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397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0697"/>
            <a:ext cx="9144000" cy="25755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5532"/>
            <a:ext cx="9144000" cy="17860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6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98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3862"/>
            <a:ext cx="2628900" cy="62692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3862"/>
            <a:ext cx="7734300" cy="6269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15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28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4301"/>
            <a:ext cx="10515600" cy="30772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0671"/>
            <a:ext cx="10515600" cy="16182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3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9309"/>
            <a:ext cx="5181600" cy="46938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69309"/>
            <a:ext cx="5181600" cy="46938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8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3862"/>
            <a:ext cx="10515600" cy="1429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3477"/>
            <a:ext cx="5157787" cy="8887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2234"/>
            <a:ext cx="5157787" cy="39745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3477"/>
            <a:ext cx="5183188" cy="8887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2234"/>
            <a:ext cx="5183188" cy="39745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41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63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183"/>
            <a:ext cx="3932237" cy="17261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5140"/>
            <a:ext cx="6172200" cy="52571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19325"/>
            <a:ext cx="3932237" cy="41115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87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183"/>
            <a:ext cx="3932237" cy="172614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5140"/>
            <a:ext cx="6172200" cy="525719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19325"/>
            <a:ext cx="3932237" cy="41115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41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3862"/>
            <a:ext cx="10515600" cy="1429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69309"/>
            <a:ext cx="10515600" cy="469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56619"/>
            <a:ext cx="2743200" cy="393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5D00-4FB2-314D-B348-E79833261D9F}" type="datetimeFigureOut">
              <a:rPr kumimoji="1" lang="zh-CN" altLang="en-US" smtClean="0"/>
              <a:t>2022/11/18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56619"/>
            <a:ext cx="4114800" cy="393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56619"/>
            <a:ext cx="2743200" cy="3938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CE3C-1455-D743-A9B1-39DB83C88D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03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42C37B-A74D-9BCC-AB94-CE56CE4E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493"/>
            <a:ext cx="12192000" cy="2548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57B8D4-E726-EBD1-077D-D7D1A77A3CFB}"/>
              </a:ext>
            </a:extLst>
          </p:cNvPr>
          <p:cNvSpPr txBox="1"/>
          <p:nvPr/>
        </p:nvSpPr>
        <p:spPr>
          <a:xfrm>
            <a:off x="89899" y="2789339"/>
            <a:ext cx="37937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识别成本最高的基础设施，并评估删除或削减它们后的影响。价值中的哪些元素会消失，为了弥补它们的缺失，我们要创造哪些东西？然后，识别出你想要投资的基础设施，并且分析它们能创造出多少价值。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哪些活动、资源和合作伙伴关系的成本最高？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如果你削减或删除这些成本项，会发生什么？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削减或删除这些高昂的资源、业务或伙伴关系后，你将如何使用低成本的元素来代替它们创造价值？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通过规划新的投资能创造什么价值？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22ACA5-2E42-B185-1733-D7ECE6DDEFE8}"/>
              </a:ext>
            </a:extLst>
          </p:cNvPr>
          <p:cNvSpPr txBox="1"/>
          <p:nvPr/>
        </p:nvSpPr>
        <p:spPr>
          <a:xfrm>
            <a:off x="4199106" y="2789339"/>
            <a:ext cx="3793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通过问四项行动架构的问题来开始改变你的价值主张。同时，考虑成本侧的影响并评估价值侧所能（或所须）做的改变，比如渠道通路、客户关系、收益来源和客户群体。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哪些低价值的功能或服务可以被删除或削减？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可以通过新增或加强哪些功能或服务来产生有价值的客户新体验？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价值主张的改变对成本有哪些影响？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价值主张的改变将如何改变商业模式客户侧的内容？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7757E4-3BE5-93BD-565A-54F922A5A73D}"/>
              </a:ext>
            </a:extLst>
          </p:cNvPr>
          <p:cNvSpPr txBox="1"/>
          <p:nvPr/>
        </p:nvSpPr>
        <p:spPr>
          <a:xfrm>
            <a:off x="8308313" y="2789339"/>
            <a:ext cx="3660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通过四项行动架构的问题，针对画布客户侧的每个模块分别提问，包括渠道、客户关系和收益来源。一旦你删除、削减、提升或创造某个价值元素时，分析成本侧的内容会发生什么变化。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你可以聚焦哪些新的客户群体，哪些客户群体可以削减或删除？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新的客户群体真正希望你帮他们完成哪些工作？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这些客户倾向于何种联络方式，他们期望与你建立何种关系？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服务新的客户群体对成本有何影响？</a:t>
            </a:r>
          </a:p>
        </p:txBody>
      </p:sp>
    </p:spTree>
    <p:extLst>
      <p:ext uri="{BB962C8B-B14F-4D97-AF65-F5344CB8AC3E}">
        <p14:creationId xmlns:p14="http://schemas.microsoft.com/office/powerpoint/2010/main" val="64950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335</Words>
  <Application>Microsoft Macintosh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2022-11-18T12:22:46Z</dcterms:created>
  <dcterms:modified xsi:type="dcterms:W3CDTF">2022-11-18T12:40:55Z</dcterms:modified>
</cp:coreProperties>
</file>