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EE003-C86C-258B-4CCE-1AE0FA407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D4FAAA-7F88-3C64-720B-2947DE10C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C2DE6-D859-39ED-62A6-AB39424E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37C7-B210-4C4A-BC62-B5EC07B6232F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64F0A-7175-7E25-5728-0079B1DD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F0A1E-96F0-4C9F-6FB8-B89D8D96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4F32-9F6A-6C45-8F08-82BA3F4BB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55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51613-3B77-0C43-A6AC-3144251E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77FB4-0476-DC1D-F41B-C06B27AC4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1081F-2962-BC13-D6AD-0A3F0702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37C7-B210-4C4A-BC62-B5EC07B6232F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51CBA-AF03-128B-2FC1-7C1DD3F7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BBC87-E3EA-3BE3-4EDA-21102BDB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4F32-9F6A-6C45-8F08-82BA3F4BB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F99479-0E8F-7E0B-7422-DA3F16B32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D4B5F-A473-1EA0-9663-04964CCA9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15FD5-46CB-8BC6-309D-181D0A27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37C7-B210-4C4A-BC62-B5EC07B6232F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10BBB-AA90-56EB-1254-1866D6F7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C2746-305E-3D7B-74AB-CFE3F210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4F32-9F6A-6C45-8F08-82BA3F4BB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738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EDCBC-AF9E-66A7-8245-BED931FD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F36DF-C37E-9965-0AE2-C37942370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4BE2C-3CCB-AB4B-1457-4F2552D2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37C7-B210-4C4A-BC62-B5EC07B6232F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9B62D-0E7F-4846-26A2-FC7C2FC2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35BB5-E824-FB81-608D-16213DAB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4F32-9F6A-6C45-8F08-82BA3F4BB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73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4800E-5E9B-E8AE-3617-89B81856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B1DBB-8E1C-CB88-91D5-A16F6EE40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E682E-5435-33F7-DF60-1E05B9D8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37C7-B210-4C4A-BC62-B5EC07B6232F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A98FB-0346-9B3E-71B6-269BA92B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FDDAB-3197-96DA-1393-CDCDFE78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4F32-9F6A-6C45-8F08-82BA3F4BB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75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62E92-C01A-E39C-9F98-F1A82030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12605-B358-3D40-23EC-5D5044E09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E5864C-8206-346D-98DE-FBA944598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6F096-89CF-D8CF-E702-1A86A1CB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37C7-B210-4C4A-BC62-B5EC07B6232F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386F41-A9E9-A5A2-9488-B9ACFC56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1380D-5715-44D1-3FCA-D2FE67F8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4F32-9F6A-6C45-8F08-82BA3F4BB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3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C3A16-F5F4-6212-6766-78BCF1FA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40F74-A00D-39DE-3742-AADB71C72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7B7AB-FC45-7681-EF68-F8DA20CFE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F7E37F-B631-F621-5934-DA3DE3467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EB1B3D-35AA-CC90-3A02-2693EB98C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3894E7-E11C-97E8-1AF1-E0BF2451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37C7-B210-4C4A-BC62-B5EC07B6232F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8B817C-E0F2-5598-238C-680E4462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B2BA9D-5734-A3EE-877D-085B530B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4F32-9F6A-6C45-8F08-82BA3F4BB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13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A7BA5-5AE5-7F7A-5B41-947B18C6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200C30-9D24-4251-4D54-C4BD4628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37C7-B210-4C4A-BC62-B5EC07B6232F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415B3D-5201-8D55-CE19-8DF74B42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886D8F-861F-5A58-457B-2CF1C5C4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4F32-9F6A-6C45-8F08-82BA3F4BB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819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F3812D-AAFB-3C0A-3A1D-543D54F1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37C7-B210-4C4A-BC62-B5EC07B6232F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A770EE-6393-01EE-A668-9A86E109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FA86FA-45F7-25BA-9D0E-FCA53861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4F32-9F6A-6C45-8F08-82BA3F4BB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253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0FA75-6E0B-5BFC-C8BC-7B903117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49A27-59EB-E1BD-07B7-E4B15AE7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37A0C-60C8-91A1-F11A-F201AC1C8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06AB97-0974-BA78-A265-375DA270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37C7-B210-4C4A-BC62-B5EC07B6232F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E33B3-217C-CB55-3952-1BDBED4A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A8965C-FDA4-B0FD-6E82-72641EC9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4F32-9F6A-6C45-8F08-82BA3F4BB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60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CA91B-FCFB-80C8-4B0C-53620D82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B13719-FB45-B9ED-8E9C-A551E9324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E4DE1F-79AD-9CBA-229E-FEEFAA23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C6829-06F1-9FAA-24FD-CCABF9B1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37C7-B210-4C4A-BC62-B5EC07B6232F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CF8A7-6DA9-D645-EAFE-1A96A5CF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972A16-8792-BC07-8638-5CDD0669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4F32-9F6A-6C45-8F08-82BA3F4BB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82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0D0D02-9CD1-134E-D200-309250C0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F1848-4705-2192-DB83-C0AD3506D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9546C-2274-2174-27A7-E417E9DD3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237C7-B210-4C4A-BC62-B5EC07B6232F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0A9EB-A8F9-B6F2-AD6A-A97A5BACE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F3A93-1C88-6566-2C82-BB70CC07E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4F32-9F6A-6C45-8F08-82BA3F4BB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59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CA6649-4D76-1DEE-0DCB-83111D6A0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7"/>
          <a:stretch/>
        </p:blipFill>
        <p:spPr>
          <a:xfrm>
            <a:off x="1103143" y="2256546"/>
            <a:ext cx="3721100" cy="27629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51D53C-7AF8-A6D2-0885-94417AD323F3}"/>
              </a:ext>
            </a:extLst>
          </p:cNvPr>
          <p:cNvSpPr txBox="1"/>
          <p:nvPr/>
        </p:nvSpPr>
        <p:spPr>
          <a:xfrm>
            <a:off x="4941651" y="1896895"/>
            <a:ext cx="6245158" cy="3693319"/>
          </a:xfrm>
          <a:prstGeom prst="rect">
            <a:avLst/>
          </a:prstGeom>
          <a:noFill/>
        </p:spPr>
        <p:txBody>
          <a:bodyPr wrap="square" numCol="2" spcCol="72000" rtlCol="0">
            <a:spAutoFit/>
          </a:bodyPr>
          <a:lstStyle/>
          <a:p>
            <a:pPr marL="285750" indent="-177750">
              <a:buFont typeface="Arial" panose="020B0604020202020204" pitchFamily="34" charset="0"/>
              <a:buChar char="•"/>
            </a:pPr>
            <a:r>
              <a:rPr kumimoji="1" lang="en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IT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如何才能支撑我的商业模式所需的业务流程和工作程序？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177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为了改进我的商业模式，我需要采集、存储、分享和管理哪些信息？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177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我的 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IT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应用组合如何能撬动我的商业模式的独特活力？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177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在 </a:t>
            </a:r>
            <a:r>
              <a:rPr kumimoji="1" lang="en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IT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架构、标准和接口方面的选择将如何制约或推动我的商业模式？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177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对于我的商业模式的成功，哪些是必须和关键的技术设施？（比如服务器机房、通信设备等）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177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安全措施在我的商业模式的哪个部分扮演着重要的角色？它如何影响我的 </a:t>
            </a:r>
            <a:r>
              <a:rPr kumimoji="1" lang="en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IT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系统？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177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为了撬动我的商业模式，我需要在 </a:t>
            </a:r>
            <a:r>
              <a:rPr kumimoji="1" lang="en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IT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培训和教育上面投资吗？</a:t>
            </a:r>
            <a:endParaRPr kumimoji="1" lang="en-US" altLang="zh-CN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177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在 </a:t>
            </a:r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IT</a:t>
            </a:r>
            <a:r>
              <a: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研发上的投资能在未来改善我的商业模式吗？</a:t>
            </a:r>
          </a:p>
        </p:txBody>
      </p:sp>
    </p:spTree>
    <p:extLst>
      <p:ext uri="{BB962C8B-B14F-4D97-AF65-F5344CB8AC3E}">
        <p14:creationId xmlns:p14="http://schemas.microsoft.com/office/powerpoint/2010/main" val="237440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157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2022-11-20T10:47:31Z</dcterms:created>
  <dcterms:modified xsi:type="dcterms:W3CDTF">2022-11-20T10:54:16Z</dcterms:modified>
</cp:coreProperties>
</file>