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7C3BE-47B3-3E19-9FD4-0C36AB6D2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5CE09A-472D-7754-B646-97E5B0000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EE79A-8FC2-5D7A-04F3-87316858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E9218-3C39-33D8-382F-05C7B32C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07C7D-94D4-4E66-1DA2-FC2DF421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5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2F47F-20D4-9749-9240-258A45B8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8E1F6-D46F-E78B-1AB1-780A10034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CFE62-5126-9E00-901B-414B1841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7D8ED-C962-7E59-E752-A90A9E88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03542-89C0-0D39-340C-C1F5982C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02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8F72F4-CB0A-79F0-D270-D8116BEC2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251C1-4115-B4C9-86CC-9CEED99B0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4D1B-5E10-61BD-3EF5-73A6A224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B4287-15D0-C94D-DDC5-D444D080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0E8BD-2251-15C6-C813-2F77715C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9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A0653-E271-EE0A-76E8-46A12BB9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FE045-7150-DC93-2C9C-2E70644C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73FB1-BE3D-8FED-6F59-2C528A39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DBB05-D480-E1B2-4239-61B2481D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86427-42EB-7D3E-7081-A7129DA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67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86858-7B45-1EB7-1234-62B1CA98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EC96E-26CB-E580-1391-55AE1A2E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4A641-CE65-EF00-CE47-C16B1348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E78E8-14C6-233C-2998-C5C92DBE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DD795-D032-AD35-2782-49AFCB90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69C7-1590-A44A-4CCC-C5A8E90E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6B0F2-F790-69FD-EFB8-1303AE719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818F7-2700-F6C6-89C5-17AB3AA5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00F3A-4296-1512-3683-7773C9F2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CDB55-58FB-7686-B711-AA5ABD7C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2942F-9279-10AD-C557-53B34870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61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A95D0-0642-A3A8-2313-C012853A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61875-AC31-EEEE-3E6B-627A549E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F07F3-095C-0C56-CEEF-A8A55D2E9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E62F0-8351-C084-BA00-5AB5B72AA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A160E-4DB4-6CCA-700F-C2077E842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114879-6258-CD6F-A573-702B3D5A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E2ED2F-2A3F-09A7-7E3D-2440891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BBB48-3F0F-059D-227D-93453E3F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4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9F6D3-50AF-2098-259A-2F7A9F78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4BCD9C-490A-808F-40F5-ADD9D7C8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17B65D-6C09-FEED-B61E-D38C5A58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B074E-5EC2-4901-D85C-BE44C044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9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5DCFF-2BB2-F3BC-88EF-D2BD228C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99D70F-3AD4-2F29-7FEA-ABC92844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38EB3-D314-2823-7DDA-99CA3DB4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73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7C670-7544-C9B0-E3E4-6A8A8E0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4F18F-1019-615A-CD2A-0F43B715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F51D8-5081-EAD4-BA45-3803CE39D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BD637-3A1F-71E7-885A-519C269A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041E6-E830-3F79-D2A8-FF78B8A8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39A42-761F-7796-B368-B1616D3E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4EEA-7100-99CC-4F6E-E614B06B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49B7D3-A72B-F2D9-332D-5F5BCCC4E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57159C-5EC0-41F2-0C5D-7639BC5F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7C069-DD02-1B7C-CA38-12B7A0D6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83A40-24EA-51C5-BC2F-A00728F2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36AD2-8FCF-58F8-5497-5B9160F6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DCF95B-60D6-767E-5F68-13460395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4D883-9B05-7733-D99C-D0ECF520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C32BE-B873-8F2B-66AE-688934E9F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3F64-9D6E-7349-B58A-C30E9773B4FE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A7787-0AA4-515E-3819-9DC08907A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358D0-E1FA-6AA0-12F8-D6F0A1319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B81B-0914-4D43-AE90-26C25FB6D5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2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96F5EF-2377-C149-24A1-640DFED5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33"/>
          <a:stretch/>
        </p:blipFill>
        <p:spPr>
          <a:xfrm>
            <a:off x="1448081" y="2704288"/>
            <a:ext cx="9295838" cy="41537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9A2194-0675-6468-914E-947228032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3"/>
          <a:stretch/>
        </p:blipFill>
        <p:spPr>
          <a:xfrm>
            <a:off x="3939701" y="0"/>
            <a:ext cx="6804217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BD3A22-81C3-F9D6-D8A7-97A9354DE987}"/>
              </a:ext>
            </a:extLst>
          </p:cNvPr>
          <p:cNvSpPr txBox="1"/>
          <p:nvPr/>
        </p:nvSpPr>
        <p:spPr>
          <a:xfrm>
            <a:off x="1448080" y="949961"/>
            <a:ext cx="2997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SMH</a:t>
            </a:r>
            <a:r>
              <a:rPr kumimoji="1" lang="zh-CN" altLang="en-US" dirty="0"/>
              <a:t>是垂直整合架构，在生产、研发、供货和</a:t>
            </a:r>
            <a:r>
              <a:rPr kumimoji="1" lang="en-US" altLang="zh-CN" dirty="0"/>
              <a:t>HR</a:t>
            </a:r>
            <a:r>
              <a:rPr kumimoji="1" lang="zh-CN" altLang="en-US" dirty="0"/>
              <a:t>领域集中管理。</a:t>
            </a:r>
            <a:endParaRPr kumimoji="1" lang="en-US" altLang="zh-CN" dirty="0"/>
          </a:p>
          <a:p>
            <a:r>
              <a:rPr kumimoji="1" lang="en-US" altLang="zh-CN" dirty="0"/>
              <a:t>SMH</a:t>
            </a:r>
            <a:r>
              <a:rPr kumimoji="1" lang="zh-CN" altLang="en-US" dirty="0"/>
              <a:t>旗下的每一个品牌都独立管理自己的产品、设计和营销。</a:t>
            </a:r>
          </a:p>
        </p:txBody>
      </p:sp>
    </p:spTree>
    <p:extLst>
      <p:ext uri="{BB962C8B-B14F-4D97-AF65-F5344CB8AC3E}">
        <p14:creationId xmlns:p14="http://schemas.microsoft.com/office/powerpoint/2010/main" val="323194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2022-11-18T13:06:40Z</dcterms:created>
  <dcterms:modified xsi:type="dcterms:W3CDTF">2022-11-18T13:10:59Z</dcterms:modified>
</cp:coreProperties>
</file>