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2" r:id="rId1"/>
  </p:sldMasterIdLst>
  <p:notesMasterIdLst>
    <p:notesMasterId r:id="rId12"/>
  </p:notesMasterIdLst>
  <p:handoutMasterIdLst>
    <p:handoutMasterId r:id="rId13"/>
  </p:handoutMasterIdLst>
  <p:sldIdLst>
    <p:sldId id="321" r:id="rId2"/>
    <p:sldId id="332" r:id="rId3"/>
    <p:sldId id="346" r:id="rId4"/>
    <p:sldId id="350" r:id="rId5"/>
    <p:sldId id="353" r:id="rId6"/>
    <p:sldId id="347" r:id="rId7"/>
    <p:sldId id="348" r:id="rId8"/>
    <p:sldId id="352" r:id="rId9"/>
    <p:sldId id="349" r:id="rId10"/>
    <p:sldId id="344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7C7CD4"/>
    <a:srgbClr val="A6A6E2"/>
    <a:srgbClr val="F0C802"/>
    <a:srgbClr val="EFD349"/>
    <a:srgbClr val="8888D8"/>
    <a:srgbClr val="008000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19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1613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56DEF4-ED0B-A745-ADCA-D1F7E05AA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5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9DDD13-15C7-6147-BCA1-0F92FA746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719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6DF66A-15D6-464A-A0E3-5A874F4A09F7}" type="slidenum">
              <a:rPr lang="en-US"/>
              <a:pPr/>
              <a:t>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1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0AE9B-DB27-EA48-86FF-04B1DD31B2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18BBD-D523-FF41-BD10-9917140D4081}" type="datetime1">
              <a:rPr lang="en-US" smtClean="0"/>
              <a:pPr>
                <a:defRPr/>
              </a:pPr>
              <a:t>16-09-21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D1D04E-7672-EC4A-8CAF-1BE65CBEC503}" type="datetime1">
              <a:rPr lang="en-US" smtClean="0"/>
              <a:pPr>
                <a:defRPr/>
              </a:pPr>
              <a:t>16-09-21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E1FF762-6F29-0E47-866B-1B950D744715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A7266-11A4-7245-9B89-901207A9FF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16-09-21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16-09-21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16-09-21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16-09-21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16-09-21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16-09-21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BB755-E456-DA43-BB13-9C92AA77132F}" type="datetime1">
              <a:rPr lang="en-US" smtClean="0"/>
              <a:pPr>
                <a:defRPr/>
              </a:pPr>
              <a:t>16-09-21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328CB83-6844-2644-B4A5-8E575FD5621D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EB47-5B58-F941-BF6A-B3F85C9D815C}" type="datetimeFigureOut">
              <a:rPr lang="en-US" smtClean="0"/>
              <a:t>16-09-21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B62E-EA35-3A46-A831-751E60107F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AE8EE-F17C-1D47-B555-3F31253D1BB7}" type="datetime1">
              <a:rPr lang="en-US" smtClean="0"/>
              <a:pPr>
                <a:defRPr/>
              </a:pPr>
              <a:t>16-09-21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E940CAC-9E95-6A47-B68C-300B6591E48B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3F2EE-51F7-8A4F-8461-0CCAC078A9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DF6FA5-E37A-6F4F-B355-F20E52B2F457}" type="datetime1">
              <a:rPr lang="en-US" smtClean="0"/>
              <a:pPr>
                <a:defRPr/>
              </a:pPr>
              <a:t>16-09-21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C899C16-2B80-4745-9496-8BBB6F6E8C8D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7278E-6C56-7449-80AC-E49876A4B9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16-09-21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16-09-21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16-09-21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46A48A-2431-F243-9362-7834403F1828}" type="datetime1">
              <a:rPr lang="en-US" smtClean="0"/>
              <a:pPr>
                <a:defRPr/>
              </a:pPr>
              <a:t>16-09-21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815B5410-D9DA-FC45-BBEE-8D478A659CC4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4BFC1-B56D-A34B-8B2E-282590389F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16-09-21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394" r:id="rId12"/>
    <p:sldLayoutId id="2147484395" r:id="rId13"/>
    <p:sldLayoutId id="2147484396" r:id="rId14"/>
    <p:sldLayoutId id="2147484397" r:id="rId15"/>
    <p:sldLayoutId id="2147484398" r:id="rId1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hyperlink" Target="https://google.github.io/styleguide/javaguid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CA" dirty="0">
                <a:latin typeface="Arial" pitchFamily="-112" charset="0"/>
                <a:ea typeface="+mj-ea"/>
                <a:cs typeface="+mj-cs"/>
              </a:rPr>
              <a:t>Lab </a:t>
            </a:r>
            <a:r>
              <a:rPr lang="en-CA" dirty="0" smtClean="0">
                <a:latin typeface="Arial" pitchFamily="-112" charset="0"/>
                <a:ea typeface="+mj-ea"/>
                <a:cs typeface="+mj-cs"/>
              </a:rPr>
              <a:t>2</a:t>
            </a:r>
            <a:endParaRPr lang="en-US" dirty="0">
              <a:latin typeface="Arial" pitchFamily="-112" charset="0"/>
              <a:ea typeface="+mj-ea"/>
              <a:cs typeface="+mj-cs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cklist.jpeg"/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61" y="342790"/>
            <a:ext cx="2322391" cy="18032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I have: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Met </a:t>
            </a:r>
            <a:r>
              <a:rPr lang="en-CA" dirty="0"/>
              <a:t>all the </a:t>
            </a:r>
            <a:r>
              <a:rPr lang="en-CA" dirty="0" smtClean="0"/>
              <a:t>functional requirements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/>
              <a:t>Followed the </a:t>
            </a:r>
            <a:r>
              <a:rPr lang="en-CA">
                <a:solidFill>
                  <a:srgbClr val="FAC810"/>
                </a:solidFill>
                <a:hlinkClick r:id="rId3"/>
              </a:rPr>
              <a:t>java coding conventions</a:t>
            </a:r>
            <a:endParaRPr lang="en-CA">
              <a:solidFill>
                <a:srgbClr val="FAC810"/>
              </a:solidFill>
            </a:endParaRP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Used a</a:t>
            </a:r>
            <a:r>
              <a:rPr lang="en-US" dirty="0" smtClean="0"/>
              <a:t> </a:t>
            </a:r>
            <a:r>
              <a:rPr lang="en-US" dirty="0"/>
              <a:t>file template to add </a:t>
            </a:r>
            <a:r>
              <a:rPr lang="en-US" dirty="0" smtClean="0"/>
              <a:t>my name </a:t>
            </a:r>
            <a:r>
              <a:rPr lang="en-US" dirty="0"/>
              <a:t>&amp; student </a:t>
            </a:r>
            <a:r>
              <a:rPr lang="en-US" dirty="0" smtClean="0"/>
              <a:t>number to all source files</a:t>
            </a:r>
            <a:endParaRPr lang="en-CA" dirty="0" smtClean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Used packages; the </a:t>
            </a:r>
            <a:r>
              <a:rPr lang="en-CA" dirty="0"/>
              <a:t>root package is </a:t>
            </a:r>
            <a:r>
              <a:rPr lang="en-CA" dirty="0" smtClean="0"/>
              <a:t>my student number, ex. </a:t>
            </a:r>
            <a:r>
              <a:rPr lang="en-CA" dirty="0"/>
              <a:t>package </a:t>
            </a:r>
            <a:r>
              <a:rPr lang="en-CA" dirty="0" smtClean="0"/>
              <a:t>a00123456…;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Used </a:t>
            </a:r>
            <a:r>
              <a:rPr lang="en-US" dirty="0" smtClean="0"/>
              <a:t>great object</a:t>
            </a:r>
            <a:r>
              <a:rPr lang="en-US" dirty="0"/>
              <a:t>-oriented design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Run “Source &gt; Format” on my project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Included all source </a:t>
            </a:r>
            <a:r>
              <a:rPr lang="en-CA" dirty="0"/>
              <a:t>code &amp; required </a:t>
            </a:r>
            <a:r>
              <a:rPr lang="en-CA" dirty="0" smtClean="0"/>
              <a:t>resources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/>
              <a:t>Created a runnable Jar file for </a:t>
            </a:r>
            <a:r>
              <a:rPr lang="en-CA" dirty="0" smtClean="0"/>
              <a:t>testing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Zipped up </a:t>
            </a:r>
            <a:r>
              <a:rPr lang="en-CA" dirty="0"/>
              <a:t>all </a:t>
            </a:r>
            <a:r>
              <a:rPr lang="en-CA" dirty="0" smtClean="0"/>
              <a:t>my files </a:t>
            </a:r>
            <a:r>
              <a:rPr lang="en-CA" dirty="0"/>
              <a:t>into a </a:t>
            </a:r>
            <a:r>
              <a:rPr lang="en-CA" dirty="0" smtClean="0"/>
              <a:t>single file </a:t>
            </a:r>
            <a:r>
              <a:rPr lang="en-CA" dirty="0"/>
              <a:t>named &lt;your student number&gt;.zip, ex. A00123456.</a:t>
            </a:r>
            <a:r>
              <a:rPr lang="en-CA" dirty="0" smtClean="0"/>
              <a:t>zip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Submitted my lab before the due date &amp; time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328CB83-6844-2644-B4A5-8E575FD5621D}" type="slidenum">
              <a:rPr lang="en-US" smtClean="0"/>
              <a:pPr>
                <a:defRPr/>
              </a:pPr>
              <a:t>10</a:t>
            </a:fld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931205" y="6071796"/>
            <a:ext cx="5162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9900"/>
                </a:solidFill>
              </a:rPr>
              <a:t>NOTE! No runnable Jar file, no mark</a:t>
            </a:r>
            <a:endParaRPr lang="en-US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69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To demonstrate </a:t>
            </a:r>
            <a:r>
              <a:rPr lang="en-US" dirty="0" smtClean="0"/>
              <a:t>knowledge of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Strings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Simple regular expressions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Formatting output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Builder pattern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Inner classes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Jar </a:t>
            </a:r>
            <a:r>
              <a:rPr lang="en-US" dirty="0"/>
              <a:t>Files</a:t>
            </a:r>
          </a:p>
          <a:p>
            <a:endParaRPr lang="en-US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C87E72-C2D7-C645-B37D-0CA0B1D1E223}" type="slidenum">
              <a:rPr lang="en-US"/>
              <a:pPr/>
              <a:t>2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commandline</a:t>
            </a:r>
            <a:r>
              <a:rPr lang="en-US" dirty="0" smtClean="0"/>
              <a:t> program which reads customer data, creates Customer objects, adds them to an array, and prints a simple </a:t>
            </a:r>
            <a:r>
              <a:rPr lang="en-US" dirty="0"/>
              <a:t>Customer report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328CB83-6844-2644-B4A5-8E575FD5621D}" type="slidenum">
              <a:rPr lang="en-US" smtClean="0"/>
              <a:pPr>
                <a:defRPr/>
              </a:pPr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7083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Lab2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Customer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CustomerReader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CustomerReport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Validator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328CB83-6844-2644-B4A5-8E575FD5621D}" type="slidenum">
              <a:rPr lang="en-US" smtClean="0"/>
              <a:pPr>
                <a:defRPr/>
              </a:pPr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6067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Using the </a:t>
            </a:r>
            <a:r>
              <a:rPr lang="en-US" dirty="0" err="1"/>
              <a:t>NutritionFacts</a:t>
            </a:r>
            <a:r>
              <a:rPr lang="en-US" dirty="0"/>
              <a:t> example as a guide, modify the Customer class to use the Builder pattern. </a:t>
            </a:r>
            <a:r>
              <a:rPr lang="en-US" dirty="0" smtClean="0"/>
              <a:t>You </a:t>
            </a:r>
            <a:r>
              <a:rPr lang="en-US" dirty="0"/>
              <a:t>will need </a:t>
            </a:r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a public static class Builder inner </a:t>
            </a:r>
            <a:r>
              <a:rPr lang="en-US" dirty="0" smtClean="0"/>
              <a:t>class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necessary setter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a build() </a:t>
            </a:r>
            <a:r>
              <a:rPr lang="en-US" dirty="0" smtClean="0"/>
              <a:t>method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id and phone must be required </a:t>
            </a:r>
            <a:r>
              <a:rPr lang="en-US" dirty="0" smtClean="0"/>
              <a:t>fields</a:t>
            </a:r>
            <a:endParaRPr lang="en-US" dirty="0"/>
          </a:p>
          <a:p>
            <a:r>
              <a:rPr lang="en-US" dirty="0"/>
              <a:t>You would construct the Customer object similar to how </a:t>
            </a:r>
            <a:r>
              <a:rPr lang="en-US" dirty="0" err="1"/>
              <a:t>NutritionFactsTests</a:t>
            </a:r>
            <a:r>
              <a:rPr lang="en-US" dirty="0"/>
              <a:t> creates a </a:t>
            </a:r>
            <a:r>
              <a:rPr lang="en-US" dirty="0" err="1"/>
              <a:t>NutritionFacts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  <a:p>
            <a:r>
              <a:rPr lang="en-US" dirty="0"/>
              <a:t>Given the extra requirement, this lab will be marked out of 4 rather </a:t>
            </a:r>
            <a:r>
              <a:rPr lang="en-US"/>
              <a:t>than </a:t>
            </a:r>
            <a:r>
              <a:rPr lang="en-US" smtClean="0"/>
              <a:t>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328CB83-6844-2644-B4A5-8E575FD5621D}" type="slidenum">
              <a:rPr lang="en-US" smtClean="0"/>
              <a:pPr>
                <a:defRPr/>
              </a:pPr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1356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single string</a:t>
            </a:r>
          </a:p>
          <a:p>
            <a:r>
              <a:rPr lang="en-US" dirty="0"/>
              <a:t>"1|Fred|Fish|5707 Sidley St|Burnaby|V5J 5E6|(604) 433-5004|fredfish@imperial.net|20080322:2|Laurie|Nash|2816 Commercial Dr|Vancouver|V5N 4C6|(604) 876-0182|laurieeenash@modern.com|20140828:3|Conrad|Washington|13479 King George Blvd|Surrey|V3T 2T8|(604) 588-4988|cwash@daytona.net|20110712:4|Jeanette|Price|21000 Westminster Hwy|Richmond|V6V 2S9|(604) 276-2552|priceizrite@pacific.com|20151003:5|Mark|Chan|3766 E 1st Ave|Burnaby|V5C 3V9|(604) 293-1022|</a:t>
            </a:r>
            <a:r>
              <a:rPr lang="en-US" dirty="0">
                <a:solidFill>
                  <a:srgbClr val="FF0000"/>
                </a:solidFill>
              </a:rPr>
              <a:t>mchan</a:t>
            </a:r>
            <a:r>
              <a:rPr lang="en-US" dirty="0"/>
              <a:t>|20100401"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328CB83-6844-2644-B4A5-8E575FD5621D}" type="slidenum">
              <a:rPr lang="en-US" smtClean="0"/>
              <a:pPr>
                <a:defRPr/>
              </a:pPr>
              <a:t>6</a:t>
            </a:fld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954709" y="6025897"/>
            <a:ext cx="639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an email is not valid, it’s replaced with “N/A”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0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4683" y="2608020"/>
            <a:ext cx="8669457" cy="198929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Customer Report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----------------------------------------------------------------------------------------------------------------------------------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900" dirty="0">
                <a:latin typeface="Consolas"/>
                <a:cs typeface="Consolas"/>
              </a:rPr>
              <a:t>  #. ID     First </a:t>
            </a:r>
            <a:r>
              <a:rPr lang="de-DE" sz="900" dirty="0" err="1">
                <a:latin typeface="Consolas"/>
                <a:cs typeface="Consolas"/>
              </a:rPr>
              <a:t>name</a:t>
            </a:r>
            <a:r>
              <a:rPr lang="de-DE" sz="900" dirty="0">
                <a:latin typeface="Consolas"/>
                <a:cs typeface="Consolas"/>
              </a:rPr>
              <a:t>   Last </a:t>
            </a:r>
            <a:r>
              <a:rPr lang="de-DE" sz="900" dirty="0" err="1">
                <a:latin typeface="Consolas"/>
                <a:cs typeface="Consolas"/>
              </a:rPr>
              <a:t>name</a:t>
            </a:r>
            <a:r>
              <a:rPr lang="de-DE" sz="900" dirty="0">
                <a:latin typeface="Consolas"/>
                <a:cs typeface="Consolas"/>
              </a:rPr>
              <a:t>    Street                    City         </a:t>
            </a:r>
            <a:r>
              <a:rPr lang="de-DE" sz="900" dirty="0" err="1">
                <a:latin typeface="Consolas"/>
                <a:cs typeface="Consolas"/>
              </a:rPr>
              <a:t>Postal</a:t>
            </a:r>
            <a:r>
              <a:rPr lang="de-DE" sz="900" dirty="0">
                <a:latin typeface="Consolas"/>
                <a:cs typeface="Consolas"/>
              </a:rPr>
              <a:t> Code  Phone           Email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----------------------------------------------------------------------------------------------------------------------------------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900" dirty="0">
                <a:latin typeface="Consolas"/>
                <a:cs typeface="Consolas"/>
              </a:rPr>
              <a:t>  1. 000001 Fred         </a:t>
            </a:r>
            <a:r>
              <a:rPr lang="de-DE" sz="900" dirty="0" err="1">
                <a:latin typeface="Consolas"/>
                <a:cs typeface="Consolas"/>
              </a:rPr>
              <a:t>Fish</a:t>
            </a:r>
            <a:r>
              <a:rPr lang="de-DE" sz="900" dirty="0">
                <a:latin typeface="Consolas"/>
                <a:cs typeface="Consolas"/>
              </a:rPr>
              <a:t>         5707 </a:t>
            </a:r>
            <a:r>
              <a:rPr lang="de-DE" sz="900" dirty="0" err="1">
                <a:latin typeface="Consolas"/>
                <a:cs typeface="Consolas"/>
              </a:rPr>
              <a:t>Sidley</a:t>
            </a:r>
            <a:r>
              <a:rPr lang="de-DE" sz="900" dirty="0">
                <a:latin typeface="Consolas"/>
                <a:cs typeface="Consolas"/>
              </a:rPr>
              <a:t> St            Burnaby      V5J 5E6      (604) 433-5004  </a:t>
            </a:r>
            <a:r>
              <a:rPr lang="de-DE" sz="900" dirty="0" err="1">
                <a:latin typeface="Consolas"/>
                <a:cs typeface="Consolas"/>
              </a:rPr>
              <a:t>fredfish@imperial.net</a:t>
            </a:r>
            <a:endParaRPr lang="de-DE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900" dirty="0">
                <a:latin typeface="Consolas"/>
                <a:cs typeface="Consolas"/>
              </a:rPr>
              <a:t>  2. 000002 Laurie       Nash         2816 Commercial </a:t>
            </a:r>
            <a:r>
              <a:rPr lang="de-DE" sz="900" dirty="0" err="1">
                <a:latin typeface="Consolas"/>
                <a:cs typeface="Consolas"/>
              </a:rPr>
              <a:t>Dr</a:t>
            </a:r>
            <a:r>
              <a:rPr lang="de-DE" sz="900" dirty="0">
                <a:latin typeface="Consolas"/>
                <a:cs typeface="Consolas"/>
              </a:rPr>
              <a:t>        Vancouver    V5N 4C6      (604) 876-0182  </a:t>
            </a:r>
            <a:r>
              <a:rPr lang="de-DE" sz="900" dirty="0" err="1">
                <a:latin typeface="Consolas"/>
                <a:cs typeface="Consolas"/>
              </a:rPr>
              <a:t>laurieeenash@modern.com</a:t>
            </a:r>
            <a:endParaRPr lang="de-DE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900" dirty="0">
                <a:latin typeface="Consolas"/>
                <a:cs typeface="Consolas"/>
              </a:rPr>
              <a:t>  3. 000003 Conrad       Washington   13479 King George </a:t>
            </a:r>
            <a:r>
              <a:rPr lang="de-DE" sz="900" dirty="0" err="1">
                <a:latin typeface="Consolas"/>
                <a:cs typeface="Consolas"/>
              </a:rPr>
              <a:t>Blvd</a:t>
            </a:r>
            <a:r>
              <a:rPr lang="de-DE" sz="900" dirty="0">
                <a:latin typeface="Consolas"/>
                <a:cs typeface="Consolas"/>
              </a:rPr>
              <a:t>    Surrey       V3T 2T8      (604) 588-4988  </a:t>
            </a:r>
            <a:r>
              <a:rPr lang="de-DE" sz="900" dirty="0" err="1">
                <a:latin typeface="Consolas"/>
                <a:cs typeface="Consolas"/>
              </a:rPr>
              <a:t>cwash@daytona.net</a:t>
            </a:r>
            <a:r>
              <a:rPr lang="de-DE" sz="900" dirty="0">
                <a:latin typeface="Consolas"/>
                <a:cs typeface="Consolas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900" dirty="0">
                <a:latin typeface="Consolas"/>
                <a:cs typeface="Consolas"/>
              </a:rPr>
              <a:t>  4. 000004 Jeanette     Price        21000 </a:t>
            </a:r>
            <a:r>
              <a:rPr lang="de-DE" sz="900" dirty="0" err="1">
                <a:latin typeface="Consolas"/>
                <a:cs typeface="Consolas"/>
              </a:rPr>
              <a:t>Westminster</a:t>
            </a:r>
            <a:r>
              <a:rPr lang="de-DE" sz="900" dirty="0">
                <a:latin typeface="Consolas"/>
                <a:cs typeface="Consolas"/>
              </a:rPr>
              <a:t> </a:t>
            </a:r>
            <a:r>
              <a:rPr lang="de-DE" sz="900" dirty="0" err="1">
                <a:latin typeface="Consolas"/>
                <a:cs typeface="Consolas"/>
              </a:rPr>
              <a:t>Hwy</a:t>
            </a:r>
            <a:r>
              <a:rPr lang="de-DE" sz="900" dirty="0">
                <a:latin typeface="Consolas"/>
                <a:cs typeface="Consolas"/>
              </a:rPr>
              <a:t>     Richmond     V6V 2S9      (604) 276-2552  </a:t>
            </a:r>
            <a:r>
              <a:rPr lang="de-DE" sz="900" dirty="0" err="1">
                <a:latin typeface="Consolas"/>
                <a:cs typeface="Consolas"/>
              </a:rPr>
              <a:t>priceizrite@pacific.com</a:t>
            </a:r>
            <a:endParaRPr lang="de-DE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900" dirty="0">
                <a:latin typeface="Consolas"/>
                <a:cs typeface="Consolas"/>
              </a:rPr>
              <a:t>  5. 000005 Mark         Chan         3766 E 1st Ave            Burnaby      V5C 3V9      (604) 293-1022  N/A </a:t>
            </a:r>
            <a:r>
              <a:rPr lang="sk-SK" sz="900" b="1" dirty="0" smtClean="0">
                <a:latin typeface="Consolas"/>
                <a:cs typeface="Consolas"/>
              </a:rPr>
              <a:t>          </a:t>
            </a:r>
            <a:endParaRPr lang="sk-SK" sz="900" b="1" dirty="0">
              <a:latin typeface="Consolas"/>
              <a:cs typeface="Consolas"/>
            </a:endParaRPr>
          </a:p>
          <a:p>
            <a:pPr marL="36576" indent="0">
              <a:spcBef>
                <a:spcPts val="0"/>
              </a:spcBef>
              <a:buNone/>
            </a:pPr>
            <a:endParaRPr lang="en-US" sz="900" b="1" dirty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328CB83-6844-2644-B4A5-8E575FD5621D}" type="slidenum">
              <a:rPr lang="en-US" smtClean="0"/>
              <a:pPr>
                <a:defRPr/>
              </a:pPr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8130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jar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873500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File &gt; Export &gt; ‘Runnable Jar File’ &gt; Next</a:t>
            </a:r>
          </a:p>
          <a:p>
            <a:r>
              <a:rPr lang="en-US" dirty="0" smtClean="0"/>
              <a:t>Select Lab2</a:t>
            </a:r>
          </a:p>
          <a:p>
            <a:r>
              <a:rPr lang="en-US" dirty="0" smtClean="0"/>
              <a:t>Destination is an ‘out’ folder at the same level as your </a:t>
            </a:r>
            <a:r>
              <a:rPr lang="en-US" dirty="0" err="1" smtClean="0"/>
              <a:t>src</a:t>
            </a:r>
            <a:r>
              <a:rPr lang="en-US" dirty="0" smtClean="0"/>
              <a:t> folder – you’ll need to create it in the save dialog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328CB83-6844-2644-B4A5-8E575FD5621D}" type="slidenum">
              <a:rPr lang="en-US" smtClean="0"/>
              <a:pPr>
                <a:defRPr/>
              </a:pPr>
              <a:t>8</a:t>
            </a:fld>
            <a:endParaRPr lang="en-US" sz="1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678" y="2087598"/>
            <a:ext cx="4462467" cy="395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8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0 </a:t>
            </a:r>
            <a:r>
              <a:rPr lang="en-US" sz="2400" dirty="0" err="1" smtClean="0"/>
              <a:t>commandline</a:t>
            </a:r>
            <a:r>
              <a:rPr lang="en-US" sz="2400" dirty="0" smtClean="0"/>
              <a:t> arguments, print:</a:t>
            </a:r>
          </a:p>
          <a:p>
            <a:pPr lvl="1"/>
            <a:r>
              <a:rPr lang="en-US" dirty="0"/>
              <a:t>Usage java -jar </a:t>
            </a:r>
            <a:r>
              <a:rPr lang="en-US" dirty="0" smtClean="0"/>
              <a:t>A00123456Lab2.</a:t>
            </a:r>
            <a:r>
              <a:rPr lang="en-US" dirty="0"/>
              <a:t>jar </a:t>
            </a:r>
            <a:r>
              <a:rPr lang="en-US" dirty="0" smtClean="0"/>
              <a:t>&lt;input string&gt;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328CB83-6844-2644-B4A5-8E575FD5621D}" type="slidenum">
              <a:rPr lang="en-US" smtClean="0"/>
              <a:pPr>
                <a:defRPr/>
              </a:pPr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5525791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5279</TotalTime>
  <Words>864</Words>
  <Application>Microsoft Macintosh PowerPoint</Application>
  <PresentationFormat>On-screen Show (4:3)</PresentationFormat>
  <Paragraphs>70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Revolution</vt:lpstr>
      <vt:lpstr>Lab 2</vt:lpstr>
      <vt:lpstr>Purpose</vt:lpstr>
      <vt:lpstr>Goal</vt:lpstr>
      <vt:lpstr>Classes</vt:lpstr>
      <vt:lpstr>Builder</vt:lpstr>
      <vt:lpstr>Input</vt:lpstr>
      <vt:lpstr>Output</vt:lpstr>
      <vt:lpstr>Create the jar File</vt:lpstr>
      <vt:lpstr>Argument Errors</vt:lpstr>
      <vt:lpstr>Checklist</vt:lpstr>
    </vt:vector>
  </TitlesOfParts>
  <Company>Kodak Graphic Communication Canada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cp:lastModifiedBy>Sam Cirka</cp:lastModifiedBy>
  <cp:revision>87</cp:revision>
  <cp:lastPrinted>2011-09-20T06:39:24Z</cp:lastPrinted>
  <dcterms:created xsi:type="dcterms:W3CDTF">2011-01-11T07:46:35Z</dcterms:created>
  <dcterms:modified xsi:type="dcterms:W3CDTF">2016-09-21T19:16:02Z</dcterms:modified>
</cp:coreProperties>
</file>