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8" r:id="rId1"/>
  </p:sldMasterIdLst>
  <p:notesMasterIdLst>
    <p:notesMasterId r:id="rId7"/>
  </p:notesMasterIdLst>
  <p:handoutMasterIdLst>
    <p:handoutMasterId r:id="rId8"/>
  </p:handoutMasterIdLst>
  <p:sldIdLst>
    <p:sldId id="321" r:id="rId2"/>
    <p:sldId id="332" r:id="rId3"/>
    <p:sldId id="352" r:id="rId4"/>
    <p:sldId id="353" r:id="rId5"/>
    <p:sldId id="34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7C7CD4"/>
    <a:srgbClr val="A6A6E2"/>
    <a:srgbClr val="F0C802"/>
    <a:srgbClr val="EFD349"/>
    <a:srgbClr val="8888D8"/>
    <a:srgbClr val="008000"/>
    <a:srgbClr val="FFCC6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1613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6DEF4-ED0B-A745-ADCA-D1F7E05AA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535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9DDD13-15C7-6147-BCA1-0F92FA74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7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DF66A-15D6-464A-A0E3-5A874F4A09F7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0AE9B-DB27-EA48-86FF-04B1DD31B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18BBD-D523-FF41-BD10-9917140D4081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1D04E-7672-EC4A-8CAF-1BE65CBEC503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E1FF762-6F29-0E47-866B-1B950D744715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A7266-11A4-7245-9B89-901207A9F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BB755-E456-DA43-BB13-9C92AA77132F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October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E8EE-F17C-1D47-B555-3F31253D1BB7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E940CAC-9E95-6A47-B68C-300B6591E48B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3F2EE-51F7-8A4F-8461-0CCAC078A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F6FA5-E37A-6F4F-B355-F20E52B2F457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C899C16-2B80-4745-9496-8BBB6F6E8C8D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7278E-6C56-7449-80AC-E49876A4B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6A48A-2431-F243-9362-7834403F182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15B5410-D9DA-FC45-BBEE-8D478A659CC4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4BFC1-B56D-A34B-8B2E-282590389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javaguide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74863" y="1504950"/>
            <a:ext cx="6494462" cy="14700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 dirty="0">
                <a:latin typeface="Arial" pitchFamily="-112" charset="0"/>
                <a:ea typeface="+mj-ea"/>
                <a:cs typeface="+mj-cs"/>
              </a:rPr>
              <a:t>Lab </a:t>
            </a:r>
            <a:r>
              <a:rPr lang="en-CA" dirty="0" smtClean="0">
                <a:latin typeface="Arial" pitchFamily="-112" charset="0"/>
                <a:ea typeface="+mj-ea"/>
                <a:cs typeface="+mj-cs"/>
              </a:rPr>
              <a:t>4</a:t>
            </a:r>
            <a:endParaRPr lang="en-US" dirty="0">
              <a:latin typeface="Arial" pitchFamily="-112" charset="0"/>
              <a:ea typeface="+mj-ea"/>
              <a:cs typeface="+mj-cs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-112" charset="2"/>
              <a:buNone/>
            </a:pPr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1479626"/>
            <a:ext cx="7165975" cy="4646537"/>
          </a:xfrm>
        </p:spPr>
        <p:txBody>
          <a:bodyPr/>
          <a:lstStyle/>
          <a:p>
            <a:r>
              <a:rPr lang="en-US" dirty="0"/>
              <a:t>To demonstrate </a:t>
            </a:r>
            <a:r>
              <a:rPr lang="en-US" dirty="0" smtClean="0"/>
              <a:t>knowledge of</a:t>
            </a:r>
          </a:p>
          <a:p>
            <a:pPr lvl="1"/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Collections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C87E72-C2D7-C645-B37D-0CA0B1D1E223}" type="slidenum">
              <a:rPr lang="en-US"/>
              <a:pPr/>
              <a:t>2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&amp;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8701" cy="4525963"/>
          </a:xfrm>
        </p:spPr>
        <p:txBody>
          <a:bodyPr/>
          <a:lstStyle/>
          <a:p>
            <a:r>
              <a:rPr lang="en-US" dirty="0" smtClean="0"/>
              <a:t>Replace the Customers array with an appropriate collection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collection must be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typesafe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4B93-FAAD-564F-80E6-CAFB92660F0D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EBC-4DD4-954C-8A1D-70CBE1AB5B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0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Create a new class, </a:t>
            </a:r>
            <a:r>
              <a:rPr lang="en-US" dirty="0" err="1" smtClean="0"/>
              <a:t>CompareByJoinedDate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, which provides the necessary code to allow the </a:t>
            </a:r>
            <a:r>
              <a:rPr lang="en-US" dirty="0"/>
              <a:t>Customer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collection to be sorted by joined date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Generate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report sorted by joined date.</a:t>
            </a:r>
          </a:p>
          <a:p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4B93-FAAD-564F-80E6-CAFB92660F0D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EBC-4DD4-954C-8A1D-70CBE1AB5B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1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2" cstate="print">
            <a:alphaModFix amt="6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9461" y="342790"/>
            <a:ext cx="2322391" cy="180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885541"/>
            <a:ext cx="7165975" cy="424062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I have:</a:t>
            </a:r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Met </a:t>
            </a:r>
            <a:r>
              <a:rPr lang="en-CA" dirty="0"/>
              <a:t>all the </a:t>
            </a:r>
            <a:r>
              <a:rPr lang="en-CA" dirty="0" smtClean="0"/>
              <a:t>functional requirements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Followed </a:t>
            </a:r>
            <a:r>
              <a:rPr lang="en-CA" smtClean="0"/>
              <a:t>the </a:t>
            </a:r>
            <a:r>
              <a:rPr lang="en-CA">
                <a:solidFill>
                  <a:srgbClr val="FAC810"/>
                </a:solidFill>
                <a:hlinkClick r:id="rId3"/>
              </a:rPr>
              <a:t>java coding conventions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Used a</a:t>
            </a:r>
            <a:r>
              <a:rPr lang="en-US" dirty="0" smtClean="0"/>
              <a:t> </a:t>
            </a:r>
            <a:r>
              <a:rPr lang="en-US" dirty="0"/>
              <a:t>file template to add </a:t>
            </a:r>
            <a:r>
              <a:rPr lang="en-US" dirty="0" smtClean="0"/>
              <a:t>my name </a:t>
            </a:r>
            <a:r>
              <a:rPr lang="en-US" dirty="0"/>
              <a:t>&amp; student </a:t>
            </a:r>
            <a:r>
              <a:rPr lang="en-US" dirty="0" smtClean="0"/>
              <a:t>number to all source files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Used packages; the </a:t>
            </a:r>
            <a:r>
              <a:rPr lang="en-CA" dirty="0"/>
              <a:t>root package is </a:t>
            </a:r>
            <a:r>
              <a:rPr lang="en-CA" dirty="0" smtClean="0"/>
              <a:t>my student number, ex. </a:t>
            </a:r>
            <a:r>
              <a:rPr lang="en-CA" dirty="0"/>
              <a:t>package </a:t>
            </a:r>
            <a:r>
              <a:rPr lang="en-CA" dirty="0" smtClean="0"/>
              <a:t>a00123456…;</a:t>
            </a:r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Used </a:t>
            </a:r>
            <a:r>
              <a:rPr lang="en-US" dirty="0" smtClean="0"/>
              <a:t>great object</a:t>
            </a:r>
            <a:r>
              <a:rPr lang="en-US" dirty="0"/>
              <a:t>-oriented design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Run “Source &gt; Format” on my project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Included all source </a:t>
            </a:r>
            <a:r>
              <a:rPr lang="en-CA" dirty="0"/>
              <a:t>code &amp; required </a:t>
            </a:r>
            <a:r>
              <a:rPr lang="en-CA" dirty="0" smtClean="0"/>
              <a:t>resources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/>
              <a:t>Created a runnable Jar file for </a:t>
            </a:r>
            <a:r>
              <a:rPr lang="en-CA" dirty="0" smtClean="0"/>
              <a:t>testing</a:t>
            </a:r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Zipped up </a:t>
            </a:r>
            <a:r>
              <a:rPr lang="en-CA" dirty="0"/>
              <a:t>all </a:t>
            </a:r>
            <a:r>
              <a:rPr lang="en-CA" dirty="0" smtClean="0"/>
              <a:t>my files </a:t>
            </a:r>
            <a:r>
              <a:rPr lang="en-CA" dirty="0"/>
              <a:t>into a </a:t>
            </a:r>
            <a:r>
              <a:rPr lang="en-CA" dirty="0" smtClean="0"/>
              <a:t>single file </a:t>
            </a:r>
            <a:r>
              <a:rPr lang="en-CA" dirty="0"/>
              <a:t>named &lt;your student number&gt;.zip, ex. A00123456.</a:t>
            </a:r>
            <a:r>
              <a:rPr lang="en-CA" dirty="0" smtClean="0"/>
              <a:t>zip</a:t>
            </a:r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CA" dirty="0" smtClean="0"/>
              <a:t>Submitted my lab before the due date &amp; time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27156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4636</TotalTime>
  <Words>165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Lab 4</vt:lpstr>
      <vt:lpstr>Purpose</vt:lpstr>
      <vt:lpstr>Collections &amp; Generics</vt:lpstr>
      <vt:lpstr>Sorting</vt:lpstr>
      <vt:lpstr>Checklist</vt:lpstr>
    </vt:vector>
  </TitlesOfParts>
  <Company>Kodak Graphic Communication Canada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cp:lastModifiedBy>paul</cp:lastModifiedBy>
  <cp:revision>89</cp:revision>
  <cp:lastPrinted>2011-09-20T06:39:24Z</cp:lastPrinted>
  <dcterms:created xsi:type="dcterms:W3CDTF">2011-01-11T07:46:35Z</dcterms:created>
  <dcterms:modified xsi:type="dcterms:W3CDTF">2016-10-07T18:07:53Z</dcterms:modified>
</cp:coreProperties>
</file>