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6" r:id="rId1"/>
  </p:sldMasterIdLst>
  <p:notesMasterIdLst>
    <p:notesMasterId r:id="rId9"/>
  </p:notesMasterIdLst>
  <p:handoutMasterIdLst>
    <p:handoutMasterId r:id="rId10"/>
  </p:handoutMasterIdLst>
  <p:sldIdLst>
    <p:sldId id="321" r:id="rId2"/>
    <p:sldId id="332" r:id="rId3"/>
    <p:sldId id="352" r:id="rId4"/>
    <p:sldId id="353" r:id="rId5"/>
    <p:sldId id="354" r:id="rId6"/>
    <p:sldId id="355" r:id="rId7"/>
    <p:sldId id="34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7C7CD4"/>
    <a:srgbClr val="A6A6E2"/>
    <a:srgbClr val="F0C802"/>
    <a:srgbClr val="EFD349"/>
    <a:srgbClr val="8888D8"/>
    <a:srgbClr val="008000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20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1613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56DEF4-ED0B-A745-ADCA-D1F7E05AA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5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9DDD13-15C7-6147-BCA1-0F92FA746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71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DF66A-15D6-464A-A0E3-5A874F4A09F7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1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0AE9B-DB27-EA48-86FF-04B1DD31B2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E945-CC59-C44D-979D-9F41001F97B3}" type="datetime1">
              <a:rPr lang="en-CA" smtClean="0"/>
              <a:t>16-09-11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0E6C5-473F-A448-A482-C9F0077EC47C}" type="datetime1">
              <a:rPr lang="en-CA" smtClean="0"/>
              <a:t>16-09-11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A7266-11A4-7245-9B89-901207A9F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BB1E4-A23F-A64A-A11D-78EF31FA873E}" type="datetime1">
              <a:rPr lang="en-CA" smtClean="0"/>
              <a:t>16-09-11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September 11,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67FE6-4F7F-D049-BDAA-B9C409947DDF}" type="datetime1">
              <a:rPr lang="en-CA" smtClean="0"/>
              <a:t>16-09-11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3F2EE-51F7-8A4F-8461-0CCAC078A9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DD1D9F-4345-5341-91C9-451BF97BC2EC}" type="datetime1">
              <a:rPr lang="en-CA" smtClean="0"/>
              <a:t>16-09-11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7278E-6C56-7449-80AC-E49876A4B9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E18F88-3A61-794D-A434-274B9A3298D5}" type="datetime1">
              <a:rPr lang="en-CA" smtClean="0"/>
              <a:t>16-09-11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4BFC1-B56D-A34B-8B2E-282590389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F15727-C6AC-AE4E-8575-5F3415C9E59B}" type="datetime1">
              <a:rPr lang="en-CA" smtClean="0"/>
              <a:t>16-09-11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  <p:sldLayoutId id="2147484360" r:id="rId14"/>
    <p:sldLayoutId id="2147484361" r:id="rId15"/>
    <p:sldLayoutId id="214748436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hyperlink" Target="https://google.github.io/styleguide/java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CA" dirty="0">
                <a:latin typeface="Arial" pitchFamily="-112" charset="0"/>
                <a:ea typeface="+mj-ea"/>
                <a:cs typeface="+mj-cs"/>
              </a:rPr>
              <a:t>Lab </a:t>
            </a:r>
            <a:r>
              <a:rPr lang="en-CA" dirty="0" smtClean="0">
                <a:latin typeface="Arial" pitchFamily="-112" charset="0"/>
                <a:ea typeface="+mj-ea"/>
                <a:cs typeface="+mj-cs"/>
              </a:rPr>
              <a:t>5</a:t>
            </a:r>
            <a:endParaRPr lang="en-US" dirty="0">
              <a:latin typeface="Arial" pitchFamily="-112" charset="0"/>
              <a:ea typeface="+mj-ea"/>
              <a:cs typeface="+mj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</a:t>
            </a:r>
            <a:r>
              <a:rPr lang="en-US" dirty="0" smtClean="0"/>
              <a:t>knowledge of</a:t>
            </a:r>
          </a:p>
          <a:p>
            <a:r>
              <a:rPr lang="en-US" dirty="0" smtClean="0"/>
              <a:t>File IO</a:t>
            </a:r>
          </a:p>
          <a:p>
            <a:r>
              <a:rPr lang="en-US" dirty="0" smtClean="0"/>
              <a:t>(log4j) Logging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3759" cy="45259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Read the items from a file instead of passing them in on the </a:t>
            </a:r>
            <a:r>
              <a:rPr lang="en-US" dirty="0" err="1" smtClean="0"/>
              <a:t>commandline</a:t>
            </a:r>
            <a:endParaRPr lang="en-US" dirty="0" smtClean="0"/>
          </a:p>
          <a:p>
            <a:pPr lvl="1"/>
            <a:r>
              <a:rPr lang="en-US" dirty="0" smtClean="0"/>
              <a:t>the input file must be named </a:t>
            </a:r>
            <a:r>
              <a:rPr lang="en-US" dirty="0" err="1" smtClean="0"/>
              <a:t>customerss.txt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smtClean="0"/>
              <a:t>the </a:t>
            </a:r>
            <a:r>
              <a:rPr lang="en-US" smtClean="0"/>
              <a:t>Customers </a:t>
            </a:r>
            <a:r>
              <a:rPr lang="en-US" dirty="0" smtClean="0"/>
              <a:t>Report to a file named </a:t>
            </a:r>
            <a:r>
              <a:rPr lang="en-US" dirty="0" err="1" smtClean="0"/>
              <a:t>customers_report.txt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EBC-4DD4-954C-8A1D-70CBE1AB5BB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3676" y="4134052"/>
            <a:ext cx="7742167" cy="120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Note! Your jar file will run with no </a:t>
            </a:r>
            <a:r>
              <a:rPr lang="en-US" dirty="0" err="1"/>
              <a:t>commandline</a:t>
            </a:r>
            <a:r>
              <a:rPr lang="en-US" dirty="0"/>
              <a:t> arguments as it will be using a default file name </a:t>
            </a:r>
            <a:r>
              <a:rPr lang="en-US" dirty="0" smtClean="0"/>
              <a:t>(</a:t>
            </a:r>
            <a:r>
              <a:rPr lang="en-US" dirty="0" err="1" smtClean="0"/>
              <a:t>customers.txt</a:t>
            </a:r>
            <a:r>
              <a:rPr lang="en-US" dirty="0" smtClean="0"/>
              <a:t>) as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3759" cy="4525963"/>
          </a:xfrm>
        </p:spPr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Replace any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System.out.println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statements – except the usage message - with appropriate level logging statements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Use the '</a:t>
            </a:r>
            <a:r>
              <a:rPr lang="en-US" sz="2400" dirty="0" err="1">
                <a:latin typeface="Consolas"/>
                <a:cs typeface="Consolas"/>
              </a:rPr>
              <a:t>configureLogging</a:t>
            </a:r>
            <a:r>
              <a:rPr lang="en-US" sz="2400" dirty="0">
                <a:latin typeface="Consolas"/>
                <a:cs typeface="Consolas"/>
              </a:rPr>
              <a:t>()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' method that we used in the lecture to configure the logging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EBC-4DD4-954C-8A1D-70CBE1AB5B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782" cy="4525963"/>
          </a:xfrm>
        </p:spPr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All exceptions must be logged at error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level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If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customers.txt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doesn’t exist, print an error message to the console and to the log file and exit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Ensure you are handling any other exceptions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Make sure you’ve closed any open resources</a:t>
            </a:r>
          </a:p>
          <a:p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 input file was edited on a </a:t>
            </a:r>
            <a:r>
              <a:rPr lang="en-US" dirty="0" err="1"/>
              <a:t>unix</a:t>
            </a:r>
            <a:r>
              <a:rPr lang="en-US" dirty="0"/>
              <a:t>-based system </a:t>
            </a:r>
            <a:r>
              <a:rPr lang="en-US" dirty="0" smtClean="0"/>
              <a:t>which has a different </a:t>
            </a:r>
            <a:r>
              <a:rPr lang="en-US" dirty="0"/>
              <a:t>line terminator </a:t>
            </a:r>
            <a:r>
              <a:rPr lang="en-US" dirty="0" smtClean="0"/>
              <a:t>than </a:t>
            </a:r>
            <a:r>
              <a:rPr lang="en-US" dirty="0"/>
              <a:t>windows. If the file is opened in notepad++ it should look 'normal'. </a:t>
            </a:r>
            <a:r>
              <a:rPr lang="en-US" dirty="0" smtClean="0"/>
              <a:t>Scanner and other file input objects are able </a:t>
            </a:r>
            <a:r>
              <a:rPr lang="en-US" dirty="0"/>
              <a:t>to figure out the line terminator</a:t>
            </a:r>
            <a:r>
              <a:rPr lang="en-US" dirty="0" smtClean="0"/>
              <a:t>.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Once you've finished debugging your program in eclipse, make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sure you copy </a:t>
            </a: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log_config.xml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and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customers.txt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to your 'out'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folder and </a:t>
            </a:r>
            <a:r>
              <a:rPr lang="en-US" dirty="0" smtClean="0">
                <a:solidFill>
                  <a:srgbClr val="FF9900"/>
                </a:solidFill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dirty="0" smtClean="0">
                <a:solidFill>
                  <a:srgbClr val="FF9900"/>
                </a:solidFill>
              </a:rPr>
              <a:t>est your jar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49" y="342790"/>
            <a:ext cx="2322391" cy="1803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 have: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Met </a:t>
            </a:r>
            <a:r>
              <a:rPr lang="en-CA" dirty="0"/>
              <a:t>all the </a:t>
            </a:r>
            <a:r>
              <a:rPr lang="en-CA" dirty="0" smtClean="0"/>
              <a:t>functional requirements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Followed </a:t>
            </a:r>
            <a:r>
              <a:rPr lang="en-CA" smtClean="0"/>
              <a:t>the </a:t>
            </a:r>
            <a:r>
              <a:rPr lang="en-CA">
                <a:solidFill>
                  <a:srgbClr val="FAC810"/>
                </a:solidFill>
                <a:hlinkClick r:id="rId3"/>
              </a:rPr>
              <a:t>java coding conventions</a:t>
            </a:r>
            <a:endParaRPr lang="en-CA" dirty="0" smtClean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a</a:t>
            </a:r>
            <a:r>
              <a:rPr lang="en-US" dirty="0" smtClean="0"/>
              <a:t> </a:t>
            </a:r>
            <a:r>
              <a:rPr lang="en-US" dirty="0"/>
              <a:t>file template to add </a:t>
            </a:r>
            <a:r>
              <a:rPr lang="en-US" dirty="0" smtClean="0"/>
              <a:t>my name </a:t>
            </a:r>
            <a:r>
              <a:rPr lang="en-US" dirty="0"/>
              <a:t>&amp; student </a:t>
            </a:r>
            <a:r>
              <a:rPr lang="en-US" dirty="0" smtClean="0"/>
              <a:t>number to all source files</a:t>
            </a:r>
            <a:endParaRPr lang="en-CA" dirty="0" smtClean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packages; the </a:t>
            </a:r>
            <a:r>
              <a:rPr lang="en-CA" dirty="0"/>
              <a:t>root package is </a:t>
            </a:r>
            <a:r>
              <a:rPr lang="en-CA" dirty="0" smtClean="0"/>
              <a:t>my student number, ex. </a:t>
            </a:r>
            <a:r>
              <a:rPr lang="en-CA" dirty="0"/>
              <a:t>package </a:t>
            </a:r>
            <a:r>
              <a:rPr lang="en-CA" dirty="0" smtClean="0"/>
              <a:t>a00123456…;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</a:t>
            </a:r>
            <a:r>
              <a:rPr lang="en-US" dirty="0" smtClean="0"/>
              <a:t>great object</a:t>
            </a:r>
            <a:r>
              <a:rPr lang="en-US" dirty="0"/>
              <a:t>-oriented design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Run “Source &gt; Format” on my project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Included all source </a:t>
            </a:r>
            <a:r>
              <a:rPr lang="en-CA" dirty="0"/>
              <a:t>code &amp; required </a:t>
            </a:r>
            <a:r>
              <a:rPr lang="en-CA" dirty="0" smtClean="0"/>
              <a:t>resources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/>
              <a:t>Created a runnable Jar file for </a:t>
            </a:r>
            <a:r>
              <a:rPr lang="en-CA" dirty="0" smtClean="0"/>
              <a:t>testing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Zipped up </a:t>
            </a:r>
            <a:r>
              <a:rPr lang="en-CA" dirty="0"/>
              <a:t>all </a:t>
            </a:r>
            <a:r>
              <a:rPr lang="en-CA" dirty="0" smtClean="0"/>
              <a:t>my files </a:t>
            </a:r>
            <a:r>
              <a:rPr lang="en-CA" dirty="0"/>
              <a:t>into a </a:t>
            </a:r>
            <a:r>
              <a:rPr lang="en-CA" dirty="0" smtClean="0"/>
              <a:t>single file </a:t>
            </a:r>
            <a:r>
              <a:rPr lang="en-CA" dirty="0"/>
              <a:t>named &lt;your student number&gt;.zip, ex. A00123456.</a:t>
            </a:r>
            <a:r>
              <a:rPr lang="en-CA" dirty="0" smtClean="0"/>
              <a:t>zip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Submitted my lab before the due date &amp; time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9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5472</TotalTime>
  <Words>343</Words>
  <Application>Microsoft Macintosh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Revolution</vt:lpstr>
      <vt:lpstr>Lab 5</vt:lpstr>
      <vt:lpstr>Purpose</vt:lpstr>
      <vt:lpstr>File I/O</vt:lpstr>
      <vt:lpstr>Logging</vt:lpstr>
      <vt:lpstr>Exceptions</vt:lpstr>
      <vt:lpstr>Note</vt:lpstr>
      <vt:lpstr>Checklist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cp:lastModifiedBy>Sam Cirka</cp:lastModifiedBy>
  <cp:revision>97</cp:revision>
  <cp:lastPrinted>2011-09-20T06:39:24Z</cp:lastPrinted>
  <dcterms:created xsi:type="dcterms:W3CDTF">2011-01-11T07:46:35Z</dcterms:created>
  <dcterms:modified xsi:type="dcterms:W3CDTF">2016-09-12T15:57:29Z</dcterms:modified>
</cp:coreProperties>
</file>