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6" r:id="rId1"/>
  </p:sldMasterIdLst>
  <p:notesMasterIdLst>
    <p:notesMasterId r:id="rId11"/>
  </p:notesMasterIdLst>
  <p:handoutMasterIdLst>
    <p:handoutMasterId r:id="rId12"/>
  </p:handoutMasterIdLst>
  <p:sldIdLst>
    <p:sldId id="321" r:id="rId2"/>
    <p:sldId id="332" r:id="rId3"/>
    <p:sldId id="350" r:id="rId4"/>
    <p:sldId id="352" r:id="rId5"/>
    <p:sldId id="355" r:id="rId6"/>
    <p:sldId id="356" r:id="rId7"/>
    <p:sldId id="357" r:id="rId8"/>
    <p:sldId id="358" r:id="rId9"/>
    <p:sldId id="34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7C7CD4"/>
    <a:srgbClr val="A6A6E2"/>
    <a:srgbClr val="F0C802"/>
    <a:srgbClr val="EFD349"/>
    <a:srgbClr val="8888D8"/>
    <a:srgbClr val="008000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20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1613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56DEF4-ED0B-A745-ADCA-D1F7E05AA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5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9DDD13-15C7-6147-BCA1-0F92FA746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71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DF66A-15D6-464A-A0E3-5A874F4A09F7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>
              <a:latin typeface="Arial" pitchFamily="-11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0AE9B-DB27-EA48-86FF-04B1DD31B2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E945-CC59-C44D-979D-9F41001F97B3}" type="datetime1">
              <a:rPr lang="en-CA" smtClean="0"/>
              <a:t>16-11-06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0E6C5-473F-A448-A482-C9F0077EC47C}" type="datetime1">
              <a:rPr lang="en-CA" smtClean="0"/>
              <a:t>16-11-06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A7266-11A4-7245-9B89-901207A9FF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BB1E4-A23F-A64A-A11D-78EF31FA873E}" type="datetime1">
              <a:rPr lang="en-CA" smtClean="0"/>
              <a:t>16-11-06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November 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67FE6-4F7F-D049-BDAA-B9C409947DDF}" type="datetime1">
              <a:rPr lang="en-CA" smtClean="0"/>
              <a:t>16-11-06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3F2EE-51F7-8A4F-8461-0CCAC078A9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DD1D9F-4345-5341-91C9-451BF97BC2EC}" type="datetime1">
              <a:rPr lang="en-CA" smtClean="0"/>
              <a:t>16-11-06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7278E-6C56-7449-80AC-E49876A4B9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15727-C6AC-AE4E-8575-5F3415C9E59B}" type="datetime1">
              <a:rPr lang="en-CA" smtClean="0"/>
              <a:t>16-11-06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E18F88-3A61-794D-A434-274B9A3298D5}" type="datetime1">
              <a:rPr lang="en-CA" smtClean="0"/>
              <a:t>16-11-06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4BFC1-B56D-A34B-8B2E-282590389F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2F15727-C6AC-AE4E-8575-5F3415C9E59B}" type="datetime1">
              <a:rPr lang="en-CA" smtClean="0"/>
              <a:t>16-11-06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6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B7A10EC-8E22-844E-BC34-980618464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  <p:sldLayoutId id="2147484360" r:id="rId14"/>
    <p:sldLayoutId id="2147484361" r:id="rId15"/>
    <p:sldLayoutId id="214748436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hyperlink" Target="https://google.github.io/styleguide/javagui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74863" y="1504950"/>
            <a:ext cx="6494462" cy="147002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CA" dirty="0">
                <a:latin typeface="Arial" pitchFamily="-112" charset="0"/>
                <a:ea typeface="+mj-ea"/>
                <a:cs typeface="+mj-cs"/>
              </a:rPr>
              <a:t>Lab </a:t>
            </a:r>
            <a:r>
              <a:rPr lang="en-CA" dirty="0" smtClean="0">
                <a:latin typeface="Arial" pitchFamily="-112" charset="0"/>
                <a:ea typeface="+mj-ea"/>
                <a:cs typeface="+mj-cs"/>
              </a:rPr>
              <a:t>9</a:t>
            </a:r>
            <a:endParaRPr lang="en-US" dirty="0">
              <a:latin typeface="Arial" pitchFamily="-112" charset="0"/>
              <a:ea typeface="+mj-ea"/>
              <a:cs typeface="+mj-cs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-112" charset="2"/>
              <a:buNone/>
            </a:pPr>
            <a:endParaRPr lang="en-AU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</a:t>
            </a:r>
            <a:r>
              <a:rPr lang="en-US" dirty="0" smtClean="0"/>
              <a:t>knowledge of</a:t>
            </a:r>
          </a:p>
          <a:p>
            <a:pPr lvl="1"/>
            <a:r>
              <a:rPr lang="en-US" dirty="0" smtClean="0"/>
              <a:t>User Interfaces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7 Classes +…</a:t>
            </a:r>
          </a:p>
          <a:p>
            <a:r>
              <a:rPr lang="en-US" dirty="0" err="1" smtClean="0"/>
              <a:t>MainFrame</a:t>
            </a:r>
            <a:r>
              <a:rPr lang="en-US" dirty="0" smtClean="0"/>
              <a:t>  extends </a:t>
            </a:r>
            <a:r>
              <a:rPr lang="en-US" dirty="0" err="1" smtClean="0"/>
              <a:t>JFrame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CustomerDialog</a:t>
            </a:r>
            <a:r>
              <a:rPr lang="en-US" dirty="0" smtClean="0"/>
              <a:t> extends </a:t>
            </a:r>
            <a:r>
              <a:rPr lang="en-US" dirty="0" err="1" smtClean="0"/>
              <a:t>JDialog</a:t>
            </a:r>
            <a:r>
              <a:rPr lang="en-US" dirty="0" smtClean="0"/>
              <a:t>…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7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/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sub-package ‘</a:t>
            </a:r>
            <a:r>
              <a:rPr lang="en-US" dirty="0" err="1" smtClean="0"/>
              <a:t>ui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r>
              <a:rPr lang="en-US" dirty="0" smtClean="0"/>
              <a:t>And a frame…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EBC-4DD4-954C-8A1D-70CBE1AB5BB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055" y="2548487"/>
            <a:ext cx="36576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758" y="3076848"/>
            <a:ext cx="2755900" cy="698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82" y="3761891"/>
            <a:ext cx="4260850" cy="248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061" y="3888762"/>
            <a:ext cx="2819400" cy="2343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789" y="4868381"/>
            <a:ext cx="5270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Move </a:t>
            </a:r>
            <a:r>
              <a:rPr lang="en-US" dirty="0" err="1">
                <a:solidFill>
                  <a:schemeClr val="accent1"/>
                </a:solidFill>
              </a:rPr>
              <a:t>EventQueue.</a:t>
            </a:r>
            <a:r>
              <a:rPr lang="en-US" i="1" dirty="0" err="1">
                <a:solidFill>
                  <a:schemeClr val="accent1"/>
                </a:solidFill>
              </a:rPr>
              <a:t>invokeLater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your Lab9 main method</a:t>
            </a:r>
          </a:p>
          <a:p>
            <a:pPr marL="621792" lvl="2" indent="0">
              <a:buNone/>
            </a:pPr>
            <a:r>
              <a:rPr lang="en-US" sz="1200" dirty="0" smtClean="0">
                <a:latin typeface="Consolas"/>
              </a:rPr>
              <a:t>  public </a:t>
            </a:r>
            <a:r>
              <a:rPr lang="en-US" sz="1200" dirty="0">
                <a:latin typeface="Consolas"/>
              </a:rPr>
              <a:t>static void </a:t>
            </a:r>
            <a:r>
              <a:rPr lang="en-US" sz="1200" dirty="0" err="1">
                <a:latin typeface="Consolas"/>
              </a:rPr>
              <a:t>createUI</a:t>
            </a:r>
            <a:r>
              <a:rPr lang="en-US" sz="1200" dirty="0">
                <a:latin typeface="Consolas"/>
              </a:rPr>
              <a:t>() </a:t>
            </a:r>
            <a:r>
              <a:rPr lang="en-US" sz="1200" dirty="0" smtClean="0">
                <a:latin typeface="Consolas"/>
              </a:rPr>
              <a:t>{</a:t>
            </a:r>
          </a:p>
          <a:p>
            <a:pPr marL="621792" lvl="2" indent="0">
              <a:buNone/>
            </a:pPr>
            <a:r>
              <a:rPr lang="en-US" sz="1200" dirty="0">
                <a:latin typeface="Consolas"/>
              </a:rPr>
              <a:t> </a:t>
            </a:r>
            <a:r>
              <a:rPr lang="en-US" sz="1200" dirty="0" smtClean="0">
                <a:latin typeface="Consolas"/>
              </a:rPr>
              <a:t>  // set the Nimbus look and feel...</a:t>
            </a:r>
          </a:p>
          <a:p>
            <a:pPr marL="621792" lvl="2" indent="0">
              <a:buNone/>
            </a:pPr>
            <a:r>
              <a:rPr lang="en-US" sz="1200" dirty="0">
                <a:latin typeface="Consolas"/>
              </a:rPr>
              <a:t> </a:t>
            </a:r>
            <a:r>
              <a:rPr lang="en-US" sz="1200" dirty="0" smtClean="0">
                <a:latin typeface="Consolas"/>
              </a:rPr>
              <a:t>  // create and show the user interface</a:t>
            </a:r>
            <a:endParaRPr lang="en-US" sz="1200" dirty="0">
              <a:latin typeface="Consolas"/>
            </a:endParaRPr>
          </a:p>
          <a:p>
            <a:pPr marL="621792" lvl="2" indent="0">
              <a:buNone/>
            </a:pPr>
            <a:r>
              <a:rPr lang="en-US" sz="1200" dirty="0">
                <a:latin typeface="Consolas"/>
              </a:rPr>
              <a:t>   </a:t>
            </a:r>
            <a:r>
              <a:rPr lang="en-US" sz="1200" dirty="0" err="1" smtClean="0">
                <a:latin typeface="Consolas"/>
              </a:rPr>
              <a:t>EventQueue.</a:t>
            </a:r>
            <a:r>
              <a:rPr lang="en-US" sz="1200" i="1" dirty="0" err="1" smtClean="0">
                <a:latin typeface="Consolas"/>
              </a:rPr>
              <a:t>invokeLater</a:t>
            </a:r>
            <a:r>
              <a:rPr lang="en-US" sz="1200" i="1" dirty="0">
                <a:latin typeface="Consolas"/>
              </a:rPr>
              <a:t>(new Runnable() {</a:t>
            </a:r>
          </a:p>
          <a:p>
            <a:pPr marL="621792" lvl="2" indent="0">
              <a:buNone/>
            </a:pPr>
            <a:r>
              <a:rPr lang="en-US" sz="1200" dirty="0">
                <a:latin typeface="Consolas"/>
              </a:rPr>
              <a:t>     </a:t>
            </a:r>
            <a:r>
              <a:rPr lang="en-US" sz="1200" dirty="0" smtClean="0">
                <a:latin typeface="Consolas"/>
              </a:rPr>
              <a:t>public </a:t>
            </a:r>
            <a:r>
              <a:rPr lang="en-US" sz="1200" dirty="0">
                <a:latin typeface="Consolas"/>
              </a:rPr>
              <a:t>void run() {</a:t>
            </a:r>
          </a:p>
          <a:p>
            <a:pPr marL="621792" lvl="2" indent="0">
              <a:buNone/>
            </a:pPr>
            <a:r>
              <a:rPr lang="en-US" sz="1200" dirty="0">
                <a:latin typeface="Consolas"/>
              </a:rPr>
              <a:t>      </a:t>
            </a:r>
            <a:r>
              <a:rPr lang="en-US" sz="1200" dirty="0" smtClean="0">
                <a:latin typeface="Consolas"/>
              </a:rPr>
              <a:t>try </a:t>
            </a:r>
            <a:r>
              <a:rPr lang="en-US" sz="1200" dirty="0">
                <a:latin typeface="Consolas"/>
              </a:rPr>
              <a:t>{</a:t>
            </a:r>
          </a:p>
          <a:p>
            <a:pPr marL="621792" lvl="2" indent="0">
              <a:buNone/>
            </a:pPr>
            <a:r>
              <a:rPr lang="en-US" sz="1200" dirty="0">
                <a:latin typeface="Consolas"/>
              </a:rPr>
              <a:t> </a:t>
            </a:r>
            <a:r>
              <a:rPr lang="en-US" sz="1200" dirty="0" smtClean="0">
                <a:latin typeface="Consolas"/>
              </a:rPr>
              <a:t>        </a:t>
            </a:r>
            <a:r>
              <a:rPr lang="en-US" sz="1200" dirty="0" err="1" smtClean="0">
                <a:latin typeface="Consolas"/>
              </a:rPr>
              <a:t>MainFrame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mainFrame</a:t>
            </a:r>
            <a:r>
              <a:rPr lang="en-US" sz="1200" dirty="0">
                <a:latin typeface="Consolas"/>
              </a:rPr>
              <a:t> = new </a:t>
            </a:r>
            <a:r>
              <a:rPr lang="en-US" sz="1200" dirty="0" err="1">
                <a:latin typeface="Consolas"/>
              </a:rPr>
              <a:t>MainFrame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err="1" smtClean="0">
                <a:latin typeface="Consolas"/>
              </a:rPr>
              <a:t>customerDAO</a:t>
            </a:r>
            <a:r>
              <a:rPr lang="en-US" sz="1200" dirty="0" smtClean="0">
                <a:latin typeface="Consolas"/>
              </a:rPr>
              <a:t>)</a:t>
            </a:r>
            <a:r>
              <a:rPr lang="en-US" sz="1200" dirty="0">
                <a:latin typeface="Consolas"/>
              </a:rPr>
              <a:t>;</a:t>
            </a:r>
          </a:p>
          <a:p>
            <a:pPr marL="621792" lvl="2" indent="0">
              <a:buNone/>
            </a:pPr>
            <a:r>
              <a:rPr lang="en-US" sz="1200" dirty="0">
                <a:latin typeface="Consolas"/>
              </a:rPr>
              <a:t> </a:t>
            </a:r>
            <a:r>
              <a:rPr lang="en-US" sz="1200" dirty="0" smtClean="0">
                <a:latin typeface="Consolas"/>
              </a:rPr>
              <a:t>        </a:t>
            </a:r>
            <a:r>
              <a:rPr lang="en-US" sz="1200" dirty="0" err="1" smtClean="0">
                <a:latin typeface="Consolas"/>
              </a:rPr>
              <a:t>mainFrame.setVisible</a:t>
            </a:r>
            <a:r>
              <a:rPr lang="en-US" sz="1200" dirty="0">
                <a:latin typeface="Consolas"/>
              </a:rPr>
              <a:t>(true);</a:t>
            </a:r>
          </a:p>
          <a:p>
            <a:pPr marL="621792" lvl="2" indent="0">
              <a:buNone/>
            </a:pPr>
            <a:r>
              <a:rPr lang="en-US" sz="1200" dirty="0" smtClean="0">
                <a:latin typeface="Consolas"/>
              </a:rPr>
              <a:t>       } </a:t>
            </a:r>
            <a:r>
              <a:rPr lang="en-US" sz="1200" dirty="0">
                <a:latin typeface="Consolas"/>
              </a:rPr>
              <a:t>catch (Exception e) {</a:t>
            </a:r>
          </a:p>
          <a:p>
            <a:pPr marL="621792" lvl="2" indent="0">
              <a:buNone/>
            </a:pPr>
            <a:r>
              <a:rPr lang="en-US" sz="1200" dirty="0" smtClean="0">
                <a:latin typeface="Consolas"/>
              </a:rPr>
              <a:t>         </a:t>
            </a:r>
            <a:r>
              <a:rPr lang="en-US" sz="1200" dirty="0" err="1" smtClean="0">
                <a:latin typeface="Consolas"/>
              </a:rPr>
              <a:t>e.printStackTrace</a:t>
            </a:r>
            <a:r>
              <a:rPr lang="en-US" sz="1200" dirty="0">
                <a:latin typeface="Consolas"/>
              </a:rPr>
              <a:t>();</a:t>
            </a:r>
          </a:p>
          <a:p>
            <a:pPr marL="621792" lvl="2" indent="0">
              <a:buNone/>
            </a:pPr>
            <a:r>
              <a:rPr lang="en-US" sz="1200" dirty="0" smtClean="0">
                <a:latin typeface="Consolas"/>
              </a:rPr>
              <a:t>       }</a:t>
            </a:r>
            <a:endParaRPr lang="en-US" sz="1200" dirty="0">
              <a:latin typeface="Consolas"/>
            </a:endParaRPr>
          </a:p>
          <a:p>
            <a:pPr marL="621792" lvl="2" indent="0">
              <a:buNone/>
            </a:pPr>
            <a:r>
              <a:rPr lang="en-US" sz="1200" dirty="0" smtClean="0">
                <a:latin typeface="Consolas"/>
              </a:rPr>
              <a:t>     }</a:t>
            </a:r>
            <a:endParaRPr lang="en-US" sz="1200" dirty="0">
              <a:latin typeface="Consolas"/>
            </a:endParaRPr>
          </a:p>
          <a:p>
            <a:pPr marL="621792" lvl="2" indent="0">
              <a:buNone/>
            </a:pPr>
            <a:r>
              <a:rPr lang="en-US" sz="1200" dirty="0" smtClean="0">
                <a:latin typeface="Consolas"/>
              </a:rPr>
              <a:t>   }</a:t>
            </a:r>
            <a:r>
              <a:rPr lang="en-US" sz="1200" dirty="0">
                <a:latin typeface="Consolas"/>
              </a:rPr>
              <a:t>);</a:t>
            </a:r>
          </a:p>
          <a:p>
            <a:pPr marL="621792" lvl="2" indent="0">
              <a:buNone/>
            </a:pPr>
            <a:r>
              <a:rPr lang="en-US" sz="1200" dirty="0" smtClean="0">
                <a:latin typeface="Consolas"/>
              </a:rPr>
              <a:t>  }</a:t>
            </a:r>
            <a:endParaRPr lang="en-US" dirty="0" smtClean="0"/>
          </a:p>
          <a:p>
            <a:r>
              <a:rPr lang="en-US" dirty="0" smtClean="0"/>
              <a:t>Set the </a:t>
            </a:r>
            <a:r>
              <a:rPr lang="en-US" dirty="0" smtClean="0">
                <a:solidFill>
                  <a:schemeClr val="accent2"/>
                </a:solidFill>
              </a:rPr>
              <a:t>Nimbus Look &amp; Feel </a:t>
            </a:r>
            <a:r>
              <a:rPr lang="en-US" dirty="0" smtClean="0"/>
              <a:t>(see the lecture notes)</a:t>
            </a:r>
          </a:p>
          <a:p>
            <a:r>
              <a:rPr lang="en-US" dirty="0" smtClean="0"/>
              <a:t>You may need to pass the </a:t>
            </a:r>
            <a:r>
              <a:rPr lang="en-US" dirty="0" err="1" smtClean="0"/>
              <a:t>customerDAO</a:t>
            </a:r>
            <a:r>
              <a:rPr lang="en-US" dirty="0" smtClean="0"/>
              <a:t> to the </a:t>
            </a:r>
            <a:r>
              <a:rPr lang="en-US" dirty="0" err="1" smtClean="0"/>
              <a:t>MainFrame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EBC-4DD4-954C-8A1D-70CBE1AB5B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/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Add a </a:t>
            </a:r>
            <a:r>
              <a:rPr lang="en-US" sz="2000" dirty="0" err="1" smtClean="0"/>
              <a:t>menubar</a:t>
            </a:r>
            <a:r>
              <a:rPr lang="en-US" sz="2000" dirty="0" smtClean="0"/>
              <a:t> to the frame with the following menus and </a:t>
            </a:r>
            <a:r>
              <a:rPr lang="en-US" sz="2000" dirty="0" err="1" smtClean="0"/>
              <a:t>menuitems</a:t>
            </a:r>
            <a:endParaRPr lang="en-US" sz="2000" dirty="0" smtClean="0"/>
          </a:p>
          <a:p>
            <a:pPr lvl="1"/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Customer</a:t>
            </a:r>
          </a:p>
          <a:p>
            <a:pPr lvl="2"/>
            <a:r>
              <a:rPr lang="en-US" dirty="0" smtClean="0"/>
              <a:t>Exit</a:t>
            </a:r>
            <a:endParaRPr lang="en-US" dirty="0" smtClean="0"/>
          </a:p>
          <a:p>
            <a:pPr lvl="1"/>
            <a:r>
              <a:rPr lang="en-US" dirty="0" smtClean="0"/>
              <a:t>Help</a:t>
            </a:r>
          </a:p>
          <a:p>
            <a:pPr lvl="2"/>
            <a:r>
              <a:rPr lang="en-US" dirty="0" smtClean="0"/>
              <a:t>About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160" y="3096309"/>
            <a:ext cx="3340100" cy="132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2092" y="4721694"/>
            <a:ext cx="306179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/>
              <a:t>Note: The 'Alt' symbol may look different on different platforms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156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/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Add actions to:</a:t>
            </a:r>
          </a:p>
          <a:p>
            <a:pPr lvl="1"/>
            <a:r>
              <a:rPr lang="en-US" sz="1800" dirty="0" smtClean="0"/>
              <a:t>exit the program when ‘Exit’ is pressed </a:t>
            </a:r>
          </a:p>
          <a:p>
            <a:pPr lvl="2"/>
            <a:r>
              <a:rPr lang="en-US" sz="1600" dirty="0" smtClean="0"/>
              <a:t>Hint: </a:t>
            </a:r>
            <a:r>
              <a:rPr lang="en-US" sz="1600" dirty="0" err="1" smtClean="0"/>
              <a:t>System.exit</a:t>
            </a:r>
            <a:r>
              <a:rPr lang="en-US" sz="1600" dirty="0" smtClean="0"/>
              <a:t>(0);</a:t>
            </a:r>
          </a:p>
          <a:p>
            <a:pPr lvl="1"/>
            <a:r>
              <a:rPr lang="en-US" sz="1800" dirty="0" smtClean="0"/>
              <a:t>display a dialog box similar to the following when ‘About’ is pressed:</a:t>
            </a:r>
          </a:p>
          <a:p>
            <a:pPr lvl="2"/>
            <a:r>
              <a:rPr lang="en-US" sz="1600" dirty="0" smtClean="0"/>
              <a:t>(hint: a new line is created with ‘\n’)</a:t>
            </a:r>
          </a:p>
          <a:p>
            <a:pPr lvl="1"/>
            <a:r>
              <a:rPr lang="en-US" dirty="0" smtClean="0"/>
              <a:t>Add an </a:t>
            </a:r>
            <a:r>
              <a:rPr lang="en-US" dirty="0" err="1" smtClean="0"/>
              <a:t>accellerator</a:t>
            </a:r>
            <a:r>
              <a:rPr lang="en-US" dirty="0" smtClean="0"/>
              <a:t> to 'About'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when 'F1' is pressed, the</a:t>
            </a:r>
            <a:br>
              <a:rPr lang="en-US" dirty="0" smtClean="0"/>
            </a:br>
            <a:r>
              <a:rPr lang="en-US" dirty="0" smtClean="0"/>
              <a:t>'About' message is also shown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58" y="3240940"/>
            <a:ext cx="3352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1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/ </a:t>
            </a:r>
            <a:r>
              <a:rPr lang="en-US" dirty="0" err="1" smtClean="0"/>
              <a:t>CustomerDialog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1181" cy="4525963"/>
          </a:xfrm>
        </p:spPr>
        <p:txBody>
          <a:bodyPr/>
          <a:lstStyle/>
          <a:p>
            <a:r>
              <a:rPr lang="en-US" dirty="0" smtClean="0"/>
              <a:t>Each time File &gt; </a:t>
            </a:r>
            <a:r>
              <a:rPr lang="en-US" dirty="0"/>
              <a:t>Customer is </a:t>
            </a:r>
            <a:r>
              <a:rPr lang="en-US" dirty="0" smtClean="0"/>
              <a:t>selected,  a random customer will be passed to the </a:t>
            </a:r>
            <a:r>
              <a:rPr lang="en-US" dirty="0" smtClean="0"/>
              <a:t>dialog; add an accelerator of Alt-C</a:t>
            </a:r>
            <a:endParaRPr lang="en-US" dirty="0" smtClean="0"/>
          </a:p>
          <a:p>
            <a:r>
              <a:rPr lang="en-US" dirty="0"/>
              <a:t>Both ‘OK’ and ‘Cancel’ will close the dialog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84" y="2993153"/>
            <a:ext cx="4684764" cy="34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8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61" y="342790"/>
            <a:ext cx="2322391" cy="1803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3" y="1885541"/>
            <a:ext cx="7165975" cy="4240622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I have: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Met </a:t>
            </a:r>
            <a:r>
              <a:rPr lang="en-CA" dirty="0"/>
              <a:t>all the </a:t>
            </a:r>
            <a:r>
              <a:rPr lang="en-CA" dirty="0" smtClean="0"/>
              <a:t>functional requirements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Followed the </a:t>
            </a:r>
            <a:r>
              <a:rPr lang="en-CA" dirty="0">
                <a:solidFill>
                  <a:srgbClr val="FAC810"/>
                </a:solidFill>
                <a:hlinkClick r:id="rId3"/>
              </a:rPr>
              <a:t>java coding conventions</a:t>
            </a:r>
            <a:endParaRPr lang="en-CA" dirty="0" smtClean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Used a</a:t>
            </a:r>
            <a:r>
              <a:rPr lang="en-US" dirty="0" smtClean="0"/>
              <a:t> </a:t>
            </a:r>
            <a:r>
              <a:rPr lang="en-US" dirty="0"/>
              <a:t>file template to add </a:t>
            </a:r>
            <a:r>
              <a:rPr lang="en-US" dirty="0" smtClean="0"/>
              <a:t>my name </a:t>
            </a:r>
            <a:r>
              <a:rPr lang="en-US" dirty="0"/>
              <a:t>&amp; student </a:t>
            </a:r>
            <a:r>
              <a:rPr lang="en-US" dirty="0" smtClean="0"/>
              <a:t>number to all source files</a:t>
            </a:r>
            <a:endParaRPr lang="en-CA" dirty="0" smtClean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Used packages; the </a:t>
            </a:r>
            <a:r>
              <a:rPr lang="en-CA" dirty="0"/>
              <a:t>root package is </a:t>
            </a:r>
            <a:r>
              <a:rPr lang="en-CA" dirty="0" smtClean="0"/>
              <a:t>my student number, ex. </a:t>
            </a:r>
            <a:r>
              <a:rPr lang="en-CA" dirty="0"/>
              <a:t>package </a:t>
            </a:r>
            <a:r>
              <a:rPr lang="en-CA" dirty="0" smtClean="0"/>
              <a:t>a00123456…;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Used </a:t>
            </a:r>
            <a:r>
              <a:rPr lang="en-US" dirty="0" smtClean="0"/>
              <a:t>great object</a:t>
            </a:r>
            <a:r>
              <a:rPr lang="en-US" dirty="0"/>
              <a:t>-oriented design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Included </a:t>
            </a:r>
            <a:r>
              <a:rPr lang="en-CA" dirty="0" smtClean="0"/>
              <a:t>all source </a:t>
            </a:r>
            <a:r>
              <a:rPr lang="en-CA" dirty="0"/>
              <a:t>code &amp; required </a:t>
            </a:r>
            <a:r>
              <a:rPr lang="en-CA" dirty="0" smtClean="0"/>
              <a:t>resources</a:t>
            </a:r>
            <a:endParaRPr lang="en-CA" dirty="0"/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/>
              <a:t>Created a runnable Jar file for </a:t>
            </a:r>
            <a:r>
              <a:rPr lang="en-CA" dirty="0" smtClean="0"/>
              <a:t>testing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Zipped up </a:t>
            </a:r>
            <a:r>
              <a:rPr lang="en-CA" dirty="0"/>
              <a:t>all </a:t>
            </a:r>
            <a:r>
              <a:rPr lang="en-CA" dirty="0" smtClean="0"/>
              <a:t>my files </a:t>
            </a:r>
            <a:r>
              <a:rPr lang="en-CA" dirty="0"/>
              <a:t>into a </a:t>
            </a:r>
            <a:r>
              <a:rPr lang="en-CA" dirty="0" smtClean="0"/>
              <a:t>single file </a:t>
            </a:r>
            <a:r>
              <a:rPr lang="en-CA" dirty="0"/>
              <a:t>named &lt;your student number&gt;.zip, ex. A00123456.</a:t>
            </a:r>
            <a:r>
              <a:rPr lang="en-CA" dirty="0" smtClean="0"/>
              <a:t>zip</a:t>
            </a:r>
          </a:p>
          <a:p>
            <a:pPr lvl="1">
              <a:buClr>
                <a:schemeClr val="accent1"/>
              </a:buClr>
              <a:buFont typeface="Wingdings" charset="2"/>
              <a:buChar char="ü"/>
            </a:pPr>
            <a:r>
              <a:rPr lang="en-CA" dirty="0" smtClean="0"/>
              <a:t>Submitted my lab before the due date &amp; time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8609D-5DFB-F842-A0FB-52895D17955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9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9098</TotalTime>
  <Words>395</Words>
  <Application>Microsoft Macintosh PowerPoint</Application>
  <PresentationFormat>On-screen Show (4:3)</PresentationFormat>
  <Paragraphs>70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Revolution</vt:lpstr>
      <vt:lpstr>Lab 9</vt:lpstr>
      <vt:lpstr>Purpose</vt:lpstr>
      <vt:lpstr>Classes</vt:lpstr>
      <vt:lpstr>UI / JFrame</vt:lpstr>
      <vt:lpstr>More Changes</vt:lpstr>
      <vt:lpstr>UI / Menu</vt:lpstr>
      <vt:lpstr>UI / Actions</vt:lpstr>
      <vt:lpstr>UI / CustomerDialog</vt:lpstr>
      <vt:lpstr>Checklist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cp:lastModifiedBy>Sam Cirka</cp:lastModifiedBy>
  <cp:revision>122</cp:revision>
  <cp:lastPrinted>2011-09-20T06:39:24Z</cp:lastPrinted>
  <dcterms:created xsi:type="dcterms:W3CDTF">2011-01-11T07:46:35Z</dcterms:created>
  <dcterms:modified xsi:type="dcterms:W3CDTF">2016-11-07T23:18:54Z</dcterms:modified>
</cp:coreProperties>
</file>