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75" r:id="rId11"/>
    <p:sldId id="265" r:id="rId12"/>
    <p:sldId id="274" r:id="rId13"/>
    <p:sldId id="268" r:id="rId14"/>
    <p:sldId id="271" r:id="rId15"/>
    <p:sldId id="272" r:id="rId16"/>
    <p:sldId id="273" r:id="rId17"/>
    <p:sldId id="266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7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24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6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12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0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3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8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3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1436-5A9B-4E7E-9A22-565B1B207EC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882235-EA0C-4564-9189-32105D02A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evelopers.google.com/machine-learning/glossary#confusion-matri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torage.googleapis.com/download.tensorflow.org/data/mini_speech_commands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1BBD-0A65-65A2-4EB9-AF57C0E9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69" y="559837"/>
            <a:ext cx="7268547" cy="989045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Voice Recognition System</a:t>
            </a:r>
            <a:br>
              <a:rPr lang="en-I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D297-C003-42B4-CA31-7C041C36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2" y="1825625"/>
            <a:ext cx="796155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Jitendra Kumar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Shriraj Mahadev Gaikwad                                                   PRN: 230950125065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Prayash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Raj Kushwaha       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PRN: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230950125046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Rishap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Kumar                         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PRN: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230950125052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Amit            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PRN: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230950125008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F7E5D-CF6F-D38E-E2FC-9D43A01B8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116" y="1126355"/>
            <a:ext cx="8318089" cy="52548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760CB-E78B-A7EE-2103-0701F87AE1D2}"/>
              </a:ext>
            </a:extLst>
          </p:cNvPr>
          <p:cNvSpPr txBox="1"/>
          <p:nvPr/>
        </p:nvSpPr>
        <p:spPr>
          <a:xfrm>
            <a:off x="3290663" y="245929"/>
            <a:ext cx="430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Complete Process</a:t>
            </a:r>
          </a:p>
        </p:txBody>
      </p:sp>
    </p:spTree>
    <p:extLst>
      <p:ext uri="{BB962C8B-B14F-4D97-AF65-F5344CB8AC3E}">
        <p14:creationId xmlns:p14="http://schemas.microsoft.com/office/powerpoint/2010/main" val="27281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52C3-9496-3144-B772-CA26A2FC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94EEA-80F5-F662-CC82-99C3C652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470" y="1390261"/>
            <a:ext cx="4512077" cy="942391"/>
          </a:xfrm>
        </p:spPr>
        <p:txBody>
          <a:bodyPr anchor="t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the </a:t>
            </a:r>
            <a:r>
              <a:rPr lang="en-US" sz="1600" dirty="0"/>
              <a:t>verify the model's prediction output using an input audio file of someone saying “Yes"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0F2B7-1E16-FFFE-160C-641C2A77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81569" y="1390261"/>
            <a:ext cx="4185623" cy="828270"/>
          </a:xfrm>
        </p:spPr>
        <p:txBody>
          <a:bodyPr anchor="t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the </a:t>
            </a:r>
            <a:r>
              <a:rPr lang="en-US" sz="1600" dirty="0"/>
              <a:t>verify the model's prediction output using an input audio file of someone saying “Right"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3BFC3-46DE-BE57-9B11-64F3DF30C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79964"/>
            <a:ext cx="3950084" cy="3768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33B112-3995-F692-BD26-3C25A012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86" y="2479964"/>
            <a:ext cx="434400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8E411F-09AD-A67E-D6DE-2734B46C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5" y="1415845"/>
            <a:ext cx="9177757" cy="4837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63FB1-3088-986D-5327-AC17CDE4C25D}"/>
              </a:ext>
            </a:extLst>
          </p:cNvPr>
          <p:cNvSpPr txBox="1"/>
          <p:nvPr/>
        </p:nvSpPr>
        <p:spPr>
          <a:xfrm>
            <a:off x="3330499" y="604684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96942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EAA-645B-89DD-8898-49ED45A6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A0FC-B71A-D9E7-AECA-93A2E2C6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674" y="1475040"/>
            <a:ext cx="4269599" cy="960249"/>
          </a:xfrm>
        </p:spPr>
        <p:txBody>
          <a:bodyPr anchor="t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confusion matrix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check how well the model did classifying each of the commands in the test set: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CE3FAC-E1D4-D112-9B70-90E89C58D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8254" y="1475041"/>
            <a:ext cx="4269599" cy="960248"/>
          </a:xfrm>
        </p:spPr>
        <p:txBody>
          <a:bodyPr anchor="t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example's waveform over time and the corresponding spectrogram (frequencies over time):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A172C-AF3C-E15F-9D6A-C4C2E501C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4" y="2435289"/>
            <a:ext cx="4746244" cy="4130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9917E9-0483-9603-657D-29966A59D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422609"/>
            <a:ext cx="5289117" cy="3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F857-9701-6BED-E949-9A98CDBE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30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1051-B6F5-A0FF-2EB7-AE073758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64906"/>
            <a:ext cx="8596668" cy="1166327"/>
          </a:xfrm>
        </p:spPr>
        <p:txBody>
          <a:bodyPr anchor="t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training and validation loss curves to check how our model has improved during training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F1AA2-8BA4-14E6-FA36-2B1319DF3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2631233"/>
            <a:ext cx="9216399" cy="39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D6CF-A9B3-50F3-2A61-317ACCAA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04" y="162732"/>
            <a:ext cx="8596668" cy="111967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74D5C-A2DB-848F-F0FD-A6E62E6E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3" y="1642188"/>
            <a:ext cx="4794367" cy="481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B1CCA-E79E-FD02-2B87-1380B78C2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8" y="1642188"/>
            <a:ext cx="5141879" cy="4819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A40E5-798F-06BA-77EC-4B9F853B3B41}"/>
              </a:ext>
            </a:extLst>
          </p:cNvPr>
          <p:cNvSpPr txBox="1"/>
          <p:nvPr/>
        </p:nvSpPr>
        <p:spPr>
          <a:xfrm>
            <a:off x="347058" y="1082351"/>
            <a:ext cx="915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the  audio waveforms and spectrograms for different examples of the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3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A102-DF8D-F487-1C9A-493C9EE8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95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81CE-E860-FB89-A15C-0FBE7E6C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205"/>
            <a:ext cx="8596668" cy="445515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training progress by observing how the training loss and accuracy change over epochs.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changes in training and validation loss over epochs, aiming for a decline in both.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early stopping is implemented, check its impact on preventing overfitting by terminating training at an optimal point.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confusion matrix to understand the model's predictions across different classes.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sample spectrograms, along with their predicted and actual labels, to gain insights into specific instances.</a:t>
            </a:r>
          </a:p>
        </p:txBody>
      </p:sp>
    </p:spTree>
    <p:extLst>
      <p:ext uri="{BB962C8B-B14F-4D97-AF65-F5344CB8AC3E}">
        <p14:creationId xmlns:p14="http://schemas.microsoft.com/office/powerpoint/2010/main" val="30760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9964-11C0-6017-4C3E-7721EF4D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540D-5656-46E1-2B8C-B98A474F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49"/>
            <a:ext cx="8596668" cy="43805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with virtual assistants like Siri, Google Assistant, or Alexa for natural language understanding and response.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Converting spoken words into written text for applications such as transcription services, voice notes, and closed captioning.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Commands in Smart Devices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Enabling hands-free control of smart home devices, TVs, and other appliances using voice commands.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accessibility for individuals with disabilities by providing voice-controlled interfaces for computers, smartphones, and applications.</a:t>
            </a:r>
            <a:endParaRPr lang="en-IN" dirty="0">
              <a:solidFill>
                <a:srgbClr val="3537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60B-DF8B-F8AC-0381-69C690E2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1134"/>
            <a:ext cx="8596668" cy="124926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0C94-CDF3-1EE0-CD09-7F161E8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841"/>
            <a:ext cx="8596668" cy="43525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robust Voice Recognition System using advanced machine learning techniques, focusing on real-time identification and processing of spoken words and phrases.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notable features, including real-time processing capabilities, accurate recognition of diverse voice commands, and adaptability across various platforms, contributing to enhanced user experiences and accessibility.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potential impact extends beyond conventional applications, revolutionizing human-computer interaction and paving the way for advancements in virtual assistants, smart devices, and customer service automation.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C6D-33E3-131B-7328-86A854C9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5565-987C-0585-6594-A22B1C55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53" y="1492898"/>
            <a:ext cx="8596668" cy="515982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38150" indent="-285750" algn="just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http://storage.googleapis.com/download.tensorflow.org/data/mini_speech_commands.zip</a:t>
            </a:r>
            <a:endParaRPr lang="en-IN" sz="1600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for Machine Learning Algorithms:</a:t>
            </a:r>
            <a:endParaRPr lang="en-IN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algn="just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Documentation</a:t>
            </a:r>
          </a:p>
          <a:p>
            <a:pPr marL="495300" algn="just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Courses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</a:t>
            </a:r>
          </a:p>
          <a:p>
            <a:pPr marL="49530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br>
              <a:rPr lang="en-US" sz="160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i="0" dirty="0">
              <a:solidFill>
                <a:srgbClr val="0D0D0D"/>
              </a:solidFill>
              <a:effectLst/>
              <a:latin typeface="Söhne"/>
            </a:endParaRPr>
          </a:p>
          <a:p>
            <a:pPr marL="495300" algn="just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16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4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8272-4321-C9A9-6D10-365EADE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49A1-AED2-DCEC-05EF-9380EE4EF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260"/>
            <a:ext cx="8378176" cy="485813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 &amp; Motivation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complete process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Analysis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16248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9C15-D55F-65E6-FCD5-F08CC913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383695"/>
          </a:xfrm>
        </p:spPr>
        <p:txBody>
          <a:bodyPr/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661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9176-34C3-C7F4-F5C9-35CD957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1135"/>
            <a:ext cx="8596668" cy="124926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4F14-3E13-6324-60FB-0487BF80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139"/>
            <a:ext cx="8596668" cy="423122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machine learning techniques to develop a robust Voice Recognition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core objective is to create a model proficient in accurately identifying and processing spoken words and phrases in real-time.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features include real-time processing capabilities for swift responses, accurate recognition of diverse voice commands, and adaptability across various platforms.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potential impact extends to revolutionizing user experiences by offering enhanced accessibility and contributing to the evolution of natural human-computer interaction.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21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3C06-20B5-8FB7-4BF6-AB359FEC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526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B5D9-4568-DB3D-B4BA-ED388988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24" y="1772816"/>
            <a:ext cx="8596668" cy="484258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600" b="1" dirty="0">
                <a:solidFill>
                  <a:srgbClr val="3537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600" b="1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bjective: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techniques to create a sophisticated voice recognition model and achieve high accuracy in identifying and processing spoken words and phrases in real-time.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integration of the voice recognition system with diverse applications and devices, revolutionizing user experiences by enhancing accessibility and contributing to the evolution of natural human-computer interaction through voice-controlled technology.</a:t>
            </a:r>
            <a:endParaRPr lang="en-IN" sz="1900" dirty="0">
              <a:solidFill>
                <a:srgbClr val="3537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600" b="1" dirty="0">
                <a:solidFill>
                  <a:srgbClr val="3537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Motivation:</a:t>
            </a:r>
            <a:endParaRPr lang="en-IN" sz="2600" b="1" dirty="0">
              <a:solidFill>
                <a:srgbClr val="3537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growing demand for hands-free and voice-controlled applications. Enhancing accessibility features in devices for users with mobility impairments. Enabling natural and intuitive interaction with technology through voice commands.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0B6C-6DAC-6256-753D-BCDBBED7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90B5-38CB-05EA-EBCA-7BE9EB31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841"/>
            <a:ext cx="8596668" cy="43525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efficient Voice Recognition System that accurately identifies and processes spoken words and phrases in real-time, addressing challenges such as variations in pronunciation, accents, and background noise. The goal is to optimize the model for low-latency response in real-time scenarios and enhance its adaptability across different platforms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9737-4029-13C9-299D-C2750576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411B-6EF2-8632-DEB3-BEE0FF4C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576"/>
            <a:ext cx="8596668" cy="5197151"/>
          </a:xfrm>
        </p:spPr>
        <p:txBody>
          <a:bodyPr>
            <a:normAutofit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Specifications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Machine: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Desktop/Laptop</a:t>
            </a: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 10 or above, openSuse Leap15.2</a:t>
            </a: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Processors: Intel core i5 </a:t>
            </a: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Memory: 8 GB RAM or above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 (SSD): 250 GB or more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Card (optional): Intel Integrated Graphics (suggested–4GB graphics card - NVIDIA)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Network: Ethernet / Wi-Fi with 25 Mbps Speed Connection (UL/DL)</a:t>
            </a:r>
            <a:endParaRPr lang="en-IN" dirty="0">
              <a:solidFill>
                <a:srgbClr val="2125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625-AB5A-29C5-3813-1C8DE410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B925-9673-94E4-BE2C-E2C7F233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0179"/>
            <a:ext cx="8596668" cy="43711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Language: Python 3</a:t>
            </a:r>
            <a:r>
              <a:rPr lang="en-IN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.11.5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above (stable build)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Platform: Linux Latest stable build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Notebooks: </a:t>
            </a:r>
            <a:r>
              <a:rPr lang="en-IN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Google </a:t>
            </a:r>
            <a:r>
              <a:rPr lang="en-IN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Pandas, </a:t>
            </a:r>
            <a:r>
              <a:rPr lang="en-IN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Matplotlib, Seaborn, </a:t>
            </a:r>
            <a:r>
              <a:rPr lang="en-IN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Scikit-Learn, </a:t>
            </a:r>
            <a:r>
              <a:rPr lang="en-IN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Gradio</a:t>
            </a:r>
            <a:r>
              <a:rPr lang="en-IN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Whisper 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1BCB-AD57-C3AE-AB68-57F2E203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BACF-A551-1FEA-E27C-3F0CE900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825"/>
            <a:ext cx="8596668" cy="42965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785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used for prediction:</a:t>
            </a:r>
          </a:p>
          <a:p>
            <a:pPr algn="just">
              <a:lnSpc>
                <a:spcPct val="150000"/>
              </a:lnSpc>
              <a:spcAft>
                <a:spcPts val="785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</a:p>
          <a:p>
            <a:pPr algn="just">
              <a:lnSpc>
                <a:spcPct val="150000"/>
              </a:lnSpc>
              <a:spcAft>
                <a:spcPts val="785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</a:p>
          <a:p>
            <a:pPr marL="0" indent="0" algn="just">
              <a:lnSpc>
                <a:spcPct val="150000"/>
              </a:lnSpc>
              <a:spcAft>
                <a:spcPts val="785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 used for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85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algn="just">
              <a:lnSpc>
                <a:spcPct val="150000"/>
              </a:lnSpc>
              <a:spcAft>
                <a:spcPts val="785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5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5CCBC-2369-074C-4E85-645701E30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920821"/>
            <a:ext cx="5608892" cy="5770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AC143-F7CE-02BB-6A60-388E20B3B8FD}"/>
              </a:ext>
            </a:extLst>
          </p:cNvPr>
          <p:cNvSpPr txBox="1"/>
          <p:nvPr/>
        </p:nvSpPr>
        <p:spPr>
          <a:xfrm>
            <a:off x="3716594" y="398206"/>
            <a:ext cx="348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9228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877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Voice Recognition System </vt:lpstr>
      <vt:lpstr>Contents</vt:lpstr>
      <vt:lpstr>Introduction</vt:lpstr>
      <vt:lpstr>Objective &amp; Motivation</vt:lpstr>
      <vt:lpstr>Problem Statement</vt:lpstr>
      <vt:lpstr>Requirements</vt:lpstr>
      <vt:lpstr>Requirements</vt:lpstr>
      <vt:lpstr>Algorithms</vt:lpstr>
      <vt:lpstr>PowerPoint Presentation</vt:lpstr>
      <vt:lpstr>PowerPoint Presentation</vt:lpstr>
      <vt:lpstr>Result Analysis</vt:lpstr>
      <vt:lpstr>PowerPoint Presentation</vt:lpstr>
      <vt:lpstr>Result Analysis</vt:lpstr>
      <vt:lpstr>Result Analysis </vt:lpstr>
      <vt:lpstr>Feature Importance</vt:lpstr>
      <vt:lpstr>Result Analysis</vt:lpstr>
      <vt:lpstr>Applications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Behaviour Analysis </dc:title>
  <dc:creator>Shreeya Bondale</dc:creator>
  <cp:lastModifiedBy>Shriraj Gaikwad</cp:lastModifiedBy>
  <cp:revision>36</cp:revision>
  <dcterms:created xsi:type="dcterms:W3CDTF">2023-03-11T07:18:12Z</dcterms:created>
  <dcterms:modified xsi:type="dcterms:W3CDTF">2024-02-20T08:44:04Z</dcterms:modified>
</cp:coreProperties>
</file>