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1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0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7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4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4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392A-3843-4A42-AAAA-861920ECA93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6132-780B-4F64-98F3-261E6FC41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35000">
              <a:srgbClr val="002060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DeltaGap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Сюжет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Из-за плохо сработавшей технологии телепортации образовался пространственный разрыв, и оттуда появились призраки. Персонаж должен устранить угрозу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7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DeltaGap</vt:lpstr>
      <vt:lpstr>Сюжет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DeltaGap</dc:title>
  <dc:creator>Dark Soul</dc:creator>
  <cp:lastModifiedBy>Dark Soul</cp:lastModifiedBy>
  <cp:revision>6</cp:revision>
  <dcterms:created xsi:type="dcterms:W3CDTF">2023-01-18T13:10:37Z</dcterms:created>
  <dcterms:modified xsi:type="dcterms:W3CDTF">2023-01-18T17:38:42Z</dcterms:modified>
</cp:coreProperties>
</file>