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31bb669ca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31bb669ca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31bb669ca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31bb669ca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31bb669ca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31bb669ca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31bb669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31bb669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31bb669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31bb669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31bb669c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31bb669c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31bb669c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31bb669c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31bb669ca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31bb669ca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31bb669ca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31bb669ca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31bb669ca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31bb669ca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31bb669ca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31bb669ca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3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3681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88" y="152400"/>
            <a:ext cx="783981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350" y="152400"/>
            <a:ext cx="753608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50" y="581025"/>
            <a:ext cx="7572375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150"/>
            <a:ext cx="8839198" cy="4550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1200"/>
            <a:ext cx="8839200" cy="415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50" y="670800"/>
            <a:ext cx="8839199" cy="3801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6488"/>
            <a:ext cx="8839200" cy="4050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6238"/>
            <a:ext cx="8839201" cy="4331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550" y="152400"/>
            <a:ext cx="652454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00" y="152400"/>
            <a:ext cx="86320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