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B996D-FA8C-4D06-A5B1-3168C82B0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1BA4EA-D557-4158-BAE0-4A112073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31931-5B7C-41AF-8B01-79097C20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13C80-43A1-46CA-AA93-22DCC6C1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6C5D2-FA9E-4CAE-9B72-666FDA04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3B9F-C49B-4E76-BFB8-A4AC052D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C9A1A-5E08-4B39-A076-8E8631564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C5BEC-BBD9-485F-A527-B87EBF0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EB3A9-28B3-4214-BA95-84396F28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57EE9-4685-44D5-B4B7-558909B6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27D779-90ED-4C2A-9F9A-82E59AF24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CF110-BC72-406A-B7FC-4F0ED5385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0EF5E-8E4D-4ADC-B0E1-1ED5D730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BA655-C875-48C0-B6B7-6D52A348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D4DA7-4928-4F28-907C-3FF237F3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6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BAC70-1FDF-4958-BAD0-1C1F5464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2DAD4-A01E-4822-BE86-01666891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67122-5165-49B3-86BC-19912C2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0BD31-C58B-4995-8591-95D902CC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20B0E-7FFA-49F7-BEE5-273F9050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B019E-3E13-4033-B86A-90474C66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5779F-5E2E-47D4-BC4C-7EAE099F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6E638-7168-4BCD-82E2-D584FEEE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E5F62-B477-4800-B4D1-2C216F80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6CE3D-28F7-4AFF-AFC9-E233B29F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7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B359E-4E10-42BB-8893-DECF2A1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61B03-6A16-4614-A65F-68A4C294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7C97D9-8498-4C51-BEEB-EA7CEE6BE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DE780-EE66-4C43-8047-03EC20C4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78E31-A05E-4C20-84A1-705A37B1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5FDD3-9D7C-4840-8E78-B57C6CE9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9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36505-F0E0-4F4D-A327-6634A5E4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90FE3-9BC6-499A-87E3-00290D7D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40038-6268-441E-8C91-9E36F916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A165A-7EC3-4FD2-BAC1-366B0881C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3967E-C182-42A9-8D15-51DE6EF8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86FE17-82BC-471F-8D7C-B03020AD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2797E-FD56-4335-983B-57308ECF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B0FE25-7B83-4C59-A043-4C503567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C4A1-EDD7-474F-816C-53E42A0A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1623B4-E821-462F-8279-7CBB8CF8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8D5E1-26EC-4864-A4E9-00D06D23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61AF42-481C-4D8E-8711-53C5487B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9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A263CE-7110-4EFD-8EF0-2EB99AE4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DF17B4-D97A-4968-819D-F060802F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F6ABF-7DED-4D23-8049-D1EE35B8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5B95-8703-45CF-9715-E1EDB4AB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F8CF4-6ADC-49D4-A398-626C7F8B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F90E7-9AD9-44DA-A944-253988011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A773C-9AE9-4C98-9603-C03DA1B3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9BEEF-3904-415C-90CD-122F48F9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41FB9-1367-4909-BA8A-28AF7A97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9145-EDC9-4539-9EE1-C0DB82A8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1F343D-A5A7-4F31-B4FE-495FAF963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51919-0D52-49F4-A75A-60FB8A13E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DD2E3-D7CB-4883-AC84-9A0CB1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CEFD1-C852-49C0-A5C5-9E5EBEBC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29DCC-8534-460F-94E7-9E7B322D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BBFE02-0C63-4CB1-87C8-10283759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57808-882A-4DE2-946C-059E78968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0EF20-C636-4325-B0C0-691569419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DE7F-CB1D-464E-99F3-E3DAE8F95B0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1668C-0C05-48D7-996C-40FBFFD95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B75EB-140B-4628-AD2D-FE0510C5B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6592-574B-4DB5-81D4-19C3589F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5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E91B3F-8640-450D-8FB1-38DE75D8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30480"/>
            <a:ext cx="6751320" cy="67970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6DDE04-A9EB-4FBE-8003-5F1E91C79A63}"/>
              </a:ext>
            </a:extLst>
          </p:cNvPr>
          <p:cNvSpPr/>
          <p:nvPr/>
        </p:nvSpPr>
        <p:spPr>
          <a:xfrm>
            <a:off x="2642532" y="3162649"/>
            <a:ext cx="6829128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24C37B-8043-4877-AC8A-C8FCE9E35250}"/>
              </a:ext>
            </a:extLst>
          </p:cNvPr>
          <p:cNvSpPr txBox="1"/>
          <p:nvPr/>
        </p:nvSpPr>
        <p:spPr>
          <a:xfrm>
            <a:off x="8690994" y="1912690"/>
            <a:ext cx="92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控制器层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50C646-DD31-42C3-A599-047FA0F2B11F}"/>
              </a:ext>
            </a:extLst>
          </p:cNvPr>
          <p:cNvSpPr/>
          <p:nvPr/>
        </p:nvSpPr>
        <p:spPr>
          <a:xfrm>
            <a:off x="2642532" y="5856914"/>
            <a:ext cx="6829128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11ABA3-B920-4BE3-9D99-8B0FA85219FD}"/>
              </a:ext>
            </a:extLst>
          </p:cNvPr>
          <p:cNvSpPr txBox="1"/>
          <p:nvPr/>
        </p:nvSpPr>
        <p:spPr>
          <a:xfrm>
            <a:off x="8506437" y="4702120"/>
            <a:ext cx="109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应用逻辑层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E6CE91-271E-4CF1-85DB-834989795D26}"/>
              </a:ext>
            </a:extLst>
          </p:cNvPr>
          <p:cNvSpPr txBox="1"/>
          <p:nvPr/>
        </p:nvSpPr>
        <p:spPr>
          <a:xfrm>
            <a:off x="8611788" y="6063801"/>
            <a:ext cx="92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持久化层</a:t>
            </a:r>
          </a:p>
        </p:txBody>
      </p:sp>
    </p:spTree>
    <p:extLst>
      <p:ext uri="{BB962C8B-B14F-4D97-AF65-F5344CB8AC3E}">
        <p14:creationId xmlns:p14="http://schemas.microsoft.com/office/powerpoint/2010/main" val="12439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9E497C-5B23-4024-AD92-2367B932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45" y="0"/>
            <a:ext cx="444070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7661601-7565-4C88-8DF7-00F64846EC43}"/>
              </a:ext>
            </a:extLst>
          </p:cNvPr>
          <p:cNvSpPr/>
          <p:nvPr/>
        </p:nvSpPr>
        <p:spPr>
          <a:xfrm>
            <a:off x="2516697" y="3607265"/>
            <a:ext cx="6829128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833DD-5E12-4789-B22A-276C86BBE7E8}"/>
              </a:ext>
            </a:extLst>
          </p:cNvPr>
          <p:cNvSpPr txBox="1"/>
          <p:nvPr/>
        </p:nvSpPr>
        <p:spPr>
          <a:xfrm>
            <a:off x="8237829" y="1778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控制器层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099787-EE0F-4FA4-AFEA-2E12F5F92C51}"/>
              </a:ext>
            </a:extLst>
          </p:cNvPr>
          <p:cNvSpPr txBox="1"/>
          <p:nvPr/>
        </p:nvSpPr>
        <p:spPr>
          <a:xfrm>
            <a:off x="8316354" y="47079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应用逻辑层</a:t>
            </a:r>
          </a:p>
        </p:txBody>
      </p:sp>
    </p:spTree>
    <p:extLst>
      <p:ext uri="{BB962C8B-B14F-4D97-AF65-F5344CB8AC3E}">
        <p14:creationId xmlns:p14="http://schemas.microsoft.com/office/powerpoint/2010/main" val="278419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3C3826-8B86-42B7-8388-034216FC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57" y="657662"/>
            <a:ext cx="4000500" cy="3848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9C247B-D003-42E8-B53F-E560DCF74EC3}"/>
              </a:ext>
            </a:extLst>
          </p:cNvPr>
          <p:cNvSpPr/>
          <p:nvPr/>
        </p:nvSpPr>
        <p:spPr>
          <a:xfrm>
            <a:off x="2525086" y="2522989"/>
            <a:ext cx="6829128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791DD1-1796-41FD-BCA1-8DB12D13A3C2}"/>
              </a:ext>
            </a:extLst>
          </p:cNvPr>
          <p:cNvSpPr txBox="1"/>
          <p:nvPr/>
        </p:nvSpPr>
        <p:spPr>
          <a:xfrm>
            <a:off x="7633821" y="1551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控制器层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807314-1F58-40B1-B805-D5AC2FB82915}"/>
              </a:ext>
            </a:extLst>
          </p:cNvPr>
          <p:cNvSpPr txBox="1"/>
          <p:nvPr/>
        </p:nvSpPr>
        <p:spPr>
          <a:xfrm>
            <a:off x="7617532" y="3492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持久化层</a:t>
            </a:r>
          </a:p>
        </p:txBody>
      </p:sp>
    </p:spTree>
    <p:extLst>
      <p:ext uri="{BB962C8B-B14F-4D97-AF65-F5344CB8AC3E}">
        <p14:creationId xmlns:p14="http://schemas.microsoft.com/office/powerpoint/2010/main" val="311791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6F977C-48E7-43CE-B892-C1FB9855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71" y="0"/>
            <a:ext cx="871685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496B93-4E38-493D-BBD7-46B214BF75FC}"/>
              </a:ext>
            </a:extLst>
          </p:cNvPr>
          <p:cNvSpPr/>
          <p:nvPr/>
        </p:nvSpPr>
        <p:spPr>
          <a:xfrm>
            <a:off x="1602296" y="417352"/>
            <a:ext cx="838899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E0663-A0D2-4C95-A8F0-24A2F5ED9348}"/>
              </a:ext>
            </a:extLst>
          </p:cNvPr>
          <p:cNvSpPr/>
          <p:nvPr/>
        </p:nvSpPr>
        <p:spPr>
          <a:xfrm>
            <a:off x="1602296" y="3791125"/>
            <a:ext cx="838899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D37D53-6468-4931-A5A1-AC87B22F9984}"/>
              </a:ext>
            </a:extLst>
          </p:cNvPr>
          <p:cNvSpPr/>
          <p:nvPr/>
        </p:nvSpPr>
        <p:spPr>
          <a:xfrm>
            <a:off x="1602295" y="6114875"/>
            <a:ext cx="838899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235A65-7874-409D-93C4-63A2916E8BE8}"/>
              </a:ext>
            </a:extLst>
          </p:cNvPr>
          <p:cNvSpPr txBox="1"/>
          <p:nvPr/>
        </p:nvSpPr>
        <p:spPr>
          <a:xfrm>
            <a:off x="9152229" y="2467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控制器层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09CE4-7F10-4FC8-90F7-A29F731FF8EF}"/>
              </a:ext>
            </a:extLst>
          </p:cNvPr>
          <p:cNvSpPr txBox="1"/>
          <p:nvPr/>
        </p:nvSpPr>
        <p:spPr>
          <a:xfrm>
            <a:off x="8598231" y="6255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持久化层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186FFB-C995-45CD-9E4F-93B55555660E}"/>
              </a:ext>
            </a:extLst>
          </p:cNvPr>
          <p:cNvSpPr txBox="1"/>
          <p:nvPr/>
        </p:nvSpPr>
        <p:spPr>
          <a:xfrm>
            <a:off x="8921397" y="49301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应用逻辑层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FF2F01-394A-487E-A642-0BEF11367301}"/>
              </a:ext>
            </a:extLst>
          </p:cNvPr>
          <p:cNvSpPr txBox="1"/>
          <p:nvPr/>
        </p:nvSpPr>
        <p:spPr>
          <a:xfrm>
            <a:off x="7200618" y="8497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269717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越</dc:creator>
  <cp:lastModifiedBy>于 越</cp:lastModifiedBy>
  <cp:revision>3</cp:revision>
  <dcterms:created xsi:type="dcterms:W3CDTF">2021-06-02T13:17:37Z</dcterms:created>
  <dcterms:modified xsi:type="dcterms:W3CDTF">2021-06-02T13:37:32Z</dcterms:modified>
</cp:coreProperties>
</file>