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 Medium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Medium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Medium-italic.fntdata"/><Relationship Id="rId12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Montserra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4581832" y="4960137"/>
            <a:ext cx="3647768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ru-RU"/>
              <a:t>PROJECT ALPHA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8514735" y="5288534"/>
            <a:ext cx="3746091" cy="806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latin typeface="Montserrat Medium"/>
                <a:ea typeface="Montserrat Medium"/>
                <a:cs typeface="Montserrat Medium"/>
                <a:sym typeface="Montserrat Medium"/>
              </a:rPr>
              <a:t>Калинин Иван Сергеевич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ru-RU">
                <a:latin typeface="Montserrat Medium"/>
                <a:ea typeface="Montserrat Medium"/>
                <a:cs typeface="Montserrat Medium"/>
                <a:sym typeface="Montserrat Medium"/>
              </a:rPr>
              <a:t>Галюшин Ярослав Павлович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70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 sz="2000">
                <a:latin typeface="Montserrat Medium"/>
                <a:ea typeface="Montserrat Medium"/>
                <a:cs typeface="Montserrat Medium"/>
                <a:sym typeface="Montserrat Medium"/>
              </a:rPr>
              <a:t>Вы попали в симуляцию и стали ее частью. Но вы вернули свою волю, но теперь вы нее ее часть и не можете перемещаться свободно. Вся симуляция пытается вас остановить и вернуть в свою систему. Ваша цель понять что что такое проект Alpha и как выбраться из симуляции.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ru-RU"/>
              <a:t>АРХИТЕКТУРА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ru-RU"/>
              <a:t>Проект разделён на папки с: документацией к расширениям, шрифтами, звуками, тестами и классами, а именно модели объектов-спрайтов, модули с определёнными окнами игры и классы-шаблоны. Проект запускается в файле main.py и имеет к себе документацию.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ru-RU"/>
              <a:t>ИНТЕРЕСНЫЕ ОСОБЕННОСТИ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ru-RU"/>
              <a:t>Скейлинг всех объектов в зависимости от размера окна с игрой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ru-RU"/>
              <a:t>Уникальные форматы для сохранения и загрузки уровней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ru-RU"/>
              <a:t>Встроенная функция с созданием уровня с понятным интерфейсом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ru-RU"/>
              <a:t>Тесты для всех классов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ru-RU"/>
              <a:t>ТЕХНОЛОГИИ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024128" y="2177846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ru-RU"/>
              <a:t> Pygame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ru-RU"/>
              <a:t>Работа со звуками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ru-RU"/>
              <a:t>Работа со спрайтами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ru-RU"/>
              <a:t>Главное меню и экран конца игры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ru-RU"/>
              <a:t>Обработка изменения размера окна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70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 sz="2000">
                <a:latin typeface="Montserrat Medium"/>
                <a:ea typeface="Montserrat Medium"/>
                <a:cs typeface="Montserrat Medium"/>
                <a:sym typeface="Montserrat Medium"/>
              </a:rPr>
              <a:t>За время выполнения проекты мы смогли достигнуть большого результата, несмотря на некоторые трудности с возможностью написания кода, и лучше изучить нашу предметную область, документацию к библиотеке и некоторые алгоритмы, что впоследствии может пригодиться в будущем.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Интеграл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