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0" d="100"/>
          <a:sy n="110" d="100"/>
        </p:scale>
        <p:origin x="22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61015F-7CC6-4D0A-9D87-873EA4C304CC}"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5C68B11-C5A8-448C-8CE9-B1A273C79CFC}"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7616CA0-919D-4A49-9C8A-62FDFB3A5183}"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1/27/2024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CAF068-1A74-0400-8CC6-8683BBF97151}"/>
              </a:ext>
            </a:extLst>
          </p:cNvPr>
          <p:cNvSpPr>
            <a:spLocks noGrp="1"/>
          </p:cNvSpPr>
          <p:nvPr>
            <p:ph type="ctrTitle"/>
          </p:nvPr>
        </p:nvSpPr>
        <p:spPr/>
        <p:txBody>
          <a:bodyPr/>
          <a:lstStyle/>
          <a:p>
            <a:r>
              <a:rPr lang="en-US" dirty="0"/>
              <a:t>Project Alpha </a:t>
            </a:r>
            <a:endParaRPr lang="ru-RU" dirty="0"/>
          </a:p>
        </p:txBody>
      </p:sp>
      <p:sp>
        <p:nvSpPr>
          <p:cNvPr id="3" name="Подзаголовок 2">
            <a:extLst>
              <a:ext uri="{FF2B5EF4-FFF2-40B4-BE49-F238E27FC236}">
                <a16:creationId xmlns:a16="http://schemas.microsoft.com/office/drawing/2014/main" id="{B23C497C-C6CA-EB30-00E8-2F453698CC78}"/>
              </a:ext>
            </a:extLst>
          </p:cNvPr>
          <p:cNvSpPr>
            <a:spLocks noGrp="1"/>
          </p:cNvSpPr>
          <p:nvPr>
            <p:ph type="subTitle" idx="1"/>
          </p:nvPr>
        </p:nvSpPr>
        <p:spPr/>
        <p:txBody>
          <a:bodyPr/>
          <a:lstStyle/>
          <a:p>
            <a:r>
              <a:rPr lang="ru-RU" dirty="0"/>
              <a:t>Авторы:</a:t>
            </a:r>
          </a:p>
          <a:p>
            <a:r>
              <a:rPr lang="ru-RU" dirty="0"/>
              <a:t>Иван Калинин</a:t>
            </a:r>
          </a:p>
          <a:p>
            <a:r>
              <a:rPr lang="ru-RU" dirty="0" err="1"/>
              <a:t>Галюшин</a:t>
            </a:r>
            <a:r>
              <a:rPr lang="ru-RU" dirty="0"/>
              <a:t> Ярослав</a:t>
            </a:r>
          </a:p>
        </p:txBody>
      </p:sp>
    </p:spTree>
    <p:extLst>
      <p:ext uri="{BB962C8B-B14F-4D97-AF65-F5344CB8AC3E}">
        <p14:creationId xmlns:p14="http://schemas.microsoft.com/office/powerpoint/2010/main" val="257112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582BE-593C-1E66-B913-C1F681B086A3}"/>
              </a:ext>
            </a:extLst>
          </p:cNvPr>
          <p:cNvSpPr>
            <a:spLocks noGrp="1"/>
          </p:cNvSpPr>
          <p:nvPr>
            <p:ph type="title"/>
          </p:nvPr>
        </p:nvSpPr>
        <p:spPr/>
        <p:txBody>
          <a:bodyPr/>
          <a:lstStyle/>
          <a:p>
            <a:r>
              <a:rPr lang="ru-RU" dirty="0"/>
              <a:t>Введение </a:t>
            </a:r>
          </a:p>
        </p:txBody>
      </p:sp>
      <p:sp>
        <p:nvSpPr>
          <p:cNvPr id="3" name="Объект 2">
            <a:extLst>
              <a:ext uri="{FF2B5EF4-FFF2-40B4-BE49-F238E27FC236}">
                <a16:creationId xmlns:a16="http://schemas.microsoft.com/office/drawing/2014/main" id="{A95A9D41-D8B7-6183-879D-867F57F40650}"/>
              </a:ext>
            </a:extLst>
          </p:cNvPr>
          <p:cNvSpPr>
            <a:spLocks noGrp="1"/>
          </p:cNvSpPr>
          <p:nvPr>
            <p:ph idx="1"/>
          </p:nvPr>
        </p:nvSpPr>
        <p:spPr/>
        <p:txBody>
          <a:bodyPr/>
          <a:lstStyle/>
          <a:p>
            <a:r>
              <a:rPr lang="ru-RU" dirty="0"/>
              <a:t>Наш проект это игра на библиотеке </a:t>
            </a:r>
            <a:r>
              <a:rPr lang="en-US" dirty="0" err="1"/>
              <a:t>pygame</a:t>
            </a:r>
            <a:r>
              <a:rPr lang="ru-RU" dirty="0"/>
              <a:t> в жанре </a:t>
            </a:r>
            <a:r>
              <a:rPr lang="ru-RU" dirty="0" err="1"/>
              <a:t>платформер</a:t>
            </a:r>
            <a:r>
              <a:rPr lang="ru-RU" dirty="0"/>
              <a:t> с основной идеей побега из симуляции. Вы были частью симуляции но вам вернул волю некто кто помогает вам сбежать. Поверите ли вы ему или пойдете по одному из других путей решать вам.</a:t>
            </a:r>
          </a:p>
          <a:p>
            <a:pPr marL="0" indent="0">
              <a:buNone/>
            </a:pPr>
            <a:endParaRPr lang="ru-RU" dirty="0"/>
          </a:p>
        </p:txBody>
      </p:sp>
    </p:spTree>
    <p:extLst>
      <p:ext uri="{BB962C8B-B14F-4D97-AF65-F5344CB8AC3E}">
        <p14:creationId xmlns:p14="http://schemas.microsoft.com/office/powerpoint/2010/main" val="251056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3EADD5-A893-57CD-E0E5-A10E2DFE11FA}"/>
              </a:ext>
            </a:extLst>
          </p:cNvPr>
          <p:cNvSpPr>
            <a:spLocks noGrp="1"/>
          </p:cNvSpPr>
          <p:nvPr>
            <p:ph type="title"/>
          </p:nvPr>
        </p:nvSpPr>
        <p:spPr/>
        <p:txBody>
          <a:bodyPr/>
          <a:lstStyle/>
          <a:p>
            <a:r>
              <a:rPr lang="ru-RU" dirty="0"/>
              <a:t>Архитектура</a:t>
            </a:r>
          </a:p>
        </p:txBody>
      </p:sp>
      <p:sp>
        <p:nvSpPr>
          <p:cNvPr id="3" name="Объект 2">
            <a:extLst>
              <a:ext uri="{FF2B5EF4-FFF2-40B4-BE49-F238E27FC236}">
                <a16:creationId xmlns:a16="http://schemas.microsoft.com/office/drawing/2014/main" id="{FBB22B7C-15C7-45D1-49C5-98F70611C3E8}"/>
              </a:ext>
            </a:extLst>
          </p:cNvPr>
          <p:cNvSpPr>
            <a:spLocks noGrp="1"/>
          </p:cNvSpPr>
          <p:nvPr>
            <p:ph idx="1"/>
          </p:nvPr>
        </p:nvSpPr>
        <p:spPr/>
        <p:txBody>
          <a:bodyPr/>
          <a:lstStyle/>
          <a:p>
            <a:r>
              <a:rPr lang="ru-RU" dirty="0"/>
              <a:t>Краткое описание архитектуры</a:t>
            </a:r>
          </a:p>
          <a:p>
            <a:r>
              <a:rPr lang="ru-RU" dirty="0"/>
              <a:t>Класс </a:t>
            </a:r>
            <a:r>
              <a:rPr lang="en-US" dirty="0"/>
              <a:t>Game </a:t>
            </a:r>
            <a:r>
              <a:rPr lang="ru-RU" dirty="0"/>
              <a:t>– манипулирует модулями, содержит в себе почти весь «скелет» </a:t>
            </a:r>
            <a:r>
              <a:rPr lang="en-US" dirty="0" err="1"/>
              <a:t>pygame</a:t>
            </a:r>
            <a:r>
              <a:rPr lang="en-US" dirty="0"/>
              <a:t> </a:t>
            </a:r>
            <a:r>
              <a:rPr lang="ru-RU" dirty="0"/>
              <a:t>игры. Отвечает за корректную работу модулей, изменения экрана, передачи событий в модули, переключение модулей и т.д.</a:t>
            </a:r>
          </a:p>
          <a:p>
            <a:r>
              <a:rPr lang="ru-RU" dirty="0"/>
              <a:t>Модуль – полуавтономная часть программы. Имеет внутренний </a:t>
            </a:r>
            <a:r>
              <a:rPr lang="en-US" dirty="0"/>
              <a:t>screen</a:t>
            </a:r>
            <a:r>
              <a:rPr lang="ru-RU" dirty="0"/>
              <a:t>, обратную связь с </a:t>
            </a:r>
            <a:r>
              <a:rPr lang="en-US" dirty="0"/>
              <a:t>Game</a:t>
            </a:r>
            <a:r>
              <a:rPr lang="ru-RU" dirty="0"/>
              <a:t>. Некоторые модули не имеют обратной связи и могут работать автономно при условии что «скелет игры» будет запущен в отдельном файле. Каждый модуль выполняет большую функцию. Допустим главное меню или загрузчик уровней. </a:t>
            </a:r>
          </a:p>
          <a:p>
            <a:endParaRPr lang="ru-RU" dirty="0"/>
          </a:p>
        </p:txBody>
      </p:sp>
    </p:spTree>
    <p:extLst>
      <p:ext uri="{BB962C8B-B14F-4D97-AF65-F5344CB8AC3E}">
        <p14:creationId xmlns:p14="http://schemas.microsoft.com/office/powerpoint/2010/main" val="318423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0697A8-BF2E-28FE-4CEC-30246C38E0D0}"/>
              </a:ext>
            </a:extLst>
          </p:cNvPr>
          <p:cNvSpPr>
            <a:spLocks noGrp="1"/>
          </p:cNvSpPr>
          <p:nvPr>
            <p:ph type="title"/>
          </p:nvPr>
        </p:nvSpPr>
        <p:spPr/>
        <p:txBody>
          <a:bodyPr/>
          <a:lstStyle/>
          <a:p>
            <a:r>
              <a:rPr lang="ru-RU" dirty="0"/>
              <a:t>Интересные особенности</a:t>
            </a:r>
          </a:p>
        </p:txBody>
      </p:sp>
      <p:sp>
        <p:nvSpPr>
          <p:cNvPr id="3" name="Объект 2">
            <a:extLst>
              <a:ext uri="{FF2B5EF4-FFF2-40B4-BE49-F238E27FC236}">
                <a16:creationId xmlns:a16="http://schemas.microsoft.com/office/drawing/2014/main" id="{62351803-4934-BB9E-D7B6-AB0461F73A34}"/>
              </a:ext>
            </a:extLst>
          </p:cNvPr>
          <p:cNvSpPr>
            <a:spLocks noGrp="1"/>
          </p:cNvSpPr>
          <p:nvPr>
            <p:ph idx="1"/>
          </p:nvPr>
        </p:nvSpPr>
        <p:spPr/>
        <p:txBody>
          <a:bodyPr/>
          <a:lstStyle/>
          <a:p>
            <a:pPr marL="457200" indent="-457200">
              <a:buFont typeface="+mj-lt"/>
              <a:buAutoNum type="arabicPeriod"/>
            </a:pPr>
            <a:r>
              <a:rPr lang="ru-RU" dirty="0"/>
              <a:t>Поддержка экранов разных разрешений экрана и соотношений сторон</a:t>
            </a:r>
          </a:p>
          <a:p>
            <a:pPr marL="457200" indent="-457200">
              <a:buFont typeface="+mj-lt"/>
              <a:buAutoNum type="arabicPeriod"/>
            </a:pPr>
            <a:r>
              <a:rPr lang="ru-RU" dirty="0"/>
              <a:t>Встроенный редактор пользовательских уровней</a:t>
            </a:r>
          </a:p>
          <a:p>
            <a:pPr marL="457200" indent="-457200">
              <a:buFont typeface="+mj-lt"/>
              <a:buAutoNum type="arabicPeriod"/>
            </a:pPr>
            <a:r>
              <a:rPr lang="ru-RU" dirty="0"/>
              <a:t>Встроенный счетчик </a:t>
            </a:r>
            <a:r>
              <a:rPr lang="ru-RU" dirty="0" err="1"/>
              <a:t>фпс</a:t>
            </a:r>
            <a:endParaRPr lang="ru-RU" dirty="0"/>
          </a:p>
          <a:p>
            <a:pPr marL="457200" indent="-457200">
              <a:buFont typeface="+mj-lt"/>
              <a:buAutoNum type="arabicPeriod"/>
            </a:pPr>
            <a:r>
              <a:rPr lang="ru-RU" dirty="0"/>
              <a:t>Сюжет в виде диалогов персонажа без возможности выбора ответа</a:t>
            </a:r>
          </a:p>
          <a:p>
            <a:pPr marL="457200" indent="-457200">
              <a:buFont typeface="+mj-lt"/>
              <a:buAutoNum type="arabicPeriod"/>
            </a:pPr>
            <a:r>
              <a:rPr lang="ru-RU" dirty="0"/>
              <a:t>Собственный уникальный формат сохранения уровней</a:t>
            </a:r>
          </a:p>
          <a:p>
            <a:pPr marL="457200" indent="-457200">
              <a:buFont typeface="+mj-lt"/>
              <a:buAutoNum type="arabicPeriod"/>
            </a:pPr>
            <a:r>
              <a:rPr lang="ru-RU" dirty="0"/>
              <a:t>Связанные объекты (нажатие кнопки приводит в движение блок)</a:t>
            </a:r>
          </a:p>
          <a:p>
            <a:pPr marL="457200" indent="-457200">
              <a:buFont typeface="+mj-lt"/>
              <a:buAutoNum type="arabicPeriod"/>
            </a:pPr>
            <a:r>
              <a:rPr lang="ru-RU" dirty="0"/>
              <a:t>Анимированные спрайты</a:t>
            </a:r>
          </a:p>
        </p:txBody>
      </p:sp>
    </p:spTree>
    <p:extLst>
      <p:ext uri="{BB962C8B-B14F-4D97-AF65-F5344CB8AC3E}">
        <p14:creationId xmlns:p14="http://schemas.microsoft.com/office/powerpoint/2010/main" val="111247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8CAF3A-E61A-5CF9-3F69-A7F2C8D5F460}"/>
              </a:ext>
            </a:extLst>
          </p:cNvPr>
          <p:cNvSpPr>
            <a:spLocks noGrp="1"/>
          </p:cNvSpPr>
          <p:nvPr>
            <p:ph type="title"/>
          </p:nvPr>
        </p:nvSpPr>
        <p:spPr/>
        <p:txBody>
          <a:bodyPr/>
          <a:lstStyle/>
          <a:p>
            <a:r>
              <a:rPr lang="ru-RU" dirty="0"/>
              <a:t>Технологии</a:t>
            </a:r>
          </a:p>
        </p:txBody>
      </p:sp>
      <p:sp>
        <p:nvSpPr>
          <p:cNvPr id="3" name="Объект 2">
            <a:extLst>
              <a:ext uri="{FF2B5EF4-FFF2-40B4-BE49-F238E27FC236}">
                <a16:creationId xmlns:a16="http://schemas.microsoft.com/office/drawing/2014/main" id="{1046B25F-8F33-3D9C-0659-49F06855EF79}"/>
              </a:ext>
            </a:extLst>
          </p:cNvPr>
          <p:cNvSpPr>
            <a:spLocks noGrp="1"/>
          </p:cNvSpPr>
          <p:nvPr>
            <p:ph idx="1"/>
          </p:nvPr>
        </p:nvSpPr>
        <p:spPr/>
        <p:txBody>
          <a:bodyPr/>
          <a:lstStyle/>
          <a:p>
            <a:pPr marL="457200" indent="-457200">
              <a:buFont typeface="+mj-lt"/>
              <a:buAutoNum type="arabicPeriod"/>
            </a:pPr>
            <a:r>
              <a:rPr lang="en-US" dirty="0" err="1"/>
              <a:t>Pygame</a:t>
            </a:r>
            <a:endParaRPr lang="en-US" dirty="0"/>
          </a:p>
          <a:p>
            <a:pPr marL="457200" indent="-457200">
              <a:buFont typeface="+mj-lt"/>
              <a:buAutoNum type="arabicPeriod"/>
            </a:pPr>
            <a:r>
              <a:rPr lang="ru-RU" dirty="0"/>
              <a:t>Работа с файлами</a:t>
            </a:r>
          </a:p>
          <a:p>
            <a:pPr marL="457200" indent="-457200">
              <a:buFont typeface="+mj-lt"/>
              <a:buAutoNum type="arabicPeriod"/>
            </a:pPr>
            <a:r>
              <a:rPr lang="ru-RU" dirty="0"/>
              <a:t>Обработка событий клавиатуры и мыши</a:t>
            </a:r>
          </a:p>
          <a:p>
            <a:pPr marL="457200" indent="-457200">
              <a:buFont typeface="+mj-lt"/>
              <a:buAutoNum type="arabicPeriod"/>
            </a:pPr>
            <a:r>
              <a:rPr lang="ru-RU" dirty="0"/>
              <a:t>Анимированные спрайты</a:t>
            </a:r>
          </a:p>
          <a:p>
            <a:pPr marL="457200" indent="-457200">
              <a:buFont typeface="+mj-lt"/>
              <a:buAutoNum type="arabicPeriod"/>
            </a:pPr>
            <a:r>
              <a:rPr lang="ru-RU" dirty="0"/>
              <a:t>«Собранное»</a:t>
            </a:r>
            <a:r>
              <a:rPr lang="en-US" dirty="0"/>
              <a:t> exe </a:t>
            </a:r>
            <a:r>
              <a:rPr lang="ru-RU" dirty="0"/>
              <a:t>приложение</a:t>
            </a:r>
          </a:p>
        </p:txBody>
      </p:sp>
    </p:spTree>
    <p:extLst>
      <p:ext uri="{BB962C8B-B14F-4D97-AF65-F5344CB8AC3E}">
        <p14:creationId xmlns:p14="http://schemas.microsoft.com/office/powerpoint/2010/main" val="67265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CDF3F3-3CAB-3829-CA2A-D9BCECA2988B}"/>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136F65E5-0511-6074-BEF0-2886C253C3A9}"/>
              </a:ext>
            </a:extLst>
          </p:cNvPr>
          <p:cNvSpPr>
            <a:spLocks noGrp="1"/>
          </p:cNvSpPr>
          <p:nvPr>
            <p:ph idx="1"/>
          </p:nvPr>
        </p:nvSpPr>
        <p:spPr/>
        <p:txBody>
          <a:bodyPr/>
          <a:lstStyle/>
          <a:p>
            <a:r>
              <a:rPr lang="ru-RU" dirty="0"/>
              <a:t>В целом не смотря на короткие сроки получилась весьма не плохая игра. К сожалению реализовать все мы так и не успели. Те же «перегрузки» из </a:t>
            </a:r>
            <a:r>
              <a:rPr lang="en-US" dirty="0"/>
              <a:t>story.md </a:t>
            </a:r>
            <a:r>
              <a:rPr lang="ru-RU" dirty="0"/>
              <a:t>или модуль </a:t>
            </a:r>
            <a:r>
              <a:rPr lang="en-US" dirty="0" err="1"/>
              <a:t>DeepInteract</a:t>
            </a:r>
            <a:r>
              <a:rPr lang="en-US" dirty="0"/>
              <a:t> </a:t>
            </a:r>
            <a:r>
              <a:rPr lang="ru-RU" dirty="0"/>
              <a:t>который так и не был реализован не только из за времени но и из за отсутствия как таковых идей что конкретно туда вставить.</a:t>
            </a:r>
          </a:p>
        </p:txBody>
      </p:sp>
    </p:spTree>
    <p:extLst>
      <p:ext uri="{BB962C8B-B14F-4D97-AF65-F5344CB8AC3E}">
        <p14:creationId xmlns:p14="http://schemas.microsoft.com/office/powerpoint/2010/main" val="1539946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TotalTime>
  <Words>267</Words>
  <Application>Microsoft Office PowerPoint</Application>
  <PresentationFormat>Широкоэкранный</PresentationFormat>
  <Paragraphs>26</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Calibri</vt:lpstr>
      <vt:lpstr>Tw Cen MT</vt:lpstr>
      <vt:lpstr>Tw Cen MT Condensed</vt:lpstr>
      <vt:lpstr>Wingdings 3</vt:lpstr>
      <vt:lpstr>Интеграл</vt:lpstr>
      <vt:lpstr>Project Alpha </vt:lpstr>
      <vt:lpstr>Введение </vt:lpstr>
      <vt:lpstr>Архитектура</vt:lpstr>
      <vt:lpstr>Интересные особенности</vt:lpstr>
      <vt:lpstr>Технологии</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Alpha </dc:title>
  <dc:creator>1</dc:creator>
  <cp:lastModifiedBy>1</cp:lastModifiedBy>
  <cp:revision>1</cp:revision>
  <dcterms:created xsi:type="dcterms:W3CDTF">2024-01-27T01:38:30Z</dcterms:created>
  <dcterms:modified xsi:type="dcterms:W3CDTF">2024-01-27T01:54:09Z</dcterms:modified>
</cp:coreProperties>
</file>