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Lst>
  <p:sldSz cx="9144000" cy="6858000" type="screen4x3"/>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9" d="100"/>
          <a:sy n="139" d="100"/>
        </p:scale>
        <p:origin x="312" y="96"/>
      </p:cViewPr>
      <p:guideLst>
        <p:guide orient="horz" pos="2160"/>
        <p:guide pos="2880"/>
      </p:guideLst>
    </p:cSldViewPr>
  </p:slideViewPr>
  <p:notesTextViewPr>
    <p:cViewPr>
      <p:scale>
        <a:sx n="100" d="100"/>
        <a:sy n="100" d="100"/>
      </p:scale>
      <p:origin x="0" y="0"/>
    </p:cViewPr>
  </p:notesTextViewPr>
  <p:notesViewPr>
    <p:cSldViewPr snapToGrid="0" snapToObjects="1" showGuides="1">
      <p:cViewPr varScale="1">
        <p:scale>
          <a:sx n="241" d="100"/>
          <a:sy n="241" d="100"/>
        </p:scale>
        <p:origin x="2928" y="17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Lingman" userId="3c9a4b8a81ba15bc" providerId="LiveId" clId="{A70DE0ED-B627-4933-88D2-0FEA90F851A9}"/>
    <pc:docChg chg="undo custSel addSld delSld modSld">
      <pc:chgData name="Dan Lingman" userId="3c9a4b8a81ba15bc" providerId="LiveId" clId="{A70DE0ED-B627-4933-88D2-0FEA90F851A9}" dt="2018-11-15T14:59:56.597" v="7741" actId="20577"/>
      <pc:docMkLst>
        <pc:docMk/>
      </pc:docMkLst>
      <pc:sldChg chg="modSp">
        <pc:chgData name="Dan Lingman" userId="3c9a4b8a81ba15bc" providerId="LiveId" clId="{A70DE0ED-B627-4933-88D2-0FEA90F851A9}" dt="2018-11-14T19:42:08.245" v="663" actId="20577"/>
        <pc:sldMkLst>
          <pc:docMk/>
          <pc:sldMk cId="0" sldId="257"/>
        </pc:sldMkLst>
        <pc:spChg chg="mod">
          <ac:chgData name="Dan Lingman" userId="3c9a4b8a81ba15bc" providerId="LiveId" clId="{A70DE0ED-B627-4933-88D2-0FEA90F851A9}" dt="2018-11-14T19:42:08.245" v="663" actId="20577"/>
          <ac:spMkLst>
            <pc:docMk/>
            <pc:sldMk cId="0" sldId="257"/>
            <ac:spMk id="9" creationId="{00000000-0000-0000-0000-000000000000}"/>
          </ac:spMkLst>
        </pc:spChg>
      </pc:sldChg>
      <pc:sldChg chg="modSp">
        <pc:chgData name="Dan Lingman" userId="3c9a4b8a81ba15bc" providerId="LiveId" clId="{A70DE0ED-B627-4933-88D2-0FEA90F851A9}" dt="2018-11-14T14:53:31.482" v="645" actId="20577"/>
        <pc:sldMkLst>
          <pc:docMk/>
          <pc:sldMk cId="328462558" sldId="337"/>
        </pc:sldMkLst>
        <pc:spChg chg="mod">
          <ac:chgData name="Dan Lingman" userId="3c9a4b8a81ba15bc" providerId="LiveId" clId="{A70DE0ED-B627-4933-88D2-0FEA90F851A9}" dt="2018-11-14T14:53:31.482" v="645" actId="20577"/>
          <ac:spMkLst>
            <pc:docMk/>
            <pc:sldMk cId="328462558" sldId="337"/>
            <ac:spMk id="8" creationId="{00000000-0000-0000-0000-000000000000}"/>
          </ac:spMkLst>
        </pc:spChg>
      </pc:sldChg>
      <pc:sldChg chg="modSp add">
        <pc:chgData name="Dan Lingman" userId="3c9a4b8a81ba15bc" providerId="LiveId" clId="{A70DE0ED-B627-4933-88D2-0FEA90F851A9}" dt="2018-11-15T14:59:56.597" v="7741" actId="20577"/>
        <pc:sldMkLst>
          <pc:docMk/>
          <pc:sldMk cId="1476341255" sldId="433"/>
        </pc:sldMkLst>
        <pc:spChg chg="mod">
          <ac:chgData name="Dan Lingman" userId="3c9a4b8a81ba15bc" providerId="LiveId" clId="{A70DE0ED-B627-4933-88D2-0FEA90F851A9}" dt="2018-11-15T14:59:56.597" v="7741" actId="20577"/>
          <ac:spMkLst>
            <pc:docMk/>
            <pc:sldMk cId="1476341255" sldId="433"/>
            <ac:spMk id="8" creationId="{00000000-0000-0000-0000-000000000000}"/>
          </ac:spMkLst>
        </pc:spChg>
      </pc:sldChg>
    </pc:docChg>
  </pc:docChgLst>
  <pc:docChgLst>
    <pc:chgData name="Dan Lingman" userId="3c9a4b8a81ba15bc" providerId="LiveId" clId="{C11E1B49-400E-48F7-922F-B89790F0026F}"/>
    <pc:docChg chg="delSld modSld">
      <pc:chgData name="Dan Lingman" userId="3c9a4b8a81ba15bc" providerId="LiveId" clId="{C11E1B49-400E-48F7-922F-B89790F0026F}" dt="2018-11-17T17:21:48.177" v="67" actId="2696"/>
      <pc:docMkLst>
        <pc:docMk/>
      </pc:docMkLst>
      <pc:sldChg chg="modSp">
        <pc:chgData name="Dan Lingman" userId="3c9a4b8a81ba15bc" providerId="LiveId" clId="{C11E1B49-400E-48F7-922F-B89790F0026F}" dt="2018-11-17T17:17:39.046" v="64" actId="20577"/>
        <pc:sldMkLst>
          <pc:docMk/>
          <pc:sldMk cId="0" sldId="257"/>
        </pc:sldMkLst>
        <pc:spChg chg="mod">
          <ac:chgData name="Dan Lingman" userId="3c9a4b8a81ba15bc" providerId="LiveId" clId="{C11E1B49-400E-48F7-922F-B89790F0026F}" dt="2018-11-17T17:17:39.046" v="64" actId="20577"/>
          <ac:spMkLst>
            <pc:docMk/>
            <pc:sldMk cId="0" sldId="257"/>
            <ac:spMk id="9" creationId="{00000000-0000-0000-0000-000000000000}"/>
          </ac:spMkLst>
        </pc:spChg>
      </pc:sldChg>
      <pc:sldChg chg="del">
        <pc:chgData name="Dan Lingman" userId="3c9a4b8a81ba15bc" providerId="LiveId" clId="{C11E1B49-400E-48F7-922F-B89790F0026F}" dt="2018-11-17T17:21:48.165" v="66" actId="2696"/>
        <pc:sldMkLst>
          <pc:docMk/>
          <pc:sldMk cId="328462558" sldId="337"/>
        </pc:sldMkLst>
      </pc:sldChg>
      <pc:sldChg chg="del">
        <pc:chgData name="Dan Lingman" userId="3c9a4b8a81ba15bc" providerId="LiveId" clId="{C11E1B49-400E-48F7-922F-B89790F0026F}" dt="2018-11-17T17:21:48.177" v="67" actId="2696"/>
        <pc:sldMkLst>
          <pc:docMk/>
          <pc:sldMk cId="1476341255" sldId="433"/>
        </pc:sldMkLst>
      </pc:sldChg>
      <pc:sldChg chg="del">
        <pc:chgData name="Dan Lingman" userId="3c9a4b8a81ba15bc" providerId="LiveId" clId="{C11E1B49-400E-48F7-922F-B89790F0026F}" dt="2018-11-17T17:21:48.152" v="65" actId="2696"/>
        <pc:sldMkLst>
          <pc:docMk/>
          <pc:sldMk cId="1122489826" sldId="434"/>
        </pc:sldMkLst>
      </pc:sldChg>
    </pc:docChg>
  </pc:docChgLst>
  <pc:docChgLst>
    <pc:chgData name="Dan Lingman" userId="3c9a4b8a81ba15bc" providerId="LiveId" clId="{4D80ED9C-F816-4B00-B09F-58EA161AE6FA}"/>
    <pc:docChg chg="custSel addSld delSld modSld">
      <pc:chgData name="Dan Lingman" userId="3c9a4b8a81ba15bc" providerId="LiveId" clId="{4D80ED9C-F816-4B00-B09F-58EA161AE6FA}" dt="2018-11-16T21:25:02.679" v="559" actId="2696"/>
      <pc:docMkLst>
        <pc:docMk/>
      </pc:docMkLst>
      <pc:sldChg chg="modSp">
        <pc:chgData name="Dan Lingman" userId="3c9a4b8a81ba15bc" providerId="LiveId" clId="{4D80ED9C-F816-4B00-B09F-58EA161AE6FA}" dt="2018-11-16T01:17:28.282" v="539" actId="20577"/>
        <pc:sldMkLst>
          <pc:docMk/>
          <pc:sldMk cId="0" sldId="257"/>
        </pc:sldMkLst>
        <pc:spChg chg="mod">
          <ac:chgData name="Dan Lingman" userId="3c9a4b8a81ba15bc" providerId="LiveId" clId="{4D80ED9C-F816-4B00-B09F-58EA161AE6FA}" dt="2018-11-16T01:17:28.282" v="539" actId="20577"/>
          <ac:spMkLst>
            <pc:docMk/>
            <pc:sldMk cId="0" sldId="257"/>
            <ac:spMk id="9" creationId="{00000000-0000-0000-0000-000000000000}"/>
          </ac:spMkLst>
        </pc:spChg>
      </pc:sldChg>
      <pc:sldChg chg="del">
        <pc:chgData name="Dan Lingman" userId="3c9a4b8a81ba15bc" providerId="LiveId" clId="{4D80ED9C-F816-4B00-B09F-58EA161AE6FA}" dt="2018-11-16T21:25:02.420" v="540" actId="2696"/>
        <pc:sldMkLst>
          <pc:docMk/>
          <pc:sldMk cId="3559471633" sldId="338"/>
        </pc:sldMkLst>
      </pc:sldChg>
      <pc:sldChg chg="del">
        <pc:chgData name="Dan Lingman" userId="3c9a4b8a81ba15bc" providerId="LiveId" clId="{4D80ED9C-F816-4B00-B09F-58EA161AE6FA}" dt="2018-11-16T21:25:02.516" v="547" actId="2696"/>
        <pc:sldMkLst>
          <pc:docMk/>
          <pc:sldMk cId="1879765373" sldId="371"/>
        </pc:sldMkLst>
      </pc:sldChg>
      <pc:sldChg chg="del">
        <pc:chgData name="Dan Lingman" userId="3c9a4b8a81ba15bc" providerId="LiveId" clId="{4D80ED9C-F816-4B00-B09F-58EA161AE6FA}" dt="2018-11-16T21:25:02.433" v="541" actId="2696"/>
        <pc:sldMkLst>
          <pc:docMk/>
          <pc:sldMk cId="4267969969" sldId="415"/>
        </pc:sldMkLst>
      </pc:sldChg>
      <pc:sldChg chg="del">
        <pc:chgData name="Dan Lingman" userId="3c9a4b8a81ba15bc" providerId="LiveId" clId="{4D80ED9C-F816-4B00-B09F-58EA161AE6FA}" dt="2018-11-16T21:25:02.445" v="542" actId="2696"/>
        <pc:sldMkLst>
          <pc:docMk/>
          <pc:sldMk cId="111753616" sldId="416"/>
        </pc:sldMkLst>
      </pc:sldChg>
      <pc:sldChg chg="del">
        <pc:chgData name="Dan Lingman" userId="3c9a4b8a81ba15bc" providerId="LiveId" clId="{4D80ED9C-F816-4B00-B09F-58EA161AE6FA}" dt="2018-11-16T21:25:02.459" v="543" actId="2696"/>
        <pc:sldMkLst>
          <pc:docMk/>
          <pc:sldMk cId="3897271244" sldId="417"/>
        </pc:sldMkLst>
      </pc:sldChg>
      <pc:sldChg chg="del">
        <pc:chgData name="Dan Lingman" userId="3c9a4b8a81ba15bc" providerId="LiveId" clId="{4D80ED9C-F816-4B00-B09F-58EA161AE6FA}" dt="2018-11-16T21:25:02.471" v="544" actId="2696"/>
        <pc:sldMkLst>
          <pc:docMk/>
          <pc:sldMk cId="1262351196" sldId="418"/>
        </pc:sldMkLst>
      </pc:sldChg>
      <pc:sldChg chg="del">
        <pc:chgData name="Dan Lingman" userId="3c9a4b8a81ba15bc" providerId="LiveId" clId="{4D80ED9C-F816-4B00-B09F-58EA161AE6FA}" dt="2018-11-16T21:25:02.489" v="545" actId="2696"/>
        <pc:sldMkLst>
          <pc:docMk/>
          <pc:sldMk cId="651646396" sldId="419"/>
        </pc:sldMkLst>
      </pc:sldChg>
      <pc:sldChg chg="del">
        <pc:chgData name="Dan Lingman" userId="3c9a4b8a81ba15bc" providerId="LiveId" clId="{4D80ED9C-F816-4B00-B09F-58EA161AE6FA}" dt="2018-11-16T21:25:02.502" v="546" actId="2696"/>
        <pc:sldMkLst>
          <pc:docMk/>
          <pc:sldMk cId="1191647611" sldId="420"/>
        </pc:sldMkLst>
      </pc:sldChg>
      <pc:sldChg chg="del">
        <pc:chgData name="Dan Lingman" userId="3c9a4b8a81ba15bc" providerId="LiveId" clId="{4D80ED9C-F816-4B00-B09F-58EA161AE6FA}" dt="2018-11-16T21:25:02.531" v="548" actId="2696"/>
        <pc:sldMkLst>
          <pc:docMk/>
          <pc:sldMk cId="1483203409" sldId="421"/>
        </pc:sldMkLst>
      </pc:sldChg>
      <pc:sldChg chg="del">
        <pc:chgData name="Dan Lingman" userId="3c9a4b8a81ba15bc" providerId="LiveId" clId="{4D80ED9C-F816-4B00-B09F-58EA161AE6FA}" dt="2018-11-16T21:25:02.544" v="549" actId="2696"/>
        <pc:sldMkLst>
          <pc:docMk/>
          <pc:sldMk cId="1842454102" sldId="422"/>
        </pc:sldMkLst>
      </pc:sldChg>
      <pc:sldChg chg="del">
        <pc:chgData name="Dan Lingman" userId="3c9a4b8a81ba15bc" providerId="LiveId" clId="{4D80ED9C-F816-4B00-B09F-58EA161AE6FA}" dt="2018-11-16T21:25:02.559" v="550" actId="2696"/>
        <pc:sldMkLst>
          <pc:docMk/>
          <pc:sldMk cId="1848017514" sldId="423"/>
        </pc:sldMkLst>
      </pc:sldChg>
      <pc:sldChg chg="del">
        <pc:chgData name="Dan Lingman" userId="3c9a4b8a81ba15bc" providerId="LiveId" clId="{4D80ED9C-F816-4B00-B09F-58EA161AE6FA}" dt="2018-11-16T21:25:02.572" v="551" actId="2696"/>
        <pc:sldMkLst>
          <pc:docMk/>
          <pc:sldMk cId="743148947" sldId="424"/>
        </pc:sldMkLst>
      </pc:sldChg>
      <pc:sldChg chg="del">
        <pc:chgData name="Dan Lingman" userId="3c9a4b8a81ba15bc" providerId="LiveId" clId="{4D80ED9C-F816-4B00-B09F-58EA161AE6FA}" dt="2018-11-16T21:25:02.585" v="552" actId="2696"/>
        <pc:sldMkLst>
          <pc:docMk/>
          <pc:sldMk cId="2838088282" sldId="425"/>
        </pc:sldMkLst>
      </pc:sldChg>
      <pc:sldChg chg="del">
        <pc:chgData name="Dan Lingman" userId="3c9a4b8a81ba15bc" providerId="LiveId" clId="{4D80ED9C-F816-4B00-B09F-58EA161AE6FA}" dt="2018-11-16T21:25:02.601" v="553" actId="2696"/>
        <pc:sldMkLst>
          <pc:docMk/>
          <pc:sldMk cId="2254291347" sldId="426"/>
        </pc:sldMkLst>
      </pc:sldChg>
      <pc:sldChg chg="del">
        <pc:chgData name="Dan Lingman" userId="3c9a4b8a81ba15bc" providerId="LiveId" clId="{4D80ED9C-F816-4B00-B09F-58EA161AE6FA}" dt="2018-11-16T21:25:02.613" v="554" actId="2696"/>
        <pc:sldMkLst>
          <pc:docMk/>
          <pc:sldMk cId="1105218631" sldId="427"/>
        </pc:sldMkLst>
      </pc:sldChg>
      <pc:sldChg chg="del">
        <pc:chgData name="Dan Lingman" userId="3c9a4b8a81ba15bc" providerId="LiveId" clId="{4D80ED9C-F816-4B00-B09F-58EA161AE6FA}" dt="2018-11-16T21:25:02.627" v="555" actId="2696"/>
        <pc:sldMkLst>
          <pc:docMk/>
          <pc:sldMk cId="897718081" sldId="428"/>
        </pc:sldMkLst>
      </pc:sldChg>
      <pc:sldChg chg="del">
        <pc:chgData name="Dan Lingman" userId="3c9a4b8a81ba15bc" providerId="LiveId" clId="{4D80ED9C-F816-4B00-B09F-58EA161AE6FA}" dt="2018-11-16T21:25:02.638" v="556" actId="2696"/>
        <pc:sldMkLst>
          <pc:docMk/>
          <pc:sldMk cId="4091165555" sldId="429"/>
        </pc:sldMkLst>
      </pc:sldChg>
      <pc:sldChg chg="del">
        <pc:chgData name="Dan Lingman" userId="3c9a4b8a81ba15bc" providerId="LiveId" clId="{4D80ED9C-F816-4B00-B09F-58EA161AE6FA}" dt="2018-11-16T21:25:02.652" v="557" actId="2696"/>
        <pc:sldMkLst>
          <pc:docMk/>
          <pc:sldMk cId="2115028814" sldId="430"/>
        </pc:sldMkLst>
      </pc:sldChg>
      <pc:sldChg chg="del">
        <pc:chgData name="Dan Lingman" userId="3c9a4b8a81ba15bc" providerId="LiveId" clId="{4D80ED9C-F816-4B00-B09F-58EA161AE6FA}" dt="2018-11-16T21:25:02.665" v="558" actId="2696"/>
        <pc:sldMkLst>
          <pc:docMk/>
          <pc:sldMk cId="3182540107" sldId="431"/>
        </pc:sldMkLst>
      </pc:sldChg>
      <pc:sldChg chg="del">
        <pc:chgData name="Dan Lingman" userId="3c9a4b8a81ba15bc" providerId="LiveId" clId="{4D80ED9C-F816-4B00-B09F-58EA161AE6FA}" dt="2018-11-16T21:25:02.679" v="559" actId="2696"/>
        <pc:sldMkLst>
          <pc:docMk/>
          <pc:sldMk cId="3773015250" sldId="432"/>
        </pc:sldMkLst>
      </pc:sldChg>
      <pc:sldChg chg="modSp add">
        <pc:chgData name="Dan Lingman" userId="3c9a4b8a81ba15bc" providerId="LiveId" clId="{4D80ED9C-F816-4B00-B09F-58EA161AE6FA}" dt="2018-11-16T01:17:00.886" v="452" actId="6549"/>
        <pc:sldMkLst>
          <pc:docMk/>
          <pc:sldMk cId="1122489826" sldId="434"/>
        </pc:sldMkLst>
        <pc:spChg chg="mod">
          <ac:chgData name="Dan Lingman" userId="3c9a4b8a81ba15bc" providerId="LiveId" clId="{4D80ED9C-F816-4B00-B09F-58EA161AE6FA}" dt="2018-11-16T01:17:00.886" v="452" actId="6549"/>
          <ac:spMkLst>
            <pc:docMk/>
            <pc:sldMk cId="1122489826" sldId="434"/>
            <ac:spMk id="9" creationId="{00000000-0000-0000-0000-000000000000}"/>
          </ac:spMkLst>
        </pc:spChg>
      </pc:sldChg>
    </pc:docChg>
  </pc:docChgLst>
  <pc:docChgLst>
    <pc:chgData name="Dan Lingman" userId="3c9a4b8a81ba15bc" providerId="LiveId" clId="{D6F3DD94-3C10-4B12-AC2D-6984670CDB9F}"/>
    <pc:docChg chg="undo custSel addSld delSld modSld modMainMaster">
      <pc:chgData name="Dan Lingman" userId="3c9a4b8a81ba15bc" providerId="LiveId" clId="{D6F3DD94-3C10-4B12-AC2D-6984670CDB9F}" dt="2018-11-14T04:45:00.992" v="7162" actId="20577"/>
      <pc:docMkLst>
        <pc:docMk/>
      </pc:docMkLst>
      <pc:sldChg chg="modSp">
        <pc:chgData name="Dan Lingman" userId="3c9a4b8a81ba15bc" providerId="LiveId" clId="{D6F3DD94-3C10-4B12-AC2D-6984670CDB9F}" dt="2018-11-03T22:21:58.691" v="26" actId="20577"/>
        <pc:sldMkLst>
          <pc:docMk/>
          <pc:sldMk cId="0" sldId="256"/>
        </pc:sldMkLst>
        <pc:spChg chg="mod">
          <ac:chgData name="Dan Lingman" userId="3c9a4b8a81ba15bc" providerId="LiveId" clId="{D6F3DD94-3C10-4B12-AC2D-6984670CDB9F}" dt="2018-11-03T22:21:54.506" v="22" actId="20577"/>
          <ac:spMkLst>
            <pc:docMk/>
            <pc:sldMk cId="0" sldId="256"/>
            <ac:spMk id="2" creationId="{00000000-0000-0000-0000-000000000000}"/>
          </ac:spMkLst>
        </pc:spChg>
        <pc:spChg chg="mod">
          <ac:chgData name="Dan Lingman" userId="3c9a4b8a81ba15bc" providerId="LiveId" clId="{D6F3DD94-3C10-4B12-AC2D-6984670CDB9F}" dt="2018-11-03T22:21:58.691" v="26" actId="20577"/>
          <ac:spMkLst>
            <pc:docMk/>
            <pc:sldMk cId="0" sldId="256"/>
            <ac:spMk id="3" creationId="{00000000-0000-0000-0000-000000000000}"/>
          </ac:spMkLst>
        </pc:spChg>
      </pc:sldChg>
      <pc:sldChg chg="delSp modSp">
        <pc:chgData name="Dan Lingman" userId="3c9a4b8a81ba15bc" providerId="LiveId" clId="{D6F3DD94-3C10-4B12-AC2D-6984670CDB9F}" dt="2018-11-03T22:22:19.246" v="45" actId="478"/>
        <pc:sldMkLst>
          <pc:docMk/>
          <pc:sldMk cId="0" sldId="257"/>
        </pc:sldMkLst>
        <pc:spChg chg="del">
          <ac:chgData name="Dan Lingman" userId="3c9a4b8a81ba15bc" providerId="LiveId" clId="{D6F3DD94-3C10-4B12-AC2D-6984670CDB9F}" dt="2018-11-03T22:22:19.246" v="45" actId="478"/>
          <ac:spMkLst>
            <pc:docMk/>
            <pc:sldMk cId="0" sldId="257"/>
            <ac:spMk id="8" creationId="{00000000-0000-0000-0000-000000000000}"/>
          </ac:spMkLst>
        </pc:spChg>
        <pc:spChg chg="mod">
          <ac:chgData name="Dan Lingman" userId="3c9a4b8a81ba15bc" providerId="LiveId" clId="{D6F3DD94-3C10-4B12-AC2D-6984670CDB9F}" dt="2018-11-03T22:22:07.904" v="44" actId="20577"/>
          <ac:spMkLst>
            <pc:docMk/>
            <pc:sldMk cId="0" sldId="257"/>
            <ac:spMk id="9" creationId="{00000000-0000-0000-0000-000000000000}"/>
          </ac:spMkLst>
        </pc:spChg>
      </pc:sldChg>
      <pc:sldChg chg="modSp">
        <pc:chgData name="Dan Lingman" userId="3c9a4b8a81ba15bc" providerId="LiveId" clId="{D6F3DD94-3C10-4B12-AC2D-6984670CDB9F}" dt="2018-11-03T22:24:12.202" v="437" actId="6549"/>
        <pc:sldMkLst>
          <pc:docMk/>
          <pc:sldMk cId="328462558" sldId="337"/>
        </pc:sldMkLst>
        <pc:spChg chg="mod">
          <ac:chgData name="Dan Lingman" userId="3c9a4b8a81ba15bc" providerId="LiveId" clId="{D6F3DD94-3C10-4B12-AC2D-6984670CDB9F}" dt="2018-11-03T22:24:12.202" v="437" actId="6549"/>
          <ac:spMkLst>
            <pc:docMk/>
            <pc:sldMk cId="328462558" sldId="337"/>
            <ac:spMk id="8" creationId="{00000000-0000-0000-0000-000000000000}"/>
          </ac:spMkLst>
        </pc:spChg>
      </pc:sldChg>
      <pc:sldMasterChg chg="modSldLayout">
        <pc:chgData name="Dan Lingman" userId="3c9a4b8a81ba15bc" providerId="LiveId" clId="{D6F3DD94-3C10-4B12-AC2D-6984670CDB9F}" dt="2018-11-03T22:21:07.606" v="7" actId="20577"/>
        <pc:sldMasterMkLst>
          <pc:docMk/>
          <pc:sldMasterMk cId="0" sldId="2147483648"/>
        </pc:sldMasterMkLst>
        <pc:sldLayoutChg chg="modSp">
          <pc:chgData name="Dan Lingman" userId="3c9a4b8a81ba15bc" providerId="LiveId" clId="{D6F3DD94-3C10-4B12-AC2D-6984670CDB9F}" dt="2018-11-03T22:20:55.013" v="3" actId="20577"/>
          <pc:sldLayoutMkLst>
            <pc:docMk/>
            <pc:sldMasterMk cId="0" sldId="2147483648"/>
            <pc:sldLayoutMk cId="0" sldId="2147483649"/>
          </pc:sldLayoutMkLst>
          <pc:spChg chg="mod">
            <ac:chgData name="Dan Lingman" userId="3c9a4b8a81ba15bc" providerId="LiveId" clId="{D6F3DD94-3C10-4B12-AC2D-6984670CDB9F}" dt="2018-11-03T22:20:55.013" v="3" actId="20577"/>
            <ac:spMkLst>
              <pc:docMk/>
              <pc:sldMasterMk cId="0" sldId="2147483648"/>
              <pc:sldLayoutMk cId="0" sldId="2147483649"/>
              <ac:spMk id="9" creationId="{00000000-0000-0000-0000-000000000000}"/>
            </ac:spMkLst>
          </pc:spChg>
        </pc:sldLayoutChg>
        <pc:sldLayoutChg chg="modSp">
          <pc:chgData name="Dan Lingman" userId="3c9a4b8a81ba15bc" providerId="LiveId" clId="{D6F3DD94-3C10-4B12-AC2D-6984670CDB9F}" dt="2018-11-03T22:21:02.397" v="5" actId="20577"/>
          <pc:sldLayoutMkLst>
            <pc:docMk/>
            <pc:sldMasterMk cId="0" sldId="2147483648"/>
            <pc:sldLayoutMk cId="0" sldId="2147483650"/>
          </pc:sldLayoutMkLst>
          <pc:spChg chg="mod">
            <ac:chgData name="Dan Lingman" userId="3c9a4b8a81ba15bc" providerId="LiveId" clId="{D6F3DD94-3C10-4B12-AC2D-6984670CDB9F}" dt="2018-11-03T22:21:02.397" v="5" actId="20577"/>
            <ac:spMkLst>
              <pc:docMk/>
              <pc:sldMasterMk cId="0" sldId="2147483648"/>
              <pc:sldLayoutMk cId="0" sldId="2147483650"/>
              <ac:spMk id="11" creationId="{00000000-0000-0000-0000-000000000000}"/>
            </ac:spMkLst>
          </pc:spChg>
        </pc:sldLayoutChg>
        <pc:sldLayoutChg chg="modSp">
          <pc:chgData name="Dan Lingman" userId="3c9a4b8a81ba15bc" providerId="LiveId" clId="{D6F3DD94-3C10-4B12-AC2D-6984670CDB9F}" dt="2018-11-03T22:21:07.606" v="7" actId="20577"/>
          <pc:sldLayoutMkLst>
            <pc:docMk/>
            <pc:sldMasterMk cId="0" sldId="2147483648"/>
            <pc:sldLayoutMk cId="0" sldId="2147483660"/>
          </pc:sldLayoutMkLst>
          <pc:spChg chg="mod">
            <ac:chgData name="Dan Lingman" userId="3c9a4b8a81ba15bc" providerId="LiveId" clId="{D6F3DD94-3C10-4B12-AC2D-6984670CDB9F}" dt="2018-11-03T22:21:07.606" v="7" actId="20577"/>
            <ac:spMkLst>
              <pc:docMk/>
              <pc:sldMasterMk cId="0" sldId="2147483648"/>
              <pc:sldLayoutMk cId="0" sldId="2147483660"/>
              <ac:spMk id="10" creationId="{00000000-0000-0000-0000-000000000000}"/>
            </ac:spMkLst>
          </pc:spChg>
        </pc:sldLayoutChg>
      </pc:sldMasterChg>
    </pc:docChg>
  </pc:docChgLst>
  <pc:docChgLst>
    <pc:chgData name="Dan Lingman" userId="3c9a4b8a81ba15bc" providerId="LiveId" clId="{E003A2FD-9151-4A71-8A62-A0227C076B0F}"/>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sz="quarter" idx="1"/>
          </p:nvPr>
        </p:nvSpPr>
        <p:spPr>
          <a:xfrm>
            <a:off x="5265809" y="1"/>
            <a:ext cx="4028440" cy="351737"/>
          </a:xfrm>
          <a:prstGeom prst="rect">
            <a:avLst/>
          </a:prstGeom>
        </p:spPr>
        <p:txBody>
          <a:bodyPr vert="horz" lIns="93177" tIns="46589" rIns="93177" bIns="46589" rtlCol="0"/>
          <a:lstStyle>
            <a:lvl1pPr algn="r">
              <a:defRPr sz="1200"/>
            </a:lvl1pPr>
          </a:lstStyle>
          <a:p>
            <a:fld id="{54B154D7-D349-4F1C-8775-B794F401CB60}" type="datetimeFigureOut">
              <a:rPr lang="en-CA" smtClean="0"/>
              <a:t>2020-03-30</a:t>
            </a:fld>
            <a:endParaRPr lang="en-CA"/>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CA"/>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591DDF34-499A-4E2E-B302-87C6B13644E2}" type="slidenum">
              <a:rPr lang="en-CA" smtClean="0"/>
              <a:t>‹#›</a:t>
            </a:fld>
            <a:endParaRPr lang="en-CA"/>
          </a:p>
        </p:txBody>
      </p:sp>
    </p:spTree>
    <p:extLst>
      <p:ext uri="{BB962C8B-B14F-4D97-AF65-F5344CB8AC3E}">
        <p14:creationId xmlns:p14="http://schemas.microsoft.com/office/powerpoint/2010/main" val="462325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3AEF7F62-BAEC-B64F-AED7-54B152F43EDA}" type="datetimeFigureOut">
              <a:rPr lang="en-US" smtClean="0"/>
              <a:pPr/>
              <a:t>3/30/2020</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0C13EFF0-069A-3340-9BA2-29D0321BCEB7}" type="slidenum">
              <a:rPr lang="en-US" smtClean="0"/>
              <a:pPr/>
              <a:t>‹#›</a:t>
            </a:fld>
            <a:endParaRPr lang="en-US"/>
          </a:p>
        </p:txBody>
      </p:sp>
    </p:spTree>
    <p:extLst>
      <p:ext uri="{BB962C8B-B14F-4D97-AF65-F5344CB8AC3E}">
        <p14:creationId xmlns:p14="http://schemas.microsoft.com/office/powerpoint/2010/main" val="32835754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010400" y="6492875"/>
            <a:ext cx="2133600" cy="365125"/>
          </a:xfrm>
        </p:spPr>
        <p:txBody>
          <a:bodyPr/>
          <a:lstStyle>
            <a:lvl1pPr>
              <a:defRPr>
                <a:solidFill>
                  <a:srgbClr val="000000"/>
                </a:solidFill>
                <a:latin typeface="Helvetica"/>
                <a:cs typeface="Helvetica"/>
              </a:defRPr>
            </a:lvl1pPr>
          </a:lstStyle>
          <a:p>
            <a:fld id="{719E6248-47B5-DA49-B1EB-540B903CA564}" type="slidenum">
              <a:rPr lang="en-US" smtClean="0"/>
              <a:pPr/>
              <a:t>‹#›</a:t>
            </a:fld>
            <a:endParaRPr lang="en-US"/>
          </a:p>
        </p:txBody>
      </p:sp>
      <p:pic>
        <p:nvPicPr>
          <p:cNvPr id="7" name="Picture 6"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8" name="Picture 7"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9" name="TextBox 8"/>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1574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9B1F04-075E-A046-BB5E-0681699506F0}" type="datetimeFigureOut">
              <a:rPr lang="en-US" smtClean="0"/>
              <a:pPr/>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EB9B1F04-075E-A046-BB5E-0681699506F0}"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EB9B1F04-075E-A046-BB5E-0681699506F0}"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a:t>
            </a:fld>
            <a:endParaRPr lang="en-US"/>
          </a:p>
        </p:txBody>
      </p:sp>
      <p:pic>
        <p:nvPicPr>
          <p:cNvPr id="9" name="Picture 8"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10" name="Picture 9"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11" name="TextBox 10"/>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1574</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a:t>
            </a:fld>
            <a:endParaRPr lang="en-US"/>
          </a:p>
        </p:txBody>
      </p:sp>
      <p:pic>
        <p:nvPicPr>
          <p:cNvPr id="8" name="Picture 7"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9" name="Picture 8"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10" name="TextBox 9"/>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1574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EB9B1F04-075E-A046-BB5E-0681699506F0}"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4"/>
          <p:cNvSpPr>
            <a:spLocks noGrp="1"/>
          </p:cNvSpPr>
          <p:nvPr>
            <p:ph type="dt" sz="half" idx="10"/>
          </p:nvPr>
        </p:nvSpPr>
        <p:spPr/>
        <p:txBody>
          <a:bodyPr/>
          <a:lstStyle/>
          <a:p>
            <a:fld id="{EB9B1F04-075E-A046-BB5E-0681699506F0}" type="datetimeFigureOut">
              <a:rPr lang="en-US" smtClean="0"/>
              <a:pPr/>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EB9B1F04-075E-A046-BB5E-0681699506F0}" type="datetimeFigureOut">
              <a:rPr lang="en-US" smtClean="0"/>
              <a:pPr/>
              <a:t>3/30/2020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2"/>
          <p:cNvSpPr>
            <a:spLocks noGrp="1"/>
          </p:cNvSpPr>
          <p:nvPr>
            <p:ph type="dt" sz="half" idx="10"/>
          </p:nvPr>
        </p:nvSpPr>
        <p:spPr/>
        <p:txBody>
          <a:bodyPr/>
          <a:lstStyle/>
          <a:p>
            <a:fld id="{EB9B1F04-075E-A046-BB5E-0681699506F0}" type="datetimeFigureOut">
              <a:rPr lang="en-US" smtClean="0"/>
              <a:pPr/>
              <a:t>3/30/2020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B1F04-075E-A046-BB5E-0681699506F0}" type="datetimeFigureOut">
              <a:rPr lang="en-US" smtClean="0"/>
              <a:pPr/>
              <a:t>3/30/2020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9B1F04-075E-A046-BB5E-0681699506F0}" type="datetimeFigureOut">
              <a:rPr lang="en-US" smtClean="0"/>
              <a:pPr/>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B1F04-075E-A046-BB5E-0681699506F0}" type="datetimeFigureOut">
              <a:rPr lang="en-US" smtClean="0"/>
              <a:pPr/>
              <a:t>3/30/2020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9E6248-47B5-DA49-B1EB-540B903CA56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acebook.com/Dan.Lingman" TargetMode="External"/><Relationship Id="rId2" Type="http://schemas.openxmlformats.org/officeDocument/2006/relationships/hyperlink" Target="mailto:lingmad@algonquincollege.com" TargetMode="External"/><Relationship Id="rId1" Type="http://schemas.openxmlformats.org/officeDocument/2006/relationships/slideLayout" Target="../slideLayouts/slideLayout1.xml"/><Relationship Id="rId6" Type="http://schemas.openxmlformats.org/officeDocument/2006/relationships/hyperlink" Target="mailto:dlingman@gmail.com" TargetMode="External"/><Relationship Id="rId5" Type="http://schemas.openxmlformats.org/officeDocument/2006/relationships/hyperlink" Target="https://twitter.com/Lingman" TargetMode="External"/><Relationship Id="rId4" Type="http://schemas.openxmlformats.org/officeDocument/2006/relationships/hyperlink" Target="https://www.linkedin.com/pub/dan-lingman/1/51a/30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1069485"/>
            <a:ext cx="7772400" cy="1470025"/>
          </a:xfrm>
        </p:spPr>
        <p:txBody>
          <a:bodyPr/>
          <a:lstStyle/>
          <a:p>
            <a:r>
              <a:rPr lang="en-US" b="1" dirty="0">
                <a:latin typeface="Helvetica"/>
                <a:cs typeface="Helvetica"/>
              </a:rPr>
              <a:t>Game Algorithms</a:t>
            </a:r>
          </a:p>
        </p:txBody>
      </p:sp>
      <p:sp>
        <p:nvSpPr>
          <p:cNvPr id="3" name="Subtitle 2"/>
          <p:cNvSpPr>
            <a:spLocks noGrp="1"/>
          </p:cNvSpPr>
          <p:nvPr>
            <p:ph type="subTitle" idx="4294967295"/>
          </p:nvPr>
        </p:nvSpPr>
        <p:spPr>
          <a:xfrm>
            <a:off x="517358" y="2167943"/>
            <a:ext cx="8109284" cy="4268951"/>
          </a:xfrm>
        </p:spPr>
        <p:txBody>
          <a:bodyPr>
            <a:normAutofit fontScale="77500" lnSpcReduction="20000"/>
          </a:bodyPr>
          <a:lstStyle/>
          <a:p>
            <a:pPr algn="ctr">
              <a:buNone/>
            </a:pPr>
            <a:r>
              <a:rPr lang="en-US" sz="4600" dirty="0">
                <a:latin typeface="Helvetica"/>
                <a:cs typeface="Helvetica"/>
              </a:rPr>
              <a:t>GAM 1574</a:t>
            </a:r>
          </a:p>
          <a:p>
            <a:pPr algn="ctr">
              <a:buNone/>
            </a:pPr>
            <a:endParaRPr lang="en-US" dirty="0">
              <a:latin typeface="Helvetica"/>
              <a:cs typeface="Helvetica"/>
            </a:endParaRPr>
          </a:p>
          <a:p>
            <a:pPr algn="ctr">
              <a:buNone/>
            </a:pPr>
            <a:r>
              <a:rPr lang="en-US" sz="4600" b="1" dirty="0">
                <a:latin typeface="Helvetica"/>
                <a:cs typeface="Helvetica"/>
              </a:rPr>
              <a:t>Dan </a:t>
            </a:r>
            <a:r>
              <a:rPr lang="en-US" sz="4600" b="1" dirty="0" err="1">
                <a:latin typeface="Helvetica"/>
                <a:cs typeface="Helvetica"/>
              </a:rPr>
              <a:t>Lingman</a:t>
            </a:r>
            <a:endParaRPr lang="en-US" sz="4600" b="1" dirty="0">
              <a:latin typeface="Helvetica"/>
              <a:cs typeface="Helvetica"/>
            </a:endParaRPr>
          </a:p>
          <a:p>
            <a:pPr algn="ctr">
              <a:buNone/>
            </a:pPr>
            <a:endParaRPr lang="en-US" dirty="0">
              <a:latin typeface="Helvetica"/>
              <a:cs typeface="Helvetica"/>
            </a:endParaRPr>
          </a:p>
          <a:p>
            <a:pPr algn="ctr">
              <a:buNone/>
            </a:pPr>
            <a:r>
              <a:rPr lang="en-US" dirty="0">
                <a:latin typeface="Helvetica"/>
                <a:cs typeface="Helvetica"/>
                <a:hlinkClick r:id="rId2"/>
              </a:rPr>
              <a:t>lingmad@algonquincollege.com</a:t>
            </a:r>
            <a:endParaRPr lang="en-US" dirty="0">
              <a:latin typeface="Helvetica"/>
              <a:cs typeface="Helvetica"/>
            </a:endParaRPr>
          </a:p>
          <a:p>
            <a:pPr algn="ctr">
              <a:buNone/>
            </a:pPr>
            <a:r>
              <a:rPr lang="en-US" dirty="0">
                <a:latin typeface="Helvetica"/>
                <a:cs typeface="Helvetica"/>
                <a:hlinkClick r:id="rId3"/>
              </a:rPr>
              <a:t>https://www.facebook.com/Dan.Lingman</a:t>
            </a:r>
            <a:endParaRPr lang="en-US" dirty="0">
              <a:latin typeface="Helvetica"/>
              <a:cs typeface="Helvetica"/>
            </a:endParaRPr>
          </a:p>
          <a:p>
            <a:pPr algn="ctr">
              <a:buNone/>
            </a:pPr>
            <a:r>
              <a:rPr lang="en-US" dirty="0">
                <a:latin typeface="Helvetica"/>
                <a:cs typeface="Helvetica"/>
                <a:hlinkClick r:id="rId4"/>
              </a:rPr>
              <a:t>https://www.linkedin.com/pub/dan-lingman/1/51a/300</a:t>
            </a:r>
            <a:endParaRPr lang="en-US" dirty="0">
              <a:latin typeface="Helvetica"/>
              <a:cs typeface="Helvetica"/>
            </a:endParaRPr>
          </a:p>
          <a:p>
            <a:pPr algn="ctr">
              <a:buNone/>
            </a:pPr>
            <a:r>
              <a:rPr lang="en-US" dirty="0">
                <a:latin typeface="Helvetica"/>
                <a:cs typeface="Helvetica"/>
                <a:hlinkClick r:id="rId5"/>
              </a:rPr>
              <a:t>https://twitter.com/Lingman</a:t>
            </a:r>
            <a:endParaRPr lang="en-US" dirty="0">
              <a:latin typeface="Helvetica"/>
              <a:cs typeface="Helvetica"/>
            </a:endParaRPr>
          </a:p>
          <a:p>
            <a:pPr algn="ctr">
              <a:buNone/>
            </a:pPr>
            <a:r>
              <a:rPr lang="en-US" dirty="0">
                <a:latin typeface="Helvetica"/>
                <a:cs typeface="Helvetica"/>
                <a:hlinkClick r:id="rId6"/>
              </a:rPr>
              <a:t>dlingman@gmail.com</a:t>
            </a:r>
            <a:endParaRPr lang="en-US" dirty="0">
              <a:latin typeface="Helvetica"/>
              <a:cs typeface="Helvetica"/>
            </a:endParaRPr>
          </a:p>
          <a:p>
            <a:pPr algn="ctr">
              <a:buNone/>
            </a:pPr>
            <a:endParaRPr lang="en-US" dirty="0">
              <a:latin typeface="Helvetica"/>
              <a:cs typeface="Helvetica"/>
            </a:endParaRPr>
          </a:p>
          <a:p>
            <a:pPr algn="ctr">
              <a:buNone/>
            </a:pPr>
            <a:endParaRPr lang="en-US" dirty="0">
              <a:latin typeface="Helvetica"/>
              <a:cs typeface="Helvetica"/>
            </a:endParaRPr>
          </a:p>
          <a:p>
            <a:pPr algn="ctr">
              <a:buNone/>
            </a:pPr>
            <a:endParaRPr lang="en-US" dirty="0">
              <a:latin typeface="Helvetica"/>
              <a:cs typeface="Helvetic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10</a:t>
            </a:fld>
            <a:endParaRPr lang="en-US"/>
          </a:p>
        </p:txBody>
      </p:sp>
      <p:sp>
        <p:nvSpPr>
          <p:cNvPr id="9" name="Rectangle 8"/>
          <p:cNvSpPr/>
          <p:nvPr/>
        </p:nvSpPr>
        <p:spPr>
          <a:xfrm>
            <a:off x="757237" y="875742"/>
            <a:ext cx="7629526" cy="1261884"/>
          </a:xfrm>
          <a:prstGeom prst="rect">
            <a:avLst/>
          </a:prstGeom>
        </p:spPr>
        <p:txBody>
          <a:bodyPr wrap="square">
            <a:spAutoFit/>
          </a:bodyPr>
          <a:lstStyle/>
          <a:p>
            <a:pPr algn="ctr"/>
            <a:r>
              <a:rPr lang="en-US" sz="4400" dirty="0"/>
              <a:t>Line Renderer 101</a:t>
            </a:r>
          </a:p>
          <a:p>
            <a:r>
              <a:rPr lang="en-US" sz="3200" dirty="0"/>
              <a:t>If you move either end, the line will track.</a:t>
            </a:r>
          </a:p>
        </p:txBody>
      </p:sp>
      <p:sp>
        <p:nvSpPr>
          <p:cNvPr id="4" name="Arrow: Left 3">
            <a:extLst>
              <a:ext uri="{FF2B5EF4-FFF2-40B4-BE49-F238E27FC236}">
                <a16:creationId xmlns:a16="http://schemas.microsoft.com/office/drawing/2014/main" id="{2FA81C40-A1BE-4112-A504-C3BF1A0ABEDE}"/>
              </a:ext>
            </a:extLst>
          </p:cNvPr>
          <p:cNvSpPr/>
          <p:nvPr/>
        </p:nvSpPr>
        <p:spPr>
          <a:xfrm>
            <a:off x="8616677" y="4170898"/>
            <a:ext cx="375857" cy="286100"/>
          </a:xfrm>
          <a:prstGeom prst="leftArrow">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EE47E73-8FA5-4F81-8911-3D72A0765342}"/>
              </a:ext>
            </a:extLst>
          </p:cNvPr>
          <p:cNvPicPr>
            <a:picLocks noChangeAspect="1"/>
          </p:cNvPicPr>
          <p:nvPr/>
        </p:nvPicPr>
        <p:blipFill>
          <a:blip r:embed="rId2"/>
          <a:stretch>
            <a:fillRect/>
          </a:stretch>
        </p:blipFill>
        <p:spPr>
          <a:xfrm>
            <a:off x="3519889" y="2828508"/>
            <a:ext cx="5057373" cy="2886491"/>
          </a:xfrm>
          <a:prstGeom prst="rect">
            <a:avLst/>
          </a:prstGeom>
        </p:spPr>
      </p:pic>
    </p:spTree>
    <p:extLst>
      <p:ext uri="{BB962C8B-B14F-4D97-AF65-F5344CB8AC3E}">
        <p14:creationId xmlns:p14="http://schemas.microsoft.com/office/powerpoint/2010/main" val="1368459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11</a:t>
            </a:fld>
            <a:endParaRPr lang="en-US"/>
          </a:p>
        </p:txBody>
      </p:sp>
      <p:sp>
        <p:nvSpPr>
          <p:cNvPr id="9" name="Rectangle 8"/>
          <p:cNvSpPr/>
          <p:nvPr/>
        </p:nvSpPr>
        <p:spPr>
          <a:xfrm>
            <a:off x="757237" y="875742"/>
            <a:ext cx="7629526" cy="2739211"/>
          </a:xfrm>
          <a:prstGeom prst="rect">
            <a:avLst/>
          </a:prstGeom>
        </p:spPr>
        <p:txBody>
          <a:bodyPr wrap="square">
            <a:spAutoFit/>
          </a:bodyPr>
          <a:lstStyle/>
          <a:p>
            <a:pPr algn="ctr"/>
            <a:r>
              <a:rPr lang="en-US" sz="4400" dirty="0"/>
              <a:t>Line Renderer 101</a:t>
            </a:r>
          </a:p>
          <a:p>
            <a:r>
              <a:rPr lang="en-US" sz="3200" dirty="0"/>
              <a:t>Lets liven this up a bit – make a lightning bolt.  First, we need a narrower line. In the width area, where there is a 1.0, enter in a 0.1.</a:t>
            </a:r>
          </a:p>
        </p:txBody>
      </p:sp>
      <p:pic>
        <p:nvPicPr>
          <p:cNvPr id="2" name="Picture 1">
            <a:extLst>
              <a:ext uri="{FF2B5EF4-FFF2-40B4-BE49-F238E27FC236}">
                <a16:creationId xmlns:a16="http://schemas.microsoft.com/office/drawing/2014/main" id="{28DCD35F-178C-4BA5-9CA4-013DBEA6F4DF}"/>
              </a:ext>
            </a:extLst>
          </p:cNvPr>
          <p:cNvPicPr>
            <a:picLocks noChangeAspect="1"/>
          </p:cNvPicPr>
          <p:nvPr/>
        </p:nvPicPr>
        <p:blipFill>
          <a:blip r:embed="rId2"/>
          <a:stretch>
            <a:fillRect/>
          </a:stretch>
        </p:blipFill>
        <p:spPr>
          <a:xfrm>
            <a:off x="1707614" y="3205434"/>
            <a:ext cx="4635871" cy="3696961"/>
          </a:xfrm>
          <a:prstGeom prst="rect">
            <a:avLst/>
          </a:prstGeom>
        </p:spPr>
      </p:pic>
      <p:sp>
        <p:nvSpPr>
          <p:cNvPr id="4" name="Arrow: Left 3">
            <a:extLst>
              <a:ext uri="{FF2B5EF4-FFF2-40B4-BE49-F238E27FC236}">
                <a16:creationId xmlns:a16="http://schemas.microsoft.com/office/drawing/2014/main" id="{2FA81C40-A1BE-4112-A504-C3BF1A0ABEDE}"/>
              </a:ext>
            </a:extLst>
          </p:cNvPr>
          <p:cNvSpPr/>
          <p:nvPr/>
        </p:nvSpPr>
        <p:spPr>
          <a:xfrm>
            <a:off x="5757800" y="6492875"/>
            <a:ext cx="375857" cy="286100"/>
          </a:xfrm>
          <a:prstGeom prst="leftArrow">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973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11BBFD-AC8F-4225-BEFB-FFB6644BF430}"/>
              </a:ext>
            </a:extLst>
          </p:cNvPr>
          <p:cNvSpPr/>
          <p:nvPr/>
        </p:nvSpPr>
        <p:spPr>
          <a:xfrm>
            <a:off x="864824" y="5657161"/>
            <a:ext cx="7188506" cy="280931"/>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12</a:t>
            </a:fld>
            <a:endParaRPr lang="en-US"/>
          </a:p>
        </p:txBody>
      </p:sp>
      <p:sp>
        <p:nvSpPr>
          <p:cNvPr id="9" name="Rectangle 8"/>
          <p:cNvSpPr/>
          <p:nvPr/>
        </p:nvSpPr>
        <p:spPr>
          <a:xfrm>
            <a:off x="757237" y="875742"/>
            <a:ext cx="7629526" cy="4216539"/>
          </a:xfrm>
          <a:prstGeom prst="rect">
            <a:avLst/>
          </a:prstGeom>
        </p:spPr>
        <p:txBody>
          <a:bodyPr wrap="square">
            <a:spAutoFit/>
          </a:bodyPr>
          <a:lstStyle/>
          <a:p>
            <a:pPr algn="ctr"/>
            <a:r>
              <a:rPr lang="en-US" sz="4400" dirty="0"/>
              <a:t>Line Renderer 101</a:t>
            </a:r>
          </a:p>
          <a:p>
            <a:r>
              <a:rPr lang="en-US" sz="3200" dirty="0"/>
              <a:t>Next, we’ll need more points. Lets opt for 20 between these two locations. We want to interpolate between the points, then add an amount of randomness. With 20 segments, we need 21 points – this is the classic fence post problem. (see below for an example with 3 segments and 4 points)</a:t>
            </a:r>
            <a:endParaRPr lang="en-US" sz="2800" dirty="0"/>
          </a:p>
        </p:txBody>
      </p:sp>
      <p:sp>
        <p:nvSpPr>
          <p:cNvPr id="2" name="Rectangle 1">
            <a:extLst>
              <a:ext uri="{FF2B5EF4-FFF2-40B4-BE49-F238E27FC236}">
                <a16:creationId xmlns:a16="http://schemas.microsoft.com/office/drawing/2014/main" id="{8E966554-B27F-49FE-9DEE-E40423AD9ABB}"/>
              </a:ext>
            </a:extLst>
          </p:cNvPr>
          <p:cNvSpPr/>
          <p:nvPr/>
        </p:nvSpPr>
        <p:spPr>
          <a:xfrm>
            <a:off x="864824" y="5222913"/>
            <a:ext cx="231354" cy="11953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FADA118-96DD-4E7A-8CED-AA548E67869A}"/>
              </a:ext>
            </a:extLst>
          </p:cNvPr>
          <p:cNvSpPr/>
          <p:nvPr/>
        </p:nvSpPr>
        <p:spPr>
          <a:xfrm>
            <a:off x="3183875" y="5222913"/>
            <a:ext cx="231354" cy="11953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6F255E-2949-4914-9272-9FF435CFF10C}"/>
              </a:ext>
            </a:extLst>
          </p:cNvPr>
          <p:cNvSpPr/>
          <p:nvPr/>
        </p:nvSpPr>
        <p:spPr>
          <a:xfrm>
            <a:off x="5502926" y="5222913"/>
            <a:ext cx="231354" cy="11953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C743D7E-7F48-4EE8-8123-A79CCC5B609F}"/>
              </a:ext>
            </a:extLst>
          </p:cNvPr>
          <p:cNvSpPr/>
          <p:nvPr/>
        </p:nvSpPr>
        <p:spPr>
          <a:xfrm>
            <a:off x="7821976" y="5222913"/>
            <a:ext cx="231354" cy="11953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5534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13</a:t>
            </a:fld>
            <a:endParaRPr lang="en-US"/>
          </a:p>
        </p:txBody>
      </p:sp>
      <p:sp>
        <p:nvSpPr>
          <p:cNvPr id="9" name="Rectangle 8"/>
          <p:cNvSpPr/>
          <p:nvPr/>
        </p:nvSpPr>
        <p:spPr>
          <a:xfrm>
            <a:off x="757237" y="875742"/>
            <a:ext cx="7629526" cy="5693866"/>
          </a:xfrm>
          <a:prstGeom prst="rect">
            <a:avLst/>
          </a:prstGeom>
        </p:spPr>
        <p:txBody>
          <a:bodyPr wrap="square">
            <a:spAutoFit/>
          </a:bodyPr>
          <a:lstStyle/>
          <a:p>
            <a:pPr algn="ctr"/>
            <a:r>
              <a:rPr lang="en-US" sz="4400" dirty="0"/>
              <a:t>Line Renderer 101</a:t>
            </a:r>
          </a:p>
          <a:p>
            <a:r>
              <a:rPr lang="en-US" sz="3200" dirty="0"/>
              <a:t>This does not have the randomness yet.</a:t>
            </a:r>
          </a:p>
          <a:p>
            <a:r>
              <a:rPr lang="en-US" sz="2400" dirty="0"/>
              <a:t>void Update()</a:t>
            </a:r>
          </a:p>
          <a:p>
            <a:r>
              <a:rPr lang="en-US" sz="2400" dirty="0"/>
              <a:t>{</a:t>
            </a:r>
          </a:p>
          <a:p>
            <a:r>
              <a:rPr lang="en-US" sz="2400" dirty="0"/>
              <a:t>	</a:t>
            </a:r>
            <a:r>
              <a:rPr lang="en-US" sz="2400" dirty="0" err="1"/>
              <a:t>line.positionCount</a:t>
            </a:r>
            <a:r>
              <a:rPr lang="en-US" sz="2400" dirty="0"/>
              <a:t> = 21;</a:t>
            </a:r>
          </a:p>
          <a:p>
            <a:r>
              <a:rPr lang="nn-NO" sz="2400" dirty="0"/>
              <a:t>	for (int i = 0; i &lt;= 20; i++)</a:t>
            </a:r>
          </a:p>
          <a:p>
            <a:r>
              <a:rPr lang="en-US" sz="2400" dirty="0"/>
              <a:t>	{</a:t>
            </a:r>
          </a:p>
          <a:p>
            <a:r>
              <a:rPr lang="en-US" sz="2400" dirty="0"/>
              <a:t>		Vector3 pos = Vector3.Lerp(</a:t>
            </a:r>
          </a:p>
          <a:p>
            <a:r>
              <a:rPr lang="en-US" sz="2400" dirty="0"/>
              <a:t>			</a:t>
            </a:r>
            <a:r>
              <a:rPr lang="en-US" sz="2400" dirty="0" err="1"/>
              <a:t>transform.position</a:t>
            </a:r>
            <a:r>
              <a:rPr lang="en-US" sz="2400" dirty="0"/>
              <a:t>,</a:t>
            </a:r>
          </a:p>
          <a:p>
            <a:r>
              <a:rPr lang="en-US" sz="2400" dirty="0"/>
              <a:t>			</a:t>
            </a:r>
            <a:r>
              <a:rPr lang="en-US" sz="2400" dirty="0" err="1"/>
              <a:t>target.transform.position</a:t>
            </a:r>
            <a:r>
              <a:rPr lang="en-US" sz="2400" dirty="0"/>
              <a:t>,</a:t>
            </a:r>
          </a:p>
          <a:p>
            <a:r>
              <a:rPr lang="en-US" sz="2400" dirty="0"/>
              <a:t>			(float)</a:t>
            </a:r>
            <a:r>
              <a:rPr lang="en-US" sz="2400" dirty="0" err="1"/>
              <a:t>i</a:t>
            </a:r>
            <a:r>
              <a:rPr lang="en-US" sz="2400" dirty="0"/>
              <a:t> / 20.0f);</a:t>
            </a:r>
          </a:p>
          <a:p>
            <a:r>
              <a:rPr lang="en-US" sz="2400" dirty="0"/>
              <a:t>		</a:t>
            </a:r>
            <a:r>
              <a:rPr lang="en-US" sz="2400" dirty="0" err="1"/>
              <a:t>line.SetPosition</a:t>
            </a:r>
            <a:r>
              <a:rPr lang="en-US" sz="2400" dirty="0"/>
              <a:t>(</a:t>
            </a:r>
            <a:r>
              <a:rPr lang="en-US" sz="2400" dirty="0" err="1"/>
              <a:t>i</a:t>
            </a:r>
            <a:r>
              <a:rPr lang="en-US" sz="2400" dirty="0"/>
              <a:t>, pos);</a:t>
            </a:r>
          </a:p>
          <a:p>
            <a:r>
              <a:rPr lang="en-US" sz="2400" dirty="0"/>
              <a:t>	}</a:t>
            </a:r>
          </a:p>
          <a:p>
            <a:r>
              <a:rPr lang="en-US" sz="2400" dirty="0"/>
              <a:t>}</a:t>
            </a:r>
          </a:p>
        </p:txBody>
      </p:sp>
    </p:spTree>
    <p:extLst>
      <p:ext uri="{BB962C8B-B14F-4D97-AF65-F5344CB8AC3E}">
        <p14:creationId xmlns:p14="http://schemas.microsoft.com/office/powerpoint/2010/main" val="2170112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14</a:t>
            </a:fld>
            <a:endParaRPr lang="en-US"/>
          </a:p>
        </p:txBody>
      </p:sp>
      <p:sp>
        <p:nvSpPr>
          <p:cNvPr id="9" name="Rectangle 8"/>
          <p:cNvSpPr/>
          <p:nvPr/>
        </p:nvSpPr>
        <p:spPr>
          <a:xfrm>
            <a:off x="757237" y="875742"/>
            <a:ext cx="7629526" cy="4832092"/>
          </a:xfrm>
          <a:prstGeom prst="rect">
            <a:avLst/>
          </a:prstGeom>
        </p:spPr>
        <p:txBody>
          <a:bodyPr wrap="square">
            <a:spAutoFit/>
          </a:bodyPr>
          <a:lstStyle/>
          <a:p>
            <a:pPr algn="ctr"/>
            <a:r>
              <a:rPr lang="en-US" sz="4400" dirty="0"/>
              <a:t>Line Renderer 101</a:t>
            </a:r>
          </a:p>
          <a:p>
            <a:r>
              <a:rPr lang="en-US" sz="3200" dirty="0"/>
              <a:t>This does.</a:t>
            </a:r>
          </a:p>
          <a:p>
            <a:r>
              <a:rPr lang="en-US" sz="3200" dirty="0"/>
              <a:t>Add a public float so it can be modified in the inspector</a:t>
            </a:r>
          </a:p>
          <a:p>
            <a:r>
              <a:rPr lang="en-US" sz="2400" dirty="0"/>
              <a:t>public float zap = 0.0f;</a:t>
            </a:r>
          </a:p>
          <a:p>
            <a:r>
              <a:rPr lang="en-US" sz="3200" dirty="0"/>
              <a:t>And modify pos before setting it.</a:t>
            </a:r>
          </a:p>
          <a:p>
            <a:r>
              <a:rPr lang="en-US" sz="2400" dirty="0"/>
              <a:t>pos += </a:t>
            </a:r>
            <a:r>
              <a:rPr lang="en-US" sz="2400" dirty="0" err="1"/>
              <a:t>UnityEngine.Random.insideUnitSphere</a:t>
            </a:r>
            <a:r>
              <a:rPr lang="en-US" sz="2400" dirty="0"/>
              <a:t> * zap;</a:t>
            </a:r>
          </a:p>
          <a:p>
            <a:r>
              <a:rPr lang="en-US" sz="2400" dirty="0" err="1"/>
              <a:t>line.SetPosition</a:t>
            </a:r>
            <a:r>
              <a:rPr lang="en-US" sz="2400" dirty="0"/>
              <a:t>(</a:t>
            </a:r>
            <a:r>
              <a:rPr lang="en-US" sz="2400" dirty="0" err="1"/>
              <a:t>i</a:t>
            </a:r>
            <a:r>
              <a:rPr lang="en-US" sz="2400" dirty="0"/>
              <a:t>, pos);</a:t>
            </a:r>
          </a:p>
          <a:p>
            <a:r>
              <a:rPr lang="en-US" sz="3200" dirty="0"/>
              <a:t>Now, while running, alter zap and see what happens.</a:t>
            </a:r>
          </a:p>
        </p:txBody>
      </p:sp>
    </p:spTree>
    <p:extLst>
      <p:ext uri="{BB962C8B-B14F-4D97-AF65-F5344CB8AC3E}">
        <p14:creationId xmlns:p14="http://schemas.microsoft.com/office/powerpoint/2010/main" val="1637850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15</a:t>
            </a:fld>
            <a:endParaRPr lang="en-US"/>
          </a:p>
        </p:txBody>
      </p:sp>
      <p:sp>
        <p:nvSpPr>
          <p:cNvPr id="9" name="Rectangle 8"/>
          <p:cNvSpPr/>
          <p:nvPr/>
        </p:nvSpPr>
        <p:spPr>
          <a:xfrm>
            <a:off x="757237" y="875742"/>
            <a:ext cx="7629526" cy="1261884"/>
          </a:xfrm>
          <a:prstGeom prst="rect">
            <a:avLst/>
          </a:prstGeom>
        </p:spPr>
        <p:txBody>
          <a:bodyPr wrap="square">
            <a:spAutoFit/>
          </a:bodyPr>
          <a:lstStyle/>
          <a:p>
            <a:pPr algn="ctr"/>
            <a:r>
              <a:rPr lang="en-US" sz="4400" dirty="0"/>
              <a:t>Line Renderer 101</a:t>
            </a:r>
          </a:p>
          <a:p>
            <a:r>
              <a:rPr lang="en-US" sz="3200" dirty="0"/>
              <a:t>Looks better animated, but…</a:t>
            </a:r>
          </a:p>
        </p:txBody>
      </p:sp>
      <p:sp>
        <p:nvSpPr>
          <p:cNvPr id="4" name="Arrow: Left 3">
            <a:extLst>
              <a:ext uri="{FF2B5EF4-FFF2-40B4-BE49-F238E27FC236}">
                <a16:creationId xmlns:a16="http://schemas.microsoft.com/office/drawing/2014/main" id="{2FA81C40-A1BE-4112-A504-C3BF1A0ABEDE}"/>
              </a:ext>
            </a:extLst>
          </p:cNvPr>
          <p:cNvSpPr/>
          <p:nvPr/>
        </p:nvSpPr>
        <p:spPr>
          <a:xfrm>
            <a:off x="7243133" y="6107350"/>
            <a:ext cx="375857" cy="286100"/>
          </a:xfrm>
          <a:prstGeom prst="leftArrow">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335C012-A727-49FB-8E80-7402B878E96C}"/>
              </a:ext>
            </a:extLst>
          </p:cNvPr>
          <p:cNvPicPr>
            <a:picLocks noChangeAspect="1"/>
          </p:cNvPicPr>
          <p:nvPr/>
        </p:nvPicPr>
        <p:blipFill>
          <a:blip r:embed="rId2"/>
          <a:stretch>
            <a:fillRect/>
          </a:stretch>
        </p:blipFill>
        <p:spPr>
          <a:xfrm>
            <a:off x="815246" y="2095642"/>
            <a:ext cx="6356733" cy="4297808"/>
          </a:xfrm>
          <a:prstGeom prst="rect">
            <a:avLst/>
          </a:prstGeom>
        </p:spPr>
      </p:pic>
    </p:spTree>
    <p:extLst>
      <p:ext uri="{BB962C8B-B14F-4D97-AF65-F5344CB8AC3E}">
        <p14:creationId xmlns:p14="http://schemas.microsoft.com/office/powerpoint/2010/main" val="1068654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a:t>
            </a:fld>
            <a:endParaRPr lang="en-US"/>
          </a:p>
        </p:txBody>
      </p:sp>
      <p:sp>
        <p:nvSpPr>
          <p:cNvPr id="9" name="Rectangle 8"/>
          <p:cNvSpPr/>
          <p:nvPr/>
        </p:nvSpPr>
        <p:spPr>
          <a:xfrm>
            <a:off x="757237" y="875742"/>
            <a:ext cx="7629526" cy="6370975"/>
          </a:xfrm>
          <a:prstGeom prst="rect">
            <a:avLst/>
          </a:prstGeom>
        </p:spPr>
        <p:txBody>
          <a:bodyPr wrap="square">
            <a:spAutoFit/>
          </a:bodyPr>
          <a:lstStyle/>
          <a:p>
            <a:pPr algn="ctr"/>
            <a:r>
              <a:rPr lang="en-US" sz="4400" dirty="0"/>
              <a:t>Line Renderer 101</a:t>
            </a:r>
          </a:p>
          <a:p>
            <a:pPr algn="ctr"/>
            <a:endParaRPr lang="en-US" sz="4400" dirty="0"/>
          </a:p>
          <a:p>
            <a:pPr marL="571500" indent="-571500">
              <a:buFont typeface="Arial" panose="020B0604020202020204" pitchFamily="34" charset="0"/>
              <a:buChar char="•"/>
            </a:pPr>
            <a:r>
              <a:rPr lang="en-US" sz="3200" dirty="0"/>
              <a:t>A line renderer connects</a:t>
            </a:r>
          </a:p>
          <a:p>
            <a:pPr marL="571500" indent="-571500">
              <a:buFont typeface="Arial" panose="020B0604020202020204" pitchFamily="34" charset="0"/>
              <a:buChar char="•"/>
            </a:pPr>
            <a:r>
              <a:rPr lang="en-US" sz="3200" dirty="0"/>
              <a:t>To use it, there are a few steps.</a:t>
            </a:r>
          </a:p>
          <a:p>
            <a:pPr marL="571500" indent="-571500">
              <a:buFont typeface="Arial" panose="020B0604020202020204" pitchFamily="34" charset="0"/>
              <a:buChar char="•"/>
            </a:pPr>
            <a:r>
              <a:rPr lang="en-US" sz="3200" dirty="0"/>
              <a:t>1) add a line renderer component to something in the scene</a:t>
            </a:r>
          </a:p>
          <a:p>
            <a:pPr marL="571500" indent="-571500">
              <a:buFont typeface="Arial" panose="020B0604020202020204" pitchFamily="34" charset="0"/>
              <a:buChar char="•"/>
            </a:pPr>
            <a:r>
              <a:rPr lang="en-US" sz="3200" dirty="0"/>
              <a:t>2) get that component in a script</a:t>
            </a:r>
          </a:p>
          <a:p>
            <a:pPr marL="571500" indent="-571500">
              <a:buFont typeface="Arial" panose="020B0604020202020204" pitchFamily="34" charset="0"/>
              <a:buChar char="•"/>
            </a:pPr>
            <a:r>
              <a:rPr lang="en-US" sz="3200" dirty="0"/>
              <a:t>3) set the number of points for it to render</a:t>
            </a:r>
          </a:p>
          <a:p>
            <a:pPr marL="571500" indent="-571500">
              <a:buFont typeface="Arial" panose="020B0604020202020204" pitchFamily="34" charset="0"/>
              <a:buChar char="•"/>
            </a:pPr>
            <a:r>
              <a:rPr lang="en-US" sz="3200" dirty="0"/>
              <a:t>4) assign the points to it</a:t>
            </a:r>
          </a:p>
          <a:p>
            <a:pPr marL="571500" indent="-571500">
              <a:buFont typeface="Arial" panose="020B0604020202020204" pitchFamily="34" charset="0"/>
              <a:buChar char="•"/>
            </a:pPr>
            <a:r>
              <a:rPr lang="en-US" sz="3200" dirty="0"/>
              <a:t>5) to turn it off, number of points = 0</a:t>
            </a:r>
          </a:p>
          <a:p>
            <a:pPr marL="1028700" lvl="1" indent="-571500">
              <a:buFont typeface="Arial" panose="020B0604020202020204" pitchFamily="34" charset="0"/>
              <a:buChar char="•"/>
            </a:pPr>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a:t>
            </a:fld>
            <a:endParaRPr lang="en-US"/>
          </a:p>
        </p:txBody>
      </p:sp>
      <p:sp>
        <p:nvSpPr>
          <p:cNvPr id="9" name="Rectangle 8"/>
          <p:cNvSpPr/>
          <p:nvPr/>
        </p:nvSpPr>
        <p:spPr>
          <a:xfrm>
            <a:off x="757237" y="875742"/>
            <a:ext cx="7629526" cy="1261884"/>
          </a:xfrm>
          <a:prstGeom prst="rect">
            <a:avLst/>
          </a:prstGeom>
        </p:spPr>
        <p:txBody>
          <a:bodyPr wrap="square">
            <a:spAutoFit/>
          </a:bodyPr>
          <a:lstStyle/>
          <a:p>
            <a:pPr algn="ctr"/>
            <a:r>
              <a:rPr lang="en-US" sz="4400" dirty="0"/>
              <a:t>Line Renderer 101</a:t>
            </a:r>
          </a:p>
          <a:p>
            <a:r>
              <a:rPr lang="en-US" sz="3200" dirty="0"/>
              <a:t>Here I’ve added 2 spheres to the scene.</a:t>
            </a:r>
          </a:p>
        </p:txBody>
      </p:sp>
      <p:pic>
        <p:nvPicPr>
          <p:cNvPr id="2" name="Picture 1">
            <a:extLst>
              <a:ext uri="{FF2B5EF4-FFF2-40B4-BE49-F238E27FC236}">
                <a16:creationId xmlns:a16="http://schemas.microsoft.com/office/drawing/2014/main" id="{51D42EAA-7174-45D0-82C1-1FED5D94A9C2}"/>
              </a:ext>
            </a:extLst>
          </p:cNvPr>
          <p:cNvPicPr>
            <a:picLocks noChangeAspect="1"/>
          </p:cNvPicPr>
          <p:nvPr/>
        </p:nvPicPr>
        <p:blipFill>
          <a:blip r:embed="rId2"/>
          <a:stretch>
            <a:fillRect/>
          </a:stretch>
        </p:blipFill>
        <p:spPr>
          <a:xfrm>
            <a:off x="848298" y="2784000"/>
            <a:ext cx="7056304" cy="3646954"/>
          </a:xfrm>
          <a:prstGeom prst="rect">
            <a:avLst/>
          </a:prstGeom>
        </p:spPr>
      </p:pic>
    </p:spTree>
    <p:extLst>
      <p:ext uri="{BB962C8B-B14F-4D97-AF65-F5344CB8AC3E}">
        <p14:creationId xmlns:p14="http://schemas.microsoft.com/office/powerpoint/2010/main" val="2656482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a:t>
            </a:fld>
            <a:endParaRPr lang="en-US"/>
          </a:p>
        </p:txBody>
      </p:sp>
      <p:sp>
        <p:nvSpPr>
          <p:cNvPr id="9" name="Rectangle 8"/>
          <p:cNvSpPr/>
          <p:nvPr/>
        </p:nvSpPr>
        <p:spPr>
          <a:xfrm>
            <a:off x="757237" y="875742"/>
            <a:ext cx="7629526" cy="2246769"/>
          </a:xfrm>
          <a:prstGeom prst="rect">
            <a:avLst/>
          </a:prstGeom>
        </p:spPr>
        <p:txBody>
          <a:bodyPr wrap="square">
            <a:spAutoFit/>
          </a:bodyPr>
          <a:lstStyle/>
          <a:p>
            <a:pPr algn="ctr"/>
            <a:r>
              <a:rPr lang="en-US" sz="4400" dirty="0"/>
              <a:t>Line Renderer 101</a:t>
            </a:r>
          </a:p>
          <a:p>
            <a:r>
              <a:rPr lang="en-US" sz="3200" dirty="0"/>
              <a:t>Select one, then hit Add Component in the inspector.  Start typing Line and you’ll see the Line Renderer component. Select it.</a:t>
            </a:r>
          </a:p>
        </p:txBody>
      </p:sp>
      <p:pic>
        <p:nvPicPr>
          <p:cNvPr id="5" name="Picture 4">
            <a:extLst>
              <a:ext uri="{FF2B5EF4-FFF2-40B4-BE49-F238E27FC236}">
                <a16:creationId xmlns:a16="http://schemas.microsoft.com/office/drawing/2014/main" id="{4FB8A1FA-B40D-4846-A8D5-E281CEA16EFD}"/>
              </a:ext>
            </a:extLst>
          </p:cNvPr>
          <p:cNvPicPr>
            <a:picLocks noChangeAspect="1"/>
          </p:cNvPicPr>
          <p:nvPr/>
        </p:nvPicPr>
        <p:blipFill>
          <a:blip r:embed="rId2"/>
          <a:stretch>
            <a:fillRect/>
          </a:stretch>
        </p:blipFill>
        <p:spPr>
          <a:xfrm>
            <a:off x="3598565" y="4014983"/>
            <a:ext cx="1946869" cy="2662728"/>
          </a:xfrm>
          <a:prstGeom prst="rect">
            <a:avLst/>
          </a:prstGeom>
        </p:spPr>
      </p:pic>
    </p:spTree>
    <p:extLst>
      <p:ext uri="{BB962C8B-B14F-4D97-AF65-F5344CB8AC3E}">
        <p14:creationId xmlns:p14="http://schemas.microsoft.com/office/powerpoint/2010/main" val="9184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5</a:t>
            </a:fld>
            <a:endParaRPr lang="en-US"/>
          </a:p>
        </p:txBody>
      </p:sp>
      <p:sp>
        <p:nvSpPr>
          <p:cNvPr id="9" name="Rectangle 8"/>
          <p:cNvSpPr/>
          <p:nvPr/>
        </p:nvSpPr>
        <p:spPr>
          <a:xfrm>
            <a:off x="757237" y="875742"/>
            <a:ext cx="7629526" cy="1754326"/>
          </a:xfrm>
          <a:prstGeom prst="rect">
            <a:avLst/>
          </a:prstGeom>
        </p:spPr>
        <p:txBody>
          <a:bodyPr wrap="square">
            <a:spAutoFit/>
          </a:bodyPr>
          <a:lstStyle/>
          <a:p>
            <a:pPr algn="ctr"/>
            <a:r>
              <a:rPr lang="en-US" sz="4400" dirty="0"/>
              <a:t>Line Renderer 101</a:t>
            </a:r>
          </a:p>
          <a:p>
            <a:r>
              <a:rPr lang="en-US" sz="3200" dirty="0"/>
              <a:t>By default, it has two points. Reset that to zero.</a:t>
            </a:r>
          </a:p>
        </p:txBody>
      </p:sp>
      <p:pic>
        <p:nvPicPr>
          <p:cNvPr id="2" name="Picture 1">
            <a:extLst>
              <a:ext uri="{FF2B5EF4-FFF2-40B4-BE49-F238E27FC236}">
                <a16:creationId xmlns:a16="http://schemas.microsoft.com/office/drawing/2014/main" id="{DEAE3305-F931-4116-AE28-DD1E2F28EE3F}"/>
              </a:ext>
            </a:extLst>
          </p:cNvPr>
          <p:cNvPicPr>
            <a:picLocks noChangeAspect="1"/>
          </p:cNvPicPr>
          <p:nvPr/>
        </p:nvPicPr>
        <p:blipFill>
          <a:blip r:embed="rId2"/>
          <a:stretch>
            <a:fillRect/>
          </a:stretch>
        </p:blipFill>
        <p:spPr>
          <a:xfrm>
            <a:off x="2417831" y="2367723"/>
            <a:ext cx="6142748" cy="4078419"/>
          </a:xfrm>
          <a:prstGeom prst="rect">
            <a:avLst/>
          </a:prstGeom>
        </p:spPr>
      </p:pic>
      <p:sp>
        <p:nvSpPr>
          <p:cNvPr id="4" name="Arrow: Left 3">
            <a:extLst>
              <a:ext uri="{FF2B5EF4-FFF2-40B4-BE49-F238E27FC236}">
                <a16:creationId xmlns:a16="http://schemas.microsoft.com/office/drawing/2014/main" id="{2FA81C40-A1BE-4112-A504-C3BF1A0ABEDE}"/>
              </a:ext>
            </a:extLst>
          </p:cNvPr>
          <p:cNvSpPr/>
          <p:nvPr/>
        </p:nvSpPr>
        <p:spPr>
          <a:xfrm>
            <a:off x="8616677" y="4170898"/>
            <a:ext cx="375857" cy="286100"/>
          </a:xfrm>
          <a:prstGeom prst="leftArrow">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044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6</a:t>
            </a:fld>
            <a:endParaRPr lang="en-US"/>
          </a:p>
        </p:txBody>
      </p:sp>
      <p:sp>
        <p:nvSpPr>
          <p:cNvPr id="9" name="Rectangle 8"/>
          <p:cNvSpPr/>
          <p:nvPr/>
        </p:nvSpPr>
        <p:spPr>
          <a:xfrm>
            <a:off x="757237" y="875742"/>
            <a:ext cx="7629526" cy="5693866"/>
          </a:xfrm>
          <a:prstGeom prst="rect">
            <a:avLst/>
          </a:prstGeom>
        </p:spPr>
        <p:txBody>
          <a:bodyPr wrap="square">
            <a:spAutoFit/>
          </a:bodyPr>
          <a:lstStyle/>
          <a:p>
            <a:pPr algn="ctr"/>
            <a:r>
              <a:rPr lang="en-US" sz="4400" dirty="0"/>
              <a:t>Line Renderer 101</a:t>
            </a:r>
          </a:p>
          <a:p>
            <a:r>
              <a:rPr lang="en-US" sz="3200" dirty="0"/>
              <a:t>Now, add a script to the sphere with the line renderer on it – doesn’t really matter what you name it.  Open that script in Visual studio, and add a few member variables:</a:t>
            </a:r>
          </a:p>
          <a:p>
            <a:endParaRPr lang="en-US" sz="3200" dirty="0"/>
          </a:p>
          <a:p>
            <a:r>
              <a:rPr lang="en-US" sz="2800" dirty="0"/>
              <a:t>public </a:t>
            </a:r>
            <a:r>
              <a:rPr lang="en-US" sz="2800" dirty="0" err="1"/>
              <a:t>GameObject</a:t>
            </a:r>
            <a:r>
              <a:rPr lang="en-US" sz="2800" dirty="0"/>
              <a:t> target;</a:t>
            </a:r>
          </a:p>
          <a:p>
            <a:r>
              <a:rPr lang="en-US" sz="2800" dirty="0" err="1"/>
              <a:t>LineRenderer</a:t>
            </a:r>
            <a:r>
              <a:rPr lang="en-US" sz="2800" dirty="0"/>
              <a:t> line;</a:t>
            </a:r>
          </a:p>
          <a:p>
            <a:endParaRPr lang="en-US" sz="3200" dirty="0"/>
          </a:p>
          <a:p>
            <a:r>
              <a:rPr lang="en-US" sz="3200" dirty="0"/>
              <a:t>Save, then drag the OTHER sphere into the target well.</a:t>
            </a:r>
          </a:p>
        </p:txBody>
      </p:sp>
    </p:spTree>
    <p:extLst>
      <p:ext uri="{BB962C8B-B14F-4D97-AF65-F5344CB8AC3E}">
        <p14:creationId xmlns:p14="http://schemas.microsoft.com/office/powerpoint/2010/main" val="24097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7</a:t>
            </a:fld>
            <a:endParaRPr lang="en-US"/>
          </a:p>
        </p:txBody>
      </p:sp>
      <p:sp>
        <p:nvSpPr>
          <p:cNvPr id="9" name="Rectangle 8"/>
          <p:cNvSpPr/>
          <p:nvPr/>
        </p:nvSpPr>
        <p:spPr>
          <a:xfrm>
            <a:off x="757237" y="875742"/>
            <a:ext cx="7629526" cy="5447645"/>
          </a:xfrm>
          <a:prstGeom prst="rect">
            <a:avLst/>
          </a:prstGeom>
        </p:spPr>
        <p:txBody>
          <a:bodyPr wrap="square">
            <a:spAutoFit/>
          </a:bodyPr>
          <a:lstStyle/>
          <a:p>
            <a:pPr algn="ctr"/>
            <a:r>
              <a:rPr lang="en-US" sz="4400" dirty="0"/>
              <a:t>Line Renderer 101</a:t>
            </a:r>
          </a:p>
          <a:p>
            <a:r>
              <a:rPr lang="en-US" sz="3200" dirty="0"/>
              <a:t>In start, retrieve the line renderer component. We want to set it’s color to something suitably garish. This is done by adding an unlit/color material to the line renderer.</a:t>
            </a:r>
          </a:p>
          <a:p>
            <a:endParaRPr lang="en-US" sz="3200" dirty="0"/>
          </a:p>
          <a:p>
            <a:r>
              <a:rPr lang="en-US" sz="2800" dirty="0"/>
              <a:t>void Start()</a:t>
            </a:r>
          </a:p>
          <a:p>
            <a:r>
              <a:rPr lang="en-US" sz="2800" dirty="0"/>
              <a:t>{</a:t>
            </a:r>
          </a:p>
          <a:p>
            <a:r>
              <a:rPr lang="en-US" sz="2800" dirty="0"/>
              <a:t>	line = </a:t>
            </a:r>
            <a:r>
              <a:rPr lang="en-US" sz="2800" dirty="0" err="1"/>
              <a:t>GetComponent</a:t>
            </a:r>
            <a:r>
              <a:rPr lang="en-US" sz="2800" dirty="0"/>
              <a:t>&lt;</a:t>
            </a:r>
            <a:r>
              <a:rPr lang="en-US" sz="2800" dirty="0" err="1"/>
              <a:t>LineRenderer</a:t>
            </a:r>
            <a:r>
              <a:rPr lang="en-US" sz="2800" dirty="0"/>
              <a:t>&gt;();</a:t>
            </a:r>
          </a:p>
          <a:p>
            <a:r>
              <a:rPr lang="en-US" sz="2800" dirty="0"/>
              <a:t>}</a:t>
            </a:r>
          </a:p>
        </p:txBody>
      </p:sp>
    </p:spTree>
    <p:extLst>
      <p:ext uri="{BB962C8B-B14F-4D97-AF65-F5344CB8AC3E}">
        <p14:creationId xmlns:p14="http://schemas.microsoft.com/office/powerpoint/2010/main" val="1671351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8</a:t>
            </a:fld>
            <a:endParaRPr lang="en-US"/>
          </a:p>
        </p:txBody>
      </p:sp>
      <p:sp>
        <p:nvSpPr>
          <p:cNvPr id="9" name="Rectangle 8"/>
          <p:cNvSpPr/>
          <p:nvPr/>
        </p:nvSpPr>
        <p:spPr>
          <a:xfrm>
            <a:off x="757237" y="875742"/>
            <a:ext cx="7629526" cy="2739211"/>
          </a:xfrm>
          <a:prstGeom prst="rect">
            <a:avLst/>
          </a:prstGeom>
        </p:spPr>
        <p:txBody>
          <a:bodyPr wrap="square">
            <a:spAutoFit/>
          </a:bodyPr>
          <a:lstStyle/>
          <a:p>
            <a:pPr algn="ctr"/>
            <a:r>
              <a:rPr lang="en-US" sz="4400" dirty="0"/>
              <a:t>Line Renderer 101</a:t>
            </a:r>
          </a:p>
          <a:p>
            <a:r>
              <a:rPr lang="en-US" sz="3200" dirty="0"/>
              <a:t>Define a new material, then in the inspector for it, set the shader type to unlit/color, and pick a color. Drag this onto the material field in the line renderer inspector.</a:t>
            </a:r>
          </a:p>
        </p:txBody>
      </p:sp>
      <p:sp>
        <p:nvSpPr>
          <p:cNvPr id="4" name="Arrow: Left 3">
            <a:extLst>
              <a:ext uri="{FF2B5EF4-FFF2-40B4-BE49-F238E27FC236}">
                <a16:creationId xmlns:a16="http://schemas.microsoft.com/office/drawing/2014/main" id="{2FA81C40-A1BE-4112-A504-C3BF1A0ABEDE}"/>
              </a:ext>
            </a:extLst>
          </p:cNvPr>
          <p:cNvSpPr/>
          <p:nvPr/>
        </p:nvSpPr>
        <p:spPr>
          <a:xfrm>
            <a:off x="6936605" y="4521593"/>
            <a:ext cx="375857" cy="286100"/>
          </a:xfrm>
          <a:prstGeom prst="leftArrow">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1EA83E6-4DEB-447F-B27A-97ABEF9C5B7B}"/>
              </a:ext>
            </a:extLst>
          </p:cNvPr>
          <p:cNvPicPr>
            <a:picLocks noChangeAspect="1"/>
          </p:cNvPicPr>
          <p:nvPr/>
        </p:nvPicPr>
        <p:blipFill>
          <a:blip r:embed="rId2"/>
          <a:stretch>
            <a:fillRect/>
          </a:stretch>
        </p:blipFill>
        <p:spPr>
          <a:xfrm>
            <a:off x="1002591" y="3941833"/>
            <a:ext cx="5838825" cy="2047875"/>
          </a:xfrm>
          <a:prstGeom prst="rect">
            <a:avLst/>
          </a:prstGeom>
        </p:spPr>
      </p:pic>
      <p:sp>
        <p:nvSpPr>
          <p:cNvPr id="7" name="Arrow: Left 6">
            <a:extLst>
              <a:ext uri="{FF2B5EF4-FFF2-40B4-BE49-F238E27FC236}">
                <a16:creationId xmlns:a16="http://schemas.microsoft.com/office/drawing/2014/main" id="{B56A38EC-71A9-4D39-B655-C40790B05E42}"/>
              </a:ext>
            </a:extLst>
          </p:cNvPr>
          <p:cNvSpPr/>
          <p:nvPr/>
        </p:nvSpPr>
        <p:spPr>
          <a:xfrm>
            <a:off x="6936604" y="4931381"/>
            <a:ext cx="375857" cy="286100"/>
          </a:xfrm>
          <a:prstGeom prst="leftArrow">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0868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9</a:t>
            </a:fld>
            <a:endParaRPr lang="en-US"/>
          </a:p>
        </p:txBody>
      </p:sp>
      <p:sp>
        <p:nvSpPr>
          <p:cNvPr id="9" name="Rectangle 8"/>
          <p:cNvSpPr/>
          <p:nvPr/>
        </p:nvSpPr>
        <p:spPr>
          <a:xfrm>
            <a:off x="757237" y="875742"/>
            <a:ext cx="7629526" cy="5816977"/>
          </a:xfrm>
          <a:prstGeom prst="rect">
            <a:avLst/>
          </a:prstGeom>
        </p:spPr>
        <p:txBody>
          <a:bodyPr wrap="square">
            <a:spAutoFit/>
          </a:bodyPr>
          <a:lstStyle/>
          <a:p>
            <a:pPr algn="ctr"/>
            <a:r>
              <a:rPr lang="en-US" sz="4400" dirty="0"/>
              <a:t>Line Renderer 101</a:t>
            </a:r>
          </a:p>
          <a:p>
            <a:r>
              <a:rPr lang="en-US" sz="3200" dirty="0"/>
              <a:t>We can now, set the points for the line renderer.  For our first case, we want the points to track the target, so we’ll set them in update.</a:t>
            </a:r>
          </a:p>
          <a:p>
            <a:endParaRPr lang="en-US" sz="3200" dirty="0"/>
          </a:p>
          <a:p>
            <a:r>
              <a:rPr lang="en-US" sz="2800" dirty="0"/>
              <a:t>void Update()</a:t>
            </a:r>
          </a:p>
          <a:p>
            <a:r>
              <a:rPr lang="en-US" sz="2800" dirty="0"/>
              <a:t>{</a:t>
            </a:r>
          </a:p>
          <a:p>
            <a:r>
              <a:rPr lang="en-US" sz="2800" dirty="0"/>
              <a:t>	</a:t>
            </a:r>
            <a:r>
              <a:rPr lang="en-US" sz="2800" dirty="0" err="1"/>
              <a:t>line.positionCount</a:t>
            </a:r>
            <a:r>
              <a:rPr lang="en-US" sz="2800" dirty="0"/>
              <a:t> = 2;</a:t>
            </a:r>
          </a:p>
          <a:p>
            <a:r>
              <a:rPr lang="fr-FR" sz="2800" dirty="0"/>
              <a:t>	</a:t>
            </a:r>
            <a:r>
              <a:rPr lang="fr-FR" sz="2800" dirty="0" err="1"/>
              <a:t>line.SetPosition</a:t>
            </a:r>
            <a:r>
              <a:rPr lang="fr-FR" sz="2800" dirty="0"/>
              <a:t>(0, </a:t>
            </a:r>
            <a:r>
              <a:rPr lang="fr-FR" sz="2800" dirty="0" err="1"/>
              <a:t>transform.position</a:t>
            </a:r>
            <a:r>
              <a:rPr lang="fr-FR" sz="2800" dirty="0"/>
              <a:t>);</a:t>
            </a:r>
          </a:p>
          <a:p>
            <a:r>
              <a:rPr lang="en-US" sz="2800" dirty="0"/>
              <a:t>	</a:t>
            </a:r>
            <a:r>
              <a:rPr lang="en-US" sz="2800" dirty="0" err="1"/>
              <a:t>line.SetPosition</a:t>
            </a:r>
            <a:r>
              <a:rPr lang="en-US" sz="2800" dirty="0"/>
              <a:t>(1, </a:t>
            </a:r>
            <a:r>
              <a:rPr lang="en-US" sz="2800" dirty="0" err="1"/>
              <a:t>target.transform.position</a:t>
            </a:r>
            <a:r>
              <a:rPr lang="en-US" sz="2800" dirty="0"/>
              <a:t>);</a:t>
            </a:r>
          </a:p>
          <a:p>
            <a:r>
              <a:rPr lang="en-US" sz="2800" dirty="0"/>
              <a:t>}</a:t>
            </a:r>
          </a:p>
        </p:txBody>
      </p:sp>
    </p:spTree>
    <p:extLst>
      <p:ext uri="{BB962C8B-B14F-4D97-AF65-F5344CB8AC3E}">
        <p14:creationId xmlns:p14="http://schemas.microsoft.com/office/powerpoint/2010/main" val="2467337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44844</TotalTime>
  <Words>681</Words>
  <Application>Microsoft Office PowerPoint</Application>
  <PresentationFormat>On-screen Show (4:3)</PresentationFormat>
  <Paragraphs>95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Helvetica</vt:lpstr>
      <vt:lpstr>Office Theme</vt:lpstr>
      <vt:lpstr>Game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Digital Matrix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Algorithms</dc:title>
  <dc:creator>Dan Lingman</dc:creator>
  <cp:lastModifiedBy>Dan Lingman</cp:lastModifiedBy>
  <cp:revision>143</cp:revision>
  <cp:lastPrinted>2018-07-08T22:54:55Z</cp:lastPrinted>
  <dcterms:created xsi:type="dcterms:W3CDTF">2013-08-13T00:38:38Z</dcterms:created>
  <dcterms:modified xsi:type="dcterms:W3CDTF">2020-03-30T15:03:03Z</dcterms:modified>
</cp:coreProperties>
</file>