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37" r:id="rId4"/>
    <p:sldId id="338" r:id="rId5"/>
    <p:sldId id="371" r:id="rId6"/>
    <p:sldId id="372" r:id="rId7"/>
    <p:sldId id="415" r:id="rId8"/>
    <p:sldId id="339" r:id="rId9"/>
    <p:sldId id="373" r:id="rId10"/>
    <p:sldId id="374" r:id="rId11"/>
    <p:sldId id="375" r:id="rId12"/>
    <p:sldId id="411" r:id="rId13"/>
    <p:sldId id="376" r:id="rId14"/>
    <p:sldId id="377" r:id="rId15"/>
    <p:sldId id="412" r:id="rId16"/>
    <p:sldId id="378" r:id="rId17"/>
    <p:sldId id="379" r:id="rId18"/>
    <p:sldId id="413" r:id="rId19"/>
    <p:sldId id="380" r:id="rId20"/>
    <p:sldId id="381" r:id="rId21"/>
    <p:sldId id="416" r:id="rId22"/>
    <p:sldId id="382" r:id="rId23"/>
    <p:sldId id="414" r:id="rId24"/>
    <p:sldId id="383" r:id="rId25"/>
    <p:sldId id="384" r:id="rId26"/>
    <p:sldId id="385" r:id="rId27"/>
    <p:sldId id="386" r:id="rId28"/>
    <p:sldId id="387" r:id="rId29"/>
    <p:sldId id="323" r:id="rId30"/>
    <p:sldId id="328" r:id="rId31"/>
    <p:sldId id="330" r:id="rId32"/>
    <p:sldId id="349" r:id="rId3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96" y="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241" d="100"/>
          <a:sy n="241" d="100"/>
        </p:scale>
        <p:origin x="2928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ingman" userId="3c9a4b8a81ba15bc" providerId="LiveId" clId="{99546030-3EA2-431E-BC80-FFFDE1AFCB44}"/>
    <pc:docChg chg="custSel addSld delSld modSld">
      <pc:chgData name="Dan Lingman" userId="3c9a4b8a81ba15bc" providerId="LiveId" clId="{99546030-3EA2-431E-BC80-FFFDE1AFCB44}" dt="2020-12-22T21:30:08.436" v="1324" actId="20577"/>
      <pc:docMkLst>
        <pc:docMk/>
      </pc:docMkLst>
      <pc:sldChg chg="modSp mod">
        <pc:chgData name="Dan Lingman" userId="3c9a4b8a81ba15bc" providerId="LiveId" clId="{99546030-3EA2-431E-BC80-FFFDE1AFCB44}" dt="2020-12-22T21:01:55.507" v="988" actId="20577"/>
        <pc:sldMkLst>
          <pc:docMk/>
          <pc:sldMk cId="3517724639" sldId="323"/>
        </pc:sldMkLst>
        <pc:spChg chg="mod">
          <ac:chgData name="Dan Lingman" userId="3c9a4b8a81ba15bc" providerId="LiveId" clId="{99546030-3EA2-431E-BC80-FFFDE1AFCB44}" dt="2020-12-22T21:01:55.507" v="988" actId="20577"/>
          <ac:spMkLst>
            <pc:docMk/>
            <pc:sldMk cId="3517724639" sldId="323"/>
            <ac:spMk id="4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1:02:25.111" v="1058" actId="20577"/>
        <pc:sldMkLst>
          <pc:docMk/>
          <pc:sldMk cId="3517724639" sldId="328"/>
        </pc:sldMkLst>
        <pc:spChg chg="mod">
          <ac:chgData name="Dan Lingman" userId="3c9a4b8a81ba15bc" providerId="LiveId" clId="{99546030-3EA2-431E-BC80-FFFDE1AFCB44}" dt="2020-12-22T21:02:25.111" v="1058" actId="20577"/>
          <ac:spMkLst>
            <pc:docMk/>
            <pc:sldMk cId="3517724639" sldId="328"/>
            <ac:spMk id="4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1:04:12.660" v="1322" actId="20577"/>
        <pc:sldMkLst>
          <pc:docMk/>
          <pc:sldMk cId="3517724639" sldId="330"/>
        </pc:sldMkLst>
        <pc:spChg chg="mod">
          <ac:chgData name="Dan Lingman" userId="3c9a4b8a81ba15bc" providerId="LiveId" clId="{99546030-3EA2-431E-BC80-FFFDE1AFCB44}" dt="2020-12-22T21:04:12.660" v="1322" actId="20577"/>
          <ac:spMkLst>
            <pc:docMk/>
            <pc:sldMk cId="3517724639" sldId="330"/>
            <ac:spMk id="4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2:56.690" v="230" actId="20577"/>
        <pc:sldMkLst>
          <pc:docMk/>
          <pc:sldMk cId="1352346628" sldId="373"/>
        </pc:sldMkLst>
        <pc:spChg chg="mod">
          <ac:chgData name="Dan Lingman" userId="3c9a4b8a81ba15bc" providerId="LiveId" clId="{99546030-3EA2-431E-BC80-FFFDE1AFCB44}" dt="2020-12-22T20:52:56.690" v="230" actId="20577"/>
          <ac:spMkLst>
            <pc:docMk/>
            <pc:sldMk cId="1352346628" sldId="373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4:56.650" v="545" actId="5793"/>
        <pc:sldMkLst>
          <pc:docMk/>
          <pc:sldMk cId="1621885206" sldId="374"/>
        </pc:sldMkLst>
        <pc:spChg chg="mod">
          <ac:chgData name="Dan Lingman" userId="3c9a4b8a81ba15bc" providerId="LiveId" clId="{99546030-3EA2-431E-BC80-FFFDE1AFCB44}" dt="2020-12-22T20:54:56.650" v="545" actId="5793"/>
          <ac:spMkLst>
            <pc:docMk/>
            <pc:sldMk cId="1621885206" sldId="374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5:51.760" v="570" actId="6549"/>
        <pc:sldMkLst>
          <pc:docMk/>
          <pc:sldMk cId="3155169689" sldId="376"/>
        </pc:sldMkLst>
        <pc:spChg chg="mod">
          <ac:chgData name="Dan Lingman" userId="3c9a4b8a81ba15bc" providerId="LiveId" clId="{99546030-3EA2-431E-BC80-FFFDE1AFCB44}" dt="2020-12-22T20:55:51.760" v="570" actId="6549"/>
          <ac:spMkLst>
            <pc:docMk/>
            <pc:sldMk cId="3155169689" sldId="376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8:56.572" v="651" actId="20577"/>
        <pc:sldMkLst>
          <pc:docMk/>
          <pc:sldMk cId="1158017752" sldId="381"/>
        </pc:sldMkLst>
        <pc:spChg chg="mod">
          <ac:chgData name="Dan Lingman" userId="3c9a4b8a81ba15bc" providerId="LiveId" clId="{99546030-3EA2-431E-BC80-FFFDE1AFCB44}" dt="2020-12-22T20:58:56.572" v="651" actId="20577"/>
          <ac:spMkLst>
            <pc:docMk/>
            <pc:sldMk cId="1158017752" sldId="381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9:07.287" v="656" actId="20577"/>
        <pc:sldMkLst>
          <pc:docMk/>
          <pc:sldMk cId="3470636079" sldId="382"/>
        </pc:sldMkLst>
        <pc:spChg chg="mod">
          <ac:chgData name="Dan Lingman" userId="3c9a4b8a81ba15bc" providerId="LiveId" clId="{99546030-3EA2-431E-BC80-FFFDE1AFCB44}" dt="2020-12-22T20:59:07.287" v="656" actId="20577"/>
          <ac:spMkLst>
            <pc:docMk/>
            <pc:sldMk cId="3470636079" sldId="382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9:15.623" v="661" actId="20577"/>
        <pc:sldMkLst>
          <pc:docMk/>
          <pc:sldMk cId="669173161" sldId="383"/>
        </pc:sldMkLst>
        <pc:spChg chg="mod">
          <ac:chgData name="Dan Lingman" userId="3c9a4b8a81ba15bc" providerId="LiveId" clId="{99546030-3EA2-431E-BC80-FFFDE1AFCB44}" dt="2020-12-22T20:59:15.623" v="661" actId="20577"/>
          <ac:spMkLst>
            <pc:docMk/>
            <pc:sldMk cId="669173161" sldId="383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9:19.354" v="663" actId="20577"/>
        <pc:sldMkLst>
          <pc:docMk/>
          <pc:sldMk cId="2008758855" sldId="384"/>
        </pc:sldMkLst>
        <pc:spChg chg="mod">
          <ac:chgData name="Dan Lingman" userId="3c9a4b8a81ba15bc" providerId="LiveId" clId="{99546030-3EA2-431E-BC80-FFFDE1AFCB44}" dt="2020-12-22T20:59:19.354" v="663" actId="20577"/>
          <ac:spMkLst>
            <pc:docMk/>
            <pc:sldMk cId="2008758855" sldId="384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1:30:08.436" v="1324" actId="20577"/>
        <pc:sldMkLst>
          <pc:docMk/>
          <pc:sldMk cId="321244285" sldId="385"/>
        </pc:sldMkLst>
        <pc:spChg chg="mod">
          <ac:chgData name="Dan Lingman" userId="3c9a4b8a81ba15bc" providerId="LiveId" clId="{99546030-3EA2-431E-BC80-FFFDE1AFCB44}" dt="2020-12-22T21:30:08.436" v="1324" actId="20577"/>
          <ac:spMkLst>
            <pc:docMk/>
            <pc:sldMk cId="321244285" sldId="385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9:27.006" v="667" actId="20577"/>
        <pc:sldMkLst>
          <pc:docMk/>
          <pc:sldMk cId="12199275" sldId="386"/>
        </pc:sldMkLst>
        <pc:spChg chg="mod">
          <ac:chgData name="Dan Lingman" userId="3c9a4b8a81ba15bc" providerId="LiveId" clId="{99546030-3EA2-431E-BC80-FFFDE1AFCB44}" dt="2020-12-22T20:59:27.006" v="667" actId="20577"/>
          <ac:spMkLst>
            <pc:docMk/>
            <pc:sldMk cId="12199275" sldId="386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1:00:29.258" v="749" actId="20577"/>
        <pc:sldMkLst>
          <pc:docMk/>
          <pc:sldMk cId="400435576" sldId="387"/>
        </pc:sldMkLst>
        <pc:spChg chg="mod">
          <ac:chgData name="Dan Lingman" userId="3c9a4b8a81ba15bc" providerId="LiveId" clId="{99546030-3EA2-431E-BC80-FFFDE1AFCB44}" dt="2020-12-22T21:00:29.258" v="749" actId="20577"/>
          <ac:spMkLst>
            <pc:docMk/>
            <pc:sldMk cId="400435576" sldId="387"/>
            <ac:spMk id="8" creationId="{00000000-0000-0000-0000-000000000000}"/>
          </ac:spMkLst>
        </pc:spChg>
      </pc:sldChg>
      <pc:sldChg chg="del">
        <pc:chgData name="Dan Lingman" userId="3c9a4b8a81ba15bc" providerId="LiveId" clId="{99546030-3EA2-431E-BC80-FFFDE1AFCB44}" dt="2020-12-22T20:58:28.350" v="618" actId="2696"/>
        <pc:sldMkLst>
          <pc:docMk/>
          <pc:sldMk cId="788723178" sldId="388"/>
        </pc:sldMkLst>
      </pc:sldChg>
      <pc:sldChg chg="modSp mod">
        <pc:chgData name="Dan Lingman" userId="3c9a4b8a81ba15bc" providerId="LiveId" clId="{99546030-3EA2-431E-BC80-FFFDE1AFCB44}" dt="2020-12-22T20:55:16.575" v="547" actId="20577"/>
        <pc:sldMkLst>
          <pc:docMk/>
          <pc:sldMk cId="1941942272" sldId="411"/>
        </pc:sldMkLst>
        <pc:spChg chg="mod">
          <ac:chgData name="Dan Lingman" userId="3c9a4b8a81ba15bc" providerId="LiveId" clId="{99546030-3EA2-431E-BC80-FFFDE1AFCB44}" dt="2020-12-22T20:55:16.575" v="547" actId="20577"/>
          <ac:spMkLst>
            <pc:docMk/>
            <pc:sldMk cId="1941942272" sldId="411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6:30.568" v="595" actId="20577"/>
        <pc:sldMkLst>
          <pc:docMk/>
          <pc:sldMk cId="3224859667" sldId="413"/>
        </pc:sldMkLst>
        <pc:spChg chg="mod">
          <ac:chgData name="Dan Lingman" userId="3c9a4b8a81ba15bc" providerId="LiveId" clId="{99546030-3EA2-431E-BC80-FFFDE1AFCB44}" dt="2020-12-22T20:56:30.568" v="595" actId="20577"/>
          <ac:spMkLst>
            <pc:docMk/>
            <pc:sldMk cId="3224859667" sldId="413"/>
            <ac:spMk id="8" creationId="{00000000-0000-0000-0000-000000000000}"/>
          </ac:spMkLst>
        </pc:spChg>
      </pc:sldChg>
      <pc:sldChg chg="modSp mod">
        <pc:chgData name="Dan Lingman" userId="3c9a4b8a81ba15bc" providerId="LiveId" clId="{99546030-3EA2-431E-BC80-FFFDE1AFCB44}" dt="2020-12-22T20:59:11.671" v="659" actId="20577"/>
        <pc:sldMkLst>
          <pc:docMk/>
          <pc:sldMk cId="2954914712" sldId="414"/>
        </pc:sldMkLst>
        <pc:spChg chg="mod">
          <ac:chgData name="Dan Lingman" userId="3c9a4b8a81ba15bc" providerId="LiveId" clId="{99546030-3EA2-431E-BC80-FFFDE1AFCB44}" dt="2020-12-22T20:59:11.671" v="659" actId="20577"/>
          <ac:spMkLst>
            <pc:docMk/>
            <pc:sldMk cId="2954914712" sldId="414"/>
            <ac:spMk id="8" creationId="{00000000-0000-0000-0000-000000000000}"/>
          </ac:spMkLst>
        </pc:spChg>
      </pc:sldChg>
      <pc:sldChg chg="modSp add mod">
        <pc:chgData name="Dan Lingman" userId="3c9a4b8a81ba15bc" providerId="LiveId" clId="{99546030-3EA2-431E-BC80-FFFDE1AFCB44}" dt="2020-12-22T20:54:22.799" v="542" actId="20577"/>
        <pc:sldMkLst>
          <pc:docMk/>
          <pc:sldMk cId="80146968" sldId="415"/>
        </pc:sldMkLst>
        <pc:spChg chg="mod">
          <ac:chgData name="Dan Lingman" userId="3c9a4b8a81ba15bc" providerId="LiveId" clId="{99546030-3EA2-431E-BC80-FFFDE1AFCB44}" dt="2020-12-22T20:54:22.799" v="542" actId="20577"/>
          <ac:spMkLst>
            <pc:docMk/>
            <pc:sldMk cId="80146968" sldId="415"/>
            <ac:spMk id="8" creationId="{00000000-0000-0000-0000-000000000000}"/>
          </ac:spMkLst>
        </pc:spChg>
      </pc:sldChg>
      <pc:sldChg chg="modSp add mod">
        <pc:chgData name="Dan Lingman" userId="3c9a4b8a81ba15bc" providerId="LiveId" clId="{99546030-3EA2-431E-BC80-FFFDE1AFCB44}" dt="2020-12-22T20:59:02.969" v="653" actId="20577"/>
        <pc:sldMkLst>
          <pc:docMk/>
          <pc:sldMk cId="1058027811" sldId="416"/>
        </pc:sldMkLst>
        <pc:spChg chg="mod">
          <ac:chgData name="Dan Lingman" userId="3c9a4b8a81ba15bc" providerId="LiveId" clId="{99546030-3EA2-431E-BC80-FFFDE1AFCB44}" dt="2020-12-22T20:59:02.969" v="653" actId="20577"/>
          <ac:spMkLst>
            <pc:docMk/>
            <pc:sldMk cId="1058027811" sldId="416"/>
            <ac:spMk id="8" creationId="{00000000-0000-0000-0000-000000000000}"/>
          </ac:spMkLst>
        </pc:spChg>
      </pc:sldChg>
    </pc:docChg>
  </pc:docChgLst>
  <pc:docChgLst>
    <pc:chgData name="Dan Lingman" userId="3c9a4b8a81ba15bc" providerId="LiveId" clId="{F55AA909-DEBA-4C90-A8EA-6B6326C15405}"/>
    <pc:docChg chg="modSld">
      <pc:chgData name="Dan Lingman" userId="3c9a4b8a81ba15bc" providerId="LiveId" clId="{F55AA909-DEBA-4C90-A8EA-6B6326C15405}" dt="2019-01-05T23:25:16.166" v="1" actId="20577"/>
      <pc:docMkLst>
        <pc:docMk/>
      </pc:docMkLst>
      <pc:sldChg chg="modSp">
        <pc:chgData name="Dan Lingman" userId="3c9a4b8a81ba15bc" providerId="LiveId" clId="{F55AA909-DEBA-4C90-A8EA-6B6326C15405}" dt="2019-01-05T23:25:16.166" v="1" actId="20577"/>
        <pc:sldMkLst>
          <pc:docMk/>
          <pc:sldMk cId="3470636079" sldId="382"/>
        </pc:sldMkLst>
        <pc:spChg chg="mod">
          <ac:chgData name="Dan Lingman" userId="3c9a4b8a81ba15bc" providerId="LiveId" clId="{F55AA909-DEBA-4C90-A8EA-6B6326C15405}" dt="2019-01-05T23:25:16.166" v="1" actId="20577"/>
          <ac:spMkLst>
            <pc:docMk/>
            <pc:sldMk cId="3470636079" sldId="382"/>
            <ac:spMk id="8" creationId="{00000000-0000-0000-0000-000000000000}"/>
          </ac:spMkLst>
        </pc:spChg>
      </pc:sldChg>
    </pc:docChg>
  </pc:docChgLst>
  <pc:docChgLst>
    <pc:chgData name="Dan Lingman" userId="3c9a4b8a81ba15bc" providerId="LiveId" clId="{D6F3DD94-3C10-4B12-AC2D-6984670CDB9F}"/>
    <pc:docChg chg="undo custSel addSld delSld modSld modMainMaster">
      <pc:chgData name="Dan Lingman" userId="3c9a4b8a81ba15bc" providerId="LiveId" clId="{D6F3DD94-3C10-4B12-AC2D-6984670CDB9F}" dt="2018-12-05T12:46:17.671" v="7723" actId="20577"/>
      <pc:docMkLst>
        <pc:docMk/>
      </pc:docMkLst>
      <pc:sldChg chg="modSp">
        <pc:chgData name="Dan Lingman" userId="3c9a4b8a81ba15bc" providerId="LiveId" clId="{D6F3DD94-3C10-4B12-AC2D-6984670CDB9F}" dt="2018-11-03T22:21:58.691" v="26" actId="20577"/>
        <pc:sldMkLst>
          <pc:docMk/>
          <pc:sldMk cId="0" sldId="256"/>
        </pc:sldMkLst>
        <pc:spChg chg="mod">
          <ac:chgData name="Dan Lingman" userId="3c9a4b8a81ba15bc" providerId="LiveId" clId="{D6F3DD94-3C10-4B12-AC2D-6984670CDB9F}" dt="2018-11-03T22:21:54.506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1:58.691" v="2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Dan Lingman" userId="3c9a4b8a81ba15bc" providerId="LiveId" clId="{D6F3DD94-3C10-4B12-AC2D-6984670CDB9F}" dt="2018-11-03T22:22:19.246" v="45" actId="478"/>
        <pc:sldMkLst>
          <pc:docMk/>
          <pc:sldMk cId="0" sldId="257"/>
        </pc:sldMkLst>
        <pc:spChg chg="del">
          <ac:chgData name="Dan Lingman" userId="3c9a4b8a81ba15bc" providerId="LiveId" clId="{D6F3DD94-3C10-4B12-AC2D-6984670CDB9F}" dt="2018-11-03T22:22:19.246" v="45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2:07.904" v="44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6:17.671" v="7723" actId="20577"/>
        <pc:sldMkLst>
          <pc:docMk/>
          <pc:sldMk cId="3517724639" sldId="323"/>
        </pc:sldMkLst>
        <pc:spChg chg="mod">
          <ac:chgData name="Dan Lingman" userId="3c9a4b8a81ba15bc" providerId="LiveId" clId="{D6F3DD94-3C10-4B12-AC2D-6984670CDB9F}" dt="2018-12-05T12:46:17.671" v="7723" actId="20577"/>
          <ac:spMkLst>
            <pc:docMk/>
            <pc:sldMk cId="3517724639" sldId="323"/>
            <ac:spMk id="4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03T22:24:12.202" v="437" actId="6549"/>
        <pc:sldMkLst>
          <pc:docMk/>
          <pc:sldMk cId="328462558" sldId="337"/>
        </pc:sldMkLst>
        <pc:spChg chg="mod">
          <ac:chgData name="Dan Lingman" userId="3c9a4b8a81ba15bc" providerId="LiveId" clId="{D6F3DD94-3C10-4B12-AC2D-6984670CDB9F}" dt="2018-11-03T22:24:12.202" v="437" actId="6549"/>
          <ac:spMkLst>
            <pc:docMk/>
            <pc:sldMk cId="328462558" sldId="337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25T03:15:14.960" v="7396" actId="20577"/>
        <pc:sldMkLst>
          <pc:docMk/>
          <pc:sldMk cId="3559471633" sldId="338"/>
        </pc:sldMkLst>
        <pc:spChg chg="mod">
          <ac:chgData name="Dan Lingman" userId="3c9a4b8a81ba15bc" providerId="LiveId" clId="{D6F3DD94-3C10-4B12-AC2D-6984670CDB9F}" dt="2018-11-25T03:15:14.960" v="7396" actId="20577"/>
          <ac:spMkLst>
            <pc:docMk/>
            <pc:sldMk cId="3559471633" sldId="338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1:33.776" v="7412" actId="20577"/>
        <pc:sldMkLst>
          <pc:docMk/>
          <pc:sldMk cId="481866377" sldId="339"/>
        </pc:sldMkLst>
        <pc:spChg chg="mod">
          <ac:chgData name="Dan Lingman" userId="3c9a4b8a81ba15bc" providerId="LiveId" clId="{D6F3DD94-3C10-4B12-AC2D-6984670CDB9F}" dt="2018-12-05T12:41:33.776" v="7412" actId="20577"/>
          <ac:spMkLst>
            <pc:docMk/>
            <pc:sldMk cId="481866377" sldId="339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4T03:00:54.668" v="7114" actId="20577"/>
        <pc:sldMkLst>
          <pc:docMk/>
          <pc:sldMk cId="3763812793" sldId="349"/>
        </pc:sldMkLst>
        <pc:spChg chg="mod">
          <ac:chgData name="Dan Lingman" userId="3c9a4b8a81ba15bc" providerId="LiveId" clId="{D6F3DD94-3C10-4B12-AC2D-6984670CDB9F}" dt="2018-11-14T03:00:54.668" v="7114" actId="20577"/>
          <ac:spMkLst>
            <pc:docMk/>
            <pc:sldMk cId="3763812793" sldId="349"/>
            <ac:spMk id="4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03T22:41:58.571" v="1377" actId="20577"/>
        <pc:sldMkLst>
          <pc:docMk/>
          <pc:sldMk cId="1879765373" sldId="371"/>
        </pc:sldMkLst>
        <pc:spChg chg="mod">
          <ac:chgData name="Dan Lingman" userId="3c9a4b8a81ba15bc" providerId="LiveId" clId="{D6F3DD94-3C10-4B12-AC2D-6984670CDB9F}" dt="2018-11-03T22:41:58.571" v="1377" actId="20577"/>
          <ac:spMkLst>
            <pc:docMk/>
            <pc:sldMk cId="1879765373" sldId="371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03T22:37:13.071" v="1056" actId="20577"/>
        <pc:sldMkLst>
          <pc:docMk/>
          <pc:sldMk cId="1591067804" sldId="372"/>
        </pc:sldMkLst>
        <pc:spChg chg="mod">
          <ac:chgData name="Dan Lingman" userId="3c9a4b8a81ba15bc" providerId="LiveId" clId="{D6F3DD94-3C10-4B12-AC2D-6984670CDB9F}" dt="2018-11-03T22:37:13.071" v="1056" actId="20577"/>
          <ac:spMkLst>
            <pc:docMk/>
            <pc:sldMk cId="1591067804" sldId="372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03T22:43:43.618" v="1649" actId="313"/>
        <pc:sldMkLst>
          <pc:docMk/>
          <pc:sldMk cId="1352346628" sldId="373"/>
        </pc:sldMkLst>
        <pc:spChg chg="mod">
          <ac:chgData name="Dan Lingman" userId="3c9a4b8a81ba15bc" providerId="LiveId" clId="{D6F3DD94-3C10-4B12-AC2D-6984670CDB9F}" dt="2018-11-03T22:43:43.618" v="1649" actId="313"/>
          <ac:spMkLst>
            <pc:docMk/>
            <pc:sldMk cId="1352346628" sldId="373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5T14:58:01.969" v="7190" actId="20577"/>
        <pc:sldMkLst>
          <pc:docMk/>
          <pc:sldMk cId="1621885206" sldId="374"/>
        </pc:sldMkLst>
        <pc:spChg chg="mod">
          <ac:chgData name="Dan Lingman" userId="3c9a4b8a81ba15bc" providerId="LiveId" clId="{D6F3DD94-3C10-4B12-AC2D-6984670CDB9F}" dt="2018-11-15T14:58:01.969" v="7190" actId="20577"/>
          <ac:spMkLst>
            <pc:docMk/>
            <pc:sldMk cId="1621885206" sldId="374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3T02:30:51.515" v="2234"/>
        <pc:sldMkLst>
          <pc:docMk/>
          <pc:sldMk cId="1423398025" sldId="375"/>
        </pc:sldMkLst>
        <pc:spChg chg="mod">
          <ac:chgData name="Dan Lingman" userId="3c9a4b8a81ba15bc" providerId="LiveId" clId="{D6F3DD94-3C10-4B12-AC2D-6984670CDB9F}" dt="2018-11-13T02:30:51.515" v="2234"/>
          <ac:spMkLst>
            <pc:docMk/>
            <pc:sldMk cId="1423398025" sldId="375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1:46.398" v="7413" actId="20577"/>
        <pc:sldMkLst>
          <pc:docMk/>
          <pc:sldMk cId="3155169689" sldId="376"/>
        </pc:sldMkLst>
        <pc:spChg chg="mod">
          <ac:chgData name="Dan Lingman" userId="3c9a4b8a81ba15bc" providerId="LiveId" clId="{D6F3DD94-3C10-4B12-AC2D-6984670CDB9F}" dt="2018-12-05T12:41:46.398" v="7413" actId="20577"/>
          <ac:spMkLst>
            <pc:docMk/>
            <pc:sldMk cId="3155169689" sldId="376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1:53.048" v="7414" actId="20577"/>
        <pc:sldMkLst>
          <pc:docMk/>
          <pc:sldMk cId="3124491817" sldId="377"/>
        </pc:sldMkLst>
        <pc:spChg chg="mod">
          <ac:chgData name="Dan Lingman" userId="3c9a4b8a81ba15bc" providerId="LiveId" clId="{D6F3DD94-3C10-4B12-AC2D-6984670CDB9F}" dt="2018-12-05T12:41:53.048" v="7414" actId="20577"/>
          <ac:spMkLst>
            <pc:docMk/>
            <pc:sldMk cId="3124491817" sldId="377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2:00.549" v="7415" actId="20577"/>
        <pc:sldMkLst>
          <pc:docMk/>
          <pc:sldMk cId="3134053070" sldId="378"/>
        </pc:sldMkLst>
        <pc:spChg chg="mod">
          <ac:chgData name="Dan Lingman" userId="3c9a4b8a81ba15bc" providerId="LiveId" clId="{D6F3DD94-3C10-4B12-AC2D-6984670CDB9F}" dt="2018-12-05T12:42:00.549" v="7415" actId="20577"/>
          <ac:spMkLst>
            <pc:docMk/>
            <pc:sldMk cId="3134053070" sldId="378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3T03:14:07.267" v="4008" actId="20577"/>
        <pc:sldMkLst>
          <pc:docMk/>
          <pc:sldMk cId="330625248" sldId="379"/>
        </pc:sldMkLst>
        <pc:spChg chg="mod">
          <ac:chgData name="Dan Lingman" userId="3c9a4b8a81ba15bc" providerId="LiveId" clId="{D6F3DD94-3C10-4B12-AC2D-6984670CDB9F}" dt="2018-11-13T03:14:07.267" v="4008" actId="20577"/>
          <ac:spMkLst>
            <pc:docMk/>
            <pc:sldMk cId="330625248" sldId="379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3T03:20:02.834" v="4908" actId="20577"/>
        <pc:sldMkLst>
          <pc:docMk/>
          <pc:sldMk cId="3675063934" sldId="380"/>
        </pc:sldMkLst>
        <pc:spChg chg="mod">
          <ac:chgData name="Dan Lingman" userId="3c9a4b8a81ba15bc" providerId="LiveId" clId="{D6F3DD94-3C10-4B12-AC2D-6984670CDB9F}" dt="2018-11-13T03:20:02.834" v="4908" actId="20577"/>
          <ac:spMkLst>
            <pc:docMk/>
            <pc:sldMk cId="3675063934" sldId="380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2:27.977" v="7439" actId="20577"/>
        <pc:sldMkLst>
          <pc:docMk/>
          <pc:sldMk cId="1158017752" sldId="381"/>
        </pc:sldMkLst>
        <pc:spChg chg="mod">
          <ac:chgData name="Dan Lingman" userId="3c9a4b8a81ba15bc" providerId="LiveId" clId="{D6F3DD94-3C10-4B12-AC2D-6984670CDB9F}" dt="2018-12-05T12:42:27.977" v="7439" actId="20577"/>
          <ac:spMkLst>
            <pc:docMk/>
            <pc:sldMk cId="1158017752" sldId="381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2:48.805" v="7468" actId="20577"/>
        <pc:sldMkLst>
          <pc:docMk/>
          <pc:sldMk cId="3470636079" sldId="382"/>
        </pc:sldMkLst>
        <pc:spChg chg="mod">
          <ac:chgData name="Dan Lingman" userId="3c9a4b8a81ba15bc" providerId="LiveId" clId="{D6F3DD94-3C10-4B12-AC2D-6984670CDB9F}" dt="2018-12-05T12:42:48.805" v="7468" actId="20577"/>
          <ac:spMkLst>
            <pc:docMk/>
            <pc:sldMk cId="3470636079" sldId="382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3:19.849" v="7501" actId="20577"/>
        <pc:sldMkLst>
          <pc:docMk/>
          <pc:sldMk cId="669173161" sldId="383"/>
        </pc:sldMkLst>
        <pc:spChg chg="mod">
          <ac:chgData name="Dan Lingman" userId="3c9a4b8a81ba15bc" providerId="LiveId" clId="{D6F3DD94-3C10-4B12-AC2D-6984670CDB9F}" dt="2018-12-05T12:43:19.849" v="7501" actId="20577"/>
          <ac:spMkLst>
            <pc:docMk/>
            <pc:sldMk cId="669173161" sldId="383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2-05T12:43:27.788" v="7509" actId="20577"/>
        <pc:sldMkLst>
          <pc:docMk/>
          <pc:sldMk cId="2008758855" sldId="384"/>
        </pc:sldMkLst>
        <pc:spChg chg="mod">
          <ac:chgData name="Dan Lingman" userId="3c9a4b8a81ba15bc" providerId="LiveId" clId="{D6F3DD94-3C10-4B12-AC2D-6984670CDB9F}" dt="2018-12-05T12:43:27.788" v="7509" actId="20577"/>
          <ac:spMkLst>
            <pc:docMk/>
            <pc:sldMk cId="2008758855" sldId="384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4T02:34:49.339" v="6951" actId="20577"/>
        <pc:sldMkLst>
          <pc:docMk/>
          <pc:sldMk cId="321244285" sldId="385"/>
        </pc:sldMkLst>
        <pc:spChg chg="mod">
          <ac:chgData name="Dan Lingman" userId="3c9a4b8a81ba15bc" providerId="LiveId" clId="{D6F3DD94-3C10-4B12-AC2D-6984670CDB9F}" dt="2018-11-14T02:34:49.339" v="6951" actId="20577"/>
          <ac:spMkLst>
            <pc:docMk/>
            <pc:sldMk cId="321244285" sldId="385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4T02:35:01.378" v="6989" actId="20577"/>
        <pc:sldMkLst>
          <pc:docMk/>
          <pc:sldMk cId="12199275" sldId="386"/>
        </pc:sldMkLst>
        <pc:spChg chg="mod">
          <ac:chgData name="Dan Lingman" userId="3c9a4b8a81ba15bc" providerId="LiveId" clId="{D6F3DD94-3C10-4B12-AC2D-6984670CDB9F}" dt="2018-11-14T02:35:01.378" v="6989" actId="20577"/>
          <ac:spMkLst>
            <pc:docMk/>
            <pc:sldMk cId="12199275" sldId="386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4T02:08:09.253" v="6473" actId="20577"/>
        <pc:sldMkLst>
          <pc:docMk/>
          <pc:sldMk cId="400435576" sldId="387"/>
        </pc:sldMkLst>
        <pc:spChg chg="mod">
          <ac:chgData name="Dan Lingman" userId="3c9a4b8a81ba15bc" providerId="LiveId" clId="{D6F3DD94-3C10-4B12-AC2D-6984670CDB9F}" dt="2018-11-14T02:08:09.253" v="6473" actId="20577"/>
          <ac:spMkLst>
            <pc:docMk/>
            <pc:sldMk cId="400435576" sldId="387"/>
            <ac:spMk id="8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14T02:59:58.058" v="7037" actId="20577"/>
        <pc:sldMkLst>
          <pc:docMk/>
          <pc:sldMk cId="788723178" sldId="388"/>
        </pc:sldMkLst>
        <pc:spChg chg="mod">
          <ac:chgData name="Dan Lingman" userId="3c9a4b8a81ba15bc" providerId="LiveId" clId="{D6F3DD94-3C10-4B12-AC2D-6984670CDB9F}" dt="2018-11-14T02:59:58.058" v="7037" actId="20577"/>
          <ac:spMkLst>
            <pc:docMk/>
            <pc:sldMk cId="788723178" sldId="388"/>
            <ac:spMk id="8" creationId="{00000000-0000-0000-0000-000000000000}"/>
          </ac:spMkLst>
        </pc:spChg>
      </pc:sldChg>
      <pc:sldChg chg="modSp add">
        <pc:chgData name="Dan Lingman" userId="3c9a4b8a81ba15bc" providerId="LiveId" clId="{D6F3DD94-3C10-4B12-AC2D-6984670CDB9F}" dt="2018-11-19T19:50:57.612" v="7226" actId="20577"/>
        <pc:sldMkLst>
          <pc:docMk/>
          <pc:sldMk cId="1941942272" sldId="411"/>
        </pc:sldMkLst>
        <pc:spChg chg="mod">
          <ac:chgData name="Dan Lingman" userId="3c9a4b8a81ba15bc" providerId="LiveId" clId="{D6F3DD94-3C10-4B12-AC2D-6984670CDB9F}" dt="2018-11-19T19:50:57.612" v="7226" actId="20577"/>
          <ac:spMkLst>
            <pc:docMk/>
            <pc:sldMk cId="1941942272" sldId="411"/>
            <ac:spMk id="8" creationId="{00000000-0000-0000-0000-000000000000}"/>
          </ac:spMkLst>
        </pc:spChg>
      </pc:sldChg>
      <pc:sldChg chg="modSp add">
        <pc:chgData name="Dan Lingman" userId="3c9a4b8a81ba15bc" providerId="LiveId" clId="{D6F3DD94-3C10-4B12-AC2D-6984670CDB9F}" dt="2018-12-05T12:41:21.812" v="7399" actId="20577"/>
        <pc:sldMkLst>
          <pc:docMk/>
          <pc:sldMk cId="1003854194" sldId="412"/>
        </pc:sldMkLst>
        <pc:spChg chg="mod">
          <ac:chgData name="Dan Lingman" userId="3c9a4b8a81ba15bc" providerId="LiveId" clId="{D6F3DD94-3C10-4B12-AC2D-6984670CDB9F}" dt="2018-12-05T12:41:21.812" v="7399" actId="20577"/>
          <ac:spMkLst>
            <pc:docMk/>
            <pc:sldMk cId="1003854194" sldId="412"/>
            <ac:spMk id="8" creationId="{00000000-0000-0000-0000-000000000000}"/>
          </ac:spMkLst>
        </pc:spChg>
      </pc:sldChg>
      <pc:sldChg chg="modSp add">
        <pc:chgData name="Dan Lingman" userId="3c9a4b8a81ba15bc" providerId="LiveId" clId="{D6F3DD94-3C10-4B12-AC2D-6984670CDB9F}" dt="2018-11-13T03:16:42.064" v="4369" actId="6549"/>
        <pc:sldMkLst>
          <pc:docMk/>
          <pc:sldMk cId="3224859667" sldId="413"/>
        </pc:sldMkLst>
        <pc:spChg chg="mod">
          <ac:chgData name="Dan Lingman" userId="3c9a4b8a81ba15bc" providerId="LiveId" clId="{D6F3DD94-3C10-4B12-AC2D-6984670CDB9F}" dt="2018-11-13T03:16:42.064" v="4369" actId="6549"/>
          <ac:spMkLst>
            <pc:docMk/>
            <pc:sldMk cId="3224859667" sldId="413"/>
            <ac:spMk id="8" creationId="{00000000-0000-0000-0000-000000000000}"/>
          </ac:spMkLst>
        </pc:spChg>
      </pc:sldChg>
      <pc:sldChg chg="modSp add">
        <pc:chgData name="Dan Lingman" userId="3c9a4b8a81ba15bc" providerId="LiveId" clId="{D6F3DD94-3C10-4B12-AC2D-6984670CDB9F}" dt="2018-12-05T12:43:07.400" v="7485" actId="20577"/>
        <pc:sldMkLst>
          <pc:docMk/>
          <pc:sldMk cId="2954914712" sldId="414"/>
        </pc:sldMkLst>
        <pc:spChg chg="mod">
          <ac:chgData name="Dan Lingman" userId="3c9a4b8a81ba15bc" providerId="LiveId" clId="{D6F3DD94-3C10-4B12-AC2D-6984670CDB9F}" dt="2018-12-05T12:43:07.400" v="7485" actId="20577"/>
          <ac:spMkLst>
            <pc:docMk/>
            <pc:sldMk cId="2954914712" sldId="414"/>
            <ac:spMk id="8" creationId="{00000000-0000-0000-0000-000000000000}"/>
          </ac:spMkLst>
        </pc:spChg>
      </pc:sldChg>
      <pc:sldMasterChg chg="modSldLayout">
        <pc:chgData name="Dan Lingman" userId="3c9a4b8a81ba15bc" providerId="LiveId" clId="{D6F3DD94-3C10-4B12-AC2D-6984670CDB9F}" dt="2018-11-03T22:21:07.606" v="7" actId="20577"/>
        <pc:sldMasterMkLst>
          <pc:docMk/>
          <pc:sldMasterMk cId="0" sldId="2147483648"/>
        </pc:sldMasterMkLst>
        <pc:sldLayoutChg chg="modSp">
          <pc:chgData name="Dan Lingman" userId="3c9a4b8a81ba15bc" providerId="LiveId" clId="{D6F3DD94-3C10-4B12-AC2D-6984670CDB9F}" dt="2018-11-03T22:20:55.013" v="3" actId="20577"/>
          <pc:sldLayoutMkLst>
            <pc:docMk/>
            <pc:sldMasterMk cId="0" sldId="2147483648"/>
            <pc:sldLayoutMk cId="0" sldId="2147483649"/>
          </pc:sldLayoutMkLst>
          <pc:spChg chg="mod">
            <ac:chgData name="Dan Lingman" userId="3c9a4b8a81ba15bc" providerId="LiveId" clId="{D6F3DD94-3C10-4B12-AC2D-6984670CDB9F}" dt="2018-11-03T22:20:55.013" v="3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2.397" v="5" actId="20577"/>
          <pc:sldLayoutMkLst>
            <pc:docMk/>
            <pc:sldMasterMk cId="0" sldId="2147483648"/>
            <pc:sldLayoutMk cId="0" sldId="2147483650"/>
          </pc:sldLayoutMkLst>
          <pc:spChg chg="mod">
            <ac:chgData name="Dan Lingman" userId="3c9a4b8a81ba15bc" providerId="LiveId" clId="{D6F3DD94-3C10-4B12-AC2D-6984670CDB9F}" dt="2018-11-03T22:21:02.397" v="5" actId="20577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7.606" v="7" actId="20577"/>
          <pc:sldLayoutMkLst>
            <pc:docMk/>
            <pc:sldMasterMk cId="0" sldId="2147483648"/>
            <pc:sldLayoutMk cId="0" sldId="2147483660"/>
          </pc:sldLayoutMkLst>
          <pc:spChg chg="mod">
            <ac:chgData name="Dan Lingman" userId="3c9a4b8a81ba15bc" providerId="LiveId" clId="{D6F3DD94-3C10-4B12-AC2D-6984670CDB9F}" dt="2018-11-03T22:21:07.606" v="7" actId="20577"/>
            <ac:spMkLst>
              <pc:docMk/>
              <pc:sldMasterMk cId="0" sldId="2147483648"/>
              <pc:sldLayoutMk cId="0" sldId="2147483660"/>
              <ac:spMk id="10" creationId="{00000000-0000-0000-0000-000000000000}"/>
            </ac:spMkLst>
          </pc:spChg>
        </pc:sldLayoutChg>
      </pc:sldMasterChg>
    </pc:docChg>
  </pc:docChgLst>
  <pc:docChgLst>
    <pc:chgData name="Dan Lingman" userId="3c9a4b8a81ba15bc" providerId="LiveId" clId="{C5856E08-C0BB-4761-9F21-12ABD2D4A7E0}"/>
    <pc:docChg chg="custSel modSld">
      <pc:chgData name="Dan Lingman" userId="3c9a4b8a81ba15bc" providerId="LiveId" clId="{C5856E08-C0BB-4761-9F21-12ABD2D4A7E0}" dt="2020-01-05T16:12:04.312" v="0" actId="313"/>
      <pc:docMkLst>
        <pc:docMk/>
      </pc:docMkLst>
      <pc:sldChg chg="modSp">
        <pc:chgData name="Dan Lingman" userId="3c9a4b8a81ba15bc" providerId="LiveId" clId="{C5856E08-C0BB-4761-9F21-12ABD2D4A7E0}" dt="2020-01-05T16:12:04.312" v="0" actId="313"/>
        <pc:sldMkLst>
          <pc:docMk/>
          <pc:sldMk cId="481866377" sldId="339"/>
        </pc:sldMkLst>
        <pc:spChg chg="mod">
          <ac:chgData name="Dan Lingman" userId="3c9a4b8a81ba15bc" providerId="LiveId" clId="{C5856E08-C0BB-4761-9F21-12ABD2D4A7E0}" dt="2020-01-05T16:12:04.312" v="0" actId="313"/>
          <ac:spMkLst>
            <pc:docMk/>
            <pc:sldMk cId="481866377" sldId="339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2020-12-22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algonquincollege.com/directives/policy/academic-disciplin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1574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 (you are 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Course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Bezier Curves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Catmull</a:t>
            </a:r>
            <a:r>
              <a:rPr lang="en-US" sz="2800" dirty="0"/>
              <a:t>-Rom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Applications of splines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Gizmos in Unity to debug graphically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 </a:t>
            </a:r>
            <a:r>
              <a:rPr lang="en-US" sz="2800" dirty="0" err="1"/>
              <a:t>Catmull</a:t>
            </a:r>
            <a:r>
              <a:rPr lang="en-US" sz="2800" dirty="0"/>
              <a:t>-Rom spline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Visualize the paths and their tangents and </a:t>
            </a:r>
            <a:r>
              <a:rPr lang="en-US" sz="2800" dirty="0" err="1"/>
              <a:t>normals</a:t>
            </a:r>
            <a:r>
              <a:rPr lang="en-US" sz="2800" dirty="0"/>
              <a:t> using gizmos and/or </a:t>
            </a:r>
            <a:r>
              <a:rPr lang="en-US" sz="2800" dirty="0" err="1"/>
              <a:t>Debug.draw</a:t>
            </a:r>
            <a:r>
              <a:rPr lang="en-US" sz="2800" dirty="0"/>
              <a:t>*</a:t>
            </a:r>
          </a:p>
          <a:p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8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Racing 101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Physics of racing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Friction vs force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to ignore physics in favor of fun gameplay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Optimal path lines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Slot car racing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Why have multiple paths when there is an optimal 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</a:t>
            </a:r>
            <a:r>
              <a:rPr lang="en-US" sz="2800" dirty="0" err="1"/>
              <a:t>Catmull</a:t>
            </a:r>
            <a:r>
              <a:rPr lang="en-US" sz="2800" dirty="0"/>
              <a:t>-Rom to generate optimal path lines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Racing AI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Slot car - speed only</a:t>
            </a:r>
          </a:p>
        </p:txBody>
      </p:sp>
    </p:spTree>
    <p:extLst>
      <p:ext uri="{BB962C8B-B14F-4D97-AF65-F5344CB8AC3E}">
        <p14:creationId xmlns:p14="http://schemas.microsoft.com/office/powerpoint/2010/main" val="14233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2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Racing 101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Racing AI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Multi-Path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Simple track hopping to avoid obstacles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Keeping it fun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AI Cheating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Golden rule - don't get caught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Examine code for single track slot car racing under computer control</a:t>
            </a:r>
          </a:p>
        </p:txBody>
      </p:sp>
    </p:spTree>
    <p:extLst>
      <p:ext uri="{BB962C8B-B14F-4D97-AF65-F5344CB8AC3E}">
        <p14:creationId xmlns:p14="http://schemas.microsoft.com/office/powerpoint/2010/main" val="194194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3 Mark earning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Racing wrap 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Test on concepts (40 minutes for most, 1 hour for accommodations)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Coding assignment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Given a series of waypoints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 3 parallel </a:t>
            </a:r>
            <a:r>
              <a:rPr lang="en-US" sz="2800" dirty="0" err="1"/>
              <a:t>Catmull</a:t>
            </a:r>
            <a:r>
              <a:rPr lang="en-US" sz="2800" dirty="0"/>
              <a:t>-Rom splines from the waypoints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Code a player car under speed control that is initially moving along the central path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Add code to allow the player to shift left or right to hop to an alternate path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51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fundamentals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Basics of a single </a:t>
            </a:r>
            <a:r>
              <a:rPr lang="en-US" sz="2800" dirty="0" err="1"/>
              <a:t>Boid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Movement is easier than you think - if you line things up right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Forces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Velocity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Turn rate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Line of sight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Three motivations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Avoidance - try to keep your distance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Coherence - move to the middle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Alignment - head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31244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4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fundamentals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 single force driven (and player controlled) </a:t>
            </a:r>
            <a:r>
              <a:rPr lang="en-US" sz="2800" dirty="0" err="1"/>
              <a:t>Boid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85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continued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</a:t>
            </a:r>
            <a:r>
              <a:rPr lang="en-US" sz="2800" dirty="0" err="1"/>
              <a:t>Boids</a:t>
            </a:r>
            <a:r>
              <a:rPr lang="en-US" sz="2800" dirty="0"/>
              <a:t> do we need for a flock - and where do they come from?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Prefabs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Flock manager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Steering away from obstacles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Get a flock up and running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405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Swarming 101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flock with somewhere to go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Selecting a target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Adding a force to move towards that target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smart does each member need to be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Adding a swarm leader that knows where it needs to go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Configuring the followers to follow that swarm leader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Do we need to see the leader?</a:t>
            </a:r>
          </a:p>
        </p:txBody>
      </p:sp>
    </p:spTree>
    <p:extLst>
      <p:ext uri="{BB962C8B-B14F-4D97-AF65-F5344CB8AC3E}">
        <p14:creationId xmlns:p14="http://schemas.microsoft.com/office/powerpoint/2010/main" val="33062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6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Swarming 101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Moving the swarm between waypoints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Having the swarm follow a curve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Using a </a:t>
            </a:r>
            <a:r>
              <a:rPr lang="en-US" sz="2800" dirty="0" err="1"/>
              <a:t>Catmull</a:t>
            </a:r>
            <a:r>
              <a:rPr lang="en-US" sz="2800" dirty="0"/>
              <a:t>-Rom spline as the curve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swarms at once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Coherence within the swarm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Avoiding the other swarm members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Stopping swarm (or flock) members from leaving the flock and wandering off completely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Get multiple guided swarms moving on intersecting circles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485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and swarming wrap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on concepts (40 minutes to 1 hour)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and Swarming assignment - combined with racing code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racing code from the week 3 assignment as a start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Have two widely spaced paths and one central 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add obstacles to the scene to block paths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Have your swarms follow their swarm leaders around the track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Player locked camera, must stay on central track</a:t>
            </a:r>
          </a:p>
        </p:txBody>
      </p:sp>
    </p:spTree>
    <p:extLst>
      <p:ext uri="{BB962C8B-B14F-4D97-AF65-F5344CB8AC3E}">
        <p14:creationId xmlns:p14="http://schemas.microsoft.com/office/powerpoint/2010/main" val="36750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Welcome back to fourth semester.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8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Reading week – no classes here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01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9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 tree fundamentals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 behavior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was wrong with just using state machines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easy way to get them working in Unity (Asset Store)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Graphical vs. text files vs. pure code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Pros and Cons of 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an Animator to execute a state machine for simple AI in Unity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802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Building Behavior trees from scratch in C# and Unity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Class diagram of Behavior tree parts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Enumerations to support them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Nodes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Root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Sequence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Selector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Control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Wait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Writing a simple Behavior tree using the above parts to control an in game character</a:t>
            </a:r>
          </a:p>
        </p:txBody>
      </p:sp>
    </p:spTree>
    <p:extLst>
      <p:ext uri="{BB962C8B-B14F-4D97-AF65-F5344CB8AC3E}">
        <p14:creationId xmlns:p14="http://schemas.microsoft.com/office/powerpoint/2010/main" val="347063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10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Walking through a scene controlled by a Behavior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Hands 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 more complex Behavior tree to have multiple characters interact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491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 tree wrap 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Test on concepts (40 minutes to 1 hour)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 tree assignment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 parallel node that runs multiple decision trees at the "same time"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Add AI that will simultaneously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a) Move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b) Scan for nearby targets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c) Shoot at the most dangerous nearby targets that are in range and in the firing arc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917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Putting it all together - The final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Groups of up to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pieces we have?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Unity (core engine)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 trees (Expandable AI)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Spline based movement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Flocking and Swarming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do we want to do with all of this?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Make a game using all of it obviously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 of napkin game design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Rest of class will be finalizing the design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75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Group work time for final project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24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Group work time for final project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9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Week 15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2 hours long. 3 if you have letter of accommodation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Covers entire course content – If it’s in the slides, it might be on the exam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 CODING REQUIRED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3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7358" y="619125"/>
            <a:ext cx="81092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Handing things in.</a:t>
            </a:r>
          </a:p>
          <a:p>
            <a:endParaRPr lang="en-US" sz="4000" dirty="0"/>
          </a:p>
          <a:p>
            <a:r>
              <a:rPr lang="en-US" sz="4000" dirty="0"/>
              <a:t>Assignments will be zipped up and submitted on the assignment page on Brightspace.</a:t>
            </a:r>
          </a:p>
          <a:p>
            <a:endParaRPr lang="en-US" sz="4000" dirty="0"/>
          </a:p>
          <a:p>
            <a:r>
              <a:rPr lang="en-US" sz="4000" dirty="0"/>
              <a:t>If your file size is greater than 1 gig, please copy it up to your google drive, and share the link with me via Brightspace.</a:t>
            </a:r>
          </a:p>
        </p:txBody>
      </p:sp>
    </p:spTree>
    <p:extLst>
      <p:ext uri="{BB962C8B-B14F-4D97-AF65-F5344CB8AC3E}">
        <p14:creationId xmlns:p14="http://schemas.microsoft.com/office/powerpoint/2010/main" val="351772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course is broken down into a number of sections.  You'll be evaluated at the end of each section, as well as a final exam at the end of everything.</a:t>
            </a:r>
          </a:p>
          <a:p>
            <a:endParaRPr lang="en-US" sz="3200" dirty="0"/>
          </a:p>
          <a:p>
            <a:r>
              <a:rPr lang="en-US" sz="3200" dirty="0"/>
              <a:t>Evaluations include a 40 minute test, and an assignment.  You'll get 2 hours of in-class time to work on that, but it won't be due until the start of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32846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7358" y="619125"/>
            <a:ext cx="81092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Cheating policy.</a:t>
            </a:r>
          </a:p>
          <a:p>
            <a:endParaRPr lang="en-US" sz="3600" dirty="0"/>
          </a:p>
          <a:p>
            <a:r>
              <a:rPr lang="en-US" sz="3600" dirty="0">
                <a:hlinkClick r:id="rId2"/>
              </a:rPr>
              <a:t>http://www3.algonquincollege.com/directives/policy/academic-discipline/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In a nutshell, don’t do it.</a:t>
            </a:r>
          </a:p>
          <a:p>
            <a:endParaRPr lang="en-US" sz="3600" dirty="0"/>
          </a:p>
          <a:p>
            <a:r>
              <a:rPr lang="en-US" sz="3600" b="1" dirty="0"/>
              <a:t>Everyone</a:t>
            </a:r>
            <a:r>
              <a:rPr lang="en-US" sz="3600" dirty="0"/>
              <a:t> involved gets a zero, and will be required to sit at the front of the class from now on. If we had a front of the class to sit at. Sigh. Please don’t cheat?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72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7358" y="619125"/>
            <a:ext cx="81092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If you have a letter of accommodation)</a:t>
            </a:r>
          </a:p>
          <a:p>
            <a:endParaRPr lang="en-US" sz="3600" dirty="0"/>
          </a:p>
          <a:p>
            <a:r>
              <a:rPr lang="en-US" sz="3600" dirty="0"/>
              <a:t>Please remember to hand it in to me. Until you’ve done so, you’ll not be treated any differently.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Tests, are 40 minutes long, but with an hour budgeted to allow for extra time.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Assignments are due before your next class, but LOA gets you 2 extra days.</a:t>
            </a:r>
          </a:p>
        </p:txBody>
      </p:sp>
    </p:spTree>
    <p:extLst>
      <p:ext uri="{BB962C8B-B14F-4D97-AF65-F5344CB8AC3E}">
        <p14:creationId xmlns:p14="http://schemas.microsoft.com/office/powerpoint/2010/main" val="351772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7358" y="619125"/>
            <a:ext cx="8109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Lets begin today’s actual course content</a:t>
            </a:r>
          </a:p>
          <a:p>
            <a:endParaRPr lang="en-US" sz="3600" dirty="0"/>
          </a:p>
          <a:p>
            <a:r>
              <a:rPr lang="en-US" sz="3600" dirty="0"/>
              <a:t>Head over to slide deck 1A</a:t>
            </a:r>
          </a:p>
        </p:txBody>
      </p:sp>
    </p:spTree>
    <p:extLst>
      <p:ext uri="{BB962C8B-B14F-4D97-AF65-F5344CB8AC3E}">
        <p14:creationId xmlns:p14="http://schemas.microsoft.com/office/powerpoint/2010/main" val="37638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Here’s how marking works.</a:t>
            </a:r>
          </a:p>
          <a:p>
            <a:endParaRPr lang="en-US" sz="3200" dirty="0"/>
          </a:p>
          <a:p>
            <a:r>
              <a:rPr lang="en-US" sz="3200" dirty="0"/>
              <a:t>You have 3 assignments each worth 10 marks.</a:t>
            </a:r>
          </a:p>
          <a:p>
            <a:endParaRPr lang="en-US" sz="3200" dirty="0"/>
          </a:p>
          <a:p>
            <a:r>
              <a:rPr lang="en-US" sz="3200" dirty="0"/>
              <a:t>You have 3 tests each worth 10 marks.</a:t>
            </a:r>
          </a:p>
          <a:p>
            <a:endParaRPr lang="en-US" sz="3200" dirty="0"/>
          </a:p>
          <a:p>
            <a:r>
              <a:rPr lang="en-US" sz="3200" dirty="0"/>
              <a:t>You have a final project worth 20 marks.</a:t>
            </a:r>
          </a:p>
          <a:p>
            <a:endParaRPr lang="en-US" sz="3200" dirty="0"/>
          </a:p>
          <a:p>
            <a:r>
              <a:rPr lang="en-US" sz="3200" dirty="0"/>
              <a:t>The final exam is worth the final 20 marks.</a:t>
            </a:r>
          </a:p>
        </p:txBody>
      </p:sp>
    </p:spTree>
    <p:extLst>
      <p:ext uri="{BB962C8B-B14F-4D97-AF65-F5344CB8AC3E}">
        <p14:creationId xmlns:p14="http://schemas.microsoft.com/office/powerpoint/2010/main" val="35594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Unfortunately, there are no planned bonus marks this term for getting assignments done quickly.</a:t>
            </a:r>
          </a:p>
          <a:p>
            <a:endParaRPr lang="en-US" sz="3200" dirty="0"/>
          </a:p>
          <a:p>
            <a:r>
              <a:rPr lang="en-US" sz="3200" dirty="0"/>
              <a:t>There will probably be some available on the tests and exam though.</a:t>
            </a:r>
          </a:p>
          <a:p>
            <a:endParaRPr lang="en-US" sz="3200" dirty="0"/>
          </a:p>
          <a:p>
            <a:r>
              <a:rPr lang="en-US" sz="3200" dirty="0"/>
              <a:t>As usual with me, one mark on an assignment or test is 1 percent of your final grade.</a:t>
            </a:r>
          </a:p>
        </p:txBody>
      </p:sp>
    </p:spTree>
    <p:extLst>
      <p:ext uri="{BB962C8B-B14F-4D97-AF65-F5344CB8AC3E}">
        <p14:creationId xmlns:p14="http://schemas.microsoft.com/office/powerpoint/2010/main" val="18797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Tests are slated for 40 minutes, but we'll budget an hour of the class for them. This gives me the extra 50% for anyone with an accommodation.</a:t>
            </a:r>
          </a:p>
          <a:p>
            <a:endParaRPr lang="en-US" sz="3200" dirty="0"/>
          </a:p>
          <a:p>
            <a:r>
              <a:rPr lang="en-US" sz="3200" dirty="0"/>
              <a:t>If you're having difficulty completing the assignment within the week given , I expect you to contact me at least 2 days before the deadline to explain what progress you've made, and what roadblock(s) you've encountered.</a:t>
            </a:r>
          </a:p>
        </p:txBody>
      </p:sp>
    </p:spTree>
    <p:extLst>
      <p:ext uri="{BB962C8B-B14F-4D97-AF65-F5344CB8AC3E}">
        <p14:creationId xmlns:p14="http://schemas.microsoft.com/office/powerpoint/2010/main" val="159106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Failure to contact me within that time frame means that there won’t be an extension granted – at all.</a:t>
            </a:r>
          </a:p>
          <a:p>
            <a:endParaRPr lang="en-US" sz="3200" dirty="0"/>
          </a:p>
          <a:p>
            <a:r>
              <a:rPr lang="en-US" sz="3200" dirty="0"/>
              <a:t>When doing your tests and exams, you MUST be logged into zoom. No, I won’t make you turn your camera on during them, but you need to be connected.  This is partially for your benefit, as I’ll sometimes explain a question in detail for everyone when someone pops up with a specific issue.</a:t>
            </a:r>
          </a:p>
        </p:txBody>
      </p:sp>
    </p:spTree>
    <p:extLst>
      <p:ext uri="{BB962C8B-B14F-4D97-AF65-F5344CB8AC3E}">
        <p14:creationId xmlns:p14="http://schemas.microsoft.com/office/powerpoint/2010/main" val="8014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So what are you learning in this course?</a:t>
            </a:r>
          </a:p>
          <a:p>
            <a:endParaRPr lang="en-US" sz="3200" dirty="0"/>
          </a:p>
          <a:p>
            <a:r>
              <a:rPr lang="en-US" sz="3200" dirty="0"/>
              <a:t>3 weeks of Racing</a:t>
            </a:r>
          </a:p>
          <a:p>
            <a:r>
              <a:rPr lang="en-US" sz="3200" dirty="0"/>
              <a:t>4 weeks of Flocking and Swarming</a:t>
            </a:r>
          </a:p>
          <a:p>
            <a:r>
              <a:rPr lang="en-US" sz="3200" dirty="0"/>
              <a:t>3 weeks of Behavior Trees</a:t>
            </a:r>
          </a:p>
          <a:p>
            <a:r>
              <a:rPr lang="en-US" sz="3200" dirty="0"/>
              <a:t>3 weeks of final project</a:t>
            </a:r>
          </a:p>
          <a:p>
            <a:r>
              <a:rPr lang="en-US" sz="3200" dirty="0"/>
              <a:t>Final Exam</a:t>
            </a:r>
          </a:p>
          <a:p>
            <a:endParaRPr lang="en-US" sz="3200" dirty="0"/>
          </a:p>
          <a:p>
            <a:r>
              <a:rPr lang="en-US" sz="3200" dirty="0"/>
              <a:t>Let’s look at a typical week, followed by the detailed week by week breakdown.</a:t>
            </a:r>
          </a:p>
        </p:txBody>
      </p:sp>
    </p:spTree>
    <p:extLst>
      <p:ext uri="{BB962C8B-B14F-4D97-AF65-F5344CB8AC3E}">
        <p14:creationId xmlns:p14="http://schemas.microsoft.com/office/powerpoint/2010/main" val="48186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655" y="665017"/>
            <a:ext cx="82285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typical week has 1 three hour session.</a:t>
            </a:r>
          </a:p>
          <a:p>
            <a:endParaRPr lang="en-US" sz="3200" dirty="0"/>
          </a:p>
          <a:p>
            <a:r>
              <a:rPr lang="en-US" sz="3200" dirty="0"/>
              <a:t>I’ve specifically asked for hours on Tuesday to Thursday for this class to avoid Holiday’s eating into the timeline.</a:t>
            </a:r>
          </a:p>
          <a:p>
            <a:endParaRPr lang="en-US" sz="3200" dirty="0"/>
          </a:p>
          <a:p>
            <a:r>
              <a:rPr lang="en-US" sz="3200" dirty="0"/>
              <a:t>Regular day - 2 hours of lecture, 1 hour of hands on.</a:t>
            </a:r>
          </a:p>
          <a:p>
            <a:r>
              <a:rPr lang="en-US" sz="3200" dirty="0"/>
              <a:t>Test day - 1 hour of test, followed by 2 hours of assignment.</a:t>
            </a:r>
          </a:p>
          <a:p>
            <a:r>
              <a:rPr lang="en-US" sz="3200" dirty="0"/>
              <a:t>Final exam - 2 hours of exam (3 for those with letters of accommodation)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34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44026</TotalTime>
  <Words>1537</Words>
  <Application>Microsoft Office PowerPoint</Application>
  <PresentationFormat>On-screen Show (4:3)</PresentationFormat>
  <Paragraphs>251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Helvetica</vt:lpstr>
      <vt:lpstr>Office Theme</vt:lpstr>
      <vt:lpstr>Game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Algorithms</dc:title>
  <dc:creator>Dan Lingman</dc:creator>
  <cp:lastModifiedBy>Dan Lingman</cp:lastModifiedBy>
  <cp:revision>137</cp:revision>
  <cp:lastPrinted>2018-07-08T22:54:55Z</cp:lastPrinted>
  <dcterms:created xsi:type="dcterms:W3CDTF">2013-08-13T00:38:38Z</dcterms:created>
  <dcterms:modified xsi:type="dcterms:W3CDTF">2020-12-22T21:30:16Z</dcterms:modified>
</cp:coreProperties>
</file>