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9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241" d="100"/>
          <a:sy n="241" d="100"/>
        </p:scale>
        <p:origin x="2928" y="1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ingman" userId="3c9a4b8a81ba15bc" providerId="LiveId" clId="{4D80ED9C-F816-4B00-B09F-58EA161AE6FA}"/>
    <pc:docChg chg="custSel addSld delSld modSld">
      <pc:chgData name="Dan Lingman" userId="3c9a4b8a81ba15bc" providerId="LiveId" clId="{4D80ED9C-F816-4B00-B09F-58EA161AE6FA}" dt="2018-11-16T21:25:02.679" v="559" actId="2696"/>
      <pc:docMkLst>
        <pc:docMk/>
      </pc:docMkLst>
      <pc:sldChg chg="modSp">
        <pc:chgData name="Dan Lingman" userId="3c9a4b8a81ba15bc" providerId="LiveId" clId="{4D80ED9C-F816-4B00-B09F-58EA161AE6FA}" dt="2018-11-16T01:17:28.282" v="539" actId="20577"/>
        <pc:sldMkLst>
          <pc:docMk/>
          <pc:sldMk cId="0" sldId="257"/>
        </pc:sldMkLst>
        <pc:spChg chg="mod">
          <ac:chgData name="Dan Lingman" userId="3c9a4b8a81ba15bc" providerId="LiveId" clId="{4D80ED9C-F816-4B00-B09F-58EA161AE6FA}" dt="2018-11-16T01:17:28.282" v="539" actId="20577"/>
          <ac:spMkLst>
            <pc:docMk/>
            <pc:sldMk cId="0" sldId="257"/>
            <ac:spMk id="9" creationId="{00000000-0000-0000-0000-000000000000}"/>
          </ac:spMkLst>
        </pc:spChg>
      </pc:sldChg>
      <pc:sldChg chg="del">
        <pc:chgData name="Dan Lingman" userId="3c9a4b8a81ba15bc" providerId="LiveId" clId="{4D80ED9C-F816-4B00-B09F-58EA161AE6FA}" dt="2018-11-16T21:25:02.420" v="540" actId="2696"/>
        <pc:sldMkLst>
          <pc:docMk/>
          <pc:sldMk cId="3559471633" sldId="338"/>
        </pc:sldMkLst>
      </pc:sldChg>
      <pc:sldChg chg="del">
        <pc:chgData name="Dan Lingman" userId="3c9a4b8a81ba15bc" providerId="LiveId" clId="{4D80ED9C-F816-4B00-B09F-58EA161AE6FA}" dt="2018-11-16T21:25:02.516" v="547" actId="2696"/>
        <pc:sldMkLst>
          <pc:docMk/>
          <pc:sldMk cId="1879765373" sldId="371"/>
        </pc:sldMkLst>
      </pc:sldChg>
      <pc:sldChg chg="del">
        <pc:chgData name="Dan Lingman" userId="3c9a4b8a81ba15bc" providerId="LiveId" clId="{4D80ED9C-F816-4B00-B09F-58EA161AE6FA}" dt="2018-11-16T21:25:02.433" v="541" actId="2696"/>
        <pc:sldMkLst>
          <pc:docMk/>
          <pc:sldMk cId="4267969969" sldId="415"/>
        </pc:sldMkLst>
      </pc:sldChg>
      <pc:sldChg chg="del">
        <pc:chgData name="Dan Lingman" userId="3c9a4b8a81ba15bc" providerId="LiveId" clId="{4D80ED9C-F816-4B00-B09F-58EA161AE6FA}" dt="2018-11-16T21:25:02.445" v="542" actId="2696"/>
        <pc:sldMkLst>
          <pc:docMk/>
          <pc:sldMk cId="111753616" sldId="416"/>
        </pc:sldMkLst>
      </pc:sldChg>
      <pc:sldChg chg="del">
        <pc:chgData name="Dan Lingman" userId="3c9a4b8a81ba15bc" providerId="LiveId" clId="{4D80ED9C-F816-4B00-B09F-58EA161AE6FA}" dt="2018-11-16T21:25:02.459" v="543" actId="2696"/>
        <pc:sldMkLst>
          <pc:docMk/>
          <pc:sldMk cId="3897271244" sldId="417"/>
        </pc:sldMkLst>
      </pc:sldChg>
      <pc:sldChg chg="del">
        <pc:chgData name="Dan Lingman" userId="3c9a4b8a81ba15bc" providerId="LiveId" clId="{4D80ED9C-F816-4B00-B09F-58EA161AE6FA}" dt="2018-11-16T21:25:02.471" v="544" actId="2696"/>
        <pc:sldMkLst>
          <pc:docMk/>
          <pc:sldMk cId="1262351196" sldId="418"/>
        </pc:sldMkLst>
      </pc:sldChg>
      <pc:sldChg chg="del">
        <pc:chgData name="Dan Lingman" userId="3c9a4b8a81ba15bc" providerId="LiveId" clId="{4D80ED9C-F816-4B00-B09F-58EA161AE6FA}" dt="2018-11-16T21:25:02.489" v="545" actId="2696"/>
        <pc:sldMkLst>
          <pc:docMk/>
          <pc:sldMk cId="651646396" sldId="419"/>
        </pc:sldMkLst>
      </pc:sldChg>
      <pc:sldChg chg="del">
        <pc:chgData name="Dan Lingman" userId="3c9a4b8a81ba15bc" providerId="LiveId" clId="{4D80ED9C-F816-4B00-B09F-58EA161AE6FA}" dt="2018-11-16T21:25:02.502" v="546" actId="2696"/>
        <pc:sldMkLst>
          <pc:docMk/>
          <pc:sldMk cId="1191647611" sldId="420"/>
        </pc:sldMkLst>
      </pc:sldChg>
      <pc:sldChg chg="del">
        <pc:chgData name="Dan Lingman" userId="3c9a4b8a81ba15bc" providerId="LiveId" clId="{4D80ED9C-F816-4B00-B09F-58EA161AE6FA}" dt="2018-11-16T21:25:02.531" v="548" actId="2696"/>
        <pc:sldMkLst>
          <pc:docMk/>
          <pc:sldMk cId="1483203409" sldId="421"/>
        </pc:sldMkLst>
      </pc:sldChg>
      <pc:sldChg chg="del">
        <pc:chgData name="Dan Lingman" userId="3c9a4b8a81ba15bc" providerId="LiveId" clId="{4D80ED9C-F816-4B00-B09F-58EA161AE6FA}" dt="2018-11-16T21:25:02.544" v="549" actId="2696"/>
        <pc:sldMkLst>
          <pc:docMk/>
          <pc:sldMk cId="1842454102" sldId="422"/>
        </pc:sldMkLst>
      </pc:sldChg>
      <pc:sldChg chg="del">
        <pc:chgData name="Dan Lingman" userId="3c9a4b8a81ba15bc" providerId="LiveId" clId="{4D80ED9C-F816-4B00-B09F-58EA161AE6FA}" dt="2018-11-16T21:25:02.559" v="550" actId="2696"/>
        <pc:sldMkLst>
          <pc:docMk/>
          <pc:sldMk cId="1848017514" sldId="423"/>
        </pc:sldMkLst>
      </pc:sldChg>
      <pc:sldChg chg="del">
        <pc:chgData name="Dan Lingman" userId="3c9a4b8a81ba15bc" providerId="LiveId" clId="{4D80ED9C-F816-4B00-B09F-58EA161AE6FA}" dt="2018-11-16T21:25:02.572" v="551" actId="2696"/>
        <pc:sldMkLst>
          <pc:docMk/>
          <pc:sldMk cId="743148947" sldId="424"/>
        </pc:sldMkLst>
      </pc:sldChg>
      <pc:sldChg chg="del">
        <pc:chgData name="Dan Lingman" userId="3c9a4b8a81ba15bc" providerId="LiveId" clId="{4D80ED9C-F816-4B00-B09F-58EA161AE6FA}" dt="2018-11-16T21:25:02.585" v="552" actId="2696"/>
        <pc:sldMkLst>
          <pc:docMk/>
          <pc:sldMk cId="2838088282" sldId="425"/>
        </pc:sldMkLst>
      </pc:sldChg>
      <pc:sldChg chg="del">
        <pc:chgData name="Dan Lingman" userId="3c9a4b8a81ba15bc" providerId="LiveId" clId="{4D80ED9C-F816-4B00-B09F-58EA161AE6FA}" dt="2018-11-16T21:25:02.601" v="553" actId="2696"/>
        <pc:sldMkLst>
          <pc:docMk/>
          <pc:sldMk cId="2254291347" sldId="426"/>
        </pc:sldMkLst>
      </pc:sldChg>
      <pc:sldChg chg="del">
        <pc:chgData name="Dan Lingman" userId="3c9a4b8a81ba15bc" providerId="LiveId" clId="{4D80ED9C-F816-4B00-B09F-58EA161AE6FA}" dt="2018-11-16T21:25:02.613" v="554" actId="2696"/>
        <pc:sldMkLst>
          <pc:docMk/>
          <pc:sldMk cId="1105218631" sldId="427"/>
        </pc:sldMkLst>
      </pc:sldChg>
      <pc:sldChg chg="del">
        <pc:chgData name="Dan Lingman" userId="3c9a4b8a81ba15bc" providerId="LiveId" clId="{4D80ED9C-F816-4B00-B09F-58EA161AE6FA}" dt="2018-11-16T21:25:02.627" v="555" actId="2696"/>
        <pc:sldMkLst>
          <pc:docMk/>
          <pc:sldMk cId="897718081" sldId="428"/>
        </pc:sldMkLst>
      </pc:sldChg>
      <pc:sldChg chg="del">
        <pc:chgData name="Dan Lingman" userId="3c9a4b8a81ba15bc" providerId="LiveId" clId="{4D80ED9C-F816-4B00-B09F-58EA161AE6FA}" dt="2018-11-16T21:25:02.638" v="556" actId="2696"/>
        <pc:sldMkLst>
          <pc:docMk/>
          <pc:sldMk cId="4091165555" sldId="429"/>
        </pc:sldMkLst>
      </pc:sldChg>
      <pc:sldChg chg="del">
        <pc:chgData name="Dan Lingman" userId="3c9a4b8a81ba15bc" providerId="LiveId" clId="{4D80ED9C-F816-4B00-B09F-58EA161AE6FA}" dt="2018-11-16T21:25:02.652" v="557" actId="2696"/>
        <pc:sldMkLst>
          <pc:docMk/>
          <pc:sldMk cId="2115028814" sldId="430"/>
        </pc:sldMkLst>
      </pc:sldChg>
      <pc:sldChg chg="del">
        <pc:chgData name="Dan Lingman" userId="3c9a4b8a81ba15bc" providerId="LiveId" clId="{4D80ED9C-F816-4B00-B09F-58EA161AE6FA}" dt="2018-11-16T21:25:02.665" v="558" actId="2696"/>
        <pc:sldMkLst>
          <pc:docMk/>
          <pc:sldMk cId="3182540107" sldId="431"/>
        </pc:sldMkLst>
      </pc:sldChg>
      <pc:sldChg chg="del">
        <pc:chgData name="Dan Lingman" userId="3c9a4b8a81ba15bc" providerId="LiveId" clId="{4D80ED9C-F816-4B00-B09F-58EA161AE6FA}" dt="2018-11-16T21:25:02.679" v="559" actId="2696"/>
        <pc:sldMkLst>
          <pc:docMk/>
          <pc:sldMk cId="3773015250" sldId="432"/>
        </pc:sldMkLst>
      </pc:sldChg>
      <pc:sldChg chg="modSp add">
        <pc:chgData name="Dan Lingman" userId="3c9a4b8a81ba15bc" providerId="LiveId" clId="{4D80ED9C-F816-4B00-B09F-58EA161AE6FA}" dt="2018-11-16T01:17:00.886" v="452" actId="6549"/>
        <pc:sldMkLst>
          <pc:docMk/>
          <pc:sldMk cId="1122489826" sldId="434"/>
        </pc:sldMkLst>
        <pc:spChg chg="mod">
          <ac:chgData name="Dan Lingman" userId="3c9a4b8a81ba15bc" providerId="LiveId" clId="{4D80ED9C-F816-4B00-B09F-58EA161AE6FA}" dt="2018-11-16T01:17:00.886" v="452" actId="6549"/>
          <ac:spMkLst>
            <pc:docMk/>
            <pc:sldMk cId="1122489826" sldId="434"/>
            <ac:spMk id="9" creationId="{00000000-0000-0000-0000-000000000000}"/>
          </ac:spMkLst>
        </pc:spChg>
      </pc:sldChg>
    </pc:docChg>
  </pc:docChgLst>
  <pc:docChgLst>
    <pc:chgData name="Dan Lingman" userId="3c9a4b8a81ba15bc" providerId="LiveId" clId="{A70DE0ED-B627-4933-88D2-0FEA90F851A9}"/>
    <pc:docChg chg="undo custSel addSld delSld modSld">
      <pc:chgData name="Dan Lingman" userId="3c9a4b8a81ba15bc" providerId="LiveId" clId="{A70DE0ED-B627-4933-88D2-0FEA90F851A9}" dt="2018-11-15T14:59:56.597" v="7741" actId="20577"/>
      <pc:docMkLst>
        <pc:docMk/>
      </pc:docMkLst>
      <pc:sldChg chg="modSp">
        <pc:chgData name="Dan Lingman" userId="3c9a4b8a81ba15bc" providerId="LiveId" clId="{A70DE0ED-B627-4933-88D2-0FEA90F851A9}" dt="2018-11-14T19:42:08.245" v="663" actId="20577"/>
        <pc:sldMkLst>
          <pc:docMk/>
          <pc:sldMk cId="0" sldId="257"/>
        </pc:sldMkLst>
        <pc:spChg chg="mod">
          <ac:chgData name="Dan Lingman" userId="3c9a4b8a81ba15bc" providerId="LiveId" clId="{A70DE0ED-B627-4933-88D2-0FEA90F851A9}" dt="2018-11-14T19:42:08.245" v="663" actId="20577"/>
          <ac:spMkLst>
            <pc:docMk/>
            <pc:sldMk cId="0" sldId="257"/>
            <ac:spMk id="9" creationId="{00000000-0000-0000-0000-000000000000}"/>
          </ac:spMkLst>
        </pc:spChg>
      </pc:sldChg>
      <pc:sldChg chg="modSp">
        <pc:chgData name="Dan Lingman" userId="3c9a4b8a81ba15bc" providerId="LiveId" clId="{A70DE0ED-B627-4933-88D2-0FEA90F851A9}" dt="2018-11-14T14:53:31.482" v="645" actId="20577"/>
        <pc:sldMkLst>
          <pc:docMk/>
          <pc:sldMk cId="328462558" sldId="337"/>
        </pc:sldMkLst>
        <pc:spChg chg="mod">
          <ac:chgData name="Dan Lingman" userId="3c9a4b8a81ba15bc" providerId="LiveId" clId="{A70DE0ED-B627-4933-88D2-0FEA90F851A9}" dt="2018-11-14T14:53:31.482" v="645" actId="20577"/>
          <ac:spMkLst>
            <pc:docMk/>
            <pc:sldMk cId="328462558" sldId="337"/>
            <ac:spMk id="8" creationId="{00000000-0000-0000-0000-000000000000}"/>
          </ac:spMkLst>
        </pc:spChg>
      </pc:sldChg>
      <pc:sldChg chg="modSp add">
        <pc:chgData name="Dan Lingman" userId="3c9a4b8a81ba15bc" providerId="LiveId" clId="{A70DE0ED-B627-4933-88D2-0FEA90F851A9}" dt="2018-11-15T14:59:56.597" v="7741" actId="20577"/>
        <pc:sldMkLst>
          <pc:docMk/>
          <pc:sldMk cId="1476341255" sldId="433"/>
        </pc:sldMkLst>
        <pc:spChg chg="mod">
          <ac:chgData name="Dan Lingman" userId="3c9a4b8a81ba15bc" providerId="LiveId" clId="{A70DE0ED-B627-4933-88D2-0FEA90F851A9}" dt="2018-11-15T14:59:56.597" v="7741" actId="20577"/>
          <ac:spMkLst>
            <pc:docMk/>
            <pc:sldMk cId="1476341255" sldId="433"/>
            <ac:spMk id="8" creationId="{00000000-0000-0000-0000-000000000000}"/>
          </ac:spMkLst>
        </pc:spChg>
      </pc:sldChg>
    </pc:docChg>
  </pc:docChgLst>
  <pc:docChgLst>
    <pc:chgData name="Dan Lingman" userId="3c9a4b8a81ba15bc" providerId="LiveId" clId="{C11E1B49-400E-48F7-922F-B89790F0026F}"/>
    <pc:docChg chg="delSld modSld">
      <pc:chgData name="Dan Lingman" userId="3c9a4b8a81ba15bc" providerId="LiveId" clId="{C11E1B49-400E-48F7-922F-B89790F0026F}" dt="2018-11-17T17:21:48.177" v="67" actId="2696"/>
      <pc:docMkLst>
        <pc:docMk/>
      </pc:docMkLst>
      <pc:sldChg chg="modSp">
        <pc:chgData name="Dan Lingman" userId="3c9a4b8a81ba15bc" providerId="LiveId" clId="{C11E1B49-400E-48F7-922F-B89790F0026F}" dt="2018-11-17T17:17:39.046" v="64" actId="20577"/>
        <pc:sldMkLst>
          <pc:docMk/>
          <pc:sldMk cId="0" sldId="257"/>
        </pc:sldMkLst>
        <pc:spChg chg="mod">
          <ac:chgData name="Dan Lingman" userId="3c9a4b8a81ba15bc" providerId="LiveId" clId="{C11E1B49-400E-48F7-922F-B89790F0026F}" dt="2018-11-17T17:17:39.046" v="64" actId="20577"/>
          <ac:spMkLst>
            <pc:docMk/>
            <pc:sldMk cId="0" sldId="257"/>
            <ac:spMk id="9" creationId="{00000000-0000-0000-0000-000000000000}"/>
          </ac:spMkLst>
        </pc:spChg>
      </pc:sldChg>
      <pc:sldChg chg="del">
        <pc:chgData name="Dan Lingman" userId="3c9a4b8a81ba15bc" providerId="LiveId" clId="{C11E1B49-400E-48F7-922F-B89790F0026F}" dt="2018-11-17T17:21:48.165" v="66" actId="2696"/>
        <pc:sldMkLst>
          <pc:docMk/>
          <pc:sldMk cId="328462558" sldId="337"/>
        </pc:sldMkLst>
      </pc:sldChg>
      <pc:sldChg chg="del">
        <pc:chgData name="Dan Lingman" userId="3c9a4b8a81ba15bc" providerId="LiveId" clId="{C11E1B49-400E-48F7-922F-B89790F0026F}" dt="2018-11-17T17:21:48.177" v="67" actId="2696"/>
        <pc:sldMkLst>
          <pc:docMk/>
          <pc:sldMk cId="1476341255" sldId="433"/>
        </pc:sldMkLst>
      </pc:sldChg>
      <pc:sldChg chg="del">
        <pc:chgData name="Dan Lingman" userId="3c9a4b8a81ba15bc" providerId="LiveId" clId="{C11E1B49-400E-48F7-922F-B89790F0026F}" dt="2018-11-17T17:21:48.152" v="65" actId="2696"/>
        <pc:sldMkLst>
          <pc:docMk/>
          <pc:sldMk cId="1122489826" sldId="434"/>
        </pc:sldMkLst>
      </pc:sldChg>
    </pc:docChg>
  </pc:docChgLst>
  <pc:docChgLst>
    <pc:chgData name="Dan Lingman" userId="3c9a4b8a81ba15bc" providerId="LiveId" clId="{D6F3DD94-3C10-4B12-AC2D-6984670CDB9F}"/>
    <pc:docChg chg="undo custSel addSld delSld modSld modMainMaster">
      <pc:chgData name="Dan Lingman" userId="3c9a4b8a81ba15bc" providerId="LiveId" clId="{D6F3DD94-3C10-4B12-AC2D-6984670CDB9F}" dt="2018-11-14T04:45:00.992" v="7162" actId="20577"/>
      <pc:docMkLst>
        <pc:docMk/>
      </pc:docMkLst>
      <pc:sldChg chg="modSp">
        <pc:chgData name="Dan Lingman" userId="3c9a4b8a81ba15bc" providerId="LiveId" clId="{D6F3DD94-3C10-4B12-AC2D-6984670CDB9F}" dt="2018-11-03T22:21:58.691" v="26" actId="20577"/>
        <pc:sldMkLst>
          <pc:docMk/>
          <pc:sldMk cId="0" sldId="256"/>
        </pc:sldMkLst>
        <pc:spChg chg="mod">
          <ac:chgData name="Dan Lingman" userId="3c9a4b8a81ba15bc" providerId="LiveId" clId="{D6F3DD94-3C10-4B12-AC2D-6984670CDB9F}" dt="2018-11-03T22:21:54.506" v="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an Lingman" userId="3c9a4b8a81ba15bc" providerId="LiveId" clId="{D6F3DD94-3C10-4B12-AC2D-6984670CDB9F}" dt="2018-11-03T22:21:58.691" v="2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 modSp">
        <pc:chgData name="Dan Lingman" userId="3c9a4b8a81ba15bc" providerId="LiveId" clId="{D6F3DD94-3C10-4B12-AC2D-6984670CDB9F}" dt="2018-11-03T22:22:19.246" v="45" actId="478"/>
        <pc:sldMkLst>
          <pc:docMk/>
          <pc:sldMk cId="0" sldId="257"/>
        </pc:sldMkLst>
        <pc:spChg chg="del">
          <ac:chgData name="Dan Lingman" userId="3c9a4b8a81ba15bc" providerId="LiveId" clId="{D6F3DD94-3C10-4B12-AC2D-6984670CDB9F}" dt="2018-11-03T22:22:19.246" v="45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Dan Lingman" userId="3c9a4b8a81ba15bc" providerId="LiveId" clId="{D6F3DD94-3C10-4B12-AC2D-6984670CDB9F}" dt="2018-11-03T22:22:07.904" v="44" actId="20577"/>
          <ac:spMkLst>
            <pc:docMk/>
            <pc:sldMk cId="0" sldId="257"/>
            <ac:spMk id="9" creationId="{00000000-0000-0000-0000-000000000000}"/>
          </ac:spMkLst>
        </pc:spChg>
      </pc:sldChg>
      <pc:sldChg chg="modSp">
        <pc:chgData name="Dan Lingman" userId="3c9a4b8a81ba15bc" providerId="LiveId" clId="{D6F3DD94-3C10-4B12-AC2D-6984670CDB9F}" dt="2018-11-03T22:24:12.202" v="437" actId="6549"/>
        <pc:sldMkLst>
          <pc:docMk/>
          <pc:sldMk cId="328462558" sldId="337"/>
        </pc:sldMkLst>
        <pc:spChg chg="mod">
          <ac:chgData name="Dan Lingman" userId="3c9a4b8a81ba15bc" providerId="LiveId" clId="{D6F3DD94-3C10-4B12-AC2D-6984670CDB9F}" dt="2018-11-03T22:24:12.202" v="437" actId="6549"/>
          <ac:spMkLst>
            <pc:docMk/>
            <pc:sldMk cId="328462558" sldId="337"/>
            <ac:spMk id="8" creationId="{00000000-0000-0000-0000-000000000000}"/>
          </ac:spMkLst>
        </pc:spChg>
      </pc:sldChg>
      <pc:sldMasterChg chg="modSldLayout">
        <pc:chgData name="Dan Lingman" userId="3c9a4b8a81ba15bc" providerId="LiveId" clId="{D6F3DD94-3C10-4B12-AC2D-6984670CDB9F}" dt="2018-11-03T22:21:07.606" v="7" actId="20577"/>
        <pc:sldMasterMkLst>
          <pc:docMk/>
          <pc:sldMasterMk cId="0" sldId="2147483648"/>
        </pc:sldMasterMkLst>
        <pc:sldLayoutChg chg="modSp">
          <pc:chgData name="Dan Lingman" userId="3c9a4b8a81ba15bc" providerId="LiveId" clId="{D6F3DD94-3C10-4B12-AC2D-6984670CDB9F}" dt="2018-11-03T22:20:55.013" v="3" actId="20577"/>
          <pc:sldLayoutMkLst>
            <pc:docMk/>
            <pc:sldMasterMk cId="0" sldId="2147483648"/>
            <pc:sldLayoutMk cId="0" sldId="2147483649"/>
          </pc:sldLayoutMkLst>
          <pc:spChg chg="mod">
            <ac:chgData name="Dan Lingman" userId="3c9a4b8a81ba15bc" providerId="LiveId" clId="{D6F3DD94-3C10-4B12-AC2D-6984670CDB9F}" dt="2018-11-03T22:20:55.013" v="3" actId="20577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</pc:sldLayoutChg>
        <pc:sldLayoutChg chg="modSp">
          <pc:chgData name="Dan Lingman" userId="3c9a4b8a81ba15bc" providerId="LiveId" clId="{D6F3DD94-3C10-4B12-AC2D-6984670CDB9F}" dt="2018-11-03T22:21:02.397" v="5" actId="20577"/>
          <pc:sldLayoutMkLst>
            <pc:docMk/>
            <pc:sldMasterMk cId="0" sldId="2147483648"/>
            <pc:sldLayoutMk cId="0" sldId="2147483650"/>
          </pc:sldLayoutMkLst>
          <pc:spChg chg="mod">
            <ac:chgData name="Dan Lingman" userId="3c9a4b8a81ba15bc" providerId="LiveId" clId="{D6F3DD94-3C10-4B12-AC2D-6984670CDB9F}" dt="2018-11-03T22:21:02.397" v="5" actId="20577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  <pc:sldLayoutChg chg="modSp">
          <pc:chgData name="Dan Lingman" userId="3c9a4b8a81ba15bc" providerId="LiveId" clId="{D6F3DD94-3C10-4B12-AC2D-6984670CDB9F}" dt="2018-11-03T22:21:07.606" v="7" actId="20577"/>
          <pc:sldLayoutMkLst>
            <pc:docMk/>
            <pc:sldMasterMk cId="0" sldId="2147483648"/>
            <pc:sldLayoutMk cId="0" sldId="2147483660"/>
          </pc:sldLayoutMkLst>
          <pc:spChg chg="mod">
            <ac:chgData name="Dan Lingman" userId="3c9a4b8a81ba15bc" providerId="LiveId" clId="{D6F3DD94-3C10-4B12-AC2D-6984670CDB9F}" dt="2018-11-03T22:21:07.606" v="7" actId="20577"/>
            <ac:spMkLst>
              <pc:docMk/>
              <pc:sldMasterMk cId="0" sldId="2147483648"/>
              <pc:sldLayoutMk cId="0" sldId="2147483660"/>
              <ac:spMk id="10" creationId="{00000000-0000-0000-0000-000000000000}"/>
            </ac:spMkLst>
          </pc:spChg>
        </pc:sldLayoutChg>
      </pc:sldMasterChg>
    </pc:docChg>
  </pc:docChgLst>
  <pc:docChgLst>
    <pc:chgData name="Dan Lingman" userId="3c9a4b8a81ba15bc" providerId="LiveId" clId="{E003A2FD-9151-4A71-8A62-A0227C076B0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B154D7-D349-4F1C-8775-B794F401CB60}" type="datetimeFigureOut">
              <a:rPr lang="en-CA" smtClean="0"/>
              <a:t>2018-11-17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1DDF34-499A-4E2E-B302-87C6B1364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EF7F62-BAEC-B64F-AED7-54B152F43EDA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13EFF0-069A-3340-9BA2-29D0321BC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8" name="Picture 7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10" name="Picture 9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9" name="Picture 8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F04-075E-A046-BB5E-0681699506F0}" type="datetimeFigureOut">
              <a:rPr lang="en-US" smtClean="0"/>
              <a:pPr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an.Lingman" TargetMode="External"/><Relationship Id="rId2" Type="http://schemas.openxmlformats.org/officeDocument/2006/relationships/hyperlink" Target="mailto:lingmad@algonquincolleg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lingman@gmail.com" TargetMode="External"/><Relationship Id="rId5" Type="http://schemas.openxmlformats.org/officeDocument/2006/relationships/hyperlink" Target="https://twitter.com/Lingman" TargetMode="External"/><Relationship Id="rId4" Type="http://schemas.openxmlformats.org/officeDocument/2006/relationships/hyperlink" Target="https://www.linkedin.com/pub/dan-lingman/1/51a/3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06948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Game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358" y="2167943"/>
            <a:ext cx="8109284" cy="42689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600" dirty="0">
                <a:latin typeface="Helvetica"/>
                <a:cs typeface="Helvetica"/>
              </a:rPr>
              <a:t>GAM 1574</a:t>
            </a: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4600" b="1" dirty="0">
                <a:latin typeface="Helvetica"/>
                <a:cs typeface="Helvetica"/>
              </a:rPr>
              <a:t>Dan </a:t>
            </a:r>
            <a:r>
              <a:rPr lang="en-US" sz="4600" b="1" dirty="0" err="1">
                <a:latin typeface="Helvetica"/>
                <a:cs typeface="Helvetica"/>
              </a:rPr>
              <a:t>Lingman</a:t>
            </a:r>
            <a:endParaRPr lang="en-US" sz="4600" b="1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2"/>
              </a:rPr>
              <a:t>lingmad@algonquincollege.com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3"/>
              </a:rPr>
              <a:t>https://www.facebook.com/Dan.Lingman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4"/>
              </a:rPr>
              <a:t>https://www.linkedin.com/pub/dan-lingman/1/51a/300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5"/>
              </a:rPr>
              <a:t>https://twitter.com/Lingman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6"/>
              </a:rPr>
              <a:t>dlingman@gmail.com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7" y="875742"/>
            <a:ext cx="76295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Group Work Period</a:t>
            </a:r>
          </a:p>
          <a:p>
            <a:pPr algn="ctr"/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Work together to get through your final project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44781</TotalTime>
  <Words>61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Office Theme</vt:lpstr>
      <vt:lpstr>Game Algorithms</vt:lpstr>
      <vt:lpstr>PowerPoint Presentation</vt:lpstr>
    </vt:vector>
  </TitlesOfParts>
  <Company>Digital Matrix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Algorithms</dc:title>
  <dc:creator>Dan Lingman</dc:creator>
  <cp:lastModifiedBy>Dan Lingman</cp:lastModifiedBy>
  <cp:revision>137</cp:revision>
  <cp:lastPrinted>2018-07-08T22:54:55Z</cp:lastPrinted>
  <dcterms:created xsi:type="dcterms:W3CDTF">2013-08-13T00:38:38Z</dcterms:created>
  <dcterms:modified xsi:type="dcterms:W3CDTF">2018-11-17T17:22:04Z</dcterms:modified>
</cp:coreProperties>
</file>