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257" r:id="rId3"/>
    <p:sldId id="337" r:id="rId4"/>
    <p:sldId id="338" r:id="rId5"/>
    <p:sldId id="415" r:id="rId6"/>
    <p:sldId id="416" r:id="rId7"/>
    <p:sldId id="417" r:id="rId8"/>
    <p:sldId id="418" r:id="rId9"/>
    <p:sldId id="419" r:id="rId10"/>
    <p:sldId id="420" r:id="rId11"/>
    <p:sldId id="371" r:id="rId12"/>
    <p:sldId id="421" r:id="rId13"/>
    <p:sldId id="422" r:id="rId14"/>
    <p:sldId id="423" r:id="rId15"/>
    <p:sldId id="424" r:id="rId16"/>
    <p:sldId id="425" r:id="rId17"/>
    <p:sldId id="426" r:id="rId18"/>
    <p:sldId id="427" r:id="rId19"/>
    <p:sldId id="428" r:id="rId20"/>
    <p:sldId id="429" r:id="rId21"/>
    <p:sldId id="430" r:id="rId22"/>
    <p:sldId id="431" r:id="rId23"/>
    <p:sldId id="432" r:id="rId24"/>
    <p:sldId id="433" r:id="rId2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9" d="100"/>
          <a:sy n="119" d="100"/>
        </p:scale>
        <p:origin x="96" y="830"/>
      </p:cViewPr>
      <p:guideLst>
        <p:guide orient="horz" pos="2160"/>
        <p:guide pos="2880"/>
      </p:guideLst>
    </p:cSldViewPr>
  </p:slideViewPr>
  <p:notesTextViewPr>
    <p:cViewPr>
      <p:scale>
        <a:sx n="100" d="100"/>
        <a:sy n="100" d="100"/>
      </p:scale>
      <p:origin x="0" y="0"/>
    </p:cViewPr>
  </p:notesTextViewPr>
  <p:notesViewPr>
    <p:cSldViewPr snapToGrid="0" snapToObjects="1" showGuides="1">
      <p:cViewPr varScale="1">
        <p:scale>
          <a:sx n="241" d="100"/>
          <a:sy n="241" d="100"/>
        </p:scale>
        <p:origin x="2928" y="17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Lingman" userId="3c9a4b8a81ba15bc" providerId="LiveId" clId="{A70DE0ED-B627-4933-88D2-0FEA90F851A9}"/>
    <pc:docChg chg="undo custSel addSld delSld modSld modNotesMaster modHandout">
      <pc:chgData name="Dan Lingman" userId="3c9a4b8a81ba15bc" providerId="LiveId" clId="{A70DE0ED-B627-4933-88D2-0FEA90F851A9}" dt="2018-12-04T03:18:24.682" v="7742"/>
      <pc:docMkLst>
        <pc:docMk/>
      </pc:docMkLst>
      <pc:sldChg chg="modSp">
        <pc:chgData name="Dan Lingman" userId="3c9a4b8a81ba15bc" providerId="LiveId" clId="{A70DE0ED-B627-4933-88D2-0FEA90F851A9}" dt="2018-11-14T19:42:08.245" v="663" actId="20577"/>
        <pc:sldMkLst>
          <pc:docMk/>
          <pc:sldMk cId="0" sldId="257"/>
        </pc:sldMkLst>
        <pc:spChg chg="mod">
          <ac:chgData name="Dan Lingman" userId="3c9a4b8a81ba15bc" providerId="LiveId" clId="{A70DE0ED-B627-4933-88D2-0FEA90F851A9}" dt="2018-11-14T19:42:08.245" v="663" actId="20577"/>
          <ac:spMkLst>
            <pc:docMk/>
            <pc:sldMk cId="0" sldId="257"/>
            <ac:spMk id="9" creationId="{00000000-0000-0000-0000-000000000000}"/>
          </ac:spMkLst>
        </pc:spChg>
      </pc:sldChg>
      <pc:sldChg chg="modSp">
        <pc:chgData name="Dan Lingman" userId="3c9a4b8a81ba15bc" providerId="LiveId" clId="{A70DE0ED-B627-4933-88D2-0FEA90F851A9}" dt="2018-11-14T14:53:31.482" v="645" actId="20577"/>
        <pc:sldMkLst>
          <pc:docMk/>
          <pc:sldMk cId="328462558" sldId="337"/>
        </pc:sldMkLst>
        <pc:spChg chg="mod">
          <ac:chgData name="Dan Lingman" userId="3c9a4b8a81ba15bc" providerId="LiveId" clId="{A70DE0ED-B627-4933-88D2-0FEA90F851A9}" dt="2018-11-14T14:53:31.482" v="645" actId="20577"/>
          <ac:spMkLst>
            <pc:docMk/>
            <pc:sldMk cId="328462558" sldId="337"/>
            <ac:spMk id="8" creationId="{00000000-0000-0000-0000-000000000000}"/>
          </ac:spMkLst>
        </pc:spChg>
      </pc:sldChg>
      <pc:sldChg chg="addSp delSp modSp">
        <pc:chgData name="Dan Lingman" userId="3c9a4b8a81ba15bc" providerId="LiveId" clId="{A70DE0ED-B627-4933-88D2-0FEA90F851A9}" dt="2018-11-14T19:49:12.026" v="1105" actId="20577"/>
        <pc:sldMkLst>
          <pc:docMk/>
          <pc:sldMk cId="3559471633" sldId="338"/>
        </pc:sldMkLst>
        <pc:spChg chg="mod">
          <ac:chgData name="Dan Lingman" userId="3c9a4b8a81ba15bc" providerId="LiveId" clId="{A70DE0ED-B627-4933-88D2-0FEA90F851A9}" dt="2018-11-14T19:49:12.026" v="1105" actId="20577"/>
          <ac:spMkLst>
            <pc:docMk/>
            <pc:sldMk cId="3559471633" sldId="338"/>
            <ac:spMk id="8" creationId="{00000000-0000-0000-0000-000000000000}"/>
          </ac:spMkLst>
        </pc:spChg>
        <pc:picChg chg="add del mod">
          <ac:chgData name="Dan Lingman" userId="3c9a4b8a81ba15bc" providerId="LiveId" clId="{A70DE0ED-B627-4933-88D2-0FEA90F851A9}" dt="2018-11-14T19:46:13.093" v="929" actId="478"/>
          <ac:picMkLst>
            <pc:docMk/>
            <pc:sldMk cId="3559471633" sldId="338"/>
            <ac:picMk id="1026" creationId="{EAA5481D-0BA3-49E0-9B02-9FA274A802E6}"/>
          </ac:picMkLst>
        </pc:picChg>
        <pc:cxnChg chg="add mod">
          <ac:chgData name="Dan Lingman" userId="3c9a4b8a81ba15bc" providerId="LiveId" clId="{A70DE0ED-B627-4933-88D2-0FEA90F851A9}" dt="2018-11-14T19:48:20.095" v="930" actId="11529"/>
          <ac:cxnSpMkLst>
            <pc:docMk/>
            <pc:sldMk cId="3559471633" sldId="338"/>
            <ac:cxnSpMk id="4" creationId="{69ADB45A-C27D-4724-B188-E37DEE6AB348}"/>
          </ac:cxnSpMkLst>
        </pc:cxnChg>
      </pc:sldChg>
      <pc:sldChg chg="modSp">
        <pc:chgData name="Dan Lingman" userId="3c9a4b8a81ba15bc" providerId="LiveId" clId="{A70DE0ED-B627-4933-88D2-0FEA90F851A9}" dt="2018-11-14T20:14:16.461" v="3474" actId="20577"/>
        <pc:sldMkLst>
          <pc:docMk/>
          <pc:sldMk cId="1879765373" sldId="371"/>
        </pc:sldMkLst>
        <pc:spChg chg="mod">
          <ac:chgData name="Dan Lingman" userId="3c9a4b8a81ba15bc" providerId="LiveId" clId="{A70DE0ED-B627-4933-88D2-0FEA90F851A9}" dt="2018-11-14T20:14:16.461" v="3474" actId="20577"/>
          <ac:spMkLst>
            <pc:docMk/>
            <pc:sldMk cId="1879765373" sldId="371"/>
            <ac:spMk id="8" creationId="{00000000-0000-0000-0000-000000000000}"/>
          </ac:spMkLst>
        </pc:spChg>
      </pc:sldChg>
      <pc:sldChg chg="modSp add">
        <pc:chgData name="Dan Lingman" userId="3c9a4b8a81ba15bc" providerId="LiveId" clId="{A70DE0ED-B627-4933-88D2-0FEA90F851A9}" dt="2018-11-14T19:52:12.731" v="1525" actId="20577"/>
        <pc:sldMkLst>
          <pc:docMk/>
          <pc:sldMk cId="4267969969" sldId="415"/>
        </pc:sldMkLst>
        <pc:spChg chg="mod">
          <ac:chgData name="Dan Lingman" userId="3c9a4b8a81ba15bc" providerId="LiveId" clId="{A70DE0ED-B627-4933-88D2-0FEA90F851A9}" dt="2018-11-14T19:52:12.731" v="1525" actId="20577"/>
          <ac:spMkLst>
            <pc:docMk/>
            <pc:sldMk cId="4267969969" sldId="415"/>
            <ac:spMk id="8" creationId="{00000000-0000-0000-0000-000000000000}"/>
          </ac:spMkLst>
        </pc:spChg>
      </pc:sldChg>
      <pc:sldChg chg="modSp add">
        <pc:chgData name="Dan Lingman" userId="3c9a4b8a81ba15bc" providerId="LiveId" clId="{A70DE0ED-B627-4933-88D2-0FEA90F851A9}" dt="2018-11-14T19:59:07.462" v="1962" actId="20577"/>
        <pc:sldMkLst>
          <pc:docMk/>
          <pc:sldMk cId="111753616" sldId="416"/>
        </pc:sldMkLst>
        <pc:spChg chg="mod">
          <ac:chgData name="Dan Lingman" userId="3c9a4b8a81ba15bc" providerId="LiveId" clId="{A70DE0ED-B627-4933-88D2-0FEA90F851A9}" dt="2018-11-14T19:59:07.462" v="1962" actId="20577"/>
          <ac:spMkLst>
            <pc:docMk/>
            <pc:sldMk cId="111753616" sldId="416"/>
            <ac:spMk id="8" creationId="{00000000-0000-0000-0000-000000000000}"/>
          </ac:spMkLst>
        </pc:spChg>
      </pc:sldChg>
      <pc:sldChg chg="modSp add">
        <pc:chgData name="Dan Lingman" userId="3c9a4b8a81ba15bc" providerId="LiveId" clId="{A70DE0ED-B627-4933-88D2-0FEA90F851A9}" dt="2018-11-14T19:59:51.774" v="2049" actId="20577"/>
        <pc:sldMkLst>
          <pc:docMk/>
          <pc:sldMk cId="3897271244" sldId="417"/>
        </pc:sldMkLst>
        <pc:spChg chg="mod">
          <ac:chgData name="Dan Lingman" userId="3c9a4b8a81ba15bc" providerId="LiveId" clId="{A70DE0ED-B627-4933-88D2-0FEA90F851A9}" dt="2018-11-14T19:59:51.774" v="2049" actId="20577"/>
          <ac:spMkLst>
            <pc:docMk/>
            <pc:sldMk cId="3897271244" sldId="417"/>
            <ac:spMk id="8" creationId="{00000000-0000-0000-0000-000000000000}"/>
          </ac:spMkLst>
        </pc:spChg>
      </pc:sldChg>
      <pc:sldChg chg="modSp add">
        <pc:chgData name="Dan Lingman" userId="3c9a4b8a81ba15bc" providerId="LiveId" clId="{A70DE0ED-B627-4933-88D2-0FEA90F851A9}" dt="2018-11-14T20:03:18.474" v="2473" actId="20577"/>
        <pc:sldMkLst>
          <pc:docMk/>
          <pc:sldMk cId="1262351196" sldId="418"/>
        </pc:sldMkLst>
        <pc:spChg chg="mod">
          <ac:chgData name="Dan Lingman" userId="3c9a4b8a81ba15bc" providerId="LiveId" clId="{A70DE0ED-B627-4933-88D2-0FEA90F851A9}" dt="2018-11-14T20:03:18.474" v="2473" actId="20577"/>
          <ac:spMkLst>
            <pc:docMk/>
            <pc:sldMk cId="1262351196" sldId="418"/>
            <ac:spMk id="8" creationId="{00000000-0000-0000-0000-000000000000}"/>
          </ac:spMkLst>
        </pc:spChg>
      </pc:sldChg>
      <pc:sldChg chg="addSp delSp modSp add">
        <pc:chgData name="Dan Lingman" userId="3c9a4b8a81ba15bc" providerId="LiveId" clId="{A70DE0ED-B627-4933-88D2-0FEA90F851A9}" dt="2018-11-14T20:08:56.336" v="2760" actId="478"/>
        <pc:sldMkLst>
          <pc:docMk/>
          <pc:sldMk cId="651646396" sldId="419"/>
        </pc:sldMkLst>
        <pc:spChg chg="mod">
          <ac:chgData name="Dan Lingman" userId="3c9a4b8a81ba15bc" providerId="LiveId" clId="{A70DE0ED-B627-4933-88D2-0FEA90F851A9}" dt="2018-11-14T20:04:09.885" v="2583" actId="255"/>
          <ac:spMkLst>
            <pc:docMk/>
            <pc:sldMk cId="651646396" sldId="419"/>
            <ac:spMk id="8" creationId="{00000000-0000-0000-0000-000000000000}"/>
          </ac:spMkLst>
        </pc:spChg>
        <pc:picChg chg="add del mod modCrop">
          <ac:chgData name="Dan Lingman" userId="3c9a4b8a81ba15bc" providerId="LiveId" clId="{A70DE0ED-B627-4933-88D2-0FEA90F851A9}" dt="2018-11-14T20:08:56.336" v="2760" actId="478"/>
          <ac:picMkLst>
            <pc:docMk/>
            <pc:sldMk cId="651646396" sldId="419"/>
            <ac:picMk id="2" creationId="{D961CA9C-CE04-4562-AA78-A5EA3181774D}"/>
          </ac:picMkLst>
        </pc:picChg>
      </pc:sldChg>
      <pc:sldChg chg="addSp delSp modSp add">
        <pc:chgData name="Dan Lingman" userId="3c9a4b8a81ba15bc" providerId="LiveId" clId="{A70DE0ED-B627-4933-88D2-0FEA90F851A9}" dt="2018-11-14T20:07:55.880" v="2759" actId="1036"/>
        <pc:sldMkLst>
          <pc:docMk/>
          <pc:sldMk cId="1191647611" sldId="420"/>
        </pc:sldMkLst>
        <pc:spChg chg="add mod">
          <ac:chgData name="Dan Lingman" userId="3c9a4b8a81ba15bc" providerId="LiveId" clId="{A70DE0ED-B627-4933-88D2-0FEA90F851A9}" dt="2018-11-14T20:07:05.988" v="2741" actId="1076"/>
          <ac:spMkLst>
            <pc:docMk/>
            <pc:sldMk cId="1191647611" sldId="420"/>
            <ac:spMk id="5" creationId="{A8032E63-5A8A-4BED-B368-77F2E0926F7E}"/>
          </ac:spMkLst>
        </pc:spChg>
        <pc:spChg chg="mod">
          <ac:chgData name="Dan Lingman" userId="3c9a4b8a81ba15bc" providerId="LiveId" clId="{A70DE0ED-B627-4933-88D2-0FEA90F851A9}" dt="2018-11-14T20:06:18.907" v="2714" actId="20577"/>
          <ac:spMkLst>
            <pc:docMk/>
            <pc:sldMk cId="1191647611" sldId="420"/>
            <ac:spMk id="8" creationId="{00000000-0000-0000-0000-000000000000}"/>
          </ac:spMkLst>
        </pc:spChg>
        <pc:spChg chg="add mod">
          <ac:chgData name="Dan Lingman" userId="3c9a4b8a81ba15bc" providerId="LiveId" clId="{A70DE0ED-B627-4933-88D2-0FEA90F851A9}" dt="2018-11-14T20:07:11.089" v="2742" actId="1076"/>
          <ac:spMkLst>
            <pc:docMk/>
            <pc:sldMk cId="1191647611" sldId="420"/>
            <ac:spMk id="9" creationId="{0D902C10-4C4E-46C3-837D-E103E2131188}"/>
          </ac:spMkLst>
        </pc:spChg>
        <pc:spChg chg="add mod">
          <ac:chgData name="Dan Lingman" userId="3c9a4b8a81ba15bc" providerId="LiveId" clId="{A70DE0ED-B627-4933-88D2-0FEA90F851A9}" dt="2018-11-14T20:07:19.217" v="2745" actId="1076"/>
          <ac:spMkLst>
            <pc:docMk/>
            <pc:sldMk cId="1191647611" sldId="420"/>
            <ac:spMk id="10" creationId="{501AC5BB-F32A-445E-876B-ADBD98FE5BF7}"/>
          </ac:spMkLst>
        </pc:spChg>
        <pc:spChg chg="add mod">
          <ac:chgData name="Dan Lingman" userId="3c9a4b8a81ba15bc" providerId="LiveId" clId="{A70DE0ED-B627-4933-88D2-0FEA90F851A9}" dt="2018-11-14T20:07:55.880" v="2759" actId="1036"/>
          <ac:spMkLst>
            <pc:docMk/>
            <pc:sldMk cId="1191647611" sldId="420"/>
            <ac:spMk id="11" creationId="{8F918FDB-C218-4B62-8E3D-D7BE697B7A91}"/>
          </ac:spMkLst>
        </pc:spChg>
        <pc:spChg chg="add mod">
          <ac:chgData name="Dan Lingman" userId="3c9a4b8a81ba15bc" providerId="LiveId" clId="{A70DE0ED-B627-4933-88D2-0FEA90F851A9}" dt="2018-11-14T20:07:41.015" v="2750" actId="1076"/>
          <ac:spMkLst>
            <pc:docMk/>
            <pc:sldMk cId="1191647611" sldId="420"/>
            <ac:spMk id="12" creationId="{D51703B2-A23F-4835-86C2-8A9FB5D1BF68}"/>
          </ac:spMkLst>
        </pc:spChg>
        <pc:picChg chg="del">
          <ac:chgData name="Dan Lingman" userId="3c9a4b8a81ba15bc" providerId="LiveId" clId="{A70DE0ED-B627-4933-88D2-0FEA90F851A9}" dt="2018-11-14T20:05:09.983" v="2590" actId="478"/>
          <ac:picMkLst>
            <pc:docMk/>
            <pc:sldMk cId="1191647611" sldId="420"/>
            <ac:picMk id="2" creationId="{D961CA9C-CE04-4562-AA78-A5EA3181774D}"/>
          </ac:picMkLst>
        </pc:picChg>
        <pc:picChg chg="add mod">
          <ac:chgData name="Dan Lingman" userId="3c9a4b8a81ba15bc" providerId="LiveId" clId="{A70DE0ED-B627-4933-88D2-0FEA90F851A9}" dt="2018-11-14T20:07:31.773" v="2749" actId="1076"/>
          <ac:picMkLst>
            <pc:docMk/>
            <pc:sldMk cId="1191647611" sldId="420"/>
            <ac:picMk id="6" creationId="{7D6E9378-21CF-49EC-8060-223E48440F49}"/>
          </ac:picMkLst>
        </pc:picChg>
      </pc:sldChg>
      <pc:sldChg chg="modSp add">
        <pc:chgData name="Dan Lingman" userId="3c9a4b8a81ba15bc" providerId="LiveId" clId="{A70DE0ED-B627-4933-88D2-0FEA90F851A9}" dt="2018-11-14T20:23:41.385" v="3851" actId="20577"/>
        <pc:sldMkLst>
          <pc:docMk/>
          <pc:sldMk cId="1483203409" sldId="421"/>
        </pc:sldMkLst>
        <pc:spChg chg="mod">
          <ac:chgData name="Dan Lingman" userId="3c9a4b8a81ba15bc" providerId="LiveId" clId="{A70DE0ED-B627-4933-88D2-0FEA90F851A9}" dt="2018-11-14T20:23:41.385" v="3851" actId="20577"/>
          <ac:spMkLst>
            <pc:docMk/>
            <pc:sldMk cId="1483203409" sldId="421"/>
            <ac:spMk id="8" creationId="{00000000-0000-0000-0000-000000000000}"/>
          </ac:spMkLst>
        </pc:spChg>
      </pc:sldChg>
      <pc:sldChg chg="addSp modSp add">
        <pc:chgData name="Dan Lingman" userId="3c9a4b8a81ba15bc" providerId="LiveId" clId="{A70DE0ED-B627-4933-88D2-0FEA90F851A9}" dt="2018-11-15T02:08:42.208" v="4224" actId="1036"/>
        <pc:sldMkLst>
          <pc:docMk/>
          <pc:sldMk cId="1842454102" sldId="422"/>
        </pc:sldMkLst>
        <pc:spChg chg="mod">
          <ac:chgData name="Dan Lingman" userId="3c9a4b8a81ba15bc" providerId="LiveId" clId="{A70DE0ED-B627-4933-88D2-0FEA90F851A9}" dt="2018-11-15T02:08:19.747" v="4210" actId="20577"/>
          <ac:spMkLst>
            <pc:docMk/>
            <pc:sldMk cId="1842454102" sldId="422"/>
            <ac:spMk id="8" creationId="{00000000-0000-0000-0000-000000000000}"/>
          </ac:spMkLst>
        </pc:spChg>
        <pc:picChg chg="add mod">
          <ac:chgData name="Dan Lingman" userId="3c9a4b8a81ba15bc" providerId="LiveId" clId="{A70DE0ED-B627-4933-88D2-0FEA90F851A9}" dt="2018-11-15T02:08:42.208" v="4224" actId="1036"/>
          <ac:picMkLst>
            <pc:docMk/>
            <pc:sldMk cId="1842454102" sldId="422"/>
            <ac:picMk id="2050" creationId="{0D70C373-69D4-4F69-AC98-830511992107}"/>
          </ac:picMkLst>
        </pc:picChg>
      </pc:sldChg>
      <pc:sldChg chg="delSp modSp add">
        <pc:chgData name="Dan Lingman" userId="3c9a4b8a81ba15bc" providerId="LiveId" clId="{A70DE0ED-B627-4933-88D2-0FEA90F851A9}" dt="2018-11-15T02:47:49.937" v="4789" actId="5793"/>
        <pc:sldMkLst>
          <pc:docMk/>
          <pc:sldMk cId="1848017514" sldId="423"/>
        </pc:sldMkLst>
        <pc:spChg chg="mod">
          <ac:chgData name="Dan Lingman" userId="3c9a4b8a81ba15bc" providerId="LiveId" clId="{A70DE0ED-B627-4933-88D2-0FEA90F851A9}" dt="2018-11-15T02:47:49.937" v="4789" actId="5793"/>
          <ac:spMkLst>
            <pc:docMk/>
            <pc:sldMk cId="1848017514" sldId="423"/>
            <ac:spMk id="8" creationId="{00000000-0000-0000-0000-000000000000}"/>
          </ac:spMkLst>
        </pc:spChg>
        <pc:picChg chg="del">
          <ac:chgData name="Dan Lingman" userId="3c9a4b8a81ba15bc" providerId="LiveId" clId="{A70DE0ED-B627-4933-88D2-0FEA90F851A9}" dt="2018-11-15T02:09:31.771" v="4226" actId="478"/>
          <ac:picMkLst>
            <pc:docMk/>
            <pc:sldMk cId="1848017514" sldId="423"/>
            <ac:picMk id="2050" creationId="{0D70C373-69D4-4F69-AC98-830511992107}"/>
          </ac:picMkLst>
        </pc:picChg>
      </pc:sldChg>
      <pc:sldChg chg="addSp modSp add">
        <pc:chgData name="Dan Lingman" userId="3c9a4b8a81ba15bc" providerId="LiveId" clId="{A70DE0ED-B627-4933-88D2-0FEA90F851A9}" dt="2018-11-15T14:35:55.002" v="4833" actId="1036"/>
        <pc:sldMkLst>
          <pc:docMk/>
          <pc:sldMk cId="743148947" sldId="424"/>
        </pc:sldMkLst>
        <pc:spChg chg="mod">
          <ac:chgData name="Dan Lingman" userId="3c9a4b8a81ba15bc" providerId="LiveId" clId="{A70DE0ED-B627-4933-88D2-0FEA90F851A9}" dt="2018-11-15T14:35:44.309" v="4826" actId="20577"/>
          <ac:spMkLst>
            <pc:docMk/>
            <pc:sldMk cId="743148947" sldId="424"/>
            <ac:spMk id="8" creationId="{00000000-0000-0000-0000-000000000000}"/>
          </ac:spMkLst>
        </pc:spChg>
        <pc:picChg chg="add mod">
          <ac:chgData name="Dan Lingman" userId="3c9a4b8a81ba15bc" providerId="LiveId" clId="{A70DE0ED-B627-4933-88D2-0FEA90F851A9}" dt="2018-11-15T14:35:55.002" v="4833" actId="1036"/>
          <ac:picMkLst>
            <pc:docMk/>
            <pc:sldMk cId="743148947" sldId="424"/>
            <ac:picMk id="1026" creationId="{603E66F8-C3C1-44ED-ADE1-DC762505E4F8}"/>
          </ac:picMkLst>
        </pc:picChg>
      </pc:sldChg>
      <pc:sldChg chg="addSp modSp add">
        <pc:chgData name="Dan Lingman" userId="3c9a4b8a81ba15bc" providerId="LiveId" clId="{A70DE0ED-B627-4933-88D2-0FEA90F851A9}" dt="2018-11-15T14:38:53.364" v="5040" actId="20577"/>
        <pc:sldMkLst>
          <pc:docMk/>
          <pc:sldMk cId="2838088282" sldId="425"/>
        </pc:sldMkLst>
        <pc:spChg chg="mod">
          <ac:chgData name="Dan Lingman" userId="3c9a4b8a81ba15bc" providerId="LiveId" clId="{A70DE0ED-B627-4933-88D2-0FEA90F851A9}" dt="2018-11-15T14:38:53.364" v="5040" actId="20577"/>
          <ac:spMkLst>
            <pc:docMk/>
            <pc:sldMk cId="2838088282" sldId="425"/>
            <ac:spMk id="8" creationId="{00000000-0000-0000-0000-000000000000}"/>
          </ac:spMkLst>
        </pc:spChg>
        <pc:picChg chg="add mod">
          <ac:chgData name="Dan Lingman" userId="3c9a4b8a81ba15bc" providerId="LiveId" clId="{A70DE0ED-B627-4933-88D2-0FEA90F851A9}" dt="2018-11-15T14:38:16.660" v="5039" actId="1076"/>
          <ac:picMkLst>
            <pc:docMk/>
            <pc:sldMk cId="2838088282" sldId="425"/>
            <ac:picMk id="2050" creationId="{1933E2BA-B838-4FE7-9B5E-9FC1D08D1848}"/>
          </ac:picMkLst>
        </pc:picChg>
      </pc:sldChg>
      <pc:sldChg chg="addSp delSp modSp add">
        <pc:chgData name="Dan Lingman" userId="3c9a4b8a81ba15bc" providerId="LiveId" clId="{A70DE0ED-B627-4933-88D2-0FEA90F851A9}" dt="2018-11-15T14:41:53.498" v="5164" actId="1076"/>
        <pc:sldMkLst>
          <pc:docMk/>
          <pc:sldMk cId="2254291347" sldId="426"/>
        </pc:sldMkLst>
        <pc:spChg chg="add del">
          <ac:chgData name="Dan Lingman" userId="3c9a4b8a81ba15bc" providerId="LiveId" clId="{A70DE0ED-B627-4933-88D2-0FEA90F851A9}" dt="2018-11-15T14:40:33.163" v="5158"/>
          <ac:spMkLst>
            <pc:docMk/>
            <pc:sldMk cId="2254291347" sldId="426"/>
            <ac:spMk id="2" creationId="{B35CCA2A-1223-41B0-AD65-A67C951F75BE}"/>
          </ac:spMkLst>
        </pc:spChg>
        <pc:spChg chg="add del mod">
          <ac:chgData name="Dan Lingman" userId="3c9a4b8a81ba15bc" providerId="LiveId" clId="{A70DE0ED-B627-4933-88D2-0FEA90F851A9}" dt="2018-11-15T14:41:09.001" v="5161" actId="478"/>
          <ac:spMkLst>
            <pc:docMk/>
            <pc:sldMk cId="2254291347" sldId="426"/>
            <ac:spMk id="4" creationId="{1A4AFF2D-587A-46BC-B53D-BD5A4965FA68}"/>
          </ac:spMkLst>
        </pc:spChg>
        <pc:spChg chg="mod">
          <ac:chgData name="Dan Lingman" userId="3c9a4b8a81ba15bc" providerId="LiveId" clId="{A70DE0ED-B627-4933-88D2-0FEA90F851A9}" dt="2018-11-15T14:40:29.888" v="5156" actId="20577"/>
          <ac:spMkLst>
            <pc:docMk/>
            <pc:sldMk cId="2254291347" sldId="426"/>
            <ac:spMk id="8" creationId="{00000000-0000-0000-0000-000000000000}"/>
          </ac:spMkLst>
        </pc:spChg>
        <pc:picChg chg="add mod">
          <ac:chgData name="Dan Lingman" userId="3c9a4b8a81ba15bc" providerId="LiveId" clId="{A70DE0ED-B627-4933-88D2-0FEA90F851A9}" dt="2018-11-15T14:41:53.498" v="5164" actId="1076"/>
          <ac:picMkLst>
            <pc:docMk/>
            <pc:sldMk cId="2254291347" sldId="426"/>
            <ac:picMk id="6" creationId="{BF6EFD94-E0D0-428D-9120-6C5BADCB2DD4}"/>
          </ac:picMkLst>
        </pc:picChg>
        <pc:picChg chg="del">
          <ac:chgData name="Dan Lingman" userId="3c9a4b8a81ba15bc" providerId="LiveId" clId="{A70DE0ED-B627-4933-88D2-0FEA90F851A9}" dt="2018-11-15T14:39:04.704" v="5042" actId="478"/>
          <ac:picMkLst>
            <pc:docMk/>
            <pc:sldMk cId="2254291347" sldId="426"/>
            <ac:picMk id="2050" creationId="{1933E2BA-B838-4FE7-9B5E-9FC1D08D1848}"/>
          </ac:picMkLst>
        </pc:picChg>
      </pc:sldChg>
      <pc:sldChg chg="delSp modSp add">
        <pc:chgData name="Dan Lingman" userId="3c9a4b8a81ba15bc" providerId="LiveId" clId="{A70DE0ED-B627-4933-88D2-0FEA90F851A9}" dt="2018-11-15T14:44:23.849" v="5642" actId="20577"/>
        <pc:sldMkLst>
          <pc:docMk/>
          <pc:sldMk cId="1105218631" sldId="427"/>
        </pc:sldMkLst>
        <pc:spChg chg="mod">
          <ac:chgData name="Dan Lingman" userId="3c9a4b8a81ba15bc" providerId="LiveId" clId="{A70DE0ED-B627-4933-88D2-0FEA90F851A9}" dt="2018-11-15T14:44:23.849" v="5642" actId="20577"/>
          <ac:spMkLst>
            <pc:docMk/>
            <pc:sldMk cId="1105218631" sldId="427"/>
            <ac:spMk id="8" creationId="{00000000-0000-0000-0000-000000000000}"/>
          </ac:spMkLst>
        </pc:spChg>
        <pc:picChg chg="del">
          <ac:chgData name="Dan Lingman" userId="3c9a4b8a81ba15bc" providerId="LiveId" clId="{A70DE0ED-B627-4933-88D2-0FEA90F851A9}" dt="2018-11-15T14:42:10.369" v="5166" actId="478"/>
          <ac:picMkLst>
            <pc:docMk/>
            <pc:sldMk cId="1105218631" sldId="427"/>
            <ac:picMk id="6" creationId="{BF6EFD94-E0D0-428D-9120-6C5BADCB2DD4}"/>
          </ac:picMkLst>
        </pc:picChg>
      </pc:sldChg>
      <pc:sldChg chg="addSp modSp add">
        <pc:chgData name="Dan Lingman" userId="3c9a4b8a81ba15bc" providerId="LiveId" clId="{A70DE0ED-B627-4933-88D2-0FEA90F851A9}" dt="2018-11-15T14:46:50.718" v="5991" actId="1076"/>
        <pc:sldMkLst>
          <pc:docMk/>
          <pc:sldMk cId="897718081" sldId="428"/>
        </pc:sldMkLst>
        <pc:spChg chg="mod">
          <ac:chgData name="Dan Lingman" userId="3c9a4b8a81ba15bc" providerId="LiveId" clId="{A70DE0ED-B627-4933-88D2-0FEA90F851A9}" dt="2018-11-15T14:46:45.788" v="5990" actId="20577"/>
          <ac:spMkLst>
            <pc:docMk/>
            <pc:sldMk cId="897718081" sldId="428"/>
            <ac:spMk id="8" creationId="{00000000-0000-0000-0000-000000000000}"/>
          </ac:spMkLst>
        </pc:spChg>
        <pc:picChg chg="add mod">
          <ac:chgData name="Dan Lingman" userId="3c9a4b8a81ba15bc" providerId="LiveId" clId="{A70DE0ED-B627-4933-88D2-0FEA90F851A9}" dt="2018-11-15T14:46:50.718" v="5991" actId="1076"/>
          <ac:picMkLst>
            <pc:docMk/>
            <pc:sldMk cId="897718081" sldId="428"/>
            <ac:picMk id="4098" creationId="{1EB47AC9-9EFF-4B75-8407-E8FB49D6150A}"/>
          </ac:picMkLst>
        </pc:picChg>
      </pc:sldChg>
      <pc:sldChg chg="modSp add">
        <pc:chgData name="Dan Lingman" userId="3c9a4b8a81ba15bc" providerId="LiveId" clId="{A70DE0ED-B627-4933-88D2-0FEA90F851A9}" dt="2018-11-15T14:49:49.908" v="6440" actId="20577"/>
        <pc:sldMkLst>
          <pc:docMk/>
          <pc:sldMk cId="4091165555" sldId="429"/>
        </pc:sldMkLst>
        <pc:spChg chg="mod">
          <ac:chgData name="Dan Lingman" userId="3c9a4b8a81ba15bc" providerId="LiveId" clId="{A70DE0ED-B627-4933-88D2-0FEA90F851A9}" dt="2018-11-15T14:49:49.908" v="6440" actId="20577"/>
          <ac:spMkLst>
            <pc:docMk/>
            <pc:sldMk cId="4091165555" sldId="429"/>
            <ac:spMk id="8" creationId="{00000000-0000-0000-0000-000000000000}"/>
          </ac:spMkLst>
        </pc:spChg>
      </pc:sldChg>
      <pc:sldChg chg="modSp add">
        <pc:chgData name="Dan Lingman" userId="3c9a4b8a81ba15bc" providerId="LiveId" clId="{A70DE0ED-B627-4933-88D2-0FEA90F851A9}" dt="2018-11-15T14:50:31.533" v="6608" actId="20577"/>
        <pc:sldMkLst>
          <pc:docMk/>
          <pc:sldMk cId="2115028814" sldId="430"/>
        </pc:sldMkLst>
        <pc:spChg chg="mod">
          <ac:chgData name="Dan Lingman" userId="3c9a4b8a81ba15bc" providerId="LiveId" clId="{A70DE0ED-B627-4933-88D2-0FEA90F851A9}" dt="2018-11-15T14:50:31.533" v="6608" actId="20577"/>
          <ac:spMkLst>
            <pc:docMk/>
            <pc:sldMk cId="2115028814" sldId="430"/>
            <ac:spMk id="8" creationId="{00000000-0000-0000-0000-000000000000}"/>
          </ac:spMkLst>
        </pc:spChg>
      </pc:sldChg>
      <pc:sldChg chg="modSp add">
        <pc:chgData name="Dan Lingman" userId="3c9a4b8a81ba15bc" providerId="LiveId" clId="{A70DE0ED-B627-4933-88D2-0FEA90F851A9}" dt="2018-11-15T14:54:09.241" v="6950" actId="20577"/>
        <pc:sldMkLst>
          <pc:docMk/>
          <pc:sldMk cId="3182540107" sldId="431"/>
        </pc:sldMkLst>
        <pc:spChg chg="mod">
          <ac:chgData name="Dan Lingman" userId="3c9a4b8a81ba15bc" providerId="LiveId" clId="{A70DE0ED-B627-4933-88D2-0FEA90F851A9}" dt="2018-11-15T14:54:09.241" v="6950" actId="20577"/>
          <ac:spMkLst>
            <pc:docMk/>
            <pc:sldMk cId="3182540107" sldId="431"/>
            <ac:spMk id="8" creationId="{00000000-0000-0000-0000-000000000000}"/>
          </ac:spMkLst>
        </pc:spChg>
      </pc:sldChg>
      <pc:sldChg chg="modSp add">
        <pc:chgData name="Dan Lingman" userId="3c9a4b8a81ba15bc" providerId="LiveId" clId="{A70DE0ED-B627-4933-88D2-0FEA90F851A9}" dt="2018-11-15T14:56:12.519" v="7389" actId="20577"/>
        <pc:sldMkLst>
          <pc:docMk/>
          <pc:sldMk cId="3773015250" sldId="432"/>
        </pc:sldMkLst>
        <pc:spChg chg="mod">
          <ac:chgData name="Dan Lingman" userId="3c9a4b8a81ba15bc" providerId="LiveId" clId="{A70DE0ED-B627-4933-88D2-0FEA90F851A9}" dt="2018-11-15T14:56:12.519" v="7389" actId="20577"/>
          <ac:spMkLst>
            <pc:docMk/>
            <pc:sldMk cId="3773015250" sldId="432"/>
            <ac:spMk id="8" creationId="{00000000-0000-0000-0000-000000000000}"/>
          </ac:spMkLst>
        </pc:spChg>
      </pc:sldChg>
      <pc:sldChg chg="modSp add">
        <pc:chgData name="Dan Lingman" userId="3c9a4b8a81ba15bc" providerId="LiveId" clId="{A70DE0ED-B627-4933-88D2-0FEA90F851A9}" dt="2018-11-15T14:59:56.597" v="7741" actId="20577"/>
        <pc:sldMkLst>
          <pc:docMk/>
          <pc:sldMk cId="1476341255" sldId="433"/>
        </pc:sldMkLst>
        <pc:spChg chg="mod">
          <ac:chgData name="Dan Lingman" userId="3c9a4b8a81ba15bc" providerId="LiveId" clId="{A70DE0ED-B627-4933-88D2-0FEA90F851A9}" dt="2018-11-15T14:59:56.597" v="7741" actId="20577"/>
          <ac:spMkLst>
            <pc:docMk/>
            <pc:sldMk cId="1476341255" sldId="433"/>
            <ac:spMk id="8" creationId="{00000000-0000-0000-0000-000000000000}"/>
          </ac:spMkLst>
        </pc:spChg>
      </pc:sldChg>
    </pc:docChg>
  </pc:docChgLst>
  <pc:docChgLst>
    <pc:chgData name="Dan Lingman" userId="3c9a4b8a81ba15bc" providerId="LiveId" clId="{D6F3DD94-3C10-4B12-AC2D-6984670CDB9F}"/>
    <pc:docChg chg="undo custSel addSld delSld modSld modMainMaster">
      <pc:chgData name="Dan Lingman" userId="3c9a4b8a81ba15bc" providerId="LiveId" clId="{D6F3DD94-3C10-4B12-AC2D-6984670CDB9F}" dt="2018-11-14T04:45:00.992" v="7162" actId="20577"/>
      <pc:docMkLst>
        <pc:docMk/>
      </pc:docMkLst>
      <pc:sldChg chg="modSp">
        <pc:chgData name="Dan Lingman" userId="3c9a4b8a81ba15bc" providerId="LiveId" clId="{D6F3DD94-3C10-4B12-AC2D-6984670CDB9F}" dt="2018-11-03T22:21:58.691" v="26" actId="20577"/>
        <pc:sldMkLst>
          <pc:docMk/>
          <pc:sldMk cId="0" sldId="256"/>
        </pc:sldMkLst>
        <pc:spChg chg="mod">
          <ac:chgData name="Dan Lingman" userId="3c9a4b8a81ba15bc" providerId="LiveId" clId="{D6F3DD94-3C10-4B12-AC2D-6984670CDB9F}" dt="2018-11-03T22:21:54.506" v="22" actId="20577"/>
          <ac:spMkLst>
            <pc:docMk/>
            <pc:sldMk cId="0" sldId="256"/>
            <ac:spMk id="2" creationId="{00000000-0000-0000-0000-000000000000}"/>
          </ac:spMkLst>
        </pc:spChg>
        <pc:spChg chg="mod">
          <ac:chgData name="Dan Lingman" userId="3c9a4b8a81ba15bc" providerId="LiveId" clId="{D6F3DD94-3C10-4B12-AC2D-6984670CDB9F}" dt="2018-11-03T22:21:58.691" v="26" actId="20577"/>
          <ac:spMkLst>
            <pc:docMk/>
            <pc:sldMk cId="0" sldId="256"/>
            <ac:spMk id="3" creationId="{00000000-0000-0000-0000-000000000000}"/>
          </ac:spMkLst>
        </pc:spChg>
      </pc:sldChg>
      <pc:sldChg chg="delSp modSp">
        <pc:chgData name="Dan Lingman" userId="3c9a4b8a81ba15bc" providerId="LiveId" clId="{D6F3DD94-3C10-4B12-AC2D-6984670CDB9F}" dt="2018-11-03T22:22:19.246" v="45" actId="478"/>
        <pc:sldMkLst>
          <pc:docMk/>
          <pc:sldMk cId="0" sldId="257"/>
        </pc:sldMkLst>
        <pc:spChg chg="del">
          <ac:chgData name="Dan Lingman" userId="3c9a4b8a81ba15bc" providerId="LiveId" clId="{D6F3DD94-3C10-4B12-AC2D-6984670CDB9F}" dt="2018-11-03T22:22:19.246" v="45" actId="478"/>
          <ac:spMkLst>
            <pc:docMk/>
            <pc:sldMk cId="0" sldId="257"/>
            <ac:spMk id="8" creationId="{00000000-0000-0000-0000-000000000000}"/>
          </ac:spMkLst>
        </pc:spChg>
        <pc:spChg chg="mod">
          <ac:chgData name="Dan Lingman" userId="3c9a4b8a81ba15bc" providerId="LiveId" clId="{D6F3DD94-3C10-4B12-AC2D-6984670CDB9F}" dt="2018-11-03T22:22:07.904" v="44" actId="20577"/>
          <ac:spMkLst>
            <pc:docMk/>
            <pc:sldMk cId="0" sldId="257"/>
            <ac:spMk id="9" creationId="{00000000-0000-0000-0000-000000000000}"/>
          </ac:spMkLst>
        </pc:spChg>
      </pc:sldChg>
      <pc:sldChg chg="modSp">
        <pc:chgData name="Dan Lingman" userId="3c9a4b8a81ba15bc" providerId="LiveId" clId="{D6F3DD94-3C10-4B12-AC2D-6984670CDB9F}" dt="2018-11-03T22:24:12.202" v="437" actId="6549"/>
        <pc:sldMkLst>
          <pc:docMk/>
          <pc:sldMk cId="328462558" sldId="337"/>
        </pc:sldMkLst>
        <pc:spChg chg="mod">
          <ac:chgData name="Dan Lingman" userId="3c9a4b8a81ba15bc" providerId="LiveId" clId="{D6F3DD94-3C10-4B12-AC2D-6984670CDB9F}" dt="2018-11-03T22:24:12.202" v="437" actId="6549"/>
          <ac:spMkLst>
            <pc:docMk/>
            <pc:sldMk cId="328462558" sldId="337"/>
            <ac:spMk id="8" creationId="{00000000-0000-0000-0000-000000000000}"/>
          </ac:spMkLst>
        </pc:spChg>
      </pc:sldChg>
      <pc:sldChg chg="modSp">
        <pc:chgData name="Dan Lingman" userId="3c9a4b8a81ba15bc" providerId="LiveId" clId="{D6F3DD94-3C10-4B12-AC2D-6984670CDB9F}" dt="2018-11-03T22:41:20.152" v="1240" actId="20577"/>
        <pc:sldMkLst>
          <pc:docMk/>
          <pc:sldMk cId="3559471633" sldId="338"/>
        </pc:sldMkLst>
        <pc:spChg chg="mod">
          <ac:chgData name="Dan Lingman" userId="3c9a4b8a81ba15bc" providerId="LiveId" clId="{D6F3DD94-3C10-4B12-AC2D-6984670CDB9F}" dt="2018-11-03T22:41:20.152" v="1240" actId="20577"/>
          <ac:spMkLst>
            <pc:docMk/>
            <pc:sldMk cId="3559471633" sldId="338"/>
            <ac:spMk id="8" creationId="{00000000-0000-0000-0000-000000000000}"/>
          </ac:spMkLst>
        </pc:spChg>
      </pc:sldChg>
      <pc:sldChg chg="modSp">
        <pc:chgData name="Dan Lingman" userId="3c9a4b8a81ba15bc" providerId="LiveId" clId="{D6F3DD94-3C10-4B12-AC2D-6984670CDB9F}" dt="2018-11-03T22:41:58.571" v="1377" actId="20577"/>
        <pc:sldMkLst>
          <pc:docMk/>
          <pc:sldMk cId="1879765373" sldId="371"/>
        </pc:sldMkLst>
        <pc:spChg chg="mod">
          <ac:chgData name="Dan Lingman" userId="3c9a4b8a81ba15bc" providerId="LiveId" clId="{D6F3DD94-3C10-4B12-AC2D-6984670CDB9F}" dt="2018-11-03T22:41:58.571" v="1377" actId="20577"/>
          <ac:spMkLst>
            <pc:docMk/>
            <pc:sldMk cId="1879765373" sldId="371"/>
            <ac:spMk id="8" creationId="{00000000-0000-0000-0000-000000000000}"/>
          </ac:spMkLst>
        </pc:spChg>
      </pc:sldChg>
      <pc:sldMasterChg chg="modSldLayout">
        <pc:chgData name="Dan Lingman" userId="3c9a4b8a81ba15bc" providerId="LiveId" clId="{D6F3DD94-3C10-4B12-AC2D-6984670CDB9F}" dt="2018-11-03T22:21:07.606" v="7" actId="20577"/>
        <pc:sldMasterMkLst>
          <pc:docMk/>
          <pc:sldMasterMk cId="0" sldId="2147483648"/>
        </pc:sldMasterMkLst>
        <pc:sldLayoutChg chg="modSp">
          <pc:chgData name="Dan Lingman" userId="3c9a4b8a81ba15bc" providerId="LiveId" clId="{D6F3DD94-3C10-4B12-AC2D-6984670CDB9F}" dt="2018-11-03T22:20:55.013" v="3" actId="20577"/>
          <pc:sldLayoutMkLst>
            <pc:docMk/>
            <pc:sldMasterMk cId="0" sldId="2147483648"/>
            <pc:sldLayoutMk cId="0" sldId="2147483649"/>
          </pc:sldLayoutMkLst>
          <pc:spChg chg="mod">
            <ac:chgData name="Dan Lingman" userId="3c9a4b8a81ba15bc" providerId="LiveId" clId="{D6F3DD94-3C10-4B12-AC2D-6984670CDB9F}" dt="2018-11-03T22:20:55.013" v="3" actId="20577"/>
            <ac:spMkLst>
              <pc:docMk/>
              <pc:sldMasterMk cId="0" sldId="2147483648"/>
              <pc:sldLayoutMk cId="0" sldId="2147483649"/>
              <ac:spMk id="9" creationId="{00000000-0000-0000-0000-000000000000}"/>
            </ac:spMkLst>
          </pc:spChg>
        </pc:sldLayoutChg>
        <pc:sldLayoutChg chg="modSp">
          <pc:chgData name="Dan Lingman" userId="3c9a4b8a81ba15bc" providerId="LiveId" clId="{D6F3DD94-3C10-4B12-AC2D-6984670CDB9F}" dt="2018-11-03T22:21:02.397" v="5" actId="20577"/>
          <pc:sldLayoutMkLst>
            <pc:docMk/>
            <pc:sldMasterMk cId="0" sldId="2147483648"/>
            <pc:sldLayoutMk cId="0" sldId="2147483650"/>
          </pc:sldLayoutMkLst>
          <pc:spChg chg="mod">
            <ac:chgData name="Dan Lingman" userId="3c9a4b8a81ba15bc" providerId="LiveId" clId="{D6F3DD94-3C10-4B12-AC2D-6984670CDB9F}" dt="2018-11-03T22:21:02.397" v="5" actId="20577"/>
            <ac:spMkLst>
              <pc:docMk/>
              <pc:sldMasterMk cId="0" sldId="2147483648"/>
              <pc:sldLayoutMk cId="0" sldId="2147483650"/>
              <ac:spMk id="11" creationId="{00000000-0000-0000-0000-000000000000}"/>
            </ac:spMkLst>
          </pc:spChg>
        </pc:sldLayoutChg>
        <pc:sldLayoutChg chg="modSp">
          <pc:chgData name="Dan Lingman" userId="3c9a4b8a81ba15bc" providerId="LiveId" clId="{D6F3DD94-3C10-4B12-AC2D-6984670CDB9F}" dt="2018-11-03T22:21:07.606" v="7" actId="20577"/>
          <pc:sldLayoutMkLst>
            <pc:docMk/>
            <pc:sldMasterMk cId="0" sldId="2147483648"/>
            <pc:sldLayoutMk cId="0" sldId="2147483660"/>
          </pc:sldLayoutMkLst>
          <pc:spChg chg="mod">
            <ac:chgData name="Dan Lingman" userId="3c9a4b8a81ba15bc" providerId="LiveId" clId="{D6F3DD94-3C10-4B12-AC2D-6984670CDB9F}" dt="2018-11-03T22:21:07.606" v="7" actId="20577"/>
            <ac:spMkLst>
              <pc:docMk/>
              <pc:sldMasterMk cId="0" sldId="2147483648"/>
              <pc:sldLayoutMk cId="0" sldId="2147483660"/>
              <ac:spMk id="10" creationId="{00000000-0000-0000-0000-000000000000}"/>
            </ac:spMkLst>
          </pc:spChg>
        </pc:sldLayoutChg>
      </pc:sldMasterChg>
    </pc:docChg>
  </pc:docChgLst>
  <pc:docChgLst>
    <pc:chgData name="Dan Lingman" userId="3c9a4b8a81ba15bc" providerId="LiveId" clId="{91B220B9-5E77-4BFF-80FC-52F2E51648C1}"/>
    <pc:docChg chg="modSld">
      <pc:chgData name="Dan Lingman" userId="3c9a4b8a81ba15bc" providerId="LiveId" clId="{91B220B9-5E77-4BFF-80FC-52F2E51648C1}" dt="2020-12-22T21:31:49.861" v="7" actId="20577"/>
      <pc:docMkLst>
        <pc:docMk/>
      </pc:docMkLst>
      <pc:sldChg chg="modSp mod">
        <pc:chgData name="Dan Lingman" userId="3c9a4b8a81ba15bc" providerId="LiveId" clId="{91B220B9-5E77-4BFF-80FC-52F2E51648C1}" dt="2020-12-22T21:29:24.690" v="4" actId="20577"/>
        <pc:sldMkLst>
          <pc:docMk/>
          <pc:sldMk cId="0" sldId="257"/>
        </pc:sldMkLst>
        <pc:spChg chg="mod">
          <ac:chgData name="Dan Lingman" userId="3c9a4b8a81ba15bc" providerId="LiveId" clId="{91B220B9-5E77-4BFF-80FC-52F2E51648C1}" dt="2020-12-22T21:29:24.690" v="4" actId="20577"/>
          <ac:spMkLst>
            <pc:docMk/>
            <pc:sldMk cId="0" sldId="257"/>
            <ac:spMk id="9" creationId="{00000000-0000-0000-0000-000000000000}"/>
          </ac:spMkLst>
        </pc:spChg>
      </pc:sldChg>
      <pc:sldChg chg="modSp mod">
        <pc:chgData name="Dan Lingman" userId="3c9a4b8a81ba15bc" providerId="LiveId" clId="{91B220B9-5E77-4BFF-80FC-52F2E51648C1}" dt="2020-12-22T21:31:31.128" v="6" actId="20577"/>
        <pc:sldMkLst>
          <pc:docMk/>
          <pc:sldMk cId="2254291347" sldId="426"/>
        </pc:sldMkLst>
        <pc:spChg chg="mod">
          <ac:chgData name="Dan Lingman" userId="3c9a4b8a81ba15bc" providerId="LiveId" clId="{91B220B9-5E77-4BFF-80FC-52F2E51648C1}" dt="2020-12-22T21:31:31.128" v="6" actId="20577"/>
          <ac:spMkLst>
            <pc:docMk/>
            <pc:sldMk cId="2254291347" sldId="426"/>
            <ac:spMk id="8" creationId="{00000000-0000-0000-0000-000000000000}"/>
          </ac:spMkLst>
        </pc:spChg>
      </pc:sldChg>
      <pc:sldChg chg="modSp mod">
        <pc:chgData name="Dan Lingman" userId="3c9a4b8a81ba15bc" providerId="LiveId" clId="{91B220B9-5E77-4BFF-80FC-52F2E51648C1}" dt="2020-12-22T21:31:49.861" v="7" actId="20577"/>
        <pc:sldMkLst>
          <pc:docMk/>
          <pc:sldMk cId="897718081" sldId="428"/>
        </pc:sldMkLst>
        <pc:spChg chg="mod">
          <ac:chgData name="Dan Lingman" userId="3c9a4b8a81ba15bc" providerId="LiveId" clId="{91B220B9-5E77-4BFF-80FC-52F2E51648C1}" dt="2020-12-22T21:31:49.861" v="7" actId="20577"/>
          <ac:spMkLst>
            <pc:docMk/>
            <pc:sldMk cId="897718081" sldId="428"/>
            <ac:spMk id="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970938" y="2"/>
            <a:ext cx="3037840" cy="466434"/>
          </a:xfrm>
          <a:prstGeom prst="rect">
            <a:avLst/>
          </a:prstGeom>
        </p:spPr>
        <p:txBody>
          <a:bodyPr vert="horz" lIns="93177" tIns="46589" rIns="93177" bIns="46589" rtlCol="0"/>
          <a:lstStyle>
            <a:lvl1pPr algn="r">
              <a:defRPr sz="1200"/>
            </a:lvl1pPr>
          </a:lstStyle>
          <a:p>
            <a:fld id="{54B154D7-D349-4F1C-8775-B794F401CB60}" type="datetimeFigureOut">
              <a:rPr lang="en-CA" smtClean="0"/>
              <a:t>2020-12-22</a:t>
            </a:fld>
            <a:endParaRPr lang="en-CA"/>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591DDF34-499A-4E2E-B302-87C6B13644E2}" type="slidenum">
              <a:rPr lang="en-CA" smtClean="0"/>
              <a:t>‹#›</a:t>
            </a:fld>
            <a:endParaRPr lang="en-CA"/>
          </a:p>
        </p:txBody>
      </p:sp>
    </p:spTree>
    <p:extLst>
      <p:ext uri="{BB962C8B-B14F-4D97-AF65-F5344CB8AC3E}">
        <p14:creationId xmlns:p14="http://schemas.microsoft.com/office/powerpoint/2010/main" val="462325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AEF7F62-BAEC-B64F-AED7-54B152F43EDA}" type="datetimeFigureOut">
              <a:rPr lang="en-US" smtClean="0"/>
              <a:pPr/>
              <a:t>12/22/2020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C13EFF0-069A-3340-9BA2-29D0321BCEB7}" type="slidenum">
              <a:rPr lang="en-US" smtClean="0"/>
              <a:pPr/>
              <a:t>‹#›</a:t>
            </a:fld>
            <a:endParaRPr lang="en-US"/>
          </a:p>
        </p:txBody>
      </p:sp>
    </p:spTree>
    <p:extLst>
      <p:ext uri="{BB962C8B-B14F-4D97-AF65-F5344CB8AC3E}">
        <p14:creationId xmlns:p14="http://schemas.microsoft.com/office/powerpoint/2010/main" val="32835754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10400" y="6492875"/>
            <a:ext cx="2133600" cy="365125"/>
          </a:xfrm>
        </p:spPr>
        <p:txBody>
          <a:bodyPr/>
          <a:lstStyle>
            <a:lvl1pPr>
              <a:defRPr>
                <a:solidFill>
                  <a:srgbClr val="000000"/>
                </a:solidFill>
                <a:latin typeface="Helvetica"/>
                <a:cs typeface="Helvetica"/>
              </a:defRPr>
            </a:lvl1pPr>
          </a:lstStyle>
          <a:p>
            <a:fld id="{719E6248-47B5-DA49-B1EB-540B903CA564}" type="slidenum">
              <a:rPr lang="en-US" smtClean="0"/>
              <a:pPr/>
              <a:t>‹#›</a:t>
            </a:fld>
            <a:endParaRPr lang="en-US"/>
          </a:p>
        </p:txBody>
      </p:sp>
      <p:pic>
        <p:nvPicPr>
          <p:cNvPr id="7" name="Picture 6"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8" name="Picture 7"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9" name="TextBox 8"/>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9" name="Picture 8"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10" name="Picture 9"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1" name="TextBox 10"/>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8" name="Picture 7"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9" name="Picture 8"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0" name="TextBox 9"/>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EB9B1F04-075E-A046-BB5E-0681699506F0}"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EB9B1F04-075E-A046-BB5E-0681699506F0}" type="datetimeFigureOut">
              <a:rPr lang="en-US" smtClean="0"/>
              <a:pPr/>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EB9B1F04-075E-A046-BB5E-0681699506F0}" type="datetimeFigureOut">
              <a:rPr lang="en-US" smtClean="0"/>
              <a:pPr/>
              <a:t>12/22/2020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EB9B1F04-075E-A046-BB5E-0681699506F0}" type="datetimeFigureOut">
              <a:rPr lang="en-US" smtClean="0"/>
              <a:pPr/>
              <a:t>12/22/2020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B1F04-075E-A046-BB5E-0681699506F0}" type="datetimeFigureOut">
              <a:rPr lang="en-US" smtClean="0"/>
              <a:pPr/>
              <a:t>12/22/2020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1F04-075E-A046-BB5E-0681699506F0}" type="datetimeFigureOut">
              <a:rPr lang="en-US" smtClean="0"/>
              <a:pPr/>
              <a:t>12/22/2020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E6248-47B5-DA49-B1EB-540B903CA5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Dan.Lingman" TargetMode="External"/><Relationship Id="rId2" Type="http://schemas.openxmlformats.org/officeDocument/2006/relationships/hyperlink" Target="mailto:lingmad@algonquincollege.com" TargetMode="External"/><Relationship Id="rId1" Type="http://schemas.openxmlformats.org/officeDocument/2006/relationships/slideLayout" Target="../slideLayouts/slideLayout1.xml"/><Relationship Id="rId6" Type="http://schemas.openxmlformats.org/officeDocument/2006/relationships/hyperlink" Target="mailto:dlingman@gmail.com" TargetMode="External"/><Relationship Id="rId5" Type="http://schemas.openxmlformats.org/officeDocument/2006/relationships/hyperlink" Target="https://twitter.com/Lingman" TargetMode="External"/><Relationship Id="rId4" Type="http://schemas.openxmlformats.org/officeDocument/2006/relationships/hyperlink" Target="https://www.linkedin.com/pub/dan-lingman/1/51a/30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069485"/>
            <a:ext cx="7772400" cy="1470025"/>
          </a:xfrm>
        </p:spPr>
        <p:txBody>
          <a:bodyPr/>
          <a:lstStyle/>
          <a:p>
            <a:r>
              <a:rPr lang="en-US" b="1" dirty="0">
                <a:latin typeface="Helvetica"/>
                <a:cs typeface="Helvetica"/>
              </a:rPr>
              <a:t>Game Algorithms</a:t>
            </a:r>
          </a:p>
        </p:txBody>
      </p:sp>
      <p:sp>
        <p:nvSpPr>
          <p:cNvPr id="3" name="Subtitle 2"/>
          <p:cNvSpPr>
            <a:spLocks noGrp="1"/>
          </p:cNvSpPr>
          <p:nvPr>
            <p:ph type="subTitle" idx="4294967295"/>
          </p:nvPr>
        </p:nvSpPr>
        <p:spPr>
          <a:xfrm>
            <a:off x="517358" y="2167943"/>
            <a:ext cx="8109284" cy="4268951"/>
          </a:xfrm>
        </p:spPr>
        <p:txBody>
          <a:bodyPr>
            <a:normAutofit fontScale="77500" lnSpcReduction="20000"/>
          </a:bodyPr>
          <a:lstStyle/>
          <a:p>
            <a:pPr algn="ctr">
              <a:buNone/>
            </a:pPr>
            <a:r>
              <a:rPr lang="en-US" sz="4600" dirty="0">
                <a:latin typeface="Helvetica"/>
                <a:cs typeface="Helvetica"/>
              </a:rPr>
              <a:t>GAM 1574</a:t>
            </a:r>
          </a:p>
          <a:p>
            <a:pPr algn="ctr">
              <a:buNone/>
            </a:pPr>
            <a:endParaRPr lang="en-US" dirty="0">
              <a:latin typeface="Helvetica"/>
              <a:cs typeface="Helvetica"/>
            </a:endParaRPr>
          </a:p>
          <a:p>
            <a:pPr algn="ctr">
              <a:buNone/>
            </a:pPr>
            <a:r>
              <a:rPr lang="en-US" sz="4600" b="1" dirty="0">
                <a:latin typeface="Helvetica"/>
                <a:cs typeface="Helvetica"/>
              </a:rPr>
              <a:t>Dan </a:t>
            </a:r>
            <a:r>
              <a:rPr lang="en-US" sz="4600" b="1" dirty="0" err="1">
                <a:latin typeface="Helvetica"/>
                <a:cs typeface="Helvetica"/>
              </a:rPr>
              <a:t>Lingman</a:t>
            </a:r>
            <a:endParaRPr lang="en-US" sz="4600" b="1" dirty="0">
              <a:latin typeface="Helvetica"/>
              <a:cs typeface="Helvetica"/>
            </a:endParaRPr>
          </a:p>
          <a:p>
            <a:pPr algn="ctr">
              <a:buNone/>
            </a:pPr>
            <a:endParaRPr lang="en-US" dirty="0">
              <a:latin typeface="Helvetica"/>
              <a:cs typeface="Helvetica"/>
            </a:endParaRPr>
          </a:p>
          <a:p>
            <a:pPr algn="ctr">
              <a:buNone/>
            </a:pPr>
            <a:r>
              <a:rPr lang="en-US" dirty="0">
                <a:latin typeface="Helvetica"/>
                <a:cs typeface="Helvetica"/>
                <a:hlinkClick r:id="rId2"/>
              </a:rPr>
              <a:t>lingmad@algonquincollege.com</a:t>
            </a:r>
            <a:endParaRPr lang="en-US" dirty="0">
              <a:latin typeface="Helvetica"/>
              <a:cs typeface="Helvetica"/>
            </a:endParaRPr>
          </a:p>
          <a:p>
            <a:pPr algn="ctr">
              <a:buNone/>
            </a:pPr>
            <a:r>
              <a:rPr lang="en-US" dirty="0">
                <a:latin typeface="Helvetica"/>
                <a:cs typeface="Helvetica"/>
                <a:hlinkClick r:id="rId3"/>
              </a:rPr>
              <a:t>https://www.facebook.com/Dan.Lingman</a:t>
            </a:r>
            <a:endParaRPr lang="en-US" dirty="0">
              <a:latin typeface="Helvetica"/>
              <a:cs typeface="Helvetica"/>
            </a:endParaRPr>
          </a:p>
          <a:p>
            <a:pPr algn="ctr">
              <a:buNone/>
            </a:pPr>
            <a:r>
              <a:rPr lang="en-US" dirty="0">
                <a:latin typeface="Helvetica"/>
                <a:cs typeface="Helvetica"/>
                <a:hlinkClick r:id="rId4"/>
              </a:rPr>
              <a:t>https://www.linkedin.com/pub/dan-lingman/1/51a/300</a:t>
            </a:r>
            <a:endParaRPr lang="en-US" dirty="0">
              <a:latin typeface="Helvetica"/>
              <a:cs typeface="Helvetica"/>
            </a:endParaRPr>
          </a:p>
          <a:p>
            <a:pPr algn="ctr">
              <a:buNone/>
            </a:pPr>
            <a:r>
              <a:rPr lang="en-US" dirty="0">
                <a:latin typeface="Helvetica"/>
                <a:cs typeface="Helvetica"/>
                <a:hlinkClick r:id="rId5"/>
              </a:rPr>
              <a:t>https://twitter.com/Lingman</a:t>
            </a:r>
            <a:endParaRPr lang="en-US" dirty="0">
              <a:latin typeface="Helvetica"/>
              <a:cs typeface="Helvetica"/>
            </a:endParaRPr>
          </a:p>
          <a:p>
            <a:pPr algn="ctr">
              <a:buNone/>
            </a:pPr>
            <a:r>
              <a:rPr lang="en-US" dirty="0">
                <a:latin typeface="Helvetica"/>
                <a:cs typeface="Helvetica"/>
                <a:hlinkClick r:id="rId6"/>
              </a:rPr>
              <a:t>dlingman@gmail.com</a:t>
            </a: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10</a:t>
            </a:fld>
            <a:endParaRPr lang="en-US"/>
          </a:p>
        </p:txBody>
      </p:sp>
      <p:sp>
        <p:nvSpPr>
          <p:cNvPr id="8" name="Rectangle 7"/>
          <p:cNvSpPr/>
          <p:nvPr/>
        </p:nvSpPr>
        <p:spPr>
          <a:xfrm>
            <a:off x="511655" y="665017"/>
            <a:ext cx="8228584" cy="2062103"/>
          </a:xfrm>
          <a:prstGeom prst="rect">
            <a:avLst/>
          </a:prstGeom>
        </p:spPr>
        <p:txBody>
          <a:bodyPr wrap="square">
            <a:spAutoFit/>
          </a:bodyPr>
          <a:lstStyle/>
          <a:p>
            <a:r>
              <a:rPr lang="en-US" sz="3200" dirty="0"/>
              <a:t>Cubic Bezier Curve</a:t>
            </a:r>
          </a:p>
          <a:p>
            <a:endParaRPr lang="en-US" sz="3200" dirty="0"/>
          </a:p>
          <a:p>
            <a:r>
              <a:rPr lang="en-US" sz="3200" dirty="0"/>
              <a:t>Here, t is at 0.25, and we can see the three layers of interpolation taking place.</a:t>
            </a:r>
          </a:p>
        </p:txBody>
      </p:sp>
      <p:cxnSp>
        <p:nvCxnSpPr>
          <p:cNvPr id="4" name="Straight Connector 3">
            <a:extLst>
              <a:ext uri="{FF2B5EF4-FFF2-40B4-BE49-F238E27FC236}">
                <a16:creationId xmlns:a16="http://schemas.microsoft.com/office/drawing/2014/main" id="{69ADB45A-C27D-4724-B188-E37DEE6AB348}"/>
              </a:ext>
            </a:extLst>
          </p:cNvPr>
          <p:cNvCxnSpPr/>
          <p:nvPr/>
        </p:nvCxnSpPr>
        <p:spPr>
          <a:xfrm>
            <a:off x="1811215" y="4906108"/>
            <a:ext cx="0"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7D6E9378-21CF-49EC-8060-223E48440F49}"/>
              </a:ext>
            </a:extLst>
          </p:cNvPr>
          <p:cNvPicPr>
            <a:picLocks noChangeAspect="1"/>
          </p:cNvPicPr>
          <p:nvPr/>
        </p:nvPicPr>
        <p:blipFill rotWithShape="1">
          <a:blip r:embed="rId2"/>
          <a:srcRect l="11154" t="11663" r="19904" b="20180"/>
          <a:stretch/>
        </p:blipFill>
        <p:spPr>
          <a:xfrm>
            <a:off x="1419958" y="2787159"/>
            <a:ext cx="6304084" cy="3970318"/>
          </a:xfrm>
          <a:prstGeom prst="rect">
            <a:avLst/>
          </a:prstGeom>
        </p:spPr>
      </p:pic>
      <p:sp>
        <p:nvSpPr>
          <p:cNvPr id="5" name="TextBox 4">
            <a:extLst>
              <a:ext uri="{FF2B5EF4-FFF2-40B4-BE49-F238E27FC236}">
                <a16:creationId xmlns:a16="http://schemas.microsoft.com/office/drawing/2014/main" id="{A8032E63-5A8A-4BED-B368-77F2E0926F7E}"/>
              </a:ext>
            </a:extLst>
          </p:cNvPr>
          <p:cNvSpPr txBox="1"/>
          <p:nvPr/>
        </p:nvSpPr>
        <p:spPr>
          <a:xfrm>
            <a:off x="1907930" y="3798249"/>
            <a:ext cx="457176" cy="369332"/>
          </a:xfrm>
          <a:prstGeom prst="rect">
            <a:avLst/>
          </a:prstGeom>
          <a:noFill/>
        </p:spPr>
        <p:txBody>
          <a:bodyPr wrap="none" rtlCol="0">
            <a:spAutoFit/>
          </a:bodyPr>
          <a:lstStyle/>
          <a:p>
            <a:r>
              <a:rPr lang="en-US" dirty="0"/>
              <a:t>Q0</a:t>
            </a:r>
            <a:endParaRPr lang="en-CA" dirty="0"/>
          </a:p>
        </p:txBody>
      </p:sp>
      <p:sp>
        <p:nvSpPr>
          <p:cNvPr id="9" name="TextBox 8">
            <a:extLst>
              <a:ext uri="{FF2B5EF4-FFF2-40B4-BE49-F238E27FC236}">
                <a16:creationId xmlns:a16="http://schemas.microsoft.com/office/drawing/2014/main" id="{0D902C10-4C4E-46C3-837D-E103E2131188}"/>
              </a:ext>
            </a:extLst>
          </p:cNvPr>
          <p:cNvSpPr txBox="1"/>
          <p:nvPr/>
        </p:nvSpPr>
        <p:spPr>
          <a:xfrm>
            <a:off x="4106031" y="5295899"/>
            <a:ext cx="457176" cy="369332"/>
          </a:xfrm>
          <a:prstGeom prst="rect">
            <a:avLst/>
          </a:prstGeom>
          <a:noFill/>
        </p:spPr>
        <p:txBody>
          <a:bodyPr wrap="none" rtlCol="0">
            <a:spAutoFit/>
          </a:bodyPr>
          <a:lstStyle/>
          <a:p>
            <a:r>
              <a:rPr lang="en-US" dirty="0"/>
              <a:t>Q1</a:t>
            </a:r>
            <a:endParaRPr lang="en-CA" dirty="0"/>
          </a:p>
        </p:txBody>
      </p:sp>
      <p:sp>
        <p:nvSpPr>
          <p:cNvPr id="10" name="TextBox 9">
            <a:extLst>
              <a:ext uri="{FF2B5EF4-FFF2-40B4-BE49-F238E27FC236}">
                <a16:creationId xmlns:a16="http://schemas.microsoft.com/office/drawing/2014/main" id="{501AC5BB-F32A-445E-876B-ADBD98FE5BF7}"/>
              </a:ext>
            </a:extLst>
          </p:cNvPr>
          <p:cNvSpPr txBox="1"/>
          <p:nvPr/>
        </p:nvSpPr>
        <p:spPr>
          <a:xfrm>
            <a:off x="5940668" y="3798249"/>
            <a:ext cx="457176" cy="369332"/>
          </a:xfrm>
          <a:prstGeom prst="rect">
            <a:avLst/>
          </a:prstGeom>
          <a:noFill/>
        </p:spPr>
        <p:txBody>
          <a:bodyPr wrap="none" rtlCol="0">
            <a:spAutoFit/>
          </a:bodyPr>
          <a:lstStyle/>
          <a:p>
            <a:r>
              <a:rPr lang="en-US" dirty="0"/>
              <a:t>Q2</a:t>
            </a:r>
            <a:endParaRPr lang="en-CA" dirty="0"/>
          </a:p>
        </p:txBody>
      </p:sp>
      <p:sp>
        <p:nvSpPr>
          <p:cNvPr id="11" name="TextBox 10">
            <a:extLst>
              <a:ext uri="{FF2B5EF4-FFF2-40B4-BE49-F238E27FC236}">
                <a16:creationId xmlns:a16="http://schemas.microsoft.com/office/drawing/2014/main" id="{8F918FDB-C218-4B62-8E3D-D7BE697B7A91}"/>
              </a:ext>
            </a:extLst>
          </p:cNvPr>
          <p:cNvSpPr txBox="1"/>
          <p:nvPr/>
        </p:nvSpPr>
        <p:spPr>
          <a:xfrm>
            <a:off x="4541519" y="4931716"/>
            <a:ext cx="426720" cy="369332"/>
          </a:xfrm>
          <a:prstGeom prst="rect">
            <a:avLst/>
          </a:prstGeom>
          <a:noFill/>
        </p:spPr>
        <p:txBody>
          <a:bodyPr wrap="none" rtlCol="0">
            <a:spAutoFit/>
          </a:bodyPr>
          <a:lstStyle/>
          <a:p>
            <a:r>
              <a:rPr lang="en-US" dirty="0"/>
              <a:t>R1</a:t>
            </a:r>
            <a:endParaRPr lang="en-CA" dirty="0"/>
          </a:p>
        </p:txBody>
      </p:sp>
      <p:sp>
        <p:nvSpPr>
          <p:cNvPr id="12" name="TextBox 11">
            <a:extLst>
              <a:ext uri="{FF2B5EF4-FFF2-40B4-BE49-F238E27FC236}">
                <a16:creationId xmlns:a16="http://schemas.microsoft.com/office/drawing/2014/main" id="{D51703B2-A23F-4835-86C2-8A9FB5D1BF68}"/>
              </a:ext>
            </a:extLst>
          </p:cNvPr>
          <p:cNvSpPr txBox="1"/>
          <p:nvPr/>
        </p:nvSpPr>
        <p:spPr>
          <a:xfrm>
            <a:off x="2814845" y="3980450"/>
            <a:ext cx="426720" cy="369332"/>
          </a:xfrm>
          <a:prstGeom prst="rect">
            <a:avLst/>
          </a:prstGeom>
          <a:noFill/>
        </p:spPr>
        <p:txBody>
          <a:bodyPr wrap="none" rtlCol="0">
            <a:spAutoFit/>
          </a:bodyPr>
          <a:lstStyle/>
          <a:p>
            <a:r>
              <a:rPr lang="en-US" dirty="0"/>
              <a:t>R0</a:t>
            </a:r>
            <a:endParaRPr lang="en-CA" dirty="0"/>
          </a:p>
        </p:txBody>
      </p:sp>
    </p:spTree>
    <p:extLst>
      <p:ext uri="{BB962C8B-B14F-4D97-AF65-F5344CB8AC3E}">
        <p14:creationId xmlns:p14="http://schemas.microsoft.com/office/powerpoint/2010/main" val="1191647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11</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Connecting Bezier Curves into a longer path</a:t>
            </a:r>
          </a:p>
          <a:p>
            <a:endParaRPr lang="en-US" sz="3200" dirty="0"/>
          </a:p>
          <a:p>
            <a:r>
              <a:rPr lang="en-US" sz="3200" dirty="0"/>
              <a:t>This is actually a bit messier. Failing to connect adjacent Bezier Curves correctly will give you sharp corners at the control points where the pairs of curves meet.</a:t>
            </a:r>
          </a:p>
          <a:p>
            <a:endParaRPr lang="en-US" sz="3200" dirty="0"/>
          </a:p>
          <a:p>
            <a:r>
              <a:rPr lang="en-US" sz="3200" dirty="0"/>
              <a:t>There are ways to mitigate this, at the loss of some ability to control exactly where all the control points are located.  This is not really a good solution for us in all cases.</a:t>
            </a:r>
          </a:p>
        </p:txBody>
      </p:sp>
    </p:spTree>
    <p:extLst>
      <p:ext uri="{BB962C8B-B14F-4D97-AF65-F5344CB8AC3E}">
        <p14:creationId xmlns:p14="http://schemas.microsoft.com/office/powerpoint/2010/main" val="1879765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12</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Shortcoming of Bezier Curves</a:t>
            </a:r>
          </a:p>
          <a:p>
            <a:endParaRPr lang="en-US" sz="3200" dirty="0"/>
          </a:p>
          <a:p>
            <a:r>
              <a:rPr lang="en-US" sz="3200" dirty="0"/>
              <a:t>Only passing through some of the control points is the biggest issue with Bezier Curves.  </a:t>
            </a:r>
          </a:p>
          <a:p>
            <a:endParaRPr lang="en-US" sz="3200" dirty="0"/>
          </a:p>
          <a:p>
            <a:r>
              <a:rPr lang="en-US" sz="3200" dirty="0"/>
              <a:t>If you're defining a roadway, you'll have laid down the points you want that road to pass through.</a:t>
            </a:r>
          </a:p>
          <a:p>
            <a:endParaRPr lang="en-US" sz="3200" dirty="0"/>
          </a:p>
          <a:p>
            <a:r>
              <a:rPr lang="en-US" sz="3200" dirty="0"/>
              <a:t>Enter </a:t>
            </a:r>
            <a:r>
              <a:rPr lang="en-US" sz="3200" dirty="0" err="1"/>
              <a:t>Catmull</a:t>
            </a:r>
            <a:r>
              <a:rPr lang="en-US" sz="3200" dirty="0"/>
              <a:t>-Rom splines.</a:t>
            </a:r>
          </a:p>
          <a:p>
            <a:r>
              <a:rPr lang="en-US" sz="3200" dirty="0"/>
              <a:t>Specifically, Centripetal </a:t>
            </a:r>
            <a:r>
              <a:rPr lang="en-US" sz="3200" dirty="0" err="1"/>
              <a:t>Catmull</a:t>
            </a:r>
            <a:r>
              <a:rPr lang="en-US" sz="3200" dirty="0"/>
              <a:t>-Rom splines.</a:t>
            </a:r>
          </a:p>
        </p:txBody>
      </p:sp>
    </p:spTree>
    <p:extLst>
      <p:ext uri="{BB962C8B-B14F-4D97-AF65-F5344CB8AC3E}">
        <p14:creationId xmlns:p14="http://schemas.microsoft.com/office/powerpoint/2010/main" val="148320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13</a:t>
            </a:fld>
            <a:endParaRPr lang="en-US"/>
          </a:p>
        </p:txBody>
      </p:sp>
      <p:sp>
        <p:nvSpPr>
          <p:cNvPr id="8" name="Rectangle 7"/>
          <p:cNvSpPr/>
          <p:nvPr/>
        </p:nvSpPr>
        <p:spPr>
          <a:xfrm>
            <a:off x="511655" y="665017"/>
            <a:ext cx="8228584" cy="6247864"/>
          </a:xfrm>
          <a:prstGeom prst="rect">
            <a:avLst/>
          </a:prstGeom>
        </p:spPr>
        <p:txBody>
          <a:bodyPr wrap="square">
            <a:spAutoFit/>
          </a:bodyPr>
          <a:lstStyle/>
          <a:p>
            <a:r>
              <a:rPr lang="en-US" sz="3200" dirty="0"/>
              <a:t>Centripetal </a:t>
            </a:r>
            <a:r>
              <a:rPr lang="en-US" sz="3200" dirty="0" err="1"/>
              <a:t>Catmull</a:t>
            </a:r>
            <a:r>
              <a:rPr lang="en-US" sz="3200" dirty="0"/>
              <a:t>-Rom Splines</a:t>
            </a:r>
          </a:p>
          <a:p>
            <a:endParaRPr lang="en-US" sz="3200" dirty="0"/>
          </a:p>
          <a:p>
            <a:r>
              <a:rPr lang="en-US" sz="3200" dirty="0"/>
              <a:t>Like cubic Bezier curves, these also use 4 control points, with the path passing through two of them.  Why are we bothering? The image below (from Wikipedia) shows the big difference - which two control points we go through.</a:t>
            </a:r>
          </a:p>
          <a:p>
            <a:endParaRPr lang="en-US" sz="3200" dirty="0"/>
          </a:p>
          <a:p>
            <a:endParaRPr lang="en-US" sz="3200" dirty="0"/>
          </a:p>
          <a:p>
            <a:endParaRPr lang="en-US" sz="3200" dirty="0"/>
          </a:p>
          <a:p>
            <a:endParaRPr lang="en-US" sz="3200" dirty="0"/>
          </a:p>
          <a:p>
            <a:r>
              <a:rPr lang="en-CA" sz="2400" dirty="0"/>
              <a:t>Image By </a:t>
            </a:r>
            <a:r>
              <a:rPr lang="en-CA" sz="2400" dirty="0" err="1"/>
              <a:t>Hadunsford</a:t>
            </a:r>
            <a:r>
              <a:rPr lang="en-CA" sz="2400" dirty="0"/>
              <a:t> - Own work, CC BY-SA 3.0, https://commons.wikimedia.org/w/index.php?curid=28956755</a:t>
            </a:r>
            <a:endParaRPr lang="en-US" sz="2400" dirty="0"/>
          </a:p>
        </p:txBody>
      </p:sp>
      <p:pic>
        <p:nvPicPr>
          <p:cNvPr id="2050" name="Picture 2" descr="https://upload.wikimedia.org/wikipedia/commons/4/42/Catmull-Rom_Spline.png">
            <a:extLst>
              <a:ext uri="{FF2B5EF4-FFF2-40B4-BE49-F238E27FC236}">
                <a16:creationId xmlns:a16="http://schemas.microsoft.com/office/drawing/2014/main" id="{0D70C373-69D4-4F69-AC98-8305119921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880" y="4136983"/>
            <a:ext cx="3154241" cy="1857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454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14</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Centripetal </a:t>
            </a:r>
            <a:r>
              <a:rPr lang="en-US" sz="3200" dirty="0" err="1"/>
              <a:t>Catmull</a:t>
            </a:r>
            <a:r>
              <a:rPr lang="en-US" sz="3200" dirty="0"/>
              <a:t>-Rom Splines</a:t>
            </a:r>
          </a:p>
          <a:p>
            <a:endParaRPr lang="en-US" sz="3200" dirty="0"/>
          </a:p>
          <a:p>
            <a:r>
              <a:rPr lang="en-US" sz="3200" dirty="0"/>
              <a:t>We're traversing the middle two points instead of the two outer points.  This suggests that if we construct things properly, we can shift our control points around, and if we pick the right slopes for things passing through the control points, we get a nice curve.</a:t>
            </a:r>
          </a:p>
          <a:p>
            <a:endParaRPr lang="en-US" sz="3200" dirty="0"/>
          </a:p>
          <a:p>
            <a:r>
              <a:rPr lang="en-US" sz="3200" dirty="0"/>
              <a:t>Note that if you do this, it still won't pass between the first and last point unless you cheat.  </a:t>
            </a:r>
            <a:r>
              <a:rPr lang="en-US" sz="3200"/>
              <a:t>Or, if you have a closed loop…</a:t>
            </a:r>
            <a:endParaRPr lang="en-US" sz="2400" dirty="0"/>
          </a:p>
        </p:txBody>
      </p:sp>
    </p:spTree>
    <p:extLst>
      <p:ext uri="{BB962C8B-B14F-4D97-AF65-F5344CB8AC3E}">
        <p14:creationId xmlns:p14="http://schemas.microsoft.com/office/powerpoint/2010/main" val="1848017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15</a:t>
            </a:fld>
            <a:endParaRPr lang="en-US"/>
          </a:p>
        </p:txBody>
      </p:sp>
      <p:sp>
        <p:nvSpPr>
          <p:cNvPr id="8" name="Rectangle 7"/>
          <p:cNvSpPr/>
          <p:nvPr/>
        </p:nvSpPr>
        <p:spPr>
          <a:xfrm>
            <a:off x="511655" y="665017"/>
            <a:ext cx="8228584" cy="6124754"/>
          </a:xfrm>
          <a:prstGeom prst="rect">
            <a:avLst/>
          </a:prstGeom>
        </p:spPr>
        <p:txBody>
          <a:bodyPr wrap="square">
            <a:spAutoFit/>
          </a:bodyPr>
          <a:lstStyle/>
          <a:p>
            <a:r>
              <a:rPr lang="en-US" sz="3200" dirty="0"/>
              <a:t>Centripetal </a:t>
            </a:r>
            <a:r>
              <a:rPr lang="en-US" sz="3200" dirty="0" err="1"/>
              <a:t>Catmull</a:t>
            </a:r>
            <a:r>
              <a:rPr lang="en-US" sz="3200" dirty="0"/>
              <a:t>-Rom Splines</a:t>
            </a:r>
          </a:p>
          <a:p>
            <a:endParaRPr lang="en-US" sz="3200" dirty="0"/>
          </a:p>
          <a:p>
            <a:r>
              <a:rPr lang="en-US" sz="3200" dirty="0"/>
              <a:t>It's made of math.</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r>
              <a:rPr lang="en-CA" sz="2000" dirty="0"/>
              <a:t>By </a:t>
            </a:r>
            <a:r>
              <a:rPr lang="en-CA" sz="2000" dirty="0" err="1"/>
              <a:t>Hadunsford</a:t>
            </a:r>
            <a:r>
              <a:rPr lang="en-CA" sz="2000" dirty="0"/>
              <a:t> - Own work, CC BY-SA 3.0, https://commons.wikimedia.org/w/index.php?curid=28956843</a:t>
            </a:r>
            <a:endParaRPr lang="en-US" sz="2000" dirty="0"/>
          </a:p>
        </p:txBody>
      </p:sp>
      <p:pic>
        <p:nvPicPr>
          <p:cNvPr id="1026" name="Picture 2" descr="https://upload.wikimedia.org/wikipedia/commons/c/cd/Cubic_Catmull-Rom_formulation.png">
            <a:extLst>
              <a:ext uri="{FF2B5EF4-FFF2-40B4-BE49-F238E27FC236}">
                <a16:creationId xmlns:a16="http://schemas.microsoft.com/office/drawing/2014/main" id="{603E66F8-C3C1-44ED-ADE1-DC762505E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712" y="2287429"/>
            <a:ext cx="6082576" cy="3367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148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16</a:t>
            </a:fld>
            <a:endParaRPr lang="en-US"/>
          </a:p>
        </p:txBody>
      </p:sp>
      <p:sp>
        <p:nvSpPr>
          <p:cNvPr id="8" name="Rectangle 7"/>
          <p:cNvSpPr/>
          <p:nvPr/>
        </p:nvSpPr>
        <p:spPr>
          <a:xfrm>
            <a:off x="511655" y="665017"/>
            <a:ext cx="8228584" cy="3539430"/>
          </a:xfrm>
          <a:prstGeom prst="rect">
            <a:avLst/>
          </a:prstGeom>
        </p:spPr>
        <p:txBody>
          <a:bodyPr wrap="square">
            <a:spAutoFit/>
          </a:bodyPr>
          <a:lstStyle/>
          <a:p>
            <a:r>
              <a:rPr lang="en-US" sz="3200" dirty="0"/>
              <a:t>Centripetal </a:t>
            </a:r>
            <a:r>
              <a:rPr lang="en-US" sz="3200" dirty="0" err="1"/>
              <a:t>Catmull</a:t>
            </a:r>
            <a:r>
              <a:rPr lang="en-US" sz="3200" dirty="0"/>
              <a:t>-Rom Splines</a:t>
            </a:r>
          </a:p>
          <a:p>
            <a:endParaRPr lang="en-US" sz="3200" dirty="0"/>
          </a:p>
          <a:p>
            <a:r>
              <a:rPr lang="en-US" sz="3200" dirty="0"/>
              <a:t>So what does all that mean?</a:t>
            </a:r>
          </a:p>
          <a:p>
            <a:r>
              <a:rPr lang="en-US" sz="3200" dirty="0"/>
              <a:t>P0-P3 are the 4 control points.</a:t>
            </a:r>
          </a:p>
          <a:p>
            <a:r>
              <a:rPr lang="en-US" sz="3200" dirty="0"/>
              <a:t>C is the resulting position on the spline, between points P1 and P2, given a t value between t1 and t2.</a:t>
            </a:r>
            <a:endParaRPr lang="en-US" sz="2400" dirty="0"/>
          </a:p>
        </p:txBody>
      </p:sp>
      <p:pic>
        <p:nvPicPr>
          <p:cNvPr id="2050" name="Picture 2" descr="https://upload.wikimedia.org/wikipedia/commons/f/fd/Catmull-Rom_Parameterized_Time.png">
            <a:extLst>
              <a:ext uri="{FF2B5EF4-FFF2-40B4-BE49-F238E27FC236}">
                <a16:creationId xmlns:a16="http://schemas.microsoft.com/office/drawing/2014/main" id="{1933E2BA-B838-4FE7-9B5E-9FC1D08D18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031" y="3719146"/>
            <a:ext cx="3423138" cy="2567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8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17</a:t>
            </a:fld>
            <a:endParaRPr lang="en-US"/>
          </a:p>
        </p:txBody>
      </p:sp>
      <p:sp>
        <p:nvSpPr>
          <p:cNvPr id="8" name="Rectangle 7"/>
          <p:cNvSpPr/>
          <p:nvPr/>
        </p:nvSpPr>
        <p:spPr>
          <a:xfrm>
            <a:off x="511655" y="665017"/>
            <a:ext cx="8228584" cy="3416320"/>
          </a:xfrm>
          <a:prstGeom prst="rect">
            <a:avLst/>
          </a:prstGeom>
        </p:spPr>
        <p:txBody>
          <a:bodyPr wrap="square">
            <a:spAutoFit/>
          </a:bodyPr>
          <a:lstStyle/>
          <a:p>
            <a:r>
              <a:rPr lang="en-US" sz="3200" dirty="0"/>
              <a:t>Centripetal </a:t>
            </a:r>
            <a:r>
              <a:rPr lang="en-US" sz="3200" dirty="0" err="1"/>
              <a:t>Catmull</a:t>
            </a:r>
            <a:r>
              <a:rPr lang="en-US" sz="3200" dirty="0"/>
              <a:t>-Rom Splines</a:t>
            </a:r>
          </a:p>
          <a:p>
            <a:endParaRPr lang="en-US" sz="3200" dirty="0"/>
          </a:p>
          <a:p>
            <a:r>
              <a:rPr lang="en-US" sz="3200" dirty="0"/>
              <a:t>And what are t0, t1, t2, t3? t0 is 0.  The rest can be computed from the coordinates of the control points.</a:t>
            </a:r>
          </a:p>
          <a:p>
            <a:endParaRPr lang="en-US" sz="3200" dirty="0"/>
          </a:p>
          <a:p>
            <a:endParaRPr lang="en-US" sz="2400" dirty="0"/>
          </a:p>
        </p:txBody>
      </p:sp>
      <p:pic>
        <p:nvPicPr>
          <p:cNvPr id="6" name="Graphic 5">
            <a:extLst>
              <a:ext uri="{FF2B5EF4-FFF2-40B4-BE49-F238E27FC236}">
                <a16:creationId xmlns:a16="http://schemas.microsoft.com/office/drawing/2014/main" id="{BF6EFD94-E0D0-428D-9120-6C5BADCB2D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0297" y="3281362"/>
            <a:ext cx="5483406" cy="648800"/>
          </a:xfrm>
          <a:prstGeom prst="rect">
            <a:avLst/>
          </a:prstGeom>
        </p:spPr>
      </p:pic>
    </p:spTree>
    <p:extLst>
      <p:ext uri="{BB962C8B-B14F-4D97-AF65-F5344CB8AC3E}">
        <p14:creationId xmlns:p14="http://schemas.microsoft.com/office/powerpoint/2010/main" val="2254291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18</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Centripetal </a:t>
            </a:r>
            <a:r>
              <a:rPr lang="en-US" sz="3200" dirty="0" err="1"/>
              <a:t>Catmull</a:t>
            </a:r>
            <a:r>
              <a:rPr lang="en-US" sz="3200" dirty="0"/>
              <a:t>-Rom Splines</a:t>
            </a:r>
          </a:p>
          <a:p>
            <a:endParaRPr lang="en-US" sz="3200" dirty="0"/>
          </a:p>
          <a:p>
            <a:r>
              <a:rPr lang="en-US" sz="3200" dirty="0"/>
              <a:t>The A's and B's are calculated by multiplying the control points by the numbers shown in the cascade, and adding the results together. repeat enough times, and you wind up with the final spline location, C.</a:t>
            </a:r>
          </a:p>
          <a:p>
            <a:endParaRPr lang="en-US" sz="3200" dirty="0"/>
          </a:p>
          <a:p>
            <a:r>
              <a:rPr lang="en-US" sz="3200" dirty="0"/>
              <a:t>The Wikipedia page on Centripetal </a:t>
            </a:r>
            <a:r>
              <a:rPr lang="en-US" sz="3200" dirty="0" err="1"/>
              <a:t>Catmull</a:t>
            </a:r>
            <a:r>
              <a:rPr lang="en-US" sz="3200" dirty="0"/>
              <a:t>-Rom splines has Unity source code.  I've modified the </a:t>
            </a:r>
            <a:r>
              <a:rPr lang="en-US" sz="3200" dirty="0" err="1"/>
              <a:t>onGizmo</a:t>
            </a:r>
            <a:r>
              <a:rPr lang="en-US" sz="3200" dirty="0"/>
              <a:t> code a bit to show the tangents of the control points as the curve passes through. </a:t>
            </a:r>
            <a:endParaRPr lang="en-US" sz="2400" dirty="0"/>
          </a:p>
        </p:txBody>
      </p:sp>
    </p:spTree>
    <p:extLst>
      <p:ext uri="{BB962C8B-B14F-4D97-AF65-F5344CB8AC3E}">
        <p14:creationId xmlns:p14="http://schemas.microsoft.com/office/powerpoint/2010/main" val="1105218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19</a:t>
            </a:fld>
            <a:endParaRPr lang="en-US"/>
          </a:p>
        </p:txBody>
      </p:sp>
      <p:sp>
        <p:nvSpPr>
          <p:cNvPr id="8" name="Rectangle 7"/>
          <p:cNvSpPr/>
          <p:nvPr/>
        </p:nvSpPr>
        <p:spPr>
          <a:xfrm>
            <a:off x="511655" y="665017"/>
            <a:ext cx="8228584" cy="3539430"/>
          </a:xfrm>
          <a:prstGeom prst="rect">
            <a:avLst/>
          </a:prstGeom>
        </p:spPr>
        <p:txBody>
          <a:bodyPr wrap="square">
            <a:spAutoFit/>
          </a:bodyPr>
          <a:lstStyle/>
          <a:p>
            <a:r>
              <a:rPr lang="en-US" sz="3200" dirty="0"/>
              <a:t>Centripetal </a:t>
            </a:r>
            <a:r>
              <a:rPr lang="en-US" sz="3200" dirty="0" err="1"/>
              <a:t>Catmull</a:t>
            </a:r>
            <a:r>
              <a:rPr lang="en-US" sz="3200" dirty="0"/>
              <a:t>-Rom Splines</a:t>
            </a:r>
          </a:p>
          <a:p>
            <a:endParaRPr lang="en-US" sz="3200" dirty="0"/>
          </a:p>
          <a:p>
            <a:r>
              <a:rPr lang="en-US" sz="3200" dirty="0"/>
              <a:t>Note that the tangent to the curve at a control point is the same slope as the line connecting the control points on either side of it. (I have 5 copies of the code running here, each giving one segment of our connected spline.)</a:t>
            </a:r>
            <a:endParaRPr lang="en-US" sz="2400" dirty="0"/>
          </a:p>
        </p:txBody>
      </p:sp>
      <p:pic>
        <p:nvPicPr>
          <p:cNvPr id="4098" name="Picture 2" descr="https://lh3.googleusercontent.com/-t-omT2gejhw/W-zrn4n3C8I/AAAAAAAAE_8/Ix4cXkCjZzkBfXRq1wpCvtwzlINjcxHuwCL0BGAYYCw/h652/2018-11-14.png">
            <a:extLst>
              <a:ext uri="{FF2B5EF4-FFF2-40B4-BE49-F238E27FC236}">
                <a16:creationId xmlns:a16="http://schemas.microsoft.com/office/drawing/2014/main" id="{1EB47AC9-9EFF-4B75-8407-E8FB49D61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969" y="4107466"/>
            <a:ext cx="2816103" cy="256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71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a:t>
            </a:fld>
            <a:endParaRPr lang="en-US"/>
          </a:p>
        </p:txBody>
      </p:sp>
      <p:sp>
        <p:nvSpPr>
          <p:cNvPr id="9" name="Rectangle 8"/>
          <p:cNvSpPr/>
          <p:nvPr/>
        </p:nvSpPr>
        <p:spPr>
          <a:xfrm>
            <a:off x="757237" y="875742"/>
            <a:ext cx="7629526" cy="5386090"/>
          </a:xfrm>
          <a:prstGeom prst="rect">
            <a:avLst/>
          </a:prstGeom>
        </p:spPr>
        <p:txBody>
          <a:bodyPr wrap="square">
            <a:spAutoFit/>
          </a:bodyPr>
          <a:lstStyle/>
          <a:p>
            <a:pPr algn="ctr"/>
            <a:r>
              <a:rPr lang="en-US" sz="4400" dirty="0"/>
              <a:t>Splines</a:t>
            </a:r>
          </a:p>
          <a:p>
            <a:pPr algn="ctr"/>
            <a:endParaRPr lang="en-US" sz="4400" dirty="0"/>
          </a:p>
          <a:p>
            <a:pPr marL="571500" indent="-571500">
              <a:buFont typeface="Arial" panose="020B0604020202020204" pitchFamily="34" charset="0"/>
              <a:buChar char="•"/>
            </a:pPr>
            <a:r>
              <a:rPr lang="en-US" sz="3200" dirty="0"/>
              <a:t>Bezier curves vs. </a:t>
            </a:r>
            <a:r>
              <a:rPr lang="en-US" sz="3200" dirty="0" err="1"/>
              <a:t>Catmull</a:t>
            </a:r>
            <a:r>
              <a:rPr lang="en-US" sz="3200" dirty="0"/>
              <a:t>-Rom</a:t>
            </a:r>
          </a:p>
          <a:p>
            <a:pPr marL="571500" indent="-571500">
              <a:buFont typeface="Arial" panose="020B0604020202020204" pitchFamily="34" charset="0"/>
              <a:buChar char="•"/>
            </a:pPr>
            <a:r>
              <a:rPr lang="en-US" sz="3200" dirty="0"/>
              <a:t>Applications of splines</a:t>
            </a:r>
          </a:p>
          <a:p>
            <a:pPr marL="571500" indent="-571500">
              <a:buFont typeface="Arial" panose="020B0604020202020204" pitchFamily="34" charset="0"/>
              <a:buChar char="•"/>
            </a:pPr>
            <a:r>
              <a:rPr lang="en-US" sz="3200" dirty="0"/>
              <a:t>Gizmo's in Unity to aid in debugging</a:t>
            </a:r>
          </a:p>
          <a:p>
            <a:pPr marL="571500" indent="-571500">
              <a:buFont typeface="Arial" panose="020B0604020202020204" pitchFamily="34" charset="0"/>
              <a:buChar char="•"/>
            </a:pPr>
            <a:r>
              <a:rPr lang="en-US" sz="3200" dirty="0"/>
              <a:t>Hands on:</a:t>
            </a:r>
          </a:p>
          <a:p>
            <a:pPr marL="1028700" lvl="1" indent="-571500">
              <a:buFont typeface="Arial" panose="020B0604020202020204" pitchFamily="34" charset="0"/>
              <a:buChar char="•"/>
            </a:pPr>
            <a:r>
              <a:rPr lang="en-US" sz="3200" dirty="0"/>
              <a:t>Implement </a:t>
            </a:r>
            <a:r>
              <a:rPr lang="en-US" sz="3200" dirty="0" err="1"/>
              <a:t>Catmull</a:t>
            </a:r>
            <a:r>
              <a:rPr lang="en-US" sz="3200" dirty="0"/>
              <a:t>-Rom spline code</a:t>
            </a:r>
          </a:p>
          <a:p>
            <a:pPr marL="1028700" lvl="1" indent="-571500">
              <a:buFont typeface="Arial" panose="020B0604020202020204" pitchFamily="34" charset="0"/>
              <a:buChar char="•"/>
            </a:pPr>
            <a:r>
              <a:rPr lang="en-US" sz="3200" dirty="0"/>
              <a:t>Visualize the paths and their normal using gizmos and </a:t>
            </a:r>
            <a:r>
              <a:rPr lang="en-US" sz="3200" dirty="0" err="1"/>
              <a:t>Debug.draw</a:t>
            </a:r>
            <a:r>
              <a:rPr lang="en-US" sz="3200" dirty="0"/>
              <a:t>*</a:t>
            </a:r>
          </a:p>
          <a:p>
            <a:pPr marL="571500" indent="-571500">
              <a:buFont typeface="Arial" panose="020B0604020202020204" pitchFamily="34" charset="0"/>
              <a:buChar char="•"/>
            </a:pP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20</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Centripetal </a:t>
            </a:r>
            <a:r>
              <a:rPr lang="en-US" sz="3200" dirty="0" err="1"/>
              <a:t>Catmull</a:t>
            </a:r>
            <a:r>
              <a:rPr lang="en-US" sz="3200" dirty="0"/>
              <a:t>-Rom Splines</a:t>
            </a:r>
          </a:p>
          <a:p>
            <a:endParaRPr lang="en-US" sz="3200" dirty="0"/>
          </a:p>
          <a:p>
            <a:r>
              <a:rPr lang="en-US" sz="3200" dirty="0"/>
              <a:t>The source code for this is in this week's folder. Download it, open up Unity, and drag it into the asset folder.</a:t>
            </a:r>
          </a:p>
          <a:p>
            <a:endParaRPr lang="en-US" sz="3200" dirty="0"/>
          </a:p>
          <a:p>
            <a:r>
              <a:rPr lang="en-US" sz="3200" dirty="0"/>
              <a:t>Construct an empty game object, and 4 control points (I used spheres that I scaled down).</a:t>
            </a:r>
          </a:p>
          <a:p>
            <a:endParaRPr lang="en-US" sz="3200" dirty="0"/>
          </a:p>
          <a:p>
            <a:r>
              <a:rPr lang="en-US" sz="3200" dirty="0"/>
              <a:t>Add the </a:t>
            </a:r>
            <a:r>
              <a:rPr lang="en-US" sz="3200" dirty="0" err="1"/>
              <a:t>Catmull</a:t>
            </a:r>
            <a:r>
              <a:rPr lang="en-US" sz="3200" dirty="0"/>
              <a:t> script to the empty game object, set the size of the point array to 4, and drag in the control points.</a:t>
            </a:r>
          </a:p>
        </p:txBody>
      </p:sp>
    </p:spTree>
    <p:extLst>
      <p:ext uri="{BB962C8B-B14F-4D97-AF65-F5344CB8AC3E}">
        <p14:creationId xmlns:p14="http://schemas.microsoft.com/office/powerpoint/2010/main" val="4091165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21</a:t>
            </a:fld>
            <a:endParaRPr lang="en-US"/>
          </a:p>
        </p:txBody>
      </p:sp>
      <p:sp>
        <p:nvSpPr>
          <p:cNvPr id="8" name="Rectangle 7"/>
          <p:cNvSpPr/>
          <p:nvPr/>
        </p:nvSpPr>
        <p:spPr>
          <a:xfrm>
            <a:off x="511655" y="665017"/>
            <a:ext cx="8228584" cy="3046988"/>
          </a:xfrm>
          <a:prstGeom prst="rect">
            <a:avLst/>
          </a:prstGeom>
        </p:spPr>
        <p:txBody>
          <a:bodyPr wrap="square">
            <a:spAutoFit/>
          </a:bodyPr>
          <a:lstStyle/>
          <a:p>
            <a:r>
              <a:rPr lang="en-US" sz="3200" dirty="0"/>
              <a:t>Centripetal </a:t>
            </a:r>
            <a:r>
              <a:rPr lang="en-US" sz="3200" dirty="0" err="1"/>
              <a:t>Catmull</a:t>
            </a:r>
            <a:r>
              <a:rPr lang="en-US" sz="3200" dirty="0"/>
              <a:t>-Rom Splines</a:t>
            </a:r>
          </a:p>
          <a:p>
            <a:endParaRPr lang="en-US" sz="3200" dirty="0"/>
          </a:p>
          <a:p>
            <a:r>
              <a:rPr lang="en-US" sz="3200" dirty="0"/>
              <a:t>Turn on Gizmos, and you'll see the tangent lines show up.  hit play, and the connecting spheres showing the path from the middle two control points will show up.</a:t>
            </a:r>
          </a:p>
        </p:txBody>
      </p:sp>
    </p:spTree>
    <p:extLst>
      <p:ext uri="{BB962C8B-B14F-4D97-AF65-F5344CB8AC3E}">
        <p14:creationId xmlns:p14="http://schemas.microsoft.com/office/powerpoint/2010/main" val="2115028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22</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Centripetal </a:t>
            </a:r>
            <a:r>
              <a:rPr lang="en-US" sz="3200" dirty="0" err="1"/>
              <a:t>Catmull</a:t>
            </a:r>
            <a:r>
              <a:rPr lang="en-US" sz="3200" dirty="0"/>
              <a:t>-Rom Splines</a:t>
            </a:r>
          </a:p>
          <a:p>
            <a:endParaRPr lang="en-US" sz="3200" dirty="0"/>
          </a:p>
          <a:p>
            <a:r>
              <a:rPr lang="en-US" sz="3200" dirty="0"/>
              <a:t>Hands on:</a:t>
            </a:r>
          </a:p>
          <a:p>
            <a:endParaRPr lang="en-US" sz="3200" dirty="0"/>
          </a:p>
          <a:p>
            <a:r>
              <a:rPr lang="en-US" sz="3200" dirty="0"/>
              <a:t>Get that much running, then expand it out to show multiple connected paths.  You might need more waypoints, and you'll need one more manager game object for each path segment.</a:t>
            </a:r>
          </a:p>
          <a:p>
            <a:endParaRPr lang="en-US" sz="3200" dirty="0"/>
          </a:p>
          <a:p>
            <a:r>
              <a:rPr lang="en-US" sz="3200" dirty="0"/>
              <a:t>This will work and look fine, but doesn't give you a continuous set of points for the entire connected spline. That's your next task.</a:t>
            </a:r>
          </a:p>
        </p:txBody>
      </p:sp>
    </p:spTree>
    <p:extLst>
      <p:ext uri="{BB962C8B-B14F-4D97-AF65-F5344CB8AC3E}">
        <p14:creationId xmlns:p14="http://schemas.microsoft.com/office/powerpoint/2010/main" val="3182540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23</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Centripetal </a:t>
            </a:r>
            <a:r>
              <a:rPr lang="en-US" sz="3200" dirty="0" err="1"/>
              <a:t>Catmull</a:t>
            </a:r>
            <a:r>
              <a:rPr lang="en-US" sz="3200" dirty="0"/>
              <a:t>-Rom Splines</a:t>
            </a:r>
          </a:p>
          <a:p>
            <a:endParaRPr lang="en-US" sz="3200" dirty="0"/>
          </a:p>
          <a:p>
            <a:r>
              <a:rPr lang="en-US" sz="3200" dirty="0"/>
              <a:t>Hands on:</a:t>
            </a:r>
          </a:p>
          <a:p>
            <a:endParaRPr lang="en-US" sz="3200" dirty="0"/>
          </a:p>
          <a:p>
            <a:r>
              <a:rPr lang="en-US" sz="3200" dirty="0"/>
              <a:t>Convert your code as follows:</a:t>
            </a:r>
          </a:p>
          <a:p>
            <a:r>
              <a:rPr lang="en-US" sz="3200" dirty="0"/>
              <a:t>Create a function that, given a set of 4 waypoints and a number of intermediate points (an int), will return an array of those points.</a:t>
            </a:r>
          </a:p>
          <a:p>
            <a:endParaRPr lang="en-US" sz="3200" dirty="0"/>
          </a:p>
          <a:p>
            <a:r>
              <a:rPr lang="en-US" sz="3200" dirty="0"/>
              <a:t>Call this function repeatedly, accumulating the points into one master array.  watch out for the end condition, as you'll need to wrap around.</a:t>
            </a:r>
          </a:p>
        </p:txBody>
      </p:sp>
    </p:spTree>
    <p:extLst>
      <p:ext uri="{BB962C8B-B14F-4D97-AF65-F5344CB8AC3E}">
        <p14:creationId xmlns:p14="http://schemas.microsoft.com/office/powerpoint/2010/main" val="3773015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24</a:t>
            </a:fld>
            <a:endParaRPr lang="en-US"/>
          </a:p>
        </p:txBody>
      </p:sp>
      <p:sp>
        <p:nvSpPr>
          <p:cNvPr id="8" name="Rectangle 7"/>
          <p:cNvSpPr/>
          <p:nvPr/>
        </p:nvSpPr>
        <p:spPr>
          <a:xfrm>
            <a:off x="511655" y="665017"/>
            <a:ext cx="8228584" cy="4524315"/>
          </a:xfrm>
          <a:prstGeom prst="rect">
            <a:avLst/>
          </a:prstGeom>
        </p:spPr>
        <p:txBody>
          <a:bodyPr wrap="square">
            <a:spAutoFit/>
          </a:bodyPr>
          <a:lstStyle/>
          <a:p>
            <a:r>
              <a:rPr lang="en-US" sz="3200" dirty="0"/>
              <a:t>Centripetal </a:t>
            </a:r>
            <a:r>
              <a:rPr lang="en-US" sz="3200" dirty="0" err="1"/>
              <a:t>Catmull</a:t>
            </a:r>
            <a:r>
              <a:rPr lang="en-US" sz="3200" dirty="0"/>
              <a:t>-Rom Splines</a:t>
            </a:r>
          </a:p>
          <a:p>
            <a:endParaRPr lang="en-US" sz="3200" dirty="0"/>
          </a:p>
          <a:p>
            <a:r>
              <a:rPr lang="en-US" sz="3200" dirty="0"/>
              <a:t>Hands on:</a:t>
            </a:r>
          </a:p>
          <a:p>
            <a:endParaRPr lang="en-US" sz="3200" dirty="0"/>
          </a:p>
          <a:p>
            <a:r>
              <a:rPr lang="en-US" sz="3200" dirty="0"/>
              <a:t>Finally, display the entire path, along with tangent lines.  Add in short normal for each point.  (use the coordinates of the points on either side as a vector that you need to find a </a:t>
            </a:r>
            <a:r>
              <a:rPr lang="en-US" sz="3200"/>
              <a:t>perpendicular of.)</a:t>
            </a:r>
            <a:endParaRPr lang="en-US" sz="3200" dirty="0"/>
          </a:p>
        </p:txBody>
      </p:sp>
    </p:spTree>
    <p:extLst>
      <p:ext uri="{BB962C8B-B14F-4D97-AF65-F5344CB8AC3E}">
        <p14:creationId xmlns:p14="http://schemas.microsoft.com/office/powerpoint/2010/main" val="1476341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Splines</a:t>
            </a:r>
          </a:p>
          <a:p>
            <a:endParaRPr lang="en-US" sz="3200" dirty="0"/>
          </a:p>
          <a:p>
            <a:r>
              <a:rPr lang="en-US" sz="3200" dirty="0"/>
              <a:t>So what is a spline? A spline is a mathematically generated curve, defined by a number of control points.  In pure mathematics, these are a number of connected polynomial sections.</a:t>
            </a:r>
          </a:p>
          <a:p>
            <a:endParaRPr lang="en-US" sz="3200" dirty="0"/>
          </a:p>
          <a:p>
            <a:r>
              <a:rPr lang="en-US" sz="3200" dirty="0"/>
              <a:t>In computer graphics (and games), we tend to use parameterized functions.</a:t>
            </a:r>
          </a:p>
          <a:p>
            <a:endParaRPr lang="en-US" sz="3200" dirty="0"/>
          </a:p>
          <a:p>
            <a:r>
              <a:rPr lang="en-US" sz="3200" dirty="0"/>
              <a:t>You've all seen one before. A circle.</a:t>
            </a:r>
          </a:p>
          <a:p>
            <a:r>
              <a:rPr lang="en-US" sz="3200" dirty="0"/>
              <a:t>x =cos(angle), y = sin(angle)</a:t>
            </a:r>
          </a:p>
        </p:txBody>
      </p:sp>
    </p:spTree>
    <p:extLst>
      <p:ext uri="{BB962C8B-B14F-4D97-AF65-F5344CB8AC3E}">
        <p14:creationId xmlns:p14="http://schemas.microsoft.com/office/powerpoint/2010/main" val="32846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Bezier Curve</a:t>
            </a:r>
          </a:p>
          <a:p>
            <a:endParaRPr lang="en-US" sz="3200" dirty="0"/>
          </a:p>
          <a:p>
            <a:r>
              <a:rPr lang="en-US" sz="3200" dirty="0"/>
              <a:t>There are many forms of Bezier curves. They all depend on a number of control points, and linear interpolation between pairs of control points.</a:t>
            </a:r>
          </a:p>
          <a:p>
            <a:endParaRPr lang="en-US" sz="3200" dirty="0"/>
          </a:p>
          <a:p>
            <a:r>
              <a:rPr lang="en-US" sz="3200" dirty="0"/>
              <a:t>Typically a time value, t is allowed to range between 0 and 1, with 0 representing one end of the curve, and 1 representing the other end.</a:t>
            </a:r>
          </a:p>
        </p:txBody>
      </p:sp>
      <p:cxnSp>
        <p:nvCxnSpPr>
          <p:cNvPr id="4" name="Straight Connector 3">
            <a:extLst>
              <a:ext uri="{FF2B5EF4-FFF2-40B4-BE49-F238E27FC236}">
                <a16:creationId xmlns:a16="http://schemas.microsoft.com/office/drawing/2014/main" id="{69ADB45A-C27D-4724-B188-E37DEE6AB348}"/>
              </a:ext>
            </a:extLst>
          </p:cNvPr>
          <p:cNvCxnSpPr/>
          <p:nvPr/>
        </p:nvCxnSpPr>
        <p:spPr>
          <a:xfrm>
            <a:off x="1811215" y="4906108"/>
            <a:ext cx="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947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Linear Bezier Curve</a:t>
            </a:r>
          </a:p>
          <a:p>
            <a:endParaRPr lang="en-US" sz="3200" dirty="0"/>
          </a:p>
          <a:p>
            <a:r>
              <a:rPr lang="en-US" sz="3200" dirty="0"/>
              <a:t>With two control points, what you get is a straight line between points A and B, with the linearly interpolated (Lerp) value being defined as:</a:t>
            </a:r>
          </a:p>
          <a:p>
            <a:endParaRPr lang="en-US" sz="3200" dirty="0"/>
          </a:p>
          <a:p>
            <a:r>
              <a:rPr lang="en-US" sz="3200" dirty="0"/>
              <a:t>Lerp(</a:t>
            </a:r>
            <a:r>
              <a:rPr lang="en-US" sz="3200" dirty="0" err="1"/>
              <a:t>t,a,b</a:t>
            </a:r>
            <a:r>
              <a:rPr lang="en-US" sz="3200" dirty="0"/>
              <a:t>) = (1-t)a + tb</a:t>
            </a:r>
          </a:p>
          <a:p>
            <a:endParaRPr lang="en-US" sz="3200" dirty="0"/>
          </a:p>
          <a:p>
            <a:r>
              <a:rPr lang="en-US" sz="3200" dirty="0"/>
              <a:t>At t = 0, then the point along the line is at a.</a:t>
            </a:r>
          </a:p>
          <a:p>
            <a:r>
              <a:rPr lang="en-US" sz="3200" dirty="0"/>
              <a:t>At t = 1, then the point along the line is at b.</a:t>
            </a:r>
          </a:p>
        </p:txBody>
      </p:sp>
      <p:cxnSp>
        <p:nvCxnSpPr>
          <p:cNvPr id="4" name="Straight Connector 3">
            <a:extLst>
              <a:ext uri="{FF2B5EF4-FFF2-40B4-BE49-F238E27FC236}">
                <a16:creationId xmlns:a16="http://schemas.microsoft.com/office/drawing/2014/main" id="{69ADB45A-C27D-4724-B188-E37DEE6AB348}"/>
              </a:ext>
            </a:extLst>
          </p:cNvPr>
          <p:cNvCxnSpPr/>
          <p:nvPr/>
        </p:nvCxnSpPr>
        <p:spPr>
          <a:xfrm>
            <a:off x="1811215" y="4906108"/>
            <a:ext cx="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796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6</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Quadratic Bezier Curve</a:t>
            </a:r>
          </a:p>
          <a:p>
            <a:endParaRPr lang="en-US" sz="3200" dirty="0"/>
          </a:p>
          <a:p>
            <a:r>
              <a:rPr lang="en-US" sz="3200" dirty="0"/>
              <a:t>With three control points, what you get is a parabolic type shape between the first and last points, adjusted by where the third point is.</a:t>
            </a:r>
          </a:p>
          <a:p>
            <a:endParaRPr lang="en-US" sz="3200" dirty="0"/>
          </a:p>
          <a:p>
            <a:r>
              <a:rPr lang="en-US" sz="3200" dirty="0"/>
              <a:t>We can recursively compute the location at a given t along this curve. If we are given P0,P1,P2 as the control points, and t is the parameter between 0 and 1, then the following steps give the location along the curve.</a:t>
            </a:r>
          </a:p>
        </p:txBody>
      </p:sp>
      <p:cxnSp>
        <p:nvCxnSpPr>
          <p:cNvPr id="4" name="Straight Connector 3">
            <a:extLst>
              <a:ext uri="{FF2B5EF4-FFF2-40B4-BE49-F238E27FC236}">
                <a16:creationId xmlns:a16="http://schemas.microsoft.com/office/drawing/2014/main" id="{69ADB45A-C27D-4724-B188-E37DEE6AB348}"/>
              </a:ext>
            </a:extLst>
          </p:cNvPr>
          <p:cNvCxnSpPr/>
          <p:nvPr/>
        </p:nvCxnSpPr>
        <p:spPr>
          <a:xfrm>
            <a:off x="1811215" y="4906108"/>
            <a:ext cx="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75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7</a:t>
            </a:fld>
            <a:endParaRPr lang="en-US"/>
          </a:p>
        </p:txBody>
      </p:sp>
      <p:sp>
        <p:nvSpPr>
          <p:cNvPr id="8" name="Rectangle 7"/>
          <p:cNvSpPr/>
          <p:nvPr/>
        </p:nvSpPr>
        <p:spPr>
          <a:xfrm>
            <a:off x="511655" y="665017"/>
            <a:ext cx="8228584" cy="2554545"/>
          </a:xfrm>
          <a:prstGeom prst="rect">
            <a:avLst/>
          </a:prstGeom>
        </p:spPr>
        <p:txBody>
          <a:bodyPr wrap="square">
            <a:spAutoFit/>
          </a:bodyPr>
          <a:lstStyle/>
          <a:p>
            <a:r>
              <a:rPr lang="en-US" sz="3200" dirty="0"/>
              <a:t>Quadratic Bezier Curve</a:t>
            </a:r>
          </a:p>
          <a:p>
            <a:endParaRPr lang="en-US" sz="3200" dirty="0"/>
          </a:p>
          <a:p>
            <a:r>
              <a:rPr lang="en-US" sz="3200" dirty="0"/>
              <a:t>Q0 = Lerp(t,P0,P1)</a:t>
            </a:r>
          </a:p>
          <a:p>
            <a:r>
              <a:rPr lang="en-US" sz="3200" dirty="0"/>
              <a:t>Q1 = Lerp(t,P1,P2)</a:t>
            </a:r>
          </a:p>
          <a:p>
            <a:r>
              <a:rPr lang="en-US" sz="3200" dirty="0"/>
              <a:t>result = Lerp(t,Q0,Q1)</a:t>
            </a:r>
          </a:p>
        </p:txBody>
      </p:sp>
      <p:cxnSp>
        <p:nvCxnSpPr>
          <p:cNvPr id="4" name="Straight Connector 3">
            <a:extLst>
              <a:ext uri="{FF2B5EF4-FFF2-40B4-BE49-F238E27FC236}">
                <a16:creationId xmlns:a16="http://schemas.microsoft.com/office/drawing/2014/main" id="{69ADB45A-C27D-4724-B188-E37DEE6AB348}"/>
              </a:ext>
            </a:extLst>
          </p:cNvPr>
          <p:cNvCxnSpPr/>
          <p:nvPr/>
        </p:nvCxnSpPr>
        <p:spPr>
          <a:xfrm>
            <a:off x="1811215" y="4906108"/>
            <a:ext cx="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7271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8</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Cubic Bezier Curve</a:t>
            </a:r>
          </a:p>
          <a:p>
            <a:endParaRPr lang="en-US" sz="3200" dirty="0"/>
          </a:p>
          <a:p>
            <a:r>
              <a:rPr lang="en-US" sz="3200" dirty="0"/>
              <a:t>A cubic Bezier Curve has 4 control points P0,P1,P2, and P3. Again, we interpolate between pairs of them to get intermediate points, then a third time to get secondary intermediate points, and a fourth time to get the actual point on the curve.</a:t>
            </a:r>
          </a:p>
          <a:p>
            <a:r>
              <a:rPr lang="en-US" sz="3200" dirty="0"/>
              <a:t>Q0 = Lerp(t,P0,P1), Q1 = Lerp(t,P1,P2), </a:t>
            </a:r>
          </a:p>
          <a:p>
            <a:r>
              <a:rPr lang="en-US" sz="3200" dirty="0"/>
              <a:t>Q2 = Lerp(P2,P3)</a:t>
            </a:r>
          </a:p>
          <a:p>
            <a:r>
              <a:rPr lang="en-US" sz="3200" dirty="0"/>
              <a:t>R0 = Lerp(t,Q0,Q1), R1 = Lerp(t,Q2,Q2)</a:t>
            </a:r>
          </a:p>
          <a:p>
            <a:r>
              <a:rPr lang="en-US" sz="3200" dirty="0"/>
              <a:t>Result = Lerp(t,R0,R1)</a:t>
            </a:r>
          </a:p>
        </p:txBody>
      </p:sp>
      <p:cxnSp>
        <p:nvCxnSpPr>
          <p:cNvPr id="4" name="Straight Connector 3">
            <a:extLst>
              <a:ext uri="{FF2B5EF4-FFF2-40B4-BE49-F238E27FC236}">
                <a16:creationId xmlns:a16="http://schemas.microsoft.com/office/drawing/2014/main" id="{69ADB45A-C27D-4724-B188-E37DEE6AB348}"/>
              </a:ext>
            </a:extLst>
          </p:cNvPr>
          <p:cNvCxnSpPr/>
          <p:nvPr/>
        </p:nvCxnSpPr>
        <p:spPr>
          <a:xfrm>
            <a:off x="1811215" y="4906108"/>
            <a:ext cx="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235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9</a:t>
            </a:fld>
            <a:endParaRPr lang="en-US"/>
          </a:p>
        </p:txBody>
      </p:sp>
      <p:sp>
        <p:nvSpPr>
          <p:cNvPr id="8" name="Rectangle 7"/>
          <p:cNvSpPr/>
          <p:nvPr/>
        </p:nvSpPr>
        <p:spPr>
          <a:xfrm>
            <a:off x="511655" y="665017"/>
            <a:ext cx="8228584" cy="3970318"/>
          </a:xfrm>
          <a:prstGeom prst="rect">
            <a:avLst/>
          </a:prstGeom>
        </p:spPr>
        <p:txBody>
          <a:bodyPr wrap="square">
            <a:spAutoFit/>
          </a:bodyPr>
          <a:lstStyle/>
          <a:p>
            <a:r>
              <a:rPr lang="en-US" sz="3200" dirty="0"/>
              <a:t>Cubic Bezier Curve</a:t>
            </a:r>
          </a:p>
          <a:p>
            <a:endParaRPr lang="en-US" sz="3200" dirty="0"/>
          </a:p>
          <a:p>
            <a:r>
              <a:rPr lang="en-US" sz="3200" dirty="0"/>
              <a:t>Confused yet? Follow this link to get to play with the t value (and the location of the control points)</a:t>
            </a:r>
          </a:p>
          <a:p>
            <a:endParaRPr lang="en-US" sz="3200" dirty="0"/>
          </a:p>
          <a:p>
            <a:r>
              <a:rPr lang="en-US" sz="2800" dirty="0"/>
              <a:t>https://richardfuhr.neocities.org/BusyBCurves.html</a:t>
            </a:r>
          </a:p>
          <a:p>
            <a:endParaRPr lang="en-US" sz="3200" dirty="0"/>
          </a:p>
        </p:txBody>
      </p:sp>
      <p:cxnSp>
        <p:nvCxnSpPr>
          <p:cNvPr id="4" name="Straight Connector 3">
            <a:extLst>
              <a:ext uri="{FF2B5EF4-FFF2-40B4-BE49-F238E27FC236}">
                <a16:creationId xmlns:a16="http://schemas.microsoft.com/office/drawing/2014/main" id="{69ADB45A-C27D-4724-B188-E37DEE6AB348}"/>
              </a:ext>
            </a:extLst>
          </p:cNvPr>
          <p:cNvCxnSpPr/>
          <p:nvPr/>
        </p:nvCxnSpPr>
        <p:spPr>
          <a:xfrm>
            <a:off x="1811215" y="4906108"/>
            <a:ext cx="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1646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44800</TotalTime>
  <Words>1422</Words>
  <Application>Microsoft Office PowerPoint</Application>
  <PresentationFormat>On-screen Show (4:3)</PresentationFormat>
  <Paragraphs>177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Helvetica</vt:lpstr>
      <vt:lpstr>Office Theme</vt:lpstr>
      <vt:lpstr>Game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Digital Matrix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Algorithms</dc:title>
  <dc:creator>Dan Lingman</dc:creator>
  <cp:lastModifiedBy>Dan Lingman</cp:lastModifiedBy>
  <cp:revision>137</cp:revision>
  <cp:lastPrinted>2018-07-08T22:54:55Z</cp:lastPrinted>
  <dcterms:created xsi:type="dcterms:W3CDTF">2013-08-13T00:38:38Z</dcterms:created>
  <dcterms:modified xsi:type="dcterms:W3CDTF">2020-12-22T21:31:58Z</dcterms:modified>
</cp:coreProperties>
</file>