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56" r:id="rId2"/>
    <p:sldId id="257" r:id="rId3"/>
    <p:sldId id="434" r:id="rId4"/>
    <p:sldId id="337" r:id="rId5"/>
    <p:sldId id="435" r:id="rId6"/>
    <p:sldId id="436" r:id="rId7"/>
    <p:sldId id="437" r:id="rId8"/>
    <p:sldId id="438" r:id="rId9"/>
    <p:sldId id="439" r:id="rId10"/>
    <p:sldId id="440" r:id="rId11"/>
    <p:sldId id="441" r:id="rId12"/>
    <p:sldId id="443" r:id="rId13"/>
    <p:sldId id="442" r:id="rId14"/>
    <p:sldId id="444" r:id="rId15"/>
    <p:sldId id="445" r:id="rId16"/>
    <p:sldId id="446" r:id="rId17"/>
    <p:sldId id="447" r:id="rId18"/>
    <p:sldId id="449" r:id="rId19"/>
    <p:sldId id="448"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F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61894-38BC-4C95-B911-F75CE26BAC43}" v="1" dt="2020-12-23T20:08:47.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96" y="830"/>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4D80ED9C-F816-4B00-B09F-58EA161AE6FA}"/>
    <pc:docChg chg="undo custSel addSld delSld modSld sldOrd modNotesMaster modHandout">
      <pc:chgData name="Dan Lingman" userId="3c9a4b8a81ba15bc" providerId="LiveId" clId="{4D80ED9C-F816-4B00-B09F-58EA161AE6FA}" dt="2018-12-05T12:49:32.648" v="15401" actId="6549"/>
      <pc:docMkLst>
        <pc:docMk/>
      </pc:docMkLst>
      <pc:sldChg chg="modSp">
        <pc:chgData name="Dan Lingman" userId="3c9a4b8a81ba15bc" providerId="LiveId" clId="{4D80ED9C-F816-4B00-B09F-58EA161AE6FA}" dt="2018-11-16T01:17:28.282" v="539" actId="20577"/>
        <pc:sldMkLst>
          <pc:docMk/>
          <pc:sldMk cId="0" sldId="257"/>
        </pc:sldMkLst>
        <pc:spChg chg="mod">
          <ac:chgData name="Dan Lingman" userId="3c9a4b8a81ba15bc" providerId="LiveId" clId="{4D80ED9C-F816-4B00-B09F-58EA161AE6FA}" dt="2018-11-16T01:17:28.282" v="539" actId="20577"/>
          <ac:spMkLst>
            <pc:docMk/>
            <pc:sldMk cId="0" sldId="257"/>
            <ac:spMk id="9" creationId="{00000000-0000-0000-0000-000000000000}"/>
          </ac:spMkLst>
        </pc:spChg>
      </pc:sldChg>
      <pc:sldChg chg="modSp">
        <pc:chgData name="Dan Lingman" userId="3c9a4b8a81ba15bc" providerId="LiveId" clId="{4D80ED9C-F816-4B00-B09F-58EA161AE6FA}" dt="2018-11-17T20:23:15.246" v="1019" actId="20577"/>
        <pc:sldMkLst>
          <pc:docMk/>
          <pc:sldMk cId="328462558" sldId="337"/>
        </pc:sldMkLst>
        <pc:spChg chg="mod">
          <ac:chgData name="Dan Lingman" userId="3c9a4b8a81ba15bc" providerId="LiveId" clId="{4D80ED9C-F816-4B00-B09F-58EA161AE6FA}" dt="2018-11-17T20:23:15.246" v="1019" actId="20577"/>
          <ac:spMkLst>
            <pc:docMk/>
            <pc:sldMk cId="328462558" sldId="337"/>
            <ac:spMk id="8" creationId="{00000000-0000-0000-0000-000000000000}"/>
          </ac:spMkLst>
        </pc:spChg>
      </pc:sldChg>
      <pc:sldChg chg="modSp add ord">
        <pc:chgData name="Dan Lingman" userId="3c9a4b8a81ba15bc" providerId="LiveId" clId="{4D80ED9C-F816-4B00-B09F-58EA161AE6FA}" dt="2018-11-19T19:49:49.816" v="15387" actId="20577"/>
        <pc:sldMkLst>
          <pc:docMk/>
          <pc:sldMk cId="1122489826" sldId="434"/>
        </pc:sldMkLst>
        <pc:spChg chg="mod">
          <ac:chgData name="Dan Lingman" userId="3c9a4b8a81ba15bc" providerId="LiveId" clId="{4D80ED9C-F816-4B00-B09F-58EA161AE6FA}" dt="2018-11-19T19:49:49.816" v="15387" actId="20577"/>
          <ac:spMkLst>
            <pc:docMk/>
            <pc:sldMk cId="1122489826" sldId="434"/>
            <ac:spMk id="9" creationId="{00000000-0000-0000-0000-000000000000}"/>
          </ac:spMkLst>
        </pc:spChg>
      </pc:sldChg>
      <pc:sldChg chg="modSp add">
        <pc:chgData name="Dan Lingman" userId="3c9a4b8a81ba15bc" providerId="LiveId" clId="{4D80ED9C-F816-4B00-B09F-58EA161AE6FA}" dt="2018-11-17T20:27:38.734" v="1369" actId="20577"/>
        <pc:sldMkLst>
          <pc:docMk/>
          <pc:sldMk cId="3593345218" sldId="435"/>
        </pc:sldMkLst>
        <pc:spChg chg="mod">
          <ac:chgData name="Dan Lingman" userId="3c9a4b8a81ba15bc" providerId="LiveId" clId="{4D80ED9C-F816-4B00-B09F-58EA161AE6FA}" dt="2018-11-17T20:27:38.734" v="1369" actId="20577"/>
          <ac:spMkLst>
            <pc:docMk/>
            <pc:sldMk cId="3593345218" sldId="435"/>
            <ac:spMk id="8" creationId="{00000000-0000-0000-0000-000000000000}"/>
          </ac:spMkLst>
        </pc:spChg>
      </pc:sldChg>
      <pc:sldChg chg="modSp add">
        <pc:chgData name="Dan Lingman" userId="3c9a4b8a81ba15bc" providerId="LiveId" clId="{4D80ED9C-F816-4B00-B09F-58EA161AE6FA}" dt="2018-11-17T20:32:21.025" v="1747" actId="20577"/>
        <pc:sldMkLst>
          <pc:docMk/>
          <pc:sldMk cId="3282228384" sldId="436"/>
        </pc:sldMkLst>
        <pc:spChg chg="mod">
          <ac:chgData name="Dan Lingman" userId="3c9a4b8a81ba15bc" providerId="LiveId" clId="{4D80ED9C-F816-4B00-B09F-58EA161AE6FA}" dt="2018-11-17T20:32:21.025" v="1747" actId="20577"/>
          <ac:spMkLst>
            <pc:docMk/>
            <pc:sldMk cId="3282228384" sldId="436"/>
            <ac:spMk id="8" creationId="{00000000-0000-0000-0000-000000000000}"/>
          </ac:spMkLst>
        </pc:spChg>
      </pc:sldChg>
      <pc:sldChg chg="modSp add">
        <pc:chgData name="Dan Lingman" userId="3c9a4b8a81ba15bc" providerId="LiveId" clId="{4D80ED9C-F816-4B00-B09F-58EA161AE6FA}" dt="2018-11-17T20:44:52.419" v="2074" actId="5793"/>
        <pc:sldMkLst>
          <pc:docMk/>
          <pc:sldMk cId="2450676455" sldId="437"/>
        </pc:sldMkLst>
        <pc:spChg chg="mod">
          <ac:chgData name="Dan Lingman" userId="3c9a4b8a81ba15bc" providerId="LiveId" clId="{4D80ED9C-F816-4B00-B09F-58EA161AE6FA}" dt="2018-11-17T20:44:52.419" v="2074" actId="5793"/>
          <ac:spMkLst>
            <pc:docMk/>
            <pc:sldMk cId="2450676455" sldId="437"/>
            <ac:spMk id="8" creationId="{00000000-0000-0000-0000-000000000000}"/>
          </ac:spMkLst>
        </pc:spChg>
      </pc:sldChg>
      <pc:sldChg chg="modSp add">
        <pc:chgData name="Dan Lingman" userId="3c9a4b8a81ba15bc" providerId="LiveId" clId="{4D80ED9C-F816-4B00-B09F-58EA161AE6FA}" dt="2018-11-17T20:48:00.082" v="2408" actId="58"/>
        <pc:sldMkLst>
          <pc:docMk/>
          <pc:sldMk cId="2971835179" sldId="438"/>
        </pc:sldMkLst>
        <pc:spChg chg="mod">
          <ac:chgData name="Dan Lingman" userId="3c9a4b8a81ba15bc" providerId="LiveId" clId="{4D80ED9C-F816-4B00-B09F-58EA161AE6FA}" dt="2018-11-17T20:48:00.082" v="2408" actId="58"/>
          <ac:spMkLst>
            <pc:docMk/>
            <pc:sldMk cId="2971835179" sldId="438"/>
            <ac:spMk id="8" creationId="{00000000-0000-0000-0000-000000000000}"/>
          </ac:spMkLst>
        </pc:spChg>
      </pc:sldChg>
      <pc:sldChg chg="modSp add">
        <pc:chgData name="Dan Lingman" userId="3c9a4b8a81ba15bc" providerId="LiveId" clId="{4D80ED9C-F816-4B00-B09F-58EA161AE6FA}" dt="2018-11-17T20:50:29.415" v="2692" actId="58"/>
        <pc:sldMkLst>
          <pc:docMk/>
          <pc:sldMk cId="514917940" sldId="439"/>
        </pc:sldMkLst>
        <pc:spChg chg="mod">
          <ac:chgData name="Dan Lingman" userId="3c9a4b8a81ba15bc" providerId="LiveId" clId="{4D80ED9C-F816-4B00-B09F-58EA161AE6FA}" dt="2018-11-17T20:50:29.415" v="2692" actId="58"/>
          <ac:spMkLst>
            <pc:docMk/>
            <pc:sldMk cId="514917940" sldId="439"/>
            <ac:spMk id="8" creationId="{00000000-0000-0000-0000-000000000000}"/>
          </ac:spMkLst>
        </pc:spChg>
      </pc:sldChg>
      <pc:sldChg chg="modSp add">
        <pc:chgData name="Dan Lingman" userId="3c9a4b8a81ba15bc" providerId="LiveId" clId="{4D80ED9C-F816-4B00-B09F-58EA161AE6FA}" dt="2018-11-17T20:53:51.628" v="2995" actId="58"/>
        <pc:sldMkLst>
          <pc:docMk/>
          <pc:sldMk cId="2147911922" sldId="440"/>
        </pc:sldMkLst>
        <pc:spChg chg="mod">
          <ac:chgData name="Dan Lingman" userId="3c9a4b8a81ba15bc" providerId="LiveId" clId="{4D80ED9C-F816-4B00-B09F-58EA161AE6FA}" dt="2018-11-17T20:53:51.628" v="2995" actId="58"/>
          <ac:spMkLst>
            <pc:docMk/>
            <pc:sldMk cId="2147911922" sldId="440"/>
            <ac:spMk id="8" creationId="{00000000-0000-0000-0000-000000000000}"/>
          </ac:spMkLst>
        </pc:spChg>
      </pc:sldChg>
      <pc:sldChg chg="modSp add">
        <pc:chgData name="Dan Lingman" userId="3c9a4b8a81ba15bc" providerId="LiveId" clId="{4D80ED9C-F816-4B00-B09F-58EA161AE6FA}" dt="2018-11-17T21:02:33.661" v="3480" actId="20577"/>
        <pc:sldMkLst>
          <pc:docMk/>
          <pc:sldMk cId="3780692970" sldId="441"/>
        </pc:sldMkLst>
        <pc:spChg chg="mod">
          <ac:chgData name="Dan Lingman" userId="3c9a4b8a81ba15bc" providerId="LiveId" clId="{4D80ED9C-F816-4B00-B09F-58EA161AE6FA}" dt="2018-11-17T21:02:33.661" v="3480" actId="20577"/>
          <ac:spMkLst>
            <pc:docMk/>
            <pc:sldMk cId="3780692970" sldId="441"/>
            <ac:spMk id="8" creationId="{00000000-0000-0000-0000-000000000000}"/>
          </ac:spMkLst>
        </pc:spChg>
      </pc:sldChg>
      <pc:sldChg chg="addSp delSp modSp add">
        <pc:chgData name="Dan Lingman" userId="3c9a4b8a81ba15bc" providerId="LiveId" clId="{4D80ED9C-F816-4B00-B09F-58EA161AE6FA}" dt="2018-11-17T21:18:15.952" v="3830" actId="20577"/>
        <pc:sldMkLst>
          <pc:docMk/>
          <pc:sldMk cId="2446258309" sldId="442"/>
        </pc:sldMkLst>
        <pc:spChg chg="add mod topLvl">
          <ac:chgData name="Dan Lingman" userId="3c9a4b8a81ba15bc" providerId="LiveId" clId="{4D80ED9C-F816-4B00-B09F-58EA161AE6FA}" dt="2018-11-17T21:13:45.231" v="3677" actId="165"/>
          <ac:spMkLst>
            <pc:docMk/>
            <pc:sldMk cId="2446258309" sldId="442"/>
            <ac:spMk id="2" creationId="{8BF62AFD-35B2-4467-A73C-F10EE0A609E7}"/>
          </ac:spMkLst>
        </pc:spChg>
        <pc:spChg chg="add mod topLvl">
          <ac:chgData name="Dan Lingman" userId="3c9a4b8a81ba15bc" providerId="LiveId" clId="{4D80ED9C-F816-4B00-B09F-58EA161AE6FA}" dt="2018-11-17T21:13:45.231" v="3677" actId="165"/>
          <ac:spMkLst>
            <pc:docMk/>
            <pc:sldMk cId="2446258309" sldId="442"/>
            <ac:spMk id="5" creationId="{063B5F6D-A9F2-46AC-98BD-BD5747D37039}"/>
          </ac:spMkLst>
        </pc:spChg>
        <pc:spChg chg="add mod ord topLvl">
          <ac:chgData name="Dan Lingman" userId="3c9a4b8a81ba15bc" providerId="LiveId" clId="{4D80ED9C-F816-4B00-B09F-58EA161AE6FA}" dt="2018-11-17T21:13:45.231" v="3677" actId="165"/>
          <ac:spMkLst>
            <pc:docMk/>
            <pc:sldMk cId="2446258309" sldId="442"/>
            <ac:spMk id="6" creationId="{CFC05D93-3EA7-416C-A45F-5A3535F8D421}"/>
          </ac:spMkLst>
        </pc:spChg>
        <pc:spChg chg="mod">
          <ac:chgData name="Dan Lingman" userId="3c9a4b8a81ba15bc" providerId="LiveId" clId="{4D80ED9C-F816-4B00-B09F-58EA161AE6FA}" dt="2018-11-17T21:18:15.952" v="3830" actId="20577"/>
          <ac:spMkLst>
            <pc:docMk/>
            <pc:sldMk cId="2446258309" sldId="442"/>
            <ac:spMk id="8" creationId="{00000000-0000-0000-0000-000000000000}"/>
          </ac:spMkLst>
        </pc:spChg>
        <pc:spChg chg="add mod ord topLvl">
          <ac:chgData name="Dan Lingman" userId="3c9a4b8a81ba15bc" providerId="LiveId" clId="{4D80ED9C-F816-4B00-B09F-58EA161AE6FA}" dt="2018-11-17T21:13:45.231" v="3677" actId="165"/>
          <ac:spMkLst>
            <pc:docMk/>
            <pc:sldMk cId="2446258309" sldId="442"/>
            <ac:spMk id="9" creationId="{E3110E1A-2458-40C7-BD92-014A48D51FF1}"/>
          </ac:spMkLst>
        </pc:spChg>
        <pc:spChg chg="add mod topLvl">
          <ac:chgData name="Dan Lingman" userId="3c9a4b8a81ba15bc" providerId="LiveId" clId="{4D80ED9C-F816-4B00-B09F-58EA161AE6FA}" dt="2018-11-17T21:13:45.231" v="3677" actId="165"/>
          <ac:spMkLst>
            <pc:docMk/>
            <pc:sldMk cId="2446258309" sldId="442"/>
            <ac:spMk id="20" creationId="{8D64078B-7305-4428-BD0D-76BC05D4FAA9}"/>
          </ac:spMkLst>
        </pc:spChg>
        <pc:spChg chg="add mod topLvl">
          <ac:chgData name="Dan Lingman" userId="3c9a4b8a81ba15bc" providerId="LiveId" clId="{4D80ED9C-F816-4B00-B09F-58EA161AE6FA}" dt="2018-11-17T21:13:45.231" v="3677" actId="165"/>
          <ac:spMkLst>
            <pc:docMk/>
            <pc:sldMk cId="2446258309" sldId="442"/>
            <ac:spMk id="21" creationId="{C2D0FDDC-01FE-43D0-8075-E5D2A618E337}"/>
          </ac:spMkLst>
        </pc:spChg>
        <pc:spChg chg="add mod topLvl">
          <ac:chgData name="Dan Lingman" userId="3c9a4b8a81ba15bc" providerId="LiveId" clId="{4D80ED9C-F816-4B00-B09F-58EA161AE6FA}" dt="2018-11-17T21:13:45.231" v="3677" actId="165"/>
          <ac:spMkLst>
            <pc:docMk/>
            <pc:sldMk cId="2446258309" sldId="442"/>
            <ac:spMk id="22" creationId="{FFD1314D-42F4-4098-AC28-CE9BAC4C2E52}"/>
          </ac:spMkLst>
        </pc:spChg>
        <pc:spChg chg="add mod topLvl">
          <ac:chgData name="Dan Lingman" userId="3c9a4b8a81ba15bc" providerId="LiveId" clId="{4D80ED9C-F816-4B00-B09F-58EA161AE6FA}" dt="2018-11-17T21:13:45.231" v="3677" actId="165"/>
          <ac:spMkLst>
            <pc:docMk/>
            <pc:sldMk cId="2446258309" sldId="442"/>
            <ac:spMk id="23" creationId="{FE9D5D2F-02C5-4409-90D6-853B7049B7DC}"/>
          </ac:spMkLst>
        </pc:spChg>
        <pc:spChg chg="add mod">
          <ac:chgData name="Dan Lingman" userId="3c9a4b8a81ba15bc" providerId="LiveId" clId="{4D80ED9C-F816-4B00-B09F-58EA161AE6FA}" dt="2018-11-17T21:14:52.124" v="3685" actId="1076"/>
          <ac:spMkLst>
            <pc:docMk/>
            <pc:sldMk cId="2446258309" sldId="442"/>
            <ac:spMk id="29" creationId="{117B1910-AAB3-48E2-A9DF-42594D43F593}"/>
          </ac:spMkLst>
        </pc:spChg>
        <pc:grpChg chg="add del mod topLvl">
          <ac:chgData name="Dan Lingman" userId="3c9a4b8a81ba15bc" providerId="LiveId" clId="{4D80ED9C-F816-4B00-B09F-58EA161AE6FA}" dt="2018-11-17T21:13:45.231" v="3677" actId="165"/>
          <ac:grpSpMkLst>
            <pc:docMk/>
            <pc:sldMk cId="2446258309" sldId="442"/>
            <ac:grpSpMk id="4" creationId="{915462F8-B151-4130-9CB4-881CEF90863C}"/>
          </ac:grpSpMkLst>
        </pc:grpChg>
        <pc:grpChg chg="add del mod topLvl">
          <ac:chgData name="Dan Lingman" userId="3c9a4b8a81ba15bc" providerId="LiveId" clId="{4D80ED9C-F816-4B00-B09F-58EA161AE6FA}" dt="2018-11-17T21:13:45.231" v="3677" actId="165"/>
          <ac:grpSpMkLst>
            <pc:docMk/>
            <pc:sldMk cId="2446258309" sldId="442"/>
            <ac:grpSpMk id="24" creationId="{592CE5B1-1F4D-4662-90B5-98B5B327190A}"/>
          </ac:grpSpMkLst>
        </pc:grpChg>
        <pc:grpChg chg="add del mod">
          <ac:chgData name="Dan Lingman" userId="3c9a4b8a81ba15bc" providerId="LiveId" clId="{4D80ED9C-F816-4B00-B09F-58EA161AE6FA}" dt="2018-11-17T21:13:42.239" v="3676" actId="165"/>
          <ac:grpSpMkLst>
            <pc:docMk/>
            <pc:sldMk cId="2446258309" sldId="442"/>
            <ac:grpSpMk id="25" creationId="{E8915F4E-A009-49E1-8E3B-FC1CF5ADD0AB}"/>
          </ac:grpSpMkLst>
        </pc:grpChg>
        <pc:cxnChg chg="add mod topLvl">
          <ac:chgData name="Dan Lingman" userId="3c9a4b8a81ba15bc" providerId="LiveId" clId="{4D80ED9C-F816-4B00-B09F-58EA161AE6FA}" dt="2018-11-17T21:14:15.364" v="3680" actId="14100"/>
          <ac:cxnSpMkLst>
            <pc:docMk/>
            <pc:sldMk cId="2446258309" sldId="442"/>
            <ac:cxnSpMk id="10" creationId="{EC8FE0D3-DC45-479F-B495-A4A6EAABC0E4}"/>
          </ac:cxnSpMkLst>
        </pc:cxnChg>
        <pc:cxnChg chg="add mod topLvl">
          <ac:chgData name="Dan Lingman" userId="3c9a4b8a81ba15bc" providerId="LiveId" clId="{4D80ED9C-F816-4B00-B09F-58EA161AE6FA}" dt="2018-11-17T21:13:45.231" v="3677" actId="165"/>
          <ac:cxnSpMkLst>
            <pc:docMk/>
            <pc:sldMk cId="2446258309" sldId="442"/>
            <ac:cxnSpMk id="12" creationId="{888E62FF-379E-4FB9-BE8F-326FBDC8B148}"/>
          </ac:cxnSpMkLst>
        </pc:cxnChg>
        <pc:cxnChg chg="add del mod">
          <ac:chgData name="Dan Lingman" userId="3c9a4b8a81ba15bc" providerId="LiveId" clId="{4D80ED9C-F816-4B00-B09F-58EA161AE6FA}" dt="2018-11-17T21:06:54.848" v="3521" actId="478"/>
          <ac:cxnSpMkLst>
            <pc:docMk/>
            <pc:sldMk cId="2446258309" sldId="442"/>
            <ac:cxnSpMk id="16" creationId="{7F44E983-D5A7-4FE5-B177-BF8E7B370421}"/>
          </ac:cxnSpMkLst>
        </pc:cxnChg>
        <pc:cxnChg chg="add mod topLvl">
          <ac:chgData name="Dan Lingman" userId="3c9a4b8a81ba15bc" providerId="LiveId" clId="{4D80ED9C-F816-4B00-B09F-58EA161AE6FA}" dt="2018-11-17T21:14:05.566" v="3679" actId="14100"/>
          <ac:cxnSpMkLst>
            <pc:docMk/>
            <pc:sldMk cId="2446258309" sldId="442"/>
            <ac:cxnSpMk id="19" creationId="{FA71DC78-6177-41DD-A7B7-FF084C45C882}"/>
          </ac:cxnSpMkLst>
        </pc:cxnChg>
        <pc:cxnChg chg="add mod">
          <ac:chgData name="Dan Lingman" userId="3c9a4b8a81ba15bc" providerId="LiveId" clId="{4D80ED9C-F816-4B00-B09F-58EA161AE6FA}" dt="2018-11-17T21:14:41.128" v="3683" actId="1076"/>
          <ac:cxnSpMkLst>
            <pc:docMk/>
            <pc:sldMk cId="2446258309" sldId="442"/>
            <ac:cxnSpMk id="28" creationId="{25AA5A93-E717-4DC7-A76A-9271E3DB4194}"/>
          </ac:cxnSpMkLst>
        </pc:cxnChg>
      </pc:sldChg>
      <pc:sldChg chg="modSp add">
        <pc:chgData name="Dan Lingman" userId="3c9a4b8a81ba15bc" providerId="LiveId" clId="{4D80ED9C-F816-4B00-B09F-58EA161AE6FA}" dt="2018-11-17T21:24:08.697" v="4239" actId="20577"/>
        <pc:sldMkLst>
          <pc:docMk/>
          <pc:sldMk cId="1280741690" sldId="443"/>
        </pc:sldMkLst>
        <pc:spChg chg="mod">
          <ac:chgData name="Dan Lingman" userId="3c9a4b8a81ba15bc" providerId="LiveId" clId="{4D80ED9C-F816-4B00-B09F-58EA161AE6FA}" dt="2018-11-17T21:24:08.697" v="4239" actId="20577"/>
          <ac:spMkLst>
            <pc:docMk/>
            <pc:sldMk cId="1280741690" sldId="443"/>
            <ac:spMk id="8" creationId="{00000000-0000-0000-0000-000000000000}"/>
          </ac:spMkLst>
        </pc:spChg>
      </pc:sldChg>
      <pc:sldChg chg="modSp add">
        <pc:chgData name="Dan Lingman" userId="3c9a4b8a81ba15bc" providerId="LiveId" clId="{4D80ED9C-F816-4B00-B09F-58EA161AE6FA}" dt="2018-11-17T21:31:56.344" v="4560" actId="20577"/>
        <pc:sldMkLst>
          <pc:docMk/>
          <pc:sldMk cId="2645996967" sldId="444"/>
        </pc:sldMkLst>
        <pc:spChg chg="mod">
          <ac:chgData name="Dan Lingman" userId="3c9a4b8a81ba15bc" providerId="LiveId" clId="{4D80ED9C-F816-4B00-B09F-58EA161AE6FA}" dt="2018-11-17T21:31:56.344" v="4560" actId="20577"/>
          <ac:spMkLst>
            <pc:docMk/>
            <pc:sldMk cId="2645996967" sldId="444"/>
            <ac:spMk id="8" creationId="{00000000-0000-0000-0000-000000000000}"/>
          </ac:spMkLst>
        </pc:spChg>
      </pc:sldChg>
      <pc:sldChg chg="modSp add">
        <pc:chgData name="Dan Lingman" userId="3c9a4b8a81ba15bc" providerId="LiveId" clId="{4D80ED9C-F816-4B00-B09F-58EA161AE6FA}" dt="2018-11-17T21:42:10.677" v="4897" actId="20577"/>
        <pc:sldMkLst>
          <pc:docMk/>
          <pc:sldMk cId="972476496" sldId="445"/>
        </pc:sldMkLst>
        <pc:spChg chg="mod">
          <ac:chgData name="Dan Lingman" userId="3c9a4b8a81ba15bc" providerId="LiveId" clId="{4D80ED9C-F816-4B00-B09F-58EA161AE6FA}" dt="2018-11-17T21:42:10.677" v="4897" actId="20577"/>
          <ac:spMkLst>
            <pc:docMk/>
            <pc:sldMk cId="972476496" sldId="445"/>
            <ac:spMk id="8" creationId="{00000000-0000-0000-0000-000000000000}"/>
          </ac:spMkLst>
        </pc:spChg>
      </pc:sldChg>
      <pc:sldChg chg="modSp add">
        <pc:chgData name="Dan Lingman" userId="3c9a4b8a81ba15bc" providerId="LiveId" clId="{4D80ED9C-F816-4B00-B09F-58EA161AE6FA}" dt="2018-11-17T21:45:19.283" v="5188" actId="20577"/>
        <pc:sldMkLst>
          <pc:docMk/>
          <pc:sldMk cId="2522354643" sldId="446"/>
        </pc:sldMkLst>
        <pc:spChg chg="mod">
          <ac:chgData name="Dan Lingman" userId="3c9a4b8a81ba15bc" providerId="LiveId" clId="{4D80ED9C-F816-4B00-B09F-58EA161AE6FA}" dt="2018-11-17T21:45:19.283" v="5188" actId="20577"/>
          <ac:spMkLst>
            <pc:docMk/>
            <pc:sldMk cId="2522354643" sldId="446"/>
            <ac:spMk id="8" creationId="{00000000-0000-0000-0000-000000000000}"/>
          </ac:spMkLst>
        </pc:spChg>
      </pc:sldChg>
      <pc:sldChg chg="modSp add">
        <pc:chgData name="Dan Lingman" userId="3c9a4b8a81ba15bc" providerId="LiveId" clId="{4D80ED9C-F816-4B00-B09F-58EA161AE6FA}" dt="2018-11-17T21:53:34.427" v="5616" actId="20577"/>
        <pc:sldMkLst>
          <pc:docMk/>
          <pc:sldMk cId="340187533" sldId="447"/>
        </pc:sldMkLst>
        <pc:spChg chg="mod">
          <ac:chgData name="Dan Lingman" userId="3c9a4b8a81ba15bc" providerId="LiveId" clId="{4D80ED9C-F816-4B00-B09F-58EA161AE6FA}" dt="2018-11-17T21:53:34.427" v="5616" actId="20577"/>
          <ac:spMkLst>
            <pc:docMk/>
            <pc:sldMk cId="340187533" sldId="447"/>
            <ac:spMk id="8" creationId="{00000000-0000-0000-0000-000000000000}"/>
          </ac:spMkLst>
        </pc:spChg>
      </pc:sldChg>
      <pc:sldChg chg="modSp add">
        <pc:chgData name="Dan Lingman" userId="3c9a4b8a81ba15bc" providerId="LiveId" clId="{4D80ED9C-F816-4B00-B09F-58EA161AE6FA}" dt="2018-11-18T15:49:09.332" v="5932" actId="20577"/>
        <pc:sldMkLst>
          <pc:docMk/>
          <pc:sldMk cId="2898132629" sldId="448"/>
        </pc:sldMkLst>
        <pc:spChg chg="mod">
          <ac:chgData name="Dan Lingman" userId="3c9a4b8a81ba15bc" providerId="LiveId" clId="{4D80ED9C-F816-4B00-B09F-58EA161AE6FA}" dt="2018-11-18T15:49:09.332" v="5932" actId="20577"/>
          <ac:spMkLst>
            <pc:docMk/>
            <pc:sldMk cId="2898132629" sldId="448"/>
            <ac:spMk id="8" creationId="{00000000-0000-0000-0000-000000000000}"/>
          </ac:spMkLst>
        </pc:spChg>
      </pc:sldChg>
      <pc:sldChg chg="addSp delSp modSp add">
        <pc:chgData name="Dan Lingman" userId="3c9a4b8a81ba15bc" providerId="LiveId" clId="{4D80ED9C-F816-4B00-B09F-58EA161AE6FA}" dt="2018-11-17T21:54:54.263" v="5628" actId="20577"/>
        <pc:sldMkLst>
          <pc:docMk/>
          <pc:sldMk cId="1800083032" sldId="449"/>
        </pc:sldMkLst>
        <pc:spChg chg="add del">
          <ac:chgData name="Dan Lingman" userId="3c9a4b8a81ba15bc" providerId="LiveId" clId="{4D80ED9C-F816-4B00-B09F-58EA161AE6FA}" dt="2018-11-17T21:54:17.265" v="5621"/>
          <ac:spMkLst>
            <pc:docMk/>
            <pc:sldMk cId="1800083032" sldId="449"/>
            <ac:spMk id="2" creationId="{5659791D-97F6-4441-AACD-711417152E48}"/>
          </ac:spMkLst>
        </pc:spChg>
        <pc:spChg chg="mod">
          <ac:chgData name="Dan Lingman" userId="3c9a4b8a81ba15bc" providerId="LiveId" clId="{4D80ED9C-F816-4B00-B09F-58EA161AE6FA}" dt="2018-11-17T21:54:54.263" v="5628" actId="20577"/>
          <ac:spMkLst>
            <pc:docMk/>
            <pc:sldMk cId="1800083032" sldId="449"/>
            <ac:spMk id="8" creationId="{00000000-0000-0000-0000-000000000000}"/>
          </ac:spMkLst>
        </pc:spChg>
      </pc:sldChg>
      <pc:sldChg chg="modSp add">
        <pc:chgData name="Dan Lingman" userId="3c9a4b8a81ba15bc" providerId="LiveId" clId="{4D80ED9C-F816-4B00-B09F-58EA161AE6FA}" dt="2018-11-18T16:44:59.929" v="6287" actId="6549"/>
        <pc:sldMkLst>
          <pc:docMk/>
          <pc:sldMk cId="2746123428" sldId="450"/>
        </pc:sldMkLst>
        <pc:spChg chg="mod">
          <ac:chgData name="Dan Lingman" userId="3c9a4b8a81ba15bc" providerId="LiveId" clId="{4D80ED9C-F816-4B00-B09F-58EA161AE6FA}" dt="2018-11-18T16:44:59.929" v="6287" actId="6549"/>
          <ac:spMkLst>
            <pc:docMk/>
            <pc:sldMk cId="2746123428" sldId="450"/>
            <ac:spMk id="8" creationId="{00000000-0000-0000-0000-000000000000}"/>
          </ac:spMkLst>
        </pc:spChg>
      </pc:sldChg>
      <pc:sldChg chg="modSp add">
        <pc:chgData name="Dan Lingman" userId="3c9a4b8a81ba15bc" providerId="LiveId" clId="{4D80ED9C-F816-4B00-B09F-58EA161AE6FA}" dt="2018-11-18T16:46:24.975" v="6518" actId="404"/>
        <pc:sldMkLst>
          <pc:docMk/>
          <pc:sldMk cId="98314035" sldId="451"/>
        </pc:sldMkLst>
        <pc:spChg chg="mod">
          <ac:chgData name="Dan Lingman" userId="3c9a4b8a81ba15bc" providerId="LiveId" clId="{4D80ED9C-F816-4B00-B09F-58EA161AE6FA}" dt="2018-11-18T16:46:24.975" v="6518" actId="404"/>
          <ac:spMkLst>
            <pc:docMk/>
            <pc:sldMk cId="98314035" sldId="451"/>
            <ac:spMk id="8" creationId="{00000000-0000-0000-0000-000000000000}"/>
          </ac:spMkLst>
        </pc:spChg>
      </pc:sldChg>
      <pc:sldChg chg="addSp modSp add">
        <pc:chgData name="Dan Lingman" userId="3c9a4b8a81ba15bc" providerId="LiveId" clId="{4D80ED9C-F816-4B00-B09F-58EA161AE6FA}" dt="2018-11-18T16:46:54.002" v="6523" actId="12788"/>
        <pc:sldMkLst>
          <pc:docMk/>
          <pc:sldMk cId="2509023707" sldId="452"/>
        </pc:sldMkLst>
        <pc:spChg chg="mod">
          <ac:chgData name="Dan Lingman" userId="3c9a4b8a81ba15bc" providerId="LiveId" clId="{4D80ED9C-F816-4B00-B09F-58EA161AE6FA}" dt="2018-11-18T16:46:35.560" v="6520" actId="6549"/>
          <ac:spMkLst>
            <pc:docMk/>
            <pc:sldMk cId="2509023707" sldId="452"/>
            <ac:spMk id="8" creationId="{00000000-0000-0000-0000-000000000000}"/>
          </ac:spMkLst>
        </pc:spChg>
        <pc:picChg chg="add mod">
          <ac:chgData name="Dan Lingman" userId="3c9a4b8a81ba15bc" providerId="LiveId" clId="{4D80ED9C-F816-4B00-B09F-58EA161AE6FA}" dt="2018-11-18T16:46:54.002" v="6523" actId="12788"/>
          <ac:picMkLst>
            <pc:docMk/>
            <pc:sldMk cId="2509023707" sldId="452"/>
            <ac:picMk id="1026" creationId="{20A06D6E-7A21-4829-87C2-6ECEE7266C72}"/>
          </ac:picMkLst>
        </pc:picChg>
      </pc:sldChg>
      <pc:sldChg chg="modSp add">
        <pc:chgData name="Dan Lingman" userId="3c9a4b8a81ba15bc" providerId="LiveId" clId="{4D80ED9C-F816-4B00-B09F-58EA161AE6FA}" dt="2018-11-18T16:51:54.052" v="6984" actId="58"/>
        <pc:sldMkLst>
          <pc:docMk/>
          <pc:sldMk cId="854051314" sldId="453"/>
        </pc:sldMkLst>
        <pc:spChg chg="mod">
          <ac:chgData name="Dan Lingman" userId="3c9a4b8a81ba15bc" providerId="LiveId" clId="{4D80ED9C-F816-4B00-B09F-58EA161AE6FA}" dt="2018-11-18T16:51:54.052" v="6984" actId="58"/>
          <ac:spMkLst>
            <pc:docMk/>
            <pc:sldMk cId="854051314" sldId="453"/>
            <ac:spMk id="8" creationId="{00000000-0000-0000-0000-000000000000}"/>
          </ac:spMkLst>
        </pc:spChg>
      </pc:sldChg>
      <pc:sldChg chg="modSp add">
        <pc:chgData name="Dan Lingman" userId="3c9a4b8a81ba15bc" providerId="LiveId" clId="{4D80ED9C-F816-4B00-B09F-58EA161AE6FA}" dt="2018-11-18T16:57:20.448" v="7413" actId="6549"/>
        <pc:sldMkLst>
          <pc:docMk/>
          <pc:sldMk cId="645502479" sldId="454"/>
        </pc:sldMkLst>
        <pc:spChg chg="mod">
          <ac:chgData name="Dan Lingman" userId="3c9a4b8a81ba15bc" providerId="LiveId" clId="{4D80ED9C-F816-4B00-B09F-58EA161AE6FA}" dt="2018-11-18T16:57:20.448" v="7413" actId="6549"/>
          <ac:spMkLst>
            <pc:docMk/>
            <pc:sldMk cId="645502479" sldId="454"/>
            <ac:spMk id="8" creationId="{00000000-0000-0000-0000-000000000000}"/>
          </ac:spMkLst>
        </pc:spChg>
      </pc:sldChg>
      <pc:sldChg chg="modSp add">
        <pc:chgData name="Dan Lingman" userId="3c9a4b8a81ba15bc" providerId="LiveId" clId="{4D80ED9C-F816-4B00-B09F-58EA161AE6FA}" dt="2018-11-18T17:02:10.783" v="7494" actId="20577"/>
        <pc:sldMkLst>
          <pc:docMk/>
          <pc:sldMk cId="3890206156" sldId="455"/>
        </pc:sldMkLst>
        <pc:spChg chg="mod">
          <ac:chgData name="Dan Lingman" userId="3c9a4b8a81ba15bc" providerId="LiveId" clId="{4D80ED9C-F816-4B00-B09F-58EA161AE6FA}" dt="2018-11-18T17:02:10.783" v="7494" actId="20577"/>
          <ac:spMkLst>
            <pc:docMk/>
            <pc:sldMk cId="3890206156" sldId="455"/>
            <ac:spMk id="8" creationId="{00000000-0000-0000-0000-000000000000}"/>
          </ac:spMkLst>
        </pc:spChg>
      </pc:sldChg>
      <pc:sldChg chg="modSp add">
        <pc:chgData name="Dan Lingman" userId="3c9a4b8a81ba15bc" providerId="LiveId" clId="{4D80ED9C-F816-4B00-B09F-58EA161AE6FA}" dt="2018-11-18T17:07:49.692" v="7789" actId="20577"/>
        <pc:sldMkLst>
          <pc:docMk/>
          <pc:sldMk cId="4226062415" sldId="456"/>
        </pc:sldMkLst>
        <pc:spChg chg="mod">
          <ac:chgData name="Dan Lingman" userId="3c9a4b8a81ba15bc" providerId="LiveId" clId="{4D80ED9C-F816-4B00-B09F-58EA161AE6FA}" dt="2018-11-18T17:07:49.692" v="7789" actId="20577"/>
          <ac:spMkLst>
            <pc:docMk/>
            <pc:sldMk cId="4226062415" sldId="456"/>
            <ac:spMk id="8" creationId="{00000000-0000-0000-0000-000000000000}"/>
          </ac:spMkLst>
        </pc:spChg>
      </pc:sldChg>
      <pc:sldChg chg="modSp add">
        <pc:chgData name="Dan Lingman" userId="3c9a4b8a81ba15bc" providerId="LiveId" clId="{4D80ED9C-F816-4B00-B09F-58EA161AE6FA}" dt="2018-11-18T19:35:23.652" v="8200" actId="20577"/>
        <pc:sldMkLst>
          <pc:docMk/>
          <pc:sldMk cId="1184975210" sldId="457"/>
        </pc:sldMkLst>
        <pc:spChg chg="mod">
          <ac:chgData name="Dan Lingman" userId="3c9a4b8a81ba15bc" providerId="LiveId" clId="{4D80ED9C-F816-4B00-B09F-58EA161AE6FA}" dt="2018-11-18T19:35:23.652" v="8200" actId="20577"/>
          <ac:spMkLst>
            <pc:docMk/>
            <pc:sldMk cId="1184975210" sldId="457"/>
            <ac:spMk id="8" creationId="{00000000-0000-0000-0000-000000000000}"/>
          </ac:spMkLst>
        </pc:spChg>
      </pc:sldChg>
      <pc:sldChg chg="modSp add">
        <pc:chgData name="Dan Lingman" userId="3c9a4b8a81ba15bc" providerId="LiveId" clId="{4D80ED9C-F816-4B00-B09F-58EA161AE6FA}" dt="2018-11-18T19:37:35.886" v="8677" actId="20577"/>
        <pc:sldMkLst>
          <pc:docMk/>
          <pc:sldMk cId="184383062" sldId="458"/>
        </pc:sldMkLst>
        <pc:spChg chg="mod">
          <ac:chgData name="Dan Lingman" userId="3c9a4b8a81ba15bc" providerId="LiveId" clId="{4D80ED9C-F816-4B00-B09F-58EA161AE6FA}" dt="2018-11-18T19:37:35.886" v="8677" actId="20577"/>
          <ac:spMkLst>
            <pc:docMk/>
            <pc:sldMk cId="184383062" sldId="458"/>
            <ac:spMk id="8" creationId="{00000000-0000-0000-0000-000000000000}"/>
          </ac:spMkLst>
        </pc:spChg>
      </pc:sldChg>
      <pc:sldChg chg="modSp add">
        <pc:chgData name="Dan Lingman" userId="3c9a4b8a81ba15bc" providerId="LiveId" clId="{4D80ED9C-F816-4B00-B09F-58EA161AE6FA}" dt="2018-11-18T19:58:43.565" v="9127" actId="20577"/>
        <pc:sldMkLst>
          <pc:docMk/>
          <pc:sldMk cId="4010930811" sldId="459"/>
        </pc:sldMkLst>
        <pc:spChg chg="mod">
          <ac:chgData name="Dan Lingman" userId="3c9a4b8a81ba15bc" providerId="LiveId" clId="{4D80ED9C-F816-4B00-B09F-58EA161AE6FA}" dt="2018-11-18T19:58:43.565" v="9127" actId="20577"/>
          <ac:spMkLst>
            <pc:docMk/>
            <pc:sldMk cId="4010930811" sldId="459"/>
            <ac:spMk id="8" creationId="{00000000-0000-0000-0000-000000000000}"/>
          </ac:spMkLst>
        </pc:spChg>
      </pc:sldChg>
      <pc:sldChg chg="addSp delSp modSp add">
        <pc:chgData name="Dan Lingman" userId="3c9a4b8a81ba15bc" providerId="LiveId" clId="{4D80ED9C-F816-4B00-B09F-58EA161AE6FA}" dt="2018-11-18T21:03:59.931" v="9515" actId="167"/>
        <pc:sldMkLst>
          <pc:docMk/>
          <pc:sldMk cId="3931582136" sldId="460"/>
        </pc:sldMkLst>
        <pc:spChg chg="mod ord">
          <ac:chgData name="Dan Lingman" userId="3c9a4b8a81ba15bc" providerId="LiveId" clId="{4D80ED9C-F816-4B00-B09F-58EA161AE6FA}" dt="2018-11-18T21:03:48.494" v="9482" actId="167"/>
          <ac:spMkLst>
            <pc:docMk/>
            <pc:sldMk cId="3931582136" sldId="460"/>
            <ac:spMk id="8" creationId="{00000000-0000-0000-0000-000000000000}"/>
          </ac:spMkLst>
        </pc:spChg>
        <pc:picChg chg="add del mod">
          <ac:chgData name="Dan Lingman" userId="3c9a4b8a81ba15bc" providerId="LiveId" clId="{4D80ED9C-F816-4B00-B09F-58EA161AE6FA}" dt="2018-11-18T21:02:01.092" v="9219" actId="478"/>
          <ac:picMkLst>
            <pc:docMk/>
            <pc:sldMk cId="3931582136" sldId="460"/>
            <ac:picMk id="2050" creationId="{4EC33160-23FE-469C-8B03-F64E1D3DD74D}"/>
          </ac:picMkLst>
        </pc:picChg>
        <pc:picChg chg="add mod ord">
          <ac:chgData name="Dan Lingman" userId="3c9a4b8a81ba15bc" providerId="LiveId" clId="{4D80ED9C-F816-4B00-B09F-58EA161AE6FA}" dt="2018-11-18T21:03:59.931" v="9515" actId="167"/>
          <ac:picMkLst>
            <pc:docMk/>
            <pc:sldMk cId="3931582136" sldId="460"/>
            <ac:picMk id="2052" creationId="{36586910-8241-4DD1-BE0C-08A4D8983EEF}"/>
          </ac:picMkLst>
        </pc:picChg>
      </pc:sldChg>
      <pc:sldChg chg="delSp modSp add">
        <pc:chgData name="Dan Lingman" userId="3c9a4b8a81ba15bc" providerId="LiveId" clId="{4D80ED9C-F816-4B00-B09F-58EA161AE6FA}" dt="2018-11-18T21:12:26.834" v="9850" actId="20577"/>
        <pc:sldMkLst>
          <pc:docMk/>
          <pc:sldMk cId="2083961699" sldId="461"/>
        </pc:sldMkLst>
        <pc:spChg chg="mod ord">
          <ac:chgData name="Dan Lingman" userId="3c9a4b8a81ba15bc" providerId="LiveId" clId="{4D80ED9C-F816-4B00-B09F-58EA161AE6FA}" dt="2018-11-18T21:12:26.834" v="9850" actId="20577"/>
          <ac:spMkLst>
            <pc:docMk/>
            <pc:sldMk cId="2083961699" sldId="461"/>
            <ac:spMk id="8" creationId="{00000000-0000-0000-0000-000000000000}"/>
          </ac:spMkLst>
        </pc:spChg>
        <pc:picChg chg="del">
          <ac:chgData name="Dan Lingman" userId="3c9a4b8a81ba15bc" providerId="LiveId" clId="{4D80ED9C-F816-4B00-B09F-58EA161AE6FA}" dt="2018-11-18T21:04:24.445" v="9518" actId="478"/>
          <ac:picMkLst>
            <pc:docMk/>
            <pc:sldMk cId="2083961699" sldId="461"/>
            <ac:picMk id="2052" creationId="{36586910-8241-4DD1-BE0C-08A4D8983EEF}"/>
          </ac:picMkLst>
        </pc:picChg>
      </pc:sldChg>
      <pc:sldChg chg="addSp delSp modSp add">
        <pc:chgData name="Dan Lingman" userId="3c9a4b8a81ba15bc" providerId="LiveId" clId="{4D80ED9C-F816-4B00-B09F-58EA161AE6FA}" dt="2018-11-18T21:27:11.836" v="10247" actId="1076"/>
        <pc:sldMkLst>
          <pc:docMk/>
          <pc:sldMk cId="337303000" sldId="462"/>
        </pc:sldMkLst>
        <pc:spChg chg="add mod">
          <ac:chgData name="Dan Lingman" userId="3c9a4b8a81ba15bc" providerId="LiveId" clId="{4D80ED9C-F816-4B00-B09F-58EA161AE6FA}" dt="2018-11-18T21:23:21.301" v="10192" actId="1076"/>
          <ac:spMkLst>
            <pc:docMk/>
            <pc:sldMk cId="337303000" sldId="462"/>
            <ac:spMk id="2" creationId="{A737CBF7-52E7-4995-A4EC-14075DD0A660}"/>
          </ac:spMkLst>
        </pc:spChg>
        <pc:spChg chg="add mod ord">
          <ac:chgData name="Dan Lingman" userId="3c9a4b8a81ba15bc" providerId="LiveId" clId="{4D80ED9C-F816-4B00-B09F-58EA161AE6FA}" dt="2018-11-18T21:23:53.921" v="10197" actId="207"/>
          <ac:spMkLst>
            <pc:docMk/>
            <pc:sldMk cId="337303000" sldId="462"/>
            <ac:spMk id="4" creationId="{F7FE45CC-E290-4D26-82C8-E22DE06AF202}"/>
          </ac:spMkLst>
        </pc:spChg>
        <pc:spChg chg="add mod">
          <ac:chgData name="Dan Lingman" userId="3c9a4b8a81ba15bc" providerId="LiveId" clId="{4D80ED9C-F816-4B00-B09F-58EA161AE6FA}" dt="2018-11-18T21:23:21.301" v="10192" actId="1076"/>
          <ac:spMkLst>
            <pc:docMk/>
            <pc:sldMk cId="337303000" sldId="462"/>
            <ac:spMk id="5" creationId="{67F2774C-ACC3-4F68-869C-721EAF2FA9CC}"/>
          </ac:spMkLst>
        </pc:spChg>
        <pc:spChg chg="add mod">
          <ac:chgData name="Dan Lingman" userId="3c9a4b8a81ba15bc" providerId="LiveId" clId="{4D80ED9C-F816-4B00-B09F-58EA161AE6FA}" dt="2018-11-18T21:24:49.342" v="10234" actId="1076"/>
          <ac:spMkLst>
            <pc:docMk/>
            <pc:sldMk cId="337303000" sldId="462"/>
            <ac:spMk id="6" creationId="{DC0FDA51-10C7-4B48-9AC7-F3544D455852}"/>
          </ac:spMkLst>
        </pc:spChg>
        <pc:spChg chg="add del mod">
          <ac:chgData name="Dan Lingman" userId="3c9a4b8a81ba15bc" providerId="LiveId" clId="{4D80ED9C-F816-4B00-B09F-58EA161AE6FA}" dt="2018-11-18T21:24:01.962" v="10199" actId="478"/>
          <ac:spMkLst>
            <pc:docMk/>
            <pc:sldMk cId="337303000" sldId="462"/>
            <ac:spMk id="7" creationId="{AB475554-52E5-49E0-991B-E2D9602A764E}"/>
          </ac:spMkLst>
        </pc:spChg>
        <pc:spChg chg="mod">
          <ac:chgData name="Dan Lingman" userId="3c9a4b8a81ba15bc" providerId="LiveId" clId="{4D80ED9C-F816-4B00-B09F-58EA161AE6FA}" dt="2018-11-18T21:26:06.877" v="10241" actId="20577"/>
          <ac:spMkLst>
            <pc:docMk/>
            <pc:sldMk cId="337303000" sldId="462"/>
            <ac:spMk id="8" creationId="{00000000-0000-0000-0000-000000000000}"/>
          </ac:spMkLst>
        </pc:spChg>
        <pc:spChg chg="add mod ord">
          <ac:chgData name="Dan Lingman" userId="3c9a4b8a81ba15bc" providerId="LiveId" clId="{4D80ED9C-F816-4B00-B09F-58EA161AE6FA}" dt="2018-11-18T21:24:56.098" v="10235" actId="167"/>
          <ac:spMkLst>
            <pc:docMk/>
            <pc:sldMk cId="337303000" sldId="462"/>
            <ac:spMk id="9" creationId="{2941B2B3-5031-4531-94E3-336BB85B6A5C}"/>
          </ac:spMkLst>
        </pc:spChg>
        <pc:spChg chg="add mod">
          <ac:chgData name="Dan Lingman" userId="3c9a4b8a81ba15bc" providerId="LiveId" clId="{4D80ED9C-F816-4B00-B09F-58EA161AE6FA}" dt="2018-11-18T21:27:11.836" v="10247" actId="1076"/>
          <ac:spMkLst>
            <pc:docMk/>
            <pc:sldMk cId="337303000" sldId="462"/>
            <ac:spMk id="14" creationId="{1DE9148E-225D-4CB4-8F0A-D65467FD3F67}"/>
          </ac:spMkLst>
        </pc:spChg>
        <pc:cxnChg chg="add mod">
          <ac:chgData name="Dan Lingman" userId="3c9a4b8a81ba15bc" providerId="LiveId" clId="{4D80ED9C-F816-4B00-B09F-58EA161AE6FA}" dt="2018-11-18T21:25:48.149" v="10240" actId="108"/>
          <ac:cxnSpMkLst>
            <pc:docMk/>
            <pc:sldMk cId="337303000" sldId="462"/>
            <ac:cxnSpMk id="11" creationId="{132D4863-8488-4435-A96A-3BEEE98B4BA7}"/>
          </ac:cxnSpMkLst>
        </pc:cxnChg>
        <pc:cxnChg chg="add mod">
          <ac:chgData name="Dan Lingman" userId="3c9a4b8a81ba15bc" providerId="LiveId" clId="{4D80ED9C-F816-4B00-B09F-58EA161AE6FA}" dt="2018-11-18T21:25:42.254" v="10239" actId="1582"/>
          <ac:cxnSpMkLst>
            <pc:docMk/>
            <pc:sldMk cId="337303000" sldId="462"/>
            <ac:cxnSpMk id="13" creationId="{87E24EE2-6CD6-46FD-9813-9FFBDDD93742}"/>
          </ac:cxnSpMkLst>
        </pc:cxnChg>
      </pc:sldChg>
      <pc:sldChg chg="modSp add">
        <pc:chgData name="Dan Lingman" userId="3c9a4b8a81ba15bc" providerId="LiveId" clId="{4D80ED9C-F816-4B00-B09F-58EA161AE6FA}" dt="2018-11-18T21:31:01.774" v="10527" actId="20577"/>
        <pc:sldMkLst>
          <pc:docMk/>
          <pc:sldMk cId="523670675" sldId="463"/>
        </pc:sldMkLst>
        <pc:spChg chg="mod">
          <ac:chgData name="Dan Lingman" userId="3c9a4b8a81ba15bc" providerId="LiveId" clId="{4D80ED9C-F816-4B00-B09F-58EA161AE6FA}" dt="2018-11-18T21:31:01.774" v="10527" actId="20577"/>
          <ac:spMkLst>
            <pc:docMk/>
            <pc:sldMk cId="523670675" sldId="463"/>
            <ac:spMk id="8" creationId="{00000000-0000-0000-0000-000000000000}"/>
          </ac:spMkLst>
        </pc:spChg>
        <pc:spChg chg="mod">
          <ac:chgData name="Dan Lingman" userId="3c9a4b8a81ba15bc" providerId="LiveId" clId="{4D80ED9C-F816-4B00-B09F-58EA161AE6FA}" dt="2018-11-18T21:27:58.863" v="10387" actId="1038"/>
          <ac:spMkLst>
            <pc:docMk/>
            <pc:sldMk cId="523670675" sldId="463"/>
            <ac:spMk id="14" creationId="{1DE9148E-225D-4CB4-8F0A-D65467FD3F67}"/>
          </ac:spMkLst>
        </pc:spChg>
      </pc:sldChg>
      <pc:sldChg chg="modSp add ord">
        <pc:chgData name="Dan Lingman" userId="3c9a4b8a81ba15bc" providerId="LiveId" clId="{4D80ED9C-F816-4B00-B09F-58EA161AE6FA}" dt="2018-11-18T21:36:29.728" v="11056" actId="20577"/>
        <pc:sldMkLst>
          <pc:docMk/>
          <pc:sldMk cId="374955147" sldId="464"/>
        </pc:sldMkLst>
        <pc:spChg chg="mod">
          <ac:chgData name="Dan Lingman" userId="3c9a4b8a81ba15bc" providerId="LiveId" clId="{4D80ED9C-F816-4B00-B09F-58EA161AE6FA}" dt="2018-11-18T21:36:29.728" v="11056" actId="20577"/>
          <ac:spMkLst>
            <pc:docMk/>
            <pc:sldMk cId="374955147" sldId="464"/>
            <ac:spMk id="8" creationId="{00000000-0000-0000-0000-000000000000}"/>
          </ac:spMkLst>
        </pc:spChg>
      </pc:sldChg>
      <pc:sldChg chg="modSp add">
        <pc:chgData name="Dan Lingman" userId="3c9a4b8a81ba15bc" providerId="LiveId" clId="{4D80ED9C-F816-4B00-B09F-58EA161AE6FA}" dt="2018-11-18T21:38:53.683" v="11280" actId="20577"/>
        <pc:sldMkLst>
          <pc:docMk/>
          <pc:sldMk cId="1139101933" sldId="465"/>
        </pc:sldMkLst>
        <pc:spChg chg="mod">
          <ac:chgData name="Dan Lingman" userId="3c9a4b8a81ba15bc" providerId="LiveId" clId="{4D80ED9C-F816-4B00-B09F-58EA161AE6FA}" dt="2018-11-18T21:38:53.683" v="11280" actId="20577"/>
          <ac:spMkLst>
            <pc:docMk/>
            <pc:sldMk cId="1139101933" sldId="465"/>
            <ac:spMk id="8" creationId="{00000000-0000-0000-0000-000000000000}"/>
          </ac:spMkLst>
        </pc:spChg>
      </pc:sldChg>
      <pc:sldChg chg="modSp add">
        <pc:chgData name="Dan Lingman" userId="3c9a4b8a81ba15bc" providerId="LiveId" clId="{4D80ED9C-F816-4B00-B09F-58EA161AE6FA}" dt="2018-11-18T21:56:23.902" v="11461" actId="20577"/>
        <pc:sldMkLst>
          <pc:docMk/>
          <pc:sldMk cId="2390536015" sldId="466"/>
        </pc:sldMkLst>
        <pc:spChg chg="mod">
          <ac:chgData name="Dan Lingman" userId="3c9a4b8a81ba15bc" providerId="LiveId" clId="{4D80ED9C-F816-4B00-B09F-58EA161AE6FA}" dt="2018-11-18T21:56:23.902" v="11461" actId="20577"/>
          <ac:spMkLst>
            <pc:docMk/>
            <pc:sldMk cId="2390536015" sldId="466"/>
            <ac:spMk id="8" creationId="{00000000-0000-0000-0000-000000000000}"/>
          </ac:spMkLst>
        </pc:spChg>
      </pc:sldChg>
      <pc:sldChg chg="modSp add">
        <pc:chgData name="Dan Lingman" userId="3c9a4b8a81ba15bc" providerId="LiveId" clId="{4D80ED9C-F816-4B00-B09F-58EA161AE6FA}" dt="2018-11-18T22:00:47.585" v="11733" actId="20577"/>
        <pc:sldMkLst>
          <pc:docMk/>
          <pc:sldMk cId="3367290663" sldId="467"/>
        </pc:sldMkLst>
        <pc:spChg chg="mod">
          <ac:chgData name="Dan Lingman" userId="3c9a4b8a81ba15bc" providerId="LiveId" clId="{4D80ED9C-F816-4B00-B09F-58EA161AE6FA}" dt="2018-11-18T22:00:47.585" v="11733" actId="20577"/>
          <ac:spMkLst>
            <pc:docMk/>
            <pc:sldMk cId="3367290663" sldId="467"/>
            <ac:spMk id="8" creationId="{00000000-0000-0000-0000-000000000000}"/>
          </ac:spMkLst>
        </pc:spChg>
      </pc:sldChg>
      <pc:sldChg chg="modSp add">
        <pc:chgData name="Dan Lingman" userId="3c9a4b8a81ba15bc" providerId="LiveId" clId="{4D80ED9C-F816-4B00-B09F-58EA161AE6FA}" dt="2018-11-18T22:03:03.136" v="11981" actId="20577"/>
        <pc:sldMkLst>
          <pc:docMk/>
          <pc:sldMk cId="1626765903" sldId="468"/>
        </pc:sldMkLst>
        <pc:spChg chg="mod">
          <ac:chgData name="Dan Lingman" userId="3c9a4b8a81ba15bc" providerId="LiveId" clId="{4D80ED9C-F816-4B00-B09F-58EA161AE6FA}" dt="2018-11-18T22:03:03.136" v="11981" actId="20577"/>
          <ac:spMkLst>
            <pc:docMk/>
            <pc:sldMk cId="1626765903" sldId="468"/>
            <ac:spMk id="8" creationId="{00000000-0000-0000-0000-000000000000}"/>
          </ac:spMkLst>
        </pc:spChg>
      </pc:sldChg>
      <pc:sldChg chg="modSp add">
        <pc:chgData name="Dan Lingman" userId="3c9a4b8a81ba15bc" providerId="LiveId" clId="{4D80ED9C-F816-4B00-B09F-58EA161AE6FA}" dt="2018-11-18T22:16:50.967" v="12660" actId="20577"/>
        <pc:sldMkLst>
          <pc:docMk/>
          <pc:sldMk cId="1287900617" sldId="469"/>
        </pc:sldMkLst>
        <pc:spChg chg="mod">
          <ac:chgData name="Dan Lingman" userId="3c9a4b8a81ba15bc" providerId="LiveId" clId="{4D80ED9C-F816-4B00-B09F-58EA161AE6FA}" dt="2018-11-18T22:16:50.967" v="12660" actId="20577"/>
          <ac:spMkLst>
            <pc:docMk/>
            <pc:sldMk cId="1287900617" sldId="469"/>
            <ac:spMk id="8" creationId="{00000000-0000-0000-0000-000000000000}"/>
          </ac:spMkLst>
        </pc:spChg>
      </pc:sldChg>
      <pc:sldChg chg="modSp add">
        <pc:chgData name="Dan Lingman" userId="3c9a4b8a81ba15bc" providerId="LiveId" clId="{4D80ED9C-F816-4B00-B09F-58EA161AE6FA}" dt="2018-12-05T12:49:32.648" v="15401" actId="6549"/>
        <pc:sldMkLst>
          <pc:docMk/>
          <pc:sldMk cId="3293251278" sldId="470"/>
        </pc:sldMkLst>
        <pc:spChg chg="mod">
          <ac:chgData name="Dan Lingman" userId="3c9a4b8a81ba15bc" providerId="LiveId" clId="{4D80ED9C-F816-4B00-B09F-58EA161AE6FA}" dt="2018-12-05T12:49:32.648" v="15401" actId="6549"/>
          <ac:spMkLst>
            <pc:docMk/>
            <pc:sldMk cId="3293251278" sldId="470"/>
            <ac:spMk id="8" creationId="{00000000-0000-0000-0000-000000000000}"/>
          </ac:spMkLst>
        </pc:spChg>
      </pc:sldChg>
      <pc:sldChg chg="modSp add">
        <pc:chgData name="Dan Lingman" userId="3c9a4b8a81ba15bc" providerId="LiveId" clId="{4D80ED9C-F816-4B00-B09F-58EA161AE6FA}" dt="2018-11-19T03:23:42.269" v="13371" actId="20577"/>
        <pc:sldMkLst>
          <pc:docMk/>
          <pc:sldMk cId="765043728" sldId="471"/>
        </pc:sldMkLst>
        <pc:spChg chg="mod">
          <ac:chgData name="Dan Lingman" userId="3c9a4b8a81ba15bc" providerId="LiveId" clId="{4D80ED9C-F816-4B00-B09F-58EA161AE6FA}" dt="2018-11-19T03:23:42.269" v="13371" actId="20577"/>
          <ac:spMkLst>
            <pc:docMk/>
            <pc:sldMk cId="765043728" sldId="471"/>
            <ac:spMk id="8" creationId="{00000000-0000-0000-0000-000000000000}"/>
          </ac:spMkLst>
        </pc:spChg>
      </pc:sldChg>
      <pc:sldChg chg="modSp add">
        <pc:chgData name="Dan Lingman" userId="3c9a4b8a81ba15bc" providerId="LiveId" clId="{4D80ED9C-F816-4B00-B09F-58EA161AE6FA}" dt="2018-11-19T16:55:08.273" v="13680" actId="20577"/>
        <pc:sldMkLst>
          <pc:docMk/>
          <pc:sldMk cId="874098500" sldId="472"/>
        </pc:sldMkLst>
        <pc:spChg chg="mod">
          <ac:chgData name="Dan Lingman" userId="3c9a4b8a81ba15bc" providerId="LiveId" clId="{4D80ED9C-F816-4B00-B09F-58EA161AE6FA}" dt="2018-11-19T16:55:08.273" v="13680" actId="20577"/>
          <ac:spMkLst>
            <pc:docMk/>
            <pc:sldMk cId="874098500" sldId="472"/>
            <ac:spMk id="8" creationId="{00000000-0000-0000-0000-000000000000}"/>
          </ac:spMkLst>
        </pc:spChg>
      </pc:sldChg>
      <pc:sldChg chg="modSp add">
        <pc:chgData name="Dan Lingman" userId="3c9a4b8a81ba15bc" providerId="LiveId" clId="{4D80ED9C-F816-4B00-B09F-58EA161AE6FA}" dt="2018-11-19T16:57:15.867" v="14082" actId="20577"/>
        <pc:sldMkLst>
          <pc:docMk/>
          <pc:sldMk cId="220988074" sldId="473"/>
        </pc:sldMkLst>
        <pc:spChg chg="mod">
          <ac:chgData name="Dan Lingman" userId="3c9a4b8a81ba15bc" providerId="LiveId" clId="{4D80ED9C-F816-4B00-B09F-58EA161AE6FA}" dt="2018-11-19T16:57:15.867" v="14082" actId="20577"/>
          <ac:spMkLst>
            <pc:docMk/>
            <pc:sldMk cId="220988074" sldId="473"/>
            <ac:spMk id="8" creationId="{00000000-0000-0000-0000-000000000000}"/>
          </ac:spMkLst>
        </pc:spChg>
      </pc:sldChg>
      <pc:sldChg chg="modSp add">
        <pc:chgData name="Dan Lingman" userId="3c9a4b8a81ba15bc" providerId="LiveId" clId="{4D80ED9C-F816-4B00-B09F-58EA161AE6FA}" dt="2018-11-19T16:59:48.198" v="14520" actId="20577"/>
        <pc:sldMkLst>
          <pc:docMk/>
          <pc:sldMk cId="2049129593" sldId="474"/>
        </pc:sldMkLst>
        <pc:spChg chg="mod">
          <ac:chgData name="Dan Lingman" userId="3c9a4b8a81ba15bc" providerId="LiveId" clId="{4D80ED9C-F816-4B00-B09F-58EA161AE6FA}" dt="2018-11-19T16:59:48.198" v="14520" actId="20577"/>
          <ac:spMkLst>
            <pc:docMk/>
            <pc:sldMk cId="2049129593" sldId="474"/>
            <ac:spMk id="8" creationId="{00000000-0000-0000-0000-000000000000}"/>
          </ac:spMkLst>
        </pc:spChg>
      </pc:sldChg>
      <pc:sldChg chg="modSp add">
        <pc:chgData name="Dan Lingman" userId="3c9a4b8a81ba15bc" providerId="LiveId" clId="{4D80ED9C-F816-4B00-B09F-58EA161AE6FA}" dt="2018-11-19T19:46:34.298" v="14832" actId="20577"/>
        <pc:sldMkLst>
          <pc:docMk/>
          <pc:sldMk cId="1116098553" sldId="475"/>
        </pc:sldMkLst>
        <pc:spChg chg="mod">
          <ac:chgData name="Dan Lingman" userId="3c9a4b8a81ba15bc" providerId="LiveId" clId="{4D80ED9C-F816-4B00-B09F-58EA161AE6FA}" dt="2018-11-19T19:46:34.298" v="14832" actId="20577"/>
          <ac:spMkLst>
            <pc:docMk/>
            <pc:sldMk cId="1116098553" sldId="475"/>
            <ac:spMk id="8" creationId="{00000000-0000-0000-0000-000000000000}"/>
          </ac:spMkLst>
        </pc:spChg>
      </pc:sldChg>
      <pc:sldChg chg="modSp add">
        <pc:chgData name="Dan Lingman" userId="3c9a4b8a81ba15bc" providerId="LiveId" clId="{4D80ED9C-F816-4B00-B09F-58EA161AE6FA}" dt="2018-11-19T19:49:06.021" v="15294" actId="20577"/>
        <pc:sldMkLst>
          <pc:docMk/>
          <pc:sldMk cId="3857511085" sldId="476"/>
        </pc:sldMkLst>
        <pc:spChg chg="mod">
          <ac:chgData name="Dan Lingman" userId="3c9a4b8a81ba15bc" providerId="LiveId" clId="{4D80ED9C-F816-4B00-B09F-58EA161AE6FA}" dt="2018-11-19T19:49:06.021" v="15294" actId="20577"/>
          <ac:spMkLst>
            <pc:docMk/>
            <pc:sldMk cId="3857511085" sldId="476"/>
            <ac:spMk id="8" creationId="{00000000-0000-0000-0000-000000000000}"/>
          </ac:spMkLst>
        </pc:spChg>
      </pc:sldChg>
    </pc:docChg>
  </pc:docChgLst>
  <pc:docChgLst>
    <pc:chgData name="Dan Lingman" userId="3c9a4b8a81ba15bc" providerId="LiveId" clId="{A70DE0ED-B627-4933-88D2-0FEA90F851A9}"/>
    <pc:docChg chg="undo custSel addSld delSld modSld">
      <pc:chgData name="Dan Lingman" userId="3c9a4b8a81ba15bc" providerId="LiveId" clId="{A70DE0ED-B627-4933-88D2-0FEA90F851A9}" dt="2018-11-15T14:59:56.597" v="7741" actId="20577"/>
      <pc:docMkLst>
        <pc:docMk/>
      </pc:docMkLst>
      <pc:sldChg chg="modSp">
        <pc:chgData name="Dan Lingman" userId="3c9a4b8a81ba15bc" providerId="LiveId" clId="{A70DE0ED-B627-4933-88D2-0FEA90F851A9}" dt="2018-11-14T19:42:08.245" v="663" actId="20577"/>
        <pc:sldMkLst>
          <pc:docMk/>
          <pc:sldMk cId="0" sldId="257"/>
        </pc:sldMkLst>
        <pc:spChg chg="mod">
          <ac:chgData name="Dan Lingman" userId="3c9a4b8a81ba15bc" providerId="LiveId" clId="{A70DE0ED-B627-4933-88D2-0FEA90F851A9}" dt="2018-11-14T19:42:08.245" v="663" actId="20577"/>
          <ac:spMkLst>
            <pc:docMk/>
            <pc:sldMk cId="0" sldId="257"/>
            <ac:spMk id="9" creationId="{00000000-0000-0000-0000-000000000000}"/>
          </ac:spMkLst>
        </pc:spChg>
      </pc:sldChg>
      <pc:sldChg chg="modSp">
        <pc:chgData name="Dan Lingman" userId="3c9a4b8a81ba15bc" providerId="LiveId" clId="{A70DE0ED-B627-4933-88D2-0FEA90F851A9}" dt="2018-11-14T14:53:31.482" v="645" actId="20577"/>
        <pc:sldMkLst>
          <pc:docMk/>
          <pc:sldMk cId="328462558" sldId="337"/>
        </pc:sldMkLst>
        <pc:spChg chg="mod">
          <ac:chgData name="Dan Lingman" userId="3c9a4b8a81ba15bc" providerId="LiveId" clId="{A70DE0ED-B627-4933-88D2-0FEA90F851A9}" dt="2018-11-14T14:53:31.482" v="645" actId="20577"/>
          <ac:spMkLst>
            <pc:docMk/>
            <pc:sldMk cId="328462558" sldId="337"/>
            <ac:spMk id="8" creationId="{00000000-0000-0000-0000-000000000000}"/>
          </ac:spMkLst>
        </pc:spChg>
      </pc:sldChg>
    </pc:docChg>
  </pc:docChgLst>
  <pc:docChgLst>
    <pc:chgData name="Dan Lingman" userId="3c9a4b8a81ba15bc" providerId="LiveId" clId="{D6F3DD94-3C10-4B12-AC2D-6984670CDB9F}"/>
    <pc:docChg chg="undo custSel addSld delSld modSld modMainMaster">
      <pc:chgData name="Dan Lingman" userId="3c9a4b8a81ba15bc" providerId="LiveId" clId="{D6F3DD94-3C10-4B12-AC2D-6984670CDB9F}" dt="2018-11-14T04:45:00.992" v="7162" actId="20577"/>
      <pc:docMkLst>
        <pc:docMk/>
      </pc:docMkLst>
      <pc:sldChg chg="modSp">
        <pc:chgData name="Dan Lingman" userId="3c9a4b8a81ba15bc" providerId="LiveId" clId="{D6F3DD94-3C10-4B12-AC2D-6984670CDB9F}" dt="2018-11-03T22:21:58.691" v="26" actId="20577"/>
        <pc:sldMkLst>
          <pc:docMk/>
          <pc:sldMk cId="0" sldId="256"/>
        </pc:sldMkLst>
        <pc:spChg chg="mod">
          <ac:chgData name="Dan Lingman" userId="3c9a4b8a81ba15bc" providerId="LiveId" clId="{D6F3DD94-3C10-4B12-AC2D-6984670CDB9F}" dt="2018-11-03T22:21:54.506" v="22" actId="20577"/>
          <ac:spMkLst>
            <pc:docMk/>
            <pc:sldMk cId="0" sldId="256"/>
            <ac:spMk id="2" creationId="{00000000-0000-0000-0000-000000000000}"/>
          </ac:spMkLst>
        </pc:spChg>
        <pc:spChg chg="mod">
          <ac:chgData name="Dan Lingman" userId="3c9a4b8a81ba15bc" providerId="LiveId" clId="{D6F3DD94-3C10-4B12-AC2D-6984670CDB9F}" dt="2018-11-03T22:21:58.691" v="26" actId="20577"/>
          <ac:spMkLst>
            <pc:docMk/>
            <pc:sldMk cId="0" sldId="256"/>
            <ac:spMk id="3" creationId="{00000000-0000-0000-0000-000000000000}"/>
          </ac:spMkLst>
        </pc:spChg>
      </pc:sldChg>
      <pc:sldChg chg="delSp modSp">
        <pc:chgData name="Dan Lingman" userId="3c9a4b8a81ba15bc" providerId="LiveId" clId="{D6F3DD94-3C10-4B12-AC2D-6984670CDB9F}" dt="2018-11-03T22:22:19.246" v="45" actId="478"/>
        <pc:sldMkLst>
          <pc:docMk/>
          <pc:sldMk cId="0" sldId="257"/>
        </pc:sldMkLst>
        <pc:spChg chg="del">
          <ac:chgData name="Dan Lingman" userId="3c9a4b8a81ba15bc" providerId="LiveId" clId="{D6F3DD94-3C10-4B12-AC2D-6984670CDB9F}" dt="2018-11-03T22:22:19.246" v="45" actId="478"/>
          <ac:spMkLst>
            <pc:docMk/>
            <pc:sldMk cId="0" sldId="257"/>
            <ac:spMk id="8" creationId="{00000000-0000-0000-0000-000000000000}"/>
          </ac:spMkLst>
        </pc:spChg>
        <pc:spChg chg="mod">
          <ac:chgData name="Dan Lingman" userId="3c9a4b8a81ba15bc" providerId="LiveId" clId="{D6F3DD94-3C10-4B12-AC2D-6984670CDB9F}" dt="2018-11-03T22:22:07.904" v="44" actId="20577"/>
          <ac:spMkLst>
            <pc:docMk/>
            <pc:sldMk cId="0" sldId="257"/>
            <ac:spMk id="9" creationId="{00000000-0000-0000-0000-000000000000}"/>
          </ac:spMkLst>
        </pc:spChg>
      </pc:sldChg>
      <pc:sldChg chg="modSp">
        <pc:chgData name="Dan Lingman" userId="3c9a4b8a81ba15bc" providerId="LiveId" clId="{D6F3DD94-3C10-4B12-AC2D-6984670CDB9F}" dt="2018-11-03T22:24:12.202" v="437" actId="6549"/>
        <pc:sldMkLst>
          <pc:docMk/>
          <pc:sldMk cId="328462558" sldId="337"/>
        </pc:sldMkLst>
        <pc:spChg chg="mod">
          <ac:chgData name="Dan Lingman" userId="3c9a4b8a81ba15bc" providerId="LiveId" clId="{D6F3DD94-3C10-4B12-AC2D-6984670CDB9F}" dt="2018-11-03T22:24:12.202" v="437" actId="6549"/>
          <ac:spMkLst>
            <pc:docMk/>
            <pc:sldMk cId="328462558" sldId="337"/>
            <ac:spMk id="8" creationId="{00000000-0000-0000-0000-000000000000}"/>
          </ac:spMkLst>
        </pc:spChg>
      </pc:sldChg>
      <pc:sldMasterChg chg="modSldLayout">
        <pc:chgData name="Dan Lingman" userId="3c9a4b8a81ba15bc" providerId="LiveId" clId="{D6F3DD94-3C10-4B12-AC2D-6984670CDB9F}" dt="2018-11-03T22:21:07.606" v="7" actId="20577"/>
        <pc:sldMasterMkLst>
          <pc:docMk/>
          <pc:sldMasterMk cId="0" sldId="2147483648"/>
        </pc:sldMasterMkLst>
        <pc:sldLayoutChg chg="modSp">
          <pc:chgData name="Dan Lingman" userId="3c9a4b8a81ba15bc" providerId="LiveId" clId="{D6F3DD94-3C10-4B12-AC2D-6984670CDB9F}" dt="2018-11-03T22:20:55.013" v="3" actId="20577"/>
          <pc:sldLayoutMkLst>
            <pc:docMk/>
            <pc:sldMasterMk cId="0" sldId="2147483648"/>
            <pc:sldLayoutMk cId="0" sldId="2147483649"/>
          </pc:sldLayoutMkLst>
          <pc:spChg chg="mod">
            <ac:chgData name="Dan Lingman" userId="3c9a4b8a81ba15bc" providerId="LiveId" clId="{D6F3DD94-3C10-4B12-AC2D-6984670CDB9F}" dt="2018-11-03T22:20:55.013" v="3" actId="20577"/>
            <ac:spMkLst>
              <pc:docMk/>
              <pc:sldMasterMk cId="0" sldId="2147483648"/>
              <pc:sldLayoutMk cId="0" sldId="2147483649"/>
              <ac:spMk id="9" creationId="{00000000-0000-0000-0000-000000000000}"/>
            </ac:spMkLst>
          </pc:spChg>
        </pc:sldLayoutChg>
        <pc:sldLayoutChg chg="modSp">
          <pc:chgData name="Dan Lingman" userId="3c9a4b8a81ba15bc" providerId="LiveId" clId="{D6F3DD94-3C10-4B12-AC2D-6984670CDB9F}" dt="2018-11-03T22:21:02.397" v="5" actId="20577"/>
          <pc:sldLayoutMkLst>
            <pc:docMk/>
            <pc:sldMasterMk cId="0" sldId="2147483648"/>
            <pc:sldLayoutMk cId="0" sldId="2147483650"/>
          </pc:sldLayoutMkLst>
          <pc:spChg chg="mod">
            <ac:chgData name="Dan Lingman" userId="3c9a4b8a81ba15bc" providerId="LiveId" clId="{D6F3DD94-3C10-4B12-AC2D-6984670CDB9F}" dt="2018-11-03T22:21:02.397" v="5" actId="20577"/>
            <ac:spMkLst>
              <pc:docMk/>
              <pc:sldMasterMk cId="0" sldId="2147483648"/>
              <pc:sldLayoutMk cId="0" sldId="2147483650"/>
              <ac:spMk id="11" creationId="{00000000-0000-0000-0000-000000000000}"/>
            </ac:spMkLst>
          </pc:spChg>
        </pc:sldLayoutChg>
        <pc:sldLayoutChg chg="modSp">
          <pc:chgData name="Dan Lingman" userId="3c9a4b8a81ba15bc" providerId="LiveId" clId="{D6F3DD94-3C10-4B12-AC2D-6984670CDB9F}" dt="2018-11-03T22:21:07.606" v="7" actId="20577"/>
          <pc:sldLayoutMkLst>
            <pc:docMk/>
            <pc:sldMasterMk cId="0" sldId="2147483648"/>
            <pc:sldLayoutMk cId="0" sldId="2147483660"/>
          </pc:sldLayoutMkLst>
          <pc:spChg chg="mod">
            <ac:chgData name="Dan Lingman" userId="3c9a4b8a81ba15bc" providerId="LiveId" clId="{D6F3DD94-3C10-4B12-AC2D-6984670CDB9F}" dt="2018-11-03T22:21:07.606" v="7" actId="20577"/>
            <ac:spMkLst>
              <pc:docMk/>
              <pc:sldMasterMk cId="0" sldId="2147483648"/>
              <pc:sldLayoutMk cId="0" sldId="2147483660"/>
              <ac:spMk id="10" creationId="{00000000-0000-0000-0000-000000000000}"/>
            </ac:spMkLst>
          </pc:spChg>
        </pc:sldLayoutChg>
      </pc:sldMasterChg>
    </pc:docChg>
  </pc:docChgLst>
  <pc:docChgLst>
    <pc:chgData name="Dan Lingman" userId="3c9a4b8a81ba15bc" providerId="LiveId" clId="{46761894-38BC-4C95-B911-F75CE26BAC43}"/>
    <pc:docChg chg="undo custSel modSld">
      <pc:chgData name="Dan Lingman" userId="3c9a4b8a81ba15bc" providerId="LiveId" clId="{46761894-38BC-4C95-B911-F75CE26BAC43}" dt="2020-12-27T16:28:49.850" v="206" actId="33524"/>
      <pc:docMkLst>
        <pc:docMk/>
      </pc:docMkLst>
      <pc:sldChg chg="modSp mod">
        <pc:chgData name="Dan Lingman" userId="3c9a4b8a81ba15bc" providerId="LiveId" clId="{46761894-38BC-4C95-B911-F75CE26BAC43}" dt="2020-12-23T20:01:07.624" v="6" actId="20577"/>
        <pc:sldMkLst>
          <pc:docMk/>
          <pc:sldMk cId="328462558" sldId="337"/>
        </pc:sldMkLst>
        <pc:spChg chg="mod">
          <ac:chgData name="Dan Lingman" userId="3c9a4b8a81ba15bc" providerId="LiveId" clId="{46761894-38BC-4C95-B911-F75CE26BAC43}" dt="2020-12-23T20:01:07.624" v="6" actId="20577"/>
          <ac:spMkLst>
            <pc:docMk/>
            <pc:sldMk cId="328462558" sldId="337"/>
            <ac:spMk id="8" creationId="{00000000-0000-0000-0000-000000000000}"/>
          </ac:spMkLst>
        </pc:spChg>
      </pc:sldChg>
      <pc:sldChg chg="modSp mod">
        <pc:chgData name="Dan Lingman" userId="3c9a4b8a81ba15bc" providerId="LiveId" clId="{46761894-38BC-4C95-B911-F75CE26BAC43}" dt="2020-12-23T20:00:50.478" v="1" actId="20577"/>
        <pc:sldMkLst>
          <pc:docMk/>
          <pc:sldMk cId="1122489826" sldId="434"/>
        </pc:sldMkLst>
        <pc:spChg chg="mod">
          <ac:chgData name="Dan Lingman" userId="3c9a4b8a81ba15bc" providerId="LiveId" clId="{46761894-38BC-4C95-B911-F75CE26BAC43}" dt="2020-12-23T20:00:50.478" v="1" actId="20577"/>
          <ac:spMkLst>
            <pc:docMk/>
            <pc:sldMk cId="1122489826" sldId="434"/>
            <ac:spMk id="9" creationId="{00000000-0000-0000-0000-000000000000}"/>
          </ac:spMkLst>
        </pc:spChg>
      </pc:sldChg>
      <pc:sldChg chg="modSp mod">
        <pc:chgData name="Dan Lingman" userId="3c9a4b8a81ba15bc" providerId="LiveId" clId="{46761894-38BC-4C95-B911-F75CE26BAC43}" dt="2020-12-27T16:18:19.713" v="205" actId="20577"/>
        <pc:sldMkLst>
          <pc:docMk/>
          <pc:sldMk cId="3593345218" sldId="435"/>
        </pc:sldMkLst>
        <pc:spChg chg="mod">
          <ac:chgData name="Dan Lingman" userId="3c9a4b8a81ba15bc" providerId="LiveId" clId="{46761894-38BC-4C95-B911-F75CE26BAC43}" dt="2020-12-27T16:18:19.713" v="205" actId="20577"/>
          <ac:spMkLst>
            <pc:docMk/>
            <pc:sldMk cId="3593345218" sldId="435"/>
            <ac:spMk id="8" creationId="{00000000-0000-0000-0000-000000000000}"/>
          </ac:spMkLst>
        </pc:spChg>
      </pc:sldChg>
      <pc:sldChg chg="modSp mod">
        <pc:chgData name="Dan Lingman" userId="3c9a4b8a81ba15bc" providerId="LiveId" clId="{46761894-38BC-4C95-B911-F75CE26BAC43}" dt="2020-12-23T20:09:04.659" v="14"/>
        <pc:sldMkLst>
          <pc:docMk/>
          <pc:sldMk cId="514917940" sldId="439"/>
        </pc:sldMkLst>
        <pc:spChg chg="mod">
          <ac:chgData name="Dan Lingman" userId="3c9a4b8a81ba15bc" providerId="LiveId" clId="{46761894-38BC-4C95-B911-F75CE26BAC43}" dt="2020-12-23T20:09:04.659" v="14"/>
          <ac:spMkLst>
            <pc:docMk/>
            <pc:sldMk cId="514917940" sldId="439"/>
            <ac:spMk id="8" creationId="{00000000-0000-0000-0000-000000000000}"/>
          </ac:spMkLst>
        </pc:spChg>
      </pc:sldChg>
      <pc:sldChg chg="modSp mod">
        <pc:chgData name="Dan Lingman" userId="3c9a4b8a81ba15bc" providerId="LiveId" clId="{46761894-38BC-4C95-B911-F75CE26BAC43}" dt="2020-12-23T20:09:36.554" v="18" actId="33524"/>
        <pc:sldMkLst>
          <pc:docMk/>
          <pc:sldMk cId="3780692970" sldId="441"/>
        </pc:sldMkLst>
        <pc:spChg chg="mod">
          <ac:chgData name="Dan Lingman" userId="3c9a4b8a81ba15bc" providerId="LiveId" clId="{46761894-38BC-4C95-B911-F75CE26BAC43}" dt="2020-12-23T20:09:36.554" v="18" actId="33524"/>
          <ac:spMkLst>
            <pc:docMk/>
            <pc:sldMk cId="3780692970" sldId="441"/>
            <ac:spMk id="8" creationId="{00000000-0000-0000-0000-000000000000}"/>
          </ac:spMkLst>
        </pc:spChg>
      </pc:sldChg>
      <pc:sldChg chg="modSp mod">
        <pc:chgData name="Dan Lingman" userId="3c9a4b8a81ba15bc" providerId="LiveId" clId="{46761894-38BC-4C95-B911-F75CE26BAC43}" dt="2020-12-23T20:11:18.214" v="56" actId="20577"/>
        <pc:sldMkLst>
          <pc:docMk/>
          <pc:sldMk cId="1280741690" sldId="443"/>
        </pc:sldMkLst>
        <pc:spChg chg="mod">
          <ac:chgData name="Dan Lingman" userId="3c9a4b8a81ba15bc" providerId="LiveId" clId="{46761894-38BC-4C95-B911-F75CE26BAC43}" dt="2020-12-23T20:11:18.214" v="56" actId="20577"/>
          <ac:spMkLst>
            <pc:docMk/>
            <pc:sldMk cId="1280741690" sldId="443"/>
            <ac:spMk id="8" creationId="{00000000-0000-0000-0000-000000000000}"/>
          </ac:spMkLst>
        </pc:spChg>
      </pc:sldChg>
      <pc:sldChg chg="modSp mod">
        <pc:chgData name="Dan Lingman" userId="3c9a4b8a81ba15bc" providerId="LiveId" clId="{46761894-38BC-4C95-B911-F75CE26BAC43}" dt="2020-12-23T20:18:22.457" v="64" actId="20577"/>
        <pc:sldMkLst>
          <pc:docMk/>
          <pc:sldMk cId="2898132629" sldId="448"/>
        </pc:sldMkLst>
        <pc:spChg chg="mod">
          <ac:chgData name="Dan Lingman" userId="3c9a4b8a81ba15bc" providerId="LiveId" clId="{46761894-38BC-4C95-B911-F75CE26BAC43}" dt="2020-12-23T20:18:22.457" v="64" actId="20577"/>
          <ac:spMkLst>
            <pc:docMk/>
            <pc:sldMk cId="2898132629" sldId="448"/>
            <ac:spMk id="8" creationId="{00000000-0000-0000-0000-000000000000}"/>
          </ac:spMkLst>
        </pc:spChg>
      </pc:sldChg>
      <pc:sldChg chg="modSp mod">
        <pc:chgData name="Dan Lingman" userId="3c9a4b8a81ba15bc" providerId="LiveId" clId="{46761894-38BC-4C95-B911-F75CE26BAC43}" dt="2020-12-23T20:19:18.638" v="189" actId="20577"/>
        <pc:sldMkLst>
          <pc:docMk/>
          <pc:sldMk cId="2746123428" sldId="450"/>
        </pc:sldMkLst>
        <pc:spChg chg="mod">
          <ac:chgData name="Dan Lingman" userId="3c9a4b8a81ba15bc" providerId="LiveId" clId="{46761894-38BC-4C95-B911-F75CE26BAC43}" dt="2020-12-23T20:19:18.638" v="189" actId="20577"/>
          <ac:spMkLst>
            <pc:docMk/>
            <pc:sldMk cId="2746123428" sldId="450"/>
            <ac:spMk id="8" creationId="{00000000-0000-0000-0000-000000000000}"/>
          </ac:spMkLst>
        </pc:spChg>
      </pc:sldChg>
      <pc:sldChg chg="modSp mod">
        <pc:chgData name="Dan Lingman" userId="3c9a4b8a81ba15bc" providerId="LiveId" clId="{46761894-38BC-4C95-B911-F75CE26BAC43}" dt="2020-12-23T20:21:51.948" v="190" actId="20577"/>
        <pc:sldMkLst>
          <pc:docMk/>
          <pc:sldMk cId="4226062415" sldId="456"/>
        </pc:sldMkLst>
        <pc:spChg chg="mod">
          <ac:chgData name="Dan Lingman" userId="3c9a4b8a81ba15bc" providerId="LiveId" clId="{46761894-38BC-4C95-B911-F75CE26BAC43}" dt="2020-12-23T20:21:51.948" v="190" actId="20577"/>
          <ac:spMkLst>
            <pc:docMk/>
            <pc:sldMk cId="4226062415" sldId="456"/>
            <ac:spMk id="8" creationId="{00000000-0000-0000-0000-000000000000}"/>
          </ac:spMkLst>
        </pc:spChg>
      </pc:sldChg>
      <pc:sldChg chg="modSp mod">
        <pc:chgData name="Dan Lingman" userId="3c9a4b8a81ba15bc" providerId="LiveId" clId="{46761894-38BC-4C95-B911-F75CE26BAC43}" dt="2020-12-23T20:22:00.110" v="191" actId="33524"/>
        <pc:sldMkLst>
          <pc:docMk/>
          <pc:sldMk cId="1184975210" sldId="457"/>
        </pc:sldMkLst>
        <pc:spChg chg="mod">
          <ac:chgData name="Dan Lingman" userId="3c9a4b8a81ba15bc" providerId="LiveId" clId="{46761894-38BC-4C95-B911-F75CE26BAC43}" dt="2020-12-23T20:22:00.110" v="191" actId="33524"/>
          <ac:spMkLst>
            <pc:docMk/>
            <pc:sldMk cId="1184975210" sldId="457"/>
            <ac:spMk id="8" creationId="{00000000-0000-0000-0000-000000000000}"/>
          </ac:spMkLst>
        </pc:spChg>
      </pc:sldChg>
      <pc:sldChg chg="modSp mod">
        <pc:chgData name="Dan Lingman" userId="3c9a4b8a81ba15bc" providerId="LiveId" clId="{46761894-38BC-4C95-B911-F75CE26BAC43}" dt="2020-12-23T23:32:51.425" v="195" actId="33524"/>
        <pc:sldMkLst>
          <pc:docMk/>
          <pc:sldMk cId="337303000" sldId="462"/>
        </pc:sldMkLst>
        <pc:spChg chg="mod">
          <ac:chgData name="Dan Lingman" userId="3c9a4b8a81ba15bc" providerId="LiveId" clId="{46761894-38BC-4C95-B911-F75CE26BAC43}" dt="2020-12-23T23:32:51.425" v="195" actId="33524"/>
          <ac:spMkLst>
            <pc:docMk/>
            <pc:sldMk cId="337303000" sldId="462"/>
            <ac:spMk id="8" creationId="{00000000-0000-0000-0000-000000000000}"/>
          </ac:spMkLst>
        </pc:spChg>
      </pc:sldChg>
      <pc:sldChg chg="modSp mod">
        <pc:chgData name="Dan Lingman" userId="3c9a4b8a81ba15bc" providerId="LiveId" clId="{46761894-38BC-4C95-B911-F75CE26BAC43}" dt="2020-12-23T23:32:33.477" v="192" actId="313"/>
        <pc:sldMkLst>
          <pc:docMk/>
          <pc:sldMk cId="523670675" sldId="463"/>
        </pc:sldMkLst>
        <pc:spChg chg="mod">
          <ac:chgData name="Dan Lingman" userId="3c9a4b8a81ba15bc" providerId="LiveId" clId="{46761894-38BC-4C95-B911-F75CE26BAC43}" dt="2020-12-23T23:32:33.477" v="192" actId="313"/>
          <ac:spMkLst>
            <pc:docMk/>
            <pc:sldMk cId="523670675" sldId="463"/>
            <ac:spMk id="8" creationId="{00000000-0000-0000-0000-000000000000}"/>
          </ac:spMkLst>
        </pc:spChg>
      </pc:sldChg>
      <pc:sldChg chg="modSp mod">
        <pc:chgData name="Dan Lingman" userId="3c9a4b8a81ba15bc" providerId="LiveId" clId="{46761894-38BC-4C95-B911-F75CE26BAC43}" dt="2020-12-23T23:33:37.311" v="201"/>
        <pc:sldMkLst>
          <pc:docMk/>
          <pc:sldMk cId="374955147" sldId="464"/>
        </pc:sldMkLst>
        <pc:spChg chg="mod">
          <ac:chgData name="Dan Lingman" userId="3c9a4b8a81ba15bc" providerId="LiveId" clId="{46761894-38BC-4C95-B911-F75CE26BAC43}" dt="2020-12-23T23:33:37.311" v="201"/>
          <ac:spMkLst>
            <pc:docMk/>
            <pc:sldMk cId="374955147" sldId="464"/>
            <ac:spMk id="8" creationId="{00000000-0000-0000-0000-000000000000}"/>
          </ac:spMkLst>
        </pc:spChg>
      </pc:sldChg>
      <pc:sldChg chg="modSp mod">
        <pc:chgData name="Dan Lingman" userId="3c9a4b8a81ba15bc" providerId="LiveId" clId="{46761894-38BC-4C95-B911-F75CE26BAC43}" dt="2020-12-23T23:34:21.458" v="202" actId="20577"/>
        <pc:sldMkLst>
          <pc:docMk/>
          <pc:sldMk cId="1626765903" sldId="468"/>
        </pc:sldMkLst>
        <pc:spChg chg="mod">
          <ac:chgData name="Dan Lingman" userId="3c9a4b8a81ba15bc" providerId="LiveId" clId="{46761894-38BC-4C95-B911-F75CE26BAC43}" dt="2020-12-23T23:34:21.458" v="202" actId="20577"/>
          <ac:spMkLst>
            <pc:docMk/>
            <pc:sldMk cId="1626765903" sldId="468"/>
            <ac:spMk id="8" creationId="{00000000-0000-0000-0000-000000000000}"/>
          </ac:spMkLst>
        </pc:spChg>
      </pc:sldChg>
      <pc:sldChg chg="modSp mod">
        <pc:chgData name="Dan Lingman" userId="3c9a4b8a81ba15bc" providerId="LiveId" clId="{46761894-38BC-4C95-B911-F75CE26BAC43}" dt="2020-12-27T16:28:49.850" v="206" actId="33524"/>
        <pc:sldMkLst>
          <pc:docMk/>
          <pc:sldMk cId="3293251278" sldId="470"/>
        </pc:sldMkLst>
        <pc:spChg chg="mod">
          <ac:chgData name="Dan Lingman" userId="3c9a4b8a81ba15bc" providerId="LiveId" clId="{46761894-38BC-4C95-B911-F75CE26BAC43}" dt="2020-12-27T16:28:49.850" v="206" actId="33524"/>
          <ac:spMkLst>
            <pc:docMk/>
            <pc:sldMk cId="3293251278" sldId="470"/>
            <ac:spMk id="8" creationId="{00000000-0000-0000-0000-000000000000}"/>
          </ac:spMkLst>
        </pc:spChg>
      </pc:sldChg>
      <pc:sldChg chg="modSp mod">
        <pc:chgData name="Dan Lingman" userId="3c9a4b8a81ba15bc" providerId="LiveId" clId="{46761894-38BC-4C95-B911-F75CE26BAC43}" dt="2020-12-23T23:34:53.501" v="203" actId="20577"/>
        <pc:sldMkLst>
          <pc:docMk/>
          <pc:sldMk cId="765043728" sldId="471"/>
        </pc:sldMkLst>
        <pc:spChg chg="mod">
          <ac:chgData name="Dan Lingman" userId="3c9a4b8a81ba15bc" providerId="LiveId" clId="{46761894-38BC-4C95-B911-F75CE26BAC43}" dt="2020-12-23T23:34:53.501" v="203" actId="20577"/>
          <ac:spMkLst>
            <pc:docMk/>
            <pc:sldMk cId="765043728" sldId="471"/>
            <ac:spMk id="8" creationId="{00000000-0000-0000-0000-000000000000}"/>
          </ac:spMkLst>
        </pc:spChg>
      </pc:sldChg>
      <pc:sldChg chg="modSp mod">
        <pc:chgData name="Dan Lingman" userId="3c9a4b8a81ba15bc" providerId="LiveId" clId="{46761894-38BC-4C95-B911-F75CE26BAC43}" dt="2020-12-23T23:35:14.364" v="204" actId="20577"/>
        <pc:sldMkLst>
          <pc:docMk/>
          <pc:sldMk cId="874098500" sldId="472"/>
        </pc:sldMkLst>
        <pc:spChg chg="mod">
          <ac:chgData name="Dan Lingman" userId="3c9a4b8a81ba15bc" providerId="LiveId" clId="{46761894-38BC-4C95-B911-F75CE26BAC43}" dt="2020-12-23T23:35:14.364" v="204" actId="20577"/>
          <ac:spMkLst>
            <pc:docMk/>
            <pc:sldMk cId="874098500" sldId="472"/>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54B154D7-D349-4F1C-8775-B794F401CB60}" type="datetimeFigureOut">
              <a:rPr lang="en-CA" smtClean="0"/>
              <a:t>2020-12-27</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AEF7F62-BAEC-B64F-AED7-54B152F43EDA}" type="datetimeFigureOut">
              <a:rPr lang="en-US" smtClean="0"/>
              <a:pPr/>
              <a:t>12/27/2020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C13EFF0-069A-3340-9BA2-29D0321BCEB7}" type="slidenum">
              <a:rPr lang="en-US" smtClean="0"/>
              <a:pPr/>
              <a:t>32</a:t>
            </a:fld>
            <a:endParaRPr lang="en-US"/>
          </a:p>
        </p:txBody>
      </p:sp>
    </p:spTree>
    <p:extLst>
      <p:ext uri="{BB962C8B-B14F-4D97-AF65-F5344CB8AC3E}">
        <p14:creationId xmlns:p14="http://schemas.microsoft.com/office/powerpoint/2010/main" val="347035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C13EFF0-069A-3340-9BA2-29D0321BCEB7}" type="slidenum">
              <a:rPr lang="en-US" smtClean="0"/>
              <a:pPr/>
              <a:t>33</a:t>
            </a:fld>
            <a:endParaRPr lang="en-US"/>
          </a:p>
        </p:txBody>
      </p:sp>
    </p:spTree>
    <p:extLst>
      <p:ext uri="{BB962C8B-B14F-4D97-AF65-F5344CB8AC3E}">
        <p14:creationId xmlns:p14="http://schemas.microsoft.com/office/powerpoint/2010/main" val="2856586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The two constants - </a:t>
            </a:r>
            <a:r>
              <a:rPr lang="en-US" sz="3200" dirty="0" err="1"/>
              <a:t>C</a:t>
            </a:r>
            <a:r>
              <a:rPr lang="en-US" sz="3200" baseline="-25000" dirty="0" err="1"/>
              <a:t>drag</a:t>
            </a:r>
            <a:r>
              <a:rPr lang="en-US" sz="3200" dirty="0"/>
              <a:t> and </a:t>
            </a:r>
            <a:r>
              <a:rPr lang="en-US" sz="3200" dirty="0" err="1"/>
              <a:t>C</a:t>
            </a:r>
            <a:r>
              <a:rPr lang="en-US" sz="3200" baseline="-25000" dirty="0" err="1"/>
              <a:t>rr</a:t>
            </a:r>
            <a:r>
              <a:rPr lang="en-US" sz="3200" dirty="0"/>
              <a:t> - where do they come from?</a:t>
            </a:r>
          </a:p>
          <a:p>
            <a:endParaRPr lang="en-US" sz="3200" dirty="0"/>
          </a:p>
          <a:p>
            <a:r>
              <a:rPr lang="en-US" sz="3200" dirty="0"/>
              <a:t>In the real world, these can be determined by wind speed and road tests.</a:t>
            </a:r>
          </a:p>
          <a:p>
            <a:endParaRPr lang="en-US" sz="3200" dirty="0"/>
          </a:p>
          <a:p>
            <a:r>
              <a:rPr lang="en-US" sz="3200" dirty="0"/>
              <a:t>In your game, these will depend on the realism of the physics you want.</a:t>
            </a:r>
          </a:p>
          <a:p>
            <a:r>
              <a:rPr lang="en-US" sz="3200" dirty="0"/>
              <a:t>For a Corvette, </a:t>
            </a:r>
            <a:r>
              <a:rPr lang="en-US" sz="3200" dirty="0" err="1"/>
              <a:t>C</a:t>
            </a:r>
            <a:r>
              <a:rPr lang="en-US" sz="3200" baseline="-25000" dirty="0" err="1"/>
              <a:t>drag</a:t>
            </a:r>
            <a:r>
              <a:rPr lang="en-US" sz="3200" dirty="0"/>
              <a:t> is about 0.42 and </a:t>
            </a:r>
            <a:r>
              <a:rPr lang="en-US" sz="3200" dirty="0" err="1"/>
              <a:t>C</a:t>
            </a:r>
            <a:r>
              <a:rPr lang="en-US" sz="3200" baseline="-25000" dirty="0" err="1"/>
              <a:t>rr</a:t>
            </a:r>
            <a:r>
              <a:rPr lang="en-US" sz="3200" dirty="0"/>
              <a:t> is about 12.8</a:t>
            </a:r>
          </a:p>
        </p:txBody>
      </p:sp>
    </p:spTree>
    <p:extLst>
      <p:ext uri="{BB962C8B-B14F-4D97-AF65-F5344CB8AC3E}">
        <p14:creationId xmlns:p14="http://schemas.microsoft.com/office/powerpoint/2010/main" val="214791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Braking is effectively another force similar to the traction force, just in the opposite direction.</a:t>
            </a:r>
          </a:p>
          <a:p>
            <a:endParaRPr lang="en-US" sz="3200" dirty="0"/>
          </a:p>
          <a:p>
            <a:r>
              <a:rPr lang="en-US" sz="3200" dirty="0"/>
              <a:t>Just remember that if you continue to apply the braking force, you need to stop when your velocity is zero, or your car will suddenly start moving backwards.</a:t>
            </a:r>
          </a:p>
          <a:p>
            <a:endParaRPr lang="en-US" sz="3200" dirty="0"/>
          </a:p>
          <a:p>
            <a:r>
              <a:rPr lang="en-US" sz="3200" dirty="0"/>
              <a:t>Turning is a whole different can of worms, with different math for low and high-speed turns.</a:t>
            </a:r>
          </a:p>
        </p:txBody>
      </p:sp>
    </p:spTree>
    <p:extLst>
      <p:ext uri="{BB962C8B-B14F-4D97-AF65-F5344CB8AC3E}">
        <p14:creationId xmlns:p14="http://schemas.microsoft.com/office/powerpoint/2010/main" val="378069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mc:AlternateContent xmlns:mc="http://schemas.openxmlformats.org/markup-compatibility/2006" xmlns:a14="http://schemas.microsoft.com/office/drawing/2010/main">
        <mc:Choice Requires="a14">
          <p:sp>
            <p:nvSpPr>
              <p:cNvPr id="8" name="Rectangle 7"/>
              <p:cNvSpPr/>
              <p:nvPr/>
            </p:nvSpPr>
            <p:spPr>
              <a:xfrm>
                <a:off x="511655" y="665017"/>
                <a:ext cx="8228584" cy="5857757"/>
              </a:xfrm>
              <a:prstGeom prst="rect">
                <a:avLst/>
              </a:prstGeom>
            </p:spPr>
            <p:txBody>
              <a:bodyPr wrap="square">
                <a:spAutoFit/>
              </a:bodyPr>
              <a:lstStyle/>
              <a:p>
                <a:r>
                  <a:rPr lang="en-US" sz="3200" dirty="0"/>
                  <a:t>Physics of racing</a:t>
                </a:r>
              </a:p>
              <a:p>
                <a:endParaRPr lang="en-US" sz="3200" dirty="0"/>
              </a:p>
              <a:p>
                <a:r>
                  <a:rPr lang="en-US" sz="3200" dirty="0"/>
                  <a:t>How fast are we turning? This is know as angular velocity, and usually represented by ω. (R is the radius of the circle.)</a:t>
                </a:r>
              </a:p>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𝜔</m:t>
                      </m:r>
                      <m:r>
                        <a:rPr lang="en-US" sz="3200" b="0" i="1"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𝑣</m:t>
                          </m:r>
                        </m:num>
                        <m:den>
                          <m:r>
                            <a:rPr lang="en-US" sz="3200" b="0" i="1" smtClean="0">
                              <a:latin typeface="Cambria Math" panose="02040503050406030204" pitchFamily="18" charset="0"/>
                              <a:ea typeface="Cambria Math" panose="02040503050406030204" pitchFamily="18" charset="0"/>
                            </a:rPr>
                            <m:t>𝑅</m:t>
                          </m:r>
                        </m:den>
                      </m:f>
                    </m:oMath>
                  </m:oMathPara>
                </a14:m>
                <a:endParaRPr lang="en-US" sz="3200" dirty="0"/>
              </a:p>
              <a:p>
                <a:endParaRPr lang="en-US" sz="3200" dirty="0"/>
              </a:p>
              <a:p>
                <a:r>
                  <a:rPr lang="en-US" sz="3200" dirty="0"/>
                  <a:t>Now we know how fast to rotate the vehicle.  We can apply that rotation, and then let the forward motion take effect. In a few weeks that is how the </a:t>
                </a:r>
                <a:r>
                  <a:rPr lang="en-US" sz="3200" dirty="0" err="1"/>
                  <a:t>Boids</a:t>
                </a:r>
                <a:r>
                  <a:rPr lang="en-US" sz="3200" dirty="0"/>
                  <a:t> will move.</a:t>
                </a:r>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5857757"/>
              </a:xfrm>
              <a:prstGeom prst="rect">
                <a:avLst/>
              </a:prstGeom>
              <a:blipFill>
                <a:blip r:embed="rId2"/>
                <a:stretch>
                  <a:fillRect l="-1926" t="-1353" r="-2667" b="-2497"/>
                </a:stretch>
              </a:blipFill>
            </p:spPr>
            <p:txBody>
              <a:bodyPr/>
              <a:lstStyle/>
              <a:p>
                <a:r>
                  <a:rPr lang="en-US">
                    <a:noFill/>
                  </a:rPr>
                  <a:t> </a:t>
                </a:r>
              </a:p>
            </p:txBody>
          </p:sp>
        </mc:Fallback>
      </mc:AlternateContent>
    </p:spTree>
    <p:extLst>
      <p:ext uri="{BB962C8B-B14F-4D97-AF65-F5344CB8AC3E}">
        <p14:creationId xmlns:p14="http://schemas.microsoft.com/office/powerpoint/2010/main" val="128074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mc:AlternateContent xmlns:mc="http://schemas.openxmlformats.org/markup-compatibility/2006" xmlns:a14="http://schemas.microsoft.com/office/drawing/2010/main">
        <mc:Choice Requires="a14">
          <p:sp>
            <p:nvSpPr>
              <p:cNvPr id="8" name="Rectangle 7"/>
              <p:cNvSpPr/>
              <p:nvPr/>
            </p:nvSpPr>
            <p:spPr>
              <a:xfrm>
                <a:off x="511655" y="665017"/>
                <a:ext cx="8228584" cy="5981189"/>
              </a:xfrm>
              <a:prstGeom prst="rect">
                <a:avLst/>
              </a:prstGeom>
            </p:spPr>
            <p:txBody>
              <a:bodyPr wrap="square">
                <a:spAutoFit/>
              </a:bodyPr>
              <a:lstStyle/>
              <a:p>
                <a:r>
                  <a:rPr lang="en-US" sz="3200" dirty="0"/>
                  <a:t>Physics of racing</a:t>
                </a:r>
              </a:p>
              <a:p>
                <a:endParaRPr lang="en-US" sz="3200" dirty="0"/>
              </a:p>
              <a:p>
                <a:r>
                  <a:rPr lang="en-US" sz="3200" dirty="0"/>
                  <a:t>Low speed turns</a:t>
                </a:r>
              </a:p>
              <a:p>
                <a:endParaRPr lang="en-US" sz="3200" dirty="0"/>
              </a:p>
              <a:p>
                <a:r>
                  <a:rPr lang="en-US" sz="3200" dirty="0"/>
                  <a:t>Here we can see the front</a:t>
                </a:r>
              </a:p>
              <a:p>
                <a:r>
                  <a:rPr lang="en-US" sz="3200" dirty="0"/>
                  <a:t>tire turned to the left.</a:t>
                </a:r>
              </a:p>
              <a:p>
                <a:r>
                  <a:rPr lang="en-US" sz="3200" dirty="0"/>
                  <a:t>L is the wheelbase - the distance between the front and rear tires.</a:t>
                </a:r>
              </a:p>
              <a:p>
                <a:r>
                  <a:rPr lang="el-GR" sz="3200" dirty="0"/>
                  <a:t>δ</a:t>
                </a:r>
                <a:r>
                  <a:rPr lang="en-US" sz="3200" dirty="0"/>
                  <a:t> is the angle the front tires are turned at.</a:t>
                </a:r>
              </a:p>
              <a:p>
                <a:r>
                  <a:rPr lang="en-US" sz="3200" dirty="0"/>
                  <a:t>R is the turning radius, which we find thusly:</a:t>
                </a:r>
              </a:p>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𝛿</m:t>
                              </m:r>
                            </m:e>
                          </m:d>
                        </m:e>
                      </m:func>
                      <m:r>
                        <a:rPr lang="en-US" sz="3200" b="0" i="1"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𝐿</m:t>
                          </m:r>
                        </m:num>
                        <m:den>
                          <m:r>
                            <a:rPr lang="en-US" sz="3200" b="0" i="1" smtClean="0">
                              <a:latin typeface="Cambria Math" panose="02040503050406030204" pitchFamily="18" charset="0"/>
                              <a:ea typeface="Cambria Math" panose="02040503050406030204" pitchFamily="18" charset="0"/>
                            </a:rPr>
                            <m:t>𝑅</m:t>
                          </m:r>
                        </m:den>
                      </m:f>
                      <m:r>
                        <a:rPr lang="en-US" sz="3200" b="0" i="1" smtClean="0">
                          <a:latin typeface="Cambria Math" panose="02040503050406030204" pitchFamily="18" charset="0"/>
                          <a:ea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𝑅</m:t>
                      </m:r>
                      <m:r>
                        <a:rPr lang="en-US" sz="3200" b="0" i="1"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𝐿</m:t>
                          </m:r>
                        </m:num>
                        <m:den>
                          <m:r>
                            <m:rPr>
                              <m:sty m:val="p"/>
                            </m:rPr>
                            <a:rPr lang="en-US" sz="3200" b="0" i="0" smtClean="0">
                              <a:latin typeface="Cambria Math" panose="02040503050406030204" pitchFamily="18" charset="0"/>
                              <a:ea typeface="Cambria Math" panose="02040503050406030204" pitchFamily="18" charset="0"/>
                            </a:rPr>
                            <m:t>sin</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m:t>
                          </m:r>
                        </m:den>
                      </m:f>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5981189"/>
              </a:xfrm>
              <a:prstGeom prst="rect">
                <a:avLst/>
              </a:prstGeom>
              <a:blipFill>
                <a:blip r:embed="rId2"/>
                <a:stretch>
                  <a:fillRect l="-1926" t="-1325"/>
                </a:stretch>
              </a:blipFill>
            </p:spPr>
            <p:txBody>
              <a:bodyPr/>
              <a:lstStyle/>
              <a:p>
                <a:r>
                  <a:rPr lang="en-CA">
                    <a:noFill/>
                  </a:rPr>
                  <a:t> </a:t>
                </a:r>
              </a:p>
            </p:txBody>
          </p:sp>
        </mc:Fallback>
      </mc:AlternateContent>
      <p:sp>
        <p:nvSpPr>
          <p:cNvPr id="2" name="Arc 1">
            <a:extLst>
              <a:ext uri="{FF2B5EF4-FFF2-40B4-BE49-F238E27FC236}">
                <a16:creationId xmlns:a16="http://schemas.microsoft.com/office/drawing/2014/main" id="{8BF62AFD-35B2-4467-A73C-F10EE0A609E7}"/>
              </a:ext>
            </a:extLst>
          </p:cNvPr>
          <p:cNvSpPr/>
          <p:nvPr/>
        </p:nvSpPr>
        <p:spPr>
          <a:xfrm>
            <a:off x="3197537" y="1454284"/>
            <a:ext cx="3833446" cy="3833446"/>
          </a:xfrm>
          <a:prstGeom prst="arc">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5" name="Arc 4">
            <a:extLst>
              <a:ext uri="{FF2B5EF4-FFF2-40B4-BE49-F238E27FC236}">
                <a16:creationId xmlns:a16="http://schemas.microsoft.com/office/drawing/2014/main" id="{063B5F6D-A9F2-46AC-98BD-BD5747D37039}"/>
              </a:ext>
            </a:extLst>
          </p:cNvPr>
          <p:cNvSpPr/>
          <p:nvPr/>
        </p:nvSpPr>
        <p:spPr>
          <a:xfrm>
            <a:off x="3197536" y="847615"/>
            <a:ext cx="4440115" cy="4440115"/>
          </a:xfrm>
          <a:prstGeom prst="arc">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E3110E1A-2458-40C7-BD92-014A48D51FF1}"/>
              </a:ext>
            </a:extLst>
          </p:cNvPr>
          <p:cNvSpPr/>
          <p:nvPr/>
        </p:nvSpPr>
        <p:spPr>
          <a:xfrm>
            <a:off x="6929872" y="3028107"/>
            <a:ext cx="202223"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CFC05D93-3EA7-416C-A45F-5A3535F8D421}"/>
              </a:ext>
            </a:extLst>
          </p:cNvPr>
          <p:cNvSpPr/>
          <p:nvPr/>
        </p:nvSpPr>
        <p:spPr>
          <a:xfrm rot="18976517">
            <a:off x="6929869" y="1156777"/>
            <a:ext cx="202223"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EC8FE0D3-DC45-479F-B495-A4A6EAABC0E4}"/>
              </a:ext>
            </a:extLst>
          </p:cNvPr>
          <p:cNvCxnSpPr>
            <a:cxnSpLocks/>
          </p:cNvCxnSpPr>
          <p:nvPr/>
        </p:nvCxnSpPr>
        <p:spPr>
          <a:xfrm>
            <a:off x="7030983" y="665017"/>
            <a:ext cx="0" cy="270599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88E62FF-379E-4FB9-BE8F-326FBDC8B148}"/>
              </a:ext>
            </a:extLst>
          </p:cNvPr>
          <p:cNvCxnSpPr>
            <a:stCxn id="2" idx="2"/>
          </p:cNvCxnSpPr>
          <p:nvPr/>
        </p:nvCxnSpPr>
        <p:spPr>
          <a:xfrm flipH="1">
            <a:off x="5114260" y="3371007"/>
            <a:ext cx="19167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71DC78-6177-41DD-A7B7-FF084C45C882}"/>
              </a:ext>
            </a:extLst>
          </p:cNvPr>
          <p:cNvCxnSpPr>
            <a:cxnSpLocks/>
          </p:cNvCxnSpPr>
          <p:nvPr/>
        </p:nvCxnSpPr>
        <p:spPr>
          <a:xfrm flipH="1">
            <a:off x="5114260" y="1543408"/>
            <a:ext cx="1916723" cy="1827599"/>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D64078B-7305-4428-BD0D-76BC05D4FAA9}"/>
              </a:ext>
            </a:extLst>
          </p:cNvPr>
          <p:cNvSpPr txBox="1"/>
          <p:nvPr/>
        </p:nvSpPr>
        <p:spPr>
          <a:xfrm>
            <a:off x="5417593" y="3009020"/>
            <a:ext cx="304892" cy="369332"/>
          </a:xfrm>
          <a:prstGeom prst="rect">
            <a:avLst/>
          </a:prstGeom>
          <a:noFill/>
        </p:spPr>
        <p:txBody>
          <a:bodyPr wrap="none" rtlCol="0">
            <a:spAutoFit/>
          </a:bodyPr>
          <a:lstStyle/>
          <a:p>
            <a:r>
              <a:rPr lang="el-GR" dirty="0"/>
              <a:t>δ</a:t>
            </a:r>
            <a:endParaRPr lang="en-CA" dirty="0"/>
          </a:p>
        </p:txBody>
      </p:sp>
      <p:sp>
        <p:nvSpPr>
          <p:cNvPr id="21" name="TextBox 20">
            <a:extLst>
              <a:ext uri="{FF2B5EF4-FFF2-40B4-BE49-F238E27FC236}">
                <a16:creationId xmlns:a16="http://schemas.microsoft.com/office/drawing/2014/main" id="{C2D0FDDC-01FE-43D0-8075-E5D2A618E337}"/>
              </a:ext>
            </a:extLst>
          </p:cNvPr>
          <p:cNvSpPr txBox="1"/>
          <p:nvPr/>
        </p:nvSpPr>
        <p:spPr>
          <a:xfrm>
            <a:off x="6376894" y="2013229"/>
            <a:ext cx="688009" cy="369332"/>
          </a:xfrm>
          <a:prstGeom prst="rect">
            <a:avLst/>
          </a:prstGeom>
          <a:noFill/>
        </p:spPr>
        <p:txBody>
          <a:bodyPr wrap="none" rtlCol="0">
            <a:spAutoFit/>
          </a:bodyPr>
          <a:lstStyle/>
          <a:p>
            <a:r>
              <a:rPr lang="en-US" dirty="0"/>
              <a:t>90°-</a:t>
            </a:r>
            <a:r>
              <a:rPr lang="el-GR" dirty="0"/>
              <a:t>δ</a:t>
            </a:r>
            <a:endParaRPr lang="en-CA" dirty="0"/>
          </a:p>
        </p:txBody>
      </p:sp>
      <p:sp>
        <p:nvSpPr>
          <p:cNvPr id="22" name="TextBox 21">
            <a:extLst>
              <a:ext uri="{FF2B5EF4-FFF2-40B4-BE49-F238E27FC236}">
                <a16:creationId xmlns:a16="http://schemas.microsoft.com/office/drawing/2014/main" id="{FFD1314D-42F4-4098-AC28-CE9BAC4C2E52}"/>
              </a:ext>
            </a:extLst>
          </p:cNvPr>
          <p:cNvSpPr txBox="1"/>
          <p:nvPr/>
        </p:nvSpPr>
        <p:spPr>
          <a:xfrm>
            <a:off x="5757115" y="2197895"/>
            <a:ext cx="309700" cy="369332"/>
          </a:xfrm>
          <a:prstGeom prst="rect">
            <a:avLst/>
          </a:prstGeom>
          <a:noFill/>
        </p:spPr>
        <p:txBody>
          <a:bodyPr wrap="none" rtlCol="0">
            <a:spAutoFit/>
          </a:bodyPr>
          <a:lstStyle/>
          <a:p>
            <a:r>
              <a:rPr lang="en-US" dirty="0"/>
              <a:t>R</a:t>
            </a:r>
            <a:endParaRPr lang="en-CA" dirty="0"/>
          </a:p>
        </p:txBody>
      </p:sp>
      <p:sp>
        <p:nvSpPr>
          <p:cNvPr id="23" name="TextBox 22">
            <a:extLst>
              <a:ext uri="{FF2B5EF4-FFF2-40B4-BE49-F238E27FC236}">
                <a16:creationId xmlns:a16="http://schemas.microsoft.com/office/drawing/2014/main" id="{FE9D5D2F-02C5-4409-90D6-853B7049B7DC}"/>
              </a:ext>
            </a:extLst>
          </p:cNvPr>
          <p:cNvSpPr txBox="1"/>
          <p:nvPr/>
        </p:nvSpPr>
        <p:spPr>
          <a:xfrm>
            <a:off x="7027025" y="2322786"/>
            <a:ext cx="282450" cy="369332"/>
          </a:xfrm>
          <a:prstGeom prst="rect">
            <a:avLst/>
          </a:prstGeom>
          <a:noFill/>
        </p:spPr>
        <p:txBody>
          <a:bodyPr wrap="none" rtlCol="0">
            <a:spAutoFit/>
          </a:bodyPr>
          <a:lstStyle/>
          <a:p>
            <a:r>
              <a:rPr lang="en-US" dirty="0"/>
              <a:t>L</a:t>
            </a:r>
            <a:endParaRPr lang="en-CA" dirty="0"/>
          </a:p>
        </p:txBody>
      </p:sp>
      <p:cxnSp>
        <p:nvCxnSpPr>
          <p:cNvPr id="28" name="Straight Connector 27">
            <a:extLst>
              <a:ext uri="{FF2B5EF4-FFF2-40B4-BE49-F238E27FC236}">
                <a16:creationId xmlns:a16="http://schemas.microsoft.com/office/drawing/2014/main" id="{25AA5A93-E717-4DC7-A76A-9271E3DB4194}"/>
              </a:ext>
            </a:extLst>
          </p:cNvPr>
          <p:cNvCxnSpPr>
            <a:cxnSpLocks/>
          </p:cNvCxnSpPr>
          <p:nvPr/>
        </p:nvCxnSpPr>
        <p:spPr>
          <a:xfrm rot="5400000" flipH="1">
            <a:off x="6068663" y="553373"/>
            <a:ext cx="1916723" cy="1827599"/>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17B1910-AAB3-48E2-A9DF-42594D43F593}"/>
              </a:ext>
            </a:extLst>
          </p:cNvPr>
          <p:cNvSpPr txBox="1"/>
          <p:nvPr/>
        </p:nvSpPr>
        <p:spPr>
          <a:xfrm>
            <a:off x="6760011" y="781618"/>
            <a:ext cx="304892" cy="369332"/>
          </a:xfrm>
          <a:prstGeom prst="rect">
            <a:avLst/>
          </a:prstGeom>
          <a:noFill/>
        </p:spPr>
        <p:txBody>
          <a:bodyPr wrap="none" rtlCol="0">
            <a:spAutoFit/>
          </a:bodyPr>
          <a:lstStyle/>
          <a:p>
            <a:r>
              <a:rPr lang="el-GR" dirty="0"/>
              <a:t>δ</a:t>
            </a:r>
            <a:endParaRPr lang="en-CA" dirty="0"/>
          </a:p>
        </p:txBody>
      </p:sp>
    </p:spTree>
    <p:extLst>
      <p:ext uri="{BB962C8B-B14F-4D97-AF65-F5344CB8AC3E}">
        <p14:creationId xmlns:p14="http://schemas.microsoft.com/office/powerpoint/2010/main" val="244625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Physics of racing</a:t>
            </a:r>
          </a:p>
          <a:p>
            <a:endParaRPr lang="en-US" sz="3200" dirty="0"/>
          </a:p>
          <a:p>
            <a:r>
              <a:rPr lang="en-US" sz="3200" dirty="0"/>
              <a:t>At high speeds, friction forces acting on the tires become much more complicated.</a:t>
            </a:r>
          </a:p>
          <a:p>
            <a:endParaRPr lang="en-US" sz="3200" dirty="0"/>
          </a:p>
          <a:p>
            <a:r>
              <a:rPr lang="en-US" sz="3200" dirty="0"/>
              <a:t>Tires roll easily forwards and backwards.  They don't like going sideways.</a:t>
            </a:r>
          </a:p>
          <a:p>
            <a:endParaRPr lang="en-US" sz="3200" dirty="0"/>
          </a:p>
          <a:p>
            <a:r>
              <a:rPr lang="en-US" sz="3200" dirty="0"/>
              <a:t>You need to involve sideslip angles,  the angular rotation of the entire car, and the steering angle of the front wheels.</a:t>
            </a:r>
          </a:p>
        </p:txBody>
      </p:sp>
    </p:spTree>
    <p:extLst>
      <p:ext uri="{BB962C8B-B14F-4D97-AF65-F5344CB8AC3E}">
        <p14:creationId xmlns:p14="http://schemas.microsoft.com/office/powerpoint/2010/main" val="264599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This rapidly devolves to a lot of trig, when what we really want is to know how much to turn the car.</a:t>
            </a:r>
          </a:p>
          <a:p>
            <a:endParaRPr lang="en-US" sz="3200" dirty="0"/>
          </a:p>
          <a:p>
            <a:r>
              <a:rPr lang="en-US" sz="3200" dirty="0"/>
              <a:t>We can approximate the force via</a:t>
            </a:r>
          </a:p>
          <a:p>
            <a:r>
              <a:rPr lang="en-US" sz="3200" dirty="0" err="1"/>
              <a:t>F</a:t>
            </a:r>
            <a:r>
              <a:rPr lang="en-US" sz="3200" baseline="-25000" dirty="0" err="1"/>
              <a:t>lateral</a:t>
            </a:r>
            <a:r>
              <a:rPr lang="en-US" sz="3200" dirty="0"/>
              <a:t> = C</a:t>
            </a:r>
            <a:r>
              <a:rPr lang="en-US" sz="3200" baseline="-25000" dirty="0"/>
              <a:t>a</a:t>
            </a:r>
            <a:r>
              <a:rPr lang="en-US" sz="3200" dirty="0"/>
              <a:t> * alpha</a:t>
            </a:r>
          </a:p>
          <a:p>
            <a:r>
              <a:rPr lang="en-US" sz="3200" dirty="0"/>
              <a:t>Where Ca is the cornering stiffness, and alpha is the slip angle.</a:t>
            </a:r>
          </a:p>
          <a:p>
            <a:endParaRPr lang="en-US" sz="3200" dirty="0"/>
          </a:p>
          <a:p>
            <a:r>
              <a:rPr lang="en-US" sz="3200" dirty="0"/>
              <a:t>Fortunately, Unity can help with applying forces.</a:t>
            </a:r>
          </a:p>
        </p:txBody>
      </p:sp>
    </p:spTree>
    <p:extLst>
      <p:ext uri="{BB962C8B-B14F-4D97-AF65-F5344CB8AC3E}">
        <p14:creationId xmlns:p14="http://schemas.microsoft.com/office/powerpoint/2010/main" val="9724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Physics of racing</a:t>
            </a:r>
          </a:p>
          <a:p>
            <a:endParaRPr lang="en-US" sz="3200" dirty="0"/>
          </a:p>
          <a:p>
            <a:r>
              <a:rPr lang="en-US" sz="3200" dirty="0"/>
              <a:t>If we look at our picture</a:t>
            </a:r>
          </a:p>
          <a:p>
            <a:r>
              <a:rPr lang="en-US" sz="3200" dirty="0"/>
              <a:t>here, we can see that we</a:t>
            </a:r>
          </a:p>
          <a:p>
            <a:r>
              <a:rPr lang="en-US" sz="3200" dirty="0"/>
              <a:t>effectively want to apply a</a:t>
            </a:r>
          </a:p>
          <a:p>
            <a:r>
              <a:rPr lang="en-US" sz="3200" dirty="0"/>
              <a:t>force to the front of the</a:t>
            </a:r>
          </a:p>
          <a:p>
            <a:r>
              <a:rPr lang="en-US" sz="3200" dirty="0"/>
              <a:t>car (as a </a:t>
            </a:r>
            <a:r>
              <a:rPr lang="en-US" sz="3200" dirty="0" err="1"/>
              <a:t>rigidbody</a:t>
            </a:r>
            <a:r>
              <a:rPr lang="en-US" sz="3200" dirty="0"/>
              <a:t>) through the line from the front tire towards the </a:t>
            </a:r>
            <a:r>
              <a:rPr lang="en-US" sz="3200" dirty="0" err="1"/>
              <a:t>centre</a:t>
            </a:r>
            <a:r>
              <a:rPr lang="en-US" sz="3200" dirty="0"/>
              <a:t> of the turn.</a:t>
            </a:r>
          </a:p>
          <a:p>
            <a:endParaRPr lang="en-US" sz="3200" dirty="0"/>
          </a:p>
          <a:p>
            <a:r>
              <a:rPr lang="en-US" sz="3200" dirty="0"/>
              <a:t>This force is proportional to our velocity and the inertia of the car.</a:t>
            </a:r>
          </a:p>
        </p:txBody>
      </p:sp>
      <p:sp>
        <p:nvSpPr>
          <p:cNvPr id="2" name="Arc 1">
            <a:extLst>
              <a:ext uri="{FF2B5EF4-FFF2-40B4-BE49-F238E27FC236}">
                <a16:creationId xmlns:a16="http://schemas.microsoft.com/office/drawing/2014/main" id="{8BF62AFD-35B2-4467-A73C-F10EE0A609E7}"/>
              </a:ext>
            </a:extLst>
          </p:cNvPr>
          <p:cNvSpPr/>
          <p:nvPr/>
        </p:nvSpPr>
        <p:spPr>
          <a:xfrm>
            <a:off x="3197537" y="1454284"/>
            <a:ext cx="3833446" cy="3833446"/>
          </a:xfrm>
          <a:prstGeom prst="arc">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5" name="Arc 4">
            <a:extLst>
              <a:ext uri="{FF2B5EF4-FFF2-40B4-BE49-F238E27FC236}">
                <a16:creationId xmlns:a16="http://schemas.microsoft.com/office/drawing/2014/main" id="{063B5F6D-A9F2-46AC-98BD-BD5747D37039}"/>
              </a:ext>
            </a:extLst>
          </p:cNvPr>
          <p:cNvSpPr/>
          <p:nvPr/>
        </p:nvSpPr>
        <p:spPr>
          <a:xfrm>
            <a:off x="3197536" y="847615"/>
            <a:ext cx="4440115" cy="4440115"/>
          </a:xfrm>
          <a:prstGeom prst="arc">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E3110E1A-2458-40C7-BD92-014A48D51FF1}"/>
              </a:ext>
            </a:extLst>
          </p:cNvPr>
          <p:cNvSpPr/>
          <p:nvPr/>
        </p:nvSpPr>
        <p:spPr>
          <a:xfrm>
            <a:off x="6929872" y="3028107"/>
            <a:ext cx="202223"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CFC05D93-3EA7-416C-A45F-5A3535F8D421}"/>
              </a:ext>
            </a:extLst>
          </p:cNvPr>
          <p:cNvSpPr/>
          <p:nvPr/>
        </p:nvSpPr>
        <p:spPr>
          <a:xfrm rot="18976517">
            <a:off x="6929869" y="1156777"/>
            <a:ext cx="202223"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EC8FE0D3-DC45-479F-B495-A4A6EAABC0E4}"/>
              </a:ext>
            </a:extLst>
          </p:cNvPr>
          <p:cNvCxnSpPr>
            <a:cxnSpLocks/>
          </p:cNvCxnSpPr>
          <p:nvPr/>
        </p:nvCxnSpPr>
        <p:spPr>
          <a:xfrm>
            <a:off x="7030983" y="665017"/>
            <a:ext cx="0" cy="270599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88E62FF-379E-4FB9-BE8F-326FBDC8B148}"/>
              </a:ext>
            </a:extLst>
          </p:cNvPr>
          <p:cNvCxnSpPr>
            <a:stCxn id="2" idx="2"/>
          </p:cNvCxnSpPr>
          <p:nvPr/>
        </p:nvCxnSpPr>
        <p:spPr>
          <a:xfrm flipH="1">
            <a:off x="5114260" y="3371007"/>
            <a:ext cx="1916723"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71DC78-6177-41DD-A7B7-FF084C45C882}"/>
              </a:ext>
            </a:extLst>
          </p:cNvPr>
          <p:cNvCxnSpPr>
            <a:cxnSpLocks/>
          </p:cNvCxnSpPr>
          <p:nvPr/>
        </p:nvCxnSpPr>
        <p:spPr>
          <a:xfrm flipH="1">
            <a:off x="5114260" y="1543408"/>
            <a:ext cx="1916723" cy="1827599"/>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D64078B-7305-4428-BD0D-76BC05D4FAA9}"/>
              </a:ext>
            </a:extLst>
          </p:cNvPr>
          <p:cNvSpPr txBox="1"/>
          <p:nvPr/>
        </p:nvSpPr>
        <p:spPr>
          <a:xfrm>
            <a:off x="5417593" y="3009020"/>
            <a:ext cx="304892" cy="369332"/>
          </a:xfrm>
          <a:prstGeom prst="rect">
            <a:avLst/>
          </a:prstGeom>
          <a:noFill/>
        </p:spPr>
        <p:txBody>
          <a:bodyPr wrap="none" rtlCol="0">
            <a:spAutoFit/>
          </a:bodyPr>
          <a:lstStyle/>
          <a:p>
            <a:r>
              <a:rPr lang="el-GR" dirty="0"/>
              <a:t>δ</a:t>
            </a:r>
            <a:endParaRPr lang="en-CA" dirty="0"/>
          </a:p>
        </p:txBody>
      </p:sp>
      <p:sp>
        <p:nvSpPr>
          <p:cNvPr id="21" name="TextBox 20">
            <a:extLst>
              <a:ext uri="{FF2B5EF4-FFF2-40B4-BE49-F238E27FC236}">
                <a16:creationId xmlns:a16="http://schemas.microsoft.com/office/drawing/2014/main" id="{C2D0FDDC-01FE-43D0-8075-E5D2A618E337}"/>
              </a:ext>
            </a:extLst>
          </p:cNvPr>
          <p:cNvSpPr txBox="1"/>
          <p:nvPr/>
        </p:nvSpPr>
        <p:spPr>
          <a:xfrm>
            <a:off x="6376894" y="2013229"/>
            <a:ext cx="688009" cy="369332"/>
          </a:xfrm>
          <a:prstGeom prst="rect">
            <a:avLst/>
          </a:prstGeom>
          <a:noFill/>
        </p:spPr>
        <p:txBody>
          <a:bodyPr wrap="none" rtlCol="0">
            <a:spAutoFit/>
          </a:bodyPr>
          <a:lstStyle/>
          <a:p>
            <a:r>
              <a:rPr lang="en-US" dirty="0"/>
              <a:t>90°-</a:t>
            </a:r>
            <a:r>
              <a:rPr lang="el-GR" dirty="0"/>
              <a:t>δ</a:t>
            </a:r>
            <a:endParaRPr lang="en-CA" dirty="0"/>
          </a:p>
        </p:txBody>
      </p:sp>
      <p:sp>
        <p:nvSpPr>
          <p:cNvPr id="22" name="TextBox 21">
            <a:extLst>
              <a:ext uri="{FF2B5EF4-FFF2-40B4-BE49-F238E27FC236}">
                <a16:creationId xmlns:a16="http://schemas.microsoft.com/office/drawing/2014/main" id="{FFD1314D-42F4-4098-AC28-CE9BAC4C2E52}"/>
              </a:ext>
            </a:extLst>
          </p:cNvPr>
          <p:cNvSpPr txBox="1"/>
          <p:nvPr/>
        </p:nvSpPr>
        <p:spPr>
          <a:xfrm>
            <a:off x="5757115" y="2197895"/>
            <a:ext cx="309700" cy="369332"/>
          </a:xfrm>
          <a:prstGeom prst="rect">
            <a:avLst/>
          </a:prstGeom>
          <a:noFill/>
        </p:spPr>
        <p:txBody>
          <a:bodyPr wrap="none" rtlCol="0">
            <a:spAutoFit/>
          </a:bodyPr>
          <a:lstStyle/>
          <a:p>
            <a:r>
              <a:rPr lang="en-US" dirty="0"/>
              <a:t>R</a:t>
            </a:r>
            <a:endParaRPr lang="en-CA" dirty="0"/>
          </a:p>
        </p:txBody>
      </p:sp>
      <p:sp>
        <p:nvSpPr>
          <p:cNvPr id="23" name="TextBox 22">
            <a:extLst>
              <a:ext uri="{FF2B5EF4-FFF2-40B4-BE49-F238E27FC236}">
                <a16:creationId xmlns:a16="http://schemas.microsoft.com/office/drawing/2014/main" id="{FE9D5D2F-02C5-4409-90D6-853B7049B7DC}"/>
              </a:ext>
            </a:extLst>
          </p:cNvPr>
          <p:cNvSpPr txBox="1"/>
          <p:nvPr/>
        </p:nvSpPr>
        <p:spPr>
          <a:xfrm>
            <a:off x="7027025" y="2322786"/>
            <a:ext cx="282450" cy="369332"/>
          </a:xfrm>
          <a:prstGeom prst="rect">
            <a:avLst/>
          </a:prstGeom>
          <a:noFill/>
        </p:spPr>
        <p:txBody>
          <a:bodyPr wrap="none" rtlCol="0">
            <a:spAutoFit/>
          </a:bodyPr>
          <a:lstStyle/>
          <a:p>
            <a:r>
              <a:rPr lang="en-US" dirty="0"/>
              <a:t>L</a:t>
            </a:r>
            <a:endParaRPr lang="en-CA" dirty="0"/>
          </a:p>
        </p:txBody>
      </p:sp>
      <p:cxnSp>
        <p:nvCxnSpPr>
          <p:cNvPr id="28" name="Straight Connector 27">
            <a:extLst>
              <a:ext uri="{FF2B5EF4-FFF2-40B4-BE49-F238E27FC236}">
                <a16:creationId xmlns:a16="http://schemas.microsoft.com/office/drawing/2014/main" id="{25AA5A93-E717-4DC7-A76A-9271E3DB4194}"/>
              </a:ext>
            </a:extLst>
          </p:cNvPr>
          <p:cNvCxnSpPr>
            <a:cxnSpLocks/>
          </p:cNvCxnSpPr>
          <p:nvPr/>
        </p:nvCxnSpPr>
        <p:spPr>
          <a:xfrm rot="5400000" flipH="1">
            <a:off x="6068663" y="553373"/>
            <a:ext cx="1916723" cy="1827599"/>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17B1910-AAB3-48E2-A9DF-42594D43F593}"/>
              </a:ext>
            </a:extLst>
          </p:cNvPr>
          <p:cNvSpPr txBox="1"/>
          <p:nvPr/>
        </p:nvSpPr>
        <p:spPr>
          <a:xfrm>
            <a:off x="6760011" y="781618"/>
            <a:ext cx="304892" cy="369332"/>
          </a:xfrm>
          <a:prstGeom prst="rect">
            <a:avLst/>
          </a:prstGeom>
          <a:noFill/>
        </p:spPr>
        <p:txBody>
          <a:bodyPr wrap="none" rtlCol="0">
            <a:spAutoFit/>
          </a:bodyPr>
          <a:lstStyle/>
          <a:p>
            <a:r>
              <a:rPr lang="el-GR" dirty="0"/>
              <a:t>δ</a:t>
            </a:r>
            <a:endParaRPr lang="en-CA" dirty="0"/>
          </a:p>
        </p:txBody>
      </p:sp>
    </p:spTree>
    <p:extLst>
      <p:ext uri="{BB962C8B-B14F-4D97-AF65-F5344CB8AC3E}">
        <p14:creationId xmlns:p14="http://schemas.microsoft.com/office/powerpoint/2010/main" val="252235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Physics of racing</a:t>
            </a:r>
          </a:p>
          <a:p>
            <a:endParaRPr lang="en-US" sz="3200" dirty="0"/>
          </a:p>
          <a:p>
            <a:r>
              <a:rPr lang="en-US" sz="3200" dirty="0"/>
              <a:t>So how can Unity help? </a:t>
            </a:r>
          </a:p>
          <a:p>
            <a:endParaRPr lang="en-US" sz="3200" dirty="0"/>
          </a:p>
          <a:p>
            <a:r>
              <a:rPr lang="en-US" sz="3200" dirty="0"/>
              <a:t>If your car has a </a:t>
            </a:r>
            <a:r>
              <a:rPr lang="en-US" sz="3200" dirty="0" err="1"/>
              <a:t>Rigidbody</a:t>
            </a:r>
            <a:r>
              <a:rPr lang="en-US" sz="3200" dirty="0"/>
              <a:t> attached to it, get that component, then use </a:t>
            </a:r>
            <a:r>
              <a:rPr lang="en-US" sz="3200" dirty="0" err="1"/>
              <a:t>AddForceAtPosition</a:t>
            </a:r>
            <a:r>
              <a:rPr lang="en-US" sz="3200" dirty="0"/>
              <a:t> where the wheels are to effectively turn the vehicle at that point.</a:t>
            </a:r>
          </a:p>
          <a:p>
            <a:endParaRPr lang="en-US" sz="3200" dirty="0"/>
          </a:p>
          <a:p>
            <a:r>
              <a:rPr lang="en-US" sz="3200" dirty="0"/>
              <a:t>You can also apply a relative torque to the </a:t>
            </a:r>
            <a:r>
              <a:rPr lang="en-US" sz="3200" dirty="0" err="1"/>
              <a:t>rigidbody</a:t>
            </a:r>
            <a:r>
              <a:rPr lang="en-US" sz="3200" dirty="0"/>
              <a:t> to cause rotation as well.</a:t>
            </a:r>
          </a:p>
        </p:txBody>
      </p:sp>
    </p:spTree>
    <p:extLst>
      <p:ext uri="{BB962C8B-B14F-4D97-AF65-F5344CB8AC3E}">
        <p14:creationId xmlns:p14="http://schemas.microsoft.com/office/powerpoint/2010/main" val="34018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511655" y="665017"/>
            <a:ext cx="8228584" cy="5878532"/>
          </a:xfrm>
          <a:prstGeom prst="rect">
            <a:avLst/>
          </a:prstGeom>
        </p:spPr>
        <p:txBody>
          <a:bodyPr wrap="square">
            <a:spAutoFit/>
          </a:bodyPr>
          <a:lstStyle/>
          <a:p>
            <a:r>
              <a:rPr lang="en-US" sz="3200" dirty="0"/>
              <a:t>Physics of racing</a:t>
            </a:r>
          </a:p>
          <a:p>
            <a:endParaRPr lang="en-US" sz="3200" dirty="0"/>
          </a:p>
          <a:p>
            <a:r>
              <a:rPr lang="en-US" sz="2400" dirty="0"/>
              <a:t>    public float torque;</a:t>
            </a:r>
          </a:p>
          <a:p>
            <a:r>
              <a:rPr lang="en-US" sz="2400" dirty="0"/>
              <a:t>    public </a:t>
            </a:r>
            <a:r>
              <a:rPr lang="en-US" sz="2400" dirty="0" err="1"/>
              <a:t>Rigidbody</a:t>
            </a:r>
            <a:r>
              <a:rPr lang="en-US" sz="2400" dirty="0"/>
              <a:t> </a:t>
            </a:r>
            <a:r>
              <a:rPr lang="en-US" sz="2400" dirty="0" err="1"/>
              <a:t>rb</a:t>
            </a:r>
            <a:r>
              <a:rPr lang="en-US" sz="2400" dirty="0"/>
              <a:t>;</a:t>
            </a:r>
          </a:p>
          <a:p>
            <a:endParaRPr lang="en-US" sz="2400" dirty="0"/>
          </a:p>
          <a:p>
            <a:r>
              <a:rPr lang="en-US" sz="2400" dirty="0"/>
              <a:t>    void Start()</a:t>
            </a:r>
          </a:p>
          <a:p>
            <a:r>
              <a:rPr lang="en-US" sz="2400" dirty="0"/>
              <a:t>    {</a:t>
            </a:r>
          </a:p>
          <a:p>
            <a:r>
              <a:rPr lang="en-US" sz="2400" dirty="0"/>
              <a:t>        </a:t>
            </a:r>
            <a:r>
              <a:rPr lang="en-US" sz="2400" dirty="0" err="1"/>
              <a:t>rb</a:t>
            </a:r>
            <a:r>
              <a:rPr lang="en-US" sz="2400" dirty="0"/>
              <a:t> = </a:t>
            </a:r>
            <a:r>
              <a:rPr lang="en-US" sz="2400" dirty="0" err="1"/>
              <a:t>GetComponent</a:t>
            </a:r>
            <a:r>
              <a:rPr lang="en-US" sz="2400" dirty="0"/>
              <a:t>&lt;</a:t>
            </a:r>
            <a:r>
              <a:rPr lang="en-US" sz="2400" dirty="0" err="1"/>
              <a:t>Rigidbody</a:t>
            </a:r>
            <a:r>
              <a:rPr lang="en-US" sz="2400" dirty="0"/>
              <a:t>&gt;();</a:t>
            </a:r>
          </a:p>
          <a:p>
            <a:r>
              <a:rPr lang="en-US" sz="2400" dirty="0"/>
              <a:t>    }</a:t>
            </a:r>
          </a:p>
          <a:p>
            <a:endParaRPr lang="en-US" sz="2400" dirty="0"/>
          </a:p>
          <a:p>
            <a:r>
              <a:rPr lang="en-US" sz="2400" dirty="0"/>
              <a:t>    void </a:t>
            </a:r>
            <a:r>
              <a:rPr lang="en-US" sz="2400" dirty="0" err="1"/>
              <a:t>FixedUpdate</a:t>
            </a:r>
            <a:r>
              <a:rPr lang="en-US" sz="2400" dirty="0"/>
              <a:t>()</a:t>
            </a:r>
          </a:p>
          <a:p>
            <a:r>
              <a:rPr lang="en-US" sz="2400" dirty="0"/>
              <a:t>    {</a:t>
            </a:r>
          </a:p>
          <a:p>
            <a:r>
              <a:rPr lang="en-US" sz="2400" dirty="0"/>
              <a:t>        float turn = </a:t>
            </a:r>
            <a:r>
              <a:rPr lang="en-US" sz="2400" dirty="0" err="1"/>
              <a:t>Input.GetAxis</a:t>
            </a:r>
            <a:r>
              <a:rPr lang="en-US" sz="2400" dirty="0"/>
              <a:t>("Horizontal");</a:t>
            </a:r>
          </a:p>
          <a:p>
            <a:r>
              <a:rPr lang="en-US" sz="2400" dirty="0"/>
              <a:t>        </a:t>
            </a:r>
            <a:r>
              <a:rPr lang="en-US" sz="2400" dirty="0" err="1"/>
              <a:t>rb.AddRelativeTorque</a:t>
            </a:r>
            <a:r>
              <a:rPr lang="en-US" sz="2400" dirty="0"/>
              <a:t>(Vector3.up * torque * turn);</a:t>
            </a:r>
          </a:p>
          <a:p>
            <a:r>
              <a:rPr lang="en-US" sz="2400" dirty="0"/>
              <a:t>    }</a:t>
            </a:r>
            <a:endParaRPr lang="en-US" sz="3200" dirty="0"/>
          </a:p>
        </p:txBody>
      </p:sp>
    </p:spTree>
    <p:extLst>
      <p:ext uri="{BB962C8B-B14F-4D97-AF65-F5344CB8AC3E}">
        <p14:creationId xmlns:p14="http://schemas.microsoft.com/office/powerpoint/2010/main" val="180008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When to break the laws of physics.</a:t>
            </a:r>
          </a:p>
          <a:p>
            <a:endParaRPr lang="en-US" sz="3200" dirty="0"/>
          </a:p>
          <a:p>
            <a:r>
              <a:rPr lang="en-US" sz="3200" dirty="0"/>
              <a:t>When they are interfering with your fun.</a:t>
            </a:r>
          </a:p>
          <a:p>
            <a:endParaRPr lang="en-US" sz="3200" dirty="0"/>
          </a:p>
          <a:p>
            <a:r>
              <a:rPr lang="en-US" sz="3200" dirty="0"/>
              <a:t>When they don't apply in your racing sim.</a:t>
            </a:r>
          </a:p>
          <a:p>
            <a:endParaRPr lang="en-US" sz="3200" dirty="0"/>
          </a:p>
          <a:p>
            <a:r>
              <a:rPr lang="en-US" sz="3200" dirty="0"/>
              <a:t>Think about a race game like Mario Kart. Would it be the same if you were not hit with stuff that makes you spin out temporarily? </a:t>
            </a:r>
          </a:p>
          <a:p>
            <a:r>
              <a:rPr lang="en-US" sz="3200" dirty="0"/>
              <a:t>(Apply relative torque is you friend for that.)</a:t>
            </a:r>
          </a:p>
        </p:txBody>
      </p:sp>
    </p:spTree>
    <p:extLst>
      <p:ext uri="{BB962C8B-B14F-4D97-AF65-F5344CB8AC3E}">
        <p14:creationId xmlns:p14="http://schemas.microsoft.com/office/powerpoint/2010/main" val="289813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5878532"/>
          </a:xfrm>
          <a:prstGeom prst="rect">
            <a:avLst/>
          </a:prstGeom>
        </p:spPr>
        <p:txBody>
          <a:bodyPr wrap="square">
            <a:spAutoFit/>
          </a:bodyPr>
          <a:lstStyle/>
          <a:p>
            <a:pPr algn="ctr"/>
            <a:r>
              <a:rPr lang="en-US" sz="4400" dirty="0"/>
              <a:t>Racing 101</a:t>
            </a:r>
          </a:p>
          <a:p>
            <a:pPr algn="ctr"/>
            <a:endParaRPr lang="en-US" sz="4400" dirty="0"/>
          </a:p>
          <a:p>
            <a:pPr marL="571500" indent="-571500">
              <a:buFont typeface="Arial" panose="020B0604020202020204" pitchFamily="34" charset="0"/>
              <a:buChar char="•"/>
            </a:pPr>
            <a:r>
              <a:rPr lang="en-US" sz="3200" dirty="0"/>
              <a:t>Physics of racing and when to toss the rules out the window</a:t>
            </a:r>
          </a:p>
          <a:p>
            <a:pPr marL="571500" indent="-571500">
              <a:buFont typeface="Arial" panose="020B0604020202020204" pitchFamily="34" charset="0"/>
              <a:buChar char="•"/>
            </a:pPr>
            <a:r>
              <a:rPr lang="en-US" sz="3200" dirty="0"/>
              <a:t>Optimal path line</a:t>
            </a:r>
          </a:p>
          <a:p>
            <a:pPr marL="1028700" lvl="1" indent="-571500">
              <a:buFont typeface="Arial" panose="020B0604020202020204" pitchFamily="34" charset="0"/>
              <a:buChar char="•"/>
            </a:pPr>
            <a:r>
              <a:rPr lang="en-US" sz="3200" dirty="0"/>
              <a:t>Slot car racing</a:t>
            </a:r>
          </a:p>
          <a:p>
            <a:pPr marL="1028700" lvl="1" indent="-571500">
              <a:buFont typeface="Arial" panose="020B0604020202020204" pitchFamily="34" charset="0"/>
              <a:buChar char="•"/>
            </a:pPr>
            <a:r>
              <a:rPr lang="en-US" sz="3200" dirty="0"/>
              <a:t>Why have multiple paths when one is best?</a:t>
            </a:r>
          </a:p>
          <a:p>
            <a:pPr marL="571500" indent="-571500">
              <a:buFont typeface="Arial" panose="020B0604020202020204" pitchFamily="34" charset="0"/>
              <a:buChar char="•"/>
            </a:pPr>
            <a:r>
              <a:rPr lang="en-US" sz="3200" dirty="0"/>
              <a:t>Using </a:t>
            </a:r>
            <a:r>
              <a:rPr lang="en-US" sz="3200" dirty="0" err="1"/>
              <a:t>Catmull</a:t>
            </a:r>
            <a:r>
              <a:rPr lang="en-US" sz="3200" dirty="0"/>
              <a:t>-Rom to generate optimal path (including </a:t>
            </a:r>
            <a:r>
              <a:rPr lang="en-US" sz="3200"/>
              <a:t>turning instructions)</a:t>
            </a:r>
            <a:endParaRPr lang="en-US" sz="3200" dirty="0"/>
          </a:p>
          <a:p>
            <a:pPr marL="1028700" lvl="1" indent="-571500">
              <a:buFont typeface="Arial" panose="020B0604020202020204" pitchFamily="34" charset="0"/>
              <a:buChar char="•"/>
            </a:pP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Path lines</a:t>
            </a:r>
          </a:p>
          <a:p>
            <a:endParaRPr lang="en-US" sz="3200" dirty="0"/>
          </a:p>
          <a:p>
            <a:r>
              <a:rPr lang="en-US" sz="3200" dirty="0"/>
              <a:t>A path line (also known as a racing line, or simply "the line") is an optimal route that a vehicle will take when going through a corner.</a:t>
            </a:r>
          </a:p>
          <a:p>
            <a:endParaRPr lang="en-US" sz="3200" dirty="0"/>
          </a:p>
          <a:p>
            <a:r>
              <a:rPr lang="en-US" sz="3200" dirty="0"/>
              <a:t>Surprisingly, this is NOT the inside corner. You simply have to decelerate too much to make the tight corner.</a:t>
            </a:r>
            <a:br>
              <a:rPr lang="en-US" sz="3200" dirty="0"/>
            </a:br>
            <a:br>
              <a:rPr lang="en-US" sz="3200" dirty="0"/>
            </a:br>
            <a:r>
              <a:rPr lang="en-US" sz="3200" dirty="0"/>
              <a:t>It’s also not the outside corner, which, while it does have a bigger radius, isn’t good enough.</a:t>
            </a:r>
          </a:p>
        </p:txBody>
      </p:sp>
    </p:spTree>
    <p:extLst>
      <p:ext uri="{BB962C8B-B14F-4D97-AF65-F5344CB8AC3E}">
        <p14:creationId xmlns:p14="http://schemas.microsoft.com/office/powerpoint/2010/main" val="274612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511655" y="665017"/>
            <a:ext cx="8228584" cy="4401205"/>
          </a:xfrm>
          <a:prstGeom prst="rect">
            <a:avLst/>
          </a:prstGeom>
        </p:spPr>
        <p:txBody>
          <a:bodyPr wrap="square">
            <a:spAutoFit/>
          </a:bodyPr>
          <a:lstStyle/>
          <a:p>
            <a:r>
              <a:rPr lang="en-US" sz="3200" dirty="0"/>
              <a:t>Path lines</a:t>
            </a:r>
          </a:p>
          <a:p>
            <a:endParaRPr lang="en-US" sz="3200" dirty="0"/>
          </a:p>
          <a:p>
            <a:r>
              <a:rPr lang="en-US" sz="3200" dirty="0"/>
              <a:t>What you want is actually a path that starts turning at the outside edge, touches the inner edge at 45 degrees, and then touches the outer path at the completion of the turn.</a:t>
            </a:r>
          </a:p>
          <a:p>
            <a:endParaRPr lang="en-US" sz="3200" dirty="0"/>
          </a:p>
          <a:p>
            <a:r>
              <a:rPr lang="en-US" sz="3200" dirty="0"/>
              <a:t>The picture on the next slide is from:</a:t>
            </a:r>
          </a:p>
          <a:p>
            <a:r>
              <a:rPr lang="en-US" sz="2400" dirty="0"/>
              <a:t>https://www.miata.net/sport/Physics/05-Cornering.html</a:t>
            </a:r>
          </a:p>
        </p:txBody>
      </p:sp>
    </p:spTree>
    <p:extLst>
      <p:ext uri="{BB962C8B-B14F-4D97-AF65-F5344CB8AC3E}">
        <p14:creationId xmlns:p14="http://schemas.microsoft.com/office/powerpoint/2010/main" val="98314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65017"/>
            <a:ext cx="8228584" cy="584775"/>
          </a:xfrm>
          <a:prstGeom prst="rect">
            <a:avLst/>
          </a:prstGeom>
        </p:spPr>
        <p:txBody>
          <a:bodyPr wrap="square">
            <a:spAutoFit/>
          </a:bodyPr>
          <a:lstStyle/>
          <a:p>
            <a:r>
              <a:rPr lang="en-US" sz="3200" dirty="0"/>
              <a:t>Path lines</a:t>
            </a:r>
          </a:p>
        </p:txBody>
      </p:sp>
      <p:pic>
        <p:nvPicPr>
          <p:cNvPr id="1026" name="Picture 2" descr="https://www.miata.net/sport/Physics/_8119_figure30.gif">
            <a:extLst>
              <a:ext uri="{FF2B5EF4-FFF2-40B4-BE49-F238E27FC236}">
                <a16:creationId xmlns:a16="http://schemas.microsoft.com/office/drawing/2014/main" id="{20A06D6E-7A21-4829-87C2-6ECEE7266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083" y="1152945"/>
            <a:ext cx="5827835" cy="548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02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Path lines</a:t>
            </a:r>
          </a:p>
          <a:p>
            <a:endParaRPr lang="en-US" sz="3200" dirty="0"/>
          </a:p>
          <a:p>
            <a:r>
              <a:rPr lang="en-US" sz="3200" dirty="0"/>
              <a:t>R</a:t>
            </a:r>
            <a:r>
              <a:rPr lang="en-US" sz="3200" baseline="-25000" dirty="0"/>
              <a:t>o</a:t>
            </a:r>
            <a:r>
              <a:rPr lang="en-US" sz="3200" dirty="0"/>
              <a:t> is the outer radius</a:t>
            </a:r>
          </a:p>
          <a:p>
            <a:r>
              <a:rPr lang="en-US" sz="3200" dirty="0"/>
              <a:t>R</a:t>
            </a:r>
            <a:r>
              <a:rPr lang="en-US" sz="3200" baseline="-25000" dirty="0"/>
              <a:t>i</a:t>
            </a:r>
            <a:r>
              <a:rPr lang="en-US" sz="3200" dirty="0"/>
              <a:t> is the inner radius</a:t>
            </a:r>
          </a:p>
          <a:p>
            <a:r>
              <a:rPr lang="en-US" sz="3200" dirty="0"/>
              <a:t>K is the radius of the line</a:t>
            </a:r>
          </a:p>
          <a:p>
            <a:r>
              <a:rPr lang="en-US" sz="3200" dirty="0"/>
              <a:t>R</a:t>
            </a:r>
            <a:r>
              <a:rPr lang="en-US" sz="3200" baseline="-25000" dirty="0"/>
              <a:t>o</a:t>
            </a:r>
            <a:r>
              <a:rPr lang="en-US" sz="3200" dirty="0"/>
              <a:t> - R</a:t>
            </a:r>
            <a:r>
              <a:rPr lang="en-US" sz="3200" baseline="-25000" dirty="0"/>
              <a:t>i</a:t>
            </a:r>
            <a:r>
              <a:rPr lang="en-US" sz="3200" dirty="0"/>
              <a:t> is the width of the track</a:t>
            </a:r>
          </a:p>
          <a:p>
            <a:endParaRPr lang="en-US" sz="3200" dirty="0"/>
          </a:p>
          <a:p>
            <a:r>
              <a:rPr lang="en-US" sz="3200" dirty="0"/>
              <a:t>K can be found via a pile of math</a:t>
            </a:r>
          </a:p>
          <a:p>
            <a:r>
              <a:rPr lang="en-US" sz="3200" dirty="0"/>
              <a:t>If we drop a line from where the diagonal reaches R</a:t>
            </a:r>
            <a:r>
              <a:rPr lang="en-US" sz="3200" baseline="-25000" dirty="0"/>
              <a:t>i</a:t>
            </a:r>
            <a:r>
              <a:rPr lang="en-US" sz="3200" dirty="0"/>
              <a:t>, then trig tells us that it is 0.707 away from where the R</a:t>
            </a:r>
            <a:r>
              <a:rPr lang="en-US" sz="3200" baseline="-25000" dirty="0"/>
              <a:t>o</a:t>
            </a:r>
            <a:r>
              <a:rPr lang="en-US" sz="3200" dirty="0"/>
              <a:t> and R</a:t>
            </a:r>
            <a:r>
              <a:rPr lang="en-US" sz="3200" baseline="-25000" dirty="0"/>
              <a:t>i</a:t>
            </a:r>
            <a:r>
              <a:rPr lang="en-US" sz="3200" dirty="0"/>
              <a:t> lines meet.</a:t>
            </a:r>
          </a:p>
          <a:p>
            <a:r>
              <a:rPr lang="en-US" sz="3200" dirty="0"/>
              <a:t>This point is R</a:t>
            </a:r>
            <a:r>
              <a:rPr lang="en-US" sz="3200" baseline="-25000" dirty="0"/>
              <a:t>o</a:t>
            </a:r>
            <a:r>
              <a:rPr lang="en-US" sz="3200" dirty="0"/>
              <a:t>-0.707R</a:t>
            </a:r>
            <a:r>
              <a:rPr lang="en-US" sz="3200" baseline="-25000" dirty="0"/>
              <a:t>i</a:t>
            </a:r>
            <a:r>
              <a:rPr lang="en-US" sz="3200" dirty="0"/>
              <a:t> away from the vertical.</a:t>
            </a:r>
          </a:p>
        </p:txBody>
      </p:sp>
    </p:spTree>
    <p:extLst>
      <p:ext uri="{BB962C8B-B14F-4D97-AF65-F5344CB8AC3E}">
        <p14:creationId xmlns:p14="http://schemas.microsoft.com/office/powerpoint/2010/main" val="854051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mc:AlternateContent xmlns:mc="http://schemas.openxmlformats.org/markup-compatibility/2006" xmlns:a14="http://schemas.microsoft.com/office/drawing/2010/main">
        <mc:Choice Requires="a14">
          <p:sp>
            <p:nvSpPr>
              <p:cNvPr id="8" name="Rectangle 7"/>
              <p:cNvSpPr/>
              <p:nvPr/>
            </p:nvSpPr>
            <p:spPr>
              <a:xfrm>
                <a:off x="511655" y="665017"/>
                <a:ext cx="8228584" cy="5120697"/>
              </a:xfrm>
              <a:prstGeom prst="rect">
                <a:avLst/>
              </a:prstGeom>
            </p:spPr>
            <p:txBody>
              <a:bodyPr wrap="square">
                <a:spAutoFit/>
              </a:bodyPr>
              <a:lstStyle/>
              <a:p>
                <a:r>
                  <a:rPr lang="en-US" sz="3200" dirty="0"/>
                  <a:t>Path lines</a:t>
                </a:r>
              </a:p>
              <a:p>
                <a:endParaRPr lang="en-US" sz="3200" dirty="0"/>
              </a:p>
              <a:p>
                <a:r>
                  <a:rPr lang="en-US" sz="3200" dirty="0"/>
                  <a:t>If we extend that line down to the horizonal K, we see it reaches it at K-(R</a:t>
                </a:r>
                <a:r>
                  <a:rPr lang="en-US" sz="3200" baseline="-25000" dirty="0"/>
                  <a:t>o</a:t>
                </a:r>
                <a:r>
                  <a:rPr lang="en-US" sz="3200" dirty="0"/>
                  <a:t>-0.707R</a:t>
                </a:r>
                <a:r>
                  <a:rPr lang="en-US" sz="3200" baseline="-25000" dirty="0"/>
                  <a:t>i</a:t>
                </a:r>
                <a:r>
                  <a:rPr lang="en-US" sz="3200" dirty="0"/>
                  <a:t>).</a:t>
                </a:r>
              </a:p>
              <a:p>
                <a:r>
                  <a:rPr lang="en-US" sz="3200" dirty="0"/>
                  <a:t>This forms a right triangle, with K as the hypotenuse, and K-(R</a:t>
                </a:r>
                <a:r>
                  <a:rPr lang="en-US" sz="3200" baseline="-25000" dirty="0"/>
                  <a:t>o</a:t>
                </a:r>
                <a:r>
                  <a:rPr lang="en-US" sz="3200" dirty="0"/>
                  <a:t>-0.707R</a:t>
                </a:r>
                <a:r>
                  <a:rPr lang="en-US" sz="3200" baseline="-25000" dirty="0"/>
                  <a:t>i</a:t>
                </a:r>
                <a:r>
                  <a:rPr lang="en-US" sz="3200" dirty="0"/>
                  <a:t>) as the length of the two other sides.</a:t>
                </a:r>
              </a:p>
              <a:p>
                <a:endParaRPr lang="en-US" sz="3200" dirty="0"/>
              </a:p>
              <a:p>
                <a:r>
                  <a:rPr lang="en-US" sz="3200" dirty="0" err="1"/>
                  <a:t>Pythagorus</a:t>
                </a:r>
                <a:r>
                  <a:rPr lang="en-US" sz="3200" dirty="0"/>
                  <a:t> then gives us: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𝐾</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m:t>
                          </m:r>
                          <m:sSup>
                            <m:sSupPr>
                              <m:ctrlPr>
                                <a:rPr lang="en-US" sz="3200" b="0" i="1" smtClean="0">
                                  <a:latin typeface="Cambria Math" panose="02040503050406030204" pitchFamily="18" charset="0"/>
                                </a:rPr>
                              </m:ctrlPr>
                            </m:sSupPr>
                            <m:e>
                              <m:r>
                                <a:rPr lang="en-US" sz="3200" i="1">
                                  <a:latin typeface="Cambria Math" panose="02040503050406030204" pitchFamily="18" charset="0"/>
                                </a:rPr>
                                <m:t>(</m:t>
                              </m:r>
                              <m:r>
                                <a:rPr lang="en-US" sz="3200" i="1">
                                  <a:latin typeface="Cambria Math" panose="02040503050406030204" pitchFamily="18" charset="0"/>
                                </a:rPr>
                                <m:t>𝐾</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𝑜</m:t>
                                  </m:r>
                                </m:sub>
                              </m:sSub>
                              <m:r>
                                <a:rPr lang="en-US" sz="3200" i="1">
                                  <a:latin typeface="Cambria Math" panose="02040503050406030204" pitchFamily="18" charset="0"/>
                                </a:rPr>
                                <m:t>+0.707</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𝑖</m:t>
                                  </m:r>
                                </m:sub>
                              </m:sSub>
                              <m:r>
                                <a:rPr lang="en-US" sz="3200" i="1">
                                  <a:latin typeface="Cambria Math" panose="02040503050406030204" pitchFamily="18" charset="0"/>
                                </a:rPr>
                                <m:t>)</m:t>
                              </m:r>
                            </m:e>
                            <m:sup>
                              <m:r>
                                <a:rPr lang="en-US" sz="3200" b="0" i="1" smtClean="0">
                                  <a:latin typeface="Cambria Math" panose="02040503050406030204" pitchFamily="18" charset="0"/>
                                </a:rPr>
                                <m:t>2</m:t>
                              </m:r>
                            </m:sup>
                          </m:sSup>
                        </m:e>
                      </m:rad>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5120697"/>
              </a:xfrm>
              <a:prstGeom prst="rect">
                <a:avLst/>
              </a:prstGeom>
              <a:blipFill>
                <a:blip r:embed="rId2"/>
                <a:stretch>
                  <a:fillRect l="-1926" t="-1548"/>
                </a:stretch>
              </a:blipFill>
            </p:spPr>
            <p:txBody>
              <a:bodyPr/>
              <a:lstStyle/>
              <a:p>
                <a:r>
                  <a:rPr lang="en-CA">
                    <a:noFill/>
                  </a:rPr>
                  <a:t> </a:t>
                </a:r>
              </a:p>
            </p:txBody>
          </p:sp>
        </mc:Fallback>
      </mc:AlternateContent>
    </p:spTree>
    <p:extLst>
      <p:ext uri="{BB962C8B-B14F-4D97-AF65-F5344CB8AC3E}">
        <p14:creationId xmlns:p14="http://schemas.microsoft.com/office/powerpoint/2010/main" val="645502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mc:AlternateContent xmlns:mc="http://schemas.openxmlformats.org/markup-compatibility/2006" xmlns:a14="http://schemas.microsoft.com/office/drawing/2010/main">
        <mc:Choice Requires="a14">
          <p:sp>
            <p:nvSpPr>
              <p:cNvPr id="8" name="Rectangle 7"/>
              <p:cNvSpPr/>
              <p:nvPr/>
            </p:nvSpPr>
            <p:spPr>
              <a:xfrm>
                <a:off x="511655" y="665017"/>
                <a:ext cx="8228584" cy="4941033"/>
              </a:xfrm>
              <a:prstGeom prst="rect">
                <a:avLst/>
              </a:prstGeom>
            </p:spPr>
            <p:txBody>
              <a:bodyPr wrap="square">
                <a:spAutoFit/>
              </a:bodyPr>
              <a:lstStyle/>
              <a:p>
                <a:r>
                  <a:rPr lang="en-US" sz="3200" dirty="0"/>
                  <a:t>Path lines</a:t>
                </a:r>
              </a:p>
              <a:p>
                <a:endParaRPr lang="en-US" sz="3200" dirty="0"/>
              </a:p>
              <a:p>
                <a:r>
                  <a:rPr lang="en-US" sz="3200" dirty="0"/>
                  <a:t>Continuing:</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𝐾</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m:t>
                          </m:r>
                        </m:e>
                      </m:rad>
                      <m:r>
                        <a:rPr lang="en-US" sz="3200" i="1">
                          <a:latin typeface="Cambria Math" panose="02040503050406030204" pitchFamily="18" charset="0"/>
                        </a:rPr>
                        <m:t>(</m:t>
                      </m:r>
                      <m:r>
                        <a:rPr lang="en-US" sz="3200" i="1">
                          <a:latin typeface="Cambria Math" panose="02040503050406030204" pitchFamily="18" charset="0"/>
                        </a:rPr>
                        <m:t>𝐾</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𝑜</m:t>
                          </m:r>
                        </m:sub>
                      </m:sSub>
                      <m:r>
                        <a:rPr lang="en-US" sz="3200" i="1">
                          <a:latin typeface="Cambria Math" panose="02040503050406030204" pitchFamily="18" charset="0"/>
                        </a:rPr>
                        <m:t>+0.707</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𝑖</m:t>
                          </m:r>
                        </m:sub>
                      </m:sSub>
                      <m:r>
                        <a:rPr lang="en-US" sz="3200" i="1">
                          <a:latin typeface="Cambria Math" panose="02040503050406030204" pitchFamily="18" charset="0"/>
                        </a:rPr>
                        <m:t>)</m:t>
                      </m:r>
                    </m:oMath>
                  </m:oMathPara>
                </a14:m>
                <a:endParaRPr lang="en-US" sz="3200" dirty="0"/>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𝐾</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m:t>
                          </m:r>
                        </m:e>
                      </m:rad>
                      <m:r>
                        <a:rPr lang="en-US" sz="3200" b="0" i="1" smtClean="0">
                          <a:latin typeface="Cambria Math" panose="02040503050406030204" pitchFamily="18" charset="0"/>
                        </a:rPr>
                        <m:t>𝐾</m:t>
                      </m:r>
                      <m:r>
                        <a:rPr lang="en-US" sz="3200" i="1">
                          <a:latin typeface="Cambria Math" panose="02040503050406030204" pitchFamily="18" charset="0"/>
                        </a:rPr>
                        <m:t>=</m:t>
                      </m:r>
                      <m:r>
                        <a:rPr lang="en-US" sz="3200" b="0" i="1" smtClean="0">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2</m:t>
                          </m:r>
                        </m:e>
                      </m:rad>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𝑜</m:t>
                          </m:r>
                        </m:sub>
                      </m:sSub>
                      <m:r>
                        <a:rPr lang="en-US" sz="3200" b="0" i="1" smtClean="0">
                          <a:latin typeface="Cambria Math" panose="02040503050406030204" pitchFamily="18" charset="0"/>
                        </a:rPr>
                        <m:t>−</m:t>
                      </m:r>
                      <m:r>
                        <a:rPr lang="en-US" sz="3200" i="1">
                          <a:latin typeface="Cambria Math" panose="02040503050406030204" pitchFamily="18" charset="0"/>
                        </a:rPr>
                        <m:t>0.707</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𝑖</m:t>
                          </m:r>
                        </m:sub>
                      </m:sSub>
                      <m:r>
                        <a:rPr lang="en-US" sz="3200" i="1">
                          <a:latin typeface="Cambria Math" panose="02040503050406030204" pitchFamily="18" charset="0"/>
                        </a:rPr>
                        <m:t>)</m:t>
                      </m:r>
                    </m:oMath>
                  </m:oMathPara>
                </a14:m>
                <a:endParaRPr lang="en-US" sz="3200" dirty="0"/>
              </a:p>
              <a:p>
                <a:pPr/>
                <a14:m>
                  <m:oMathPara xmlns:m="http://schemas.openxmlformats.org/officeDocument/2006/math">
                    <m:oMathParaPr>
                      <m:jc m:val="centerGroup"/>
                    </m:oMathParaPr>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2</m:t>
                              </m:r>
                            </m:e>
                          </m:rad>
                        </m:e>
                      </m:d>
                      <m:r>
                        <a:rPr lang="en-US" sz="3200" i="1">
                          <a:latin typeface="Cambria Math" panose="02040503050406030204" pitchFamily="18" charset="0"/>
                        </a:rPr>
                        <m:t>𝐾</m:t>
                      </m:r>
                      <m:r>
                        <a:rPr lang="en-US" sz="3200" i="1">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2</m:t>
                          </m:r>
                        </m:e>
                      </m:rad>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𝑜</m:t>
                              </m:r>
                            </m:sub>
                          </m:sSub>
                          <m:r>
                            <a:rPr lang="en-US" sz="3200" i="1">
                              <a:latin typeface="Cambria Math" panose="02040503050406030204" pitchFamily="18" charset="0"/>
                            </a:rPr>
                            <m:t>−0.707</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𝑖</m:t>
                              </m:r>
                            </m:sub>
                          </m:sSub>
                        </m:e>
                      </m:d>
                    </m:oMath>
                  </m:oMathPara>
                </a14:m>
                <a:endParaRPr lang="en-US" sz="3200" dirty="0"/>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𝐾</m:t>
                      </m:r>
                      <m:r>
                        <a:rPr lang="en-US" sz="3200" i="1">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m:t>
                              </m:r>
                            </m:e>
                          </m:rad>
                        </m:num>
                        <m:den>
                          <m:r>
                            <a:rPr lang="en-US" sz="3200" b="0" i="1" smtClean="0">
                              <a:latin typeface="Cambria Math" panose="02040503050406030204" pitchFamily="18" charset="0"/>
                            </a:rPr>
                            <m:t>(1−</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m:t>
                              </m:r>
                            </m:e>
                          </m:rad>
                          <m:r>
                            <a:rPr lang="en-US" sz="3200" b="0" i="1" smtClean="0">
                              <a:latin typeface="Cambria Math" panose="02040503050406030204" pitchFamily="18" charset="0"/>
                            </a:rPr>
                            <m:t>)</m:t>
                          </m:r>
                        </m:den>
                      </m:f>
                      <m:r>
                        <a:rPr lang="en-US" sz="3200" i="1" smtClean="0">
                          <a:latin typeface="Cambria Math" panose="02040503050406030204" pitchFamily="18" charset="0"/>
                        </a:rPr>
                        <m:t> </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𝑜</m:t>
                          </m:r>
                        </m:sub>
                      </m:sSub>
                      <m:r>
                        <a:rPr lang="en-US" sz="3200" i="1">
                          <a:latin typeface="Cambria Math" panose="02040503050406030204" pitchFamily="18" charset="0"/>
                        </a:rPr>
                        <m:t>−0.707</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𝑖</m:t>
                          </m:r>
                        </m:sub>
                      </m:sSub>
                      <m:r>
                        <a:rPr lang="en-US" sz="3200" i="1">
                          <a:latin typeface="Cambria Math" panose="02040503050406030204" pitchFamily="18" charset="0"/>
                        </a:rPr>
                        <m:t>)</m:t>
                      </m:r>
                    </m:oMath>
                  </m:oMathPara>
                </a14:m>
                <a:endParaRPr lang="en-US" sz="3200" dirty="0"/>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𝐾</m:t>
                      </m:r>
                      <m:r>
                        <a:rPr lang="en-US" sz="3200" i="1">
                          <a:latin typeface="Cambria Math" panose="02040503050406030204" pitchFamily="18" charset="0"/>
                        </a:rPr>
                        <m:t>=3.414 (</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𝑜</m:t>
                          </m:r>
                        </m:sub>
                      </m:sSub>
                      <m:r>
                        <a:rPr lang="en-US" sz="3200" i="1">
                          <a:latin typeface="Cambria Math" panose="02040503050406030204" pitchFamily="18" charset="0"/>
                        </a:rPr>
                        <m:t>−0.707</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𝑖</m:t>
                          </m:r>
                        </m:sub>
                      </m:sSub>
                      <m:r>
                        <a:rPr lang="en-US" sz="3200" i="1">
                          <a:latin typeface="Cambria Math" panose="02040503050406030204" pitchFamily="18" charset="0"/>
                        </a:rPr>
                        <m:t>)</m:t>
                      </m:r>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4941033"/>
              </a:xfrm>
              <a:prstGeom prst="rect">
                <a:avLst/>
              </a:prstGeom>
              <a:blipFill>
                <a:blip r:embed="rId2"/>
                <a:stretch>
                  <a:fillRect l="-1926" t="-1603"/>
                </a:stretch>
              </a:blipFill>
            </p:spPr>
            <p:txBody>
              <a:bodyPr/>
              <a:lstStyle/>
              <a:p>
                <a:r>
                  <a:rPr lang="en-CA">
                    <a:noFill/>
                  </a:rPr>
                  <a:t> </a:t>
                </a:r>
              </a:p>
            </p:txBody>
          </p:sp>
        </mc:Fallback>
      </mc:AlternateContent>
    </p:spTree>
    <p:extLst>
      <p:ext uri="{BB962C8B-B14F-4D97-AF65-F5344CB8AC3E}">
        <p14:creationId xmlns:p14="http://schemas.microsoft.com/office/powerpoint/2010/main" val="389020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Path lines</a:t>
            </a:r>
          </a:p>
          <a:p>
            <a:endParaRPr lang="en-US" sz="3200" dirty="0"/>
          </a:p>
          <a:p>
            <a:r>
              <a:rPr lang="en-US" sz="3200" dirty="0"/>
              <a:t>That's - a lot of math.</a:t>
            </a:r>
          </a:p>
          <a:p>
            <a:endParaRPr lang="en-US" sz="3200" dirty="0"/>
          </a:p>
          <a:p>
            <a:r>
              <a:rPr lang="en-US" sz="3200" dirty="0"/>
              <a:t>What it tells us is the best path and turn radius for the turn to get us through that corner as quickly as possible.</a:t>
            </a:r>
          </a:p>
          <a:p>
            <a:endParaRPr lang="en-US" sz="3200" dirty="0"/>
          </a:p>
          <a:p>
            <a:r>
              <a:rPr lang="en-US" sz="3200" dirty="0"/>
              <a:t>The whole idea is to minimize the angle of the corner, because maximum driving speed increases as the square root of the radius.</a:t>
            </a:r>
            <a:endParaRPr lang="en-US" sz="2400" dirty="0"/>
          </a:p>
        </p:txBody>
      </p:sp>
    </p:spTree>
    <p:extLst>
      <p:ext uri="{BB962C8B-B14F-4D97-AF65-F5344CB8AC3E}">
        <p14:creationId xmlns:p14="http://schemas.microsoft.com/office/powerpoint/2010/main" val="4226062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Path lines and generating racing tracks</a:t>
            </a:r>
          </a:p>
          <a:p>
            <a:endParaRPr lang="en-US" sz="3200" dirty="0"/>
          </a:p>
          <a:p>
            <a:r>
              <a:rPr lang="en-US" sz="3200" dirty="0"/>
              <a:t>This depends a lot on what you're trying to do.</a:t>
            </a:r>
          </a:p>
          <a:p>
            <a:endParaRPr lang="en-US" sz="3200" dirty="0"/>
          </a:p>
          <a:p>
            <a:r>
              <a:rPr lang="en-US" sz="3200" dirty="0"/>
              <a:t>Slot car - have the track centered on your spline, since steering is nonexistent anyways.</a:t>
            </a:r>
          </a:p>
          <a:p>
            <a:endParaRPr lang="en-US" sz="3200" dirty="0"/>
          </a:p>
          <a:p>
            <a:r>
              <a:rPr lang="en-US" sz="3200" dirty="0"/>
              <a:t>Real racing - I'd suggest start with your spline - this gives you your optimal path.</a:t>
            </a:r>
          </a:p>
          <a:p>
            <a:br>
              <a:rPr lang="en-US" sz="3200" dirty="0"/>
            </a:br>
            <a:r>
              <a:rPr lang="en-US" sz="3200" dirty="0"/>
              <a:t>Then decide where to put the track based on how close to the waypoints you are.</a:t>
            </a:r>
          </a:p>
        </p:txBody>
      </p:sp>
    </p:spTree>
    <p:extLst>
      <p:ext uri="{BB962C8B-B14F-4D97-AF65-F5344CB8AC3E}">
        <p14:creationId xmlns:p14="http://schemas.microsoft.com/office/powerpoint/2010/main" val="1184975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Path lines and generating racing tracks</a:t>
            </a:r>
          </a:p>
          <a:p>
            <a:endParaRPr lang="en-US" sz="3200" dirty="0"/>
          </a:p>
          <a:p>
            <a:r>
              <a:rPr lang="en-US" sz="3200" dirty="0"/>
              <a:t>At the waypoint, you want the inner side of the track to line up with the waypoint.</a:t>
            </a:r>
          </a:p>
          <a:p>
            <a:endParaRPr lang="en-US" sz="3200" dirty="0"/>
          </a:p>
          <a:p>
            <a:r>
              <a:rPr lang="en-US" sz="3200" dirty="0"/>
              <a:t>At the midway point between waypoints, have the track centered on the spline.</a:t>
            </a:r>
          </a:p>
          <a:p>
            <a:endParaRPr lang="en-US" sz="3200" dirty="0"/>
          </a:p>
          <a:p>
            <a:r>
              <a:rPr lang="en-US" sz="3200" dirty="0"/>
              <a:t>At the 25% point, you want the outer side of the track lined up with the spline.  Everything else is a linear interpolation between these extremes.</a:t>
            </a:r>
          </a:p>
        </p:txBody>
      </p:sp>
    </p:spTree>
    <p:extLst>
      <p:ext uri="{BB962C8B-B14F-4D97-AF65-F5344CB8AC3E}">
        <p14:creationId xmlns:p14="http://schemas.microsoft.com/office/powerpoint/2010/main" val="184383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Path lines and generating racing tracks</a:t>
            </a:r>
          </a:p>
          <a:p>
            <a:endParaRPr lang="en-US" sz="3200" dirty="0"/>
          </a:p>
          <a:p>
            <a:r>
              <a:rPr lang="en-US" sz="3200" dirty="0"/>
              <a:t>How do you know where the inside and outside are? </a:t>
            </a:r>
          </a:p>
          <a:p>
            <a:endParaRPr lang="en-US" sz="3200" dirty="0"/>
          </a:p>
          <a:p>
            <a:r>
              <a:rPr lang="en-US" sz="3200" dirty="0"/>
              <a:t>Look at the control points on either side. </a:t>
            </a:r>
          </a:p>
          <a:p>
            <a:endParaRPr lang="en-US" sz="3200" dirty="0"/>
          </a:p>
          <a:p>
            <a:r>
              <a:rPr lang="en-US" sz="3200" dirty="0"/>
              <a:t>Connect a line between them, and compute the direction vector from that line to the middle waypoint. That vector points from the inside to the outside. If the vector has length 0, then you have three control points in a row.</a:t>
            </a:r>
          </a:p>
        </p:txBody>
      </p:sp>
    </p:spTree>
    <p:extLst>
      <p:ext uri="{BB962C8B-B14F-4D97-AF65-F5344CB8AC3E}">
        <p14:creationId xmlns:p14="http://schemas.microsoft.com/office/powerpoint/2010/main" val="401093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9" name="Rectangle 8"/>
          <p:cNvSpPr/>
          <p:nvPr/>
        </p:nvSpPr>
        <p:spPr>
          <a:xfrm>
            <a:off x="757237" y="875742"/>
            <a:ext cx="7629526" cy="5878532"/>
          </a:xfrm>
          <a:prstGeom prst="rect">
            <a:avLst/>
          </a:prstGeom>
        </p:spPr>
        <p:txBody>
          <a:bodyPr wrap="square">
            <a:spAutoFit/>
          </a:bodyPr>
          <a:lstStyle/>
          <a:p>
            <a:pPr algn="ctr"/>
            <a:r>
              <a:rPr lang="en-US" sz="4400" dirty="0"/>
              <a:t>Racing 101</a:t>
            </a:r>
          </a:p>
          <a:p>
            <a:pPr algn="ctr"/>
            <a:endParaRPr lang="en-US" sz="4400" dirty="0"/>
          </a:p>
          <a:p>
            <a:pPr marL="571500" indent="-571500">
              <a:buFont typeface="Arial" panose="020B0604020202020204" pitchFamily="34" charset="0"/>
              <a:buChar char="•"/>
            </a:pPr>
            <a:r>
              <a:rPr lang="en-US" sz="3200" dirty="0"/>
              <a:t>Simple Racing AI</a:t>
            </a:r>
          </a:p>
          <a:p>
            <a:pPr marL="1028700" lvl="1" indent="-571500">
              <a:buFont typeface="Arial" panose="020B0604020202020204" pitchFamily="34" charset="0"/>
              <a:buChar char="•"/>
            </a:pPr>
            <a:r>
              <a:rPr lang="en-US" sz="3200" dirty="0"/>
              <a:t>Slot Car AI</a:t>
            </a:r>
          </a:p>
          <a:p>
            <a:pPr marL="1028700" lvl="1" indent="-571500">
              <a:buFont typeface="Arial" panose="020B0604020202020204" pitchFamily="34" charset="0"/>
              <a:buChar char="•"/>
            </a:pPr>
            <a:r>
              <a:rPr lang="en-US" sz="3200" dirty="0"/>
              <a:t>Multipath AI</a:t>
            </a:r>
          </a:p>
          <a:p>
            <a:pPr marL="571500" indent="-571500">
              <a:buFont typeface="Arial" panose="020B0604020202020204" pitchFamily="34" charset="0"/>
              <a:buChar char="•"/>
            </a:pPr>
            <a:r>
              <a:rPr lang="en-US" sz="3200" dirty="0"/>
              <a:t>Keeping it fun</a:t>
            </a:r>
          </a:p>
          <a:p>
            <a:pPr marL="571500" indent="-571500">
              <a:buFont typeface="Arial" panose="020B0604020202020204" pitchFamily="34" charset="0"/>
              <a:buChar char="•"/>
            </a:pPr>
            <a:r>
              <a:rPr lang="en-US" sz="3200" dirty="0"/>
              <a:t>AI "Optimizations" aka cheating</a:t>
            </a:r>
          </a:p>
          <a:p>
            <a:pPr marL="571500" indent="-571500">
              <a:buFont typeface="Arial" panose="020B0604020202020204" pitchFamily="34" charset="0"/>
              <a:buChar char="•"/>
            </a:pPr>
            <a:r>
              <a:rPr lang="en-US" sz="3200" dirty="0"/>
              <a:t>Hands on</a:t>
            </a:r>
          </a:p>
          <a:p>
            <a:pPr marL="1028700" lvl="1" indent="-571500">
              <a:buFont typeface="Arial" panose="020B0604020202020204" pitchFamily="34" charset="0"/>
              <a:buChar char="•"/>
            </a:pPr>
            <a:r>
              <a:rPr lang="en-US" sz="3200" dirty="0"/>
              <a:t>Code walkthrough of getting Single track computer-controlled slot car racing working</a:t>
            </a:r>
          </a:p>
        </p:txBody>
      </p:sp>
    </p:spTree>
    <p:extLst>
      <p:ext uri="{BB962C8B-B14F-4D97-AF65-F5344CB8AC3E}">
        <p14:creationId xmlns:p14="http://schemas.microsoft.com/office/powerpoint/2010/main" val="1122489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slot car racing set">
            <a:extLst>
              <a:ext uri="{FF2B5EF4-FFF2-40B4-BE49-F238E27FC236}">
                <a16:creationId xmlns:a16="http://schemas.microsoft.com/office/drawing/2014/main" id="{36586910-8241-4DD1-BE0C-08A4D8983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496" y="3261946"/>
            <a:ext cx="3548551" cy="3282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11655" y="665017"/>
            <a:ext cx="8228584" cy="6001643"/>
          </a:xfrm>
          <a:prstGeom prst="rect">
            <a:avLst/>
          </a:prstGeom>
        </p:spPr>
        <p:txBody>
          <a:bodyPr wrap="square">
            <a:spAutoFit/>
          </a:bodyPr>
          <a:lstStyle/>
          <a:p>
            <a:r>
              <a:rPr lang="en-US" sz="3200" dirty="0"/>
              <a:t>Slot car racing</a:t>
            </a:r>
          </a:p>
          <a:p>
            <a:endParaRPr lang="en-US" sz="3200" dirty="0"/>
          </a:p>
          <a:p>
            <a:r>
              <a:rPr lang="en-US" sz="3200" dirty="0"/>
              <a:t>What we had before RC cars and drones were everywhere.  With a figure 8 track, you each had and inner and an outer loop, so the track lengths were the same.  The</a:t>
            </a:r>
          </a:p>
          <a:p>
            <a:r>
              <a:rPr lang="en-US" sz="3200" dirty="0"/>
              <a:t>narrowing of the gap</a:t>
            </a:r>
          </a:p>
          <a:p>
            <a:r>
              <a:rPr lang="en-US" sz="3200" dirty="0"/>
              <a:t>made it interesting,</a:t>
            </a:r>
          </a:p>
          <a:p>
            <a:r>
              <a:rPr lang="en-US" sz="3200" dirty="0"/>
              <a:t>because if both cars</a:t>
            </a:r>
          </a:p>
          <a:p>
            <a:r>
              <a:rPr lang="en-US" sz="3200" dirty="0"/>
              <a:t>made it there at once</a:t>
            </a:r>
          </a:p>
          <a:p>
            <a:r>
              <a:rPr lang="en-US" sz="3200" dirty="0"/>
              <a:t>you'd collide.</a:t>
            </a:r>
          </a:p>
          <a:p>
            <a:r>
              <a:rPr lang="en-US" sz="3200" dirty="0"/>
              <a:t>Only speed could be adjusted.</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Tree>
    <p:extLst>
      <p:ext uri="{BB962C8B-B14F-4D97-AF65-F5344CB8AC3E}">
        <p14:creationId xmlns:p14="http://schemas.microsoft.com/office/powerpoint/2010/main" val="393158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5016758"/>
          </a:xfrm>
          <a:prstGeom prst="rect">
            <a:avLst/>
          </a:prstGeom>
        </p:spPr>
        <p:txBody>
          <a:bodyPr wrap="square">
            <a:spAutoFit/>
          </a:bodyPr>
          <a:lstStyle/>
          <a:p>
            <a:r>
              <a:rPr lang="en-US" sz="3200" dirty="0"/>
              <a:t>Slot car racing</a:t>
            </a:r>
          </a:p>
          <a:p>
            <a:endParaRPr lang="en-US" sz="3200" dirty="0"/>
          </a:p>
          <a:p>
            <a:r>
              <a:rPr lang="en-US" sz="3200" dirty="0"/>
              <a:t>Speed on the corners was what made racing fun. Go too slow, and the other player will get ahead of you.  Go to fast, and your car will fly off the track at the corner.</a:t>
            </a:r>
          </a:p>
          <a:p>
            <a:endParaRPr lang="en-US" sz="3200" dirty="0"/>
          </a:p>
          <a:p>
            <a:r>
              <a:rPr lang="en-US" sz="3200" dirty="0"/>
              <a:t>Yes, there are a number of video game versions of these out there, on Steam, mobile, and consoles.</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Tree>
    <p:extLst>
      <p:ext uri="{BB962C8B-B14F-4D97-AF65-F5344CB8AC3E}">
        <p14:creationId xmlns:p14="http://schemas.microsoft.com/office/powerpoint/2010/main" val="2083961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41B2B3-5031-4531-94E3-336BB85B6A5C}"/>
              </a:ext>
            </a:extLst>
          </p:cNvPr>
          <p:cNvSpPr/>
          <p:nvPr/>
        </p:nvSpPr>
        <p:spPr>
          <a:xfrm rot="1442991">
            <a:off x="4437399" y="5507744"/>
            <a:ext cx="2331153" cy="474784"/>
          </a:xfrm>
          <a:prstGeom prst="rect">
            <a:avLst/>
          </a:prstGeom>
          <a:solidFill>
            <a:schemeClr val="tx1">
              <a:lumMod val="85000"/>
              <a:lumOff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F7FE45CC-E290-4D26-82C8-E22DE06AF202}"/>
              </a:ext>
            </a:extLst>
          </p:cNvPr>
          <p:cNvSpPr/>
          <p:nvPr/>
        </p:nvSpPr>
        <p:spPr>
          <a:xfrm>
            <a:off x="1107830" y="5037992"/>
            <a:ext cx="3464170" cy="474784"/>
          </a:xfrm>
          <a:prstGeom prst="rect">
            <a:avLst/>
          </a:prstGeom>
          <a:solidFill>
            <a:schemeClr val="tx1">
              <a:lumMod val="85000"/>
              <a:lumOff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Rectangle 7"/>
          <p:cNvSpPr/>
          <p:nvPr/>
        </p:nvSpPr>
        <p:spPr>
          <a:xfrm>
            <a:off x="511655" y="665017"/>
            <a:ext cx="8228584" cy="4031873"/>
          </a:xfrm>
          <a:prstGeom prst="rect">
            <a:avLst/>
          </a:prstGeom>
        </p:spPr>
        <p:txBody>
          <a:bodyPr wrap="square">
            <a:spAutoFit/>
          </a:bodyPr>
          <a:lstStyle/>
          <a:p>
            <a:r>
              <a:rPr lang="en-US" sz="3200" dirty="0"/>
              <a:t>Slot car racing</a:t>
            </a:r>
          </a:p>
          <a:p>
            <a:endParaRPr lang="en-US" sz="3200" dirty="0"/>
          </a:p>
          <a:p>
            <a:r>
              <a:rPr lang="en-US" sz="3200" dirty="0"/>
              <a:t>Getting slot car racing up and going is reasonably straightforward and will be at the heart of much of the rest of the course.</a:t>
            </a:r>
          </a:p>
          <a:p>
            <a:endParaRPr lang="en-US" sz="3200" dirty="0"/>
          </a:p>
          <a:p>
            <a:r>
              <a:rPr lang="en-US" sz="3200" dirty="0"/>
              <a:t>Let's consider a very, very simple track - one way, with three waypoints on it.</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2" name="Oval 1">
            <a:extLst>
              <a:ext uri="{FF2B5EF4-FFF2-40B4-BE49-F238E27FC236}">
                <a16:creationId xmlns:a16="http://schemas.microsoft.com/office/drawing/2014/main" id="{A737CBF7-52E7-4995-A4EC-14075DD0A660}"/>
              </a:ext>
            </a:extLst>
          </p:cNvPr>
          <p:cNvSpPr/>
          <p:nvPr/>
        </p:nvSpPr>
        <p:spPr>
          <a:xfrm>
            <a:off x="870438" y="5037992"/>
            <a:ext cx="474785" cy="474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67F2774C-ACC3-4F68-869C-721EAF2FA9CC}"/>
              </a:ext>
            </a:extLst>
          </p:cNvPr>
          <p:cNvSpPr/>
          <p:nvPr/>
        </p:nvSpPr>
        <p:spPr>
          <a:xfrm>
            <a:off x="4334607" y="5037991"/>
            <a:ext cx="474785" cy="474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DC0FDA51-10C7-4B48-9AC7-F3544D455852}"/>
              </a:ext>
            </a:extLst>
          </p:cNvPr>
          <p:cNvSpPr/>
          <p:nvPr/>
        </p:nvSpPr>
        <p:spPr>
          <a:xfrm>
            <a:off x="6443092" y="5989935"/>
            <a:ext cx="474785" cy="474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132D4863-8488-4435-A96A-3BEEE98B4BA7}"/>
              </a:ext>
            </a:extLst>
          </p:cNvPr>
          <p:cNvCxnSpPr/>
          <p:nvPr/>
        </p:nvCxnSpPr>
        <p:spPr>
          <a:xfrm>
            <a:off x="4572000" y="5275383"/>
            <a:ext cx="2108484" cy="951944"/>
          </a:xfrm>
          <a:prstGeom prst="line">
            <a:avLst/>
          </a:prstGeom>
          <a:ln w="762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7E24EE2-6CD6-46FD-9813-9FFBDDD93742}"/>
              </a:ext>
            </a:extLst>
          </p:cNvPr>
          <p:cNvCxnSpPr/>
          <p:nvPr/>
        </p:nvCxnSpPr>
        <p:spPr>
          <a:xfrm flipH="1">
            <a:off x="1107830" y="5275383"/>
            <a:ext cx="3464169" cy="0"/>
          </a:xfrm>
          <a:prstGeom prst="line">
            <a:avLst/>
          </a:prstGeom>
          <a:ln w="76200">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Isosceles Triangle 13">
            <a:extLst>
              <a:ext uri="{FF2B5EF4-FFF2-40B4-BE49-F238E27FC236}">
                <a16:creationId xmlns:a16="http://schemas.microsoft.com/office/drawing/2014/main" id="{1DE9148E-225D-4CB4-8F0A-D65467FD3F67}"/>
              </a:ext>
            </a:extLst>
          </p:cNvPr>
          <p:cNvSpPr/>
          <p:nvPr/>
        </p:nvSpPr>
        <p:spPr>
          <a:xfrm rot="5400000">
            <a:off x="1521603" y="4968838"/>
            <a:ext cx="474785" cy="613088"/>
          </a:xfrm>
          <a:prstGeom prst="triangle">
            <a:avLst/>
          </a:prstGeom>
          <a:solidFill>
            <a:srgbClr val="21FF6B"/>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30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41B2B3-5031-4531-94E3-336BB85B6A5C}"/>
              </a:ext>
            </a:extLst>
          </p:cNvPr>
          <p:cNvSpPr/>
          <p:nvPr/>
        </p:nvSpPr>
        <p:spPr>
          <a:xfrm rot="1442991">
            <a:off x="4437399" y="5507744"/>
            <a:ext cx="2331153" cy="474784"/>
          </a:xfrm>
          <a:prstGeom prst="rect">
            <a:avLst/>
          </a:prstGeom>
          <a:solidFill>
            <a:schemeClr val="tx1">
              <a:lumMod val="85000"/>
              <a:lumOff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F7FE45CC-E290-4D26-82C8-E22DE06AF202}"/>
              </a:ext>
            </a:extLst>
          </p:cNvPr>
          <p:cNvSpPr/>
          <p:nvPr/>
        </p:nvSpPr>
        <p:spPr>
          <a:xfrm>
            <a:off x="1107830" y="5037992"/>
            <a:ext cx="3464170" cy="474784"/>
          </a:xfrm>
          <a:prstGeom prst="rect">
            <a:avLst/>
          </a:prstGeom>
          <a:solidFill>
            <a:schemeClr val="tx1">
              <a:lumMod val="85000"/>
              <a:lumOff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Rectangle 7"/>
          <p:cNvSpPr/>
          <p:nvPr/>
        </p:nvSpPr>
        <p:spPr>
          <a:xfrm>
            <a:off x="511655" y="665017"/>
            <a:ext cx="8228584" cy="4031873"/>
          </a:xfrm>
          <a:prstGeom prst="rect">
            <a:avLst/>
          </a:prstGeom>
        </p:spPr>
        <p:txBody>
          <a:bodyPr wrap="square">
            <a:spAutoFit/>
          </a:bodyPr>
          <a:lstStyle/>
          <a:p>
            <a:r>
              <a:rPr lang="en-US" sz="3200" dirty="0"/>
              <a:t>Slot car racing</a:t>
            </a:r>
          </a:p>
          <a:p>
            <a:endParaRPr lang="en-US" sz="3200" dirty="0"/>
          </a:p>
          <a:p>
            <a:r>
              <a:rPr lang="en-US" sz="3200" dirty="0"/>
              <a:t>The player varies the speed, making the car move forward at a different rate. When it reaches the corner, some math is needed.</a:t>
            </a:r>
          </a:p>
          <a:p>
            <a:endParaRPr lang="en-US" sz="3200" dirty="0"/>
          </a:p>
          <a:p>
            <a:r>
              <a:rPr lang="en-US" sz="3200" dirty="0"/>
              <a:t>The physics of the car control how fast it can turn for a given speed.</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2" name="Oval 1">
            <a:extLst>
              <a:ext uri="{FF2B5EF4-FFF2-40B4-BE49-F238E27FC236}">
                <a16:creationId xmlns:a16="http://schemas.microsoft.com/office/drawing/2014/main" id="{A737CBF7-52E7-4995-A4EC-14075DD0A660}"/>
              </a:ext>
            </a:extLst>
          </p:cNvPr>
          <p:cNvSpPr/>
          <p:nvPr/>
        </p:nvSpPr>
        <p:spPr>
          <a:xfrm>
            <a:off x="870438" y="5037992"/>
            <a:ext cx="474785" cy="474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67F2774C-ACC3-4F68-869C-721EAF2FA9CC}"/>
              </a:ext>
            </a:extLst>
          </p:cNvPr>
          <p:cNvSpPr/>
          <p:nvPr/>
        </p:nvSpPr>
        <p:spPr>
          <a:xfrm>
            <a:off x="4334607" y="5037991"/>
            <a:ext cx="474785" cy="474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DC0FDA51-10C7-4B48-9AC7-F3544D455852}"/>
              </a:ext>
            </a:extLst>
          </p:cNvPr>
          <p:cNvSpPr/>
          <p:nvPr/>
        </p:nvSpPr>
        <p:spPr>
          <a:xfrm>
            <a:off x="6443092" y="5989935"/>
            <a:ext cx="474785" cy="4747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132D4863-8488-4435-A96A-3BEEE98B4BA7}"/>
              </a:ext>
            </a:extLst>
          </p:cNvPr>
          <p:cNvCxnSpPr/>
          <p:nvPr/>
        </p:nvCxnSpPr>
        <p:spPr>
          <a:xfrm>
            <a:off x="4572000" y="5275383"/>
            <a:ext cx="2108484" cy="951944"/>
          </a:xfrm>
          <a:prstGeom prst="line">
            <a:avLst/>
          </a:prstGeom>
          <a:ln w="762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7E24EE2-6CD6-46FD-9813-9FFBDDD93742}"/>
              </a:ext>
            </a:extLst>
          </p:cNvPr>
          <p:cNvCxnSpPr/>
          <p:nvPr/>
        </p:nvCxnSpPr>
        <p:spPr>
          <a:xfrm flipH="1">
            <a:off x="1107830" y="5275383"/>
            <a:ext cx="3464169" cy="0"/>
          </a:xfrm>
          <a:prstGeom prst="line">
            <a:avLst/>
          </a:prstGeom>
          <a:ln w="76200">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Isosceles Triangle 13">
            <a:extLst>
              <a:ext uri="{FF2B5EF4-FFF2-40B4-BE49-F238E27FC236}">
                <a16:creationId xmlns:a16="http://schemas.microsoft.com/office/drawing/2014/main" id="{1DE9148E-225D-4CB4-8F0A-D65467FD3F67}"/>
              </a:ext>
            </a:extLst>
          </p:cNvPr>
          <p:cNvSpPr/>
          <p:nvPr/>
        </p:nvSpPr>
        <p:spPr>
          <a:xfrm rot="5400000">
            <a:off x="3033882" y="4968838"/>
            <a:ext cx="474785" cy="613088"/>
          </a:xfrm>
          <a:prstGeom prst="triangle">
            <a:avLst/>
          </a:prstGeom>
          <a:solidFill>
            <a:srgbClr val="21FF6B"/>
          </a:solid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3670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6001643"/>
          </a:xfrm>
          <a:prstGeom prst="rect">
            <a:avLst/>
          </a:prstGeom>
        </p:spPr>
        <p:txBody>
          <a:bodyPr wrap="square">
            <a:spAutoFit/>
          </a:bodyPr>
          <a:lstStyle/>
          <a:p>
            <a:r>
              <a:rPr lang="en-US" sz="3200" dirty="0"/>
              <a:t>Slot car racing</a:t>
            </a:r>
          </a:p>
          <a:p>
            <a:endParaRPr lang="en-US" sz="3200" dirty="0"/>
          </a:p>
          <a:p>
            <a:r>
              <a:rPr lang="en-US" sz="3200" dirty="0"/>
              <a:t>Consider a short period of time (dt), such as that between two frames of your game.  In that time, if we are going around a corner, we'll move forward a distance dx and sideways a distance ds.</a:t>
            </a:r>
          </a:p>
          <a:p>
            <a:endParaRPr lang="en-US" sz="3200" dirty="0"/>
          </a:p>
          <a:p>
            <a:r>
              <a:rPr lang="en-US" sz="3200" dirty="0"/>
              <a:t>If we want to stick to the corner perfectly, around a circle or radius r, then we must also go sideways by the same distance that we travel forward.</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Tree>
    <p:extLst>
      <p:ext uri="{BB962C8B-B14F-4D97-AF65-F5344CB8AC3E}">
        <p14:creationId xmlns:p14="http://schemas.microsoft.com/office/powerpoint/2010/main" val="374955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11655" y="665017"/>
                <a:ext cx="8228584" cy="5951758"/>
              </a:xfrm>
              <a:prstGeom prst="rect">
                <a:avLst/>
              </a:prstGeom>
            </p:spPr>
            <p:txBody>
              <a:bodyPr wrap="square">
                <a:spAutoFit/>
              </a:bodyPr>
              <a:lstStyle/>
              <a:p>
                <a:r>
                  <a:rPr lang="en-US" sz="3200" dirty="0"/>
                  <a:t>Slot car racing</a:t>
                </a:r>
              </a:p>
              <a:p>
                <a:endParaRPr lang="en-US" sz="3200" dirty="0"/>
              </a:p>
              <a:p>
                <a:r>
                  <a:rPr lang="en-US" sz="3200" dirty="0"/>
                  <a:t>Our sideways acceleration is given by the formula</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𝑎</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𝑑𝑠</m:t>
                          </m:r>
                        </m:num>
                        <m:den>
                          <m:r>
                            <a:rPr lang="en-US" sz="3200" b="0" i="1" smtClean="0">
                              <a:latin typeface="Cambria Math" panose="02040503050406030204" pitchFamily="18" charset="0"/>
                            </a:rPr>
                            <m:t>𝑑𝑡</m:t>
                          </m:r>
                        </m:den>
                      </m:f>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𝑑𝑡</m:t>
                          </m:r>
                        </m:den>
                      </m:f>
                    </m:oMath>
                  </m:oMathPara>
                </a14:m>
                <a:endParaRPr lang="en-US" sz="3200" dirty="0"/>
              </a:p>
              <a:p>
                <a:endParaRPr lang="en-US" sz="3200" dirty="0"/>
              </a:p>
              <a:p>
                <a:r>
                  <a:rPr lang="en-US" sz="3200" dirty="0"/>
                  <a:t>If we move forward by a fraction f of the radius, we go sideways by that same fraction of dx.</a:t>
                </a:r>
              </a:p>
              <a:p>
                <a:endParaRPr lang="en-US" sz="3200" dirty="0"/>
              </a:p>
              <a:p>
                <a:r>
                  <a:rPr lang="en-US" sz="3200" dirty="0"/>
                  <a:t>This means that we have the equation</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𝑑𝑠</m:t>
                      </m:r>
                      <m:r>
                        <a:rPr lang="en-US" sz="3200" b="0" i="1" smtClean="0">
                          <a:latin typeface="Cambria Math" panose="02040503050406030204" pitchFamily="18" charset="0"/>
                        </a:rPr>
                        <m:t>=</m:t>
                      </m:r>
                      <m:r>
                        <a:rPr lang="en-US" sz="3200" b="0" i="1" smtClean="0">
                          <a:latin typeface="Cambria Math" panose="02040503050406030204" pitchFamily="18" charset="0"/>
                        </a:rPr>
                        <m:t>𝑓</m:t>
                      </m:r>
                      <m:r>
                        <a:rPr lang="en-US" sz="3200" b="0" i="1" smtClean="0">
                          <a:latin typeface="Cambria Math" panose="02040503050406030204" pitchFamily="18" charset="0"/>
                        </a:rPr>
                        <m:t> </m:t>
                      </m:r>
                      <m:r>
                        <a:rPr lang="en-US" sz="3200" b="0" i="1" smtClean="0">
                          <a:latin typeface="Cambria Math" panose="02040503050406030204" pitchFamily="18" charset="0"/>
                        </a:rPr>
                        <m:t>𝑑𝑥</m:t>
                      </m:r>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5951758"/>
              </a:xfrm>
              <a:prstGeom prst="rect">
                <a:avLst/>
              </a:prstGeom>
              <a:blipFill>
                <a:blip r:embed="rId2"/>
                <a:stretch>
                  <a:fillRect l="-1926" t="-1332" r="-667"/>
                </a:stretch>
              </a:blipFill>
            </p:spPr>
            <p:txBody>
              <a:bodyPr/>
              <a:lstStyle/>
              <a:p>
                <a:r>
                  <a:rPr lang="en-CA">
                    <a:noFill/>
                  </a:rPr>
                  <a:t> </a:t>
                </a:r>
              </a:p>
            </p:txBody>
          </p:sp>
        </mc:Fallback>
      </mc:AlternateContent>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Tree>
    <p:extLst>
      <p:ext uri="{BB962C8B-B14F-4D97-AF65-F5344CB8AC3E}">
        <p14:creationId xmlns:p14="http://schemas.microsoft.com/office/powerpoint/2010/main" val="1139101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11655" y="665017"/>
                <a:ext cx="8228584" cy="5845575"/>
              </a:xfrm>
              <a:prstGeom prst="rect">
                <a:avLst/>
              </a:prstGeom>
            </p:spPr>
            <p:txBody>
              <a:bodyPr wrap="square">
                <a:spAutoFit/>
              </a:bodyPr>
              <a:lstStyle/>
              <a:p>
                <a:r>
                  <a:rPr lang="en-US" sz="3200" dirty="0"/>
                  <a:t>Slot car racing</a:t>
                </a:r>
              </a:p>
              <a:p>
                <a:endParaRPr lang="en-US" sz="3200" dirty="0"/>
              </a:p>
              <a:p>
                <a:r>
                  <a:rPr lang="en-US" sz="3200" dirty="0"/>
                  <a:t>But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𝑑𝑥</m:t>
                          </m:r>
                        </m:num>
                        <m:den>
                          <m:r>
                            <a:rPr lang="en-US" sz="3200" b="0" i="1" smtClean="0">
                              <a:latin typeface="Cambria Math" panose="02040503050406030204" pitchFamily="18" charset="0"/>
                            </a:rPr>
                            <m:t>𝑟</m:t>
                          </m:r>
                        </m:den>
                      </m:f>
                    </m:oMath>
                  </m:oMathPara>
                </a14:m>
                <a:endParaRPr lang="en-US" sz="3200" b="0" dirty="0"/>
              </a:p>
              <a:p>
                <a:r>
                  <a:rPr lang="en-US" sz="3200" dirty="0"/>
                  <a:t>From this, we get</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𝑑𝑠</m:t>
                      </m:r>
                      <m:r>
                        <a:rPr lang="en-US" sz="3200" b="0" i="1" smtClean="0">
                          <a:latin typeface="Cambria Math" panose="02040503050406030204" pitchFamily="18" charset="0"/>
                        </a:rPr>
                        <m:t>=</m:t>
                      </m:r>
                      <m:r>
                        <a:rPr lang="en-US" sz="3200" b="0" i="1" smtClean="0">
                          <a:latin typeface="Cambria Math" panose="02040503050406030204" pitchFamily="18" charset="0"/>
                        </a:rPr>
                        <m:t>𝑑𝑥</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𝑑𝑥</m:t>
                          </m:r>
                        </m:num>
                        <m:den>
                          <m:r>
                            <a:rPr lang="en-US" sz="3200" b="0" i="1" smtClean="0">
                              <a:latin typeface="Cambria Math" panose="02040503050406030204" pitchFamily="18" charset="0"/>
                            </a:rPr>
                            <m:t>𝑟</m:t>
                          </m:r>
                        </m:den>
                      </m:f>
                    </m:oMath>
                  </m:oMathPara>
                </a14:m>
                <a:endParaRPr lang="en-US" sz="3200" dirty="0"/>
              </a:p>
              <a:p>
                <a:r>
                  <a:rPr lang="en-US" sz="3200" dirty="0"/>
                  <a:t>Remembering that</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𝑣</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𝑑𝑥</m:t>
                          </m:r>
                        </m:num>
                        <m:den>
                          <m:r>
                            <a:rPr lang="en-US" sz="3200" b="0" i="1" smtClean="0">
                              <a:latin typeface="Cambria Math" panose="02040503050406030204" pitchFamily="18" charset="0"/>
                            </a:rPr>
                            <m:t>𝑑𝑡</m:t>
                          </m:r>
                        </m:den>
                      </m:f>
                    </m:oMath>
                  </m:oMathPara>
                </a14:m>
                <a:endParaRPr lang="en-US" sz="3200" dirty="0"/>
              </a:p>
              <a:p>
                <a:r>
                  <a:rPr lang="en-US" sz="3200" dirty="0"/>
                  <a:t>This leads us to:</a:t>
                </a:r>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5845575"/>
              </a:xfrm>
              <a:prstGeom prst="rect">
                <a:avLst/>
              </a:prstGeom>
              <a:blipFill>
                <a:blip r:embed="rId2"/>
                <a:stretch>
                  <a:fillRect l="-1926" t="-1356" b="-2503"/>
                </a:stretch>
              </a:blipFill>
            </p:spPr>
            <p:txBody>
              <a:bodyPr/>
              <a:lstStyle/>
              <a:p>
                <a:r>
                  <a:rPr lang="en-CA">
                    <a:noFill/>
                  </a:rPr>
                  <a:t> </a:t>
                </a:r>
              </a:p>
            </p:txBody>
          </p:sp>
        </mc:Fallback>
      </mc:AlternateContent>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Tree>
    <p:extLst>
      <p:ext uri="{BB962C8B-B14F-4D97-AF65-F5344CB8AC3E}">
        <p14:creationId xmlns:p14="http://schemas.microsoft.com/office/powerpoint/2010/main" val="2390536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11655" y="665017"/>
                <a:ext cx="8228584" cy="6168676"/>
              </a:xfrm>
              <a:prstGeom prst="rect">
                <a:avLst/>
              </a:prstGeom>
            </p:spPr>
            <p:txBody>
              <a:bodyPr wrap="square">
                <a:spAutoFit/>
              </a:bodyPr>
              <a:lstStyle/>
              <a:p>
                <a:r>
                  <a:rPr lang="en-US" sz="3200" dirty="0"/>
                  <a:t>Slot car racing</a:t>
                </a:r>
              </a:p>
              <a:p>
                <a:endParaRPr lang="en-US" sz="3200" dirty="0"/>
              </a:p>
              <a:p>
                <a:pPr algn="ctr"/>
                <a:r>
                  <a:rPr lang="en-US" sz="3200" dirty="0"/>
                  <a:t> </a:t>
                </a:r>
                <a14:m>
                  <m:oMath xmlns:m="http://schemas.openxmlformats.org/officeDocument/2006/math">
                    <m:r>
                      <a:rPr lang="en-US" sz="3200" b="0" i="1" smtClean="0">
                        <a:latin typeface="Cambria Math" panose="02040503050406030204" pitchFamily="18" charset="0"/>
                      </a:rPr>
                      <m:t>𝑎</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𝑑𝑠</m:t>
                        </m:r>
                      </m:num>
                      <m:den>
                        <m:r>
                          <a:rPr lang="en-US" sz="3200" b="0" i="1" smtClean="0">
                            <a:latin typeface="Cambria Math" panose="02040503050406030204" pitchFamily="18" charset="0"/>
                          </a:rPr>
                          <m:t>𝑑𝑡</m:t>
                        </m:r>
                      </m:den>
                    </m:f>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𝑑𝑡</m:t>
                        </m:r>
                      </m:den>
                    </m:f>
                  </m:oMath>
                </a14:m>
                <a:endParaRPr lang="en-US" sz="3200" b="0" dirty="0"/>
              </a:p>
              <a:p>
                <a:endParaRPr lang="en-US" sz="3200" b="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𝑎</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𝑑𝑥</m:t>
                          </m:r>
                        </m:num>
                        <m:den>
                          <m:r>
                            <a:rPr lang="en-US" sz="3200" b="0" i="1" smtClean="0">
                              <a:latin typeface="Cambria Math" panose="02040503050406030204" pitchFamily="18" charset="0"/>
                            </a:rPr>
                            <m:t>𝑑𝑡</m:t>
                          </m:r>
                        </m:den>
                      </m:f>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𝑑𝑥</m:t>
                          </m:r>
                        </m:num>
                        <m:den>
                          <m:r>
                            <a:rPr lang="en-US" sz="3200" b="0" i="1" smtClean="0">
                              <a:latin typeface="Cambria Math" panose="02040503050406030204" pitchFamily="18" charset="0"/>
                            </a:rPr>
                            <m:t>𝑑𝑡</m:t>
                          </m:r>
                        </m:den>
                      </m:f>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𝑟</m:t>
                          </m:r>
                        </m:den>
                      </m:f>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𝑎</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𝑟</m:t>
                          </m:r>
                        </m:den>
                      </m:f>
                    </m:oMath>
                  </m:oMathPara>
                </a14:m>
                <a:endParaRPr lang="en-US" sz="3200" dirty="0"/>
              </a:p>
              <a:p>
                <a:endParaRPr lang="en-US" sz="3200" dirty="0"/>
              </a:p>
              <a:p>
                <a:r>
                  <a:rPr lang="en-US" sz="3200" dirty="0"/>
                  <a:t>In other words, if we go faster, we need to have a higher sideways acceleration to make the turn.</a:t>
                </a:r>
              </a:p>
            </p:txBody>
          </p:sp>
        </mc:Choice>
        <mc:Fallback xmlns="">
          <p:sp>
            <p:nvSpPr>
              <p:cNvPr id="8" name="Rectangle 7"/>
              <p:cNvSpPr>
                <a:spLocks noRot="1" noChangeAspect="1" noMove="1" noResize="1" noEditPoints="1" noAdjustHandles="1" noChangeArrowheads="1" noChangeShapeType="1" noTextEdit="1"/>
              </p:cNvSpPr>
              <p:nvPr/>
            </p:nvSpPr>
            <p:spPr>
              <a:xfrm>
                <a:off x="511655" y="665017"/>
                <a:ext cx="8228584" cy="6168676"/>
              </a:xfrm>
              <a:prstGeom prst="rect">
                <a:avLst/>
              </a:prstGeom>
              <a:blipFill>
                <a:blip r:embed="rId2"/>
                <a:stretch>
                  <a:fillRect l="-1926" t="-1285" r="-1185" b="-2372"/>
                </a:stretch>
              </a:blipFill>
            </p:spPr>
            <p:txBody>
              <a:bodyPr/>
              <a:lstStyle/>
              <a:p>
                <a:r>
                  <a:rPr lang="en-CA">
                    <a:noFill/>
                  </a:rPr>
                  <a:t> </a:t>
                </a:r>
              </a:p>
            </p:txBody>
          </p:sp>
        </mc:Fallback>
      </mc:AlternateContent>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Tree>
    <p:extLst>
      <p:ext uri="{BB962C8B-B14F-4D97-AF65-F5344CB8AC3E}">
        <p14:creationId xmlns:p14="http://schemas.microsoft.com/office/powerpoint/2010/main" val="336729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4524315"/>
          </a:xfrm>
          <a:prstGeom prst="rect">
            <a:avLst/>
          </a:prstGeom>
        </p:spPr>
        <p:txBody>
          <a:bodyPr wrap="square">
            <a:spAutoFit/>
          </a:bodyPr>
          <a:lstStyle/>
          <a:p>
            <a:r>
              <a:rPr lang="en-US" sz="3200" dirty="0"/>
              <a:t>Slot car racing</a:t>
            </a:r>
          </a:p>
          <a:p>
            <a:endParaRPr lang="en-US" sz="3200" dirty="0"/>
          </a:p>
          <a:p>
            <a:r>
              <a:rPr lang="en-US" sz="3200" dirty="0"/>
              <a:t>The sideways acceleration for a car depends entirely on the friction between the car and the road.</a:t>
            </a:r>
          </a:p>
          <a:p>
            <a:endParaRPr lang="en-US" sz="3200" dirty="0"/>
          </a:p>
          <a:p>
            <a:r>
              <a:rPr lang="en-US" sz="3200" dirty="0"/>
              <a:t>Go too fast, and your tires will start to skid.  In the case of a slot car, skidding means you are leaving the track.</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Tree>
    <p:extLst>
      <p:ext uri="{BB962C8B-B14F-4D97-AF65-F5344CB8AC3E}">
        <p14:creationId xmlns:p14="http://schemas.microsoft.com/office/powerpoint/2010/main" val="1626765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6001643"/>
          </a:xfrm>
          <a:prstGeom prst="rect">
            <a:avLst/>
          </a:prstGeom>
        </p:spPr>
        <p:txBody>
          <a:bodyPr wrap="square">
            <a:spAutoFit/>
          </a:bodyPr>
          <a:lstStyle/>
          <a:p>
            <a:r>
              <a:rPr lang="en-US" sz="3200" dirty="0"/>
              <a:t>Slot car racing - Simulating this in your game</a:t>
            </a:r>
          </a:p>
          <a:p>
            <a:endParaRPr lang="en-US" sz="3200" dirty="0"/>
          </a:p>
          <a:p>
            <a:r>
              <a:rPr lang="en-US" sz="3200" dirty="0"/>
              <a:t>If you recall, we can determine the angle between where we are, and where we want to go based on the points along our curve.  This gives us an angle we need to rotate along based purely on our speed.</a:t>
            </a:r>
          </a:p>
          <a:p>
            <a:r>
              <a:rPr lang="en-US" sz="3200" dirty="0"/>
              <a:t>If we feed our velocity (and the radius of our curve in) we can determine the sideways acceleration we'd need to reach to make that curve.</a:t>
            </a:r>
          </a:p>
          <a:p>
            <a:r>
              <a:rPr lang="en-US" sz="3200" dirty="0"/>
              <a:t>If this is faster than the specs for our car, boom.</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Tree>
    <p:extLst>
      <p:ext uri="{BB962C8B-B14F-4D97-AF65-F5344CB8AC3E}">
        <p14:creationId xmlns:p14="http://schemas.microsoft.com/office/powerpoint/2010/main" val="128790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Physics of racing</a:t>
            </a:r>
          </a:p>
          <a:p>
            <a:endParaRPr lang="en-US" sz="3200" dirty="0"/>
          </a:p>
          <a:p>
            <a:r>
              <a:rPr lang="en-US" sz="3200" dirty="0"/>
              <a:t>The physics of a race care can be as complicated as you want, taking into account things like tire wear, remaining fuel, weight transfer, transmission characteristics, and airflow.</a:t>
            </a:r>
          </a:p>
          <a:p>
            <a:endParaRPr lang="en-US" sz="3200" dirty="0"/>
          </a:p>
          <a:p>
            <a:r>
              <a:rPr lang="en-US" sz="3200" dirty="0"/>
              <a:t>Underneath it all, is a combination of forces acting to propel the vehicle along a path, or to try to keep it from moving (such as friction).  </a:t>
            </a:r>
          </a:p>
        </p:txBody>
      </p:sp>
    </p:spTree>
    <p:extLst>
      <p:ext uri="{BB962C8B-B14F-4D97-AF65-F5344CB8AC3E}">
        <p14:creationId xmlns:p14="http://schemas.microsoft.com/office/powerpoint/2010/main" val="328462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6001643"/>
          </a:xfrm>
          <a:prstGeom prst="rect">
            <a:avLst/>
          </a:prstGeom>
        </p:spPr>
        <p:txBody>
          <a:bodyPr wrap="square">
            <a:spAutoFit/>
          </a:bodyPr>
          <a:lstStyle/>
          <a:p>
            <a:r>
              <a:rPr lang="en-US" sz="3200" dirty="0"/>
              <a:t>Car racing - Multiple tracks</a:t>
            </a:r>
          </a:p>
          <a:p>
            <a:endParaRPr lang="en-US" sz="3200" dirty="0"/>
          </a:p>
          <a:p>
            <a:r>
              <a:rPr lang="en-US" sz="3200" dirty="0"/>
              <a:t>A question arises - if we know what the optimal path to follow on a racetrack is, why bother with alternate paths? Because we're not doing a conga line simulator.</a:t>
            </a:r>
          </a:p>
          <a:p>
            <a:endParaRPr lang="en-US" sz="3200" dirty="0"/>
          </a:p>
          <a:p>
            <a:r>
              <a:rPr lang="en-US" sz="3200" dirty="0"/>
              <a:t>When you get to your corner, at a good speed and good turning rate, what should happen if someone is in front of you, and too slow? You steer around them, probably braking as you do so in order not to splatter yourself on the turn.</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Tree>
    <p:extLst>
      <p:ext uri="{BB962C8B-B14F-4D97-AF65-F5344CB8AC3E}">
        <p14:creationId xmlns:p14="http://schemas.microsoft.com/office/powerpoint/2010/main" val="3293251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4031873"/>
          </a:xfrm>
          <a:prstGeom prst="rect">
            <a:avLst/>
          </a:prstGeom>
        </p:spPr>
        <p:txBody>
          <a:bodyPr wrap="square">
            <a:spAutoFit/>
          </a:bodyPr>
          <a:lstStyle/>
          <a:p>
            <a:r>
              <a:rPr lang="en-US" sz="3200" dirty="0"/>
              <a:t>Car racing - Multiple tracks</a:t>
            </a:r>
          </a:p>
          <a:p>
            <a:endParaRPr lang="en-US" sz="3200" dirty="0"/>
          </a:p>
          <a:p>
            <a:r>
              <a:rPr lang="en-US" sz="3200" dirty="0"/>
              <a:t>Since your vehicles are designed to follow a series of waypoints, the easiest way to steer them around obstacles is to have them select a new track that will bypass the current problem.</a:t>
            </a:r>
          </a:p>
          <a:p>
            <a:endParaRPr lang="en-US" sz="3200" dirty="0"/>
          </a:p>
          <a:p>
            <a:r>
              <a:rPr lang="en-US" sz="3200" dirty="0"/>
              <a:t>Think of this as changing lanes on the highway.</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41</a:t>
            </a:fld>
            <a:endParaRPr lang="en-US"/>
          </a:p>
        </p:txBody>
      </p:sp>
    </p:spTree>
    <p:extLst>
      <p:ext uri="{BB962C8B-B14F-4D97-AF65-F5344CB8AC3E}">
        <p14:creationId xmlns:p14="http://schemas.microsoft.com/office/powerpoint/2010/main" val="765043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5509200"/>
          </a:xfrm>
          <a:prstGeom prst="rect">
            <a:avLst/>
          </a:prstGeom>
        </p:spPr>
        <p:txBody>
          <a:bodyPr wrap="square">
            <a:spAutoFit/>
          </a:bodyPr>
          <a:lstStyle/>
          <a:p>
            <a:r>
              <a:rPr lang="en-US" sz="3200" dirty="0"/>
              <a:t>Keeping it fun</a:t>
            </a:r>
          </a:p>
          <a:p>
            <a:endParaRPr lang="en-US" sz="3200" dirty="0"/>
          </a:p>
          <a:p>
            <a:r>
              <a:rPr lang="en-US" sz="3200" dirty="0"/>
              <a:t>Remember, you're building a game.  Games are supposed to be fun. Don't feel bad about bending the laws of physics to make sure your game remains fun.  </a:t>
            </a:r>
            <a:br>
              <a:rPr lang="en-US" sz="3200" dirty="0"/>
            </a:br>
            <a:br>
              <a:rPr lang="en-US" sz="3200" dirty="0"/>
            </a:br>
            <a:r>
              <a:rPr lang="en-US" sz="3200" dirty="0"/>
              <a:t>Odds are you're not working on the next Forza at the moment. (If you are, then you need to do a LOT more reading up on the physics of driving.)</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42</a:t>
            </a:fld>
            <a:endParaRPr lang="en-US"/>
          </a:p>
        </p:txBody>
      </p:sp>
    </p:spTree>
    <p:extLst>
      <p:ext uri="{BB962C8B-B14F-4D97-AF65-F5344CB8AC3E}">
        <p14:creationId xmlns:p14="http://schemas.microsoft.com/office/powerpoint/2010/main" val="874098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5509200"/>
          </a:xfrm>
          <a:prstGeom prst="rect">
            <a:avLst/>
          </a:prstGeom>
        </p:spPr>
        <p:txBody>
          <a:bodyPr wrap="square">
            <a:spAutoFit/>
          </a:bodyPr>
          <a:lstStyle/>
          <a:p>
            <a:r>
              <a:rPr lang="en-US" sz="3200" dirty="0"/>
              <a:t>Keeping it fun - but doable </a:t>
            </a:r>
            <a:r>
              <a:rPr lang="en-US" sz="3200" dirty="0" err="1"/>
              <a:t>CheatingAI</a:t>
            </a:r>
            <a:r>
              <a:rPr lang="en-US" sz="3200" dirty="0"/>
              <a:t>?</a:t>
            </a:r>
          </a:p>
          <a:p>
            <a:endParaRPr lang="en-US" sz="3200" dirty="0"/>
          </a:p>
          <a:p>
            <a:r>
              <a:rPr lang="en-US" sz="3200" dirty="0"/>
              <a:t>Sometimes, it's ok to cheat in your game.  It's not ok to get caught doing so.</a:t>
            </a:r>
          </a:p>
          <a:p>
            <a:endParaRPr lang="en-US" sz="3200" dirty="0"/>
          </a:p>
          <a:p>
            <a:r>
              <a:rPr lang="en-US" sz="3200" dirty="0"/>
              <a:t>Here's an example:</a:t>
            </a:r>
          </a:p>
          <a:p>
            <a:endParaRPr lang="en-US" sz="3200" dirty="0"/>
          </a:p>
          <a:p>
            <a:r>
              <a:rPr lang="en-US" sz="3200" dirty="0"/>
              <a:t>If an NPC racecar has left the track, it might have to do some serious steering to get back heading in the right direction.  If the player can see the car, then this can't really be avoided.</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43</a:t>
            </a:fld>
            <a:endParaRPr lang="en-US"/>
          </a:p>
        </p:txBody>
      </p:sp>
    </p:spTree>
    <p:extLst>
      <p:ext uri="{BB962C8B-B14F-4D97-AF65-F5344CB8AC3E}">
        <p14:creationId xmlns:p14="http://schemas.microsoft.com/office/powerpoint/2010/main" val="22098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6001643"/>
          </a:xfrm>
          <a:prstGeom prst="rect">
            <a:avLst/>
          </a:prstGeom>
        </p:spPr>
        <p:txBody>
          <a:bodyPr wrap="square">
            <a:spAutoFit/>
          </a:bodyPr>
          <a:lstStyle/>
          <a:p>
            <a:r>
              <a:rPr lang="en-US" sz="3200" dirty="0"/>
              <a:t>Keeping it fun - but doable </a:t>
            </a:r>
            <a:r>
              <a:rPr lang="en-US" sz="3200" dirty="0" err="1"/>
              <a:t>CheatingAI</a:t>
            </a:r>
            <a:r>
              <a:rPr lang="en-US" sz="3200" dirty="0"/>
              <a:t>?</a:t>
            </a:r>
          </a:p>
          <a:p>
            <a:endParaRPr lang="en-US" sz="3200" dirty="0"/>
          </a:p>
          <a:p>
            <a:r>
              <a:rPr lang="en-US" sz="3200" dirty="0"/>
              <a:t>But what if they can't? Set the car back onto the track, pointing in the right direction, and start it back up again. Much simpler, and it works.</a:t>
            </a:r>
          </a:p>
          <a:p>
            <a:endParaRPr lang="en-US" sz="3200" dirty="0"/>
          </a:p>
          <a:p>
            <a:r>
              <a:rPr lang="en-US" sz="3200" dirty="0"/>
              <a:t>Another example is when the player is getting crushed.  That's not fun. Trust me, your player KNOWS they are not good at driving their simulated car.  Don't rub their noses in it. It's ok to dumb down the AI a bit to give them a chance of finishing reasonably.</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44</a:t>
            </a:fld>
            <a:endParaRPr lang="en-US"/>
          </a:p>
        </p:txBody>
      </p:sp>
    </p:spTree>
    <p:extLst>
      <p:ext uri="{BB962C8B-B14F-4D97-AF65-F5344CB8AC3E}">
        <p14:creationId xmlns:p14="http://schemas.microsoft.com/office/powerpoint/2010/main" val="2049129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5509200"/>
          </a:xfrm>
          <a:prstGeom prst="rect">
            <a:avLst/>
          </a:prstGeom>
        </p:spPr>
        <p:txBody>
          <a:bodyPr wrap="square">
            <a:spAutoFit/>
          </a:bodyPr>
          <a:lstStyle/>
          <a:p>
            <a:r>
              <a:rPr lang="en-US" sz="3200" dirty="0"/>
              <a:t>Hands on</a:t>
            </a:r>
          </a:p>
          <a:p>
            <a:endParaRPr lang="en-US" sz="3200" dirty="0"/>
          </a:p>
          <a:p>
            <a:r>
              <a:rPr lang="en-US" sz="3200" dirty="0"/>
              <a:t>We're going to walk through some code that does single path slot car racing under computer control.</a:t>
            </a:r>
          </a:p>
          <a:p>
            <a:endParaRPr lang="en-US" sz="3200" dirty="0"/>
          </a:p>
          <a:p>
            <a:r>
              <a:rPr lang="en-US" sz="3200" dirty="0"/>
              <a:t>The camera will be locked behind and above the vehicle.  Each time the vehicle passes the starting point, it's speed will be slightly increased until it eventually fails to make the turns.</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45</a:t>
            </a:fld>
            <a:endParaRPr lang="en-US"/>
          </a:p>
        </p:txBody>
      </p:sp>
    </p:spTree>
    <p:extLst>
      <p:ext uri="{BB962C8B-B14F-4D97-AF65-F5344CB8AC3E}">
        <p14:creationId xmlns:p14="http://schemas.microsoft.com/office/powerpoint/2010/main" val="1116098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11655" y="665017"/>
            <a:ext cx="8228584" cy="6001643"/>
          </a:xfrm>
          <a:prstGeom prst="rect">
            <a:avLst/>
          </a:prstGeom>
        </p:spPr>
        <p:txBody>
          <a:bodyPr wrap="square">
            <a:spAutoFit/>
          </a:bodyPr>
          <a:lstStyle/>
          <a:p>
            <a:r>
              <a:rPr lang="en-US" sz="3200" dirty="0"/>
              <a:t>Hands on</a:t>
            </a:r>
          </a:p>
          <a:p>
            <a:endParaRPr lang="en-US" sz="3200" dirty="0"/>
          </a:p>
          <a:p>
            <a:r>
              <a:rPr lang="en-US" sz="3200" dirty="0"/>
              <a:t>You're going to want to pay attention to how this works, as you'll need to build a human controllable. multi path version next week for your assignment.</a:t>
            </a:r>
          </a:p>
          <a:p>
            <a:endParaRPr lang="en-US" sz="3200" dirty="0"/>
          </a:p>
          <a:p>
            <a:r>
              <a:rPr lang="en-US" sz="3200" dirty="0"/>
              <a:t>Reminder - Next week has a test as well as that assignment. The test will start promptly at the beginning of class - get here, and get logged in. There will be no delay on the start time, and excuses won't grant you additional time.</a:t>
            </a: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46</a:t>
            </a:fld>
            <a:endParaRPr lang="en-US"/>
          </a:p>
        </p:txBody>
      </p:sp>
    </p:spTree>
    <p:extLst>
      <p:ext uri="{BB962C8B-B14F-4D97-AF65-F5344CB8AC3E}">
        <p14:creationId xmlns:p14="http://schemas.microsoft.com/office/powerpoint/2010/main" val="385751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Let's look at an object that is stationary, and apply a force to it in a forward direction.</a:t>
            </a:r>
          </a:p>
          <a:p>
            <a:endParaRPr lang="en-US" sz="3200" dirty="0"/>
          </a:p>
          <a:p>
            <a:r>
              <a:rPr lang="en-US" sz="3200" dirty="0"/>
              <a:t>The first force we need is traction - this is delivered by the torque of the rotating wheels.</a:t>
            </a:r>
          </a:p>
          <a:p>
            <a:r>
              <a:rPr lang="en-US" sz="3200" dirty="0"/>
              <a:t>Apply more engine power, and a higher forward force is applied.</a:t>
            </a:r>
          </a:p>
          <a:p>
            <a:endParaRPr lang="en-US" sz="3200" dirty="0"/>
          </a:p>
          <a:p>
            <a:r>
              <a:rPr lang="en-US" sz="3200" dirty="0" err="1"/>
              <a:t>F</a:t>
            </a:r>
            <a:r>
              <a:rPr lang="en-US" sz="3200" baseline="-25000" dirty="0" err="1"/>
              <a:t>traction</a:t>
            </a:r>
            <a:r>
              <a:rPr lang="en-US" sz="3200" dirty="0"/>
              <a:t> = u * </a:t>
            </a:r>
            <a:r>
              <a:rPr lang="en-US" sz="3200" dirty="0" err="1"/>
              <a:t>EngineForce</a:t>
            </a:r>
            <a:r>
              <a:rPr lang="en-US" sz="3200" dirty="0"/>
              <a:t>  (u is a unit vector in the direction the car is heading.)</a:t>
            </a:r>
          </a:p>
        </p:txBody>
      </p:sp>
    </p:spTree>
    <p:extLst>
      <p:ext uri="{BB962C8B-B14F-4D97-AF65-F5344CB8AC3E}">
        <p14:creationId xmlns:p14="http://schemas.microsoft.com/office/powerpoint/2010/main" val="359334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That's great, but without something to stop us, we could accelerate infinitely, and this obviously does not happen.  We have two primary opposing forces - drag from air resistance and rolling resistance.</a:t>
            </a:r>
          </a:p>
          <a:p>
            <a:r>
              <a:rPr lang="en-US" sz="3200" dirty="0"/>
              <a:t>Air resistance depends on the square of the velocity, so it has a bigger impact.</a:t>
            </a:r>
          </a:p>
          <a:p>
            <a:endParaRPr lang="en-US" sz="3200" dirty="0"/>
          </a:p>
          <a:p>
            <a:r>
              <a:rPr lang="en-US" sz="3200" dirty="0" err="1"/>
              <a:t>F</a:t>
            </a:r>
            <a:r>
              <a:rPr lang="en-US" sz="3200" baseline="-25000" dirty="0" err="1"/>
              <a:t>drag</a:t>
            </a:r>
            <a:r>
              <a:rPr lang="en-US" sz="3200" dirty="0"/>
              <a:t> = -</a:t>
            </a:r>
            <a:r>
              <a:rPr lang="en-US" sz="3200" dirty="0" err="1"/>
              <a:t>C</a:t>
            </a:r>
            <a:r>
              <a:rPr lang="en-US" sz="3200" baseline="-25000" dirty="0" err="1"/>
              <a:t>drag</a:t>
            </a:r>
            <a:r>
              <a:rPr lang="en-US" sz="3200" dirty="0"/>
              <a:t> * v * |V|</a:t>
            </a:r>
          </a:p>
          <a:p>
            <a:r>
              <a:rPr lang="en-US" sz="3200" dirty="0" err="1"/>
              <a:t>C</a:t>
            </a:r>
            <a:r>
              <a:rPr lang="en-US" sz="3200" baseline="-25000" dirty="0" err="1"/>
              <a:t>drag</a:t>
            </a:r>
            <a:r>
              <a:rPr lang="en-US" sz="3200" dirty="0"/>
              <a:t> is a constant that is dependent on the car.</a:t>
            </a:r>
          </a:p>
        </p:txBody>
      </p:sp>
    </p:spTree>
    <p:extLst>
      <p:ext uri="{BB962C8B-B14F-4D97-AF65-F5344CB8AC3E}">
        <p14:creationId xmlns:p14="http://schemas.microsoft.com/office/powerpoint/2010/main" val="328222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Rolling resistance is caused by friction between the wheels and the road.</a:t>
            </a:r>
          </a:p>
          <a:p>
            <a:endParaRPr lang="en-US" sz="3200" dirty="0"/>
          </a:p>
          <a:p>
            <a:r>
              <a:rPr lang="en-US" sz="3200" dirty="0" err="1"/>
              <a:t>F</a:t>
            </a:r>
            <a:r>
              <a:rPr lang="en-US" sz="3200" baseline="-25000" dirty="0" err="1"/>
              <a:t>rr</a:t>
            </a:r>
            <a:r>
              <a:rPr lang="en-US" sz="3200" dirty="0"/>
              <a:t> = -</a:t>
            </a:r>
            <a:r>
              <a:rPr lang="en-US" sz="3200" dirty="0" err="1"/>
              <a:t>C</a:t>
            </a:r>
            <a:r>
              <a:rPr lang="en-US" sz="3200" baseline="-25000" dirty="0" err="1"/>
              <a:t>rr</a:t>
            </a:r>
            <a:r>
              <a:rPr lang="en-US" sz="3200" dirty="0"/>
              <a:t> * v</a:t>
            </a:r>
          </a:p>
          <a:p>
            <a:r>
              <a:rPr lang="en-US" sz="3200" dirty="0" err="1"/>
              <a:t>C</a:t>
            </a:r>
            <a:r>
              <a:rPr lang="en-US" sz="3200" baseline="-25000" dirty="0" err="1"/>
              <a:t>rr</a:t>
            </a:r>
            <a:r>
              <a:rPr lang="en-US" sz="3200" dirty="0"/>
              <a:t> is a constant that is dependent on the surface of the road and the properties of the wheels.</a:t>
            </a:r>
          </a:p>
          <a:p>
            <a:endParaRPr lang="en-US" sz="3200" dirty="0"/>
          </a:p>
          <a:p>
            <a:r>
              <a:rPr lang="en-US" sz="3200" dirty="0"/>
              <a:t>At low speeds, rolling resistance is the strongest. At high speeds the squared velocity in the drag equation takes precedence.</a:t>
            </a:r>
          </a:p>
        </p:txBody>
      </p:sp>
    </p:spTree>
    <p:extLst>
      <p:ext uri="{BB962C8B-B14F-4D97-AF65-F5344CB8AC3E}">
        <p14:creationId xmlns:p14="http://schemas.microsoft.com/office/powerpoint/2010/main" val="245067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Physics of racing</a:t>
            </a:r>
          </a:p>
          <a:p>
            <a:endParaRPr lang="en-US" sz="3200" dirty="0"/>
          </a:p>
          <a:p>
            <a:r>
              <a:rPr lang="en-US" sz="3200" dirty="0"/>
              <a:t>In the end, the net force forward is:</a:t>
            </a:r>
          </a:p>
          <a:p>
            <a:endParaRPr lang="en-US" sz="3200" dirty="0"/>
          </a:p>
          <a:p>
            <a:r>
              <a:rPr lang="en-US" sz="3200" dirty="0" err="1"/>
              <a:t>F</a:t>
            </a:r>
            <a:r>
              <a:rPr lang="en-US" sz="3200" baseline="-25000" dirty="0" err="1"/>
              <a:t>forward</a:t>
            </a:r>
            <a:r>
              <a:rPr lang="en-US" sz="3200" dirty="0"/>
              <a:t> = </a:t>
            </a:r>
            <a:r>
              <a:rPr lang="en-US" sz="3200" dirty="0" err="1"/>
              <a:t>F</a:t>
            </a:r>
            <a:r>
              <a:rPr lang="en-US" sz="3200" baseline="-25000" dirty="0" err="1"/>
              <a:t>traction</a:t>
            </a:r>
            <a:r>
              <a:rPr lang="en-US" sz="3200" dirty="0"/>
              <a:t> + </a:t>
            </a:r>
            <a:r>
              <a:rPr lang="en-US" sz="3200" dirty="0" err="1"/>
              <a:t>F</a:t>
            </a:r>
            <a:r>
              <a:rPr lang="en-US" sz="3200" baseline="-25000" dirty="0" err="1"/>
              <a:t>drag</a:t>
            </a:r>
            <a:r>
              <a:rPr lang="en-US" sz="3200" dirty="0"/>
              <a:t> + </a:t>
            </a:r>
            <a:r>
              <a:rPr lang="en-US" sz="3200" dirty="0" err="1"/>
              <a:t>F</a:t>
            </a:r>
            <a:r>
              <a:rPr lang="en-US" sz="3200" baseline="-25000" dirty="0" err="1"/>
              <a:t>rr</a:t>
            </a:r>
            <a:endParaRPr lang="en-US" sz="3200" baseline="-25000" dirty="0"/>
          </a:p>
          <a:p>
            <a:r>
              <a:rPr lang="en-US" sz="3200" dirty="0"/>
              <a:t>Note that the drag and rolling resistance are in opposite directions to the traction.</a:t>
            </a:r>
          </a:p>
          <a:p>
            <a:endParaRPr lang="en-US" sz="3200" dirty="0"/>
          </a:p>
          <a:p>
            <a:r>
              <a:rPr lang="en-US" sz="3200" dirty="0"/>
              <a:t>Acceleration is force divided by mass:</a:t>
            </a:r>
          </a:p>
          <a:p>
            <a:endParaRPr lang="en-US" sz="3200" dirty="0"/>
          </a:p>
          <a:p>
            <a:r>
              <a:rPr lang="en-US" sz="3200" dirty="0"/>
              <a:t>a = F/M</a:t>
            </a:r>
          </a:p>
          <a:p>
            <a:r>
              <a:rPr lang="en-US" sz="3200" dirty="0" err="1"/>
              <a:t>a</a:t>
            </a:r>
            <a:r>
              <a:rPr lang="en-US" sz="3200" baseline="-25000" dirty="0" err="1"/>
              <a:t>forward</a:t>
            </a:r>
            <a:r>
              <a:rPr lang="en-US" sz="3200" dirty="0"/>
              <a:t> = </a:t>
            </a:r>
            <a:r>
              <a:rPr lang="en-US" sz="3200" dirty="0" err="1"/>
              <a:t>F</a:t>
            </a:r>
            <a:r>
              <a:rPr lang="en-US" sz="3200" baseline="-25000" dirty="0" err="1"/>
              <a:t>forward</a:t>
            </a:r>
            <a:r>
              <a:rPr lang="en-US" sz="3200" dirty="0"/>
              <a:t>/M</a:t>
            </a:r>
          </a:p>
        </p:txBody>
      </p:sp>
    </p:spTree>
    <p:extLst>
      <p:ext uri="{BB962C8B-B14F-4D97-AF65-F5344CB8AC3E}">
        <p14:creationId xmlns:p14="http://schemas.microsoft.com/office/powerpoint/2010/main" val="297183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Physics of racing</a:t>
            </a:r>
          </a:p>
          <a:p>
            <a:endParaRPr lang="en-US" sz="3200" dirty="0"/>
          </a:p>
          <a:p>
            <a:r>
              <a:rPr lang="en-US" sz="3200" dirty="0"/>
              <a:t>To accurately determine velocity, we need to integrate acceleration over time. This is hard, so we use the Euler method to get close enough:</a:t>
            </a:r>
          </a:p>
          <a:p>
            <a:endParaRPr lang="en-US" sz="3200" dirty="0"/>
          </a:p>
          <a:p>
            <a:r>
              <a:rPr lang="en-US" sz="3200" dirty="0" err="1"/>
              <a:t>v</a:t>
            </a:r>
            <a:r>
              <a:rPr lang="en-US" sz="3200" baseline="-25000" dirty="0" err="1"/>
              <a:t>new</a:t>
            </a:r>
            <a:r>
              <a:rPr lang="en-US" sz="3200" dirty="0"/>
              <a:t> = </a:t>
            </a:r>
            <a:r>
              <a:rPr lang="en-US" sz="3200" dirty="0" err="1"/>
              <a:t>v</a:t>
            </a:r>
            <a:r>
              <a:rPr lang="en-US" sz="3200" baseline="-25000" dirty="0" err="1"/>
              <a:t>old</a:t>
            </a:r>
            <a:r>
              <a:rPr lang="en-US" sz="3200" dirty="0"/>
              <a:t> + </a:t>
            </a:r>
            <a:r>
              <a:rPr lang="el-GR" sz="3200" dirty="0"/>
              <a:t>Δ</a:t>
            </a:r>
            <a:r>
              <a:rPr lang="en-US" sz="3200" dirty="0"/>
              <a:t>t * a</a:t>
            </a:r>
          </a:p>
          <a:p>
            <a:r>
              <a:rPr lang="en-US" sz="3200" dirty="0"/>
              <a:t>(</a:t>
            </a:r>
            <a:r>
              <a:rPr lang="el-GR" sz="3200" dirty="0"/>
              <a:t>Δ</a:t>
            </a:r>
            <a:r>
              <a:rPr lang="en-US" sz="3200" dirty="0"/>
              <a:t>t is delta time)</a:t>
            </a:r>
          </a:p>
          <a:p>
            <a:endParaRPr lang="en-US" sz="3200" dirty="0"/>
          </a:p>
          <a:p>
            <a:r>
              <a:rPr lang="en-US" sz="3200" dirty="0"/>
              <a:t>Similarly position can be found by:</a:t>
            </a:r>
          </a:p>
          <a:p>
            <a:r>
              <a:rPr lang="en-US" sz="3200" dirty="0" err="1"/>
              <a:t>p</a:t>
            </a:r>
            <a:r>
              <a:rPr lang="en-US" sz="3200" baseline="-25000" dirty="0" err="1"/>
              <a:t>new</a:t>
            </a:r>
            <a:r>
              <a:rPr lang="en-US" sz="3200" dirty="0"/>
              <a:t> = </a:t>
            </a:r>
            <a:r>
              <a:rPr lang="en-US" sz="3200" dirty="0" err="1"/>
              <a:t>p</a:t>
            </a:r>
            <a:r>
              <a:rPr lang="en-US" sz="3200" baseline="-25000" dirty="0" err="1"/>
              <a:t>old</a:t>
            </a:r>
            <a:r>
              <a:rPr lang="en-US" sz="3200" dirty="0"/>
              <a:t> + </a:t>
            </a:r>
            <a:r>
              <a:rPr lang="el-GR" sz="3200" dirty="0"/>
              <a:t>Δ</a:t>
            </a:r>
            <a:r>
              <a:rPr lang="en-US" sz="3200" dirty="0"/>
              <a:t>t * v</a:t>
            </a:r>
          </a:p>
        </p:txBody>
      </p:sp>
    </p:spTree>
    <p:extLst>
      <p:ext uri="{BB962C8B-B14F-4D97-AF65-F5344CB8AC3E}">
        <p14:creationId xmlns:p14="http://schemas.microsoft.com/office/powerpoint/2010/main" val="514917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46397</TotalTime>
  <Words>2871</Words>
  <Application>Microsoft Office PowerPoint</Application>
  <PresentationFormat>On-screen Show (4:3)</PresentationFormat>
  <Paragraphs>387</Paragraphs>
  <Slides>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Cambria Math</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137</cp:revision>
  <cp:lastPrinted>2018-07-08T22:54:55Z</cp:lastPrinted>
  <dcterms:created xsi:type="dcterms:W3CDTF">2013-08-13T00:38:38Z</dcterms:created>
  <dcterms:modified xsi:type="dcterms:W3CDTF">2020-12-27T16:29:23Z</dcterms:modified>
</cp:coreProperties>
</file>