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34" r:id="rId4"/>
    <p:sldId id="435" r:id="rId5"/>
    <p:sldId id="436" r:id="rId6"/>
    <p:sldId id="437" r:id="rId7"/>
    <p:sldId id="44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65" r:id="rId17"/>
    <p:sldId id="446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D0E0B-5CCC-4B2F-93E6-EAD3066B848B}" v="3" dt="2020-12-27T19:49:5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96" y="8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241" d="100"/>
          <a:sy n="241" d="100"/>
        </p:scale>
        <p:origin x="2928" y="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ingman" userId="3c9a4b8a81ba15bc" providerId="LiveId" clId="{AB875017-6126-41C5-A1B2-30A04F49C6DD}"/>
    <pc:docChg chg="modSld">
      <pc:chgData name="Dan Lingman" userId="3c9a4b8a81ba15bc" providerId="LiveId" clId="{AB875017-6126-41C5-A1B2-30A04F49C6DD}" dt="2019-01-26T17:33:27.683" v="1" actId="6549"/>
      <pc:docMkLst>
        <pc:docMk/>
      </pc:docMkLst>
      <pc:sldChg chg="modSp">
        <pc:chgData name="Dan Lingman" userId="3c9a4b8a81ba15bc" providerId="LiveId" clId="{AB875017-6126-41C5-A1B2-30A04F49C6DD}" dt="2019-01-26T17:33:27.683" v="1" actId="6549"/>
        <pc:sldMkLst>
          <pc:docMk/>
          <pc:sldMk cId="4046758073" sldId="463"/>
        </pc:sldMkLst>
        <pc:spChg chg="mod">
          <ac:chgData name="Dan Lingman" userId="3c9a4b8a81ba15bc" providerId="LiveId" clId="{AB875017-6126-41C5-A1B2-30A04F49C6DD}" dt="2019-01-26T17:33:27.683" v="1" actId="6549"/>
          <ac:spMkLst>
            <pc:docMk/>
            <pc:sldMk cId="4046758073" sldId="463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4D80ED9C-F816-4B00-B09F-58EA161AE6FA}"/>
    <pc:docChg chg="custSel addSld delSld modSld">
      <pc:chgData name="Dan Lingman" userId="3c9a4b8a81ba15bc" providerId="LiveId" clId="{4D80ED9C-F816-4B00-B09F-58EA161AE6FA}" dt="2018-11-16T21:25:02.679" v="559" actId="2696"/>
      <pc:docMkLst>
        <pc:docMk/>
      </pc:docMkLst>
      <pc:sldChg chg="modSp">
        <pc:chgData name="Dan Lingman" userId="3c9a4b8a81ba15bc" providerId="LiveId" clId="{4D80ED9C-F816-4B00-B09F-58EA161AE6FA}" dt="2018-11-16T01:17:28.282" v="539" actId="20577"/>
        <pc:sldMkLst>
          <pc:docMk/>
          <pc:sldMk cId="0" sldId="257"/>
        </pc:sldMkLst>
        <pc:spChg chg="mod">
          <ac:chgData name="Dan Lingman" userId="3c9a4b8a81ba15bc" providerId="LiveId" clId="{4D80ED9C-F816-4B00-B09F-58EA161AE6FA}" dt="2018-11-16T01:17:28.282" v="539" actId="20577"/>
          <ac:spMkLst>
            <pc:docMk/>
            <pc:sldMk cId="0" sldId="257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D1FD0E0B-5CCC-4B2F-93E6-EAD3066B848B}"/>
    <pc:docChg chg="custSel addSld modSld">
      <pc:chgData name="Dan Lingman" userId="3c9a4b8a81ba15bc" providerId="LiveId" clId="{D1FD0E0B-5CCC-4B2F-93E6-EAD3066B848B}" dt="2020-12-27T20:01:42.578" v="814" actId="20577"/>
      <pc:docMkLst>
        <pc:docMk/>
      </pc:docMkLst>
      <pc:sldChg chg="modSp mod">
        <pc:chgData name="Dan Lingman" userId="3c9a4b8a81ba15bc" providerId="LiveId" clId="{D1FD0E0B-5CCC-4B2F-93E6-EAD3066B848B}" dt="2020-12-27T19:45:22.341" v="0" actId="20577"/>
        <pc:sldMkLst>
          <pc:docMk/>
          <pc:sldMk cId="551632065" sldId="437"/>
        </pc:sldMkLst>
        <pc:spChg chg="mod">
          <ac:chgData name="Dan Lingman" userId="3c9a4b8a81ba15bc" providerId="LiveId" clId="{D1FD0E0B-5CCC-4B2F-93E6-EAD3066B848B}" dt="2020-12-27T19:45:22.341" v="0" actId="20577"/>
          <ac:spMkLst>
            <pc:docMk/>
            <pc:sldMk cId="551632065" sldId="437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47:25.929" v="58" actId="20577"/>
        <pc:sldMkLst>
          <pc:docMk/>
          <pc:sldMk cId="1393335336" sldId="440"/>
        </pc:sldMkLst>
        <pc:spChg chg="mod">
          <ac:chgData name="Dan Lingman" userId="3c9a4b8a81ba15bc" providerId="LiveId" clId="{D1FD0E0B-5CCC-4B2F-93E6-EAD3066B848B}" dt="2020-12-27T19:47:25.929" v="58" actId="20577"/>
          <ac:spMkLst>
            <pc:docMk/>
            <pc:sldMk cId="1393335336" sldId="440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49:11.537" v="117" actId="20577"/>
        <pc:sldMkLst>
          <pc:docMk/>
          <pc:sldMk cId="2187986297" sldId="442"/>
        </pc:sldMkLst>
        <pc:spChg chg="mod">
          <ac:chgData name="Dan Lingman" userId="3c9a4b8a81ba15bc" providerId="LiveId" clId="{D1FD0E0B-5CCC-4B2F-93E6-EAD3066B848B}" dt="2020-12-27T19:49:11.537" v="117" actId="20577"/>
          <ac:spMkLst>
            <pc:docMk/>
            <pc:sldMk cId="2187986297" sldId="442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49:20.506" v="120" actId="20577"/>
        <pc:sldMkLst>
          <pc:docMk/>
          <pc:sldMk cId="3958209900" sldId="443"/>
        </pc:sldMkLst>
        <pc:spChg chg="mod">
          <ac:chgData name="Dan Lingman" userId="3c9a4b8a81ba15bc" providerId="LiveId" clId="{D1FD0E0B-5CCC-4B2F-93E6-EAD3066B848B}" dt="2020-12-27T19:49:20.506" v="120" actId="20577"/>
          <ac:spMkLst>
            <pc:docMk/>
            <pc:sldMk cId="3958209900" sldId="443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52:25.562" v="562" actId="20577"/>
        <pc:sldMkLst>
          <pc:docMk/>
          <pc:sldMk cId="2665996031" sldId="446"/>
        </pc:sldMkLst>
        <pc:spChg chg="mod">
          <ac:chgData name="Dan Lingman" userId="3c9a4b8a81ba15bc" providerId="LiveId" clId="{D1FD0E0B-5CCC-4B2F-93E6-EAD3066B848B}" dt="2020-12-27T19:52:25.562" v="562" actId="20577"/>
          <ac:spMkLst>
            <pc:docMk/>
            <pc:sldMk cId="2665996031" sldId="446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46:12.265" v="2" actId="20577"/>
        <pc:sldMkLst>
          <pc:docMk/>
          <pc:sldMk cId="493645395" sldId="447"/>
        </pc:sldMkLst>
        <pc:spChg chg="mod">
          <ac:chgData name="Dan Lingman" userId="3c9a4b8a81ba15bc" providerId="LiveId" clId="{D1FD0E0B-5CCC-4B2F-93E6-EAD3066B848B}" dt="2020-12-27T19:46:12.265" v="2" actId="20577"/>
          <ac:spMkLst>
            <pc:docMk/>
            <pc:sldMk cId="493645395" sldId="447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55:25.622" v="798" actId="20577"/>
        <pc:sldMkLst>
          <pc:docMk/>
          <pc:sldMk cId="153054708" sldId="448"/>
        </pc:sldMkLst>
        <pc:spChg chg="mod">
          <ac:chgData name="Dan Lingman" userId="3c9a4b8a81ba15bc" providerId="LiveId" clId="{D1FD0E0B-5CCC-4B2F-93E6-EAD3066B848B}" dt="2020-12-27T19:55:25.622" v="798" actId="20577"/>
          <ac:spMkLst>
            <pc:docMk/>
            <pc:sldMk cId="153054708" sldId="448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59:46.563" v="803" actId="27107"/>
        <pc:sldMkLst>
          <pc:docMk/>
          <pc:sldMk cId="611607285" sldId="459"/>
        </pc:sldMkLst>
        <pc:spChg chg="mod">
          <ac:chgData name="Dan Lingman" userId="3c9a4b8a81ba15bc" providerId="LiveId" clId="{D1FD0E0B-5CCC-4B2F-93E6-EAD3066B848B}" dt="2020-12-27T19:59:46.563" v="803" actId="27107"/>
          <ac:spMkLst>
            <pc:docMk/>
            <pc:sldMk cId="611607285" sldId="459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19:59:37.104" v="800" actId="27107"/>
        <pc:sldMkLst>
          <pc:docMk/>
          <pc:sldMk cId="1153067446" sldId="460"/>
        </pc:sldMkLst>
        <pc:spChg chg="mod">
          <ac:chgData name="Dan Lingman" userId="3c9a4b8a81ba15bc" providerId="LiveId" clId="{D1FD0E0B-5CCC-4B2F-93E6-EAD3066B848B}" dt="2020-12-27T19:59:37.104" v="800" actId="27107"/>
          <ac:spMkLst>
            <pc:docMk/>
            <pc:sldMk cId="1153067446" sldId="460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20:00:01.161" v="806" actId="33524"/>
        <pc:sldMkLst>
          <pc:docMk/>
          <pc:sldMk cId="876195473" sldId="461"/>
        </pc:sldMkLst>
        <pc:spChg chg="mod">
          <ac:chgData name="Dan Lingman" userId="3c9a4b8a81ba15bc" providerId="LiveId" clId="{D1FD0E0B-5CCC-4B2F-93E6-EAD3066B848B}" dt="2020-12-27T20:00:01.161" v="806" actId="33524"/>
          <ac:spMkLst>
            <pc:docMk/>
            <pc:sldMk cId="876195473" sldId="461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20:00:28.029" v="812" actId="20577"/>
        <pc:sldMkLst>
          <pc:docMk/>
          <pc:sldMk cId="643901394" sldId="462"/>
        </pc:sldMkLst>
        <pc:spChg chg="mod">
          <ac:chgData name="Dan Lingman" userId="3c9a4b8a81ba15bc" providerId="LiveId" clId="{D1FD0E0B-5CCC-4B2F-93E6-EAD3066B848B}" dt="2020-12-27T20:00:28.029" v="812" actId="20577"/>
          <ac:spMkLst>
            <pc:docMk/>
            <pc:sldMk cId="643901394" sldId="462"/>
            <ac:spMk id="9" creationId="{00000000-0000-0000-0000-000000000000}"/>
          </ac:spMkLst>
        </pc:spChg>
      </pc:sldChg>
      <pc:sldChg chg="modSp mod">
        <pc:chgData name="Dan Lingman" userId="3c9a4b8a81ba15bc" providerId="LiveId" clId="{D1FD0E0B-5CCC-4B2F-93E6-EAD3066B848B}" dt="2020-12-27T20:01:42.578" v="814" actId="20577"/>
        <pc:sldMkLst>
          <pc:docMk/>
          <pc:sldMk cId="248726049" sldId="464"/>
        </pc:sldMkLst>
        <pc:spChg chg="mod">
          <ac:chgData name="Dan Lingman" userId="3c9a4b8a81ba15bc" providerId="LiveId" clId="{D1FD0E0B-5CCC-4B2F-93E6-EAD3066B848B}" dt="2020-12-27T20:01:42.578" v="814" actId="20577"/>
          <ac:spMkLst>
            <pc:docMk/>
            <pc:sldMk cId="248726049" sldId="464"/>
            <ac:spMk id="9" creationId="{00000000-0000-0000-0000-000000000000}"/>
          </ac:spMkLst>
        </pc:spChg>
      </pc:sldChg>
      <pc:sldChg chg="modSp add mod">
        <pc:chgData name="Dan Lingman" userId="3c9a4b8a81ba15bc" providerId="LiveId" clId="{D1FD0E0B-5CCC-4B2F-93E6-EAD3066B848B}" dt="2020-12-27T19:51:57.597" v="561" actId="20577"/>
        <pc:sldMkLst>
          <pc:docMk/>
          <pc:sldMk cId="2600252379" sldId="465"/>
        </pc:sldMkLst>
        <pc:spChg chg="mod">
          <ac:chgData name="Dan Lingman" userId="3c9a4b8a81ba15bc" providerId="LiveId" clId="{D1FD0E0B-5CCC-4B2F-93E6-EAD3066B848B}" dt="2020-12-27T19:51:57.597" v="561" actId="20577"/>
          <ac:spMkLst>
            <pc:docMk/>
            <pc:sldMk cId="2600252379" sldId="465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A70DE0ED-B627-4933-88D2-0FEA90F851A9}"/>
    <pc:docChg chg="undo custSel addSld delSld modSld">
      <pc:chgData name="Dan Lingman" userId="3c9a4b8a81ba15bc" providerId="LiveId" clId="{A70DE0ED-B627-4933-88D2-0FEA90F851A9}" dt="2018-11-15T14:59:56.597" v="7741" actId="20577"/>
      <pc:docMkLst>
        <pc:docMk/>
      </pc:docMkLst>
      <pc:sldChg chg="modSp">
        <pc:chgData name="Dan Lingman" userId="3c9a4b8a81ba15bc" providerId="LiveId" clId="{A70DE0ED-B627-4933-88D2-0FEA90F851A9}" dt="2018-11-14T19:42:08.245" v="663" actId="20577"/>
        <pc:sldMkLst>
          <pc:docMk/>
          <pc:sldMk cId="0" sldId="257"/>
        </pc:sldMkLst>
        <pc:spChg chg="mod">
          <ac:chgData name="Dan Lingman" userId="3c9a4b8a81ba15bc" providerId="LiveId" clId="{A70DE0ED-B627-4933-88D2-0FEA90F851A9}" dt="2018-11-14T19:42:08.245" v="663" actId="20577"/>
          <ac:spMkLst>
            <pc:docMk/>
            <pc:sldMk cId="0" sldId="257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D6F3DD94-3C10-4B12-AC2D-6984670CDB9F}"/>
    <pc:docChg chg="undo custSel addSld delSld modSld modMainMaster">
      <pc:chgData name="Dan Lingman" userId="3c9a4b8a81ba15bc" providerId="LiveId" clId="{D6F3DD94-3C10-4B12-AC2D-6984670CDB9F}" dt="2018-11-14T04:45:00.992" v="7162" actId="20577"/>
      <pc:docMkLst>
        <pc:docMk/>
      </pc:docMkLst>
      <pc:sldChg chg="modSp">
        <pc:chgData name="Dan Lingman" userId="3c9a4b8a81ba15bc" providerId="LiveId" clId="{D6F3DD94-3C10-4B12-AC2D-6984670CDB9F}" dt="2018-11-03T22:21:58.691" v="26" actId="20577"/>
        <pc:sldMkLst>
          <pc:docMk/>
          <pc:sldMk cId="0" sldId="256"/>
        </pc:sldMkLst>
        <pc:spChg chg="mod">
          <ac:chgData name="Dan Lingman" userId="3c9a4b8a81ba15bc" providerId="LiveId" clId="{D6F3DD94-3C10-4B12-AC2D-6984670CDB9F}" dt="2018-11-03T22:21:54.506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1:58.691" v="2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Dan Lingman" userId="3c9a4b8a81ba15bc" providerId="LiveId" clId="{D6F3DD94-3C10-4B12-AC2D-6984670CDB9F}" dt="2018-11-03T22:22:19.246" v="45" actId="478"/>
        <pc:sldMkLst>
          <pc:docMk/>
          <pc:sldMk cId="0" sldId="257"/>
        </pc:sldMkLst>
        <pc:spChg chg="del">
          <ac:chgData name="Dan Lingman" userId="3c9a4b8a81ba15bc" providerId="LiveId" clId="{D6F3DD94-3C10-4B12-AC2D-6984670CDB9F}" dt="2018-11-03T22:22:19.246" v="45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2:07.904" v="44" actId="20577"/>
          <ac:spMkLst>
            <pc:docMk/>
            <pc:sldMk cId="0" sldId="257"/>
            <ac:spMk id="9" creationId="{00000000-0000-0000-0000-000000000000}"/>
          </ac:spMkLst>
        </pc:spChg>
      </pc:sldChg>
      <pc:sldMasterChg chg="modSldLayout">
        <pc:chgData name="Dan Lingman" userId="3c9a4b8a81ba15bc" providerId="LiveId" clId="{D6F3DD94-3C10-4B12-AC2D-6984670CDB9F}" dt="2018-11-03T22:21:07.606" v="7" actId="20577"/>
        <pc:sldMasterMkLst>
          <pc:docMk/>
          <pc:sldMasterMk cId="0" sldId="2147483648"/>
        </pc:sldMasterMkLst>
        <pc:sldLayoutChg chg="modSp">
          <pc:chgData name="Dan Lingman" userId="3c9a4b8a81ba15bc" providerId="LiveId" clId="{D6F3DD94-3C10-4B12-AC2D-6984670CDB9F}" dt="2018-11-03T22:20:55.013" v="3" actId="20577"/>
          <pc:sldLayoutMkLst>
            <pc:docMk/>
            <pc:sldMasterMk cId="0" sldId="2147483648"/>
            <pc:sldLayoutMk cId="0" sldId="2147483649"/>
          </pc:sldLayoutMkLst>
          <pc:spChg chg="mod">
            <ac:chgData name="Dan Lingman" userId="3c9a4b8a81ba15bc" providerId="LiveId" clId="{D6F3DD94-3C10-4B12-AC2D-6984670CDB9F}" dt="2018-11-03T22:20:55.013" v="3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2.397" v="5" actId="20577"/>
          <pc:sldLayoutMkLst>
            <pc:docMk/>
            <pc:sldMasterMk cId="0" sldId="2147483648"/>
            <pc:sldLayoutMk cId="0" sldId="2147483650"/>
          </pc:sldLayoutMkLst>
          <pc:spChg chg="mod">
            <ac:chgData name="Dan Lingman" userId="3c9a4b8a81ba15bc" providerId="LiveId" clId="{D6F3DD94-3C10-4B12-AC2D-6984670CDB9F}" dt="2018-11-03T22:21:02.397" v="5" actId="20577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7.606" v="7" actId="20577"/>
          <pc:sldLayoutMkLst>
            <pc:docMk/>
            <pc:sldMasterMk cId="0" sldId="2147483648"/>
            <pc:sldLayoutMk cId="0" sldId="2147483660"/>
          </pc:sldLayoutMkLst>
          <pc:spChg chg="mod">
            <ac:chgData name="Dan Lingman" userId="3c9a4b8a81ba15bc" providerId="LiveId" clId="{D6F3DD94-3C10-4B12-AC2D-6984670CDB9F}" dt="2018-11-03T22:21:07.606" v="7" actId="20577"/>
            <ac:spMkLst>
              <pc:docMk/>
              <pc:sldMasterMk cId="0" sldId="2147483648"/>
              <pc:sldLayoutMk cId="0" sldId="2147483660"/>
              <ac:spMk id="10" creationId="{00000000-0000-0000-0000-000000000000}"/>
            </ac:spMkLst>
          </pc:spChg>
        </pc:sldLayoutChg>
      </pc:sldMasterChg>
    </pc:docChg>
  </pc:docChgLst>
  <pc:docChgLst>
    <pc:chgData name="Dan Lingman" userId="3c9a4b8a81ba15bc" providerId="LiveId" clId="{60CA87EC-EFEF-469B-8C07-773C9FAA714D}"/>
    <pc:docChg chg="undo custSel addSld delSld modSld modNotesMaster modHandout">
      <pc:chgData name="Dan Lingman" userId="3c9a4b8a81ba15bc" providerId="LiveId" clId="{60CA87EC-EFEF-469B-8C07-773C9FAA714D}" dt="2018-12-04T03:23:01.971" v="8536"/>
      <pc:docMkLst>
        <pc:docMk/>
      </pc:docMkLst>
      <pc:sldChg chg="modSp">
        <pc:chgData name="Dan Lingman" userId="3c9a4b8a81ba15bc" providerId="LiveId" clId="{60CA87EC-EFEF-469B-8C07-773C9FAA714D}" dt="2018-11-16T23:55:10.951" v="133" actId="5793"/>
        <pc:sldMkLst>
          <pc:docMk/>
          <pc:sldMk cId="0" sldId="257"/>
        </pc:sldMkLst>
        <pc:spChg chg="mod">
          <ac:chgData name="Dan Lingman" userId="3c9a4b8a81ba15bc" providerId="LiveId" clId="{60CA87EC-EFEF-469B-8C07-773C9FAA714D}" dt="2018-11-16T23:55:10.951" v="133" actId="5793"/>
          <ac:spMkLst>
            <pc:docMk/>
            <pc:sldMk cId="0" sldId="257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16T23:57:30.105" v="469" actId="20577"/>
        <pc:sldMkLst>
          <pc:docMk/>
          <pc:sldMk cId="1789765511" sldId="434"/>
        </pc:sldMkLst>
        <pc:spChg chg="mod">
          <ac:chgData name="Dan Lingman" userId="3c9a4b8a81ba15bc" providerId="LiveId" clId="{60CA87EC-EFEF-469B-8C07-773C9FAA714D}" dt="2018-11-16T23:57:30.105" v="469" actId="20577"/>
          <ac:spMkLst>
            <pc:docMk/>
            <pc:sldMk cId="1789765511" sldId="434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04:13.660" v="5608" actId="6549"/>
        <pc:sldMkLst>
          <pc:docMk/>
          <pc:sldMk cId="2402195401" sldId="435"/>
        </pc:sldMkLst>
        <pc:spChg chg="mod">
          <ac:chgData name="Dan Lingman" userId="3c9a4b8a81ba15bc" providerId="LiveId" clId="{60CA87EC-EFEF-469B-8C07-773C9FAA714D}" dt="2018-11-23T03:04:13.660" v="5608" actId="6549"/>
          <ac:spMkLst>
            <pc:docMk/>
            <pc:sldMk cId="2402195401" sldId="435"/>
            <ac:spMk id="9" creationId="{00000000-0000-0000-0000-000000000000}"/>
          </ac:spMkLst>
        </pc:spChg>
      </pc:sldChg>
      <pc:sldChg chg="addSp modSp add">
        <pc:chgData name="Dan Lingman" userId="3c9a4b8a81ba15bc" providerId="LiveId" clId="{60CA87EC-EFEF-469B-8C07-773C9FAA714D}" dt="2018-11-19T20:15:16.160" v="644" actId="1036"/>
        <pc:sldMkLst>
          <pc:docMk/>
          <pc:sldMk cId="3572840009" sldId="436"/>
        </pc:sldMkLst>
        <pc:spChg chg="mod">
          <ac:chgData name="Dan Lingman" userId="3c9a4b8a81ba15bc" providerId="LiveId" clId="{60CA87EC-EFEF-469B-8C07-773C9FAA714D}" dt="2018-11-19T20:15:02.823" v="641" actId="404"/>
          <ac:spMkLst>
            <pc:docMk/>
            <pc:sldMk cId="3572840009" sldId="436"/>
            <ac:spMk id="9" creationId="{00000000-0000-0000-0000-000000000000}"/>
          </ac:spMkLst>
        </pc:spChg>
        <pc:picChg chg="add mod">
          <ac:chgData name="Dan Lingman" userId="3c9a4b8a81ba15bc" providerId="LiveId" clId="{60CA87EC-EFEF-469B-8C07-773C9FAA714D}" dt="2018-11-19T20:15:16.160" v="644" actId="1036"/>
          <ac:picMkLst>
            <pc:docMk/>
            <pc:sldMk cId="3572840009" sldId="436"/>
            <ac:picMk id="1026" creationId="{A54D1EB1-6CB4-46C0-93DE-8518CF14C51D}"/>
          </ac:picMkLst>
        </pc:picChg>
      </pc:sldChg>
      <pc:sldChg chg="delSp modSp add">
        <pc:chgData name="Dan Lingman" userId="3c9a4b8a81ba15bc" providerId="LiveId" clId="{60CA87EC-EFEF-469B-8C07-773C9FAA714D}" dt="2018-11-19T21:07:04.054" v="1053" actId="20577"/>
        <pc:sldMkLst>
          <pc:docMk/>
          <pc:sldMk cId="551632065" sldId="437"/>
        </pc:sldMkLst>
        <pc:spChg chg="mod">
          <ac:chgData name="Dan Lingman" userId="3c9a4b8a81ba15bc" providerId="LiveId" clId="{60CA87EC-EFEF-469B-8C07-773C9FAA714D}" dt="2018-11-19T21:07:04.054" v="1053" actId="20577"/>
          <ac:spMkLst>
            <pc:docMk/>
            <pc:sldMk cId="551632065" sldId="437"/>
            <ac:spMk id="9" creationId="{00000000-0000-0000-0000-000000000000}"/>
          </ac:spMkLst>
        </pc:spChg>
        <pc:picChg chg="del">
          <ac:chgData name="Dan Lingman" userId="3c9a4b8a81ba15bc" providerId="LiveId" clId="{60CA87EC-EFEF-469B-8C07-773C9FAA714D}" dt="2018-11-19T20:15:35.301" v="646" actId="478"/>
          <ac:picMkLst>
            <pc:docMk/>
            <pc:sldMk cId="551632065" sldId="437"/>
            <ac:picMk id="1026" creationId="{A54D1EB1-6CB4-46C0-93DE-8518CF14C51D}"/>
          </ac:picMkLst>
        </pc:picChg>
      </pc:sldChg>
      <pc:sldChg chg="modSp add">
        <pc:chgData name="Dan Lingman" userId="3c9a4b8a81ba15bc" providerId="LiveId" clId="{60CA87EC-EFEF-469B-8C07-773C9FAA714D}" dt="2018-11-21T23:08:50.106" v="2009" actId="6549"/>
        <pc:sldMkLst>
          <pc:docMk/>
          <pc:sldMk cId="1474033591" sldId="438"/>
        </pc:sldMkLst>
        <pc:spChg chg="mod">
          <ac:chgData name="Dan Lingman" userId="3c9a4b8a81ba15bc" providerId="LiveId" clId="{60CA87EC-EFEF-469B-8C07-773C9FAA714D}" dt="2018-11-21T23:08:50.106" v="2009" actId="6549"/>
          <ac:spMkLst>
            <pc:docMk/>
            <pc:sldMk cId="1474033591" sldId="438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19T23:27:53.296" v="1892" actId="20577"/>
        <pc:sldMkLst>
          <pc:docMk/>
          <pc:sldMk cId="1254248695" sldId="439"/>
        </pc:sldMkLst>
        <pc:spChg chg="mod">
          <ac:chgData name="Dan Lingman" userId="3c9a4b8a81ba15bc" providerId="LiveId" clId="{60CA87EC-EFEF-469B-8C07-773C9FAA714D}" dt="2018-11-19T23:27:53.296" v="1892" actId="20577"/>
          <ac:spMkLst>
            <pc:docMk/>
            <pc:sldMk cId="1254248695" sldId="439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19T23:31:34.964" v="1996" actId="20577"/>
        <pc:sldMkLst>
          <pc:docMk/>
          <pc:sldMk cId="1393335336" sldId="440"/>
        </pc:sldMkLst>
        <pc:spChg chg="mod">
          <ac:chgData name="Dan Lingman" userId="3c9a4b8a81ba15bc" providerId="LiveId" clId="{60CA87EC-EFEF-469B-8C07-773C9FAA714D}" dt="2018-11-19T23:31:34.964" v="1996" actId="20577"/>
          <ac:spMkLst>
            <pc:docMk/>
            <pc:sldMk cId="1393335336" sldId="440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0:35:55.296" v="2348" actId="20577"/>
        <pc:sldMkLst>
          <pc:docMk/>
          <pc:sldMk cId="4160207457" sldId="441"/>
        </pc:sldMkLst>
        <pc:spChg chg="mod">
          <ac:chgData name="Dan Lingman" userId="3c9a4b8a81ba15bc" providerId="LiveId" clId="{60CA87EC-EFEF-469B-8C07-773C9FAA714D}" dt="2018-11-22T00:35:55.296" v="2348" actId="20577"/>
          <ac:spMkLst>
            <pc:docMk/>
            <pc:sldMk cId="4160207457" sldId="441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0:51:55.173" v="2761" actId="6549"/>
        <pc:sldMkLst>
          <pc:docMk/>
          <pc:sldMk cId="2187986297" sldId="442"/>
        </pc:sldMkLst>
        <pc:spChg chg="mod">
          <ac:chgData name="Dan Lingman" userId="3c9a4b8a81ba15bc" providerId="LiveId" clId="{60CA87EC-EFEF-469B-8C07-773C9FAA714D}" dt="2018-11-22T00:51:55.173" v="2761" actId="6549"/>
          <ac:spMkLst>
            <pc:docMk/>
            <pc:sldMk cId="2187986297" sldId="442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0:53:56.028" v="2954" actId="20577"/>
        <pc:sldMkLst>
          <pc:docMk/>
          <pc:sldMk cId="3958209900" sldId="443"/>
        </pc:sldMkLst>
        <pc:spChg chg="mod">
          <ac:chgData name="Dan Lingman" userId="3c9a4b8a81ba15bc" providerId="LiveId" clId="{60CA87EC-EFEF-469B-8C07-773C9FAA714D}" dt="2018-11-22T00:53:56.028" v="2954" actId="20577"/>
          <ac:spMkLst>
            <pc:docMk/>
            <pc:sldMk cId="3958209900" sldId="443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0:59:23.806" v="3167" actId="20577"/>
        <pc:sldMkLst>
          <pc:docMk/>
          <pc:sldMk cId="899451726" sldId="444"/>
        </pc:sldMkLst>
        <pc:spChg chg="mod">
          <ac:chgData name="Dan Lingman" userId="3c9a4b8a81ba15bc" providerId="LiveId" clId="{60CA87EC-EFEF-469B-8C07-773C9FAA714D}" dt="2018-11-22T00:59:23.806" v="3167" actId="20577"/>
          <ac:spMkLst>
            <pc:docMk/>
            <pc:sldMk cId="899451726" sldId="444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1:00:57.194" v="3242" actId="6549"/>
        <pc:sldMkLst>
          <pc:docMk/>
          <pc:sldMk cId="779181837" sldId="445"/>
        </pc:sldMkLst>
        <pc:spChg chg="mod">
          <ac:chgData name="Dan Lingman" userId="3c9a4b8a81ba15bc" providerId="LiveId" clId="{60CA87EC-EFEF-469B-8C07-773C9FAA714D}" dt="2018-11-22T01:00:57.194" v="3242" actId="6549"/>
          <ac:spMkLst>
            <pc:docMk/>
            <pc:sldMk cId="779181837" sldId="445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2:37:42.971" v="3961" actId="20577"/>
        <pc:sldMkLst>
          <pc:docMk/>
          <pc:sldMk cId="2665996031" sldId="446"/>
        </pc:sldMkLst>
        <pc:spChg chg="mod">
          <ac:chgData name="Dan Lingman" userId="3c9a4b8a81ba15bc" providerId="LiveId" clId="{60CA87EC-EFEF-469B-8C07-773C9FAA714D}" dt="2018-11-22T02:37:42.971" v="3961" actId="20577"/>
          <ac:spMkLst>
            <pc:docMk/>
            <pc:sldMk cId="2665996031" sldId="446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2:02:55.819" v="3586" actId="20577"/>
        <pc:sldMkLst>
          <pc:docMk/>
          <pc:sldMk cId="493645395" sldId="447"/>
        </pc:sldMkLst>
        <pc:spChg chg="mod">
          <ac:chgData name="Dan Lingman" userId="3c9a4b8a81ba15bc" providerId="LiveId" clId="{60CA87EC-EFEF-469B-8C07-773C9FAA714D}" dt="2018-11-22T02:02:55.819" v="3586" actId="20577"/>
          <ac:spMkLst>
            <pc:docMk/>
            <pc:sldMk cId="493645395" sldId="447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2T02:59:13.165" v="4147" actId="20577"/>
        <pc:sldMkLst>
          <pc:docMk/>
          <pc:sldMk cId="153054708" sldId="448"/>
        </pc:sldMkLst>
        <pc:spChg chg="mod">
          <ac:chgData name="Dan Lingman" userId="3c9a4b8a81ba15bc" providerId="LiveId" clId="{60CA87EC-EFEF-469B-8C07-773C9FAA714D}" dt="2018-11-22T02:59:13.165" v="4147" actId="20577"/>
          <ac:spMkLst>
            <pc:docMk/>
            <pc:sldMk cId="153054708" sldId="448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2:35:28.318" v="4434" actId="12"/>
        <pc:sldMkLst>
          <pc:docMk/>
          <pc:sldMk cId="1846678046" sldId="449"/>
        </pc:sldMkLst>
        <pc:spChg chg="mod">
          <ac:chgData name="Dan Lingman" userId="3c9a4b8a81ba15bc" providerId="LiveId" clId="{60CA87EC-EFEF-469B-8C07-773C9FAA714D}" dt="2018-11-23T02:35:28.318" v="4434" actId="12"/>
          <ac:spMkLst>
            <pc:docMk/>
            <pc:sldMk cId="1846678046" sldId="449"/>
            <ac:spMk id="9" creationId="{00000000-0000-0000-0000-000000000000}"/>
          </ac:spMkLst>
        </pc:spChg>
      </pc:sldChg>
      <pc:sldChg chg="addSp modSp add">
        <pc:chgData name="Dan Lingman" userId="3c9a4b8a81ba15bc" providerId="LiveId" clId="{60CA87EC-EFEF-469B-8C07-773C9FAA714D}" dt="2018-11-23T02:49:34.327" v="4576" actId="14100"/>
        <pc:sldMkLst>
          <pc:docMk/>
          <pc:sldMk cId="215472311" sldId="450"/>
        </pc:sldMkLst>
        <pc:spChg chg="mod">
          <ac:chgData name="Dan Lingman" userId="3c9a4b8a81ba15bc" providerId="LiveId" clId="{60CA87EC-EFEF-469B-8C07-773C9FAA714D}" dt="2018-11-23T02:49:02.174" v="4574" actId="20577"/>
          <ac:spMkLst>
            <pc:docMk/>
            <pc:sldMk cId="215472311" sldId="450"/>
            <ac:spMk id="9" creationId="{00000000-0000-0000-0000-000000000000}"/>
          </ac:spMkLst>
        </pc:spChg>
        <pc:picChg chg="add mod">
          <ac:chgData name="Dan Lingman" userId="3c9a4b8a81ba15bc" providerId="LiveId" clId="{60CA87EC-EFEF-469B-8C07-773C9FAA714D}" dt="2018-11-23T02:49:34.327" v="4576" actId="14100"/>
          <ac:picMkLst>
            <pc:docMk/>
            <pc:sldMk cId="215472311" sldId="450"/>
            <ac:picMk id="1026" creationId="{C3E012D1-8C25-43F6-B841-31530137F7C3}"/>
          </ac:picMkLst>
        </pc:picChg>
      </pc:sldChg>
      <pc:sldChg chg="addSp delSp modSp add">
        <pc:chgData name="Dan Lingman" userId="3c9a4b8a81ba15bc" providerId="LiveId" clId="{60CA87EC-EFEF-469B-8C07-773C9FAA714D}" dt="2018-11-23T02:53:34.257" v="4744" actId="478"/>
        <pc:sldMkLst>
          <pc:docMk/>
          <pc:sldMk cId="3153703798" sldId="451"/>
        </pc:sldMkLst>
        <pc:spChg chg="mod ord">
          <ac:chgData name="Dan Lingman" userId="3c9a4b8a81ba15bc" providerId="LiveId" clId="{60CA87EC-EFEF-469B-8C07-773C9FAA714D}" dt="2018-11-23T02:52:34.600" v="4734" actId="167"/>
          <ac:spMkLst>
            <pc:docMk/>
            <pc:sldMk cId="3153703798" sldId="451"/>
            <ac:spMk id="9" creationId="{00000000-0000-0000-0000-000000000000}"/>
          </ac:spMkLst>
        </pc:spChg>
        <pc:picChg chg="del">
          <ac:chgData name="Dan Lingman" userId="3c9a4b8a81ba15bc" providerId="LiveId" clId="{60CA87EC-EFEF-469B-8C07-773C9FAA714D}" dt="2018-11-23T02:50:58.019" v="4661" actId="478"/>
          <ac:picMkLst>
            <pc:docMk/>
            <pc:sldMk cId="3153703798" sldId="451"/>
            <ac:picMk id="1026" creationId="{C3E012D1-8C25-43F6-B841-31530137F7C3}"/>
          </ac:picMkLst>
        </pc:picChg>
        <pc:picChg chg="add del mod ord">
          <ac:chgData name="Dan Lingman" userId="3c9a4b8a81ba15bc" providerId="LiveId" clId="{60CA87EC-EFEF-469B-8C07-773C9FAA714D}" dt="2018-11-23T02:53:34.257" v="4744" actId="478"/>
          <ac:picMkLst>
            <pc:docMk/>
            <pc:sldMk cId="3153703798" sldId="451"/>
            <ac:picMk id="2050" creationId="{D762208F-553A-4C53-BF3C-2F187237DC9B}"/>
          </ac:picMkLst>
        </pc:picChg>
        <pc:picChg chg="add del mod ord">
          <ac:chgData name="Dan Lingman" userId="3c9a4b8a81ba15bc" providerId="LiveId" clId="{60CA87EC-EFEF-469B-8C07-773C9FAA714D}" dt="2018-11-23T02:53:29.506" v="4743" actId="171"/>
          <ac:picMkLst>
            <pc:docMk/>
            <pc:sldMk cId="3153703798" sldId="451"/>
            <ac:picMk id="2052" creationId="{6E746316-4A7A-4155-9741-FA1DEE0104CF}"/>
          </ac:picMkLst>
        </pc:picChg>
      </pc:sldChg>
      <pc:sldChg chg="addSp delSp modSp add">
        <pc:chgData name="Dan Lingman" userId="3c9a4b8a81ba15bc" providerId="LiveId" clId="{60CA87EC-EFEF-469B-8C07-773C9FAA714D}" dt="2018-11-23T02:52:22.526" v="4733" actId="478"/>
        <pc:sldMkLst>
          <pc:docMk/>
          <pc:sldMk cId="621431047" sldId="452"/>
        </pc:sldMkLst>
        <pc:spChg chg="mod ord">
          <ac:chgData name="Dan Lingman" userId="3c9a4b8a81ba15bc" providerId="LiveId" clId="{60CA87EC-EFEF-469B-8C07-773C9FAA714D}" dt="2018-11-23T02:52:15.844" v="4731" actId="167"/>
          <ac:spMkLst>
            <pc:docMk/>
            <pc:sldMk cId="621431047" sldId="452"/>
            <ac:spMk id="9" creationId="{00000000-0000-0000-0000-000000000000}"/>
          </ac:spMkLst>
        </pc:spChg>
        <pc:picChg chg="add del">
          <ac:chgData name="Dan Lingman" userId="3c9a4b8a81ba15bc" providerId="LiveId" clId="{60CA87EC-EFEF-469B-8C07-773C9FAA714D}" dt="2018-11-23T02:52:22.526" v="4733" actId="478"/>
          <ac:picMkLst>
            <pc:docMk/>
            <pc:sldMk cId="621431047" sldId="452"/>
            <ac:picMk id="2050" creationId="{D762208F-553A-4C53-BF3C-2F187237DC9B}"/>
          </ac:picMkLst>
        </pc:picChg>
        <pc:picChg chg="add mod ord">
          <ac:chgData name="Dan Lingman" userId="3c9a4b8a81ba15bc" providerId="LiveId" clId="{60CA87EC-EFEF-469B-8C07-773C9FAA714D}" dt="2018-11-23T02:52:07.184" v="4730" actId="167"/>
          <ac:picMkLst>
            <pc:docMk/>
            <pc:sldMk cId="621431047" sldId="452"/>
            <ac:picMk id="3074" creationId="{C217A89E-D4E6-4772-9923-C451D490ACA0}"/>
          </ac:picMkLst>
        </pc:picChg>
      </pc:sldChg>
      <pc:sldChg chg="modSp add">
        <pc:chgData name="Dan Lingman" userId="3c9a4b8a81ba15bc" providerId="LiveId" clId="{60CA87EC-EFEF-469B-8C07-773C9FAA714D}" dt="2018-11-23T02:55:59.490" v="5015" actId="20577"/>
        <pc:sldMkLst>
          <pc:docMk/>
          <pc:sldMk cId="565554342" sldId="453"/>
        </pc:sldMkLst>
        <pc:spChg chg="mod">
          <ac:chgData name="Dan Lingman" userId="3c9a4b8a81ba15bc" providerId="LiveId" clId="{60CA87EC-EFEF-469B-8C07-773C9FAA714D}" dt="2018-11-23T02:55:59.490" v="5015" actId="20577"/>
          <ac:spMkLst>
            <pc:docMk/>
            <pc:sldMk cId="565554342" sldId="453"/>
            <ac:spMk id="9" creationId="{00000000-0000-0000-0000-000000000000}"/>
          </ac:spMkLst>
        </pc:spChg>
      </pc:sldChg>
      <pc:sldChg chg="addSp modSp add">
        <pc:chgData name="Dan Lingman" userId="3c9a4b8a81ba15bc" providerId="LiveId" clId="{60CA87EC-EFEF-469B-8C07-773C9FAA714D}" dt="2018-11-23T02:58:27.983" v="5359" actId="1076"/>
        <pc:sldMkLst>
          <pc:docMk/>
          <pc:sldMk cId="1666072250" sldId="454"/>
        </pc:sldMkLst>
        <pc:spChg chg="mod">
          <ac:chgData name="Dan Lingman" userId="3c9a4b8a81ba15bc" providerId="LiveId" clId="{60CA87EC-EFEF-469B-8C07-773C9FAA714D}" dt="2018-11-23T02:58:22.491" v="5358" actId="20577"/>
          <ac:spMkLst>
            <pc:docMk/>
            <pc:sldMk cId="1666072250" sldId="454"/>
            <ac:spMk id="9" creationId="{00000000-0000-0000-0000-000000000000}"/>
          </ac:spMkLst>
        </pc:spChg>
        <pc:picChg chg="add mod">
          <ac:chgData name="Dan Lingman" userId="3c9a4b8a81ba15bc" providerId="LiveId" clId="{60CA87EC-EFEF-469B-8C07-773C9FAA714D}" dt="2018-11-23T02:58:27.983" v="5359" actId="1076"/>
          <ac:picMkLst>
            <pc:docMk/>
            <pc:sldMk cId="1666072250" sldId="454"/>
            <ac:picMk id="4" creationId="{D4F1D28D-DC5F-47BC-9AD3-C0A4CBE7A137}"/>
          </ac:picMkLst>
        </pc:picChg>
      </pc:sldChg>
      <pc:sldChg chg="addSp delSp modSp add">
        <pc:chgData name="Dan Lingman" userId="3c9a4b8a81ba15bc" providerId="LiveId" clId="{60CA87EC-EFEF-469B-8C07-773C9FAA714D}" dt="2018-11-23T03:00:01.871" v="5599" actId="1035"/>
        <pc:sldMkLst>
          <pc:docMk/>
          <pc:sldMk cId="3672904236" sldId="455"/>
        </pc:sldMkLst>
        <pc:spChg chg="mod">
          <ac:chgData name="Dan Lingman" userId="3c9a4b8a81ba15bc" providerId="LiveId" clId="{60CA87EC-EFEF-469B-8C07-773C9FAA714D}" dt="2018-11-23T02:59:38.325" v="5557" actId="1076"/>
          <ac:spMkLst>
            <pc:docMk/>
            <pc:sldMk cId="3672904236" sldId="455"/>
            <ac:spMk id="9" creationId="{00000000-0000-0000-0000-000000000000}"/>
          </ac:spMkLst>
        </pc:spChg>
        <pc:picChg chg="del">
          <ac:chgData name="Dan Lingman" userId="3c9a4b8a81ba15bc" providerId="LiveId" clId="{60CA87EC-EFEF-469B-8C07-773C9FAA714D}" dt="2018-11-23T02:59:51.526" v="5561" actId="478"/>
          <ac:picMkLst>
            <pc:docMk/>
            <pc:sldMk cId="3672904236" sldId="455"/>
            <ac:picMk id="4" creationId="{D4F1D28D-DC5F-47BC-9AD3-C0A4CBE7A137}"/>
          </ac:picMkLst>
        </pc:picChg>
        <pc:picChg chg="add mod">
          <ac:chgData name="Dan Lingman" userId="3c9a4b8a81ba15bc" providerId="LiveId" clId="{60CA87EC-EFEF-469B-8C07-773C9FAA714D}" dt="2018-11-23T03:00:01.871" v="5599" actId="1035"/>
          <ac:picMkLst>
            <pc:docMk/>
            <pc:sldMk cId="3672904236" sldId="455"/>
            <ac:picMk id="4098" creationId="{959E8272-A955-446E-B008-EC5DE47A8881}"/>
          </ac:picMkLst>
        </pc:picChg>
      </pc:sldChg>
      <pc:sldChg chg="delSp modSp add">
        <pc:chgData name="Dan Lingman" userId="3c9a4b8a81ba15bc" providerId="LiveId" clId="{60CA87EC-EFEF-469B-8C07-773C9FAA714D}" dt="2018-11-23T03:09:27.429" v="6204" actId="404"/>
        <pc:sldMkLst>
          <pc:docMk/>
          <pc:sldMk cId="2411994032" sldId="456"/>
        </pc:sldMkLst>
        <pc:spChg chg="mod">
          <ac:chgData name="Dan Lingman" userId="3c9a4b8a81ba15bc" providerId="LiveId" clId="{60CA87EC-EFEF-469B-8C07-773C9FAA714D}" dt="2018-11-23T03:09:27.429" v="6204" actId="404"/>
          <ac:spMkLst>
            <pc:docMk/>
            <pc:sldMk cId="2411994032" sldId="456"/>
            <ac:spMk id="9" creationId="{00000000-0000-0000-0000-000000000000}"/>
          </ac:spMkLst>
        </pc:spChg>
        <pc:picChg chg="del">
          <ac:chgData name="Dan Lingman" userId="3c9a4b8a81ba15bc" providerId="LiveId" clId="{60CA87EC-EFEF-469B-8C07-773C9FAA714D}" dt="2018-11-23T03:04:46.524" v="5610" actId="478"/>
          <ac:picMkLst>
            <pc:docMk/>
            <pc:sldMk cId="2411994032" sldId="456"/>
            <ac:picMk id="4098" creationId="{959E8272-A955-446E-B008-EC5DE47A8881}"/>
          </ac:picMkLst>
        </pc:picChg>
      </pc:sldChg>
      <pc:sldChg chg="modSp add">
        <pc:chgData name="Dan Lingman" userId="3c9a4b8a81ba15bc" providerId="LiveId" clId="{60CA87EC-EFEF-469B-8C07-773C9FAA714D}" dt="2018-11-23T03:11:14.193" v="6376" actId="20577"/>
        <pc:sldMkLst>
          <pc:docMk/>
          <pc:sldMk cId="1408559578" sldId="457"/>
        </pc:sldMkLst>
        <pc:spChg chg="mod">
          <ac:chgData name="Dan Lingman" userId="3c9a4b8a81ba15bc" providerId="LiveId" clId="{60CA87EC-EFEF-469B-8C07-773C9FAA714D}" dt="2018-11-23T03:11:14.193" v="6376" actId="20577"/>
          <ac:spMkLst>
            <pc:docMk/>
            <pc:sldMk cId="1408559578" sldId="457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12:23.697" v="6507" actId="20577"/>
        <pc:sldMkLst>
          <pc:docMk/>
          <pc:sldMk cId="3605453369" sldId="458"/>
        </pc:sldMkLst>
        <pc:spChg chg="mod">
          <ac:chgData name="Dan Lingman" userId="3c9a4b8a81ba15bc" providerId="LiveId" clId="{60CA87EC-EFEF-469B-8C07-773C9FAA714D}" dt="2018-11-23T03:12:23.697" v="6507" actId="20577"/>
          <ac:spMkLst>
            <pc:docMk/>
            <pc:sldMk cId="3605453369" sldId="458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16:59.170" v="6826" actId="20577"/>
        <pc:sldMkLst>
          <pc:docMk/>
          <pc:sldMk cId="611607285" sldId="459"/>
        </pc:sldMkLst>
        <pc:spChg chg="mod">
          <ac:chgData name="Dan Lingman" userId="3c9a4b8a81ba15bc" providerId="LiveId" clId="{60CA87EC-EFEF-469B-8C07-773C9FAA714D}" dt="2018-11-23T03:16:59.170" v="6826" actId="20577"/>
          <ac:spMkLst>
            <pc:docMk/>
            <pc:sldMk cId="611607285" sldId="459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18:07.630" v="6974" actId="20577"/>
        <pc:sldMkLst>
          <pc:docMk/>
          <pc:sldMk cId="1153067446" sldId="460"/>
        </pc:sldMkLst>
        <pc:spChg chg="mod">
          <ac:chgData name="Dan Lingman" userId="3c9a4b8a81ba15bc" providerId="LiveId" clId="{60CA87EC-EFEF-469B-8C07-773C9FAA714D}" dt="2018-11-23T03:18:07.630" v="6974" actId="20577"/>
          <ac:spMkLst>
            <pc:docMk/>
            <pc:sldMk cId="1153067446" sldId="460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20:43.063" v="7249" actId="20577"/>
        <pc:sldMkLst>
          <pc:docMk/>
          <pc:sldMk cId="876195473" sldId="461"/>
        </pc:sldMkLst>
        <pc:spChg chg="mod">
          <ac:chgData name="Dan Lingman" userId="3c9a4b8a81ba15bc" providerId="LiveId" clId="{60CA87EC-EFEF-469B-8C07-773C9FAA714D}" dt="2018-11-23T03:20:43.063" v="7249" actId="20577"/>
          <ac:spMkLst>
            <pc:docMk/>
            <pc:sldMk cId="876195473" sldId="461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24:27.019" v="7729" actId="20577"/>
        <pc:sldMkLst>
          <pc:docMk/>
          <pc:sldMk cId="643901394" sldId="462"/>
        </pc:sldMkLst>
        <pc:spChg chg="mod">
          <ac:chgData name="Dan Lingman" userId="3c9a4b8a81ba15bc" providerId="LiveId" clId="{60CA87EC-EFEF-469B-8C07-773C9FAA714D}" dt="2018-11-23T03:24:27.019" v="7729" actId="20577"/>
          <ac:spMkLst>
            <pc:docMk/>
            <pc:sldMk cId="643901394" sldId="462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28:21.706" v="8098" actId="20577"/>
        <pc:sldMkLst>
          <pc:docMk/>
          <pc:sldMk cId="4046758073" sldId="463"/>
        </pc:sldMkLst>
        <pc:spChg chg="mod">
          <ac:chgData name="Dan Lingman" userId="3c9a4b8a81ba15bc" providerId="LiveId" clId="{60CA87EC-EFEF-469B-8C07-773C9FAA714D}" dt="2018-11-23T03:28:21.706" v="8098" actId="20577"/>
          <ac:spMkLst>
            <pc:docMk/>
            <pc:sldMk cId="4046758073" sldId="463"/>
            <ac:spMk id="9" creationId="{00000000-0000-0000-0000-000000000000}"/>
          </ac:spMkLst>
        </pc:spChg>
      </pc:sldChg>
      <pc:sldChg chg="modSp add">
        <pc:chgData name="Dan Lingman" userId="3c9a4b8a81ba15bc" providerId="LiveId" clId="{60CA87EC-EFEF-469B-8C07-773C9FAA714D}" dt="2018-11-23T03:30:38.649" v="8535" actId="20577"/>
        <pc:sldMkLst>
          <pc:docMk/>
          <pc:sldMk cId="248726049" sldId="464"/>
        </pc:sldMkLst>
        <pc:spChg chg="mod">
          <ac:chgData name="Dan Lingman" userId="3c9a4b8a81ba15bc" providerId="LiveId" clId="{60CA87EC-EFEF-469B-8C07-773C9FAA714D}" dt="2018-11-23T03:30:38.649" v="8535" actId="20577"/>
          <ac:spMkLst>
            <pc:docMk/>
            <pc:sldMk cId="248726049" sldId="464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1574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57237" y="875742"/>
                <a:ext cx="7629526" cy="4916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Flocking Fundamentals - Velocity and Acceleration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Velocity is change in position over time.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/>
                <a:r>
                  <a:rPr lang="en-US" sz="3200" dirty="0"/>
                  <a:t>Acceleration is change in velocity over time.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" y="875742"/>
                <a:ext cx="7629526" cy="4916987"/>
              </a:xfrm>
              <a:prstGeom prst="rect">
                <a:avLst/>
              </a:prstGeom>
              <a:blipFill>
                <a:blip r:embed="rId2"/>
                <a:stretch>
                  <a:fillRect l="-1997" t="-161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3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When we're computing the vectors that are eventually going to drive our </a:t>
            </a:r>
            <a:r>
              <a:rPr lang="en-US" sz="3200" dirty="0" err="1"/>
              <a:t>Boid</a:t>
            </a:r>
            <a:r>
              <a:rPr lang="en-US" sz="3200" dirty="0"/>
              <a:t>, we want to make sure that we're not overdriving it.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 err="1"/>
              <a:t>Boid</a:t>
            </a:r>
            <a:r>
              <a:rPr lang="en-US" sz="3200" dirty="0"/>
              <a:t> will have a top speed, and a maximum turn rate.  We need to ensure that our acceleration we're trying to apply does not wind up exceeding those.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We set our </a:t>
            </a:r>
            <a:r>
              <a:rPr lang="en-US" sz="3200" dirty="0" err="1"/>
              <a:t>Boid</a:t>
            </a:r>
            <a:r>
              <a:rPr lang="en-US" sz="3200" dirty="0"/>
              <a:t> up so that it is facing in the Z direction.  If this is done, then Unity gives us a number of helpful values on the transform property of the game object. </a:t>
            </a:r>
          </a:p>
          <a:p>
            <a:endParaRPr lang="en-US" sz="3200" dirty="0"/>
          </a:p>
          <a:p>
            <a:r>
              <a:rPr lang="en-US" sz="3200" dirty="0"/>
              <a:t>Rotating game objects will result in also rotating the 3 major axes of the object.</a:t>
            </a:r>
          </a:p>
          <a:p>
            <a:endParaRPr lang="en-US" sz="3200" dirty="0"/>
          </a:p>
          <a:p>
            <a:r>
              <a:rPr lang="en-US" sz="3200" dirty="0"/>
              <a:t>(Yes, axes is the correct plural of axis.)</a:t>
            </a:r>
          </a:p>
        </p:txBody>
      </p:sp>
    </p:spTree>
    <p:extLst>
      <p:ext uri="{BB962C8B-B14F-4D97-AF65-F5344CB8AC3E}">
        <p14:creationId xmlns:p14="http://schemas.microsoft.com/office/powerpoint/2010/main" val="218798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 err="1"/>
              <a:t>transform.forward</a:t>
            </a:r>
            <a:r>
              <a:rPr lang="en-US" sz="3200" dirty="0"/>
              <a:t> - unit vector towards the blue axis.</a:t>
            </a:r>
          </a:p>
          <a:p>
            <a:endParaRPr lang="en-US" sz="3200" dirty="0"/>
          </a:p>
          <a:p>
            <a:r>
              <a:rPr lang="en-US" sz="3200" dirty="0" err="1"/>
              <a:t>transform.up</a:t>
            </a:r>
            <a:r>
              <a:rPr lang="en-US" sz="3200" dirty="0"/>
              <a:t> - unit vector towards the green axis.</a:t>
            </a:r>
          </a:p>
          <a:p>
            <a:endParaRPr lang="en-US" sz="3200" dirty="0"/>
          </a:p>
          <a:p>
            <a:r>
              <a:rPr lang="en-US" sz="3200" dirty="0" err="1"/>
              <a:t>transform.right</a:t>
            </a:r>
            <a:r>
              <a:rPr lang="en-US" sz="3200" dirty="0"/>
              <a:t> - unit vector towards the red axis.</a:t>
            </a:r>
          </a:p>
        </p:txBody>
      </p:sp>
    </p:spTree>
    <p:extLst>
      <p:ext uri="{BB962C8B-B14F-4D97-AF65-F5344CB8AC3E}">
        <p14:creationId xmlns:p14="http://schemas.microsoft.com/office/powerpoint/2010/main" val="395820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How can we manipulate these in our update (or late update) methods?</a:t>
            </a:r>
          </a:p>
          <a:p>
            <a:endParaRPr lang="en-US" sz="3200" dirty="0"/>
          </a:p>
          <a:p>
            <a:r>
              <a:rPr lang="en-US" sz="2400" dirty="0"/>
              <a:t>float speed = 10.0f;</a:t>
            </a:r>
          </a:p>
          <a:p>
            <a:r>
              <a:rPr lang="en-US" sz="2400" dirty="0"/>
              <a:t>void Update()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if (</a:t>
            </a:r>
            <a:r>
              <a:rPr lang="en-US" sz="2400" dirty="0" err="1"/>
              <a:t>Input.GetKey</a:t>
            </a:r>
            <a:r>
              <a:rPr lang="en-US" sz="2400" dirty="0"/>
              <a:t>(</a:t>
            </a:r>
            <a:r>
              <a:rPr lang="en-US" sz="2400" dirty="0" err="1"/>
              <a:t>KeyCode.UpArrow</a:t>
            </a:r>
            <a:r>
              <a:rPr lang="en-US" sz="2400" dirty="0"/>
              <a:t>))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transform.position</a:t>
            </a:r>
            <a:r>
              <a:rPr lang="en-US" sz="2400" dirty="0"/>
              <a:t> += </a:t>
            </a:r>
            <a:r>
              <a:rPr lang="en-US" sz="2400" dirty="0" err="1"/>
              <a:t>transform.forward</a:t>
            </a:r>
            <a:r>
              <a:rPr lang="en-US" sz="2400" dirty="0"/>
              <a:t>*speed;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45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Continuing…</a:t>
            </a:r>
          </a:p>
          <a:p>
            <a:endParaRPr lang="en-US" sz="3200" dirty="0"/>
          </a:p>
          <a:p>
            <a:r>
              <a:rPr lang="en-US" sz="2400" dirty="0"/>
              <a:t>	if (</a:t>
            </a:r>
            <a:r>
              <a:rPr lang="en-US" sz="2400" dirty="0" err="1"/>
              <a:t>Input.GetKey</a:t>
            </a:r>
            <a:r>
              <a:rPr lang="en-US" sz="2400" dirty="0"/>
              <a:t>(</a:t>
            </a:r>
            <a:r>
              <a:rPr lang="en-US" sz="2400" dirty="0" err="1"/>
              <a:t>KeyCode.LeftArrow</a:t>
            </a:r>
            <a:r>
              <a:rPr lang="en-US" sz="2400" dirty="0"/>
              <a:t>))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transform.Rotate</a:t>
            </a:r>
            <a:r>
              <a:rPr lang="en-US" sz="2400" dirty="0"/>
              <a:t>(</a:t>
            </a:r>
            <a:r>
              <a:rPr lang="en-US" sz="2400" dirty="0" err="1"/>
              <a:t>transform.up,speed,Space.World</a:t>
            </a:r>
            <a:r>
              <a:rPr lang="en-US" sz="2400" dirty="0"/>
              <a:t>); 	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18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One critical thing to note with that code, is that it’s NOT going to run the same for everyone. In it, you’re moving a specific direction, or turning by a certain amount, per frame, not per second.  You want to multiply the speed by </a:t>
            </a:r>
            <a:r>
              <a:rPr lang="en-US" sz="3200" dirty="0" err="1"/>
              <a:t>Time.deltaTime</a:t>
            </a:r>
            <a:r>
              <a:rPr lang="en-US" sz="3200" dirty="0"/>
              <a:t> to use the actual time that passed since the last frame.  Doing this, means that speed is now units per second.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25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Line of sight</a:t>
            </a:r>
          </a:p>
          <a:p>
            <a:endParaRPr lang="en-US" sz="3200" dirty="0"/>
          </a:p>
          <a:p>
            <a:r>
              <a:rPr lang="en-US" sz="3200" dirty="0"/>
              <a:t>When determining what other </a:t>
            </a:r>
            <a:r>
              <a:rPr lang="en-US" sz="3200" dirty="0" err="1"/>
              <a:t>Boids</a:t>
            </a:r>
            <a:r>
              <a:rPr lang="en-US" sz="3200" dirty="0"/>
              <a:t> in our flock are going to influence us, we have several choices.</a:t>
            </a:r>
          </a:p>
          <a:p>
            <a:endParaRPr lang="en-US" sz="3200" dirty="0"/>
          </a:p>
          <a:p>
            <a:r>
              <a:rPr lang="en-US" sz="3200" dirty="0"/>
              <a:t>We can use a full sphere look around - i.e., if it's within a certain distance, we can see it. </a:t>
            </a:r>
          </a:p>
          <a:p>
            <a:endParaRPr lang="en-US" sz="3200" dirty="0"/>
          </a:p>
          <a:p>
            <a:r>
              <a:rPr lang="en-US" sz="3200" dirty="0"/>
              <a:t>Alternatively, we can look forward in a cone, using standard field of view logic to see where it is.</a:t>
            </a:r>
          </a:p>
        </p:txBody>
      </p:sp>
    </p:spTree>
    <p:extLst>
      <p:ext uri="{BB962C8B-B14F-4D97-AF65-F5344CB8AC3E}">
        <p14:creationId xmlns:p14="http://schemas.microsoft.com/office/powerpoint/2010/main" val="266599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Line of sight</a:t>
            </a:r>
          </a:p>
          <a:p>
            <a:endParaRPr lang="en-US" sz="3200" dirty="0"/>
          </a:p>
          <a:p>
            <a:r>
              <a:rPr lang="en-US" sz="3200" dirty="0"/>
              <a:t>Vector3.Angle is your friend for this.</a:t>
            </a:r>
          </a:p>
          <a:p>
            <a:endParaRPr lang="en-US" sz="3200" dirty="0"/>
          </a:p>
          <a:p>
            <a:r>
              <a:rPr lang="en-US" sz="3200" dirty="0"/>
              <a:t>Open up the angle test unity project to see this in operation.</a:t>
            </a:r>
          </a:p>
          <a:p>
            <a:endParaRPr lang="en-US" sz="3200" dirty="0"/>
          </a:p>
          <a:p>
            <a:r>
              <a:rPr lang="en-US" sz="3200" dirty="0"/>
              <a:t>Please note that this gives the UNSIGNED angle between two vectors. There is a </a:t>
            </a:r>
            <a:r>
              <a:rPr lang="en-US" sz="3200" dirty="0" err="1"/>
              <a:t>SignedAngle</a:t>
            </a:r>
            <a:r>
              <a:rPr lang="en-US" sz="3200" dirty="0"/>
              <a:t> function you can use if you need to know the direction from A to B around a given axis as well.</a:t>
            </a:r>
          </a:p>
        </p:txBody>
      </p:sp>
    </p:spTree>
    <p:extLst>
      <p:ext uri="{BB962C8B-B14F-4D97-AF65-F5344CB8AC3E}">
        <p14:creationId xmlns:p14="http://schemas.microsoft.com/office/powerpoint/2010/main" val="15305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There are three primary motivations that a </a:t>
            </a:r>
            <a:r>
              <a:rPr lang="en-US" sz="3200" dirty="0" err="1"/>
              <a:t>Boid</a:t>
            </a:r>
            <a:r>
              <a:rPr lang="en-US" sz="3200" dirty="0"/>
              <a:t> has.  Combined, these simple rules display emergent behavior that looks remarkably like flocks of birds or schools of fish.  They are: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Avoidance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Cohesion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Alignment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667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Flocking Fundamentals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It all starts with a </a:t>
            </a:r>
            <a:r>
              <a:rPr lang="en-US" sz="3200" dirty="0" err="1"/>
              <a:t>Boid</a:t>
            </a:r>
            <a:r>
              <a:rPr lang="en-US" sz="3200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Forces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Velocity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Turn Rate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Line of Sight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Avoidance</a:t>
            </a:r>
          </a:p>
          <a:p>
            <a:endParaRPr lang="en-US" sz="3200" dirty="0"/>
          </a:p>
          <a:p>
            <a:r>
              <a:rPr lang="en-US" sz="3200" dirty="0"/>
              <a:t>Quite simply, don't run into other </a:t>
            </a:r>
            <a:r>
              <a:rPr lang="en-US" sz="3200" dirty="0" err="1"/>
              <a:t>Boids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This is done by steering away from local </a:t>
            </a:r>
            <a:r>
              <a:rPr lang="en-US" sz="3200" dirty="0" err="1"/>
              <a:t>flockmates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r>
              <a:rPr lang="en-US" dirty="0"/>
              <a:t>Source: http://www.red3d.com/cwr/boids/</a:t>
            </a:r>
            <a:r>
              <a:rPr lang="en-US" sz="3200" dirty="0"/>
              <a:t> </a:t>
            </a:r>
          </a:p>
        </p:txBody>
      </p:sp>
      <p:pic>
        <p:nvPicPr>
          <p:cNvPr id="1026" name="Picture 2" descr="separation diagram">
            <a:extLst>
              <a:ext uri="{FF2B5EF4-FFF2-40B4-BE49-F238E27FC236}">
                <a16:creationId xmlns:a16="http://schemas.microsoft.com/office/drawing/2014/main" id="{C3E012D1-8C25-43F6-B841-31530137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06" y="4072897"/>
            <a:ext cx="2583656" cy="1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7237" y="875742"/>
            <a:ext cx="762952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Cohesion</a:t>
            </a:r>
          </a:p>
          <a:p>
            <a:endParaRPr lang="en-US" sz="3200" dirty="0"/>
          </a:p>
          <a:p>
            <a:r>
              <a:rPr lang="en-US" sz="3200" dirty="0"/>
              <a:t>Steer towards the average position of local </a:t>
            </a:r>
            <a:r>
              <a:rPr lang="en-US" sz="3200" dirty="0" err="1"/>
              <a:t>flockmates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r>
              <a:rPr lang="en-US" dirty="0"/>
              <a:t>Source: http://www.red3d.com/cwr/boids/</a:t>
            </a:r>
            <a:r>
              <a:rPr lang="en-US" sz="3200" dirty="0"/>
              <a:t> </a:t>
            </a:r>
          </a:p>
        </p:txBody>
      </p:sp>
      <p:pic>
        <p:nvPicPr>
          <p:cNvPr id="2052" name="Picture 4" descr="cohesion diagram">
            <a:extLst>
              <a:ext uri="{FF2B5EF4-FFF2-40B4-BE49-F238E27FC236}">
                <a16:creationId xmlns:a16="http://schemas.microsoft.com/office/drawing/2014/main" id="{6E746316-4A7A-4155-9741-FA1DEE01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06" y="4072897"/>
            <a:ext cx="2583656" cy="1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7237" y="875742"/>
            <a:ext cx="762952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Alignment</a:t>
            </a:r>
          </a:p>
          <a:p>
            <a:endParaRPr lang="en-US" sz="3200" dirty="0"/>
          </a:p>
          <a:p>
            <a:r>
              <a:rPr lang="en-US" sz="3200" dirty="0"/>
              <a:t>Turn towards the average heading of local </a:t>
            </a:r>
            <a:r>
              <a:rPr lang="en-US" sz="3200" dirty="0" err="1"/>
              <a:t>flockmates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r>
              <a:rPr lang="en-US" dirty="0"/>
              <a:t>Source: http://www.red3d.com/cwr/boids/</a:t>
            </a:r>
            <a:r>
              <a:rPr lang="en-US" sz="3200" dirty="0"/>
              <a:t> </a:t>
            </a:r>
          </a:p>
        </p:txBody>
      </p:sp>
      <p:pic>
        <p:nvPicPr>
          <p:cNvPr id="3074" name="Picture 2" descr="cohesion diagram">
            <a:extLst>
              <a:ext uri="{FF2B5EF4-FFF2-40B4-BE49-F238E27FC236}">
                <a16:creationId xmlns:a16="http://schemas.microsoft.com/office/drawing/2014/main" id="{C217A89E-D4E6-4772-9923-C451D490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06" y="4072897"/>
            <a:ext cx="2583656" cy="1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ignment diagram">
            <a:extLst>
              <a:ext uri="{FF2B5EF4-FFF2-40B4-BE49-F238E27FC236}">
                <a16:creationId xmlns:a16="http://schemas.microsoft.com/office/drawing/2014/main" id="{D762208F-553A-4C53-BF3C-2F187237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06" y="4072897"/>
            <a:ext cx="2583656" cy="1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Avoidance and Cohesion seem to be at odds with each other.  They're not.</a:t>
            </a:r>
          </a:p>
          <a:p>
            <a:endParaRPr lang="en-US" sz="3200" dirty="0"/>
          </a:p>
          <a:p>
            <a:r>
              <a:rPr lang="en-US" sz="3200" dirty="0"/>
              <a:t>And what exactly is are local </a:t>
            </a:r>
            <a:r>
              <a:rPr lang="en-US" sz="3200" dirty="0" err="1"/>
              <a:t>flockmates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r>
              <a:rPr lang="en-US" sz="3200" dirty="0"/>
              <a:t>There are two ways to view this.</a:t>
            </a:r>
          </a:p>
          <a:p>
            <a:endParaRPr lang="en-US" sz="3200" dirty="0"/>
          </a:p>
          <a:p>
            <a:r>
              <a:rPr lang="en-US" sz="3200" dirty="0"/>
              <a:t>The first is purely by distance.</a:t>
            </a:r>
          </a:p>
          <a:p>
            <a:r>
              <a:rPr lang="en-US" sz="3200" dirty="0"/>
              <a:t>The second also uses field of view.</a:t>
            </a:r>
          </a:p>
        </p:txBody>
      </p:sp>
    </p:spTree>
    <p:extLst>
      <p:ext uri="{BB962C8B-B14F-4D97-AF65-F5344CB8AC3E}">
        <p14:creationId xmlns:p14="http://schemas.microsoft.com/office/powerpoint/2010/main" val="56555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Distance based is like the picture seen earlier. Everything in the circle is counted.</a:t>
            </a:r>
          </a:p>
          <a:p>
            <a:r>
              <a:rPr lang="en-US" sz="3200" dirty="0"/>
              <a:t>Everything outside of the circle is ignored as being too far away to influence the </a:t>
            </a:r>
            <a:r>
              <a:rPr lang="en-US" sz="3200" dirty="0" err="1"/>
              <a:t>boid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Some flocking sims use the distance as a weighting factor as well.</a:t>
            </a:r>
          </a:p>
          <a:p>
            <a:endParaRPr lang="en-US" sz="3200" dirty="0"/>
          </a:p>
        </p:txBody>
      </p:sp>
      <p:pic>
        <p:nvPicPr>
          <p:cNvPr id="4" name="Picture 2" descr="separation diagram">
            <a:extLst>
              <a:ext uri="{FF2B5EF4-FFF2-40B4-BE49-F238E27FC236}">
                <a16:creationId xmlns:a16="http://schemas.microsoft.com/office/drawing/2014/main" id="{D4F1D28D-DC5F-47BC-9AD3-C0A4CBE7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35" y="4949031"/>
            <a:ext cx="2583656" cy="1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7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A more sophisticated method uses field </a:t>
            </a:r>
            <a:r>
              <a:rPr lang="en-US" sz="3200" dirty="0" err="1"/>
              <a:t>fo</a:t>
            </a:r>
            <a:r>
              <a:rPr lang="en-US" sz="3200" dirty="0"/>
              <a:t> view.  Anything outside of that is considered to be out of the peripheral vision, and ignored.  Distance is still also used as a filter.</a:t>
            </a:r>
          </a:p>
          <a:p>
            <a:endParaRPr lang="en-US" sz="3200" dirty="0"/>
          </a:p>
        </p:txBody>
      </p:sp>
      <p:pic>
        <p:nvPicPr>
          <p:cNvPr id="4098" name="Picture 2" descr="neighborhood diagram">
            <a:extLst>
              <a:ext uri="{FF2B5EF4-FFF2-40B4-BE49-F238E27FC236}">
                <a16:creationId xmlns:a16="http://schemas.microsoft.com/office/drawing/2014/main" id="{959E8272-A955-446E-B008-EC5DE47A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22" y="4096178"/>
            <a:ext cx="2742557" cy="23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0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Avoidance is computed by adding the direction vectors from the nearby neighbors towards the </a:t>
            </a:r>
            <a:r>
              <a:rPr lang="en-US" sz="3200" dirty="0" err="1"/>
              <a:t>Boid</a:t>
            </a:r>
            <a:r>
              <a:rPr lang="en-US" sz="3200" dirty="0"/>
              <a:t> in question.</a:t>
            </a:r>
          </a:p>
          <a:p>
            <a:endParaRPr lang="en-US" sz="3200" dirty="0"/>
          </a:p>
          <a:p>
            <a:r>
              <a:rPr lang="en-US" sz="3200" dirty="0"/>
              <a:t>in pseudo code:</a:t>
            </a:r>
          </a:p>
          <a:p>
            <a:endParaRPr lang="en-US" sz="3200" dirty="0"/>
          </a:p>
          <a:p>
            <a:r>
              <a:rPr lang="en-US" sz="2400" dirty="0"/>
              <a:t>avoidance = vector3.zero</a:t>
            </a:r>
          </a:p>
          <a:p>
            <a:r>
              <a:rPr lang="en-US" sz="2400" dirty="0"/>
              <a:t>for each neighbor</a:t>
            </a:r>
          </a:p>
          <a:p>
            <a:r>
              <a:rPr lang="en-US" sz="2400" dirty="0"/>
              <a:t>	avoidance += </a:t>
            </a:r>
            <a:r>
              <a:rPr lang="en-US" sz="2400" dirty="0" err="1"/>
              <a:t>boid</a:t>
            </a:r>
            <a:r>
              <a:rPr lang="en-US" sz="2400" dirty="0"/>
              <a:t> pos - neighbor pos</a:t>
            </a:r>
          </a:p>
          <a:p>
            <a:r>
              <a:rPr lang="en-US" sz="2400" dirty="0"/>
              <a:t>normalize the avoidance vector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199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Cohesion is taken by adding the positions, then dividing by the number of neighbors.  Find the direction to that point.</a:t>
            </a:r>
          </a:p>
          <a:p>
            <a:endParaRPr lang="en-US" sz="3200" dirty="0"/>
          </a:p>
          <a:p>
            <a:r>
              <a:rPr lang="en-US" sz="2400" dirty="0"/>
              <a:t>center = vector3.zero</a:t>
            </a:r>
          </a:p>
          <a:p>
            <a:r>
              <a:rPr lang="en-US" sz="2400" dirty="0"/>
              <a:t>count = 0</a:t>
            </a:r>
          </a:p>
          <a:p>
            <a:r>
              <a:rPr lang="en-US" sz="2400" dirty="0"/>
              <a:t>for each neighbor</a:t>
            </a:r>
          </a:p>
          <a:p>
            <a:r>
              <a:rPr lang="en-US" sz="2400" dirty="0"/>
              <a:t>	center += neighbor pos</a:t>
            </a:r>
          </a:p>
          <a:p>
            <a:r>
              <a:rPr lang="en-US" sz="2400" dirty="0"/>
              <a:t>	count++</a:t>
            </a:r>
          </a:p>
          <a:p>
            <a:r>
              <a:rPr lang="en-US" sz="2400" dirty="0"/>
              <a:t>center /= count</a:t>
            </a:r>
          </a:p>
          <a:p>
            <a:r>
              <a:rPr lang="en-US" sz="2400" dirty="0"/>
              <a:t>cohesion = center - </a:t>
            </a:r>
            <a:r>
              <a:rPr lang="en-US" sz="2400" dirty="0" err="1"/>
              <a:t>boid.pos</a:t>
            </a:r>
            <a:endParaRPr lang="en-US" sz="2400" dirty="0"/>
          </a:p>
          <a:p>
            <a:r>
              <a:rPr lang="en-US" sz="2400" dirty="0"/>
              <a:t>normalize cohesion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8559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Alignment is found by adding the direction vectors for all neighbors, then normalizing it.</a:t>
            </a:r>
          </a:p>
          <a:p>
            <a:endParaRPr lang="en-US" sz="3200" dirty="0"/>
          </a:p>
          <a:p>
            <a:r>
              <a:rPr lang="en-US" sz="2400" dirty="0"/>
              <a:t>alignment = vector3.zero</a:t>
            </a:r>
          </a:p>
          <a:p>
            <a:r>
              <a:rPr lang="en-US" sz="2400" dirty="0"/>
              <a:t>for each neighbor</a:t>
            </a:r>
          </a:p>
          <a:p>
            <a:r>
              <a:rPr lang="en-US" sz="2400" dirty="0"/>
              <a:t>	 alignment += neighbor rotation</a:t>
            </a:r>
          </a:p>
          <a:p>
            <a:r>
              <a:rPr lang="en-US" sz="2400" dirty="0"/>
              <a:t>normalize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453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The three vectors are then added, possibly with weights for each, then normalized to get the direction that the </a:t>
            </a:r>
            <a:r>
              <a:rPr lang="en-US" sz="3200" dirty="0" err="1"/>
              <a:t>Boid</a:t>
            </a:r>
            <a:r>
              <a:rPr lang="en-US" sz="3200" dirty="0"/>
              <a:t> wants to turn towards to reach it’s goals.</a:t>
            </a:r>
          </a:p>
          <a:p>
            <a:endParaRPr lang="en-US" sz="3200" dirty="0"/>
          </a:p>
          <a:p>
            <a:r>
              <a:rPr lang="en-US" sz="3200" dirty="0"/>
              <a:t>Once we know where we are going, we can use quaternion </a:t>
            </a:r>
            <a:r>
              <a:rPr lang="en-US" sz="3200" dirty="0" err="1"/>
              <a:t>slerping</a:t>
            </a:r>
            <a:r>
              <a:rPr lang="en-US" sz="3200" dirty="0"/>
              <a:t> (interpolation) to rotate, clamping that rotation to our maximum turn rate. </a:t>
            </a:r>
          </a:p>
        </p:txBody>
      </p:sp>
    </p:spTree>
    <p:extLst>
      <p:ext uri="{BB962C8B-B14F-4D97-AF65-F5344CB8AC3E}">
        <p14:creationId xmlns:p14="http://schemas.microsoft.com/office/powerpoint/2010/main" val="6116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Flocking Fundamentals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Three basic motivations driving a </a:t>
            </a:r>
            <a:r>
              <a:rPr lang="en-US" sz="3200" dirty="0" err="1"/>
              <a:t>Boid</a:t>
            </a: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Avoidance - keep your distance from other </a:t>
            </a:r>
            <a:r>
              <a:rPr lang="en-US" sz="3200" dirty="0" err="1"/>
              <a:t>Boids</a:t>
            </a:r>
            <a:r>
              <a:rPr lang="en-US" sz="3200" dirty="0"/>
              <a:t> and Obstacles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Coherence - try to move towards the middle of the flock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Alignment - head in the same general direction as the rest of the flock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976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Motivation</a:t>
            </a:r>
          </a:p>
          <a:p>
            <a:endParaRPr lang="en-US" sz="3200" dirty="0"/>
          </a:p>
          <a:p>
            <a:r>
              <a:rPr lang="en-US" sz="3200" dirty="0"/>
              <a:t>Once rotated, we can move the </a:t>
            </a:r>
            <a:r>
              <a:rPr lang="en-US" sz="3200" dirty="0" err="1"/>
              <a:t>Boid</a:t>
            </a:r>
            <a:r>
              <a:rPr lang="en-US" sz="3200" dirty="0"/>
              <a:t> forward, based on it's speed and the elapsed time.</a:t>
            </a:r>
          </a:p>
          <a:p>
            <a:endParaRPr lang="en-US" sz="3200" dirty="0"/>
          </a:p>
          <a:p>
            <a:r>
              <a:rPr lang="en-US" sz="3200" dirty="0"/>
              <a:t>We'll save the implementation of that for next week though.</a:t>
            </a:r>
          </a:p>
        </p:txBody>
      </p:sp>
    </p:spTree>
    <p:extLst>
      <p:ext uri="{BB962C8B-B14F-4D97-AF65-F5344CB8AC3E}">
        <p14:creationId xmlns:p14="http://schemas.microsoft.com/office/powerpoint/2010/main" val="1153067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Hands on</a:t>
            </a:r>
          </a:p>
          <a:p>
            <a:endParaRPr lang="en-US" sz="3200" dirty="0"/>
          </a:p>
          <a:p>
            <a:r>
              <a:rPr lang="en-US" sz="3200" dirty="0"/>
              <a:t>For this week, we're going to get a single </a:t>
            </a:r>
            <a:r>
              <a:rPr lang="en-US" sz="3200" dirty="0" err="1"/>
              <a:t>Boid</a:t>
            </a:r>
            <a:r>
              <a:rPr lang="en-US" sz="3200" dirty="0"/>
              <a:t> that is actually a player-controlled spy plane.</a:t>
            </a:r>
          </a:p>
          <a:p>
            <a:endParaRPr lang="en-US" sz="3200" dirty="0"/>
          </a:p>
          <a:p>
            <a:r>
              <a:rPr lang="en-US" sz="3200" dirty="0"/>
              <a:t>You'll need something to move around.  Ideally something that you know is moving in a particular direction.</a:t>
            </a:r>
          </a:p>
          <a:p>
            <a:endParaRPr lang="en-US" sz="3200" dirty="0"/>
          </a:p>
          <a:p>
            <a:r>
              <a:rPr lang="en-US" sz="3200" dirty="0"/>
              <a:t>How you get this thing is up to you.</a:t>
            </a:r>
          </a:p>
        </p:txBody>
      </p:sp>
    </p:spTree>
    <p:extLst>
      <p:ext uri="{BB962C8B-B14F-4D97-AF65-F5344CB8AC3E}">
        <p14:creationId xmlns:p14="http://schemas.microsoft.com/office/powerpoint/2010/main" val="87619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Hands on</a:t>
            </a:r>
          </a:p>
          <a:p>
            <a:endParaRPr lang="en-US" sz="3200" dirty="0"/>
          </a:p>
          <a:p>
            <a:r>
              <a:rPr lang="en-US" sz="3200" dirty="0"/>
              <a:t>If you want to do something simple, create a box and a couple of spheres. scale and position them so the spheres are 1/2 inside the box on one side.  Make sure that they are in the Z direction, as that is forward for our purposes. (That's the blue direction vector off an object if you've forgotten.)</a:t>
            </a:r>
          </a:p>
          <a:p>
            <a:endParaRPr lang="en-US" sz="3200" dirty="0"/>
          </a:p>
          <a:p>
            <a:r>
              <a:rPr lang="en-US" sz="3200" dirty="0"/>
              <a:t>Fancier is to drop in something you have already modeled in 3dsMax or blender.</a:t>
            </a:r>
          </a:p>
        </p:txBody>
      </p:sp>
    </p:spTree>
    <p:extLst>
      <p:ext uri="{BB962C8B-B14F-4D97-AF65-F5344CB8AC3E}">
        <p14:creationId xmlns:p14="http://schemas.microsoft.com/office/powerpoint/2010/main" val="64390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Hands on</a:t>
            </a:r>
          </a:p>
          <a:p>
            <a:endParaRPr lang="en-US" sz="3200" dirty="0"/>
          </a:p>
          <a:p>
            <a:r>
              <a:rPr lang="en-US" sz="3200" dirty="0"/>
              <a:t>Add a script to check for the arrow keys (as per the code snippets earlier).  If pressed rotate around the appropriate axis.</a:t>
            </a:r>
          </a:p>
          <a:p>
            <a:r>
              <a:rPr lang="en-US" sz="3200" dirty="0"/>
              <a:t>You'll also need to move.  One simple way for that to work is to add a scaled </a:t>
            </a:r>
            <a:r>
              <a:rPr lang="en-US" sz="3200" dirty="0" err="1"/>
              <a:t>transform.forward</a:t>
            </a:r>
            <a:r>
              <a:rPr lang="en-US" sz="3200" dirty="0"/>
              <a:t> vector to the position each update.</a:t>
            </a:r>
          </a:p>
          <a:p>
            <a:r>
              <a:rPr lang="en-US" sz="3200" dirty="0"/>
              <a:t>If you do, make sure you're moving slowly enough that you are controllable.</a:t>
            </a:r>
          </a:p>
        </p:txBody>
      </p:sp>
    </p:spTree>
    <p:extLst>
      <p:ext uri="{BB962C8B-B14F-4D97-AF65-F5344CB8AC3E}">
        <p14:creationId xmlns:p14="http://schemas.microsoft.com/office/powerpoint/2010/main" val="404675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Hands on</a:t>
            </a:r>
          </a:p>
          <a:p>
            <a:endParaRPr lang="en-US" sz="3200" dirty="0"/>
          </a:p>
          <a:p>
            <a:r>
              <a:rPr lang="en-US" sz="3200" dirty="0"/>
              <a:t>Finally, attach the camera to the player-controlled object.  Once you've added it, zero out the rotation and position transform bits, and </a:t>
            </a:r>
            <a:r>
              <a:rPr lang="en-US" sz="3200"/>
              <a:t>then shift </a:t>
            </a:r>
            <a:r>
              <a:rPr lang="en-US" sz="3200" dirty="0"/>
              <a:t>and rotate it manually so it is behind, and slightly above the player object, and looking a bit down towards it.</a:t>
            </a:r>
          </a:p>
          <a:p>
            <a:endParaRPr lang="en-US" sz="3200" dirty="0"/>
          </a:p>
          <a:p>
            <a:r>
              <a:rPr lang="en-US" sz="3200" dirty="0"/>
              <a:t>You should now be able to fly around your scene.  Add a few spheres etc. so you have something to see as you try flying.</a:t>
            </a:r>
          </a:p>
        </p:txBody>
      </p:sp>
    </p:spTree>
    <p:extLst>
      <p:ext uri="{BB962C8B-B14F-4D97-AF65-F5344CB8AC3E}">
        <p14:creationId xmlns:p14="http://schemas.microsoft.com/office/powerpoint/2010/main" val="24872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Flocking Fundamentals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Hands 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Build a player controlled </a:t>
            </a:r>
            <a:r>
              <a:rPr lang="en-US" sz="3200" dirty="0" err="1"/>
              <a:t>Boid</a:t>
            </a:r>
            <a:r>
              <a:rPr lang="en-US" sz="3200" dirty="0"/>
              <a:t> that moves in three dimensions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21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</a:t>
            </a:r>
          </a:p>
          <a:p>
            <a:endParaRPr lang="en-US" sz="3200" dirty="0"/>
          </a:p>
          <a:p>
            <a:r>
              <a:rPr lang="en-US" sz="3200" dirty="0"/>
              <a:t>So what is a flock?  When you think of a flock, you're probably immediately thinking of something like this: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dirty="0"/>
              <a:t>source: </a:t>
            </a:r>
            <a:r>
              <a:rPr lang="en-US" sz="1000" dirty="0"/>
              <a:t>https://www.howitworksdaily.com/wp-content/uploads/2015/07/wallpaper-of-a-flock-of-flying-birds-hd-bird-wallpapers.jpg</a:t>
            </a:r>
            <a:endParaRPr lang="en-US" dirty="0"/>
          </a:p>
        </p:txBody>
      </p:sp>
      <p:pic>
        <p:nvPicPr>
          <p:cNvPr id="1026" name="Picture 2" descr="Image result for flock of birds">
            <a:extLst>
              <a:ext uri="{FF2B5EF4-FFF2-40B4-BE49-F238E27FC236}">
                <a16:creationId xmlns:a16="http://schemas.microsoft.com/office/drawing/2014/main" id="{A54D1EB1-6CB4-46C0-93DE-8518CF14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27" y="3456663"/>
            <a:ext cx="4404946" cy="27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4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</a:t>
            </a:r>
          </a:p>
          <a:p>
            <a:endParaRPr lang="en-US" sz="3200" dirty="0"/>
          </a:p>
          <a:p>
            <a:r>
              <a:rPr lang="en-US" sz="3200" dirty="0"/>
              <a:t>And you'd be right.  Each of the birds in that flock are operating independently, without cohesive control, yet the flock remains together, appearing like a single unified (albeit fluid) entity.</a:t>
            </a:r>
          </a:p>
          <a:p>
            <a:endParaRPr lang="en-US" sz="3200" dirty="0"/>
          </a:p>
          <a:p>
            <a:r>
              <a:rPr lang="en-US" sz="3200" dirty="0"/>
              <a:t>The previous movement code we've had worked by manually setting the location and rotation of the vehicle being moved. That's not quite how </a:t>
            </a:r>
            <a:r>
              <a:rPr lang="en-US" sz="3200" dirty="0" err="1"/>
              <a:t>Boids</a:t>
            </a:r>
            <a:r>
              <a:rPr lang="en-US" sz="3200" dirty="0"/>
              <a:t> will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</a:t>
            </a:r>
            <a:r>
              <a:rPr lang="en-US" sz="3200" dirty="0" err="1"/>
              <a:t>Boid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r>
              <a:rPr lang="en-US" sz="3200" dirty="0"/>
              <a:t>Traditionally, in flocking simulations, the thing that is making up the flock is called a </a:t>
            </a:r>
            <a:r>
              <a:rPr lang="en-US" sz="3200" dirty="0" err="1"/>
              <a:t>Boid</a:t>
            </a:r>
            <a:r>
              <a:rPr lang="en-US" sz="3200" dirty="0"/>
              <a:t>.  </a:t>
            </a:r>
          </a:p>
          <a:p>
            <a:endParaRPr lang="en-US" sz="3200" dirty="0"/>
          </a:p>
          <a:p>
            <a:r>
              <a:rPr lang="en-US" sz="3200" dirty="0"/>
              <a:t>Sort of a hybrid between a Bird and an Android.</a:t>
            </a:r>
          </a:p>
          <a:p>
            <a:endParaRPr lang="en-US" sz="3200" dirty="0"/>
          </a:p>
          <a:p>
            <a:r>
              <a:rPr lang="en-US" sz="3200" dirty="0"/>
              <a:t>This was chosen because they have nowhere near the depth of real birds, but need to act in a recognizable pattern like birds.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Forces are what actually move things in the real world. But is our </a:t>
            </a:r>
            <a:r>
              <a:rPr lang="en-US" sz="3200" dirty="0" err="1"/>
              <a:t>Boid</a:t>
            </a:r>
            <a:r>
              <a:rPr lang="en-US" sz="3200" dirty="0"/>
              <a:t> simulation is going to use them as well?</a:t>
            </a:r>
          </a:p>
          <a:p>
            <a:endParaRPr lang="en-US" sz="3200" dirty="0"/>
          </a:p>
          <a:p>
            <a:r>
              <a:rPr lang="en-US" sz="3200" dirty="0"/>
              <a:t>Applying a force from directly behind us will tend to shift us forward. Applying a force of the same magnitude, but at an angle, will both move us forward, and change our heading.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3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Flocking Fundamentals - Forces</a:t>
            </a:r>
          </a:p>
          <a:p>
            <a:endParaRPr lang="en-US" sz="3200" dirty="0"/>
          </a:p>
          <a:p>
            <a:r>
              <a:rPr lang="en-US" sz="3200" dirty="0"/>
              <a:t>If we apply multiple forces, these can be added as vectors to give us a net force. Sometimes doing so results in some of the forces canceling out.</a:t>
            </a:r>
          </a:p>
          <a:p>
            <a:endParaRPr lang="en-US" sz="3200" dirty="0"/>
          </a:p>
          <a:p>
            <a:r>
              <a:rPr lang="en-US" sz="3200" dirty="0"/>
              <a:t>Acceleration = force/mass</a:t>
            </a:r>
          </a:p>
          <a:p>
            <a:endParaRPr lang="en-US" sz="3200" dirty="0"/>
          </a:p>
          <a:p>
            <a:r>
              <a:rPr lang="en-US" sz="3200" dirty="0"/>
              <a:t>Acceleration acts to alter velocity. Remember that velocity is also a vector, so it has both direction and magnitude.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45349</TotalTime>
  <Words>1761</Words>
  <Application>Microsoft Office PowerPoint</Application>
  <PresentationFormat>On-screen Show (4:3)</PresentationFormat>
  <Paragraphs>277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Helvetica</vt:lpstr>
      <vt:lpstr>Office Theme</vt:lpstr>
      <vt:lpstr>Game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Algorithms</dc:title>
  <dc:creator>Dan Lingman</dc:creator>
  <cp:lastModifiedBy>Dan Lingman</cp:lastModifiedBy>
  <cp:revision>137</cp:revision>
  <cp:lastPrinted>2018-07-08T22:54:55Z</cp:lastPrinted>
  <dcterms:created xsi:type="dcterms:W3CDTF">2013-08-13T00:38:38Z</dcterms:created>
  <dcterms:modified xsi:type="dcterms:W3CDTF">2020-12-27T20:01:57Z</dcterms:modified>
</cp:coreProperties>
</file>