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56" r:id="rId2"/>
    <p:sldId id="257" r:id="rId3"/>
    <p:sldId id="435" r:id="rId4"/>
    <p:sldId id="436" r:id="rId5"/>
    <p:sldId id="437" r:id="rId6"/>
    <p:sldId id="438" r:id="rId7"/>
    <p:sldId id="439" r:id="rId8"/>
    <p:sldId id="440" r:id="rId9"/>
    <p:sldId id="441" r:id="rId10"/>
    <p:sldId id="442" r:id="rId11"/>
    <p:sldId id="443" r:id="rId12"/>
    <p:sldId id="444" r:id="rId13"/>
    <p:sldId id="445" r:id="rId14"/>
    <p:sldId id="446" r:id="rId15"/>
    <p:sldId id="447" r:id="rId16"/>
    <p:sldId id="448" r:id="rId17"/>
    <p:sldId id="449" r:id="rId18"/>
    <p:sldId id="450" r:id="rId19"/>
    <p:sldId id="451" r:id="rId20"/>
    <p:sldId id="452" r:id="rId21"/>
    <p:sldId id="457" r:id="rId22"/>
    <p:sldId id="459" r:id="rId23"/>
    <p:sldId id="453" r:id="rId24"/>
    <p:sldId id="454" r:id="rId25"/>
    <p:sldId id="455" r:id="rId26"/>
    <p:sldId id="456" r:id="rId27"/>
    <p:sldId id="458" r:id="rId28"/>
    <p:sldId id="460" r:id="rId29"/>
    <p:sldId id="461" r:id="rId30"/>
    <p:sldId id="462" r:id="rId31"/>
    <p:sldId id="463" r:id="rId32"/>
    <p:sldId id="464" r:id="rId33"/>
    <p:sldId id="465" r:id="rId34"/>
    <p:sldId id="466" r:id="rId35"/>
    <p:sldId id="467" r:id="rId36"/>
    <p:sldId id="468" r:id="rId37"/>
    <p:sldId id="469" r:id="rId38"/>
    <p:sldId id="470" r:id="rId39"/>
    <p:sldId id="473" r:id="rId40"/>
    <p:sldId id="474" r:id="rId4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96" y="830"/>
      </p:cViewPr>
      <p:guideLst>
        <p:guide orient="horz" pos="2160"/>
        <p:guide pos="2880"/>
      </p:guideLst>
    </p:cSldViewPr>
  </p:slideViewPr>
  <p:notesTextViewPr>
    <p:cViewPr>
      <p:scale>
        <a:sx n="100" d="100"/>
        <a:sy n="100" d="100"/>
      </p:scale>
      <p:origin x="0" y="0"/>
    </p:cViewPr>
  </p:notesTextViewPr>
  <p:notesViewPr>
    <p:cSldViewPr snapToGrid="0" snapToObjects="1" showGuides="1">
      <p:cViewPr varScale="1">
        <p:scale>
          <a:sx n="241" d="100"/>
          <a:sy n="241" d="100"/>
        </p:scale>
        <p:origin x="2928" y="17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ingman" userId="3c9a4b8a81ba15bc" providerId="LiveId" clId="{6785DC18-FE9F-4C8F-AD59-392DE480D1C6}"/>
    <pc:docChg chg="custSel addSld delSld modSld sldOrd modNotesMaster modHandout">
      <pc:chgData name="Dan Lingman" userId="3c9a4b8a81ba15bc" providerId="LiveId" clId="{6785DC18-FE9F-4C8F-AD59-392DE480D1C6}" dt="2018-12-04T04:01:49.025" v="12629"/>
      <pc:docMkLst>
        <pc:docMk/>
      </pc:docMkLst>
      <pc:sldChg chg="modSp">
        <pc:chgData name="Dan Lingman" userId="3c9a4b8a81ba15bc" providerId="LiveId" clId="{6785DC18-FE9F-4C8F-AD59-392DE480D1C6}" dt="2018-11-24T17:34:46.570" v="10797" actId="20577"/>
        <pc:sldMkLst>
          <pc:docMk/>
          <pc:sldMk cId="0" sldId="257"/>
        </pc:sldMkLst>
        <pc:spChg chg="mod">
          <ac:chgData name="Dan Lingman" userId="3c9a4b8a81ba15bc" providerId="LiveId" clId="{6785DC18-FE9F-4C8F-AD59-392DE480D1C6}" dt="2018-11-24T17:34:46.570" v="10797" actId="20577"/>
          <ac:spMkLst>
            <pc:docMk/>
            <pc:sldMk cId="0" sldId="257"/>
            <ac:spMk id="9" creationId="{00000000-0000-0000-0000-000000000000}"/>
          </ac:spMkLst>
        </pc:spChg>
      </pc:sldChg>
      <pc:sldChg chg="modSp add">
        <pc:chgData name="Dan Lingman" userId="3c9a4b8a81ba15bc" providerId="LiveId" clId="{6785DC18-FE9F-4C8F-AD59-392DE480D1C6}" dt="2018-11-17T01:00:32.704" v="528" actId="20577"/>
        <pc:sldMkLst>
          <pc:docMk/>
          <pc:sldMk cId="3541626748" sldId="435"/>
        </pc:sldMkLst>
        <pc:spChg chg="mod">
          <ac:chgData name="Dan Lingman" userId="3c9a4b8a81ba15bc" providerId="LiveId" clId="{6785DC18-FE9F-4C8F-AD59-392DE480D1C6}" dt="2018-11-17T01:00:32.704" v="528" actId="20577"/>
          <ac:spMkLst>
            <pc:docMk/>
            <pc:sldMk cId="3541626748" sldId="435"/>
            <ac:spMk id="9" creationId="{00000000-0000-0000-0000-000000000000}"/>
          </ac:spMkLst>
        </pc:spChg>
      </pc:sldChg>
      <pc:sldChg chg="addSp delSp modSp add">
        <pc:chgData name="Dan Lingman" userId="3c9a4b8a81ba15bc" providerId="LiveId" clId="{6785DC18-FE9F-4C8F-AD59-392DE480D1C6}" dt="2018-11-24T02:28:54.451" v="2884" actId="6549"/>
        <pc:sldMkLst>
          <pc:docMk/>
          <pc:sldMk cId="1325701831" sldId="436"/>
        </pc:sldMkLst>
        <pc:spChg chg="add mod">
          <ac:chgData name="Dan Lingman" userId="3c9a4b8a81ba15bc" providerId="LiveId" clId="{6785DC18-FE9F-4C8F-AD59-392DE480D1C6}" dt="2018-11-24T02:28:54.451" v="2884" actId="6549"/>
          <ac:spMkLst>
            <pc:docMk/>
            <pc:sldMk cId="1325701831" sldId="436"/>
            <ac:spMk id="4" creationId="{D9D0DF4D-7CC7-498D-8C16-0DDD8BD24651}"/>
          </ac:spMkLst>
        </pc:spChg>
        <pc:spChg chg="del mod">
          <ac:chgData name="Dan Lingman" userId="3c9a4b8a81ba15bc" providerId="LiveId" clId="{6785DC18-FE9F-4C8F-AD59-392DE480D1C6}" dt="2018-11-23T03:33:26.390" v="531" actId="478"/>
          <ac:spMkLst>
            <pc:docMk/>
            <pc:sldMk cId="1325701831" sldId="436"/>
            <ac:spMk id="9" creationId="{00000000-0000-0000-0000-000000000000}"/>
          </ac:spMkLst>
        </pc:spChg>
      </pc:sldChg>
      <pc:sldChg chg="modSp add">
        <pc:chgData name="Dan Lingman" userId="3c9a4b8a81ba15bc" providerId="LiveId" clId="{6785DC18-FE9F-4C8F-AD59-392DE480D1C6}" dt="2018-11-23T03:37:39.262" v="1469" actId="20577"/>
        <pc:sldMkLst>
          <pc:docMk/>
          <pc:sldMk cId="164292423" sldId="437"/>
        </pc:sldMkLst>
        <pc:spChg chg="mod">
          <ac:chgData name="Dan Lingman" userId="3c9a4b8a81ba15bc" providerId="LiveId" clId="{6785DC18-FE9F-4C8F-AD59-392DE480D1C6}" dt="2018-11-23T03:37:39.262" v="1469" actId="20577"/>
          <ac:spMkLst>
            <pc:docMk/>
            <pc:sldMk cId="164292423" sldId="437"/>
            <ac:spMk id="4" creationId="{D9D0DF4D-7CC7-498D-8C16-0DDD8BD24651}"/>
          </ac:spMkLst>
        </pc:spChg>
      </pc:sldChg>
      <pc:sldChg chg="modSp add">
        <pc:chgData name="Dan Lingman" userId="3c9a4b8a81ba15bc" providerId="LiveId" clId="{6785DC18-FE9F-4C8F-AD59-392DE480D1C6}" dt="2018-11-24T01:42:11.367" v="1808" actId="20577"/>
        <pc:sldMkLst>
          <pc:docMk/>
          <pc:sldMk cId="2728399735" sldId="438"/>
        </pc:sldMkLst>
        <pc:spChg chg="mod">
          <ac:chgData name="Dan Lingman" userId="3c9a4b8a81ba15bc" providerId="LiveId" clId="{6785DC18-FE9F-4C8F-AD59-392DE480D1C6}" dt="2018-11-24T01:42:11.367" v="1808" actId="20577"/>
          <ac:spMkLst>
            <pc:docMk/>
            <pc:sldMk cId="2728399735" sldId="438"/>
            <ac:spMk id="4" creationId="{D9D0DF4D-7CC7-498D-8C16-0DDD8BD24651}"/>
          </ac:spMkLst>
        </pc:spChg>
      </pc:sldChg>
      <pc:sldChg chg="modSp add">
        <pc:chgData name="Dan Lingman" userId="3c9a4b8a81ba15bc" providerId="LiveId" clId="{6785DC18-FE9F-4C8F-AD59-392DE480D1C6}" dt="2018-11-24T02:29:04.778" v="2885" actId="20577"/>
        <pc:sldMkLst>
          <pc:docMk/>
          <pc:sldMk cId="664793762" sldId="439"/>
        </pc:sldMkLst>
        <pc:spChg chg="mod">
          <ac:chgData name="Dan Lingman" userId="3c9a4b8a81ba15bc" providerId="LiveId" clId="{6785DC18-FE9F-4C8F-AD59-392DE480D1C6}" dt="2018-11-24T02:29:04.778" v="2885" actId="20577"/>
          <ac:spMkLst>
            <pc:docMk/>
            <pc:sldMk cId="664793762" sldId="439"/>
            <ac:spMk id="4" creationId="{D9D0DF4D-7CC7-498D-8C16-0DDD8BD24651}"/>
          </ac:spMkLst>
        </pc:spChg>
      </pc:sldChg>
      <pc:sldChg chg="modSp add">
        <pc:chgData name="Dan Lingman" userId="3c9a4b8a81ba15bc" providerId="LiveId" clId="{6785DC18-FE9F-4C8F-AD59-392DE480D1C6}" dt="2018-11-24T01:51:19.498" v="2536" actId="20577"/>
        <pc:sldMkLst>
          <pc:docMk/>
          <pc:sldMk cId="3954316083" sldId="440"/>
        </pc:sldMkLst>
        <pc:spChg chg="mod">
          <ac:chgData name="Dan Lingman" userId="3c9a4b8a81ba15bc" providerId="LiveId" clId="{6785DC18-FE9F-4C8F-AD59-392DE480D1C6}" dt="2018-11-24T01:51:19.498" v="2536" actId="20577"/>
          <ac:spMkLst>
            <pc:docMk/>
            <pc:sldMk cId="3954316083" sldId="440"/>
            <ac:spMk id="4" creationId="{D9D0DF4D-7CC7-498D-8C16-0DDD8BD24651}"/>
          </ac:spMkLst>
        </pc:spChg>
      </pc:sldChg>
      <pc:sldChg chg="modSp add">
        <pc:chgData name="Dan Lingman" userId="3c9a4b8a81ba15bc" providerId="LiveId" clId="{6785DC18-FE9F-4C8F-AD59-392DE480D1C6}" dt="2018-11-24T02:31:32.141" v="2960" actId="20577"/>
        <pc:sldMkLst>
          <pc:docMk/>
          <pc:sldMk cId="188136553" sldId="441"/>
        </pc:sldMkLst>
        <pc:spChg chg="mod">
          <ac:chgData name="Dan Lingman" userId="3c9a4b8a81ba15bc" providerId="LiveId" clId="{6785DC18-FE9F-4C8F-AD59-392DE480D1C6}" dt="2018-11-24T02:31:32.141" v="2960" actId="20577"/>
          <ac:spMkLst>
            <pc:docMk/>
            <pc:sldMk cId="188136553" sldId="441"/>
            <ac:spMk id="4" creationId="{D9D0DF4D-7CC7-498D-8C16-0DDD8BD24651}"/>
          </ac:spMkLst>
        </pc:spChg>
      </pc:sldChg>
      <pc:sldChg chg="modSp add">
        <pc:chgData name="Dan Lingman" userId="3c9a4b8a81ba15bc" providerId="LiveId" clId="{6785DC18-FE9F-4C8F-AD59-392DE480D1C6}" dt="2018-11-24T04:57:31.942" v="3174" actId="20577"/>
        <pc:sldMkLst>
          <pc:docMk/>
          <pc:sldMk cId="1124119067" sldId="442"/>
        </pc:sldMkLst>
        <pc:spChg chg="mod">
          <ac:chgData name="Dan Lingman" userId="3c9a4b8a81ba15bc" providerId="LiveId" clId="{6785DC18-FE9F-4C8F-AD59-392DE480D1C6}" dt="2018-11-24T04:57:31.942" v="3174" actId="20577"/>
          <ac:spMkLst>
            <pc:docMk/>
            <pc:sldMk cId="1124119067" sldId="442"/>
            <ac:spMk id="4" creationId="{D9D0DF4D-7CC7-498D-8C16-0DDD8BD24651}"/>
          </ac:spMkLst>
        </pc:spChg>
      </pc:sldChg>
      <pc:sldChg chg="modSp add">
        <pc:chgData name="Dan Lingman" userId="3c9a4b8a81ba15bc" providerId="LiveId" clId="{6785DC18-FE9F-4C8F-AD59-392DE480D1C6}" dt="2018-11-24T05:00:29.381" v="3512" actId="20577"/>
        <pc:sldMkLst>
          <pc:docMk/>
          <pc:sldMk cId="1874560550" sldId="443"/>
        </pc:sldMkLst>
        <pc:spChg chg="mod">
          <ac:chgData name="Dan Lingman" userId="3c9a4b8a81ba15bc" providerId="LiveId" clId="{6785DC18-FE9F-4C8F-AD59-392DE480D1C6}" dt="2018-11-24T05:00:29.381" v="3512" actId="20577"/>
          <ac:spMkLst>
            <pc:docMk/>
            <pc:sldMk cId="1874560550" sldId="443"/>
            <ac:spMk id="4" creationId="{D9D0DF4D-7CC7-498D-8C16-0DDD8BD24651}"/>
          </ac:spMkLst>
        </pc:spChg>
      </pc:sldChg>
      <pc:sldChg chg="modSp add">
        <pc:chgData name="Dan Lingman" userId="3c9a4b8a81ba15bc" providerId="LiveId" clId="{6785DC18-FE9F-4C8F-AD59-392DE480D1C6}" dt="2018-11-24T05:03:22.974" v="3887" actId="20577"/>
        <pc:sldMkLst>
          <pc:docMk/>
          <pc:sldMk cId="3768040470" sldId="444"/>
        </pc:sldMkLst>
        <pc:spChg chg="mod">
          <ac:chgData name="Dan Lingman" userId="3c9a4b8a81ba15bc" providerId="LiveId" clId="{6785DC18-FE9F-4C8F-AD59-392DE480D1C6}" dt="2018-11-24T05:03:22.974" v="3887" actId="20577"/>
          <ac:spMkLst>
            <pc:docMk/>
            <pc:sldMk cId="3768040470" sldId="444"/>
            <ac:spMk id="4" creationId="{D9D0DF4D-7CC7-498D-8C16-0DDD8BD24651}"/>
          </ac:spMkLst>
        </pc:spChg>
      </pc:sldChg>
      <pc:sldChg chg="modSp add">
        <pc:chgData name="Dan Lingman" userId="3c9a4b8a81ba15bc" providerId="LiveId" clId="{6785DC18-FE9F-4C8F-AD59-392DE480D1C6}" dt="2018-11-24T05:06:45.609" v="4046" actId="20577"/>
        <pc:sldMkLst>
          <pc:docMk/>
          <pc:sldMk cId="3296632352" sldId="445"/>
        </pc:sldMkLst>
        <pc:spChg chg="mod">
          <ac:chgData name="Dan Lingman" userId="3c9a4b8a81ba15bc" providerId="LiveId" clId="{6785DC18-FE9F-4C8F-AD59-392DE480D1C6}" dt="2018-11-24T05:06:45.609" v="4046" actId="20577"/>
          <ac:spMkLst>
            <pc:docMk/>
            <pc:sldMk cId="3296632352" sldId="445"/>
            <ac:spMk id="4" creationId="{D9D0DF4D-7CC7-498D-8C16-0DDD8BD24651}"/>
          </ac:spMkLst>
        </pc:spChg>
      </pc:sldChg>
      <pc:sldChg chg="modSp add">
        <pc:chgData name="Dan Lingman" userId="3c9a4b8a81ba15bc" providerId="LiveId" clId="{6785DC18-FE9F-4C8F-AD59-392DE480D1C6}" dt="2018-11-24T05:08:59.285" v="4318" actId="20577"/>
        <pc:sldMkLst>
          <pc:docMk/>
          <pc:sldMk cId="554320726" sldId="446"/>
        </pc:sldMkLst>
        <pc:spChg chg="mod">
          <ac:chgData name="Dan Lingman" userId="3c9a4b8a81ba15bc" providerId="LiveId" clId="{6785DC18-FE9F-4C8F-AD59-392DE480D1C6}" dt="2018-11-24T05:08:59.285" v="4318" actId="20577"/>
          <ac:spMkLst>
            <pc:docMk/>
            <pc:sldMk cId="554320726" sldId="446"/>
            <ac:spMk id="4" creationId="{D9D0DF4D-7CC7-498D-8C16-0DDD8BD24651}"/>
          </ac:spMkLst>
        </pc:spChg>
      </pc:sldChg>
      <pc:sldChg chg="modSp add">
        <pc:chgData name="Dan Lingman" userId="3c9a4b8a81ba15bc" providerId="LiveId" clId="{6785DC18-FE9F-4C8F-AD59-392DE480D1C6}" dt="2018-11-24T14:41:25.846" v="4749" actId="404"/>
        <pc:sldMkLst>
          <pc:docMk/>
          <pc:sldMk cId="2316593022" sldId="447"/>
        </pc:sldMkLst>
        <pc:spChg chg="mod">
          <ac:chgData name="Dan Lingman" userId="3c9a4b8a81ba15bc" providerId="LiveId" clId="{6785DC18-FE9F-4C8F-AD59-392DE480D1C6}" dt="2018-11-24T14:41:25.846" v="4749" actId="404"/>
          <ac:spMkLst>
            <pc:docMk/>
            <pc:sldMk cId="2316593022" sldId="447"/>
            <ac:spMk id="4" creationId="{D9D0DF4D-7CC7-498D-8C16-0DDD8BD24651}"/>
          </ac:spMkLst>
        </pc:spChg>
      </pc:sldChg>
      <pc:sldChg chg="modSp add">
        <pc:chgData name="Dan Lingman" userId="3c9a4b8a81ba15bc" providerId="LiveId" clId="{6785DC18-FE9F-4C8F-AD59-392DE480D1C6}" dt="2018-11-24T05:11:19.394" v="4741" actId="20577"/>
        <pc:sldMkLst>
          <pc:docMk/>
          <pc:sldMk cId="1986149980" sldId="448"/>
        </pc:sldMkLst>
        <pc:spChg chg="mod">
          <ac:chgData name="Dan Lingman" userId="3c9a4b8a81ba15bc" providerId="LiveId" clId="{6785DC18-FE9F-4C8F-AD59-392DE480D1C6}" dt="2018-11-24T05:11:19.394" v="4741" actId="20577"/>
          <ac:spMkLst>
            <pc:docMk/>
            <pc:sldMk cId="1986149980" sldId="448"/>
            <ac:spMk id="4" creationId="{D9D0DF4D-7CC7-498D-8C16-0DDD8BD24651}"/>
          </ac:spMkLst>
        </pc:spChg>
      </pc:sldChg>
      <pc:sldChg chg="modSp add">
        <pc:chgData name="Dan Lingman" userId="3c9a4b8a81ba15bc" providerId="LiveId" clId="{6785DC18-FE9F-4C8F-AD59-392DE480D1C6}" dt="2018-11-24T14:44:21.062" v="5280" actId="20577"/>
        <pc:sldMkLst>
          <pc:docMk/>
          <pc:sldMk cId="3270961714" sldId="449"/>
        </pc:sldMkLst>
        <pc:spChg chg="mod">
          <ac:chgData name="Dan Lingman" userId="3c9a4b8a81ba15bc" providerId="LiveId" clId="{6785DC18-FE9F-4C8F-AD59-392DE480D1C6}" dt="2018-11-24T14:44:21.062" v="5280" actId="20577"/>
          <ac:spMkLst>
            <pc:docMk/>
            <pc:sldMk cId="3270961714" sldId="449"/>
            <ac:spMk id="4" creationId="{D9D0DF4D-7CC7-498D-8C16-0DDD8BD24651}"/>
          </ac:spMkLst>
        </pc:spChg>
      </pc:sldChg>
      <pc:sldChg chg="modSp add">
        <pc:chgData name="Dan Lingman" userId="3c9a4b8a81ba15bc" providerId="LiveId" clId="{6785DC18-FE9F-4C8F-AD59-392DE480D1C6}" dt="2018-11-24T14:45:48.703" v="5493" actId="20577"/>
        <pc:sldMkLst>
          <pc:docMk/>
          <pc:sldMk cId="2437845083" sldId="450"/>
        </pc:sldMkLst>
        <pc:spChg chg="mod">
          <ac:chgData name="Dan Lingman" userId="3c9a4b8a81ba15bc" providerId="LiveId" clId="{6785DC18-FE9F-4C8F-AD59-392DE480D1C6}" dt="2018-11-24T14:45:48.703" v="5493" actId="20577"/>
          <ac:spMkLst>
            <pc:docMk/>
            <pc:sldMk cId="2437845083" sldId="450"/>
            <ac:spMk id="4" creationId="{D9D0DF4D-7CC7-498D-8C16-0DDD8BD24651}"/>
          </ac:spMkLst>
        </pc:spChg>
      </pc:sldChg>
      <pc:sldChg chg="modSp add">
        <pc:chgData name="Dan Lingman" userId="3c9a4b8a81ba15bc" providerId="LiveId" clId="{6785DC18-FE9F-4C8F-AD59-392DE480D1C6}" dt="2018-11-24T14:46:57.956" v="5732" actId="20577"/>
        <pc:sldMkLst>
          <pc:docMk/>
          <pc:sldMk cId="311308105" sldId="451"/>
        </pc:sldMkLst>
        <pc:spChg chg="mod">
          <ac:chgData name="Dan Lingman" userId="3c9a4b8a81ba15bc" providerId="LiveId" clId="{6785DC18-FE9F-4C8F-AD59-392DE480D1C6}" dt="2018-11-24T14:46:57.956" v="5732" actId="20577"/>
          <ac:spMkLst>
            <pc:docMk/>
            <pc:sldMk cId="311308105" sldId="451"/>
            <ac:spMk id="4" creationId="{D9D0DF4D-7CC7-498D-8C16-0DDD8BD24651}"/>
          </ac:spMkLst>
        </pc:spChg>
      </pc:sldChg>
      <pc:sldChg chg="modSp add">
        <pc:chgData name="Dan Lingman" userId="3c9a4b8a81ba15bc" providerId="LiveId" clId="{6785DC18-FE9F-4C8F-AD59-392DE480D1C6}" dt="2018-11-24T14:49:52.914" v="6372" actId="20577"/>
        <pc:sldMkLst>
          <pc:docMk/>
          <pc:sldMk cId="988536092" sldId="452"/>
        </pc:sldMkLst>
        <pc:spChg chg="mod">
          <ac:chgData name="Dan Lingman" userId="3c9a4b8a81ba15bc" providerId="LiveId" clId="{6785DC18-FE9F-4C8F-AD59-392DE480D1C6}" dt="2018-11-24T14:49:52.914" v="6372" actId="20577"/>
          <ac:spMkLst>
            <pc:docMk/>
            <pc:sldMk cId="988536092" sldId="452"/>
            <ac:spMk id="4" creationId="{D9D0DF4D-7CC7-498D-8C16-0DDD8BD24651}"/>
          </ac:spMkLst>
        </pc:spChg>
      </pc:sldChg>
      <pc:sldChg chg="modSp add">
        <pc:chgData name="Dan Lingman" userId="3c9a4b8a81ba15bc" providerId="LiveId" clId="{6785DC18-FE9F-4C8F-AD59-392DE480D1C6}" dt="2018-11-24T15:08:04.134" v="7154" actId="20577"/>
        <pc:sldMkLst>
          <pc:docMk/>
          <pc:sldMk cId="3793934722" sldId="453"/>
        </pc:sldMkLst>
        <pc:spChg chg="mod">
          <ac:chgData name="Dan Lingman" userId="3c9a4b8a81ba15bc" providerId="LiveId" clId="{6785DC18-FE9F-4C8F-AD59-392DE480D1C6}" dt="2018-11-24T15:08:04.134" v="7154" actId="20577"/>
          <ac:spMkLst>
            <pc:docMk/>
            <pc:sldMk cId="3793934722" sldId="453"/>
            <ac:spMk id="4" creationId="{D9D0DF4D-7CC7-498D-8C16-0DDD8BD24651}"/>
          </ac:spMkLst>
        </pc:spChg>
      </pc:sldChg>
      <pc:sldChg chg="modSp add ord">
        <pc:chgData name="Dan Lingman" userId="3c9a4b8a81ba15bc" providerId="LiveId" clId="{6785DC18-FE9F-4C8F-AD59-392DE480D1C6}" dt="2018-11-24T15:48:41.428" v="8895"/>
        <pc:sldMkLst>
          <pc:docMk/>
          <pc:sldMk cId="3117751365" sldId="454"/>
        </pc:sldMkLst>
        <pc:spChg chg="mod">
          <ac:chgData name="Dan Lingman" userId="3c9a4b8a81ba15bc" providerId="LiveId" clId="{6785DC18-FE9F-4C8F-AD59-392DE480D1C6}" dt="2018-11-24T15:08:25.441" v="7221" actId="20577"/>
          <ac:spMkLst>
            <pc:docMk/>
            <pc:sldMk cId="3117751365" sldId="454"/>
            <ac:spMk id="4" creationId="{D9D0DF4D-7CC7-498D-8C16-0DDD8BD24651}"/>
          </ac:spMkLst>
        </pc:spChg>
      </pc:sldChg>
      <pc:sldChg chg="modSp add">
        <pc:chgData name="Dan Lingman" userId="3c9a4b8a81ba15bc" providerId="LiveId" clId="{6785DC18-FE9F-4C8F-AD59-392DE480D1C6}" dt="2018-11-24T15:21:03.556" v="7486" actId="20577"/>
        <pc:sldMkLst>
          <pc:docMk/>
          <pc:sldMk cId="295728239" sldId="455"/>
        </pc:sldMkLst>
        <pc:spChg chg="mod">
          <ac:chgData name="Dan Lingman" userId="3c9a4b8a81ba15bc" providerId="LiveId" clId="{6785DC18-FE9F-4C8F-AD59-392DE480D1C6}" dt="2018-11-24T15:21:03.556" v="7486" actId="20577"/>
          <ac:spMkLst>
            <pc:docMk/>
            <pc:sldMk cId="295728239" sldId="455"/>
            <ac:spMk id="4" creationId="{D9D0DF4D-7CC7-498D-8C16-0DDD8BD24651}"/>
          </ac:spMkLst>
        </pc:spChg>
      </pc:sldChg>
      <pc:sldChg chg="modSp add">
        <pc:chgData name="Dan Lingman" userId="3c9a4b8a81ba15bc" providerId="LiveId" clId="{6785DC18-FE9F-4C8F-AD59-392DE480D1C6}" dt="2018-11-24T15:44:29.201" v="8264" actId="20577"/>
        <pc:sldMkLst>
          <pc:docMk/>
          <pc:sldMk cId="4067597918" sldId="456"/>
        </pc:sldMkLst>
        <pc:spChg chg="mod">
          <ac:chgData name="Dan Lingman" userId="3c9a4b8a81ba15bc" providerId="LiveId" clId="{6785DC18-FE9F-4C8F-AD59-392DE480D1C6}" dt="2018-11-24T15:44:29.201" v="8264" actId="20577"/>
          <ac:spMkLst>
            <pc:docMk/>
            <pc:sldMk cId="4067597918" sldId="456"/>
            <ac:spMk id="4" creationId="{D9D0DF4D-7CC7-498D-8C16-0DDD8BD24651}"/>
          </ac:spMkLst>
        </pc:spChg>
      </pc:sldChg>
      <pc:sldChg chg="modSp add">
        <pc:chgData name="Dan Lingman" userId="3c9a4b8a81ba15bc" providerId="LiveId" clId="{6785DC18-FE9F-4C8F-AD59-392DE480D1C6}" dt="2018-11-24T15:40:14.743" v="8083" actId="20577"/>
        <pc:sldMkLst>
          <pc:docMk/>
          <pc:sldMk cId="3501763207" sldId="457"/>
        </pc:sldMkLst>
        <pc:spChg chg="mod">
          <ac:chgData name="Dan Lingman" userId="3c9a4b8a81ba15bc" providerId="LiveId" clId="{6785DC18-FE9F-4C8F-AD59-392DE480D1C6}" dt="2018-11-24T15:40:14.743" v="8083" actId="20577"/>
          <ac:spMkLst>
            <pc:docMk/>
            <pc:sldMk cId="3501763207" sldId="457"/>
            <ac:spMk id="4" creationId="{D9D0DF4D-7CC7-498D-8C16-0DDD8BD24651}"/>
          </ac:spMkLst>
        </pc:spChg>
      </pc:sldChg>
      <pc:sldChg chg="modSp add">
        <pc:chgData name="Dan Lingman" userId="3c9a4b8a81ba15bc" providerId="LiveId" clId="{6785DC18-FE9F-4C8F-AD59-392DE480D1C6}" dt="2018-11-24T16:05:36.295" v="8964" actId="20577"/>
        <pc:sldMkLst>
          <pc:docMk/>
          <pc:sldMk cId="1408552370" sldId="458"/>
        </pc:sldMkLst>
        <pc:spChg chg="mod">
          <ac:chgData name="Dan Lingman" userId="3c9a4b8a81ba15bc" providerId="LiveId" clId="{6785DC18-FE9F-4C8F-AD59-392DE480D1C6}" dt="2018-11-24T16:05:36.295" v="8964" actId="20577"/>
          <ac:spMkLst>
            <pc:docMk/>
            <pc:sldMk cId="1408552370" sldId="458"/>
            <ac:spMk id="4" creationId="{D9D0DF4D-7CC7-498D-8C16-0DDD8BD24651}"/>
          </ac:spMkLst>
        </pc:spChg>
      </pc:sldChg>
      <pc:sldChg chg="modSp add">
        <pc:chgData name="Dan Lingman" userId="3c9a4b8a81ba15bc" providerId="LiveId" clId="{6785DC18-FE9F-4C8F-AD59-392DE480D1C6}" dt="2018-11-24T15:48:37.053" v="8894" actId="20577"/>
        <pc:sldMkLst>
          <pc:docMk/>
          <pc:sldMk cId="3264853281" sldId="459"/>
        </pc:sldMkLst>
        <pc:spChg chg="mod">
          <ac:chgData name="Dan Lingman" userId="3c9a4b8a81ba15bc" providerId="LiveId" clId="{6785DC18-FE9F-4C8F-AD59-392DE480D1C6}" dt="2018-11-24T15:48:37.053" v="8894" actId="20577"/>
          <ac:spMkLst>
            <pc:docMk/>
            <pc:sldMk cId="3264853281" sldId="459"/>
            <ac:spMk id="4" creationId="{D9D0DF4D-7CC7-498D-8C16-0DDD8BD24651}"/>
          </ac:spMkLst>
        </pc:spChg>
      </pc:sldChg>
      <pc:sldChg chg="modSp add">
        <pc:chgData name="Dan Lingman" userId="3c9a4b8a81ba15bc" providerId="LiveId" clId="{6785DC18-FE9F-4C8F-AD59-392DE480D1C6}" dt="2018-11-24T16:06:38.757" v="9156" actId="20577"/>
        <pc:sldMkLst>
          <pc:docMk/>
          <pc:sldMk cId="1173083506" sldId="460"/>
        </pc:sldMkLst>
        <pc:spChg chg="mod">
          <ac:chgData name="Dan Lingman" userId="3c9a4b8a81ba15bc" providerId="LiveId" clId="{6785DC18-FE9F-4C8F-AD59-392DE480D1C6}" dt="2018-11-24T16:06:38.757" v="9156" actId="20577"/>
          <ac:spMkLst>
            <pc:docMk/>
            <pc:sldMk cId="1173083506" sldId="460"/>
            <ac:spMk id="4" creationId="{D9D0DF4D-7CC7-498D-8C16-0DDD8BD24651}"/>
          </ac:spMkLst>
        </pc:spChg>
      </pc:sldChg>
      <pc:sldChg chg="modSp add">
        <pc:chgData name="Dan Lingman" userId="3c9a4b8a81ba15bc" providerId="LiveId" clId="{6785DC18-FE9F-4C8F-AD59-392DE480D1C6}" dt="2018-11-24T17:27:52.517" v="9512" actId="20577"/>
        <pc:sldMkLst>
          <pc:docMk/>
          <pc:sldMk cId="3176424672" sldId="461"/>
        </pc:sldMkLst>
        <pc:spChg chg="mod">
          <ac:chgData name="Dan Lingman" userId="3c9a4b8a81ba15bc" providerId="LiveId" clId="{6785DC18-FE9F-4C8F-AD59-392DE480D1C6}" dt="2018-11-24T17:27:52.517" v="9512" actId="20577"/>
          <ac:spMkLst>
            <pc:docMk/>
            <pc:sldMk cId="3176424672" sldId="461"/>
            <ac:spMk id="4" creationId="{D9D0DF4D-7CC7-498D-8C16-0DDD8BD24651}"/>
          </ac:spMkLst>
        </pc:spChg>
      </pc:sldChg>
      <pc:sldChg chg="modSp add">
        <pc:chgData name="Dan Lingman" userId="3c9a4b8a81ba15bc" providerId="LiveId" clId="{6785DC18-FE9F-4C8F-AD59-392DE480D1C6}" dt="2018-11-24T17:29:24.238" v="9832" actId="20577"/>
        <pc:sldMkLst>
          <pc:docMk/>
          <pc:sldMk cId="243642019" sldId="462"/>
        </pc:sldMkLst>
        <pc:spChg chg="mod">
          <ac:chgData name="Dan Lingman" userId="3c9a4b8a81ba15bc" providerId="LiveId" clId="{6785DC18-FE9F-4C8F-AD59-392DE480D1C6}" dt="2018-11-24T17:29:24.238" v="9832" actId="20577"/>
          <ac:spMkLst>
            <pc:docMk/>
            <pc:sldMk cId="243642019" sldId="462"/>
            <ac:spMk id="4" creationId="{D9D0DF4D-7CC7-498D-8C16-0DDD8BD24651}"/>
          </ac:spMkLst>
        </pc:spChg>
      </pc:sldChg>
      <pc:sldChg chg="modSp add">
        <pc:chgData name="Dan Lingman" userId="3c9a4b8a81ba15bc" providerId="LiveId" clId="{6785DC18-FE9F-4C8F-AD59-392DE480D1C6}" dt="2018-11-24T17:30:59.072" v="10187" actId="20577"/>
        <pc:sldMkLst>
          <pc:docMk/>
          <pc:sldMk cId="1322914053" sldId="463"/>
        </pc:sldMkLst>
        <pc:spChg chg="mod">
          <ac:chgData name="Dan Lingman" userId="3c9a4b8a81ba15bc" providerId="LiveId" clId="{6785DC18-FE9F-4C8F-AD59-392DE480D1C6}" dt="2018-11-24T17:30:59.072" v="10187" actId="20577"/>
          <ac:spMkLst>
            <pc:docMk/>
            <pc:sldMk cId="1322914053" sldId="463"/>
            <ac:spMk id="4" creationId="{D9D0DF4D-7CC7-498D-8C16-0DDD8BD24651}"/>
          </ac:spMkLst>
        </pc:spChg>
      </pc:sldChg>
      <pc:sldChg chg="modSp add">
        <pc:chgData name="Dan Lingman" userId="3c9a4b8a81ba15bc" providerId="LiveId" clId="{6785DC18-FE9F-4C8F-AD59-392DE480D1C6}" dt="2018-11-24T17:32:37.497" v="10453" actId="20577"/>
        <pc:sldMkLst>
          <pc:docMk/>
          <pc:sldMk cId="1076685240" sldId="464"/>
        </pc:sldMkLst>
        <pc:spChg chg="mod">
          <ac:chgData name="Dan Lingman" userId="3c9a4b8a81ba15bc" providerId="LiveId" clId="{6785DC18-FE9F-4C8F-AD59-392DE480D1C6}" dt="2018-11-24T17:32:37.497" v="10453" actId="20577"/>
          <ac:spMkLst>
            <pc:docMk/>
            <pc:sldMk cId="1076685240" sldId="464"/>
            <ac:spMk id="4" creationId="{D9D0DF4D-7CC7-498D-8C16-0DDD8BD24651}"/>
          </ac:spMkLst>
        </pc:spChg>
      </pc:sldChg>
      <pc:sldChg chg="modSp add">
        <pc:chgData name="Dan Lingman" userId="3c9a4b8a81ba15bc" providerId="LiveId" clId="{6785DC18-FE9F-4C8F-AD59-392DE480D1C6}" dt="2018-11-24T17:33:49.485" v="10750" actId="20577"/>
        <pc:sldMkLst>
          <pc:docMk/>
          <pc:sldMk cId="1234315614" sldId="465"/>
        </pc:sldMkLst>
        <pc:spChg chg="mod">
          <ac:chgData name="Dan Lingman" userId="3c9a4b8a81ba15bc" providerId="LiveId" clId="{6785DC18-FE9F-4C8F-AD59-392DE480D1C6}" dt="2018-11-24T17:33:49.485" v="10750" actId="20577"/>
          <ac:spMkLst>
            <pc:docMk/>
            <pc:sldMk cId="1234315614" sldId="465"/>
            <ac:spMk id="4" creationId="{D9D0DF4D-7CC7-498D-8C16-0DDD8BD24651}"/>
          </ac:spMkLst>
        </pc:spChg>
      </pc:sldChg>
      <pc:sldChg chg="modSp add">
        <pc:chgData name="Dan Lingman" userId="3c9a4b8a81ba15bc" providerId="LiveId" clId="{6785DC18-FE9F-4C8F-AD59-392DE480D1C6}" dt="2018-11-24T17:36:18.703" v="11087" actId="20577"/>
        <pc:sldMkLst>
          <pc:docMk/>
          <pc:sldMk cId="4048026906" sldId="466"/>
        </pc:sldMkLst>
        <pc:spChg chg="mod">
          <ac:chgData name="Dan Lingman" userId="3c9a4b8a81ba15bc" providerId="LiveId" clId="{6785DC18-FE9F-4C8F-AD59-392DE480D1C6}" dt="2018-11-24T17:36:18.703" v="11087" actId="20577"/>
          <ac:spMkLst>
            <pc:docMk/>
            <pc:sldMk cId="4048026906" sldId="466"/>
            <ac:spMk id="4" creationId="{D9D0DF4D-7CC7-498D-8C16-0DDD8BD24651}"/>
          </ac:spMkLst>
        </pc:spChg>
      </pc:sldChg>
      <pc:sldChg chg="modSp add">
        <pc:chgData name="Dan Lingman" userId="3c9a4b8a81ba15bc" providerId="LiveId" clId="{6785DC18-FE9F-4C8F-AD59-392DE480D1C6}" dt="2018-11-24T18:34:32.177" v="11357" actId="20577"/>
        <pc:sldMkLst>
          <pc:docMk/>
          <pc:sldMk cId="3543531405" sldId="467"/>
        </pc:sldMkLst>
        <pc:spChg chg="mod">
          <ac:chgData name="Dan Lingman" userId="3c9a4b8a81ba15bc" providerId="LiveId" clId="{6785DC18-FE9F-4C8F-AD59-392DE480D1C6}" dt="2018-11-24T18:34:32.177" v="11357" actId="20577"/>
          <ac:spMkLst>
            <pc:docMk/>
            <pc:sldMk cId="3543531405" sldId="467"/>
            <ac:spMk id="4" creationId="{D9D0DF4D-7CC7-498D-8C16-0DDD8BD24651}"/>
          </ac:spMkLst>
        </pc:spChg>
      </pc:sldChg>
      <pc:sldChg chg="addSp modSp add">
        <pc:chgData name="Dan Lingman" userId="3c9a4b8a81ba15bc" providerId="LiveId" clId="{6785DC18-FE9F-4C8F-AD59-392DE480D1C6}" dt="2018-11-24T18:37:32.501" v="11567" actId="20577"/>
        <pc:sldMkLst>
          <pc:docMk/>
          <pc:sldMk cId="1710531630" sldId="468"/>
        </pc:sldMkLst>
        <pc:spChg chg="add mod">
          <ac:chgData name="Dan Lingman" userId="3c9a4b8a81ba15bc" providerId="LiveId" clId="{6785DC18-FE9F-4C8F-AD59-392DE480D1C6}" dt="2018-11-24T18:35:31.634" v="11488" actId="12788"/>
          <ac:spMkLst>
            <pc:docMk/>
            <pc:sldMk cId="1710531630" sldId="468"/>
            <ac:spMk id="2" creationId="{098E0FCC-A8CB-4374-BD54-F0A700EA8FEC}"/>
          </ac:spMkLst>
        </pc:spChg>
        <pc:spChg chg="mod">
          <ac:chgData name="Dan Lingman" userId="3c9a4b8a81ba15bc" providerId="LiveId" clId="{6785DC18-FE9F-4C8F-AD59-392DE480D1C6}" dt="2018-11-24T18:37:32.501" v="11567" actId="20577"/>
          <ac:spMkLst>
            <pc:docMk/>
            <pc:sldMk cId="1710531630" sldId="468"/>
            <ac:spMk id="4" creationId="{D9D0DF4D-7CC7-498D-8C16-0DDD8BD24651}"/>
          </ac:spMkLst>
        </pc:spChg>
        <pc:spChg chg="add mod">
          <ac:chgData name="Dan Lingman" userId="3c9a4b8a81ba15bc" providerId="LiveId" clId="{6785DC18-FE9F-4C8F-AD59-392DE480D1C6}" dt="2018-11-24T18:36:51.381" v="11500" actId="1076"/>
          <ac:spMkLst>
            <pc:docMk/>
            <pc:sldMk cId="1710531630" sldId="468"/>
            <ac:spMk id="15" creationId="{89A16501-2DC6-4DF9-9DA0-1F765AEB8CFF}"/>
          </ac:spMkLst>
        </pc:spChg>
        <pc:spChg chg="add mod">
          <ac:chgData name="Dan Lingman" userId="3c9a4b8a81ba15bc" providerId="LiveId" clId="{6785DC18-FE9F-4C8F-AD59-392DE480D1C6}" dt="2018-11-24T18:37:00.705" v="11502" actId="1076"/>
          <ac:spMkLst>
            <pc:docMk/>
            <pc:sldMk cId="1710531630" sldId="468"/>
            <ac:spMk id="16" creationId="{68BE9241-096D-4722-B9CF-DFC6B6A94F6D}"/>
          </ac:spMkLst>
        </pc:spChg>
        <pc:cxnChg chg="add mod">
          <ac:chgData name="Dan Lingman" userId="3c9a4b8a81ba15bc" providerId="LiveId" clId="{6785DC18-FE9F-4C8F-AD59-392DE480D1C6}" dt="2018-11-24T18:35:58.786" v="11491" actId="14100"/>
          <ac:cxnSpMkLst>
            <pc:docMk/>
            <pc:sldMk cId="1710531630" sldId="468"/>
            <ac:cxnSpMk id="6" creationId="{7A1FE8FD-F7E1-474C-AF06-46F68199796E}"/>
          </ac:cxnSpMkLst>
        </pc:cxnChg>
        <pc:cxnChg chg="add mod">
          <ac:chgData name="Dan Lingman" userId="3c9a4b8a81ba15bc" providerId="LiveId" clId="{6785DC18-FE9F-4C8F-AD59-392DE480D1C6}" dt="2018-11-24T18:36:05.992" v="11492" actId="11529"/>
          <ac:cxnSpMkLst>
            <pc:docMk/>
            <pc:sldMk cId="1710531630" sldId="468"/>
            <ac:cxnSpMk id="12" creationId="{45BFFDFE-54D4-4377-8333-15175A89D1A1}"/>
          </ac:cxnSpMkLst>
        </pc:cxnChg>
        <pc:cxnChg chg="add mod">
          <ac:chgData name="Dan Lingman" userId="3c9a4b8a81ba15bc" providerId="LiveId" clId="{6785DC18-FE9F-4C8F-AD59-392DE480D1C6}" dt="2018-11-24T18:36:14.487" v="11493" actId="11529"/>
          <ac:cxnSpMkLst>
            <pc:docMk/>
            <pc:sldMk cId="1710531630" sldId="468"/>
            <ac:cxnSpMk id="14" creationId="{90A04F8B-FF8C-483B-85E9-250A9EDA5147}"/>
          </ac:cxnSpMkLst>
        </pc:cxnChg>
      </pc:sldChg>
      <pc:sldChg chg="delSp modSp add">
        <pc:chgData name="Dan Lingman" userId="3c9a4b8a81ba15bc" providerId="LiveId" clId="{6785DC18-FE9F-4C8F-AD59-392DE480D1C6}" dt="2018-11-24T18:42:47.501" v="11962" actId="6549"/>
        <pc:sldMkLst>
          <pc:docMk/>
          <pc:sldMk cId="3629314878" sldId="469"/>
        </pc:sldMkLst>
        <pc:spChg chg="del">
          <ac:chgData name="Dan Lingman" userId="3c9a4b8a81ba15bc" providerId="LiveId" clId="{6785DC18-FE9F-4C8F-AD59-392DE480D1C6}" dt="2018-11-24T18:41:39.243" v="11876" actId="478"/>
          <ac:spMkLst>
            <pc:docMk/>
            <pc:sldMk cId="3629314878" sldId="469"/>
            <ac:spMk id="2" creationId="{098E0FCC-A8CB-4374-BD54-F0A700EA8FEC}"/>
          </ac:spMkLst>
        </pc:spChg>
        <pc:spChg chg="mod">
          <ac:chgData name="Dan Lingman" userId="3c9a4b8a81ba15bc" providerId="LiveId" clId="{6785DC18-FE9F-4C8F-AD59-392DE480D1C6}" dt="2018-11-24T18:42:47.501" v="11962" actId="6549"/>
          <ac:spMkLst>
            <pc:docMk/>
            <pc:sldMk cId="3629314878" sldId="469"/>
            <ac:spMk id="4" creationId="{D9D0DF4D-7CC7-498D-8C16-0DDD8BD24651}"/>
          </ac:spMkLst>
        </pc:spChg>
        <pc:spChg chg="del">
          <ac:chgData name="Dan Lingman" userId="3c9a4b8a81ba15bc" providerId="LiveId" clId="{6785DC18-FE9F-4C8F-AD59-392DE480D1C6}" dt="2018-11-24T18:41:41.509" v="11877" actId="478"/>
          <ac:spMkLst>
            <pc:docMk/>
            <pc:sldMk cId="3629314878" sldId="469"/>
            <ac:spMk id="15" creationId="{89A16501-2DC6-4DF9-9DA0-1F765AEB8CFF}"/>
          </ac:spMkLst>
        </pc:spChg>
        <pc:spChg chg="del">
          <ac:chgData name="Dan Lingman" userId="3c9a4b8a81ba15bc" providerId="LiveId" clId="{6785DC18-FE9F-4C8F-AD59-392DE480D1C6}" dt="2018-11-24T18:41:41.509" v="11877" actId="478"/>
          <ac:spMkLst>
            <pc:docMk/>
            <pc:sldMk cId="3629314878" sldId="469"/>
            <ac:spMk id="16" creationId="{68BE9241-096D-4722-B9CF-DFC6B6A94F6D}"/>
          </ac:spMkLst>
        </pc:spChg>
        <pc:cxnChg chg="del mod">
          <ac:chgData name="Dan Lingman" userId="3c9a4b8a81ba15bc" providerId="LiveId" clId="{6785DC18-FE9F-4C8F-AD59-392DE480D1C6}" dt="2018-11-24T18:41:41.509" v="11877" actId="478"/>
          <ac:cxnSpMkLst>
            <pc:docMk/>
            <pc:sldMk cId="3629314878" sldId="469"/>
            <ac:cxnSpMk id="6" creationId="{7A1FE8FD-F7E1-474C-AF06-46F68199796E}"/>
          </ac:cxnSpMkLst>
        </pc:cxnChg>
        <pc:cxnChg chg="del mod">
          <ac:chgData name="Dan Lingman" userId="3c9a4b8a81ba15bc" providerId="LiveId" clId="{6785DC18-FE9F-4C8F-AD59-392DE480D1C6}" dt="2018-11-24T18:41:41.509" v="11877" actId="478"/>
          <ac:cxnSpMkLst>
            <pc:docMk/>
            <pc:sldMk cId="3629314878" sldId="469"/>
            <ac:cxnSpMk id="12" creationId="{45BFFDFE-54D4-4377-8333-15175A89D1A1}"/>
          </ac:cxnSpMkLst>
        </pc:cxnChg>
        <pc:cxnChg chg="del mod">
          <ac:chgData name="Dan Lingman" userId="3c9a4b8a81ba15bc" providerId="LiveId" clId="{6785DC18-FE9F-4C8F-AD59-392DE480D1C6}" dt="2018-11-24T18:41:41.509" v="11877" actId="478"/>
          <ac:cxnSpMkLst>
            <pc:docMk/>
            <pc:sldMk cId="3629314878" sldId="469"/>
            <ac:cxnSpMk id="14" creationId="{90A04F8B-FF8C-483B-85E9-250A9EDA5147}"/>
          </ac:cxnSpMkLst>
        </pc:cxnChg>
      </pc:sldChg>
      <pc:sldChg chg="modSp add">
        <pc:chgData name="Dan Lingman" userId="3c9a4b8a81ba15bc" providerId="LiveId" clId="{6785DC18-FE9F-4C8F-AD59-392DE480D1C6}" dt="2018-11-24T19:02:36.081" v="12163" actId="20577"/>
        <pc:sldMkLst>
          <pc:docMk/>
          <pc:sldMk cId="1390290128" sldId="470"/>
        </pc:sldMkLst>
        <pc:spChg chg="mod">
          <ac:chgData name="Dan Lingman" userId="3c9a4b8a81ba15bc" providerId="LiveId" clId="{6785DC18-FE9F-4C8F-AD59-392DE480D1C6}" dt="2018-11-24T19:02:36.081" v="12163" actId="20577"/>
          <ac:spMkLst>
            <pc:docMk/>
            <pc:sldMk cId="1390290128" sldId="470"/>
            <ac:spMk id="4" creationId="{D9D0DF4D-7CC7-498D-8C16-0DDD8BD24651}"/>
          </ac:spMkLst>
        </pc:spChg>
      </pc:sldChg>
      <pc:sldChg chg="modSp add">
        <pc:chgData name="Dan Lingman" userId="3c9a4b8a81ba15bc" providerId="LiveId" clId="{6785DC18-FE9F-4C8F-AD59-392DE480D1C6}" dt="2018-11-24T19:04:17.082" v="12378" actId="20577"/>
        <pc:sldMkLst>
          <pc:docMk/>
          <pc:sldMk cId="1519845391" sldId="473"/>
        </pc:sldMkLst>
        <pc:spChg chg="mod">
          <ac:chgData name="Dan Lingman" userId="3c9a4b8a81ba15bc" providerId="LiveId" clId="{6785DC18-FE9F-4C8F-AD59-392DE480D1C6}" dt="2018-11-24T19:04:17.082" v="12378" actId="20577"/>
          <ac:spMkLst>
            <pc:docMk/>
            <pc:sldMk cId="1519845391" sldId="473"/>
            <ac:spMk id="4" creationId="{D9D0DF4D-7CC7-498D-8C16-0DDD8BD24651}"/>
          </ac:spMkLst>
        </pc:spChg>
      </pc:sldChg>
      <pc:sldChg chg="modSp add">
        <pc:chgData name="Dan Lingman" userId="3c9a4b8a81ba15bc" providerId="LiveId" clId="{6785DC18-FE9F-4C8F-AD59-392DE480D1C6}" dt="2018-11-24T19:05:35.454" v="12628" actId="20577"/>
        <pc:sldMkLst>
          <pc:docMk/>
          <pc:sldMk cId="2871814764" sldId="474"/>
        </pc:sldMkLst>
        <pc:spChg chg="mod">
          <ac:chgData name="Dan Lingman" userId="3c9a4b8a81ba15bc" providerId="LiveId" clId="{6785DC18-FE9F-4C8F-AD59-392DE480D1C6}" dt="2018-11-24T19:05:35.454" v="12628" actId="20577"/>
          <ac:spMkLst>
            <pc:docMk/>
            <pc:sldMk cId="2871814764" sldId="474"/>
            <ac:spMk id="4" creationId="{D9D0DF4D-7CC7-498D-8C16-0DDD8BD24651}"/>
          </ac:spMkLst>
        </pc:spChg>
      </pc:sldChg>
    </pc:docChg>
  </pc:docChgLst>
  <pc:docChgLst>
    <pc:chgData name="Dan Lingman" userId="3c9a4b8a81ba15bc" providerId="LiveId" clId="{4D80ED9C-F816-4B00-B09F-58EA161AE6FA}"/>
    <pc:docChg chg="custSel addSld delSld modSld">
      <pc:chgData name="Dan Lingman" userId="3c9a4b8a81ba15bc" providerId="LiveId" clId="{4D80ED9C-F816-4B00-B09F-58EA161AE6FA}" dt="2018-11-16T21:25:02.679" v="559" actId="2696"/>
      <pc:docMkLst>
        <pc:docMk/>
      </pc:docMkLst>
      <pc:sldChg chg="modSp">
        <pc:chgData name="Dan Lingman" userId="3c9a4b8a81ba15bc" providerId="LiveId" clId="{4D80ED9C-F816-4B00-B09F-58EA161AE6FA}" dt="2018-11-16T01:17:28.282" v="539" actId="20577"/>
        <pc:sldMkLst>
          <pc:docMk/>
          <pc:sldMk cId="0" sldId="257"/>
        </pc:sldMkLst>
        <pc:spChg chg="mod">
          <ac:chgData name="Dan Lingman" userId="3c9a4b8a81ba15bc" providerId="LiveId" clId="{4D80ED9C-F816-4B00-B09F-58EA161AE6FA}" dt="2018-11-16T01:17:28.282" v="539" actId="20577"/>
          <ac:spMkLst>
            <pc:docMk/>
            <pc:sldMk cId="0" sldId="257"/>
            <ac:spMk id="9" creationId="{00000000-0000-0000-0000-000000000000}"/>
          </ac:spMkLst>
        </pc:spChg>
      </pc:sldChg>
    </pc:docChg>
  </pc:docChgLst>
  <pc:docChgLst>
    <pc:chgData name="Dan Lingman" userId="3c9a4b8a81ba15bc" providerId="LiveId" clId="{A70DE0ED-B627-4933-88D2-0FEA90F851A9}"/>
    <pc:docChg chg="undo custSel addSld delSld modSld">
      <pc:chgData name="Dan Lingman" userId="3c9a4b8a81ba15bc" providerId="LiveId" clId="{A70DE0ED-B627-4933-88D2-0FEA90F851A9}" dt="2018-11-15T14:59:56.597" v="7741" actId="20577"/>
      <pc:docMkLst>
        <pc:docMk/>
      </pc:docMkLst>
      <pc:sldChg chg="modSp">
        <pc:chgData name="Dan Lingman" userId="3c9a4b8a81ba15bc" providerId="LiveId" clId="{A70DE0ED-B627-4933-88D2-0FEA90F851A9}" dt="2018-11-14T19:42:08.245" v="663" actId="20577"/>
        <pc:sldMkLst>
          <pc:docMk/>
          <pc:sldMk cId="0" sldId="257"/>
        </pc:sldMkLst>
        <pc:spChg chg="mod">
          <ac:chgData name="Dan Lingman" userId="3c9a4b8a81ba15bc" providerId="LiveId" clId="{A70DE0ED-B627-4933-88D2-0FEA90F851A9}" dt="2018-11-14T19:42:08.245" v="663" actId="20577"/>
          <ac:spMkLst>
            <pc:docMk/>
            <pc:sldMk cId="0" sldId="257"/>
            <ac:spMk id="9" creationId="{00000000-0000-0000-0000-000000000000}"/>
          </ac:spMkLst>
        </pc:spChg>
      </pc:sldChg>
    </pc:docChg>
  </pc:docChgLst>
  <pc:docChgLst>
    <pc:chgData name="Dan Lingman" userId="3c9a4b8a81ba15bc" providerId="LiveId" clId="{D6F3DD94-3C10-4B12-AC2D-6984670CDB9F}"/>
    <pc:docChg chg="undo custSel addSld delSld modSld modMainMaster">
      <pc:chgData name="Dan Lingman" userId="3c9a4b8a81ba15bc" providerId="LiveId" clId="{D6F3DD94-3C10-4B12-AC2D-6984670CDB9F}" dt="2018-11-14T04:45:00.992" v="7162" actId="20577"/>
      <pc:docMkLst>
        <pc:docMk/>
      </pc:docMkLst>
      <pc:sldChg chg="modSp">
        <pc:chgData name="Dan Lingman" userId="3c9a4b8a81ba15bc" providerId="LiveId" clId="{D6F3DD94-3C10-4B12-AC2D-6984670CDB9F}" dt="2018-11-03T22:21:58.691" v="26" actId="20577"/>
        <pc:sldMkLst>
          <pc:docMk/>
          <pc:sldMk cId="0" sldId="256"/>
        </pc:sldMkLst>
        <pc:spChg chg="mod">
          <ac:chgData name="Dan Lingman" userId="3c9a4b8a81ba15bc" providerId="LiveId" clId="{D6F3DD94-3C10-4B12-AC2D-6984670CDB9F}" dt="2018-11-03T22:21:54.506" v="22" actId="20577"/>
          <ac:spMkLst>
            <pc:docMk/>
            <pc:sldMk cId="0" sldId="256"/>
            <ac:spMk id="2" creationId="{00000000-0000-0000-0000-000000000000}"/>
          </ac:spMkLst>
        </pc:spChg>
        <pc:spChg chg="mod">
          <ac:chgData name="Dan Lingman" userId="3c9a4b8a81ba15bc" providerId="LiveId" clId="{D6F3DD94-3C10-4B12-AC2D-6984670CDB9F}" dt="2018-11-03T22:21:58.691" v="26" actId="20577"/>
          <ac:spMkLst>
            <pc:docMk/>
            <pc:sldMk cId="0" sldId="256"/>
            <ac:spMk id="3" creationId="{00000000-0000-0000-0000-000000000000}"/>
          </ac:spMkLst>
        </pc:spChg>
      </pc:sldChg>
      <pc:sldChg chg="delSp modSp">
        <pc:chgData name="Dan Lingman" userId="3c9a4b8a81ba15bc" providerId="LiveId" clId="{D6F3DD94-3C10-4B12-AC2D-6984670CDB9F}" dt="2018-11-03T22:22:19.246" v="45" actId="478"/>
        <pc:sldMkLst>
          <pc:docMk/>
          <pc:sldMk cId="0" sldId="257"/>
        </pc:sldMkLst>
        <pc:spChg chg="del">
          <ac:chgData name="Dan Lingman" userId="3c9a4b8a81ba15bc" providerId="LiveId" clId="{D6F3DD94-3C10-4B12-AC2D-6984670CDB9F}" dt="2018-11-03T22:22:19.246" v="45" actId="478"/>
          <ac:spMkLst>
            <pc:docMk/>
            <pc:sldMk cId="0" sldId="257"/>
            <ac:spMk id="8" creationId="{00000000-0000-0000-0000-000000000000}"/>
          </ac:spMkLst>
        </pc:spChg>
        <pc:spChg chg="mod">
          <ac:chgData name="Dan Lingman" userId="3c9a4b8a81ba15bc" providerId="LiveId" clId="{D6F3DD94-3C10-4B12-AC2D-6984670CDB9F}" dt="2018-11-03T22:22:07.904" v="44" actId="20577"/>
          <ac:spMkLst>
            <pc:docMk/>
            <pc:sldMk cId="0" sldId="257"/>
            <ac:spMk id="9" creationId="{00000000-0000-0000-0000-000000000000}"/>
          </ac:spMkLst>
        </pc:spChg>
      </pc:sldChg>
      <pc:sldMasterChg chg="modSldLayout">
        <pc:chgData name="Dan Lingman" userId="3c9a4b8a81ba15bc" providerId="LiveId" clId="{D6F3DD94-3C10-4B12-AC2D-6984670CDB9F}" dt="2018-11-03T22:21:07.606" v="7" actId="20577"/>
        <pc:sldMasterMkLst>
          <pc:docMk/>
          <pc:sldMasterMk cId="0" sldId="2147483648"/>
        </pc:sldMasterMkLst>
        <pc:sldLayoutChg chg="modSp">
          <pc:chgData name="Dan Lingman" userId="3c9a4b8a81ba15bc" providerId="LiveId" clId="{D6F3DD94-3C10-4B12-AC2D-6984670CDB9F}" dt="2018-11-03T22:20:55.013" v="3" actId="20577"/>
          <pc:sldLayoutMkLst>
            <pc:docMk/>
            <pc:sldMasterMk cId="0" sldId="2147483648"/>
            <pc:sldLayoutMk cId="0" sldId="2147483649"/>
          </pc:sldLayoutMkLst>
          <pc:spChg chg="mod">
            <ac:chgData name="Dan Lingman" userId="3c9a4b8a81ba15bc" providerId="LiveId" clId="{D6F3DD94-3C10-4B12-AC2D-6984670CDB9F}" dt="2018-11-03T22:20:55.013" v="3" actId="20577"/>
            <ac:spMkLst>
              <pc:docMk/>
              <pc:sldMasterMk cId="0" sldId="2147483648"/>
              <pc:sldLayoutMk cId="0" sldId="2147483649"/>
              <ac:spMk id="9" creationId="{00000000-0000-0000-0000-000000000000}"/>
            </ac:spMkLst>
          </pc:spChg>
        </pc:sldLayoutChg>
        <pc:sldLayoutChg chg="modSp">
          <pc:chgData name="Dan Lingman" userId="3c9a4b8a81ba15bc" providerId="LiveId" clId="{D6F3DD94-3C10-4B12-AC2D-6984670CDB9F}" dt="2018-11-03T22:21:02.397" v="5" actId="20577"/>
          <pc:sldLayoutMkLst>
            <pc:docMk/>
            <pc:sldMasterMk cId="0" sldId="2147483648"/>
            <pc:sldLayoutMk cId="0" sldId="2147483650"/>
          </pc:sldLayoutMkLst>
          <pc:spChg chg="mod">
            <ac:chgData name="Dan Lingman" userId="3c9a4b8a81ba15bc" providerId="LiveId" clId="{D6F3DD94-3C10-4B12-AC2D-6984670CDB9F}" dt="2018-11-03T22:21:02.397" v="5" actId="20577"/>
            <ac:spMkLst>
              <pc:docMk/>
              <pc:sldMasterMk cId="0" sldId="2147483648"/>
              <pc:sldLayoutMk cId="0" sldId="2147483650"/>
              <ac:spMk id="11" creationId="{00000000-0000-0000-0000-000000000000}"/>
            </ac:spMkLst>
          </pc:spChg>
        </pc:sldLayoutChg>
        <pc:sldLayoutChg chg="modSp">
          <pc:chgData name="Dan Lingman" userId="3c9a4b8a81ba15bc" providerId="LiveId" clId="{D6F3DD94-3C10-4B12-AC2D-6984670CDB9F}" dt="2018-11-03T22:21:07.606" v="7" actId="20577"/>
          <pc:sldLayoutMkLst>
            <pc:docMk/>
            <pc:sldMasterMk cId="0" sldId="2147483648"/>
            <pc:sldLayoutMk cId="0" sldId="2147483660"/>
          </pc:sldLayoutMkLst>
          <pc:spChg chg="mod">
            <ac:chgData name="Dan Lingman" userId="3c9a4b8a81ba15bc" providerId="LiveId" clId="{D6F3DD94-3C10-4B12-AC2D-6984670CDB9F}" dt="2018-11-03T22:21:07.606" v="7" actId="20577"/>
            <ac:spMkLst>
              <pc:docMk/>
              <pc:sldMasterMk cId="0" sldId="2147483648"/>
              <pc:sldLayoutMk cId="0" sldId="2147483660"/>
              <ac:spMk id="10" creationId="{00000000-0000-0000-0000-000000000000}"/>
            </ac:spMkLst>
          </pc:spChg>
        </pc:sldLayoutChg>
      </pc:sldMasterChg>
    </pc:docChg>
  </pc:docChgLst>
  <pc:docChgLst>
    <pc:chgData name="Dan Lingman" userId="3c9a4b8a81ba15bc" providerId="LiveId" clId="{DC820F54-B023-4FBB-B504-95C41B339E4A}"/>
    <pc:docChg chg="custSel modSld">
      <pc:chgData name="Dan Lingman" userId="3c9a4b8a81ba15bc" providerId="LiveId" clId="{DC820F54-B023-4FBB-B504-95C41B339E4A}" dt="2020-12-28T05:00:26.632" v="7" actId="20577"/>
      <pc:docMkLst>
        <pc:docMk/>
      </pc:docMkLst>
      <pc:sldChg chg="modSp mod">
        <pc:chgData name="Dan Lingman" userId="3c9a4b8a81ba15bc" providerId="LiveId" clId="{DC820F54-B023-4FBB-B504-95C41B339E4A}" dt="2020-12-27T21:30:17.753" v="0" actId="20577"/>
        <pc:sldMkLst>
          <pc:docMk/>
          <pc:sldMk cId="0" sldId="257"/>
        </pc:sldMkLst>
        <pc:spChg chg="mod">
          <ac:chgData name="Dan Lingman" userId="3c9a4b8a81ba15bc" providerId="LiveId" clId="{DC820F54-B023-4FBB-B504-95C41B339E4A}" dt="2020-12-27T21:30:17.753" v="0" actId="20577"/>
          <ac:spMkLst>
            <pc:docMk/>
            <pc:sldMk cId="0" sldId="257"/>
            <ac:spMk id="9" creationId="{00000000-0000-0000-0000-000000000000}"/>
          </ac:spMkLst>
        </pc:spChg>
      </pc:sldChg>
      <pc:sldChg chg="modSp mod">
        <pc:chgData name="Dan Lingman" userId="3c9a4b8a81ba15bc" providerId="LiveId" clId="{DC820F54-B023-4FBB-B504-95C41B339E4A}" dt="2020-12-27T21:47:36.675" v="1" actId="33524"/>
        <pc:sldMkLst>
          <pc:docMk/>
          <pc:sldMk cId="1874560550" sldId="443"/>
        </pc:sldMkLst>
        <pc:spChg chg="mod">
          <ac:chgData name="Dan Lingman" userId="3c9a4b8a81ba15bc" providerId="LiveId" clId="{DC820F54-B023-4FBB-B504-95C41B339E4A}" dt="2020-12-27T21:47:36.675" v="1" actId="33524"/>
          <ac:spMkLst>
            <pc:docMk/>
            <pc:sldMk cId="1874560550" sldId="443"/>
            <ac:spMk id="4" creationId="{D9D0DF4D-7CC7-498D-8C16-0DDD8BD24651}"/>
          </ac:spMkLst>
        </pc:spChg>
      </pc:sldChg>
      <pc:sldChg chg="modSp mod">
        <pc:chgData name="Dan Lingman" userId="3c9a4b8a81ba15bc" providerId="LiveId" clId="{DC820F54-B023-4FBB-B504-95C41B339E4A}" dt="2020-12-28T04:59:30.950" v="5" actId="20577"/>
        <pc:sldMkLst>
          <pc:docMk/>
          <pc:sldMk cId="3176424672" sldId="461"/>
        </pc:sldMkLst>
        <pc:spChg chg="mod">
          <ac:chgData name="Dan Lingman" userId="3c9a4b8a81ba15bc" providerId="LiveId" clId="{DC820F54-B023-4FBB-B504-95C41B339E4A}" dt="2020-12-28T04:59:30.950" v="5" actId="20577"/>
          <ac:spMkLst>
            <pc:docMk/>
            <pc:sldMk cId="3176424672" sldId="461"/>
            <ac:spMk id="4" creationId="{D9D0DF4D-7CC7-498D-8C16-0DDD8BD24651}"/>
          </ac:spMkLst>
        </pc:spChg>
      </pc:sldChg>
      <pc:sldChg chg="modSp mod">
        <pc:chgData name="Dan Lingman" userId="3c9a4b8a81ba15bc" providerId="LiveId" clId="{DC820F54-B023-4FBB-B504-95C41B339E4A}" dt="2020-12-28T04:59:55.171" v="6" actId="20577"/>
        <pc:sldMkLst>
          <pc:docMk/>
          <pc:sldMk cId="1322914053" sldId="463"/>
        </pc:sldMkLst>
        <pc:spChg chg="mod">
          <ac:chgData name="Dan Lingman" userId="3c9a4b8a81ba15bc" providerId="LiveId" clId="{DC820F54-B023-4FBB-B504-95C41B339E4A}" dt="2020-12-28T04:59:55.171" v="6" actId="20577"/>
          <ac:spMkLst>
            <pc:docMk/>
            <pc:sldMk cId="1322914053" sldId="463"/>
            <ac:spMk id="4" creationId="{D9D0DF4D-7CC7-498D-8C16-0DDD8BD24651}"/>
          </ac:spMkLst>
        </pc:spChg>
      </pc:sldChg>
      <pc:sldChg chg="modSp mod">
        <pc:chgData name="Dan Lingman" userId="3c9a4b8a81ba15bc" providerId="LiveId" clId="{DC820F54-B023-4FBB-B504-95C41B339E4A}" dt="2020-12-28T05:00:26.632" v="7" actId="20577"/>
        <pc:sldMkLst>
          <pc:docMk/>
          <pc:sldMk cId="3543531405" sldId="467"/>
        </pc:sldMkLst>
        <pc:spChg chg="mod">
          <ac:chgData name="Dan Lingman" userId="3c9a4b8a81ba15bc" providerId="LiveId" clId="{DC820F54-B023-4FBB-B504-95C41B339E4A}" dt="2020-12-28T05:00:26.632" v="7" actId="20577"/>
          <ac:spMkLst>
            <pc:docMk/>
            <pc:sldMk cId="3543531405" sldId="467"/>
            <ac:spMk id="4" creationId="{D9D0DF4D-7CC7-498D-8C16-0DDD8BD246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54B154D7-D349-4F1C-8775-B794F401CB60}" type="datetimeFigureOut">
              <a:rPr lang="en-CA" smtClean="0"/>
              <a:t>2020-12-27</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AEF7F62-BAEC-B64F-AED7-54B152F43EDA}" type="datetimeFigureOut">
              <a:rPr lang="en-US" smtClean="0"/>
              <a:pPr/>
              <a:t>12/27/2020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12/27/2020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Algorithms</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1574</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046988"/>
          </a:xfrm>
          <a:prstGeom prst="rect">
            <a:avLst/>
          </a:prstGeom>
        </p:spPr>
        <p:txBody>
          <a:bodyPr wrap="square">
            <a:spAutoFit/>
          </a:bodyPr>
          <a:lstStyle/>
          <a:p>
            <a:r>
              <a:rPr lang="en-US" sz="3200" dirty="0"/>
              <a:t>Flocking Continued - The Flock</a:t>
            </a:r>
          </a:p>
          <a:p>
            <a:endParaRPr lang="en-US" sz="3200" dirty="0"/>
          </a:p>
          <a:p>
            <a:r>
              <a:rPr lang="en-US" sz="3200" dirty="0"/>
              <a:t>We'll need to ensure that our </a:t>
            </a:r>
            <a:r>
              <a:rPr lang="en-US" sz="3200" dirty="0" err="1"/>
              <a:t>Boids</a:t>
            </a:r>
            <a:r>
              <a:rPr lang="en-US" sz="3200" dirty="0"/>
              <a:t> are aware of the flock that they are part of.  This will give them access to the list they will need to walk to find their nearby neighbors.</a:t>
            </a:r>
            <a:endParaRPr lang="en-US" sz="1600" dirty="0"/>
          </a:p>
        </p:txBody>
      </p:sp>
    </p:spTree>
    <p:extLst>
      <p:ext uri="{BB962C8B-B14F-4D97-AF65-F5344CB8AC3E}">
        <p14:creationId xmlns:p14="http://schemas.microsoft.com/office/powerpoint/2010/main" val="112411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Flocking Continued - The Flock</a:t>
            </a:r>
          </a:p>
          <a:p>
            <a:endParaRPr lang="en-US" sz="3200" dirty="0"/>
          </a:p>
          <a:p>
            <a:r>
              <a:rPr lang="en-US" sz="3200" dirty="0"/>
              <a:t>So, overall we need three classes - </a:t>
            </a:r>
            <a:r>
              <a:rPr lang="en-US" sz="3200" dirty="0" err="1"/>
              <a:t>Boid</a:t>
            </a:r>
            <a:r>
              <a:rPr lang="en-US" sz="3200" dirty="0"/>
              <a:t>, </a:t>
            </a:r>
            <a:r>
              <a:rPr lang="en-US" sz="3200" dirty="0" err="1"/>
              <a:t>BoidSpawner</a:t>
            </a:r>
            <a:r>
              <a:rPr lang="en-US" sz="3200" dirty="0"/>
              <a:t> and Flock</a:t>
            </a:r>
          </a:p>
          <a:p>
            <a:endParaRPr lang="en-US" sz="3200" dirty="0"/>
          </a:p>
          <a:p>
            <a:r>
              <a:rPr lang="en-US" sz="3200" dirty="0" err="1"/>
              <a:t>Boid</a:t>
            </a:r>
            <a:r>
              <a:rPr lang="en-US" sz="3200" dirty="0"/>
              <a:t> and </a:t>
            </a:r>
            <a:r>
              <a:rPr lang="en-US" sz="3200" dirty="0" err="1"/>
              <a:t>BoidSpawner</a:t>
            </a:r>
            <a:r>
              <a:rPr lang="en-US" sz="3200" dirty="0"/>
              <a:t> need access to the Flock. </a:t>
            </a:r>
            <a:r>
              <a:rPr lang="en-US" sz="3200" dirty="0" err="1"/>
              <a:t>BoidSpawner</a:t>
            </a:r>
            <a:r>
              <a:rPr lang="en-US" sz="3200" dirty="0"/>
              <a:t> also needs a prefab to use to instantiate the </a:t>
            </a:r>
            <a:r>
              <a:rPr lang="en-US" sz="3200" dirty="0" err="1"/>
              <a:t>Boids</a:t>
            </a:r>
            <a:r>
              <a:rPr lang="en-US" sz="3200" dirty="0"/>
              <a:t>.</a:t>
            </a:r>
          </a:p>
          <a:p>
            <a:r>
              <a:rPr lang="en-US" sz="3200" dirty="0"/>
              <a:t>Let's look at the methods and member variables that these classes need.</a:t>
            </a:r>
            <a:endParaRPr lang="en-US" sz="1600" dirty="0"/>
          </a:p>
        </p:txBody>
      </p:sp>
    </p:spTree>
    <p:extLst>
      <p:ext uri="{BB962C8B-B14F-4D97-AF65-F5344CB8AC3E}">
        <p14:creationId xmlns:p14="http://schemas.microsoft.com/office/powerpoint/2010/main" val="187456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Flocking Continued - </a:t>
            </a:r>
            <a:r>
              <a:rPr lang="en-US" sz="3200" dirty="0" err="1"/>
              <a:t>BoidSpawner</a:t>
            </a:r>
            <a:endParaRPr lang="en-US" sz="3200" dirty="0"/>
          </a:p>
          <a:p>
            <a:endParaRPr lang="en-US" sz="3200" dirty="0"/>
          </a:p>
          <a:p>
            <a:r>
              <a:rPr lang="en-US" sz="3200" dirty="0" err="1"/>
              <a:t>BoidSpawner</a:t>
            </a:r>
            <a:r>
              <a:rPr lang="en-US" sz="3200" dirty="0"/>
              <a:t> is a script attached to a </a:t>
            </a:r>
            <a:r>
              <a:rPr lang="en-US" sz="3200" dirty="0" err="1"/>
              <a:t>GameObject</a:t>
            </a:r>
            <a:r>
              <a:rPr lang="en-US" sz="3200" dirty="0"/>
              <a:t>.  It will use the position of that </a:t>
            </a:r>
            <a:r>
              <a:rPr lang="en-US" sz="3200" dirty="0" err="1"/>
              <a:t>GameObject</a:t>
            </a:r>
            <a:r>
              <a:rPr lang="en-US" sz="3200" dirty="0"/>
              <a:t> as a focal point to control the spawning of </a:t>
            </a:r>
            <a:r>
              <a:rPr lang="en-US" sz="3200" dirty="0" err="1"/>
              <a:t>Boids</a:t>
            </a:r>
            <a:r>
              <a:rPr lang="en-US" sz="3200" dirty="0"/>
              <a:t>.</a:t>
            </a:r>
          </a:p>
          <a:p>
            <a:endParaRPr lang="en-US" sz="3200" dirty="0"/>
          </a:p>
          <a:p>
            <a:r>
              <a:rPr lang="en-US" sz="3200" dirty="0"/>
              <a:t>Member Variables:</a:t>
            </a:r>
          </a:p>
          <a:p>
            <a:endParaRPr lang="en-US" sz="3200" dirty="0"/>
          </a:p>
          <a:p>
            <a:r>
              <a:rPr lang="en-US" sz="3200" dirty="0"/>
              <a:t>public float </a:t>
            </a:r>
            <a:r>
              <a:rPr lang="en-US" sz="3200" dirty="0" err="1"/>
              <a:t>SpawnRadius</a:t>
            </a:r>
            <a:r>
              <a:rPr lang="en-US" sz="3200" dirty="0"/>
              <a:t> that will be used to determine where the </a:t>
            </a:r>
            <a:r>
              <a:rPr lang="en-US" sz="3200" dirty="0" err="1"/>
              <a:t>Boids</a:t>
            </a:r>
            <a:r>
              <a:rPr lang="en-US" sz="3200" dirty="0"/>
              <a:t> appear.</a:t>
            </a:r>
          </a:p>
        </p:txBody>
      </p:sp>
    </p:spTree>
    <p:extLst>
      <p:ext uri="{BB962C8B-B14F-4D97-AF65-F5344CB8AC3E}">
        <p14:creationId xmlns:p14="http://schemas.microsoft.com/office/powerpoint/2010/main" val="376804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Flocking Continued - </a:t>
            </a:r>
            <a:r>
              <a:rPr lang="en-US" sz="3200" dirty="0" err="1"/>
              <a:t>BoidSpawner</a:t>
            </a:r>
            <a:endParaRPr lang="en-US" sz="3200" dirty="0"/>
          </a:p>
          <a:p>
            <a:endParaRPr lang="en-US" sz="3200" dirty="0"/>
          </a:p>
          <a:p>
            <a:r>
              <a:rPr lang="en-US" sz="3200" dirty="0"/>
              <a:t>public </a:t>
            </a:r>
            <a:r>
              <a:rPr lang="en-US" sz="3200" dirty="0" err="1"/>
              <a:t>GameObject</a:t>
            </a:r>
            <a:r>
              <a:rPr lang="en-US" sz="3200" dirty="0"/>
              <a:t> </a:t>
            </a:r>
            <a:r>
              <a:rPr lang="en-US" sz="3200" dirty="0" err="1"/>
              <a:t>FlockObject</a:t>
            </a:r>
            <a:r>
              <a:rPr lang="en-US" sz="3200" dirty="0"/>
              <a:t> the flock that will hold the new </a:t>
            </a:r>
            <a:r>
              <a:rPr lang="en-US" sz="3200" dirty="0" err="1"/>
              <a:t>Boids</a:t>
            </a:r>
            <a:r>
              <a:rPr lang="en-US" sz="3200" dirty="0"/>
              <a:t> </a:t>
            </a:r>
            <a:r>
              <a:rPr lang="en-US" sz="3200" dirty="0" err="1"/>
              <a:t>SpawnRadius</a:t>
            </a:r>
            <a:r>
              <a:rPr lang="en-US" sz="3200" dirty="0"/>
              <a:t> that will be used to determine where the </a:t>
            </a:r>
            <a:r>
              <a:rPr lang="en-US" sz="3200" dirty="0" err="1"/>
              <a:t>Boids</a:t>
            </a:r>
            <a:r>
              <a:rPr lang="en-US" sz="3200" dirty="0"/>
              <a:t> appear.</a:t>
            </a:r>
          </a:p>
          <a:p>
            <a:endParaRPr lang="en-US" sz="3200" dirty="0"/>
          </a:p>
          <a:p>
            <a:r>
              <a:rPr lang="en-US" sz="3200" dirty="0"/>
              <a:t>public </a:t>
            </a:r>
            <a:r>
              <a:rPr lang="en-US" sz="3200" dirty="0" err="1"/>
              <a:t>GameObject</a:t>
            </a:r>
            <a:r>
              <a:rPr lang="en-US" sz="3200" dirty="0"/>
              <a:t> </a:t>
            </a:r>
            <a:r>
              <a:rPr lang="en-US" sz="3200" dirty="0" err="1"/>
              <a:t>BoidPrefab</a:t>
            </a:r>
            <a:r>
              <a:rPr lang="en-US" sz="3200" dirty="0"/>
              <a:t> The prefab that will be used to stamp out multiple </a:t>
            </a:r>
            <a:r>
              <a:rPr lang="en-US" sz="3200" dirty="0" err="1"/>
              <a:t>Boids</a:t>
            </a:r>
            <a:r>
              <a:rPr lang="en-US" sz="3200" dirty="0"/>
              <a:t>.</a:t>
            </a:r>
          </a:p>
        </p:txBody>
      </p:sp>
    </p:spTree>
    <p:extLst>
      <p:ext uri="{BB962C8B-B14F-4D97-AF65-F5344CB8AC3E}">
        <p14:creationId xmlns:p14="http://schemas.microsoft.com/office/powerpoint/2010/main" val="329663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Flocking Continued - </a:t>
            </a:r>
            <a:r>
              <a:rPr lang="en-US" sz="3200" dirty="0" err="1"/>
              <a:t>BoidSpawner</a:t>
            </a:r>
            <a:endParaRPr lang="en-US" sz="3200" dirty="0"/>
          </a:p>
          <a:p>
            <a:endParaRPr lang="en-US" sz="3200" dirty="0"/>
          </a:p>
          <a:p>
            <a:r>
              <a:rPr lang="en-US" sz="3200" dirty="0"/>
              <a:t>private Flock </a:t>
            </a:r>
            <a:r>
              <a:rPr lang="en-US" sz="3200" dirty="0" err="1"/>
              <a:t>BoidFlock</a:t>
            </a:r>
            <a:r>
              <a:rPr lang="en-US" sz="3200" dirty="0"/>
              <a:t> the Flock component on the </a:t>
            </a:r>
            <a:r>
              <a:rPr lang="en-US" sz="3200" dirty="0" err="1"/>
              <a:t>FlockObject</a:t>
            </a:r>
            <a:r>
              <a:rPr lang="en-US" sz="3200" dirty="0"/>
              <a:t>.  Will be set in the start method, and will facilitate accessing it's methods.</a:t>
            </a:r>
          </a:p>
          <a:p>
            <a:endParaRPr lang="en-US" sz="3200" dirty="0"/>
          </a:p>
          <a:p>
            <a:r>
              <a:rPr lang="en-US" sz="3200" dirty="0"/>
              <a:t>public int </a:t>
            </a:r>
            <a:r>
              <a:rPr lang="en-US" sz="3200" dirty="0" err="1"/>
              <a:t>SpawnCount</a:t>
            </a:r>
            <a:r>
              <a:rPr lang="en-US" sz="3200" dirty="0"/>
              <a:t> how many </a:t>
            </a:r>
            <a:r>
              <a:rPr lang="en-US" sz="3200" dirty="0" err="1"/>
              <a:t>Boids</a:t>
            </a:r>
            <a:r>
              <a:rPr lang="en-US" sz="3200" dirty="0"/>
              <a:t> to spawn.</a:t>
            </a:r>
          </a:p>
        </p:txBody>
      </p:sp>
    </p:spTree>
    <p:extLst>
      <p:ext uri="{BB962C8B-B14F-4D97-AF65-F5344CB8AC3E}">
        <p14:creationId xmlns:p14="http://schemas.microsoft.com/office/powerpoint/2010/main" val="55432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447645"/>
          </a:xfrm>
          <a:prstGeom prst="rect">
            <a:avLst/>
          </a:prstGeom>
        </p:spPr>
        <p:txBody>
          <a:bodyPr wrap="square">
            <a:spAutoFit/>
          </a:bodyPr>
          <a:lstStyle/>
          <a:p>
            <a:r>
              <a:rPr lang="en-US" sz="3200" dirty="0"/>
              <a:t>Flocking Continued - </a:t>
            </a:r>
            <a:r>
              <a:rPr lang="en-US" sz="3200" dirty="0" err="1"/>
              <a:t>BoidSpawner</a:t>
            </a:r>
            <a:endParaRPr lang="en-US" sz="3200" dirty="0"/>
          </a:p>
          <a:p>
            <a:endParaRPr lang="en-US" sz="3200" dirty="0"/>
          </a:p>
          <a:p>
            <a:r>
              <a:rPr lang="en-US" sz="3200" dirty="0"/>
              <a:t>Methods:</a:t>
            </a:r>
          </a:p>
          <a:p>
            <a:endParaRPr lang="en-US" sz="3200" dirty="0"/>
          </a:p>
          <a:p>
            <a:r>
              <a:rPr lang="en-US" sz="2800" dirty="0"/>
              <a:t>public void </a:t>
            </a:r>
            <a:r>
              <a:rPr lang="en-US" sz="2800" dirty="0" err="1"/>
              <a:t>SpawnBoids</a:t>
            </a:r>
            <a:r>
              <a:rPr lang="en-US" sz="2800" dirty="0"/>
              <a:t>(int </a:t>
            </a:r>
            <a:r>
              <a:rPr lang="en-US" sz="2800" dirty="0" err="1"/>
              <a:t>numberToSpawn</a:t>
            </a:r>
            <a:r>
              <a:rPr lang="en-US" sz="2800" dirty="0"/>
              <a:t>)</a:t>
            </a:r>
          </a:p>
          <a:p>
            <a:endParaRPr lang="en-US" sz="3200" dirty="0"/>
          </a:p>
          <a:p>
            <a:r>
              <a:rPr lang="en-US" sz="3200" dirty="0"/>
              <a:t>Will spawn a number of </a:t>
            </a:r>
            <a:r>
              <a:rPr lang="en-US" sz="3200" dirty="0" err="1"/>
              <a:t>Boids</a:t>
            </a:r>
            <a:r>
              <a:rPr lang="en-US" sz="3200" dirty="0"/>
              <a:t>, and add them to the Flock object.  Can be called externally, but will also be invoked from the Start method to create the initial set of </a:t>
            </a:r>
            <a:r>
              <a:rPr lang="en-US" sz="3200" dirty="0" err="1"/>
              <a:t>Boids</a:t>
            </a:r>
            <a:endParaRPr lang="en-US" sz="3200" dirty="0"/>
          </a:p>
          <a:p>
            <a:endParaRPr lang="en-US" sz="3200" dirty="0"/>
          </a:p>
        </p:txBody>
      </p:sp>
    </p:spTree>
    <p:extLst>
      <p:ext uri="{BB962C8B-B14F-4D97-AF65-F5344CB8AC3E}">
        <p14:creationId xmlns:p14="http://schemas.microsoft.com/office/powerpoint/2010/main" val="231659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Flocking Continued - </a:t>
            </a:r>
            <a:r>
              <a:rPr lang="en-US" sz="3200" dirty="0" err="1"/>
              <a:t>BoidSpawner</a:t>
            </a:r>
            <a:endParaRPr lang="en-US" sz="3200" dirty="0"/>
          </a:p>
          <a:p>
            <a:endParaRPr lang="en-US" sz="3200" dirty="0"/>
          </a:p>
          <a:p>
            <a:r>
              <a:rPr lang="en-US" sz="3200" dirty="0"/>
              <a:t>void Start()</a:t>
            </a:r>
          </a:p>
          <a:p>
            <a:endParaRPr lang="en-US" sz="3200" dirty="0"/>
          </a:p>
          <a:p>
            <a:r>
              <a:rPr lang="en-US" sz="3200" dirty="0"/>
              <a:t>Extract the Flock component from the </a:t>
            </a:r>
            <a:r>
              <a:rPr lang="en-US" sz="3200" dirty="0" err="1"/>
              <a:t>FlockObject</a:t>
            </a:r>
            <a:r>
              <a:rPr lang="en-US" sz="3200" dirty="0"/>
              <a:t> variable, and then call </a:t>
            </a:r>
            <a:r>
              <a:rPr lang="en-US" sz="3200" dirty="0" err="1"/>
              <a:t>SpawnBoids</a:t>
            </a:r>
            <a:r>
              <a:rPr lang="en-US" sz="3200" dirty="0"/>
              <a:t> to create the initial allotment of </a:t>
            </a:r>
            <a:r>
              <a:rPr lang="en-US" sz="3200" dirty="0" err="1"/>
              <a:t>Boids</a:t>
            </a:r>
            <a:r>
              <a:rPr lang="en-US" sz="3200"/>
              <a:t>.</a:t>
            </a:r>
            <a:endParaRPr lang="en-US" sz="3200" dirty="0"/>
          </a:p>
          <a:p>
            <a:endParaRPr lang="en-US" sz="3200" dirty="0"/>
          </a:p>
        </p:txBody>
      </p:sp>
    </p:spTree>
    <p:extLst>
      <p:ext uri="{BB962C8B-B14F-4D97-AF65-F5344CB8AC3E}">
        <p14:creationId xmlns:p14="http://schemas.microsoft.com/office/powerpoint/2010/main" val="1986149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494085"/>
          </a:xfrm>
          <a:prstGeom prst="rect">
            <a:avLst/>
          </a:prstGeom>
        </p:spPr>
        <p:txBody>
          <a:bodyPr wrap="square">
            <a:spAutoFit/>
          </a:bodyPr>
          <a:lstStyle/>
          <a:p>
            <a:r>
              <a:rPr lang="en-US" sz="3200" dirty="0"/>
              <a:t>Flocking Continued - </a:t>
            </a:r>
            <a:r>
              <a:rPr lang="en-US" sz="3200" dirty="0" err="1"/>
              <a:t>BoidSpawner</a:t>
            </a:r>
            <a:endParaRPr lang="en-US" sz="3200" dirty="0"/>
          </a:p>
          <a:p>
            <a:endParaRPr lang="en-US" sz="3200" dirty="0"/>
          </a:p>
          <a:p>
            <a:r>
              <a:rPr lang="en-US" sz="3200" dirty="0"/>
              <a:t>So how do we create the </a:t>
            </a:r>
            <a:r>
              <a:rPr lang="en-US" sz="3200" dirty="0" err="1"/>
              <a:t>Boids</a:t>
            </a:r>
            <a:r>
              <a:rPr lang="en-US" sz="3200" dirty="0"/>
              <a:t> from the prefab? You need to use the Instantiate function in Unity. </a:t>
            </a:r>
          </a:p>
          <a:p>
            <a:endParaRPr lang="en-US" sz="3200" dirty="0"/>
          </a:p>
          <a:p>
            <a:r>
              <a:rPr lang="en-US" sz="3200" dirty="0"/>
              <a:t>it needs a prefab, a position and a direction (Quaternion).  </a:t>
            </a:r>
          </a:p>
          <a:p>
            <a:endParaRPr lang="en-US" sz="3200" dirty="0"/>
          </a:p>
          <a:p>
            <a:r>
              <a:rPr lang="en-US" sz="3200" dirty="0"/>
              <a:t>Random can give you a point inside a unit sphere.  Scale by the radius, and add to the location of the </a:t>
            </a:r>
            <a:r>
              <a:rPr lang="en-US" sz="3200" dirty="0" err="1"/>
              <a:t>spawner</a:t>
            </a:r>
            <a:r>
              <a:rPr lang="en-US" sz="3200" dirty="0"/>
              <a:t>.</a:t>
            </a:r>
          </a:p>
          <a:p>
            <a:endParaRPr lang="en-US" sz="3200" dirty="0"/>
          </a:p>
        </p:txBody>
      </p:sp>
    </p:spTree>
    <p:extLst>
      <p:ext uri="{BB962C8B-B14F-4D97-AF65-F5344CB8AC3E}">
        <p14:creationId xmlns:p14="http://schemas.microsoft.com/office/powerpoint/2010/main" val="327096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Flocking Continued - </a:t>
            </a:r>
            <a:r>
              <a:rPr lang="en-US" sz="3200" dirty="0" err="1"/>
              <a:t>BoidSpawner</a:t>
            </a:r>
            <a:endParaRPr lang="en-US" sz="3200" dirty="0"/>
          </a:p>
          <a:p>
            <a:endParaRPr lang="en-US" sz="3200" dirty="0"/>
          </a:p>
          <a:p>
            <a:r>
              <a:rPr lang="en-US" sz="3200" dirty="0"/>
              <a:t>You'll then call </a:t>
            </a:r>
            <a:r>
              <a:rPr lang="en-US" sz="3200" dirty="0" err="1"/>
              <a:t>AddBoid</a:t>
            </a:r>
            <a:r>
              <a:rPr lang="en-US" sz="3200" dirty="0"/>
              <a:t> on the flock to add the </a:t>
            </a:r>
            <a:r>
              <a:rPr lang="en-US" sz="3200" dirty="0" err="1"/>
              <a:t>Boid</a:t>
            </a:r>
            <a:r>
              <a:rPr lang="en-US" sz="3200" dirty="0"/>
              <a:t> to the Flock. </a:t>
            </a:r>
          </a:p>
          <a:p>
            <a:endParaRPr lang="en-US" sz="3200" dirty="0"/>
          </a:p>
          <a:p>
            <a:r>
              <a:rPr lang="en-US" sz="3200" dirty="0"/>
              <a:t>The </a:t>
            </a:r>
            <a:r>
              <a:rPr lang="en-US" sz="3200" dirty="0" err="1"/>
              <a:t>Boid</a:t>
            </a:r>
            <a:r>
              <a:rPr lang="en-US" sz="3200" dirty="0"/>
              <a:t> is now someone else's problem.</a:t>
            </a:r>
          </a:p>
          <a:p>
            <a:endParaRPr lang="en-US" sz="3200" dirty="0"/>
          </a:p>
          <a:p>
            <a:r>
              <a:rPr lang="en-US" sz="3200" dirty="0"/>
              <a:t>Try to organize your code to do one thing, and to do it well. </a:t>
            </a:r>
          </a:p>
        </p:txBody>
      </p:sp>
    </p:spTree>
    <p:extLst>
      <p:ext uri="{BB962C8B-B14F-4D97-AF65-F5344CB8AC3E}">
        <p14:creationId xmlns:p14="http://schemas.microsoft.com/office/powerpoint/2010/main" val="243784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Flocking Continued - </a:t>
            </a:r>
            <a:r>
              <a:rPr lang="en-US" sz="3200" dirty="0" err="1"/>
              <a:t>BoidSpawner</a:t>
            </a:r>
            <a:endParaRPr lang="en-US" sz="3200" dirty="0"/>
          </a:p>
          <a:p>
            <a:endParaRPr lang="en-US" sz="3200" dirty="0"/>
          </a:p>
          <a:p>
            <a:r>
              <a:rPr lang="en-US" sz="3200" dirty="0"/>
              <a:t>If you need multiple types of </a:t>
            </a:r>
            <a:r>
              <a:rPr lang="en-US" sz="3200" dirty="0" err="1"/>
              <a:t>Boids</a:t>
            </a:r>
            <a:r>
              <a:rPr lang="en-US" sz="3200" dirty="0"/>
              <a:t>, you'll need multiple </a:t>
            </a:r>
            <a:r>
              <a:rPr lang="en-US" sz="3200" dirty="0" err="1"/>
              <a:t>BoidSpawners</a:t>
            </a:r>
            <a:r>
              <a:rPr lang="en-US" sz="3200" dirty="0"/>
              <a:t>, each assigned a different prefab.  That's pretty obvious.</a:t>
            </a:r>
          </a:p>
          <a:p>
            <a:endParaRPr lang="en-US" sz="3200" dirty="0"/>
          </a:p>
          <a:p>
            <a:r>
              <a:rPr lang="en-US" sz="3200" dirty="0"/>
              <a:t>What's not immediately obvious, is that those different </a:t>
            </a:r>
            <a:r>
              <a:rPr lang="en-US" sz="3200" dirty="0" err="1"/>
              <a:t>Boids</a:t>
            </a:r>
            <a:r>
              <a:rPr lang="en-US" sz="3200" dirty="0"/>
              <a:t> CAN be assigned to the same flock…</a:t>
            </a:r>
          </a:p>
        </p:txBody>
      </p:sp>
    </p:spTree>
    <p:extLst>
      <p:ext uri="{BB962C8B-B14F-4D97-AF65-F5344CB8AC3E}">
        <p14:creationId xmlns:p14="http://schemas.microsoft.com/office/powerpoint/2010/main" val="31130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9" name="Rectangle 8"/>
          <p:cNvSpPr/>
          <p:nvPr/>
        </p:nvSpPr>
        <p:spPr>
          <a:xfrm>
            <a:off x="757237" y="875742"/>
            <a:ext cx="7629526" cy="5386090"/>
          </a:xfrm>
          <a:prstGeom prst="rect">
            <a:avLst/>
          </a:prstGeom>
        </p:spPr>
        <p:txBody>
          <a:bodyPr wrap="square">
            <a:spAutoFit/>
          </a:bodyPr>
          <a:lstStyle/>
          <a:p>
            <a:pPr algn="ctr"/>
            <a:r>
              <a:rPr lang="en-US" sz="4400" dirty="0"/>
              <a:t>Flocking Continued</a:t>
            </a:r>
          </a:p>
          <a:p>
            <a:pPr algn="ctr"/>
            <a:endParaRPr lang="en-US" sz="4400" dirty="0"/>
          </a:p>
          <a:p>
            <a:pPr marL="571500" indent="-571500">
              <a:buFont typeface="Arial" panose="020B0604020202020204" pitchFamily="34" charset="0"/>
              <a:buChar char="•"/>
            </a:pPr>
            <a:r>
              <a:rPr lang="en-US" sz="3200" dirty="0"/>
              <a:t>One </a:t>
            </a:r>
            <a:r>
              <a:rPr lang="en-US" sz="3200" dirty="0" err="1"/>
              <a:t>Boid</a:t>
            </a:r>
            <a:r>
              <a:rPr lang="en-US" sz="3200" dirty="0"/>
              <a:t> is not really a flock.  Are two?</a:t>
            </a:r>
          </a:p>
          <a:p>
            <a:pPr marL="571500" indent="-571500">
              <a:buFont typeface="Arial" panose="020B0604020202020204" pitchFamily="34" charset="0"/>
              <a:buChar char="•"/>
            </a:pPr>
            <a:r>
              <a:rPr lang="en-US" sz="3200" dirty="0"/>
              <a:t>Where do additional </a:t>
            </a:r>
            <a:r>
              <a:rPr lang="en-US" sz="3200" dirty="0" err="1"/>
              <a:t>Boids</a:t>
            </a:r>
            <a:r>
              <a:rPr lang="en-US" sz="3200" dirty="0"/>
              <a:t> come from?</a:t>
            </a:r>
          </a:p>
          <a:p>
            <a:pPr marL="571500" indent="-571500">
              <a:buFont typeface="Arial" panose="020B0604020202020204" pitchFamily="34" charset="0"/>
              <a:buChar char="•"/>
            </a:pPr>
            <a:r>
              <a:rPr lang="en-US" sz="3200" dirty="0"/>
              <a:t>Prefabs</a:t>
            </a:r>
          </a:p>
          <a:p>
            <a:pPr marL="571500" indent="-571500">
              <a:buFont typeface="Arial" panose="020B0604020202020204" pitchFamily="34" charset="0"/>
              <a:buChar char="•"/>
            </a:pPr>
            <a:r>
              <a:rPr lang="en-US" sz="3200" dirty="0" err="1"/>
              <a:t>Boid</a:t>
            </a:r>
            <a:r>
              <a:rPr lang="en-US" sz="3200" dirty="0"/>
              <a:t> </a:t>
            </a:r>
            <a:r>
              <a:rPr lang="en-US" sz="3200" dirty="0" err="1"/>
              <a:t>Spawner</a:t>
            </a:r>
            <a:endParaRPr lang="en-US" sz="3200" dirty="0"/>
          </a:p>
          <a:p>
            <a:pPr marL="571500" indent="-571500">
              <a:buFont typeface="Arial" panose="020B0604020202020204" pitchFamily="34" charset="0"/>
              <a:buChar char="•"/>
            </a:pPr>
            <a:r>
              <a:rPr lang="en-US" sz="3200" dirty="0"/>
              <a:t>Flock</a:t>
            </a:r>
          </a:p>
          <a:p>
            <a:pPr marL="571500" indent="-571500">
              <a:buFont typeface="Arial" panose="020B0604020202020204" pitchFamily="34" charset="0"/>
              <a:buChar char="•"/>
            </a:pPr>
            <a:r>
              <a:rPr lang="en-US" sz="3200" dirty="0"/>
              <a:t>Driving away from obstacles in front of you</a:t>
            </a:r>
          </a:p>
          <a:p>
            <a:pPr marL="1028700" lvl="1" indent="-571500">
              <a:buFont typeface="Arial" panose="020B0604020202020204" pitchFamily="34" charset="0"/>
              <a:buChar char="•"/>
            </a:pP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Flock</a:t>
            </a:r>
          </a:p>
          <a:p>
            <a:endParaRPr lang="en-US" sz="3200" dirty="0"/>
          </a:p>
          <a:p>
            <a:r>
              <a:rPr lang="en-US" sz="3200" dirty="0"/>
              <a:t>Flock needs a few member variables to get things done.</a:t>
            </a:r>
          </a:p>
          <a:p>
            <a:endParaRPr lang="en-US" sz="3200" dirty="0"/>
          </a:p>
          <a:p>
            <a:r>
              <a:rPr lang="en-US" sz="3200" dirty="0"/>
              <a:t>public List&lt;</a:t>
            </a:r>
            <a:r>
              <a:rPr lang="en-US" sz="3200" dirty="0" err="1"/>
              <a:t>Boid</a:t>
            </a:r>
            <a:r>
              <a:rPr lang="en-US" sz="3200" dirty="0"/>
              <a:t>&gt; </a:t>
            </a:r>
            <a:r>
              <a:rPr lang="en-US" sz="3200" dirty="0" err="1"/>
              <a:t>boids</a:t>
            </a:r>
            <a:r>
              <a:rPr lang="en-US" sz="3200" dirty="0"/>
              <a:t>  This keeps track of the </a:t>
            </a:r>
            <a:r>
              <a:rPr lang="en-US" sz="3200" dirty="0" err="1"/>
              <a:t>Boid</a:t>
            </a:r>
            <a:r>
              <a:rPr lang="en-US" sz="3200" dirty="0"/>
              <a:t> components on the </a:t>
            </a:r>
            <a:r>
              <a:rPr lang="en-US" sz="3200" dirty="0" err="1"/>
              <a:t>Boid</a:t>
            </a:r>
            <a:r>
              <a:rPr lang="en-US" sz="3200" dirty="0"/>
              <a:t> objects.  We can always use the inherited member variable </a:t>
            </a:r>
            <a:r>
              <a:rPr lang="en-US" sz="3200" dirty="0" err="1"/>
              <a:t>gameObject</a:t>
            </a:r>
            <a:r>
              <a:rPr lang="en-US" sz="3200" dirty="0"/>
              <a:t> to get to things like the transform etc.</a:t>
            </a:r>
          </a:p>
          <a:p>
            <a:r>
              <a:rPr lang="en-US" sz="3200" dirty="0"/>
              <a:t>We use a list, because the collections of </a:t>
            </a:r>
            <a:r>
              <a:rPr lang="en-US" sz="3200" dirty="0" err="1"/>
              <a:t>Boids</a:t>
            </a:r>
            <a:r>
              <a:rPr lang="en-US" sz="3200" dirty="0"/>
              <a:t> may change over time.</a:t>
            </a:r>
          </a:p>
        </p:txBody>
      </p:sp>
    </p:spTree>
    <p:extLst>
      <p:ext uri="{BB962C8B-B14F-4D97-AF65-F5344CB8AC3E}">
        <p14:creationId xmlns:p14="http://schemas.microsoft.com/office/powerpoint/2010/main" val="98853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Flocking Continued - Flock</a:t>
            </a:r>
          </a:p>
          <a:p>
            <a:endParaRPr lang="en-US" sz="3200" dirty="0"/>
          </a:p>
          <a:p>
            <a:r>
              <a:rPr lang="en-US" sz="3200" dirty="0"/>
              <a:t>public float Speed - used by the </a:t>
            </a:r>
            <a:r>
              <a:rPr lang="en-US" sz="3200" dirty="0" err="1"/>
              <a:t>BoidSpawner</a:t>
            </a:r>
            <a:r>
              <a:rPr lang="en-US" sz="3200" dirty="0"/>
              <a:t> to set the maximum forward speed for the </a:t>
            </a:r>
            <a:r>
              <a:rPr lang="en-US" sz="3200" dirty="0" err="1"/>
              <a:t>boids</a:t>
            </a:r>
            <a:r>
              <a:rPr lang="en-US" sz="3200" dirty="0"/>
              <a:t>.  Can be used by the </a:t>
            </a:r>
            <a:r>
              <a:rPr lang="en-US" sz="3200" dirty="0" err="1"/>
              <a:t>Boids</a:t>
            </a:r>
            <a:r>
              <a:rPr lang="en-US" sz="3200" dirty="0"/>
              <a:t> to allow changing behavior on the fly if they read this value during their updates.</a:t>
            </a:r>
          </a:p>
          <a:p>
            <a:endParaRPr lang="en-US" sz="3200" dirty="0"/>
          </a:p>
          <a:p>
            <a:r>
              <a:rPr lang="en-US" sz="3200" dirty="0"/>
              <a:t>public float </a:t>
            </a:r>
            <a:r>
              <a:rPr lang="en-US" sz="3200" dirty="0" err="1"/>
              <a:t>TurnSpeed</a:t>
            </a:r>
            <a:r>
              <a:rPr lang="en-US" sz="3200" dirty="0"/>
              <a:t> - used to control how fast the </a:t>
            </a:r>
            <a:r>
              <a:rPr lang="en-US" sz="3200" dirty="0" err="1"/>
              <a:t>Boids</a:t>
            </a:r>
            <a:r>
              <a:rPr lang="en-US" sz="3200" dirty="0"/>
              <a:t> can turn.  Used in same way as Speed above.</a:t>
            </a:r>
          </a:p>
        </p:txBody>
      </p:sp>
    </p:spTree>
    <p:extLst>
      <p:ext uri="{BB962C8B-B14F-4D97-AF65-F5344CB8AC3E}">
        <p14:creationId xmlns:p14="http://schemas.microsoft.com/office/powerpoint/2010/main" val="350176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Flock</a:t>
            </a:r>
          </a:p>
          <a:p>
            <a:endParaRPr lang="en-US" sz="3200" dirty="0"/>
          </a:p>
          <a:p>
            <a:r>
              <a:rPr lang="en-US" sz="3200" dirty="0"/>
              <a:t>public float </a:t>
            </a:r>
            <a:r>
              <a:rPr lang="en-US" sz="3200" dirty="0" err="1"/>
              <a:t>NeighborRadius</a:t>
            </a:r>
            <a:r>
              <a:rPr lang="en-US" sz="3200" dirty="0"/>
              <a:t> - how close does a </a:t>
            </a:r>
            <a:r>
              <a:rPr lang="en-US" sz="3200" dirty="0" err="1"/>
              <a:t>Boid</a:t>
            </a:r>
            <a:r>
              <a:rPr lang="en-US" sz="3200" dirty="0"/>
              <a:t> need to be to another one to influence it. (AKA how well does it see)</a:t>
            </a:r>
          </a:p>
          <a:p>
            <a:endParaRPr lang="en-US" sz="3200" dirty="0"/>
          </a:p>
          <a:p>
            <a:r>
              <a:rPr lang="en-US" sz="3200" dirty="0"/>
              <a:t>public float FOV - what is the field of view angle the </a:t>
            </a:r>
            <a:r>
              <a:rPr lang="en-US" sz="3200" dirty="0" err="1"/>
              <a:t>Boid</a:t>
            </a:r>
            <a:r>
              <a:rPr lang="en-US" sz="3200" dirty="0"/>
              <a:t> can see? This is 1/2 of the actual field of view.  Setting this to 45 means the birds can see everything in a cone 45 degrees on either side of their forward direction.</a:t>
            </a:r>
          </a:p>
        </p:txBody>
      </p:sp>
    </p:spTree>
    <p:extLst>
      <p:ext uri="{BB962C8B-B14F-4D97-AF65-F5344CB8AC3E}">
        <p14:creationId xmlns:p14="http://schemas.microsoft.com/office/powerpoint/2010/main" val="3264853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Flocking Continued - Flock</a:t>
            </a:r>
          </a:p>
          <a:p>
            <a:endParaRPr lang="en-US" sz="3200" dirty="0"/>
          </a:p>
          <a:p>
            <a:r>
              <a:rPr lang="en-US" sz="3200" dirty="0"/>
              <a:t>public </a:t>
            </a:r>
            <a:r>
              <a:rPr lang="en-US" sz="3200" dirty="0" err="1"/>
              <a:t>ClearBoids</a:t>
            </a:r>
            <a:r>
              <a:rPr lang="en-US" sz="3200" dirty="0"/>
              <a:t>() This will delete all the </a:t>
            </a:r>
            <a:r>
              <a:rPr lang="en-US" sz="3200" dirty="0" err="1"/>
              <a:t>Boid</a:t>
            </a:r>
            <a:r>
              <a:rPr lang="en-US" sz="3200" dirty="0"/>
              <a:t> objects in the list, and result in an empty list of </a:t>
            </a:r>
            <a:r>
              <a:rPr lang="en-US" sz="3200" dirty="0" err="1"/>
              <a:t>Boids</a:t>
            </a:r>
            <a:r>
              <a:rPr lang="en-US" sz="3200" dirty="0"/>
              <a:t>. Convenience method.</a:t>
            </a:r>
          </a:p>
          <a:p>
            <a:endParaRPr lang="en-US" sz="3200" dirty="0"/>
          </a:p>
          <a:p>
            <a:r>
              <a:rPr lang="en-US" sz="3200" dirty="0"/>
              <a:t>public </a:t>
            </a:r>
            <a:r>
              <a:rPr lang="en-US" sz="3200" dirty="0" err="1"/>
              <a:t>AddBoid</a:t>
            </a:r>
            <a:r>
              <a:rPr lang="en-US" sz="3200" dirty="0"/>
              <a:t>(</a:t>
            </a:r>
            <a:r>
              <a:rPr lang="en-US" sz="3200" dirty="0" err="1"/>
              <a:t>Boid</a:t>
            </a:r>
            <a:r>
              <a:rPr lang="en-US" sz="3200" dirty="0"/>
              <a:t> b) Add the </a:t>
            </a:r>
            <a:r>
              <a:rPr lang="en-US" sz="3200" dirty="0" err="1"/>
              <a:t>Boid</a:t>
            </a:r>
            <a:r>
              <a:rPr lang="en-US" sz="3200" dirty="0"/>
              <a:t> to the list of </a:t>
            </a:r>
            <a:r>
              <a:rPr lang="en-US" sz="3200" dirty="0" err="1"/>
              <a:t>Boids</a:t>
            </a:r>
            <a:r>
              <a:rPr lang="en-US" sz="3200" dirty="0"/>
              <a:t>.  Will call </a:t>
            </a:r>
            <a:r>
              <a:rPr lang="en-US" sz="3200" dirty="0" err="1"/>
              <a:t>SetFlock</a:t>
            </a:r>
            <a:r>
              <a:rPr lang="en-US" sz="3200" dirty="0"/>
              <a:t> on the </a:t>
            </a:r>
            <a:r>
              <a:rPr lang="en-US" sz="3200" dirty="0" err="1"/>
              <a:t>Boid</a:t>
            </a:r>
            <a:r>
              <a:rPr lang="en-US" sz="3200" dirty="0"/>
              <a:t>.</a:t>
            </a:r>
          </a:p>
          <a:p>
            <a:endParaRPr lang="en-US" sz="3200" dirty="0"/>
          </a:p>
          <a:p>
            <a:r>
              <a:rPr lang="en-US" sz="3200" dirty="0"/>
              <a:t>public </a:t>
            </a:r>
            <a:r>
              <a:rPr lang="en-US" sz="3200" dirty="0" err="1"/>
              <a:t>RemoveBoid</a:t>
            </a:r>
            <a:r>
              <a:rPr lang="en-US" sz="3200" dirty="0"/>
              <a:t>(</a:t>
            </a:r>
            <a:r>
              <a:rPr lang="en-US" sz="3200" dirty="0" err="1"/>
              <a:t>Boid</a:t>
            </a:r>
            <a:r>
              <a:rPr lang="en-US" sz="3200" dirty="0"/>
              <a:t> b) Remove the </a:t>
            </a:r>
            <a:r>
              <a:rPr lang="en-US" sz="3200" dirty="0" err="1"/>
              <a:t>Boid</a:t>
            </a:r>
            <a:r>
              <a:rPr lang="en-US" sz="3200" dirty="0"/>
              <a:t> from the list, if it's in there.</a:t>
            </a:r>
          </a:p>
        </p:txBody>
      </p:sp>
    </p:spTree>
    <p:extLst>
      <p:ext uri="{BB962C8B-B14F-4D97-AF65-F5344CB8AC3E}">
        <p14:creationId xmlns:p14="http://schemas.microsoft.com/office/powerpoint/2010/main" val="3793934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031873"/>
          </a:xfrm>
          <a:prstGeom prst="rect">
            <a:avLst/>
          </a:prstGeom>
        </p:spPr>
        <p:txBody>
          <a:bodyPr wrap="square">
            <a:spAutoFit/>
          </a:bodyPr>
          <a:lstStyle/>
          <a:p>
            <a:r>
              <a:rPr lang="en-US" sz="3200" dirty="0"/>
              <a:t>Flocking Continued - Flock</a:t>
            </a:r>
          </a:p>
          <a:p>
            <a:endParaRPr lang="en-US" sz="3200" dirty="0"/>
          </a:p>
          <a:p>
            <a:r>
              <a:rPr lang="en-US" sz="3200" dirty="0"/>
              <a:t>void Start() - Initialize the empty list of </a:t>
            </a:r>
            <a:r>
              <a:rPr lang="en-US" sz="3200" dirty="0" err="1"/>
              <a:t>Boids</a:t>
            </a:r>
            <a:r>
              <a:rPr lang="en-US" sz="3200" dirty="0"/>
              <a:t>.</a:t>
            </a:r>
          </a:p>
          <a:p>
            <a:endParaRPr lang="en-US" sz="3200" dirty="0"/>
          </a:p>
          <a:p>
            <a:r>
              <a:rPr lang="en-US" sz="3200" dirty="0"/>
              <a:t>void Update() - Not actually needed.  The </a:t>
            </a:r>
            <a:r>
              <a:rPr lang="en-US" sz="3200" dirty="0" err="1"/>
              <a:t>Boids</a:t>
            </a:r>
            <a:r>
              <a:rPr lang="en-US" sz="3200" dirty="0"/>
              <a:t> are self directed - they will access the list of </a:t>
            </a:r>
            <a:r>
              <a:rPr lang="en-US" sz="3200" dirty="0" err="1"/>
              <a:t>Boids</a:t>
            </a:r>
            <a:r>
              <a:rPr lang="en-US" sz="3200" dirty="0"/>
              <a:t> in their assigned flock to apply their motivation rules appropriately.</a:t>
            </a:r>
          </a:p>
        </p:txBody>
      </p:sp>
    </p:spTree>
    <p:extLst>
      <p:ext uri="{BB962C8B-B14F-4D97-AF65-F5344CB8AC3E}">
        <p14:creationId xmlns:p14="http://schemas.microsoft.com/office/powerpoint/2010/main" val="311775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Flocking Continued - </a:t>
            </a:r>
            <a:r>
              <a:rPr lang="en-US" sz="3200" dirty="0" err="1"/>
              <a:t>Boid</a:t>
            </a:r>
            <a:endParaRPr lang="en-US" sz="3200" dirty="0"/>
          </a:p>
          <a:p>
            <a:endParaRPr lang="en-US" sz="3200" dirty="0"/>
          </a:p>
          <a:p>
            <a:r>
              <a:rPr lang="en-US" sz="3200" dirty="0"/>
              <a:t>Member Variables:</a:t>
            </a:r>
          </a:p>
          <a:p>
            <a:endParaRPr lang="en-US" sz="3200" dirty="0"/>
          </a:p>
          <a:p>
            <a:r>
              <a:rPr lang="en-US" sz="3200" dirty="0"/>
              <a:t>public Flock </a:t>
            </a:r>
            <a:r>
              <a:rPr lang="en-US" sz="3200" dirty="0" err="1"/>
              <a:t>MyFlock</a:t>
            </a:r>
            <a:r>
              <a:rPr lang="en-US" sz="3200" dirty="0"/>
              <a:t> reference back to the flock this </a:t>
            </a:r>
            <a:r>
              <a:rPr lang="en-US" sz="3200" dirty="0" err="1"/>
              <a:t>Boid</a:t>
            </a:r>
            <a:r>
              <a:rPr lang="en-US" sz="3200" dirty="0"/>
              <a:t> is part of. Will be set by the Flock when the </a:t>
            </a:r>
            <a:r>
              <a:rPr lang="en-US" sz="3200" dirty="0" err="1"/>
              <a:t>Boid</a:t>
            </a:r>
            <a:r>
              <a:rPr lang="en-US" sz="3200" dirty="0"/>
              <a:t> is added to it.</a:t>
            </a:r>
          </a:p>
          <a:p>
            <a:endParaRPr lang="en-US" sz="3200" dirty="0"/>
          </a:p>
          <a:p>
            <a:r>
              <a:rPr lang="en-US" sz="3200" dirty="0"/>
              <a:t>public float Speed how far per frame do we move.  Will be eventually scaled by the delta time</a:t>
            </a:r>
          </a:p>
        </p:txBody>
      </p:sp>
    </p:spTree>
    <p:extLst>
      <p:ext uri="{BB962C8B-B14F-4D97-AF65-F5344CB8AC3E}">
        <p14:creationId xmlns:p14="http://schemas.microsoft.com/office/powerpoint/2010/main" val="295728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a:t>
            </a:r>
            <a:r>
              <a:rPr lang="en-US" sz="3200" dirty="0" err="1"/>
              <a:t>Boid</a:t>
            </a:r>
            <a:endParaRPr lang="en-US" sz="3200" dirty="0"/>
          </a:p>
          <a:p>
            <a:endParaRPr lang="en-US" sz="3200" dirty="0"/>
          </a:p>
          <a:p>
            <a:r>
              <a:rPr lang="en-US" sz="3200" dirty="0"/>
              <a:t>public float </a:t>
            </a:r>
            <a:r>
              <a:rPr lang="en-US" sz="3200" dirty="0" err="1"/>
              <a:t>MaxSpeed</a:t>
            </a:r>
            <a:r>
              <a:rPr lang="en-US" sz="3200" dirty="0"/>
              <a:t> - used to clamp speed to an upper bound.  Regardless of how hard we push, can't go faster than this.</a:t>
            </a:r>
          </a:p>
          <a:p>
            <a:endParaRPr lang="en-US" sz="3200" dirty="0"/>
          </a:p>
          <a:p>
            <a:r>
              <a:rPr lang="en-US" sz="3200" dirty="0"/>
              <a:t>public float </a:t>
            </a:r>
            <a:r>
              <a:rPr lang="en-US" sz="3200" dirty="0" err="1"/>
              <a:t>MaxTurnSpeed</a:t>
            </a:r>
            <a:r>
              <a:rPr lang="en-US" sz="3200" dirty="0"/>
              <a:t> - used to clamp the turning speed for the </a:t>
            </a:r>
            <a:r>
              <a:rPr lang="en-US" sz="3200" dirty="0" err="1"/>
              <a:t>Boid</a:t>
            </a:r>
            <a:r>
              <a:rPr lang="en-US" sz="3200" dirty="0"/>
              <a:t>.</a:t>
            </a:r>
          </a:p>
          <a:p>
            <a:endParaRPr lang="en-US" sz="3200" dirty="0"/>
          </a:p>
          <a:p>
            <a:r>
              <a:rPr lang="en-US" sz="3200" dirty="0"/>
              <a:t>public Vector3 direction - what direction do we want to go (compared to where we are going now.)</a:t>
            </a:r>
          </a:p>
        </p:txBody>
      </p:sp>
    </p:spTree>
    <p:extLst>
      <p:ext uri="{BB962C8B-B14F-4D97-AF65-F5344CB8AC3E}">
        <p14:creationId xmlns:p14="http://schemas.microsoft.com/office/powerpoint/2010/main" val="4067597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Flocking Continued - </a:t>
            </a:r>
            <a:r>
              <a:rPr lang="en-US" sz="3200" dirty="0" err="1"/>
              <a:t>Boid</a:t>
            </a:r>
            <a:endParaRPr lang="en-US" sz="3200" dirty="0"/>
          </a:p>
          <a:p>
            <a:endParaRPr lang="en-US" sz="3200" dirty="0"/>
          </a:p>
          <a:p>
            <a:r>
              <a:rPr lang="en-US" sz="3200" dirty="0"/>
              <a:t>public float </a:t>
            </a:r>
            <a:r>
              <a:rPr lang="en-US" sz="3200" dirty="0" err="1"/>
              <a:t>NeighborRadius</a:t>
            </a:r>
            <a:r>
              <a:rPr lang="en-US" sz="3200" dirty="0"/>
              <a:t> - how far can we see</a:t>
            </a:r>
          </a:p>
          <a:p>
            <a:endParaRPr lang="en-US" sz="3200" dirty="0"/>
          </a:p>
          <a:p>
            <a:r>
              <a:rPr lang="en-US" sz="3200" dirty="0"/>
              <a:t>public float FOV - how wide is our vision on either side</a:t>
            </a:r>
          </a:p>
          <a:p>
            <a:endParaRPr lang="en-US" sz="3200" dirty="0"/>
          </a:p>
          <a:p>
            <a:r>
              <a:rPr lang="en-US" sz="3200" dirty="0"/>
              <a:t>Most of the work happens in Update and </a:t>
            </a:r>
            <a:r>
              <a:rPr lang="en-US" sz="3200" dirty="0" err="1"/>
              <a:t>LateUpdate</a:t>
            </a:r>
            <a:r>
              <a:rPr lang="en-US" sz="3200" dirty="0"/>
              <a:t>.</a:t>
            </a:r>
          </a:p>
        </p:txBody>
      </p:sp>
    </p:spTree>
    <p:extLst>
      <p:ext uri="{BB962C8B-B14F-4D97-AF65-F5344CB8AC3E}">
        <p14:creationId xmlns:p14="http://schemas.microsoft.com/office/powerpoint/2010/main" val="1408552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539430"/>
          </a:xfrm>
          <a:prstGeom prst="rect">
            <a:avLst/>
          </a:prstGeom>
        </p:spPr>
        <p:txBody>
          <a:bodyPr wrap="square">
            <a:spAutoFit/>
          </a:bodyPr>
          <a:lstStyle/>
          <a:p>
            <a:r>
              <a:rPr lang="en-US" sz="3200" dirty="0"/>
              <a:t>Flocking Continued - </a:t>
            </a:r>
            <a:r>
              <a:rPr lang="en-US" sz="3200" dirty="0" err="1"/>
              <a:t>Boid</a:t>
            </a:r>
            <a:endParaRPr lang="en-US" sz="3200" dirty="0"/>
          </a:p>
          <a:p>
            <a:endParaRPr lang="en-US" sz="3200" dirty="0"/>
          </a:p>
          <a:p>
            <a:r>
              <a:rPr lang="en-US" sz="3200" dirty="0"/>
              <a:t>void Update() - this happens before </a:t>
            </a:r>
            <a:r>
              <a:rPr lang="en-US" sz="3200" dirty="0" err="1"/>
              <a:t>LateUpdate</a:t>
            </a:r>
            <a:r>
              <a:rPr lang="en-US" sz="3200" dirty="0"/>
              <a:t> is invoked, so we'll use this to determine the new direction each </a:t>
            </a:r>
            <a:r>
              <a:rPr lang="en-US" sz="3200" dirty="0" err="1"/>
              <a:t>Boid</a:t>
            </a:r>
            <a:r>
              <a:rPr lang="en-US" sz="3200" dirty="0"/>
              <a:t> wants to go, using the Motivation factors mentioned earlier</a:t>
            </a:r>
          </a:p>
        </p:txBody>
      </p:sp>
    </p:spTree>
    <p:extLst>
      <p:ext uri="{BB962C8B-B14F-4D97-AF65-F5344CB8AC3E}">
        <p14:creationId xmlns:p14="http://schemas.microsoft.com/office/powerpoint/2010/main" val="117308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a:t>
            </a:r>
            <a:r>
              <a:rPr lang="en-US" sz="3200" dirty="0" err="1"/>
              <a:t>Boid</a:t>
            </a:r>
            <a:endParaRPr lang="en-US" sz="3200" dirty="0"/>
          </a:p>
          <a:p>
            <a:endParaRPr lang="en-US" sz="3200" dirty="0"/>
          </a:p>
          <a:p>
            <a:r>
              <a:rPr lang="en-US" sz="3200" dirty="0"/>
              <a:t>void Update() </a:t>
            </a:r>
          </a:p>
          <a:p>
            <a:endParaRPr lang="en-US" sz="3200" dirty="0"/>
          </a:p>
          <a:p>
            <a:r>
              <a:rPr lang="en-US" sz="3200" dirty="0"/>
              <a:t>Update needs to loop over all the </a:t>
            </a:r>
            <a:r>
              <a:rPr lang="en-US" sz="3200" dirty="0" err="1"/>
              <a:t>Boids</a:t>
            </a:r>
            <a:r>
              <a:rPr lang="en-US" sz="3200" dirty="0"/>
              <a:t> in the list of </a:t>
            </a:r>
            <a:r>
              <a:rPr lang="en-US" sz="3200" dirty="0" err="1"/>
              <a:t>Boids</a:t>
            </a:r>
            <a:r>
              <a:rPr lang="en-US" sz="3200" dirty="0"/>
              <a:t> provided by the flock.  For each </a:t>
            </a:r>
            <a:r>
              <a:rPr lang="en-US" sz="3200" dirty="0" err="1"/>
              <a:t>Boid</a:t>
            </a:r>
            <a:r>
              <a:rPr lang="en-US" sz="3200" dirty="0"/>
              <a:t>, if it's not in the neighbor distance, ignore it and continue the loop</a:t>
            </a:r>
          </a:p>
          <a:p>
            <a:endParaRPr lang="en-US" sz="3200" dirty="0"/>
          </a:p>
          <a:p>
            <a:r>
              <a:rPr lang="en-US" sz="3200" dirty="0"/>
              <a:t>If it is, is it in our Field of View? If not, ignore it and continue the loop. (Look at the FOV example code.)</a:t>
            </a:r>
          </a:p>
        </p:txBody>
      </p:sp>
    </p:spTree>
    <p:extLst>
      <p:ext uri="{BB962C8B-B14F-4D97-AF65-F5344CB8AC3E}">
        <p14:creationId xmlns:p14="http://schemas.microsoft.com/office/powerpoint/2010/main" val="317642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9" name="Rectangle 8"/>
          <p:cNvSpPr/>
          <p:nvPr/>
        </p:nvSpPr>
        <p:spPr>
          <a:xfrm>
            <a:off x="757237" y="875742"/>
            <a:ext cx="7629526" cy="5386090"/>
          </a:xfrm>
          <a:prstGeom prst="rect">
            <a:avLst/>
          </a:prstGeom>
        </p:spPr>
        <p:txBody>
          <a:bodyPr wrap="square">
            <a:spAutoFit/>
          </a:bodyPr>
          <a:lstStyle/>
          <a:p>
            <a:pPr algn="ctr"/>
            <a:r>
              <a:rPr lang="en-US" sz="4400" dirty="0"/>
              <a:t>Flocking Continued</a:t>
            </a:r>
          </a:p>
          <a:p>
            <a:pPr algn="ctr"/>
            <a:endParaRPr lang="en-US" sz="4400" dirty="0"/>
          </a:p>
          <a:p>
            <a:pPr marL="571500" indent="-571500">
              <a:buFont typeface="Arial" panose="020B0604020202020204" pitchFamily="34" charset="0"/>
              <a:buChar char="•"/>
            </a:pPr>
            <a:r>
              <a:rPr lang="en-US" sz="3200" dirty="0"/>
              <a:t>Hands on</a:t>
            </a:r>
          </a:p>
          <a:p>
            <a:pPr marL="1028700" lvl="1" indent="-571500">
              <a:buFont typeface="Arial" panose="020B0604020202020204" pitchFamily="34" charset="0"/>
              <a:buChar char="•"/>
            </a:pPr>
            <a:r>
              <a:rPr lang="en-US" sz="3200" dirty="0"/>
              <a:t>Get a flock of computer controlled </a:t>
            </a:r>
            <a:r>
              <a:rPr lang="en-US" sz="3200" dirty="0" err="1"/>
              <a:t>Boids</a:t>
            </a:r>
            <a:r>
              <a:rPr lang="en-US" sz="3200" dirty="0"/>
              <a:t> up </a:t>
            </a:r>
            <a:r>
              <a:rPr lang="en-US" sz="3200"/>
              <a:t>and running  </a:t>
            </a:r>
            <a:endParaRPr lang="en-US" sz="3200" dirty="0"/>
          </a:p>
          <a:p>
            <a:pPr marL="1028700" lvl="1" indent="-571500">
              <a:buFont typeface="Arial" panose="020B0604020202020204" pitchFamily="34" charset="0"/>
              <a:buChar char="•"/>
            </a:pPr>
            <a:r>
              <a:rPr lang="en-US" sz="3200" dirty="0"/>
              <a:t>Leave the player </a:t>
            </a:r>
            <a:r>
              <a:rPr lang="en-US" sz="3200" dirty="0" err="1"/>
              <a:t>Boid</a:t>
            </a:r>
            <a:r>
              <a:rPr lang="en-US" sz="3200" dirty="0"/>
              <a:t> still under your control</a:t>
            </a:r>
          </a:p>
          <a:p>
            <a:pPr marL="1028700" lvl="1" indent="-571500">
              <a:buFont typeface="Arial" panose="020B0604020202020204" pitchFamily="34" charset="0"/>
              <a:buChar char="•"/>
            </a:pPr>
            <a:r>
              <a:rPr lang="en-US" sz="3200" dirty="0"/>
              <a:t>Attach the camera to the player </a:t>
            </a:r>
            <a:r>
              <a:rPr lang="en-US" sz="3200" dirty="0" err="1"/>
              <a:t>Boid</a:t>
            </a:r>
            <a:r>
              <a:rPr lang="en-US" sz="3200" dirty="0"/>
              <a:t> and fly around the flock</a:t>
            </a:r>
          </a:p>
          <a:p>
            <a:pPr marL="1028700" lvl="1" indent="-571500">
              <a:buFont typeface="Arial" panose="020B0604020202020204" pitchFamily="34" charset="0"/>
              <a:buChar char="•"/>
            </a:pPr>
            <a:endParaRPr lang="en-US" sz="3200" dirty="0"/>
          </a:p>
        </p:txBody>
      </p:sp>
    </p:spTree>
    <p:extLst>
      <p:ext uri="{BB962C8B-B14F-4D97-AF65-F5344CB8AC3E}">
        <p14:creationId xmlns:p14="http://schemas.microsoft.com/office/powerpoint/2010/main" val="3541626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a:t>
            </a:r>
            <a:r>
              <a:rPr lang="en-US" sz="3200" dirty="0" err="1"/>
              <a:t>Boid</a:t>
            </a:r>
            <a:endParaRPr lang="en-US" sz="3200" dirty="0"/>
          </a:p>
          <a:p>
            <a:endParaRPr lang="en-US" sz="3200" dirty="0"/>
          </a:p>
          <a:p>
            <a:r>
              <a:rPr lang="en-US" sz="3200" dirty="0"/>
              <a:t>void Update() </a:t>
            </a:r>
          </a:p>
          <a:p>
            <a:endParaRPr lang="en-US" sz="3200" dirty="0"/>
          </a:p>
          <a:p>
            <a:r>
              <a:rPr lang="en-US" sz="3200" dirty="0"/>
              <a:t>Now that we know this </a:t>
            </a:r>
            <a:r>
              <a:rPr lang="en-US" sz="3200" dirty="0" err="1"/>
              <a:t>Boid</a:t>
            </a:r>
            <a:r>
              <a:rPr lang="en-US" sz="3200" dirty="0"/>
              <a:t> matters, accumulate the three vectors, and increment the count of the </a:t>
            </a:r>
            <a:r>
              <a:rPr lang="en-US" sz="3200" dirty="0" err="1"/>
              <a:t>Boid</a:t>
            </a:r>
            <a:r>
              <a:rPr lang="en-US" sz="3200" dirty="0"/>
              <a:t> influencers.</a:t>
            </a:r>
          </a:p>
          <a:p>
            <a:endParaRPr lang="en-US" sz="3200" dirty="0"/>
          </a:p>
          <a:p>
            <a:r>
              <a:rPr lang="en-US" sz="3200" dirty="0"/>
              <a:t>After the loop finishes, normalize the direction and avoidance vectors, and divide the coherence vector by the number of influencers.</a:t>
            </a:r>
          </a:p>
        </p:txBody>
      </p:sp>
    </p:spTree>
    <p:extLst>
      <p:ext uri="{BB962C8B-B14F-4D97-AF65-F5344CB8AC3E}">
        <p14:creationId xmlns:p14="http://schemas.microsoft.com/office/powerpoint/2010/main" val="24364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Flocking Continued - </a:t>
            </a:r>
            <a:r>
              <a:rPr lang="en-US" sz="3200" dirty="0" err="1"/>
              <a:t>Boid</a:t>
            </a:r>
            <a:endParaRPr lang="en-US" sz="3200" dirty="0"/>
          </a:p>
          <a:p>
            <a:endParaRPr lang="en-US" sz="3200" dirty="0"/>
          </a:p>
          <a:p>
            <a:r>
              <a:rPr lang="en-US" sz="3200" dirty="0"/>
              <a:t>void Update() </a:t>
            </a:r>
          </a:p>
          <a:p>
            <a:endParaRPr lang="en-US" sz="3200" dirty="0"/>
          </a:p>
          <a:p>
            <a:r>
              <a:rPr lang="en-US" sz="3200" dirty="0"/>
              <a:t>Finally, sum these together, and normalize.  This is the direction we want to move in.</a:t>
            </a:r>
          </a:p>
          <a:p>
            <a:endParaRPr lang="en-US" sz="3200" dirty="0"/>
          </a:p>
          <a:p>
            <a:r>
              <a:rPr lang="en-US" sz="3200" dirty="0"/>
              <a:t>void </a:t>
            </a:r>
            <a:r>
              <a:rPr lang="en-US" sz="3200" dirty="0" err="1"/>
              <a:t>LateUpdate</a:t>
            </a:r>
            <a:r>
              <a:rPr lang="en-US" sz="3200" dirty="0"/>
              <a:t>()  This is guaranteed to run after all the Update methods have been invoked.  Because of that, we know our new desired direction has been computed.</a:t>
            </a:r>
          </a:p>
        </p:txBody>
      </p:sp>
    </p:spTree>
    <p:extLst>
      <p:ext uri="{BB962C8B-B14F-4D97-AF65-F5344CB8AC3E}">
        <p14:creationId xmlns:p14="http://schemas.microsoft.com/office/powerpoint/2010/main" val="1322914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a:t>
            </a:r>
            <a:r>
              <a:rPr lang="en-US" sz="3200" dirty="0" err="1"/>
              <a:t>Boid</a:t>
            </a:r>
            <a:endParaRPr lang="en-US" sz="3200" dirty="0"/>
          </a:p>
          <a:p>
            <a:endParaRPr lang="en-US" sz="3200" dirty="0"/>
          </a:p>
          <a:p>
            <a:r>
              <a:rPr lang="en-US" sz="3200" dirty="0"/>
              <a:t>void </a:t>
            </a:r>
            <a:r>
              <a:rPr lang="en-US" sz="3200" dirty="0" err="1"/>
              <a:t>LateUpdate</a:t>
            </a:r>
            <a:r>
              <a:rPr lang="en-US" sz="3200" dirty="0"/>
              <a:t>() </a:t>
            </a:r>
          </a:p>
          <a:p>
            <a:endParaRPr lang="en-US" sz="3200" dirty="0"/>
          </a:p>
          <a:p>
            <a:r>
              <a:rPr lang="en-US" sz="3200" dirty="0"/>
              <a:t>Rotate the </a:t>
            </a:r>
            <a:r>
              <a:rPr lang="en-US" sz="3200" dirty="0" err="1"/>
              <a:t>Boid</a:t>
            </a:r>
            <a:r>
              <a:rPr lang="en-US" sz="3200" dirty="0"/>
              <a:t> from it's </a:t>
            </a:r>
            <a:r>
              <a:rPr lang="en-US" sz="3200" dirty="0" err="1"/>
              <a:t>transform.forward</a:t>
            </a:r>
            <a:r>
              <a:rPr lang="en-US" sz="3200" dirty="0"/>
              <a:t> direction towards the new direction using the quaternion </a:t>
            </a:r>
            <a:r>
              <a:rPr lang="en-US" sz="3200" dirty="0" err="1"/>
              <a:t>Slerp</a:t>
            </a:r>
            <a:r>
              <a:rPr lang="en-US" sz="3200" dirty="0"/>
              <a:t> method you've seen earlier. </a:t>
            </a:r>
          </a:p>
          <a:p>
            <a:endParaRPr lang="en-US" sz="3200" dirty="0"/>
          </a:p>
          <a:p>
            <a:r>
              <a:rPr lang="en-US" sz="3200" dirty="0"/>
              <a:t>Remember to scale the rotation speed by the delta time when figuring out how much rotation can be applied this frame.</a:t>
            </a:r>
          </a:p>
        </p:txBody>
      </p:sp>
    </p:spTree>
    <p:extLst>
      <p:ext uri="{BB962C8B-B14F-4D97-AF65-F5344CB8AC3E}">
        <p14:creationId xmlns:p14="http://schemas.microsoft.com/office/powerpoint/2010/main" val="1076685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a:t>
            </a:r>
            <a:r>
              <a:rPr lang="en-US" sz="3200" dirty="0" err="1"/>
              <a:t>Boid</a:t>
            </a:r>
            <a:endParaRPr lang="en-US" sz="3200" dirty="0"/>
          </a:p>
          <a:p>
            <a:endParaRPr lang="en-US" sz="3200" dirty="0"/>
          </a:p>
          <a:p>
            <a:r>
              <a:rPr lang="en-US" sz="3200" dirty="0"/>
              <a:t>void </a:t>
            </a:r>
            <a:r>
              <a:rPr lang="en-US" sz="3200" dirty="0" err="1"/>
              <a:t>LateUpdate</a:t>
            </a:r>
            <a:r>
              <a:rPr lang="en-US" sz="3200" dirty="0"/>
              <a:t>() </a:t>
            </a:r>
          </a:p>
          <a:p>
            <a:endParaRPr lang="en-US" sz="3200" dirty="0"/>
          </a:p>
          <a:p>
            <a:r>
              <a:rPr lang="en-US" sz="3200" dirty="0"/>
              <a:t>It is possible that you won't be able to turn all the way towards your destination in a single frame. That's ok. You'll get there eventually.</a:t>
            </a:r>
          </a:p>
          <a:p>
            <a:endParaRPr lang="en-US" sz="3200" dirty="0"/>
          </a:p>
          <a:p>
            <a:r>
              <a:rPr lang="en-US" sz="3200" dirty="0"/>
              <a:t>Finally, move the </a:t>
            </a:r>
            <a:r>
              <a:rPr lang="en-US" sz="3200" dirty="0" err="1"/>
              <a:t>Boid</a:t>
            </a:r>
            <a:r>
              <a:rPr lang="en-US" sz="3200" dirty="0"/>
              <a:t> along it's forward axis (which will have changed by rotating it).  Remember to scale that forward direction.</a:t>
            </a:r>
          </a:p>
        </p:txBody>
      </p:sp>
    </p:spTree>
    <p:extLst>
      <p:ext uri="{BB962C8B-B14F-4D97-AF65-F5344CB8AC3E}">
        <p14:creationId xmlns:p14="http://schemas.microsoft.com/office/powerpoint/2010/main" val="1234315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Flocking Continued - Obstacle avoidance</a:t>
            </a:r>
          </a:p>
          <a:p>
            <a:endParaRPr lang="en-US" sz="3200" dirty="0"/>
          </a:p>
          <a:p>
            <a:r>
              <a:rPr lang="en-US" sz="3200" dirty="0"/>
              <a:t>We want out </a:t>
            </a:r>
            <a:r>
              <a:rPr lang="en-US" sz="3200" dirty="0" err="1"/>
              <a:t>Boids</a:t>
            </a:r>
            <a:r>
              <a:rPr lang="en-US" sz="3200" dirty="0"/>
              <a:t> to be reasonably aware of their surroundings. This means not flying through walls and trees etc.</a:t>
            </a:r>
          </a:p>
          <a:p>
            <a:endParaRPr lang="en-US" sz="3200" dirty="0"/>
          </a:p>
          <a:p>
            <a:r>
              <a:rPr lang="en-US" sz="3200" dirty="0"/>
              <a:t>There are two aspects to this. First is detecting that the </a:t>
            </a:r>
            <a:r>
              <a:rPr lang="en-US" sz="3200" dirty="0" err="1"/>
              <a:t>Boid</a:t>
            </a:r>
            <a:r>
              <a:rPr lang="en-US" sz="3200" dirty="0"/>
              <a:t> is going to run into something, and second is what does it do about it.</a:t>
            </a:r>
          </a:p>
        </p:txBody>
      </p:sp>
    </p:spTree>
    <p:extLst>
      <p:ext uri="{BB962C8B-B14F-4D97-AF65-F5344CB8AC3E}">
        <p14:creationId xmlns:p14="http://schemas.microsoft.com/office/powerpoint/2010/main" val="4048026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Flocking Continued - Obstacle avoidance</a:t>
            </a:r>
          </a:p>
          <a:p>
            <a:endParaRPr lang="en-US" sz="3200" dirty="0"/>
          </a:p>
          <a:p>
            <a:r>
              <a:rPr lang="en-US" sz="3200" dirty="0"/>
              <a:t>The first of those is straightforward.</a:t>
            </a:r>
          </a:p>
          <a:p>
            <a:endParaRPr lang="en-US" sz="3200" dirty="0"/>
          </a:p>
          <a:p>
            <a:r>
              <a:rPr lang="en-US" sz="3200" dirty="0"/>
              <a:t>A </a:t>
            </a:r>
            <a:r>
              <a:rPr lang="en-US" sz="3200" dirty="0" err="1"/>
              <a:t>Physics.Raycast</a:t>
            </a:r>
            <a:r>
              <a:rPr lang="en-US" sz="3200" dirty="0"/>
              <a:t> from our position in the forward direction will tell us both if we hit anything, and some interesting properties about what we hit.  </a:t>
            </a:r>
          </a:p>
          <a:p>
            <a:endParaRPr lang="en-US" sz="3200" dirty="0"/>
          </a:p>
          <a:p>
            <a:r>
              <a:rPr lang="en-US" sz="3200" dirty="0"/>
              <a:t>You will need to have Colliders on the objects you want to avoid though.</a:t>
            </a:r>
          </a:p>
        </p:txBody>
      </p:sp>
    </p:spTree>
    <p:extLst>
      <p:ext uri="{BB962C8B-B14F-4D97-AF65-F5344CB8AC3E}">
        <p14:creationId xmlns:p14="http://schemas.microsoft.com/office/powerpoint/2010/main" val="3543531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539430"/>
          </a:xfrm>
          <a:prstGeom prst="rect">
            <a:avLst/>
          </a:prstGeom>
        </p:spPr>
        <p:txBody>
          <a:bodyPr wrap="square">
            <a:spAutoFit/>
          </a:bodyPr>
          <a:lstStyle/>
          <a:p>
            <a:r>
              <a:rPr lang="en-US" sz="3200" dirty="0"/>
              <a:t>Flocking Continued - Obstacle avoidance</a:t>
            </a:r>
          </a:p>
          <a:p>
            <a:endParaRPr lang="en-US" sz="3200" dirty="0"/>
          </a:p>
          <a:p>
            <a:r>
              <a:rPr lang="en-US" sz="3200" dirty="0"/>
              <a:t>The second requires some basic physics - but nothing much more advanced than getting a ball to bounce off a wall. An incoming ray will reflect around the normal to the surface.</a:t>
            </a:r>
          </a:p>
          <a:p>
            <a:r>
              <a:rPr lang="en-US" sz="3200" dirty="0"/>
              <a:t>  </a:t>
            </a:r>
          </a:p>
        </p:txBody>
      </p:sp>
      <p:sp>
        <p:nvSpPr>
          <p:cNvPr id="2" name="Rectangle 1">
            <a:extLst>
              <a:ext uri="{FF2B5EF4-FFF2-40B4-BE49-F238E27FC236}">
                <a16:creationId xmlns:a16="http://schemas.microsoft.com/office/drawing/2014/main" id="{098E0FCC-A8CB-4374-BD54-F0A700EA8FEC}"/>
              </a:ext>
            </a:extLst>
          </p:cNvPr>
          <p:cNvSpPr/>
          <p:nvPr/>
        </p:nvSpPr>
        <p:spPr>
          <a:xfrm>
            <a:off x="3108081" y="6233746"/>
            <a:ext cx="2927838" cy="3692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7A1FE8FD-F7E1-474C-AF06-46F68199796E}"/>
              </a:ext>
            </a:extLst>
          </p:cNvPr>
          <p:cNvCxnSpPr>
            <a:cxnSpLocks/>
            <a:endCxn id="2" idx="0"/>
          </p:cNvCxnSpPr>
          <p:nvPr/>
        </p:nvCxnSpPr>
        <p:spPr>
          <a:xfrm>
            <a:off x="3634740" y="5310554"/>
            <a:ext cx="937260" cy="9231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5BFFDFE-54D4-4377-8333-15175A89D1A1}"/>
              </a:ext>
            </a:extLst>
          </p:cNvPr>
          <p:cNvCxnSpPr>
            <a:stCxn id="2" idx="0"/>
          </p:cNvCxnSpPr>
          <p:nvPr/>
        </p:nvCxnSpPr>
        <p:spPr>
          <a:xfrm flipV="1">
            <a:off x="4572000" y="5310554"/>
            <a:ext cx="940526" cy="9231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0A04F8B-FF8C-483B-85E9-250A9EDA5147}"/>
              </a:ext>
            </a:extLst>
          </p:cNvPr>
          <p:cNvCxnSpPr>
            <a:stCxn id="2" idx="0"/>
          </p:cNvCxnSpPr>
          <p:nvPr/>
        </p:nvCxnSpPr>
        <p:spPr>
          <a:xfrm flipV="1">
            <a:off x="4572000" y="5097780"/>
            <a:ext cx="0" cy="1135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89A16501-2DC6-4DF9-9DA0-1F765AEB8CFF}"/>
              </a:ext>
            </a:extLst>
          </p:cNvPr>
          <p:cNvSpPr txBox="1"/>
          <p:nvPr/>
        </p:nvSpPr>
        <p:spPr>
          <a:xfrm>
            <a:off x="4209505" y="5566829"/>
            <a:ext cx="336952" cy="369332"/>
          </a:xfrm>
          <a:prstGeom prst="rect">
            <a:avLst/>
          </a:prstGeom>
          <a:noFill/>
        </p:spPr>
        <p:txBody>
          <a:bodyPr wrap="none" rtlCol="0">
            <a:spAutoFit/>
          </a:bodyPr>
          <a:lstStyle/>
          <a:p>
            <a:r>
              <a:rPr lang="el-GR" dirty="0"/>
              <a:t>Θ</a:t>
            </a:r>
            <a:endParaRPr lang="en-CA" dirty="0"/>
          </a:p>
        </p:txBody>
      </p:sp>
      <p:sp>
        <p:nvSpPr>
          <p:cNvPr id="16" name="TextBox 15">
            <a:extLst>
              <a:ext uri="{FF2B5EF4-FFF2-40B4-BE49-F238E27FC236}">
                <a16:creationId xmlns:a16="http://schemas.microsoft.com/office/drawing/2014/main" id="{68BE9241-096D-4722-B9CF-DFC6B6A94F6D}"/>
              </a:ext>
            </a:extLst>
          </p:cNvPr>
          <p:cNvSpPr txBox="1"/>
          <p:nvPr/>
        </p:nvSpPr>
        <p:spPr>
          <a:xfrm>
            <a:off x="4600808" y="5566829"/>
            <a:ext cx="336952" cy="369332"/>
          </a:xfrm>
          <a:prstGeom prst="rect">
            <a:avLst/>
          </a:prstGeom>
          <a:noFill/>
        </p:spPr>
        <p:txBody>
          <a:bodyPr wrap="none" rtlCol="0">
            <a:spAutoFit/>
          </a:bodyPr>
          <a:lstStyle/>
          <a:p>
            <a:r>
              <a:rPr lang="el-GR" dirty="0"/>
              <a:t>Θ</a:t>
            </a:r>
            <a:endParaRPr lang="en-CA" dirty="0"/>
          </a:p>
        </p:txBody>
      </p:sp>
    </p:spTree>
    <p:extLst>
      <p:ext uri="{BB962C8B-B14F-4D97-AF65-F5344CB8AC3E}">
        <p14:creationId xmlns:p14="http://schemas.microsoft.com/office/powerpoint/2010/main" val="171053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Obstacle avoidance</a:t>
            </a:r>
          </a:p>
          <a:p>
            <a:endParaRPr lang="en-US" sz="3200" dirty="0"/>
          </a:p>
          <a:p>
            <a:r>
              <a:rPr lang="en-US" sz="3200" dirty="0"/>
              <a:t>That outgoing ray is the direction we want to go. We can toss our calculated direction, and try to head in that direction instead.  Our direction will be calculated using the Vector3.Refelect Method, which needs the incoming vector (</a:t>
            </a:r>
            <a:r>
              <a:rPr lang="en-US" sz="3200" dirty="0" err="1"/>
              <a:t>transform.forward</a:t>
            </a:r>
            <a:r>
              <a:rPr lang="en-US" sz="3200" dirty="0"/>
              <a:t>), and the normal (which is a property on the hit).</a:t>
            </a:r>
          </a:p>
          <a:p>
            <a:endParaRPr lang="en-US" sz="3200" dirty="0"/>
          </a:p>
          <a:p>
            <a:r>
              <a:rPr lang="en-US" sz="3200" dirty="0"/>
              <a:t>But what if we're heading right at it? We can't just flip and go backwards…  </a:t>
            </a:r>
          </a:p>
        </p:txBody>
      </p:sp>
    </p:spTree>
    <p:extLst>
      <p:ext uri="{BB962C8B-B14F-4D97-AF65-F5344CB8AC3E}">
        <p14:creationId xmlns:p14="http://schemas.microsoft.com/office/powerpoint/2010/main" val="3629314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046988"/>
          </a:xfrm>
          <a:prstGeom prst="rect">
            <a:avLst/>
          </a:prstGeom>
        </p:spPr>
        <p:txBody>
          <a:bodyPr wrap="square">
            <a:spAutoFit/>
          </a:bodyPr>
          <a:lstStyle/>
          <a:p>
            <a:r>
              <a:rPr lang="en-US" sz="3200" dirty="0"/>
              <a:t>Flocking Continued - Obstacle avoidance</a:t>
            </a:r>
          </a:p>
          <a:p>
            <a:endParaRPr lang="en-US" sz="3200" dirty="0"/>
          </a:p>
          <a:p>
            <a:r>
              <a:rPr lang="en-US" sz="3200" dirty="0"/>
              <a:t>That's why we're letting the quaternion </a:t>
            </a:r>
            <a:r>
              <a:rPr lang="en-US" sz="3200" dirty="0" err="1"/>
              <a:t>slerp</a:t>
            </a:r>
            <a:r>
              <a:rPr lang="en-US" sz="3200" dirty="0"/>
              <a:t> code do it's magic. It will rotate us towards that other direction, even if it needs to go all the way around.  </a:t>
            </a:r>
          </a:p>
        </p:txBody>
      </p:sp>
    </p:spTree>
    <p:extLst>
      <p:ext uri="{BB962C8B-B14F-4D97-AF65-F5344CB8AC3E}">
        <p14:creationId xmlns:p14="http://schemas.microsoft.com/office/powerpoint/2010/main" val="1390290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Flocking Continued - Obstacle avoidance</a:t>
            </a:r>
          </a:p>
          <a:p>
            <a:endParaRPr lang="en-US" sz="3200" dirty="0"/>
          </a:p>
          <a:p>
            <a:r>
              <a:rPr lang="en-US" sz="3200" dirty="0"/>
              <a:t>Hands on</a:t>
            </a:r>
          </a:p>
          <a:p>
            <a:endParaRPr lang="en-US" sz="3200" dirty="0"/>
          </a:p>
          <a:p>
            <a:r>
              <a:rPr lang="en-US" sz="3200" dirty="0"/>
              <a:t>Get a flock of </a:t>
            </a:r>
            <a:r>
              <a:rPr lang="en-US" sz="3200" dirty="0" err="1"/>
              <a:t>Boids</a:t>
            </a:r>
            <a:r>
              <a:rPr lang="en-US" sz="3200" dirty="0"/>
              <a:t> up and running</a:t>
            </a:r>
          </a:p>
          <a:p>
            <a:endParaRPr lang="en-US" sz="3200" dirty="0"/>
          </a:p>
          <a:p>
            <a:r>
              <a:rPr lang="en-US" sz="3200" dirty="0"/>
              <a:t>Start with your project that allowed you to drive the player </a:t>
            </a:r>
            <a:r>
              <a:rPr lang="en-US" sz="3200" dirty="0" err="1"/>
              <a:t>Boid</a:t>
            </a:r>
            <a:r>
              <a:rPr lang="en-US" sz="3200" dirty="0"/>
              <a:t> around the screen.</a:t>
            </a:r>
          </a:p>
          <a:p>
            <a:endParaRPr lang="en-US" sz="3200" dirty="0"/>
          </a:p>
          <a:p>
            <a:r>
              <a:rPr lang="en-US" sz="3200" dirty="0"/>
              <a:t>Create the scripts discussed in the class today.</a:t>
            </a:r>
          </a:p>
        </p:txBody>
      </p:sp>
    </p:spTree>
    <p:extLst>
      <p:ext uri="{BB962C8B-B14F-4D97-AF65-F5344CB8AC3E}">
        <p14:creationId xmlns:p14="http://schemas.microsoft.com/office/powerpoint/2010/main" val="151984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One </a:t>
            </a:r>
            <a:r>
              <a:rPr lang="en-US" sz="3200" dirty="0" err="1"/>
              <a:t>Boid</a:t>
            </a:r>
            <a:r>
              <a:rPr lang="en-US" sz="3200" dirty="0"/>
              <a:t>, Two </a:t>
            </a:r>
            <a:r>
              <a:rPr lang="en-US" sz="3200" dirty="0" err="1"/>
              <a:t>Boids</a:t>
            </a:r>
            <a:endParaRPr lang="en-US" sz="3200" dirty="0"/>
          </a:p>
          <a:p>
            <a:endParaRPr lang="en-US" sz="3200" dirty="0"/>
          </a:p>
          <a:p>
            <a:r>
              <a:rPr lang="en-US" sz="3200" dirty="0"/>
              <a:t>A single </a:t>
            </a:r>
            <a:r>
              <a:rPr lang="en-US" sz="3200" dirty="0" err="1"/>
              <a:t>Boid</a:t>
            </a:r>
            <a:r>
              <a:rPr lang="en-US" sz="3200" dirty="0"/>
              <a:t> obviously is not a flock.  With no neighbors to influence it, it will simply continue in the direction that it is heading indefinitely.</a:t>
            </a:r>
          </a:p>
          <a:p>
            <a:endParaRPr lang="en-US" sz="3200" dirty="0"/>
          </a:p>
          <a:p>
            <a:r>
              <a:rPr lang="en-US" sz="3200" dirty="0"/>
              <a:t>Are two </a:t>
            </a:r>
            <a:r>
              <a:rPr lang="en-US" sz="3200" dirty="0" err="1"/>
              <a:t>Boids</a:t>
            </a:r>
            <a:r>
              <a:rPr lang="en-US" sz="3200" dirty="0"/>
              <a:t> enough for a flock? Not really.  The avoidance and cohesion vectors will cancel out (depending on weighting) and only the alignment vector will matter.  They will go in the same direction, but that's it.</a:t>
            </a:r>
            <a:endParaRPr lang="en-US" dirty="0"/>
          </a:p>
        </p:txBody>
      </p:sp>
    </p:spTree>
    <p:extLst>
      <p:ext uri="{BB962C8B-B14F-4D97-AF65-F5344CB8AC3E}">
        <p14:creationId xmlns:p14="http://schemas.microsoft.com/office/powerpoint/2010/main" val="1325701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Obstacle avoidance</a:t>
            </a:r>
          </a:p>
          <a:p>
            <a:endParaRPr lang="en-US" sz="3200" dirty="0"/>
          </a:p>
          <a:p>
            <a:r>
              <a:rPr lang="en-US" sz="3200" dirty="0"/>
              <a:t>Hands on</a:t>
            </a:r>
          </a:p>
          <a:p>
            <a:endParaRPr lang="en-US" sz="3200" dirty="0"/>
          </a:p>
          <a:p>
            <a:r>
              <a:rPr lang="en-US" sz="3200" dirty="0"/>
              <a:t>Create a game object for the Flock, and attach the Flock script and the </a:t>
            </a:r>
            <a:r>
              <a:rPr lang="en-US" sz="3200" dirty="0" err="1"/>
              <a:t>BoidSpawner</a:t>
            </a:r>
            <a:r>
              <a:rPr lang="en-US" sz="3200" dirty="0"/>
              <a:t> script to it.</a:t>
            </a:r>
          </a:p>
          <a:p>
            <a:endParaRPr lang="en-US" sz="3200" dirty="0"/>
          </a:p>
          <a:p>
            <a:r>
              <a:rPr lang="en-US" sz="3200" dirty="0"/>
              <a:t>Drag itself to the Flock variable in the </a:t>
            </a:r>
            <a:r>
              <a:rPr lang="en-US" sz="3200" dirty="0" err="1"/>
              <a:t>BoidSpawner</a:t>
            </a:r>
            <a:r>
              <a:rPr lang="en-US" sz="3200" dirty="0"/>
              <a:t> script.</a:t>
            </a:r>
          </a:p>
          <a:p>
            <a:endParaRPr lang="en-US" sz="3200" dirty="0"/>
          </a:p>
          <a:p>
            <a:r>
              <a:rPr lang="en-US" sz="3200"/>
              <a:t>Fire it up.</a:t>
            </a:r>
            <a:endParaRPr lang="en-US" sz="3200" dirty="0"/>
          </a:p>
        </p:txBody>
      </p:sp>
    </p:spTree>
    <p:extLst>
      <p:ext uri="{BB962C8B-B14F-4D97-AF65-F5344CB8AC3E}">
        <p14:creationId xmlns:p14="http://schemas.microsoft.com/office/powerpoint/2010/main" val="287181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Flocking Continued - One </a:t>
            </a:r>
            <a:r>
              <a:rPr lang="en-US" sz="3200" dirty="0" err="1"/>
              <a:t>Boid</a:t>
            </a:r>
            <a:r>
              <a:rPr lang="en-US" sz="3200" dirty="0"/>
              <a:t>, Two </a:t>
            </a:r>
            <a:r>
              <a:rPr lang="en-US" sz="3200" dirty="0" err="1"/>
              <a:t>Boids</a:t>
            </a:r>
            <a:endParaRPr lang="en-US" sz="3200" dirty="0"/>
          </a:p>
          <a:p>
            <a:endParaRPr lang="en-US" sz="3200" dirty="0"/>
          </a:p>
          <a:p>
            <a:r>
              <a:rPr lang="en-US" sz="3200" dirty="0"/>
              <a:t>As soon as we have three </a:t>
            </a:r>
            <a:r>
              <a:rPr lang="en-US" sz="3200" dirty="0" err="1"/>
              <a:t>boids</a:t>
            </a:r>
            <a:r>
              <a:rPr lang="en-US" sz="3200" dirty="0"/>
              <a:t>, we have enough dynamics that we'll start to see them shifting around each other, and looking like an actual flock, albeit a puny flock.</a:t>
            </a:r>
          </a:p>
          <a:p>
            <a:endParaRPr lang="en-US" sz="3200" dirty="0"/>
          </a:p>
          <a:p>
            <a:r>
              <a:rPr lang="en-US" sz="3200" dirty="0"/>
              <a:t>When you have 20 or more, (or sometimes even less), you'll start to see interesting behavior, especially as you tweak the turn speed and forward speeds.</a:t>
            </a:r>
            <a:endParaRPr lang="en-US" dirty="0"/>
          </a:p>
        </p:txBody>
      </p:sp>
    </p:spTree>
    <p:extLst>
      <p:ext uri="{BB962C8B-B14F-4D97-AF65-F5344CB8AC3E}">
        <p14:creationId xmlns:p14="http://schemas.microsoft.com/office/powerpoint/2010/main" val="16429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One </a:t>
            </a:r>
            <a:r>
              <a:rPr lang="en-US" sz="3200" dirty="0" err="1"/>
              <a:t>Boid</a:t>
            </a:r>
            <a:r>
              <a:rPr lang="en-US" sz="3200" dirty="0"/>
              <a:t>, Two </a:t>
            </a:r>
            <a:r>
              <a:rPr lang="en-US" sz="3200" dirty="0" err="1"/>
              <a:t>Boids</a:t>
            </a:r>
            <a:endParaRPr lang="en-US" sz="3200" dirty="0"/>
          </a:p>
          <a:p>
            <a:endParaRPr lang="en-US" sz="3200" dirty="0"/>
          </a:p>
          <a:p>
            <a:r>
              <a:rPr lang="en-US" sz="3200" dirty="0"/>
              <a:t>Some </a:t>
            </a:r>
            <a:r>
              <a:rPr lang="en-US" sz="3200" dirty="0" err="1"/>
              <a:t>Boids</a:t>
            </a:r>
            <a:r>
              <a:rPr lang="en-US" sz="3200" dirty="0"/>
              <a:t> will split off into secondary flocks, which might, eventually merge back with the original flock.</a:t>
            </a:r>
          </a:p>
          <a:p>
            <a:endParaRPr lang="en-US" sz="3200" dirty="0"/>
          </a:p>
          <a:p>
            <a:r>
              <a:rPr lang="en-US" sz="3200" dirty="0"/>
              <a:t>Some </a:t>
            </a:r>
            <a:r>
              <a:rPr lang="en-US" sz="3200" dirty="0" err="1"/>
              <a:t>Boids</a:t>
            </a:r>
            <a:r>
              <a:rPr lang="en-US" sz="3200" dirty="0"/>
              <a:t> will decide to go it alone, and move out of range of their neighbors, and, no longer being part of a flock, will recede into the distance.</a:t>
            </a:r>
          </a:p>
          <a:p>
            <a:endParaRPr lang="en-US" sz="3200" dirty="0"/>
          </a:p>
          <a:p>
            <a:r>
              <a:rPr lang="en-US" sz="3200" dirty="0"/>
              <a:t>That we'll fix when we do swarms next week.</a:t>
            </a:r>
            <a:endParaRPr lang="en-US" dirty="0"/>
          </a:p>
        </p:txBody>
      </p:sp>
    </p:spTree>
    <p:extLst>
      <p:ext uri="{BB962C8B-B14F-4D97-AF65-F5344CB8AC3E}">
        <p14:creationId xmlns:p14="http://schemas.microsoft.com/office/powerpoint/2010/main" val="272839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940088"/>
          </a:xfrm>
          <a:prstGeom prst="rect">
            <a:avLst/>
          </a:prstGeom>
        </p:spPr>
        <p:txBody>
          <a:bodyPr wrap="square">
            <a:spAutoFit/>
          </a:bodyPr>
          <a:lstStyle/>
          <a:p>
            <a:r>
              <a:rPr lang="en-US" sz="3200" dirty="0"/>
              <a:t>Flocking Continued - Who spawns the </a:t>
            </a:r>
            <a:r>
              <a:rPr lang="en-US" sz="3200" dirty="0" err="1"/>
              <a:t>Boids</a:t>
            </a:r>
            <a:r>
              <a:rPr lang="en-US" sz="3200" dirty="0"/>
              <a:t>?</a:t>
            </a:r>
          </a:p>
          <a:p>
            <a:endParaRPr lang="en-US" sz="3200" dirty="0"/>
          </a:p>
          <a:p>
            <a:r>
              <a:rPr lang="en-US" sz="3200" dirty="0"/>
              <a:t>The last thing we want to do is to spawn the </a:t>
            </a:r>
            <a:r>
              <a:rPr lang="en-US" sz="3200" dirty="0" err="1"/>
              <a:t>Boids</a:t>
            </a:r>
            <a:r>
              <a:rPr lang="en-US" sz="3200" dirty="0"/>
              <a:t> manually. </a:t>
            </a:r>
          </a:p>
          <a:p>
            <a:endParaRPr lang="en-US" sz="3200" dirty="0"/>
          </a:p>
          <a:p>
            <a:r>
              <a:rPr lang="en-US" sz="3200" dirty="0"/>
              <a:t>We'll need something to spawn them for us.  A </a:t>
            </a:r>
            <a:r>
              <a:rPr lang="en-US" sz="3200" dirty="0" err="1"/>
              <a:t>BoidSpawner</a:t>
            </a:r>
            <a:r>
              <a:rPr lang="en-US" sz="3200" dirty="0"/>
              <a:t>.</a:t>
            </a:r>
          </a:p>
          <a:p>
            <a:endParaRPr lang="en-US" sz="3200" dirty="0"/>
          </a:p>
          <a:p>
            <a:r>
              <a:rPr lang="en-US" sz="3200" dirty="0"/>
              <a:t>This will be another script.  It's going to have one method that looks like this:</a:t>
            </a:r>
          </a:p>
          <a:p>
            <a:endParaRPr lang="en-US" sz="3200" dirty="0"/>
          </a:p>
          <a:p>
            <a:r>
              <a:rPr lang="en-US" sz="2800" dirty="0"/>
              <a:t>void </a:t>
            </a:r>
            <a:r>
              <a:rPr lang="en-US" sz="2800" dirty="0" err="1"/>
              <a:t>SpawnBoids</a:t>
            </a:r>
            <a:r>
              <a:rPr lang="en-US" sz="2800" dirty="0"/>
              <a:t>(int </a:t>
            </a:r>
            <a:r>
              <a:rPr lang="en-US" sz="2800" dirty="0" err="1"/>
              <a:t>NumberToSpawn</a:t>
            </a:r>
            <a:r>
              <a:rPr lang="en-US" sz="2800" dirty="0"/>
              <a:t>);</a:t>
            </a:r>
            <a:endParaRPr lang="en-US" sz="1600" dirty="0"/>
          </a:p>
        </p:txBody>
      </p:sp>
    </p:spTree>
    <p:extLst>
      <p:ext uri="{BB962C8B-B14F-4D97-AF65-F5344CB8AC3E}">
        <p14:creationId xmlns:p14="http://schemas.microsoft.com/office/powerpoint/2010/main" val="66479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Who spawns the </a:t>
            </a:r>
            <a:r>
              <a:rPr lang="en-US" sz="3200" dirty="0" err="1"/>
              <a:t>Boids</a:t>
            </a:r>
            <a:r>
              <a:rPr lang="en-US" sz="3200" dirty="0"/>
              <a:t>?</a:t>
            </a:r>
          </a:p>
          <a:p>
            <a:endParaRPr lang="en-US" sz="3200" dirty="0"/>
          </a:p>
          <a:p>
            <a:r>
              <a:rPr lang="en-US" sz="3200" dirty="0"/>
              <a:t>But where do the newly spawned </a:t>
            </a:r>
            <a:r>
              <a:rPr lang="en-US" sz="3200" dirty="0" err="1"/>
              <a:t>Boids</a:t>
            </a:r>
            <a:r>
              <a:rPr lang="en-US" sz="3200" dirty="0"/>
              <a:t> go? Into the scene, obviously, but that's not quite enough.  They need to be added to a Flock.</a:t>
            </a:r>
          </a:p>
          <a:p>
            <a:endParaRPr lang="en-US" sz="3200" dirty="0"/>
          </a:p>
          <a:p>
            <a:r>
              <a:rPr lang="en-US" sz="3200" dirty="0"/>
              <a:t>So why the two different classes? Because they have different responsibilities.</a:t>
            </a:r>
          </a:p>
          <a:p>
            <a:endParaRPr lang="en-US" sz="3200" dirty="0"/>
          </a:p>
          <a:p>
            <a:r>
              <a:rPr lang="en-US" sz="3200" dirty="0"/>
              <a:t>One makes new </a:t>
            </a:r>
            <a:r>
              <a:rPr lang="en-US" sz="3200" dirty="0" err="1"/>
              <a:t>Boids</a:t>
            </a:r>
            <a:r>
              <a:rPr lang="en-US" sz="3200" dirty="0"/>
              <a:t>.</a:t>
            </a:r>
          </a:p>
          <a:p>
            <a:r>
              <a:rPr lang="en-US" sz="3200" dirty="0"/>
              <a:t>The other drives them around as a group.</a:t>
            </a:r>
            <a:endParaRPr lang="en-US" sz="1600" dirty="0"/>
          </a:p>
        </p:txBody>
      </p:sp>
    </p:spTree>
    <p:extLst>
      <p:ext uri="{BB962C8B-B14F-4D97-AF65-F5344CB8AC3E}">
        <p14:creationId xmlns:p14="http://schemas.microsoft.com/office/powerpoint/2010/main" val="395431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Flocking Continued - The Flock</a:t>
            </a:r>
          </a:p>
          <a:p>
            <a:endParaRPr lang="en-US" sz="3200" dirty="0"/>
          </a:p>
          <a:p>
            <a:r>
              <a:rPr lang="en-US" sz="3200" dirty="0"/>
              <a:t>A Flock has a list of </a:t>
            </a:r>
            <a:r>
              <a:rPr lang="en-US" sz="3200" dirty="0" err="1"/>
              <a:t>Boids</a:t>
            </a:r>
            <a:r>
              <a:rPr lang="en-US" sz="3200" dirty="0"/>
              <a:t>, and some parameters that are accessible to the </a:t>
            </a:r>
            <a:r>
              <a:rPr lang="en-US" sz="3200" dirty="0" err="1"/>
              <a:t>BoidSpawner</a:t>
            </a:r>
            <a:r>
              <a:rPr lang="en-US" sz="3200" dirty="0"/>
              <a:t> so that it can do it's job. </a:t>
            </a:r>
          </a:p>
          <a:p>
            <a:endParaRPr lang="en-US" sz="3200" dirty="0"/>
          </a:p>
          <a:p>
            <a:r>
              <a:rPr lang="en-US" sz="3200" dirty="0"/>
              <a:t>When update is called on the Flock, it in turn asks each </a:t>
            </a:r>
            <a:r>
              <a:rPr lang="en-US" sz="3200" dirty="0" err="1"/>
              <a:t>Boid</a:t>
            </a:r>
            <a:r>
              <a:rPr lang="en-US" sz="3200" dirty="0"/>
              <a:t> to decide what to do, based on the </a:t>
            </a:r>
            <a:r>
              <a:rPr lang="en-US" sz="3200" dirty="0" err="1"/>
              <a:t>Boids</a:t>
            </a:r>
            <a:r>
              <a:rPr lang="en-US" sz="3200" dirty="0"/>
              <a:t> that it contains.</a:t>
            </a:r>
          </a:p>
          <a:p>
            <a:endParaRPr lang="en-US" sz="3200" dirty="0"/>
          </a:p>
          <a:p>
            <a:r>
              <a:rPr lang="en-US" sz="3200" dirty="0"/>
              <a:t>We're going to need </a:t>
            </a:r>
            <a:r>
              <a:rPr lang="en-US" sz="3200" dirty="0" err="1"/>
              <a:t>AddBoid</a:t>
            </a:r>
            <a:r>
              <a:rPr lang="en-US" sz="3200" dirty="0"/>
              <a:t> and </a:t>
            </a:r>
            <a:r>
              <a:rPr lang="en-US" sz="3200" dirty="0" err="1"/>
              <a:t>RemoveBoid</a:t>
            </a:r>
            <a:r>
              <a:rPr lang="en-US" sz="3200" dirty="0"/>
              <a:t> methods in the flock</a:t>
            </a:r>
            <a:endParaRPr lang="en-US" sz="1600" dirty="0"/>
          </a:p>
        </p:txBody>
      </p:sp>
    </p:spTree>
    <p:extLst>
      <p:ext uri="{BB962C8B-B14F-4D97-AF65-F5344CB8AC3E}">
        <p14:creationId xmlns:p14="http://schemas.microsoft.com/office/powerpoint/2010/main" val="18813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45940</TotalTime>
  <Words>2192</Words>
  <Application>Microsoft Office PowerPoint</Application>
  <PresentationFormat>On-screen Show (4:3)</PresentationFormat>
  <Paragraphs>293</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Helvetica</vt:lpstr>
      <vt:lpstr>Office Theme</vt:lpstr>
      <vt:lpstr>Game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Algorithms</dc:title>
  <dc:creator>Dan Lingman</dc:creator>
  <cp:lastModifiedBy>Dan Lingman</cp:lastModifiedBy>
  <cp:revision>137</cp:revision>
  <cp:lastPrinted>2018-07-08T22:54:55Z</cp:lastPrinted>
  <dcterms:created xsi:type="dcterms:W3CDTF">2013-08-13T00:38:38Z</dcterms:created>
  <dcterms:modified xsi:type="dcterms:W3CDTF">2020-12-28T05:00:48Z</dcterms:modified>
</cp:coreProperties>
</file>