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35" r:id="rId4"/>
    <p:sldId id="436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94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241" d="100"/>
          <a:sy n="241" d="100"/>
        </p:scale>
        <p:origin x="2928" y="1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ingman" userId="3c9a4b8a81ba15bc" providerId="LiveId" clId="{A428F617-EB23-43DF-B9EB-A9DDFDFD4DAC}"/>
    <pc:docChg chg="custSel modSld">
      <pc:chgData name="Dan Lingman" userId="3c9a4b8a81ba15bc" providerId="LiveId" clId="{A428F617-EB23-43DF-B9EB-A9DDFDFD4DAC}" dt="2020-12-28T18:59:59.439" v="30" actId="20577"/>
      <pc:docMkLst>
        <pc:docMk/>
      </pc:docMkLst>
      <pc:sldChg chg="modSp mod">
        <pc:chgData name="Dan Lingman" userId="3c9a4b8a81ba15bc" providerId="LiveId" clId="{A428F617-EB23-43DF-B9EB-A9DDFDFD4DAC}" dt="2020-12-28T18:58:13.523" v="0" actId="33524"/>
        <pc:sldMkLst>
          <pc:docMk/>
          <pc:sldMk cId="1396809407" sldId="476"/>
        </pc:sldMkLst>
        <pc:spChg chg="mod">
          <ac:chgData name="Dan Lingman" userId="3c9a4b8a81ba15bc" providerId="LiveId" clId="{A428F617-EB23-43DF-B9EB-A9DDFDFD4DAC}" dt="2020-12-28T18:58:13.523" v="0" actId="33524"/>
          <ac:spMkLst>
            <pc:docMk/>
            <pc:sldMk cId="1396809407" sldId="476"/>
            <ac:spMk id="4" creationId="{D9D0DF4D-7CC7-498D-8C16-0DDD8BD24651}"/>
          </ac:spMkLst>
        </pc:spChg>
      </pc:sldChg>
      <pc:sldChg chg="modSp mod">
        <pc:chgData name="Dan Lingman" userId="3c9a4b8a81ba15bc" providerId="LiveId" clId="{A428F617-EB23-43DF-B9EB-A9DDFDFD4DAC}" dt="2020-12-28T18:58:37.955" v="6" actId="20577"/>
        <pc:sldMkLst>
          <pc:docMk/>
          <pc:sldMk cId="1698538273" sldId="477"/>
        </pc:sldMkLst>
        <pc:spChg chg="mod">
          <ac:chgData name="Dan Lingman" userId="3c9a4b8a81ba15bc" providerId="LiveId" clId="{A428F617-EB23-43DF-B9EB-A9DDFDFD4DAC}" dt="2020-12-28T18:58:37.955" v="6" actId="20577"/>
          <ac:spMkLst>
            <pc:docMk/>
            <pc:sldMk cId="1698538273" sldId="477"/>
            <ac:spMk id="4" creationId="{D9D0DF4D-7CC7-498D-8C16-0DDD8BD24651}"/>
          </ac:spMkLst>
        </pc:spChg>
      </pc:sldChg>
      <pc:sldChg chg="modSp mod">
        <pc:chgData name="Dan Lingman" userId="3c9a4b8a81ba15bc" providerId="LiveId" clId="{A428F617-EB23-43DF-B9EB-A9DDFDFD4DAC}" dt="2020-12-28T18:58:54.518" v="7" actId="20577"/>
        <pc:sldMkLst>
          <pc:docMk/>
          <pc:sldMk cId="3391388568" sldId="478"/>
        </pc:sldMkLst>
        <pc:spChg chg="mod">
          <ac:chgData name="Dan Lingman" userId="3c9a4b8a81ba15bc" providerId="LiveId" clId="{A428F617-EB23-43DF-B9EB-A9DDFDFD4DAC}" dt="2020-12-28T18:58:54.518" v="7" actId="20577"/>
          <ac:spMkLst>
            <pc:docMk/>
            <pc:sldMk cId="3391388568" sldId="478"/>
            <ac:spMk id="4" creationId="{D9D0DF4D-7CC7-498D-8C16-0DDD8BD24651}"/>
          </ac:spMkLst>
        </pc:spChg>
      </pc:sldChg>
      <pc:sldChg chg="modSp mod">
        <pc:chgData name="Dan Lingman" userId="3c9a4b8a81ba15bc" providerId="LiveId" clId="{A428F617-EB23-43DF-B9EB-A9DDFDFD4DAC}" dt="2020-12-28T18:59:19.926" v="8" actId="20577"/>
        <pc:sldMkLst>
          <pc:docMk/>
          <pc:sldMk cId="97074405" sldId="481"/>
        </pc:sldMkLst>
        <pc:spChg chg="mod">
          <ac:chgData name="Dan Lingman" userId="3c9a4b8a81ba15bc" providerId="LiveId" clId="{A428F617-EB23-43DF-B9EB-A9DDFDFD4DAC}" dt="2020-12-28T18:59:19.926" v="8" actId="20577"/>
          <ac:spMkLst>
            <pc:docMk/>
            <pc:sldMk cId="97074405" sldId="481"/>
            <ac:spMk id="4" creationId="{D9D0DF4D-7CC7-498D-8C16-0DDD8BD24651}"/>
          </ac:spMkLst>
        </pc:spChg>
      </pc:sldChg>
      <pc:sldChg chg="modSp mod">
        <pc:chgData name="Dan Lingman" userId="3c9a4b8a81ba15bc" providerId="LiveId" clId="{A428F617-EB23-43DF-B9EB-A9DDFDFD4DAC}" dt="2020-12-28T18:59:54.048" v="21" actId="20577"/>
        <pc:sldMkLst>
          <pc:docMk/>
          <pc:sldMk cId="3166640236" sldId="482"/>
        </pc:sldMkLst>
        <pc:spChg chg="mod">
          <ac:chgData name="Dan Lingman" userId="3c9a4b8a81ba15bc" providerId="LiveId" clId="{A428F617-EB23-43DF-B9EB-A9DDFDFD4DAC}" dt="2020-12-28T18:59:54.048" v="21" actId="20577"/>
          <ac:spMkLst>
            <pc:docMk/>
            <pc:sldMk cId="3166640236" sldId="482"/>
            <ac:spMk id="4" creationId="{D9D0DF4D-7CC7-498D-8C16-0DDD8BD24651}"/>
          </ac:spMkLst>
        </pc:spChg>
      </pc:sldChg>
      <pc:sldChg chg="modSp mod">
        <pc:chgData name="Dan Lingman" userId="3c9a4b8a81ba15bc" providerId="LiveId" clId="{A428F617-EB23-43DF-B9EB-A9DDFDFD4DAC}" dt="2020-12-28T18:59:59.439" v="30" actId="20577"/>
        <pc:sldMkLst>
          <pc:docMk/>
          <pc:sldMk cId="1586979242" sldId="483"/>
        </pc:sldMkLst>
        <pc:spChg chg="mod">
          <ac:chgData name="Dan Lingman" userId="3c9a4b8a81ba15bc" providerId="LiveId" clId="{A428F617-EB23-43DF-B9EB-A9DDFDFD4DAC}" dt="2020-12-28T18:59:59.439" v="30" actId="20577"/>
          <ac:spMkLst>
            <pc:docMk/>
            <pc:sldMk cId="1586979242" sldId="483"/>
            <ac:spMk id="4" creationId="{D9D0DF4D-7CC7-498D-8C16-0DDD8BD24651}"/>
          </ac:spMkLst>
        </pc:spChg>
      </pc:sldChg>
    </pc:docChg>
  </pc:docChgLst>
  <pc:docChgLst>
    <pc:chgData name="Dan Lingman" userId="3c9a4b8a81ba15bc" providerId="LiveId" clId="{D15B5B4D-88A5-4798-8705-E1646C24C313}"/>
    <pc:docChg chg="undo custSel addSld delSld modSld">
      <pc:chgData name="Dan Lingman" userId="3c9a4b8a81ba15bc" providerId="LiveId" clId="{D15B5B4D-88A5-4798-8705-E1646C24C313}" dt="2018-11-17T01:40:10.886" v="1153" actId="2696"/>
      <pc:docMkLst>
        <pc:docMk/>
      </pc:docMkLst>
      <pc:sldChg chg="modSp">
        <pc:chgData name="Dan Lingman" userId="3c9a4b8a81ba15bc" providerId="LiveId" clId="{D15B5B4D-88A5-4798-8705-E1646C24C313}" dt="2018-11-17T01:31:50.154" v="225" actId="20577"/>
        <pc:sldMkLst>
          <pc:docMk/>
          <pc:sldMk cId="0" sldId="257"/>
        </pc:sldMkLst>
        <pc:spChg chg="mod">
          <ac:chgData name="Dan Lingman" userId="3c9a4b8a81ba15bc" providerId="LiveId" clId="{D15B5B4D-88A5-4798-8705-E1646C24C313}" dt="2018-11-17T01:31:50.154" v="225" actId="20577"/>
          <ac:spMkLst>
            <pc:docMk/>
            <pc:sldMk cId="0" sldId="257"/>
            <ac:spMk id="9" creationId="{00000000-0000-0000-0000-000000000000}"/>
          </ac:spMkLst>
        </pc:spChg>
      </pc:sldChg>
      <pc:sldChg chg="modSp add">
        <pc:chgData name="Dan Lingman" userId="3c9a4b8a81ba15bc" providerId="LiveId" clId="{D15B5B4D-88A5-4798-8705-E1646C24C313}" dt="2018-11-17T01:38:43.214" v="1012" actId="20577"/>
        <pc:sldMkLst>
          <pc:docMk/>
          <pc:sldMk cId="747294173" sldId="435"/>
        </pc:sldMkLst>
        <pc:spChg chg="mod">
          <ac:chgData name="Dan Lingman" userId="3c9a4b8a81ba15bc" providerId="LiveId" clId="{D15B5B4D-88A5-4798-8705-E1646C24C313}" dt="2018-11-17T01:38:43.214" v="1012" actId="20577"/>
          <ac:spMkLst>
            <pc:docMk/>
            <pc:sldMk cId="747294173" sldId="435"/>
            <ac:spMk id="9" creationId="{00000000-0000-0000-0000-000000000000}"/>
          </ac:spMkLst>
        </pc:spChg>
      </pc:sldChg>
      <pc:sldChg chg="modSp add">
        <pc:chgData name="Dan Lingman" userId="3c9a4b8a81ba15bc" providerId="LiveId" clId="{D15B5B4D-88A5-4798-8705-E1646C24C313}" dt="2018-11-17T01:39:53.045" v="1150" actId="20577"/>
        <pc:sldMkLst>
          <pc:docMk/>
          <pc:sldMk cId="3947513594" sldId="436"/>
        </pc:sldMkLst>
        <pc:spChg chg="mod">
          <ac:chgData name="Dan Lingman" userId="3c9a4b8a81ba15bc" providerId="LiveId" clId="{D15B5B4D-88A5-4798-8705-E1646C24C313}" dt="2018-11-17T01:39:53.045" v="1150" actId="20577"/>
          <ac:spMkLst>
            <pc:docMk/>
            <pc:sldMk cId="3947513594" sldId="436"/>
            <ac:spMk id="9" creationId="{00000000-0000-0000-0000-000000000000}"/>
          </ac:spMkLst>
        </pc:spChg>
      </pc:sldChg>
    </pc:docChg>
  </pc:docChgLst>
  <pc:docChgLst>
    <pc:chgData name="Dan Lingman" userId="3c9a4b8a81ba15bc" providerId="LiveId" clId="{89939887-ECAF-47A3-9B71-335E5790B76B}"/>
    <pc:docChg chg="custSel addSld modSld modNotesMaster modHandout">
      <pc:chgData name="Dan Lingman" userId="3c9a4b8a81ba15bc" providerId="LiveId" clId="{89939887-ECAF-47A3-9B71-335E5790B76B}" dt="2018-12-04T04:04:31.001" v="4765"/>
      <pc:docMkLst>
        <pc:docMk/>
      </pc:docMkLst>
      <pc:sldChg chg="modSp add">
        <pc:chgData name="Dan Lingman" userId="3c9a4b8a81ba15bc" providerId="LiveId" clId="{89939887-ECAF-47A3-9B71-335E5790B76B}" dt="2018-11-24T19:46:58.309" v="326" actId="20577"/>
        <pc:sldMkLst>
          <pc:docMk/>
          <pc:sldMk cId="1390290128" sldId="470"/>
        </pc:sldMkLst>
        <pc:spChg chg="mod">
          <ac:chgData name="Dan Lingman" userId="3c9a4b8a81ba15bc" providerId="LiveId" clId="{89939887-ECAF-47A3-9B71-335E5790B76B}" dt="2018-11-24T19:46:58.309" v="326" actId="20577"/>
          <ac:spMkLst>
            <pc:docMk/>
            <pc:sldMk cId="1390290128" sldId="470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19:53:36.720" v="753" actId="20577"/>
        <pc:sldMkLst>
          <pc:docMk/>
          <pc:sldMk cId="376582357" sldId="471"/>
        </pc:sldMkLst>
        <pc:spChg chg="mod">
          <ac:chgData name="Dan Lingman" userId="3c9a4b8a81ba15bc" providerId="LiveId" clId="{89939887-ECAF-47A3-9B71-335E5790B76B}" dt="2018-11-24T19:53:36.720" v="753" actId="20577"/>
          <ac:spMkLst>
            <pc:docMk/>
            <pc:sldMk cId="376582357" sldId="471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19:55:41.087" v="1094" actId="20577"/>
        <pc:sldMkLst>
          <pc:docMk/>
          <pc:sldMk cId="2031387770" sldId="472"/>
        </pc:sldMkLst>
        <pc:spChg chg="mod">
          <ac:chgData name="Dan Lingman" userId="3c9a4b8a81ba15bc" providerId="LiveId" clId="{89939887-ECAF-47A3-9B71-335E5790B76B}" dt="2018-11-24T19:55:41.087" v="1094" actId="20577"/>
          <ac:spMkLst>
            <pc:docMk/>
            <pc:sldMk cId="2031387770" sldId="472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19:57:49.653" v="1477" actId="20577"/>
        <pc:sldMkLst>
          <pc:docMk/>
          <pc:sldMk cId="2217487957" sldId="473"/>
        </pc:sldMkLst>
        <pc:spChg chg="mod">
          <ac:chgData name="Dan Lingman" userId="3c9a4b8a81ba15bc" providerId="LiveId" clId="{89939887-ECAF-47A3-9B71-335E5790B76B}" dt="2018-11-24T19:57:49.653" v="1477" actId="20577"/>
          <ac:spMkLst>
            <pc:docMk/>
            <pc:sldMk cId="2217487957" sldId="473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20:01:23.636" v="1800" actId="20577"/>
        <pc:sldMkLst>
          <pc:docMk/>
          <pc:sldMk cId="2804640858" sldId="474"/>
        </pc:sldMkLst>
        <pc:spChg chg="mod">
          <ac:chgData name="Dan Lingman" userId="3c9a4b8a81ba15bc" providerId="LiveId" clId="{89939887-ECAF-47A3-9B71-335E5790B76B}" dt="2018-11-24T20:01:23.636" v="1800" actId="20577"/>
          <ac:spMkLst>
            <pc:docMk/>
            <pc:sldMk cId="2804640858" sldId="474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20:07:06.051" v="2219" actId="20577"/>
        <pc:sldMkLst>
          <pc:docMk/>
          <pc:sldMk cId="47218181" sldId="475"/>
        </pc:sldMkLst>
        <pc:spChg chg="mod">
          <ac:chgData name="Dan Lingman" userId="3c9a4b8a81ba15bc" providerId="LiveId" clId="{89939887-ECAF-47A3-9B71-335E5790B76B}" dt="2018-11-24T20:07:06.051" v="2219" actId="20577"/>
          <ac:spMkLst>
            <pc:docMk/>
            <pc:sldMk cId="47218181" sldId="475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22:48:08.108" v="2563" actId="20577"/>
        <pc:sldMkLst>
          <pc:docMk/>
          <pc:sldMk cId="1396809407" sldId="476"/>
        </pc:sldMkLst>
        <pc:spChg chg="mod">
          <ac:chgData name="Dan Lingman" userId="3c9a4b8a81ba15bc" providerId="LiveId" clId="{89939887-ECAF-47A3-9B71-335E5790B76B}" dt="2018-11-24T22:48:08.108" v="2563" actId="20577"/>
          <ac:spMkLst>
            <pc:docMk/>
            <pc:sldMk cId="1396809407" sldId="476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22:52:57.844" v="2870" actId="20577"/>
        <pc:sldMkLst>
          <pc:docMk/>
          <pc:sldMk cId="1698538273" sldId="477"/>
        </pc:sldMkLst>
        <pc:spChg chg="mod">
          <ac:chgData name="Dan Lingman" userId="3c9a4b8a81ba15bc" providerId="LiveId" clId="{89939887-ECAF-47A3-9B71-335E5790B76B}" dt="2018-11-24T22:52:57.844" v="2870" actId="20577"/>
          <ac:spMkLst>
            <pc:docMk/>
            <pc:sldMk cId="1698538273" sldId="477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22:57:07.640" v="3217" actId="20577"/>
        <pc:sldMkLst>
          <pc:docMk/>
          <pc:sldMk cId="3391388568" sldId="478"/>
        </pc:sldMkLst>
        <pc:spChg chg="mod">
          <ac:chgData name="Dan Lingman" userId="3c9a4b8a81ba15bc" providerId="LiveId" clId="{89939887-ECAF-47A3-9B71-335E5790B76B}" dt="2018-11-24T22:57:07.640" v="3217" actId="20577"/>
          <ac:spMkLst>
            <pc:docMk/>
            <pc:sldMk cId="3391388568" sldId="478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22:59:56.085" v="3624" actId="313"/>
        <pc:sldMkLst>
          <pc:docMk/>
          <pc:sldMk cId="2766540235" sldId="479"/>
        </pc:sldMkLst>
        <pc:spChg chg="mod">
          <ac:chgData name="Dan Lingman" userId="3c9a4b8a81ba15bc" providerId="LiveId" clId="{89939887-ECAF-47A3-9B71-335E5790B76B}" dt="2018-11-24T22:59:56.085" v="3624" actId="313"/>
          <ac:spMkLst>
            <pc:docMk/>
            <pc:sldMk cId="2766540235" sldId="479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23:06:49.287" v="3943" actId="20577"/>
        <pc:sldMkLst>
          <pc:docMk/>
          <pc:sldMk cId="852953880" sldId="480"/>
        </pc:sldMkLst>
        <pc:spChg chg="mod">
          <ac:chgData name="Dan Lingman" userId="3c9a4b8a81ba15bc" providerId="LiveId" clId="{89939887-ECAF-47A3-9B71-335E5790B76B}" dt="2018-11-24T23:06:49.287" v="3943" actId="20577"/>
          <ac:spMkLst>
            <pc:docMk/>
            <pc:sldMk cId="852953880" sldId="480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4T23:07:30.834" v="4133" actId="20577"/>
        <pc:sldMkLst>
          <pc:docMk/>
          <pc:sldMk cId="97074405" sldId="481"/>
        </pc:sldMkLst>
        <pc:spChg chg="mod">
          <ac:chgData name="Dan Lingman" userId="3c9a4b8a81ba15bc" providerId="LiveId" clId="{89939887-ECAF-47A3-9B71-335E5790B76B}" dt="2018-11-24T23:07:30.834" v="4133" actId="20577"/>
          <ac:spMkLst>
            <pc:docMk/>
            <pc:sldMk cId="97074405" sldId="481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5T00:55:20.214" v="4484" actId="20577"/>
        <pc:sldMkLst>
          <pc:docMk/>
          <pc:sldMk cId="3166640236" sldId="482"/>
        </pc:sldMkLst>
        <pc:spChg chg="mod">
          <ac:chgData name="Dan Lingman" userId="3c9a4b8a81ba15bc" providerId="LiveId" clId="{89939887-ECAF-47A3-9B71-335E5790B76B}" dt="2018-11-25T00:55:20.214" v="4484" actId="20577"/>
          <ac:spMkLst>
            <pc:docMk/>
            <pc:sldMk cId="3166640236" sldId="482"/>
            <ac:spMk id="4" creationId="{D9D0DF4D-7CC7-498D-8C16-0DDD8BD24651}"/>
          </ac:spMkLst>
        </pc:spChg>
      </pc:sldChg>
      <pc:sldChg chg="modSp add">
        <pc:chgData name="Dan Lingman" userId="3c9a4b8a81ba15bc" providerId="LiveId" clId="{89939887-ECAF-47A3-9B71-335E5790B76B}" dt="2018-11-25T00:56:20.437" v="4764" actId="20577"/>
        <pc:sldMkLst>
          <pc:docMk/>
          <pc:sldMk cId="1586979242" sldId="483"/>
        </pc:sldMkLst>
        <pc:spChg chg="mod">
          <ac:chgData name="Dan Lingman" userId="3c9a4b8a81ba15bc" providerId="LiveId" clId="{89939887-ECAF-47A3-9B71-335E5790B76B}" dt="2018-11-25T00:56:20.437" v="4764" actId="20577"/>
          <ac:spMkLst>
            <pc:docMk/>
            <pc:sldMk cId="1586979242" sldId="483"/>
            <ac:spMk id="4" creationId="{D9D0DF4D-7CC7-498D-8C16-0DDD8BD24651}"/>
          </ac:spMkLst>
        </pc:spChg>
      </pc:sldChg>
    </pc:docChg>
  </pc:docChgLst>
  <pc:docChgLst>
    <pc:chgData name="Dan Lingman" userId="3c9a4b8a81ba15bc" providerId="LiveId" clId="{4D80ED9C-F816-4B00-B09F-58EA161AE6FA}"/>
    <pc:docChg chg="custSel addSld delSld modSld">
      <pc:chgData name="Dan Lingman" userId="3c9a4b8a81ba15bc" providerId="LiveId" clId="{4D80ED9C-F816-4B00-B09F-58EA161AE6FA}" dt="2018-11-16T21:25:02.679" v="559" actId="2696"/>
      <pc:docMkLst>
        <pc:docMk/>
      </pc:docMkLst>
      <pc:sldChg chg="modSp">
        <pc:chgData name="Dan Lingman" userId="3c9a4b8a81ba15bc" providerId="LiveId" clId="{4D80ED9C-F816-4B00-B09F-58EA161AE6FA}" dt="2018-11-16T01:17:28.282" v="539" actId="20577"/>
        <pc:sldMkLst>
          <pc:docMk/>
          <pc:sldMk cId="0" sldId="257"/>
        </pc:sldMkLst>
        <pc:spChg chg="mod">
          <ac:chgData name="Dan Lingman" userId="3c9a4b8a81ba15bc" providerId="LiveId" clId="{4D80ED9C-F816-4B00-B09F-58EA161AE6FA}" dt="2018-11-16T01:17:28.282" v="539" actId="20577"/>
          <ac:spMkLst>
            <pc:docMk/>
            <pc:sldMk cId="0" sldId="257"/>
            <ac:spMk id="9" creationId="{00000000-0000-0000-0000-000000000000}"/>
          </ac:spMkLst>
        </pc:spChg>
      </pc:sldChg>
    </pc:docChg>
  </pc:docChgLst>
  <pc:docChgLst>
    <pc:chgData name="Dan Lingman" userId="3c9a4b8a81ba15bc" providerId="LiveId" clId="{A70DE0ED-B627-4933-88D2-0FEA90F851A9}"/>
    <pc:docChg chg="undo custSel addSld delSld modSld">
      <pc:chgData name="Dan Lingman" userId="3c9a4b8a81ba15bc" providerId="LiveId" clId="{A70DE0ED-B627-4933-88D2-0FEA90F851A9}" dt="2018-11-15T14:59:56.597" v="7741" actId="20577"/>
      <pc:docMkLst>
        <pc:docMk/>
      </pc:docMkLst>
      <pc:sldChg chg="modSp">
        <pc:chgData name="Dan Lingman" userId="3c9a4b8a81ba15bc" providerId="LiveId" clId="{A70DE0ED-B627-4933-88D2-0FEA90F851A9}" dt="2018-11-14T19:42:08.245" v="663" actId="20577"/>
        <pc:sldMkLst>
          <pc:docMk/>
          <pc:sldMk cId="0" sldId="257"/>
        </pc:sldMkLst>
        <pc:spChg chg="mod">
          <ac:chgData name="Dan Lingman" userId="3c9a4b8a81ba15bc" providerId="LiveId" clId="{A70DE0ED-B627-4933-88D2-0FEA90F851A9}" dt="2018-11-14T19:42:08.245" v="663" actId="20577"/>
          <ac:spMkLst>
            <pc:docMk/>
            <pc:sldMk cId="0" sldId="257"/>
            <ac:spMk id="9" creationId="{00000000-0000-0000-0000-000000000000}"/>
          </ac:spMkLst>
        </pc:spChg>
      </pc:sldChg>
    </pc:docChg>
  </pc:docChgLst>
  <pc:docChgLst>
    <pc:chgData name="Dan Lingman" userId="3c9a4b8a81ba15bc" providerId="LiveId" clId="{D6F3DD94-3C10-4B12-AC2D-6984670CDB9F}"/>
    <pc:docChg chg="undo custSel addSld delSld modSld modMainMaster">
      <pc:chgData name="Dan Lingman" userId="3c9a4b8a81ba15bc" providerId="LiveId" clId="{D6F3DD94-3C10-4B12-AC2D-6984670CDB9F}" dt="2018-11-14T04:45:00.992" v="7162" actId="20577"/>
      <pc:docMkLst>
        <pc:docMk/>
      </pc:docMkLst>
      <pc:sldChg chg="modSp">
        <pc:chgData name="Dan Lingman" userId="3c9a4b8a81ba15bc" providerId="LiveId" clId="{D6F3DD94-3C10-4B12-AC2D-6984670CDB9F}" dt="2018-11-03T22:21:58.691" v="26" actId="20577"/>
        <pc:sldMkLst>
          <pc:docMk/>
          <pc:sldMk cId="0" sldId="256"/>
        </pc:sldMkLst>
        <pc:spChg chg="mod">
          <ac:chgData name="Dan Lingman" userId="3c9a4b8a81ba15bc" providerId="LiveId" clId="{D6F3DD94-3C10-4B12-AC2D-6984670CDB9F}" dt="2018-11-03T22:21:54.506" v="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an Lingman" userId="3c9a4b8a81ba15bc" providerId="LiveId" clId="{D6F3DD94-3C10-4B12-AC2D-6984670CDB9F}" dt="2018-11-03T22:21:58.691" v="2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 modSp">
        <pc:chgData name="Dan Lingman" userId="3c9a4b8a81ba15bc" providerId="LiveId" clId="{D6F3DD94-3C10-4B12-AC2D-6984670CDB9F}" dt="2018-11-03T22:22:19.246" v="45" actId="478"/>
        <pc:sldMkLst>
          <pc:docMk/>
          <pc:sldMk cId="0" sldId="257"/>
        </pc:sldMkLst>
        <pc:spChg chg="del">
          <ac:chgData name="Dan Lingman" userId="3c9a4b8a81ba15bc" providerId="LiveId" clId="{D6F3DD94-3C10-4B12-AC2D-6984670CDB9F}" dt="2018-11-03T22:22:19.246" v="45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Dan Lingman" userId="3c9a4b8a81ba15bc" providerId="LiveId" clId="{D6F3DD94-3C10-4B12-AC2D-6984670CDB9F}" dt="2018-11-03T22:22:07.904" v="44" actId="20577"/>
          <ac:spMkLst>
            <pc:docMk/>
            <pc:sldMk cId="0" sldId="257"/>
            <ac:spMk id="9" creationId="{00000000-0000-0000-0000-000000000000}"/>
          </ac:spMkLst>
        </pc:spChg>
      </pc:sldChg>
      <pc:sldMasterChg chg="modSldLayout">
        <pc:chgData name="Dan Lingman" userId="3c9a4b8a81ba15bc" providerId="LiveId" clId="{D6F3DD94-3C10-4B12-AC2D-6984670CDB9F}" dt="2018-11-03T22:21:07.606" v="7" actId="20577"/>
        <pc:sldMasterMkLst>
          <pc:docMk/>
          <pc:sldMasterMk cId="0" sldId="2147483648"/>
        </pc:sldMasterMkLst>
        <pc:sldLayoutChg chg="modSp">
          <pc:chgData name="Dan Lingman" userId="3c9a4b8a81ba15bc" providerId="LiveId" clId="{D6F3DD94-3C10-4B12-AC2D-6984670CDB9F}" dt="2018-11-03T22:20:55.013" v="3" actId="20577"/>
          <pc:sldLayoutMkLst>
            <pc:docMk/>
            <pc:sldMasterMk cId="0" sldId="2147483648"/>
            <pc:sldLayoutMk cId="0" sldId="2147483649"/>
          </pc:sldLayoutMkLst>
          <pc:spChg chg="mod">
            <ac:chgData name="Dan Lingman" userId="3c9a4b8a81ba15bc" providerId="LiveId" clId="{D6F3DD94-3C10-4B12-AC2D-6984670CDB9F}" dt="2018-11-03T22:20:55.013" v="3" actId="20577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</pc:sldLayoutChg>
        <pc:sldLayoutChg chg="modSp">
          <pc:chgData name="Dan Lingman" userId="3c9a4b8a81ba15bc" providerId="LiveId" clId="{D6F3DD94-3C10-4B12-AC2D-6984670CDB9F}" dt="2018-11-03T22:21:02.397" v="5" actId="20577"/>
          <pc:sldLayoutMkLst>
            <pc:docMk/>
            <pc:sldMasterMk cId="0" sldId="2147483648"/>
            <pc:sldLayoutMk cId="0" sldId="2147483650"/>
          </pc:sldLayoutMkLst>
          <pc:spChg chg="mod">
            <ac:chgData name="Dan Lingman" userId="3c9a4b8a81ba15bc" providerId="LiveId" clId="{D6F3DD94-3C10-4B12-AC2D-6984670CDB9F}" dt="2018-11-03T22:21:02.397" v="5" actId="20577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  <pc:sldLayoutChg chg="modSp">
          <pc:chgData name="Dan Lingman" userId="3c9a4b8a81ba15bc" providerId="LiveId" clId="{D6F3DD94-3C10-4B12-AC2D-6984670CDB9F}" dt="2018-11-03T22:21:07.606" v="7" actId="20577"/>
          <pc:sldLayoutMkLst>
            <pc:docMk/>
            <pc:sldMasterMk cId="0" sldId="2147483648"/>
            <pc:sldLayoutMk cId="0" sldId="2147483660"/>
          </pc:sldLayoutMkLst>
          <pc:spChg chg="mod">
            <ac:chgData name="Dan Lingman" userId="3c9a4b8a81ba15bc" providerId="LiveId" clId="{D6F3DD94-3C10-4B12-AC2D-6984670CDB9F}" dt="2018-11-03T22:21:07.606" v="7" actId="20577"/>
            <ac:spMkLst>
              <pc:docMk/>
              <pc:sldMasterMk cId="0" sldId="2147483648"/>
              <pc:sldLayoutMk cId="0" sldId="2147483660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B154D7-D349-4F1C-8775-B794F401CB60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1DDF34-499A-4E2E-B302-87C6B1364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EF7F62-BAEC-B64F-AED7-54B152F43ED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13EFF0-069A-3340-9BA2-29D0321BC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EFF0-069A-3340-9BA2-29D0321BCE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0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8" name="Picture 7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10" name="Picture 9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9" name="Picture 8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F04-075E-A046-BB5E-0681699506F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ngmad@algonquincollege.com" TargetMode="External"/><Relationship Id="rId7" Type="http://schemas.openxmlformats.org/officeDocument/2006/relationships/hyperlink" Target="mailto:dlingm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Lingman" TargetMode="External"/><Relationship Id="rId5" Type="http://schemas.openxmlformats.org/officeDocument/2006/relationships/hyperlink" Target="https://www.linkedin.com/pub/dan-lingman/1/51a/300" TargetMode="External"/><Relationship Id="rId4" Type="http://schemas.openxmlformats.org/officeDocument/2006/relationships/hyperlink" Target="https://www.facebook.com/Dan.Lingm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06948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Game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358" y="2167943"/>
            <a:ext cx="8109284" cy="42689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600" dirty="0">
                <a:latin typeface="Helvetica"/>
                <a:cs typeface="Helvetica"/>
              </a:rPr>
              <a:t>GAM 1574</a:t>
            </a: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4600" b="1" dirty="0">
                <a:latin typeface="Helvetica"/>
                <a:cs typeface="Helvetica"/>
              </a:rPr>
              <a:t>Dan </a:t>
            </a:r>
            <a:r>
              <a:rPr lang="en-US" sz="4600" b="1" dirty="0" err="1">
                <a:latin typeface="Helvetica"/>
                <a:cs typeface="Helvetica"/>
              </a:rPr>
              <a:t>Lingman</a:t>
            </a:r>
            <a:endParaRPr lang="en-US" sz="4600" b="1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3"/>
              </a:rPr>
              <a:t>lingmad@algonquincollege.com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4"/>
              </a:rPr>
              <a:t>https://www.facebook.com/Dan.Lingman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5"/>
              </a:rPr>
              <a:t>https://www.linkedin.com/pub/dan-lingman/1/51a/300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6"/>
              </a:rPr>
              <a:t>https://twitter.com/Lingman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7"/>
              </a:rPr>
              <a:t>dlingman@gmail.com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Do we all need somewhere different to go?</a:t>
            </a:r>
          </a:p>
          <a:p>
            <a:endParaRPr lang="en-US" sz="3200" dirty="0"/>
          </a:p>
          <a:p>
            <a:r>
              <a:rPr lang="en-US" sz="3200" dirty="0"/>
              <a:t>If we want the swarm to act intelligently as a whole, do all the members of the swarm need to be constantly making decisions as to what target they want to follow? No.</a:t>
            </a:r>
          </a:p>
          <a:p>
            <a:endParaRPr lang="en-US" sz="3200" dirty="0"/>
          </a:p>
          <a:p>
            <a:r>
              <a:rPr lang="en-US" sz="3200" dirty="0"/>
              <a:t>That would tend to use up a lot of extra CPU time. It's far easier to have most of the </a:t>
            </a:r>
            <a:r>
              <a:rPr lang="en-US" sz="3200" dirty="0" err="1"/>
              <a:t>Boids</a:t>
            </a:r>
            <a:r>
              <a:rPr lang="en-US" sz="3200" dirty="0"/>
              <a:t> be dumb, and have a Swarm Leader know where everyone wants to go.</a:t>
            </a:r>
          </a:p>
        </p:txBody>
      </p:sp>
    </p:spTree>
    <p:extLst>
      <p:ext uri="{BB962C8B-B14F-4D97-AF65-F5344CB8AC3E}">
        <p14:creationId xmlns:p14="http://schemas.microsoft.com/office/powerpoint/2010/main" val="4721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The Swarm Leader</a:t>
            </a:r>
          </a:p>
          <a:p>
            <a:endParaRPr lang="en-US" sz="3200" dirty="0"/>
          </a:p>
          <a:p>
            <a:r>
              <a:rPr lang="en-US" sz="3200" dirty="0"/>
              <a:t>The individual </a:t>
            </a:r>
            <a:r>
              <a:rPr lang="en-US" sz="3200" dirty="0" err="1"/>
              <a:t>Boids</a:t>
            </a:r>
            <a:r>
              <a:rPr lang="en-US" sz="3200" dirty="0"/>
              <a:t> in a Swarm want to get to where the swarm leader is.  The swarm leader wants to get to wherever it's more complex AI tells it to go.</a:t>
            </a:r>
          </a:p>
          <a:p>
            <a:endParaRPr lang="en-US" sz="3200" dirty="0"/>
          </a:p>
          <a:p>
            <a:r>
              <a:rPr lang="en-US" sz="3200" dirty="0"/>
              <a:t>The swarm leader doesn't even have to be a visible object on the screen. The </a:t>
            </a:r>
            <a:r>
              <a:rPr lang="en-US" sz="3200" dirty="0" err="1"/>
              <a:t>Boids</a:t>
            </a:r>
            <a:r>
              <a:rPr lang="en-US" sz="3200" dirty="0"/>
              <a:t> don't know (or care) if the leader's mesh is being rendered.</a:t>
            </a:r>
          </a:p>
        </p:txBody>
      </p:sp>
    </p:spTree>
    <p:extLst>
      <p:ext uri="{BB962C8B-B14F-4D97-AF65-F5344CB8AC3E}">
        <p14:creationId xmlns:p14="http://schemas.microsoft.com/office/powerpoint/2010/main" val="139680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Moving between waypoints</a:t>
            </a:r>
          </a:p>
          <a:p>
            <a:endParaRPr lang="en-US" sz="3200" dirty="0"/>
          </a:p>
          <a:p>
            <a:r>
              <a:rPr lang="en-US" sz="3200" dirty="0"/>
              <a:t>You've already seen code earlier that moves </a:t>
            </a:r>
            <a:r>
              <a:rPr lang="en-US" sz="3200" dirty="0" err="1"/>
              <a:t>GameObjects</a:t>
            </a:r>
            <a:r>
              <a:rPr lang="en-US" sz="3200" dirty="0"/>
              <a:t> from waypoint to waypoint.  If the </a:t>
            </a:r>
            <a:r>
              <a:rPr lang="en-US" sz="3200" dirty="0" err="1"/>
              <a:t>GameObject</a:t>
            </a:r>
            <a:r>
              <a:rPr lang="en-US" sz="3200" dirty="0"/>
              <a:t> in question is the swarm leader, then the swarm must follow that same patrol path, although they will deviate around it as they go.</a:t>
            </a:r>
          </a:p>
        </p:txBody>
      </p:sp>
    </p:spTree>
    <p:extLst>
      <p:ext uri="{BB962C8B-B14F-4D97-AF65-F5344CB8AC3E}">
        <p14:creationId xmlns:p14="http://schemas.microsoft.com/office/powerpoint/2010/main" val="169853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Moving along a spline</a:t>
            </a:r>
          </a:p>
          <a:p>
            <a:endParaRPr lang="en-US" sz="3200" dirty="0"/>
          </a:p>
          <a:p>
            <a:r>
              <a:rPr lang="en-US" sz="3200" dirty="0"/>
              <a:t>That code that you had that you used to move </a:t>
            </a:r>
            <a:r>
              <a:rPr lang="en-US" sz="3200" dirty="0" err="1"/>
              <a:t>GameObjects</a:t>
            </a:r>
            <a:r>
              <a:rPr lang="en-US" sz="3200" dirty="0"/>
              <a:t> along splines? yup. the swarm can follow curved paths. Or make use of Nav Meshes.  (You will probably want to adjust the actor width when baking in your nav </a:t>
            </a:r>
            <a:r>
              <a:rPr lang="en-US" sz="3200" dirty="0" err="1"/>
              <a:t>meshs</a:t>
            </a:r>
            <a:r>
              <a:rPr lang="en-US" sz="3200" dirty="0"/>
              <a:t> to match the overall size of the swarm…)</a:t>
            </a:r>
          </a:p>
        </p:txBody>
      </p:sp>
    </p:spTree>
    <p:extLst>
      <p:ext uri="{BB962C8B-B14F-4D97-AF65-F5344CB8AC3E}">
        <p14:creationId xmlns:p14="http://schemas.microsoft.com/office/powerpoint/2010/main" val="339138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More than one swarm</a:t>
            </a:r>
          </a:p>
          <a:p>
            <a:endParaRPr lang="en-US" sz="3200" dirty="0"/>
          </a:p>
          <a:p>
            <a:r>
              <a:rPr lang="en-US" sz="3200" dirty="0"/>
              <a:t>The individual swarms have their own sets of </a:t>
            </a:r>
            <a:r>
              <a:rPr lang="en-US" sz="3200" dirty="0" err="1"/>
              <a:t>Boids</a:t>
            </a:r>
            <a:r>
              <a:rPr lang="en-US" sz="3200" dirty="0"/>
              <a:t>. Each </a:t>
            </a:r>
            <a:r>
              <a:rPr lang="en-US" sz="3200" dirty="0" err="1"/>
              <a:t>Boid</a:t>
            </a:r>
            <a:r>
              <a:rPr lang="en-US" sz="3200" dirty="0"/>
              <a:t> in general doesn't care about the existence of </a:t>
            </a:r>
            <a:r>
              <a:rPr lang="en-US" sz="3200" dirty="0" err="1"/>
              <a:t>Boids</a:t>
            </a:r>
            <a:r>
              <a:rPr lang="en-US" sz="3200" dirty="0"/>
              <a:t> in other Swarms.  </a:t>
            </a:r>
          </a:p>
          <a:p>
            <a:endParaRPr lang="en-US" sz="3200" dirty="0"/>
          </a:p>
          <a:p>
            <a:r>
              <a:rPr lang="en-US" sz="3200" dirty="0"/>
              <a:t>This means that unless you have colliders on them to trigger the </a:t>
            </a:r>
            <a:r>
              <a:rPr lang="en-US" sz="3200" dirty="0" err="1"/>
              <a:t>raycast</a:t>
            </a:r>
            <a:r>
              <a:rPr lang="en-US" sz="3200" dirty="0"/>
              <a:t> avoidance, that they will pass through each other. If this is not the behavior you want, you'll need to add the colliders on, and eat the CPU hit.</a:t>
            </a:r>
          </a:p>
        </p:txBody>
      </p:sp>
    </p:spTree>
    <p:extLst>
      <p:ext uri="{BB962C8B-B14F-4D97-AF65-F5344CB8AC3E}">
        <p14:creationId xmlns:p14="http://schemas.microsoft.com/office/powerpoint/2010/main" val="276654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Deserters</a:t>
            </a:r>
          </a:p>
          <a:p>
            <a:endParaRPr lang="en-US" sz="3200" dirty="0"/>
          </a:p>
          <a:p>
            <a:r>
              <a:rPr lang="en-US" sz="3200" dirty="0"/>
              <a:t>If you recall, adjusting parameters of your </a:t>
            </a:r>
            <a:r>
              <a:rPr lang="en-US" sz="3200" dirty="0" err="1"/>
              <a:t>Boids</a:t>
            </a:r>
            <a:r>
              <a:rPr lang="en-US" sz="3200" dirty="0"/>
              <a:t> would occasionally lead to individual </a:t>
            </a:r>
            <a:r>
              <a:rPr lang="en-US" sz="3200" dirty="0" err="1"/>
              <a:t>Boids</a:t>
            </a:r>
            <a:r>
              <a:rPr lang="en-US" sz="3200" dirty="0"/>
              <a:t> wandering off from the flock, and rapidly vanishing into the distance.</a:t>
            </a:r>
          </a:p>
          <a:p>
            <a:endParaRPr lang="en-US" sz="3200" dirty="0"/>
          </a:p>
          <a:p>
            <a:r>
              <a:rPr lang="en-US" sz="3200" dirty="0"/>
              <a:t>Surprisingly, that's not an issue with a swarm.</a:t>
            </a:r>
          </a:p>
          <a:p>
            <a:endParaRPr lang="en-US" sz="3200" dirty="0"/>
          </a:p>
          <a:p>
            <a:r>
              <a:rPr lang="en-US" sz="3200" dirty="0"/>
              <a:t>Deserters happen when a </a:t>
            </a:r>
            <a:r>
              <a:rPr lang="en-US" sz="3200" dirty="0" err="1"/>
              <a:t>Boid</a:t>
            </a:r>
            <a:r>
              <a:rPr lang="en-US" sz="3200" dirty="0"/>
              <a:t> is too far away to be influenced by it's neighbors.</a:t>
            </a:r>
          </a:p>
        </p:txBody>
      </p:sp>
    </p:spTree>
    <p:extLst>
      <p:ext uri="{BB962C8B-B14F-4D97-AF65-F5344CB8AC3E}">
        <p14:creationId xmlns:p14="http://schemas.microsoft.com/office/powerpoint/2010/main" val="85295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Deserters</a:t>
            </a:r>
          </a:p>
          <a:p>
            <a:endParaRPr lang="en-US" sz="3200" dirty="0"/>
          </a:p>
          <a:p>
            <a:r>
              <a:rPr lang="en-US" sz="3200" dirty="0"/>
              <a:t>That just can't happen with a swarm.  Even if it's managed to get away from all the neighbors, an individual </a:t>
            </a:r>
            <a:r>
              <a:rPr lang="en-US" sz="3200" dirty="0" err="1"/>
              <a:t>Boid</a:t>
            </a:r>
            <a:r>
              <a:rPr lang="en-US" sz="3200" dirty="0"/>
              <a:t> will be drawn to the only remaining influencer - the swarm leader.</a:t>
            </a:r>
          </a:p>
        </p:txBody>
      </p:sp>
    </p:spTree>
    <p:extLst>
      <p:ext uri="{BB962C8B-B14F-4D97-AF65-F5344CB8AC3E}">
        <p14:creationId xmlns:p14="http://schemas.microsoft.com/office/powerpoint/2010/main" val="9707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– Hands on</a:t>
            </a:r>
          </a:p>
          <a:p>
            <a:endParaRPr lang="en-US" sz="3200" dirty="0"/>
          </a:p>
          <a:p>
            <a:r>
              <a:rPr lang="en-US" sz="3200" dirty="0"/>
              <a:t>Hands on: (yes, you're getting more time today)</a:t>
            </a:r>
          </a:p>
          <a:p>
            <a:endParaRPr lang="en-US" sz="3200" dirty="0"/>
          </a:p>
          <a:p>
            <a:r>
              <a:rPr lang="en-US" sz="3200" dirty="0"/>
              <a:t>Create multiple overlapping circular tracks. These are to drive independent swarms around on.</a:t>
            </a:r>
          </a:p>
          <a:p>
            <a:endParaRPr lang="en-US" sz="3200" dirty="0"/>
          </a:p>
          <a:p>
            <a:r>
              <a:rPr lang="en-US" sz="3200" dirty="0"/>
              <a:t>Add a few obstacles along the track to force the </a:t>
            </a:r>
            <a:r>
              <a:rPr lang="en-US" sz="3200" dirty="0" err="1"/>
              <a:t>Boids</a:t>
            </a:r>
            <a:r>
              <a:rPr lang="en-US" sz="3200" dirty="0"/>
              <a:t> to detour around them.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664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</a:t>
            </a:r>
            <a:r>
              <a:rPr lang="en-US" sz="3200"/>
              <a:t>101 – Hands on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Add at least 3 swarms moving along those tracks, with the swarm leaders based on what we've discussed today.</a:t>
            </a:r>
          </a:p>
          <a:p>
            <a:endParaRPr lang="en-US" sz="3200" dirty="0"/>
          </a:p>
          <a:p>
            <a:r>
              <a:rPr lang="en-US" sz="3200" dirty="0"/>
              <a:t>Remember to keep your player controlled </a:t>
            </a:r>
            <a:r>
              <a:rPr lang="en-US" sz="3200" dirty="0" err="1"/>
              <a:t>Boid</a:t>
            </a:r>
            <a:r>
              <a:rPr lang="en-US" sz="3200" dirty="0"/>
              <a:t> in there as well, so that you can fly around in game and watch things happening.</a:t>
            </a:r>
          </a:p>
        </p:txBody>
      </p:sp>
    </p:spTree>
    <p:extLst>
      <p:ext uri="{BB962C8B-B14F-4D97-AF65-F5344CB8AC3E}">
        <p14:creationId xmlns:p14="http://schemas.microsoft.com/office/powerpoint/2010/main" val="158697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Swarming 101</a:t>
            </a:r>
          </a:p>
          <a:p>
            <a:pPr algn="ctr"/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 swarm is a flock that wants to go somewhere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Selecting a target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Close or far away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Adding a force towards the target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Does everyone have to know (and compute) how to get to the next target?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Swarming 101</a:t>
            </a:r>
          </a:p>
          <a:p>
            <a:pPr algn="ctr"/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Slightly smarter Swarm Leader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Adding the conceptual Leader that knows where it wants to go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Following the swarm leader instead of a sequence of targets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Does the leader even need to be visible?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Moving the swarm between waypoints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Swarm following a spline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72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Swarming 101</a:t>
            </a:r>
          </a:p>
          <a:p>
            <a:pPr algn="ctr"/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Managing multiple swarms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Coherence within a swarm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Avoiding other swarm members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Dealing with deserters (</a:t>
            </a:r>
            <a:r>
              <a:rPr lang="en-US" sz="3200" dirty="0" err="1"/>
              <a:t>Boids</a:t>
            </a:r>
            <a:r>
              <a:rPr lang="en-US" sz="3200" dirty="0"/>
              <a:t> that manage to get away from the swarm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Hands 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Get multiple independent swarms moving on intersecting curved tracks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Make sure you can tell them apart</a:t>
            </a:r>
          </a:p>
        </p:txBody>
      </p:sp>
    </p:spTree>
    <p:extLst>
      <p:ext uri="{BB962C8B-B14F-4D97-AF65-F5344CB8AC3E}">
        <p14:creationId xmlns:p14="http://schemas.microsoft.com/office/powerpoint/2010/main" val="394751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</a:t>
            </a:r>
          </a:p>
          <a:p>
            <a:endParaRPr lang="en-US" sz="3200" dirty="0"/>
          </a:p>
          <a:p>
            <a:r>
              <a:rPr lang="en-US" sz="3200" dirty="0"/>
              <a:t>Building flocks that exhibit interesting emergent behavior was both interesting and easy.  But having an enemy that just mills around is somewhat boring.</a:t>
            </a:r>
          </a:p>
          <a:p>
            <a:endParaRPr lang="en-US" sz="3200" dirty="0"/>
          </a:p>
          <a:p>
            <a:r>
              <a:rPr lang="en-US" sz="3200" dirty="0"/>
              <a:t>You want the zombies (or whatever) to chase you around.  And a Flock with somewhere to go is called a Swarm.</a:t>
            </a:r>
          </a:p>
        </p:txBody>
      </p:sp>
    </p:spTree>
    <p:extLst>
      <p:ext uri="{BB962C8B-B14F-4D97-AF65-F5344CB8AC3E}">
        <p14:creationId xmlns:p14="http://schemas.microsoft.com/office/powerpoint/2010/main" val="139029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a Target</a:t>
            </a:r>
          </a:p>
          <a:p>
            <a:endParaRPr lang="en-US" sz="3200" dirty="0"/>
          </a:p>
          <a:p>
            <a:r>
              <a:rPr lang="en-US" sz="3200" dirty="0"/>
              <a:t>In short, you need to add a Target to the Flock, and add a rotation towards that target be part of the motivation code for the </a:t>
            </a:r>
            <a:r>
              <a:rPr lang="en-US" sz="3200" dirty="0" err="1"/>
              <a:t>Boids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Your Target could be stationary, or moving, either under player or AI control.</a:t>
            </a:r>
          </a:p>
          <a:p>
            <a:endParaRPr lang="en-US" sz="3200" dirty="0"/>
          </a:p>
          <a:p>
            <a:r>
              <a:rPr lang="en-US" sz="3200" dirty="0"/>
              <a:t>It can also be near or far away. And that's where it gets interesting.</a:t>
            </a:r>
          </a:p>
        </p:txBody>
      </p:sp>
    </p:spTree>
    <p:extLst>
      <p:ext uri="{BB962C8B-B14F-4D97-AF65-F5344CB8AC3E}">
        <p14:creationId xmlns:p14="http://schemas.microsoft.com/office/powerpoint/2010/main" val="3765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a Target that is far away</a:t>
            </a:r>
          </a:p>
          <a:p>
            <a:endParaRPr lang="en-US" sz="3200" dirty="0"/>
          </a:p>
          <a:p>
            <a:r>
              <a:rPr lang="en-US" sz="3200" dirty="0"/>
              <a:t>If the target is far away, the vector for all the </a:t>
            </a:r>
            <a:r>
              <a:rPr lang="en-US" sz="3200" dirty="0" err="1"/>
              <a:t>Boids</a:t>
            </a:r>
            <a:r>
              <a:rPr lang="en-US" sz="3200" dirty="0"/>
              <a:t> towards it will all be very similar.</a:t>
            </a:r>
          </a:p>
          <a:p>
            <a:endParaRPr lang="en-US" sz="3200" dirty="0"/>
          </a:p>
          <a:p>
            <a:r>
              <a:rPr lang="en-US" sz="3200" dirty="0"/>
              <a:t>Eventually, the entire Swarm will be heading in approximately the same direction.</a:t>
            </a:r>
          </a:p>
          <a:p>
            <a:endParaRPr lang="en-US" sz="3200" dirty="0"/>
          </a:p>
          <a:p>
            <a:r>
              <a:rPr lang="en-US" sz="3200" dirty="0"/>
              <a:t>If the target is far away though, and moving, the line of sight to it may result in the Swarm trying to move off track to get to it.</a:t>
            </a:r>
          </a:p>
        </p:txBody>
      </p:sp>
    </p:spTree>
    <p:extLst>
      <p:ext uri="{BB962C8B-B14F-4D97-AF65-F5344CB8AC3E}">
        <p14:creationId xmlns:p14="http://schemas.microsoft.com/office/powerpoint/2010/main" val="203138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a Target that is near by</a:t>
            </a:r>
          </a:p>
          <a:p>
            <a:endParaRPr lang="en-US" sz="3200" dirty="0"/>
          </a:p>
          <a:p>
            <a:r>
              <a:rPr lang="en-US" sz="3200" dirty="0"/>
              <a:t>If the target is close enough, the vectors from the individual </a:t>
            </a:r>
            <a:r>
              <a:rPr lang="en-US" sz="3200" dirty="0" err="1"/>
              <a:t>Boids</a:t>
            </a:r>
            <a:r>
              <a:rPr lang="en-US" sz="3200" dirty="0"/>
              <a:t>, while still pointing at it, won't line up. </a:t>
            </a:r>
          </a:p>
          <a:p>
            <a:endParaRPr lang="en-US" sz="3200" dirty="0"/>
          </a:p>
          <a:p>
            <a:r>
              <a:rPr lang="en-US" sz="3200" dirty="0"/>
              <a:t>In fact, if it's really close, some may have to go backwards relative to the rest of the swarm to reach it.</a:t>
            </a:r>
          </a:p>
          <a:p>
            <a:endParaRPr lang="en-US" sz="3200" dirty="0"/>
          </a:p>
          <a:p>
            <a:r>
              <a:rPr lang="en-US" sz="3200" dirty="0"/>
              <a:t>The swarm will still follow it if it's moving along a track, and will follow the track too.</a:t>
            </a:r>
          </a:p>
        </p:txBody>
      </p:sp>
    </p:spTree>
    <p:extLst>
      <p:ext uri="{BB962C8B-B14F-4D97-AF65-F5344CB8AC3E}">
        <p14:creationId xmlns:p14="http://schemas.microsoft.com/office/powerpoint/2010/main" val="22174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DF4D-7CC7-498D-8C16-0DDD8BD24651}"/>
              </a:ext>
            </a:extLst>
          </p:cNvPr>
          <p:cNvSpPr/>
          <p:nvPr/>
        </p:nvSpPr>
        <p:spPr>
          <a:xfrm>
            <a:off x="757237" y="875742"/>
            <a:ext cx="76295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Swarming 101 - Turning to the target</a:t>
            </a:r>
          </a:p>
          <a:p>
            <a:endParaRPr lang="en-US" sz="3200" dirty="0"/>
          </a:p>
          <a:p>
            <a:r>
              <a:rPr lang="en-US" sz="3200" dirty="0"/>
              <a:t>You're already adding multiple vectors together to determine where the </a:t>
            </a:r>
            <a:r>
              <a:rPr lang="en-US" sz="3200" dirty="0" err="1"/>
              <a:t>Boid</a:t>
            </a:r>
            <a:r>
              <a:rPr lang="en-US" sz="3200" dirty="0"/>
              <a:t> aims. What's one more? </a:t>
            </a:r>
          </a:p>
          <a:p>
            <a:endParaRPr lang="en-US" sz="3200" dirty="0"/>
          </a:p>
          <a:p>
            <a:r>
              <a:rPr lang="en-US" sz="3200" dirty="0"/>
              <a:t>Remember to normalize that direction as well as weighting it appropriately when deciding on the new vector, and to do this BEFORE trying not to run into things.</a:t>
            </a:r>
          </a:p>
        </p:txBody>
      </p:sp>
    </p:spTree>
    <p:extLst>
      <p:ext uri="{BB962C8B-B14F-4D97-AF65-F5344CB8AC3E}">
        <p14:creationId xmlns:p14="http://schemas.microsoft.com/office/powerpoint/2010/main" val="280464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46218</TotalTime>
  <Words>1066</Words>
  <Application>Microsoft Office PowerPoint</Application>
  <PresentationFormat>On-screen Show (4:3)</PresentationFormat>
  <Paragraphs>127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</vt:lpstr>
      <vt:lpstr>Office Theme</vt:lpstr>
      <vt:lpstr>Game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Digital Matrix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Algorithms</dc:title>
  <dc:creator>Dan Lingman</dc:creator>
  <cp:lastModifiedBy>Dan Lingman</cp:lastModifiedBy>
  <cp:revision>137</cp:revision>
  <cp:lastPrinted>2018-12-04T04:04:38Z</cp:lastPrinted>
  <dcterms:created xsi:type="dcterms:W3CDTF">2013-08-13T00:38:38Z</dcterms:created>
  <dcterms:modified xsi:type="dcterms:W3CDTF">2020-12-28T19:00:01Z</dcterms:modified>
</cp:coreProperties>
</file>