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440" r:id="rId3"/>
    <p:sldId id="441" r:id="rId4"/>
  </p:sldIdLst>
  <p:sldSz cx="9144000" cy="6858000" type="screen4x3"/>
  <p:notesSz cx="9296400" cy="7010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1020" y="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 showGuides="1">
      <p:cViewPr varScale="1">
        <p:scale>
          <a:sx n="241" d="100"/>
          <a:sy n="241" d="100"/>
        </p:scale>
        <p:origin x="2928" y="17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microsoft.com/office/2016/11/relationships/changesInfo" Target="changesInfos/changesInfo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 Lingman" userId="3c9a4b8a81ba15bc" providerId="LiveId" clId="{E4BE645F-CEC7-47E7-8E74-97A616486909}"/>
    <pc:docChg chg="delSld">
      <pc:chgData name="Dan Lingman" userId="3c9a4b8a81ba15bc" providerId="LiveId" clId="{E4BE645F-CEC7-47E7-8E74-97A616486909}" dt="2019-02-19T13:35:23.878" v="5" actId="2696"/>
      <pc:docMkLst>
        <pc:docMk/>
      </pc:docMkLst>
      <pc:sldChg chg="del">
        <pc:chgData name="Dan Lingman" userId="3c9a4b8a81ba15bc" providerId="LiveId" clId="{E4BE645F-CEC7-47E7-8E74-97A616486909}" dt="2019-02-19T13:35:23.848" v="0" actId="2696"/>
        <pc:sldMkLst>
          <pc:docMk/>
          <pc:sldMk cId="0" sldId="257"/>
        </pc:sldMkLst>
      </pc:sldChg>
      <pc:sldChg chg="del">
        <pc:chgData name="Dan Lingman" userId="3c9a4b8a81ba15bc" providerId="LiveId" clId="{E4BE645F-CEC7-47E7-8E74-97A616486909}" dt="2019-02-19T13:35:23.855" v="1" actId="2696"/>
        <pc:sldMkLst>
          <pc:docMk/>
          <pc:sldMk cId="1122489826" sldId="434"/>
        </pc:sldMkLst>
      </pc:sldChg>
      <pc:sldChg chg="del">
        <pc:chgData name="Dan Lingman" userId="3c9a4b8a81ba15bc" providerId="LiveId" clId="{E4BE645F-CEC7-47E7-8E74-97A616486909}" dt="2019-02-19T13:35:23.860" v="2" actId="2696"/>
        <pc:sldMkLst>
          <pc:docMk/>
          <pc:sldMk cId="95714499" sldId="435"/>
        </pc:sldMkLst>
      </pc:sldChg>
      <pc:sldChg chg="del">
        <pc:chgData name="Dan Lingman" userId="3c9a4b8a81ba15bc" providerId="LiveId" clId="{E4BE645F-CEC7-47E7-8E74-97A616486909}" dt="2019-02-19T13:35:23.866" v="3" actId="2696"/>
        <pc:sldMkLst>
          <pc:docMk/>
          <pc:sldMk cId="4046914028" sldId="436"/>
        </pc:sldMkLst>
      </pc:sldChg>
      <pc:sldChg chg="del">
        <pc:chgData name="Dan Lingman" userId="3c9a4b8a81ba15bc" providerId="LiveId" clId="{E4BE645F-CEC7-47E7-8E74-97A616486909}" dt="2019-02-19T13:35:23.871" v="4" actId="2696"/>
        <pc:sldMkLst>
          <pc:docMk/>
          <pc:sldMk cId="580166581" sldId="437"/>
        </pc:sldMkLst>
      </pc:sldChg>
      <pc:sldChg chg="del">
        <pc:chgData name="Dan Lingman" userId="3c9a4b8a81ba15bc" providerId="LiveId" clId="{E4BE645F-CEC7-47E7-8E74-97A616486909}" dt="2019-02-19T13:35:23.878" v="5" actId="2696"/>
        <pc:sldMkLst>
          <pc:docMk/>
          <pc:sldMk cId="1991840690" sldId="438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09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54B154D7-D349-4F1C-8775-B794F401CB60}" type="datetimeFigureOut">
              <a:rPr lang="en-CA" smtClean="0"/>
              <a:t>2020-02-15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09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91DDF34-499A-4E2E-B302-87C6B13644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23250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09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3AEF7F62-BAEC-B64F-AED7-54B152F43EDA}" type="datetimeFigureOut">
              <a:rPr lang="en-US" smtClean="0"/>
              <a:pPr/>
              <a:t>2/15/2020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5463"/>
            <a:ext cx="3505200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29940"/>
            <a:ext cx="7437120" cy="31546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09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C13EFF0-069A-3340-9BA2-29D0321BCE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5754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>
            <a:lvl1pPr>
              <a:defRPr>
                <a:solidFill>
                  <a:srgbClr val="000000"/>
                </a:solidFill>
                <a:latin typeface="Helvetica"/>
                <a:cs typeface="Helvetica"/>
              </a:defRPr>
            </a:lvl1pPr>
          </a:lstStyle>
          <a:p>
            <a:fld id="{719E6248-47B5-DA49-B1EB-540B903CA56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lgonquinColleg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0"/>
            <a:ext cx="1398992" cy="327037"/>
          </a:xfrm>
          <a:prstGeom prst="rect">
            <a:avLst/>
          </a:prstGeom>
        </p:spPr>
      </p:pic>
      <p:pic>
        <p:nvPicPr>
          <p:cNvPr id="8" name="Picture 7" descr="School of Media and Design.png"/>
          <p:cNvPicPr>
            <a:picLocks noChangeAspect="1"/>
          </p:cNvPicPr>
          <p:nvPr userDrawn="1"/>
        </p:nvPicPr>
        <p:blipFill>
          <a:blip r:embed="rId3"/>
          <a:srcRect r="54678"/>
          <a:stretch>
            <a:fillRect/>
          </a:stretch>
        </p:blipFill>
        <p:spPr>
          <a:xfrm>
            <a:off x="1398993" y="91"/>
            <a:ext cx="1029019" cy="326946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8101101" y="19260"/>
            <a:ext cx="1040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Helvetica"/>
                <a:cs typeface="Helvetica"/>
              </a:rPr>
              <a:t>GAM 1574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B1F04-075E-A046-BB5E-0681699506F0}" type="datetimeFigureOut">
              <a:rPr lang="en-US" smtClean="0"/>
              <a:pPr/>
              <a:t>2/15/2020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E6248-47B5-DA49-B1EB-540B903CA5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B1F04-075E-A046-BB5E-0681699506F0}" type="datetimeFigureOut">
              <a:rPr lang="en-US" smtClean="0"/>
              <a:pPr/>
              <a:t>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E6248-47B5-DA49-B1EB-540B903CA5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B1F04-075E-A046-BB5E-0681699506F0}" type="datetimeFigureOut">
              <a:rPr lang="en-US" smtClean="0"/>
              <a:pPr/>
              <a:t>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E6248-47B5-DA49-B1EB-540B903CA5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fld id="{719E6248-47B5-DA49-B1EB-540B903CA56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AlgonquinColleg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0"/>
            <a:ext cx="1398992" cy="327037"/>
          </a:xfrm>
          <a:prstGeom prst="rect">
            <a:avLst/>
          </a:prstGeom>
        </p:spPr>
      </p:pic>
      <p:pic>
        <p:nvPicPr>
          <p:cNvPr id="10" name="Picture 9" descr="School of Media and Design.png"/>
          <p:cNvPicPr>
            <a:picLocks noChangeAspect="1"/>
          </p:cNvPicPr>
          <p:nvPr userDrawn="1"/>
        </p:nvPicPr>
        <p:blipFill>
          <a:blip r:embed="rId3"/>
          <a:srcRect r="54678"/>
          <a:stretch>
            <a:fillRect/>
          </a:stretch>
        </p:blipFill>
        <p:spPr>
          <a:xfrm>
            <a:off x="1398993" y="91"/>
            <a:ext cx="1029019" cy="326946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8101101" y="19260"/>
            <a:ext cx="1040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Helvetica"/>
                <a:cs typeface="Helvetica"/>
              </a:rPr>
              <a:t>GAM 1574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fld id="{719E6248-47B5-DA49-B1EB-540B903CA56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AlgonquinColleg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0"/>
            <a:ext cx="1398992" cy="327037"/>
          </a:xfrm>
          <a:prstGeom prst="rect">
            <a:avLst/>
          </a:prstGeom>
        </p:spPr>
      </p:pic>
      <p:pic>
        <p:nvPicPr>
          <p:cNvPr id="9" name="Picture 8" descr="School of Media and Design.png"/>
          <p:cNvPicPr>
            <a:picLocks noChangeAspect="1"/>
          </p:cNvPicPr>
          <p:nvPr userDrawn="1"/>
        </p:nvPicPr>
        <p:blipFill>
          <a:blip r:embed="rId3"/>
          <a:srcRect r="54678"/>
          <a:stretch>
            <a:fillRect/>
          </a:stretch>
        </p:blipFill>
        <p:spPr>
          <a:xfrm>
            <a:off x="1398993" y="91"/>
            <a:ext cx="1029019" cy="326946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8101101" y="19260"/>
            <a:ext cx="1040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Helvetica"/>
                <a:cs typeface="Helvetica"/>
              </a:rPr>
              <a:t>GAM 1574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B1F04-075E-A046-BB5E-0681699506F0}" type="datetimeFigureOut">
              <a:rPr lang="en-US" smtClean="0"/>
              <a:pPr/>
              <a:t>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E6248-47B5-DA49-B1EB-540B903CA5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B1F04-075E-A046-BB5E-0681699506F0}" type="datetimeFigureOut">
              <a:rPr lang="en-US" smtClean="0"/>
              <a:pPr/>
              <a:t>2/15/2020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E6248-47B5-DA49-B1EB-540B903CA5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B1F04-075E-A046-BB5E-0681699506F0}" type="datetimeFigureOut">
              <a:rPr lang="en-US" smtClean="0"/>
              <a:pPr/>
              <a:t>2/15/2020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E6248-47B5-DA49-B1EB-540B903CA5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B1F04-075E-A046-BB5E-0681699506F0}" type="datetimeFigureOut">
              <a:rPr lang="en-US" smtClean="0"/>
              <a:pPr/>
              <a:t>2/15/2020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E6248-47B5-DA49-B1EB-540B903CA5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B1F04-075E-A046-BB5E-0681699506F0}" type="datetimeFigureOut">
              <a:rPr lang="en-US" smtClean="0"/>
              <a:pPr/>
              <a:t>2/15/2020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E6248-47B5-DA49-B1EB-540B903CA5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B1F04-075E-A046-BB5E-0681699506F0}" type="datetimeFigureOut">
              <a:rPr lang="en-US" smtClean="0"/>
              <a:pPr/>
              <a:t>2/15/2020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E6248-47B5-DA49-B1EB-540B903CA5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B1F04-075E-A046-BB5E-0681699506F0}" type="datetimeFigureOut">
              <a:rPr lang="en-US" smtClean="0"/>
              <a:pPr/>
              <a:t>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9E6248-47B5-DA49-B1EB-540B903CA56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Dan.Lingman" TargetMode="External"/><Relationship Id="rId2" Type="http://schemas.openxmlformats.org/officeDocument/2006/relationships/hyperlink" Target="mailto:lingmad@algonquincollege.com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dlingman@gmail.com" TargetMode="External"/><Relationship Id="rId5" Type="http://schemas.openxmlformats.org/officeDocument/2006/relationships/hyperlink" Target="https://twitter.com/Lingman" TargetMode="External"/><Relationship Id="rId4" Type="http://schemas.openxmlformats.org/officeDocument/2006/relationships/hyperlink" Target="https://www.linkedin.com/pub/dan-lingman/1/51a/300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685800" y="1069485"/>
            <a:ext cx="7772400" cy="1470025"/>
          </a:xfrm>
        </p:spPr>
        <p:txBody>
          <a:bodyPr/>
          <a:lstStyle/>
          <a:p>
            <a:r>
              <a:rPr lang="en-US" b="1" dirty="0">
                <a:latin typeface="Helvetica"/>
                <a:cs typeface="Helvetica"/>
              </a:rPr>
              <a:t>Game Algorithms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517358" y="2167943"/>
            <a:ext cx="8109284" cy="4268951"/>
          </a:xfrm>
        </p:spPr>
        <p:txBody>
          <a:bodyPr>
            <a:normAutofit fontScale="77500" lnSpcReduction="20000"/>
          </a:bodyPr>
          <a:lstStyle/>
          <a:p>
            <a:pPr algn="ctr">
              <a:buNone/>
            </a:pPr>
            <a:r>
              <a:rPr lang="en-US" sz="4600" dirty="0">
                <a:latin typeface="Helvetica"/>
                <a:cs typeface="Helvetica"/>
              </a:rPr>
              <a:t>GAM 1574</a:t>
            </a:r>
          </a:p>
          <a:p>
            <a:pPr algn="ctr">
              <a:buNone/>
            </a:pPr>
            <a:endParaRPr lang="en-US" dirty="0">
              <a:latin typeface="Helvetica"/>
              <a:cs typeface="Helvetica"/>
            </a:endParaRPr>
          </a:p>
          <a:p>
            <a:pPr algn="ctr">
              <a:buNone/>
            </a:pPr>
            <a:r>
              <a:rPr lang="en-US" sz="4600" b="1" dirty="0">
                <a:latin typeface="Helvetica"/>
                <a:cs typeface="Helvetica"/>
              </a:rPr>
              <a:t>Dan </a:t>
            </a:r>
            <a:r>
              <a:rPr lang="en-US" sz="4600" b="1" dirty="0" err="1">
                <a:latin typeface="Helvetica"/>
                <a:cs typeface="Helvetica"/>
              </a:rPr>
              <a:t>Lingman</a:t>
            </a:r>
            <a:endParaRPr lang="en-US" sz="4600" b="1" dirty="0">
              <a:latin typeface="Helvetica"/>
              <a:cs typeface="Helvetica"/>
            </a:endParaRPr>
          </a:p>
          <a:p>
            <a:pPr algn="ctr">
              <a:buNone/>
            </a:pPr>
            <a:endParaRPr lang="en-US" dirty="0">
              <a:latin typeface="Helvetica"/>
              <a:cs typeface="Helvetica"/>
            </a:endParaRPr>
          </a:p>
          <a:p>
            <a:pPr algn="ctr">
              <a:buNone/>
            </a:pPr>
            <a:r>
              <a:rPr lang="en-US" dirty="0">
                <a:latin typeface="Helvetica"/>
                <a:cs typeface="Helvetica"/>
                <a:hlinkClick r:id="rId2"/>
              </a:rPr>
              <a:t>lingmad@algonquincollege.com</a:t>
            </a:r>
            <a:endParaRPr lang="en-US" dirty="0">
              <a:latin typeface="Helvetica"/>
              <a:cs typeface="Helvetica"/>
            </a:endParaRPr>
          </a:p>
          <a:p>
            <a:pPr algn="ctr">
              <a:buNone/>
            </a:pPr>
            <a:r>
              <a:rPr lang="en-US" dirty="0">
                <a:latin typeface="Helvetica"/>
                <a:cs typeface="Helvetica"/>
                <a:hlinkClick r:id="rId3"/>
              </a:rPr>
              <a:t>https://www.facebook.com/Dan.Lingman</a:t>
            </a:r>
            <a:endParaRPr lang="en-US" dirty="0">
              <a:latin typeface="Helvetica"/>
              <a:cs typeface="Helvetica"/>
            </a:endParaRPr>
          </a:p>
          <a:p>
            <a:pPr algn="ctr">
              <a:buNone/>
            </a:pPr>
            <a:r>
              <a:rPr lang="en-US" dirty="0">
                <a:latin typeface="Helvetica"/>
                <a:cs typeface="Helvetica"/>
                <a:hlinkClick r:id="rId4"/>
              </a:rPr>
              <a:t>https://www.linkedin.com/pub/dan-lingman/1/51a/300</a:t>
            </a:r>
            <a:endParaRPr lang="en-US" dirty="0">
              <a:latin typeface="Helvetica"/>
              <a:cs typeface="Helvetica"/>
            </a:endParaRPr>
          </a:p>
          <a:p>
            <a:pPr algn="ctr">
              <a:buNone/>
            </a:pPr>
            <a:r>
              <a:rPr lang="en-US" dirty="0">
                <a:latin typeface="Helvetica"/>
                <a:cs typeface="Helvetica"/>
                <a:hlinkClick r:id="rId5"/>
              </a:rPr>
              <a:t>https://twitter.com/Lingman</a:t>
            </a:r>
            <a:endParaRPr lang="en-US" dirty="0">
              <a:latin typeface="Helvetica"/>
              <a:cs typeface="Helvetica"/>
            </a:endParaRPr>
          </a:p>
          <a:p>
            <a:pPr algn="ctr">
              <a:buNone/>
            </a:pPr>
            <a:r>
              <a:rPr lang="en-US" dirty="0">
                <a:latin typeface="Helvetica"/>
                <a:cs typeface="Helvetica"/>
                <a:hlinkClick r:id="rId6"/>
              </a:rPr>
              <a:t>dlingman@gmail.com</a:t>
            </a:r>
            <a:endParaRPr lang="en-US" dirty="0">
              <a:latin typeface="Helvetica"/>
              <a:cs typeface="Helvetica"/>
            </a:endParaRPr>
          </a:p>
          <a:p>
            <a:pPr algn="ctr">
              <a:buNone/>
            </a:pPr>
            <a:endParaRPr lang="en-US" dirty="0">
              <a:latin typeface="Helvetica"/>
              <a:cs typeface="Helvetica"/>
            </a:endParaRPr>
          </a:p>
          <a:p>
            <a:pPr algn="ctr">
              <a:buNone/>
            </a:pPr>
            <a:endParaRPr lang="en-US" dirty="0">
              <a:latin typeface="Helvetica"/>
              <a:cs typeface="Helvetica"/>
            </a:endParaRPr>
          </a:p>
          <a:p>
            <a:pPr algn="ctr">
              <a:buNone/>
            </a:pPr>
            <a:endParaRPr lang="en-US" dirty="0">
              <a:latin typeface="Helvetica"/>
              <a:cs typeface="Helvetic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val 14">
            <a:extLst>
              <a:ext uri="{FF2B5EF4-FFF2-40B4-BE49-F238E27FC236}">
                <a16:creationId xmlns:a16="http://schemas.microsoft.com/office/drawing/2014/main" id="{41E48589-1DBE-4583-A8B2-9B47B230AFF5}"/>
              </a:ext>
            </a:extLst>
          </p:cNvPr>
          <p:cNvSpPr/>
          <p:nvPr/>
        </p:nvSpPr>
        <p:spPr>
          <a:xfrm>
            <a:off x="2051415" y="2206597"/>
            <a:ext cx="2743200" cy="2743200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C9EA0CE-37F5-4FB3-B074-E004C60CC762}"/>
              </a:ext>
            </a:extLst>
          </p:cNvPr>
          <p:cNvGrpSpPr/>
          <p:nvPr/>
        </p:nvGrpSpPr>
        <p:grpSpPr>
          <a:xfrm>
            <a:off x="1350961" y="991817"/>
            <a:ext cx="4144108" cy="2743200"/>
            <a:chOff x="2688980" y="870437"/>
            <a:chExt cx="4144108" cy="27432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320DCCB-006D-4920-8994-3F17E4262D2B}"/>
                </a:ext>
              </a:extLst>
            </p:cNvPr>
            <p:cNvSpPr/>
            <p:nvPr/>
          </p:nvSpPr>
          <p:spPr>
            <a:xfrm>
              <a:off x="2688980" y="870437"/>
              <a:ext cx="2743200" cy="2743200"/>
            </a:xfrm>
            <a:prstGeom prst="ellipse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69F4614-7A1E-4E4D-9F8C-F6EB9FBE77D2}"/>
                </a:ext>
              </a:extLst>
            </p:cNvPr>
            <p:cNvSpPr/>
            <p:nvPr/>
          </p:nvSpPr>
          <p:spPr>
            <a:xfrm>
              <a:off x="4089888" y="870437"/>
              <a:ext cx="2743200" cy="2743200"/>
            </a:xfrm>
            <a:prstGeom prst="ellipse">
              <a:avLst/>
            </a:prstGeom>
            <a:noFill/>
            <a:ln w="762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24" name="Arc 23">
            <a:extLst>
              <a:ext uri="{FF2B5EF4-FFF2-40B4-BE49-F238E27FC236}">
                <a16:creationId xmlns:a16="http://schemas.microsoft.com/office/drawing/2014/main" id="{B4924464-0A2E-40E5-ADB6-41E7E4494972}"/>
              </a:ext>
            </a:extLst>
          </p:cNvPr>
          <p:cNvSpPr/>
          <p:nvPr/>
        </p:nvSpPr>
        <p:spPr>
          <a:xfrm>
            <a:off x="3394388" y="628309"/>
            <a:ext cx="2475136" cy="2292225"/>
          </a:xfrm>
          <a:prstGeom prst="arc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CC193657-FC8D-447C-9B05-E0CDD95E848D}"/>
              </a:ext>
            </a:extLst>
          </p:cNvPr>
          <p:cNvSpPr/>
          <p:nvPr/>
        </p:nvSpPr>
        <p:spPr>
          <a:xfrm rot="8234660">
            <a:off x="2053093" y="3278863"/>
            <a:ext cx="2475136" cy="2292225"/>
          </a:xfrm>
          <a:prstGeom prst="arc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C8186A0C-7092-4BF7-8249-79EAE0346746}"/>
              </a:ext>
            </a:extLst>
          </p:cNvPr>
          <p:cNvSpPr/>
          <p:nvPr/>
        </p:nvSpPr>
        <p:spPr>
          <a:xfrm rot="15300000">
            <a:off x="861702" y="877499"/>
            <a:ext cx="2475136" cy="2292225"/>
          </a:xfrm>
          <a:prstGeom prst="arc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C89A7EF-B477-42EB-B1F4-135870E4CE4E}"/>
              </a:ext>
            </a:extLst>
          </p:cNvPr>
          <p:cNvSpPr/>
          <p:nvPr/>
        </p:nvSpPr>
        <p:spPr>
          <a:xfrm>
            <a:off x="357725" y="4865804"/>
            <a:ext cx="202223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586D302-6140-453D-BDEF-75E436BA6EA1}"/>
              </a:ext>
            </a:extLst>
          </p:cNvPr>
          <p:cNvSpPr/>
          <p:nvPr/>
        </p:nvSpPr>
        <p:spPr>
          <a:xfrm>
            <a:off x="357726" y="3829049"/>
            <a:ext cx="202223" cy="22860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AF18BC0-7D41-4AFD-8C2D-C34328C15FC0}"/>
              </a:ext>
            </a:extLst>
          </p:cNvPr>
          <p:cNvSpPr txBox="1"/>
          <p:nvPr/>
        </p:nvSpPr>
        <p:spPr>
          <a:xfrm>
            <a:off x="671904" y="3429000"/>
            <a:ext cx="104227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Common</a:t>
            </a:r>
          </a:p>
          <a:p>
            <a:r>
              <a:rPr lang="en-US" dirty="0"/>
              <a:t>Control</a:t>
            </a:r>
          </a:p>
          <a:p>
            <a:r>
              <a:rPr lang="en-US" dirty="0"/>
              <a:t>Points</a:t>
            </a:r>
          </a:p>
          <a:p>
            <a:endParaRPr lang="en-US" dirty="0"/>
          </a:p>
          <a:p>
            <a:r>
              <a:rPr lang="en-US" dirty="0"/>
              <a:t>Unique</a:t>
            </a:r>
          </a:p>
          <a:p>
            <a:r>
              <a:rPr lang="en-US" dirty="0"/>
              <a:t>Control</a:t>
            </a:r>
          </a:p>
          <a:p>
            <a:r>
              <a:rPr lang="en-US" dirty="0"/>
              <a:t>Points</a:t>
            </a:r>
            <a:endParaRPr lang="en-CA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1AF7EAC-010F-4495-B574-5687FE95E7BE}"/>
              </a:ext>
            </a:extLst>
          </p:cNvPr>
          <p:cNvSpPr txBox="1"/>
          <p:nvPr/>
        </p:nvSpPr>
        <p:spPr>
          <a:xfrm>
            <a:off x="2455833" y="5706180"/>
            <a:ext cx="1667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Spline Direction</a:t>
            </a:r>
            <a:endParaRPr lang="en-CA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5A5831B5-3C9E-445D-A519-A8B8FD6F5A4B}"/>
              </a:ext>
            </a:extLst>
          </p:cNvPr>
          <p:cNvSpPr/>
          <p:nvPr/>
        </p:nvSpPr>
        <p:spPr>
          <a:xfrm>
            <a:off x="3293276" y="1061020"/>
            <a:ext cx="202223" cy="22860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435CB34-0D10-45B1-9220-AB7BF3AA310F}"/>
              </a:ext>
            </a:extLst>
          </p:cNvPr>
          <p:cNvSpPr/>
          <p:nvPr/>
        </p:nvSpPr>
        <p:spPr>
          <a:xfrm>
            <a:off x="4683793" y="3463897"/>
            <a:ext cx="202223" cy="22860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382282C-82B3-4C77-B259-8EAE2748773B}"/>
              </a:ext>
            </a:extLst>
          </p:cNvPr>
          <p:cNvSpPr/>
          <p:nvPr/>
        </p:nvSpPr>
        <p:spPr>
          <a:xfrm>
            <a:off x="3978054" y="2284564"/>
            <a:ext cx="202223" cy="22860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0F12120F-3640-4EFD-A298-69BF309C14C4}"/>
              </a:ext>
            </a:extLst>
          </p:cNvPr>
          <p:cNvSpPr/>
          <p:nvPr/>
        </p:nvSpPr>
        <p:spPr>
          <a:xfrm>
            <a:off x="3289651" y="3431491"/>
            <a:ext cx="202223" cy="22860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6E352DA-35E4-4D50-9200-2FB93531474A}"/>
              </a:ext>
            </a:extLst>
          </p:cNvPr>
          <p:cNvSpPr/>
          <p:nvPr/>
        </p:nvSpPr>
        <p:spPr>
          <a:xfrm>
            <a:off x="2621449" y="2284564"/>
            <a:ext cx="202223" cy="22860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FF9C54C-5C82-4077-A5C9-B942829E173B}"/>
              </a:ext>
            </a:extLst>
          </p:cNvPr>
          <p:cNvSpPr/>
          <p:nvPr/>
        </p:nvSpPr>
        <p:spPr>
          <a:xfrm>
            <a:off x="1950304" y="3431491"/>
            <a:ext cx="202223" cy="22860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D108025-D994-407C-A5FF-8055BCBC3956}"/>
              </a:ext>
            </a:extLst>
          </p:cNvPr>
          <p:cNvSpPr/>
          <p:nvPr/>
        </p:nvSpPr>
        <p:spPr>
          <a:xfrm>
            <a:off x="4683793" y="1061020"/>
            <a:ext cx="202223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0A2BFF0-CE3C-487E-A693-7FB1B18EB8B6}"/>
              </a:ext>
            </a:extLst>
          </p:cNvPr>
          <p:cNvSpPr/>
          <p:nvPr/>
        </p:nvSpPr>
        <p:spPr>
          <a:xfrm>
            <a:off x="1928988" y="1061020"/>
            <a:ext cx="202223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4693D14-0DD3-4BF7-98C0-881BE949D97E}"/>
              </a:ext>
            </a:extLst>
          </p:cNvPr>
          <p:cNvSpPr/>
          <p:nvPr/>
        </p:nvSpPr>
        <p:spPr>
          <a:xfrm>
            <a:off x="1236064" y="2284564"/>
            <a:ext cx="202223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9FC3513-124F-4240-A542-31DC1A8DB8A8}"/>
              </a:ext>
            </a:extLst>
          </p:cNvPr>
          <p:cNvSpPr/>
          <p:nvPr/>
        </p:nvSpPr>
        <p:spPr>
          <a:xfrm>
            <a:off x="5378962" y="2284564"/>
            <a:ext cx="202223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68A5A034-0D9E-46A4-979E-4943ED79EAA4}"/>
              </a:ext>
            </a:extLst>
          </p:cNvPr>
          <p:cNvSpPr/>
          <p:nvPr/>
        </p:nvSpPr>
        <p:spPr>
          <a:xfrm>
            <a:off x="3917402" y="4675878"/>
            <a:ext cx="202223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04EBFCC-904E-4235-B042-6D6C5D35F099}"/>
              </a:ext>
            </a:extLst>
          </p:cNvPr>
          <p:cNvSpPr/>
          <p:nvPr/>
        </p:nvSpPr>
        <p:spPr>
          <a:xfrm>
            <a:off x="2646177" y="4671027"/>
            <a:ext cx="202223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69DA485-7F5B-467E-84D4-A31DC04E3CE1}"/>
              </a:ext>
            </a:extLst>
          </p:cNvPr>
          <p:cNvSpPr txBox="1"/>
          <p:nvPr/>
        </p:nvSpPr>
        <p:spPr>
          <a:xfrm>
            <a:off x="3716287" y="2258892"/>
            <a:ext cx="22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263460F-FEEA-4D3E-B9F8-C1F6A3C8CD7F}"/>
              </a:ext>
            </a:extLst>
          </p:cNvPr>
          <p:cNvSpPr txBox="1"/>
          <p:nvPr/>
        </p:nvSpPr>
        <p:spPr>
          <a:xfrm>
            <a:off x="2934490" y="3290759"/>
            <a:ext cx="22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ED34019-B016-4C9B-91DF-FF61A303582A}"/>
              </a:ext>
            </a:extLst>
          </p:cNvPr>
          <p:cNvSpPr txBox="1"/>
          <p:nvPr/>
        </p:nvSpPr>
        <p:spPr>
          <a:xfrm>
            <a:off x="2111065" y="3218537"/>
            <a:ext cx="22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198934D-2592-4BBC-BDCD-9218BB1E83E3}"/>
              </a:ext>
            </a:extLst>
          </p:cNvPr>
          <p:cNvSpPr txBox="1"/>
          <p:nvPr/>
        </p:nvSpPr>
        <p:spPr>
          <a:xfrm>
            <a:off x="1412485" y="2206597"/>
            <a:ext cx="22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3FC1909-C786-4538-9919-B783657A6184}"/>
              </a:ext>
            </a:extLst>
          </p:cNvPr>
          <p:cNvSpPr txBox="1"/>
          <p:nvPr/>
        </p:nvSpPr>
        <p:spPr>
          <a:xfrm>
            <a:off x="1996720" y="1229875"/>
            <a:ext cx="22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DBDA278-56EF-4898-A8E9-3D0B15355BFE}"/>
              </a:ext>
            </a:extLst>
          </p:cNvPr>
          <p:cNvSpPr txBox="1"/>
          <p:nvPr/>
        </p:nvSpPr>
        <p:spPr>
          <a:xfrm>
            <a:off x="2877146" y="1036447"/>
            <a:ext cx="22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BF75612-DF7C-4E6E-AC1E-4F1269D75EA6}"/>
              </a:ext>
            </a:extLst>
          </p:cNvPr>
          <p:cNvSpPr txBox="1"/>
          <p:nvPr/>
        </p:nvSpPr>
        <p:spPr>
          <a:xfrm>
            <a:off x="4474802" y="3651449"/>
            <a:ext cx="22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2FB7A3F-6422-4580-8481-601FAC89C39D}"/>
              </a:ext>
            </a:extLst>
          </p:cNvPr>
          <p:cNvSpPr txBox="1"/>
          <p:nvPr/>
        </p:nvSpPr>
        <p:spPr>
          <a:xfrm>
            <a:off x="3752502" y="4330723"/>
            <a:ext cx="22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387F56E-39A5-4805-9C0A-25216CE3757E}"/>
              </a:ext>
            </a:extLst>
          </p:cNvPr>
          <p:cNvSpPr txBox="1"/>
          <p:nvPr/>
        </p:nvSpPr>
        <p:spPr>
          <a:xfrm>
            <a:off x="2750123" y="4361095"/>
            <a:ext cx="22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ABFC3BE-5BDA-43F4-9E26-D676ACFFC53B}"/>
              </a:ext>
            </a:extLst>
          </p:cNvPr>
          <p:cNvSpPr txBox="1"/>
          <p:nvPr/>
        </p:nvSpPr>
        <p:spPr>
          <a:xfrm>
            <a:off x="2123558" y="3663538"/>
            <a:ext cx="22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D267720-454C-4EA7-940D-6401EABFD9D5}"/>
              </a:ext>
            </a:extLst>
          </p:cNvPr>
          <p:cNvSpPr txBox="1"/>
          <p:nvPr/>
        </p:nvSpPr>
        <p:spPr>
          <a:xfrm>
            <a:off x="2485062" y="2507340"/>
            <a:ext cx="22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495C0DB-DE2A-469D-9A30-319173EB44E6}"/>
              </a:ext>
            </a:extLst>
          </p:cNvPr>
          <p:cNvSpPr txBox="1"/>
          <p:nvPr/>
        </p:nvSpPr>
        <p:spPr>
          <a:xfrm>
            <a:off x="4057455" y="2513164"/>
            <a:ext cx="22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61CC229-3248-45CB-B39C-4DCE9C9C2DC5}"/>
              </a:ext>
            </a:extLst>
          </p:cNvPr>
          <p:cNvSpPr txBox="1"/>
          <p:nvPr/>
        </p:nvSpPr>
        <p:spPr>
          <a:xfrm>
            <a:off x="5099717" y="2208851"/>
            <a:ext cx="22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CAD9116-B8CB-44AB-9C86-7988AB6F2B90}"/>
              </a:ext>
            </a:extLst>
          </p:cNvPr>
          <p:cNvSpPr txBox="1"/>
          <p:nvPr/>
        </p:nvSpPr>
        <p:spPr>
          <a:xfrm>
            <a:off x="4474803" y="3163598"/>
            <a:ext cx="22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1DC5617-B894-4D25-94A5-8F7D1275FD25}"/>
              </a:ext>
            </a:extLst>
          </p:cNvPr>
          <p:cNvSpPr txBox="1"/>
          <p:nvPr/>
        </p:nvSpPr>
        <p:spPr>
          <a:xfrm>
            <a:off x="3297947" y="3114059"/>
            <a:ext cx="22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E344437-5025-42BC-960F-810140326689}"/>
              </a:ext>
            </a:extLst>
          </p:cNvPr>
          <p:cNvSpPr txBox="1"/>
          <p:nvPr/>
        </p:nvSpPr>
        <p:spPr>
          <a:xfrm>
            <a:off x="2782210" y="2302501"/>
            <a:ext cx="22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E93FC51-2925-405B-B358-5AE8F611BE53}"/>
              </a:ext>
            </a:extLst>
          </p:cNvPr>
          <p:cNvSpPr txBox="1"/>
          <p:nvPr/>
        </p:nvSpPr>
        <p:spPr>
          <a:xfrm>
            <a:off x="3262139" y="1241559"/>
            <a:ext cx="22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5B45E44-62AC-405B-AFB3-E8C9566E2C59}"/>
              </a:ext>
            </a:extLst>
          </p:cNvPr>
          <p:cNvSpPr txBox="1"/>
          <p:nvPr/>
        </p:nvSpPr>
        <p:spPr>
          <a:xfrm>
            <a:off x="4597677" y="1281161"/>
            <a:ext cx="22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73C56B2-9945-4478-BFBC-FE3804DD52E7}"/>
              </a:ext>
            </a:extLst>
          </p:cNvPr>
          <p:cNvSpPr txBox="1"/>
          <p:nvPr/>
        </p:nvSpPr>
        <p:spPr>
          <a:xfrm>
            <a:off x="6209654" y="628309"/>
            <a:ext cx="257662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 this few control points, we can get away with hard coding their coordinates in our code.</a:t>
            </a:r>
          </a:p>
          <a:p>
            <a:endParaRPr lang="en-US" dirty="0"/>
          </a:p>
          <a:p>
            <a:r>
              <a:rPr lang="en-US" dirty="0"/>
              <a:t>There are only 12 spline control points </a:t>
            </a:r>
            <a:r>
              <a:rPr lang="en-US" dirty="0" err="1"/>
              <a:t>apread</a:t>
            </a:r>
            <a:r>
              <a:rPr lang="en-US" dirty="0"/>
              <a:t> between the 3 tracks.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 err="1"/>
              <a:t>coloured</a:t>
            </a:r>
            <a:r>
              <a:rPr lang="en-US" dirty="0"/>
              <a:t> numbers show which point is where in each spline. </a:t>
            </a:r>
          </a:p>
          <a:p>
            <a:endParaRPr lang="en-US" dirty="0"/>
          </a:p>
          <a:p>
            <a:r>
              <a:rPr lang="en-US" dirty="0"/>
              <a:t>The blue spline on the right shares it’s control point 2 and 4 with the red spline on the left, where they are at index 1 and 5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127FA83-FDDA-47B9-9A90-76139019A325}"/>
              </a:ext>
            </a:extLst>
          </p:cNvPr>
          <p:cNvCxnSpPr>
            <a:cxnSpLocks/>
          </p:cNvCxnSpPr>
          <p:nvPr/>
        </p:nvCxnSpPr>
        <p:spPr>
          <a:xfrm flipH="1">
            <a:off x="4180277" y="1368497"/>
            <a:ext cx="491075" cy="86608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4885B237-62B4-4E33-BE04-03EB00B02FA5}"/>
              </a:ext>
            </a:extLst>
          </p:cNvPr>
          <p:cNvCxnSpPr>
            <a:cxnSpLocks/>
            <a:endCxn id="54" idx="1"/>
          </p:cNvCxnSpPr>
          <p:nvPr/>
        </p:nvCxnSpPr>
        <p:spPr>
          <a:xfrm>
            <a:off x="4265315" y="2391263"/>
            <a:ext cx="834402" cy="2254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Arc 63">
            <a:extLst>
              <a:ext uri="{FF2B5EF4-FFF2-40B4-BE49-F238E27FC236}">
                <a16:creationId xmlns:a16="http://schemas.microsoft.com/office/drawing/2014/main" id="{B0C635F9-2C4C-44E2-BCE6-52A646904EE0}"/>
              </a:ext>
            </a:extLst>
          </p:cNvPr>
          <p:cNvSpPr/>
          <p:nvPr/>
        </p:nvSpPr>
        <p:spPr>
          <a:xfrm>
            <a:off x="4044284" y="1817848"/>
            <a:ext cx="841731" cy="953421"/>
          </a:xfrm>
          <a:prstGeom prst="arc">
            <a:avLst>
              <a:gd name="adj1" fmla="val 15933972"/>
              <a:gd name="adj2" fmla="val 634430"/>
            </a:avLst>
          </a:prstGeom>
          <a:ln>
            <a:headEnd type="arrow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B16EB17-9226-44B6-B757-93AAC243FF66}"/>
              </a:ext>
            </a:extLst>
          </p:cNvPr>
          <p:cNvSpPr txBox="1"/>
          <p:nvPr/>
        </p:nvSpPr>
        <p:spPr>
          <a:xfrm>
            <a:off x="4381576" y="1924510"/>
            <a:ext cx="686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60°</a:t>
            </a:r>
          </a:p>
        </p:txBody>
      </p:sp>
    </p:spTree>
    <p:extLst>
      <p:ext uri="{BB962C8B-B14F-4D97-AF65-F5344CB8AC3E}">
        <p14:creationId xmlns:p14="http://schemas.microsoft.com/office/powerpoint/2010/main" val="2844312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val 14">
            <a:extLst>
              <a:ext uri="{FF2B5EF4-FFF2-40B4-BE49-F238E27FC236}">
                <a16:creationId xmlns:a16="http://schemas.microsoft.com/office/drawing/2014/main" id="{41E48589-1DBE-4583-A8B2-9B47B230AFF5}"/>
              </a:ext>
            </a:extLst>
          </p:cNvPr>
          <p:cNvSpPr/>
          <p:nvPr/>
        </p:nvSpPr>
        <p:spPr>
          <a:xfrm>
            <a:off x="2051415" y="2206597"/>
            <a:ext cx="2743200" cy="2743200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C9EA0CE-37F5-4FB3-B074-E004C60CC762}"/>
              </a:ext>
            </a:extLst>
          </p:cNvPr>
          <p:cNvGrpSpPr/>
          <p:nvPr/>
        </p:nvGrpSpPr>
        <p:grpSpPr>
          <a:xfrm>
            <a:off x="1350961" y="991817"/>
            <a:ext cx="4144108" cy="2743200"/>
            <a:chOff x="2688980" y="870437"/>
            <a:chExt cx="4144108" cy="27432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320DCCB-006D-4920-8994-3F17E4262D2B}"/>
                </a:ext>
              </a:extLst>
            </p:cNvPr>
            <p:cNvSpPr/>
            <p:nvPr/>
          </p:nvSpPr>
          <p:spPr>
            <a:xfrm>
              <a:off x="2688980" y="870437"/>
              <a:ext cx="2743200" cy="2743200"/>
            </a:xfrm>
            <a:prstGeom prst="ellipse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69F4614-7A1E-4E4D-9F8C-F6EB9FBE77D2}"/>
                </a:ext>
              </a:extLst>
            </p:cNvPr>
            <p:cNvSpPr/>
            <p:nvPr/>
          </p:nvSpPr>
          <p:spPr>
            <a:xfrm>
              <a:off x="4089888" y="870437"/>
              <a:ext cx="2743200" cy="2743200"/>
            </a:xfrm>
            <a:prstGeom prst="ellipse">
              <a:avLst/>
            </a:prstGeom>
            <a:noFill/>
            <a:ln w="762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24" name="Arc 23">
            <a:extLst>
              <a:ext uri="{FF2B5EF4-FFF2-40B4-BE49-F238E27FC236}">
                <a16:creationId xmlns:a16="http://schemas.microsoft.com/office/drawing/2014/main" id="{B4924464-0A2E-40E5-ADB6-41E7E4494972}"/>
              </a:ext>
            </a:extLst>
          </p:cNvPr>
          <p:cNvSpPr/>
          <p:nvPr/>
        </p:nvSpPr>
        <p:spPr>
          <a:xfrm>
            <a:off x="3394388" y="628309"/>
            <a:ext cx="2475136" cy="2292225"/>
          </a:xfrm>
          <a:prstGeom prst="arc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CC193657-FC8D-447C-9B05-E0CDD95E848D}"/>
              </a:ext>
            </a:extLst>
          </p:cNvPr>
          <p:cNvSpPr/>
          <p:nvPr/>
        </p:nvSpPr>
        <p:spPr>
          <a:xfrm rot="8234660">
            <a:off x="2053093" y="3278863"/>
            <a:ext cx="2475136" cy="2292225"/>
          </a:xfrm>
          <a:prstGeom prst="arc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C8186A0C-7092-4BF7-8249-79EAE0346746}"/>
              </a:ext>
            </a:extLst>
          </p:cNvPr>
          <p:cNvSpPr/>
          <p:nvPr/>
        </p:nvSpPr>
        <p:spPr>
          <a:xfrm rot="15300000">
            <a:off x="861702" y="877499"/>
            <a:ext cx="2475136" cy="2292225"/>
          </a:xfrm>
          <a:prstGeom prst="arc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C89A7EF-B477-42EB-B1F4-135870E4CE4E}"/>
              </a:ext>
            </a:extLst>
          </p:cNvPr>
          <p:cNvSpPr/>
          <p:nvPr/>
        </p:nvSpPr>
        <p:spPr>
          <a:xfrm>
            <a:off x="357725" y="4865804"/>
            <a:ext cx="202223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586D302-6140-453D-BDEF-75E436BA6EA1}"/>
              </a:ext>
            </a:extLst>
          </p:cNvPr>
          <p:cNvSpPr/>
          <p:nvPr/>
        </p:nvSpPr>
        <p:spPr>
          <a:xfrm>
            <a:off x="357726" y="3829049"/>
            <a:ext cx="202223" cy="22860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AF18BC0-7D41-4AFD-8C2D-C34328C15FC0}"/>
              </a:ext>
            </a:extLst>
          </p:cNvPr>
          <p:cNvSpPr txBox="1"/>
          <p:nvPr/>
        </p:nvSpPr>
        <p:spPr>
          <a:xfrm>
            <a:off x="671904" y="3429000"/>
            <a:ext cx="104227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Common</a:t>
            </a:r>
          </a:p>
          <a:p>
            <a:r>
              <a:rPr lang="en-US" dirty="0"/>
              <a:t>Control</a:t>
            </a:r>
          </a:p>
          <a:p>
            <a:r>
              <a:rPr lang="en-US" dirty="0"/>
              <a:t>Points</a:t>
            </a:r>
          </a:p>
          <a:p>
            <a:endParaRPr lang="en-US" dirty="0"/>
          </a:p>
          <a:p>
            <a:r>
              <a:rPr lang="en-US" dirty="0"/>
              <a:t>Unique</a:t>
            </a:r>
          </a:p>
          <a:p>
            <a:r>
              <a:rPr lang="en-US" dirty="0"/>
              <a:t>Control</a:t>
            </a:r>
          </a:p>
          <a:p>
            <a:r>
              <a:rPr lang="en-US" dirty="0"/>
              <a:t>Points</a:t>
            </a:r>
            <a:endParaRPr lang="en-CA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1AF7EAC-010F-4495-B574-5687FE95E7BE}"/>
              </a:ext>
            </a:extLst>
          </p:cNvPr>
          <p:cNvSpPr txBox="1"/>
          <p:nvPr/>
        </p:nvSpPr>
        <p:spPr>
          <a:xfrm>
            <a:off x="2455833" y="5706180"/>
            <a:ext cx="1667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Spline Direction</a:t>
            </a:r>
            <a:endParaRPr lang="en-CA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5A5831B5-3C9E-445D-A519-A8B8FD6F5A4B}"/>
              </a:ext>
            </a:extLst>
          </p:cNvPr>
          <p:cNvSpPr/>
          <p:nvPr/>
        </p:nvSpPr>
        <p:spPr>
          <a:xfrm>
            <a:off x="3293276" y="1061020"/>
            <a:ext cx="202223" cy="22860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435CB34-0D10-45B1-9220-AB7BF3AA310F}"/>
              </a:ext>
            </a:extLst>
          </p:cNvPr>
          <p:cNvSpPr/>
          <p:nvPr/>
        </p:nvSpPr>
        <p:spPr>
          <a:xfrm>
            <a:off x="4683793" y="3463897"/>
            <a:ext cx="202223" cy="22860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382282C-82B3-4C77-B259-8EAE2748773B}"/>
              </a:ext>
            </a:extLst>
          </p:cNvPr>
          <p:cNvSpPr/>
          <p:nvPr/>
        </p:nvSpPr>
        <p:spPr>
          <a:xfrm>
            <a:off x="3978054" y="2284564"/>
            <a:ext cx="202223" cy="22860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0F12120F-3640-4EFD-A298-69BF309C14C4}"/>
              </a:ext>
            </a:extLst>
          </p:cNvPr>
          <p:cNvSpPr/>
          <p:nvPr/>
        </p:nvSpPr>
        <p:spPr>
          <a:xfrm>
            <a:off x="3289651" y="3431491"/>
            <a:ext cx="202223" cy="22860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6E352DA-35E4-4D50-9200-2FB93531474A}"/>
              </a:ext>
            </a:extLst>
          </p:cNvPr>
          <p:cNvSpPr/>
          <p:nvPr/>
        </p:nvSpPr>
        <p:spPr>
          <a:xfrm>
            <a:off x="2621449" y="2284564"/>
            <a:ext cx="202223" cy="22860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FF9C54C-5C82-4077-A5C9-B942829E173B}"/>
              </a:ext>
            </a:extLst>
          </p:cNvPr>
          <p:cNvSpPr/>
          <p:nvPr/>
        </p:nvSpPr>
        <p:spPr>
          <a:xfrm>
            <a:off x="1950304" y="3431491"/>
            <a:ext cx="202223" cy="22860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D108025-D994-407C-A5FF-8055BCBC3956}"/>
              </a:ext>
            </a:extLst>
          </p:cNvPr>
          <p:cNvSpPr/>
          <p:nvPr/>
        </p:nvSpPr>
        <p:spPr>
          <a:xfrm>
            <a:off x="4683793" y="1061020"/>
            <a:ext cx="202223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0A2BFF0-CE3C-487E-A693-7FB1B18EB8B6}"/>
              </a:ext>
            </a:extLst>
          </p:cNvPr>
          <p:cNvSpPr/>
          <p:nvPr/>
        </p:nvSpPr>
        <p:spPr>
          <a:xfrm>
            <a:off x="1928988" y="1061020"/>
            <a:ext cx="202223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4693D14-0DD3-4BF7-98C0-881BE949D97E}"/>
              </a:ext>
            </a:extLst>
          </p:cNvPr>
          <p:cNvSpPr/>
          <p:nvPr/>
        </p:nvSpPr>
        <p:spPr>
          <a:xfrm>
            <a:off x="1236064" y="2284564"/>
            <a:ext cx="202223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9FC3513-124F-4240-A542-31DC1A8DB8A8}"/>
              </a:ext>
            </a:extLst>
          </p:cNvPr>
          <p:cNvSpPr/>
          <p:nvPr/>
        </p:nvSpPr>
        <p:spPr>
          <a:xfrm>
            <a:off x="5378962" y="2284564"/>
            <a:ext cx="202223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68A5A034-0D9E-46A4-979E-4943ED79EAA4}"/>
              </a:ext>
            </a:extLst>
          </p:cNvPr>
          <p:cNvSpPr/>
          <p:nvPr/>
        </p:nvSpPr>
        <p:spPr>
          <a:xfrm>
            <a:off x="3917402" y="4675878"/>
            <a:ext cx="202223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04EBFCC-904E-4235-B042-6D6C5D35F099}"/>
              </a:ext>
            </a:extLst>
          </p:cNvPr>
          <p:cNvSpPr/>
          <p:nvPr/>
        </p:nvSpPr>
        <p:spPr>
          <a:xfrm>
            <a:off x="2646177" y="4671027"/>
            <a:ext cx="202223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69DA485-7F5B-467E-84D4-A31DC04E3CE1}"/>
              </a:ext>
            </a:extLst>
          </p:cNvPr>
          <p:cNvSpPr txBox="1"/>
          <p:nvPr/>
        </p:nvSpPr>
        <p:spPr>
          <a:xfrm>
            <a:off x="3716287" y="2258892"/>
            <a:ext cx="22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263460F-FEEA-4D3E-B9F8-C1F6A3C8CD7F}"/>
              </a:ext>
            </a:extLst>
          </p:cNvPr>
          <p:cNvSpPr txBox="1"/>
          <p:nvPr/>
        </p:nvSpPr>
        <p:spPr>
          <a:xfrm>
            <a:off x="2934490" y="3290759"/>
            <a:ext cx="22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ED34019-B016-4C9B-91DF-FF61A303582A}"/>
              </a:ext>
            </a:extLst>
          </p:cNvPr>
          <p:cNvSpPr txBox="1"/>
          <p:nvPr/>
        </p:nvSpPr>
        <p:spPr>
          <a:xfrm>
            <a:off x="2111065" y="3218537"/>
            <a:ext cx="22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198934D-2592-4BBC-BDCD-9218BB1E83E3}"/>
              </a:ext>
            </a:extLst>
          </p:cNvPr>
          <p:cNvSpPr txBox="1"/>
          <p:nvPr/>
        </p:nvSpPr>
        <p:spPr>
          <a:xfrm>
            <a:off x="1412485" y="2206597"/>
            <a:ext cx="22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3FC1909-C786-4538-9919-B783657A6184}"/>
              </a:ext>
            </a:extLst>
          </p:cNvPr>
          <p:cNvSpPr txBox="1"/>
          <p:nvPr/>
        </p:nvSpPr>
        <p:spPr>
          <a:xfrm>
            <a:off x="1996720" y="1229875"/>
            <a:ext cx="22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DBDA278-56EF-4898-A8E9-3D0B15355BFE}"/>
              </a:ext>
            </a:extLst>
          </p:cNvPr>
          <p:cNvSpPr txBox="1"/>
          <p:nvPr/>
        </p:nvSpPr>
        <p:spPr>
          <a:xfrm>
            <a:off x="2877146" y="1036447"/>
            <a:ext cx="22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BF75612-DF7C-4E6E-AC1E-4F1269D75EA6}"/>
              </a:ext>
            </a:extLst>
          </p:cNvPr>
          <p:cNvSpPr txBox="1"/>
          <p:nvPr/>
        </p:nvSpPr>
        <p:spPr>
          <a:xfrm>
            <a:off x="4474802" y="3651449"/>
            <a:ext cx="22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2FB7A3F-6422-4580-8481-601FAC89C39D}"/>
              </a:ext>
            </a:extLst>
          </p:cNvPr>
          <p:cNvSpPr txBox="1"/>
          <p:nvPr/>
        </p:nvSpPr>
        <p:spPr>
          <a:xfrm>
            <a:off x="3752502" y="4330723"/>
            <a:ext cx="22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387F56E-39A5-4805-9C0A-25216CE3757E}"/>
              </a:ext>
            </a:extLst>
          </p:cNvPr>
          <p:cNvSpPr txBox="1"/>
          <p:nvPr/>
        </p:nvSpPr>
        <p:spPr>
          <a:xfrm>
            <a:off x="2750123" y="4361095"/>
            <a:ext cx="22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ABFC3BE-5BDA-43F4-9E26-D676ACFFC53B}"/>
              </a:ext>
            </a:extLst>
          </p:cNvPr>
          <p:cNvSpPr txBox="1"/>
          <p:nvPr/>
        </p:nvSpPr>
        <p:spPr>
          <a:xfrm>
            <a:off x="2123558" y="3663538"/>
            <a:ext cx="22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D267720-454C-4EA7-940D-6401EABFD9D5}"/>
              </a:ext>
            </a:extLst>
          </p:cNvPr>
          <p:cNvSpPr txBox="1"/>
          <p:nvPr/>
        </p:nvSpPr>
        <p:spPr>
          <a:xfrm>
            <a:off x="2485062" y="2507340"/>
            <a:ext cx="22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495C0DB-DE2A-469D-9A30-319173EB44E6}"/>
              </a:ext>
            </a:extLst>
          </p:cNvPr>
          <p:cNvSpPr txBox="1"/>
          <p:nvPr/>
        </p:nvSpPr>
        <p:spPr>
          <a:xfrm>
            <a:off x="4057455" y="2513164"/>
            <a:ext cx="22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61CC229-3248-45CB-B39C-4DCE9C9C2DC5}"/>
              </a:ext>
            </a:extLst>
          </p:cNvPr>
          <p:cNvSpPr txBox="1"/>
          <p:nvPr/>
        </p:nvSpPr>
        <p:spPr>
          <a:xfrm>
            <a:off x="5099717" y="2208851"/>
            <a:ext cx="22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CAD9116-B8CB-44AB-9C86-7988AB6F2B90}"/>
              </a:ext>
            </a:extLst>
          </p:cNvPr>
          <p:cNvSpPr txBox="1"/>
          <p:nvPr/>
        </p:nvSpPr>
        <p:spPr>
          <a:xfrm>
            <a:off x="4474803" y="3163598"/>
            <a:ext cx="22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1DC5617-B894-4D25-94A5-8F7D1275FD25}"/>
              </a:ext>
            </a:extLst>
          </p:cNvPr>
          <p:cNvSpPr txBox="1"/>
          <p:nvPr/>
        </p:nvSpPr>
        <p:spPr>
          <a:xfrm>
            <a:off x="3297947" y="3114059"/>
            <a:ext cx="22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E344437-5025-42BC-960F-810140326689}"/>
              </a:ext>
            </a:extLst>
          </p:cNvPr>
          <p:cNvSpPr txBox="1"/>
          <p:nvPr/>
        </p:nvSpPr>
        <p:spPr>
          <a:xfrm>
            <a:off x="2782210" y="2302501"/>
            <a:ext cx="22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E93FC51-2925-405B-B358-5AE8F611BE53}"/>
              </a:ext>
            </a:extLst>
          </p:cNvPr>
          <p:cNvSpPr txBox="1"/>
          <p:nvPr/>
        </p:nvSpPr>
        <p:spPr>
          <a:xfrm>
            <a:off x="3262139" y="1241559"/>
            <a:ext cx="22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5B45E44-62AC-405B-AFB3-E8C9566E2C59}"/>
              </a:ext>
            </a:extLst>
          </p:cNvPr>
          <p:cNvSpPr txBox="1"/>
          <p:nvPr/>
        </p:nvSpPr>
        <p:spPr>
          <a:xfrm>
            <a:off x="4597677" y="1281161"/>
            <a:ext cx="22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73C56B2-9945-4478-BFBC-FE3804DD52E7}"/>
              </a:ext>
            </a:extLst>
          </p:cNvPr>
          <p:cNvSpPr txBox="1"/>
          <p:nvPr/>
        </p:nvSpPr>
        <p:spPr>
          <a:xfrm>
            <a:off x="6209654" y="628309"/>
            <a:ext cx="257662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 that the Red circle CP’s have the same position as the Blue ones, but shifted to the left by the radius of the blue circle.</a:t>
            </a:r>
          </a:p>
          <a:p>
            <a:r>
              <a:rPr lang="en-US" dirty="0"/>
              <a:t>R[</a:t>
            </a:r>
            <a:r>
              <a:rPr lang="en-US" dirty="0" err="1"/>
              <a:t>i</a:t>
            </a:r>
            <a:r>
              <a:rPr lang="en-US" dirty="0"/>
              <a:t>] = B[</a:t>
            </a:r>
            <a:r>
              <a:rPr lang="en-US" dirty="0" err="1"/>
              <a:t>i</a:t>
            </a:r>
            <a:r>
              <a:rPr lang="en-US" dirty="0"/>
              <a:t>] - Radius</a:t>
            </a:r>
          </a:p>
          <a:p>
            <a:r>
              <a:rPr lang="en-US" dirty="0"/>
              <a:t>Also note that the green circle CP positions can be found by adding the vector from blue 0 to blue 1 to the appropriate index in the blue circle.</a:t>
            </a:r>
          </a:p>
          <a:p>
            <a:endParaRPr lang="en-US" dirty="0"/>
          </a:p>
          <a:p>
            <a:r>
              <a:rPr lang="en-US" dirty="0"/>
              <a:t>G[</a:t>
            </a:r>
            <a:r>
              <a:rPr lang="en-US" dirty="0" err="1"/>
              <a:t>i</a:t>
            </a:r>
            <a:r>
              <a:rPr lang="en-US" dirty="0"/>
              <a:t>] = B[</a:t>
            </a:r>
            <a:r>
              <a:rPr lang="en-US" dirty="0" err="1"/>
              <a:t>i</a:t>
            </a:r>
            <a:r>
              <a:rPr lang="en-US" dirty="0"/>
              <a:t>] + B[1]-B[0]</a:t>
            </a:r>
          </a:p>
          <a:p>
            <a:endParaRPr lang="en-US" dirty="0"/>
          </a:p>
          <a:p>
            <a:r>
              <a:rPr lang="en-US" dirty="0"/>
              <a:t>i.e. G[1] = B[0] + B[1] – B[0]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127FA83-FDDA-47B9-9A90-76139019A325}"/>
              </a:ext>
            </a:extLst>
          </p:cNvPr>
          <p:cNvCxnSpPr>
            <a:cxnSpLocks/>
          </p:cNvCxnSpPr>
          <p:nvPr/>
        </p:nvCxnSpPr>
        <p:spPr>
          <a:xfrm flipH="1">
            <a:off x="4180277" y="1368497"/>
            <a:ext cx="491075" cy="86608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4885B237-62B4-4E33-BE04-03EB00B02FA5}"/>
              </a:ext>
            </a:extLst>
          </p:cNvPr>
          <p:cNvCxnSpPr>
            <a:cxnSpLocks/>
            <a:endCxn id="54" idx="1"/>
          </p:cNvCxnSpPr>
          <p:nvPr/>
        </p:nvCxnSpPr>
        <p:spPr>
          <a:xfrm>
            <a:off x="4265315" y="2391263"/>
            <a:ext cx="834402" cy="2254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Arc 63">
            <a:extLst>
              <a:ext uri="{FF2B5EF4-FFF2-40B4-BE49-F238E27FC236}">
                <a16:creationId xmlns:a16="http://schemas.microsoft.com/office/drawing/2014/main" id="{B0C635F9-2C4C-44E2-BCE6-52A646904EE0}"/>
              </a:ext>
            </a:extLst>
          </p:cNvPr>
          <p:cNvSpPr/>
          <p:nvPr/>
        </p:nvSpPr>
        <p:spPr>
          <a:xfrm>
            <a:off x="4044284" y="1817848"/>
            <a:ext cx="841731" cy="953421"/>
          </a:xfrm>
          <a:prstGeom prst="arc">
            <a:avLst>
              <a:gd name="adj1" fmla="val 15933972"/>
              <a:gd name="adj2" fmla="val 634430"/>
            </a:avLst>
          </a:prstGeom>
          <a:ln>
            <a:headEnd type="arrow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B16EB17-9226-44B6-B757-93AAC243FF66}"/>
              </a:ext>
            </a:extLst>
          </p:cNvPr>
          <p:cNvSpPr txBox="1"/>
          <p:nvPr/>
        </p:nvSpPr>
        <p:spPr>
          <a:xfrm>
            <a:off x="4381576" y="1924510"/>
            <a:ext cx="686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60°</a:t>
            </a:r>
          </a:p>
        </p:txBody>
      </p:sp>
    </p:spTree>
    <p:extLst>
      <p:ext uri="{BB962C8B-B14F-4D97-AF65-F5344CB8AC3E}">
        <p14:creationId xmlns:p14="http://schemas.microsoft.com/office/powerpoint/2010/main" val="1082063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45300</TotalTime>
  <Words>288</Words>
  <Application>Microsoft Office PowerPoint</Application>
  <PresentationFormat>On-screen Show (4:3)</PresentationFormat>
  <Paragraphs>79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Helvetica</vt:lpstr>
      <vt:lpstr>Office Theme</vt:lpstr>
      <vt:lpstr>Game Algorithms</vt:lpstr>
      <vt:lpstr>PowerPoint Presentation</vt:lpstr>
      <vt:lpstr>PowerPoint Presentation</vt:lpstr>
    </vt:vector>
  </TitlesOfParts>
  <Company>Digital Matrix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Algorithms</dc:title>
  <dc:creator>Dan Lingman</dc:creator>
  <cp:lastModifiedBy>Dan Lingman</cp:lastModifiedBy>
  <cp:revision>143</cp:revision>
  <cp:lastPrinted>2018-07-08T22:54:55Z</cp:lastPrinted>
  <dcterms:created xsi:type="dcterms:W3CDTF">2013-08-13T00:38:38Z</dcterms:created>
  <dcterms:modified xsi:type="dcterms:W3CDTF">2020-02-16T02:18:12Z</dcterms:modified>
</cp:coreProperties>
</file>