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howGuides="1">
      <p:cViewPr varScale="1">
        <p:scale>
          <a:sx n="74" d="100"/>
          <a:sy n="74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9B33-79E1-496C-9F17-D6E9EF6A1427}" type="datetimeFigureOut">
              <a:rPr lang="en-CA" smtClean="0"/>
              <a:t>2019-03-08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AF63-25ED-48D3-80E0-F0F5C023E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167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9B33-79E1-496C-9F17-D6E9EF6A1427}" type="datetimeFigureOut">
              <a:rPr lang="en-CA" smtClean="0"/>
              <a:t>2019-03-08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AF63-25ED-48D3-80E0-F0F5C023E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478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9B33-79E1-496C-9F17-D6E9EF6A1427}" type="datetimeFigureOut">
              <a:rPr lang="en-CA" smtClean="0"/>
              <a:t>2019-03-08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AF63-25ED-48D3-80E0-F0F5C023E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575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9B33-79E1-496C-9F17-D6E9EF6A1427}" type="datetimeFigureOut">
              <a:rPr lang="en-CA" smtClean="0"/>
              <a:t>2019-03-08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AF63-25ED-48D3-80E0-F0F5C023E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692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9B33-79E1-496C-9F17-D6E9EF6A1427}" type="datetimeFigureOut">
              <a:rPr lang="en-CA" smtClean="0"/>
              <a:t>2019-03-08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AF63-25ED-48D3-80E0-F0F5C023E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081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9B33-79E1-496C-9F17-D6E9EF6A1427}" type="datetimeFigureOut">
              <a:rPr lang="en-CA" smtClean="0"/>
              <a:t>2019-03-08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AF63-25ED-48D3-80E0-F0F5C023E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400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9B33-79E1-496C-9F17-D6E9EF6A1427}" type="datetimeFigureOut">
              <a:rPr lang="en-CA" smtClean="0"/>
              <a:t>2019-03-08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AF63-25ED-48D3-80E0-F0F5C023E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945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9B33-79E1-496C-9F17-D6E9EF6A1427}" type="datetimeFigureOut">
              <a:rPr lang="en-CA" smtClean="0"/>
              <a:t>2019-03-08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AF63-25ED-48D3-80E0-F0F5C023E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603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9B33-79E1-496C-9F17-D6E9EF6A1427}" type="datetimeFigureOut">
              <a:rPr lang="en-CA" smtClean="0"/>
              <a:t>2019-03-08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AF63-25ED-48D3-80E0-F0F5C023E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217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9B33-79E1-496C-9F17-D6E9EF6A1427}" type="datetimeFigureOut">
              <a:rPr lang="en-CA" smtClean="0"/>
              <a:t>2019-03-08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AF63-25ED-48D3-80E0-F0F5C023E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743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9B33-79E1-496C-9F17-D6E9EF6A1427}" type="datetimeFigureOut">
              <a:rPr lang="en-CA" smtClean="0"/>
              <a:t>2019-03-08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AF63-25ED-48D3-80E0-F0F5C023E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317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59B33-79E1-496C-9F17-D6E9EF6A1427}" type="datetimeFigureOut">
              <a:rPr lang="en-CA" smtClean="0"/>
              <a:t>2019-03-08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BAF63-25ED-48D3-80E0-F0F5C023E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39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1C3304-D84D-4EDE-8B45-B07DD69692EB}"/>
              </a:ext>
            </a:extLst>
          </p:cNvPr>
          <p:cNvSpPr txBox="1"/>
          <p:nvPr/>
        </p:nvSpPr>
        <p:spPr>
          <a:xfrm>
            <a:off x="685801" y="685800"/>
            <a:ext cx="8001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which way to turn? Lets get some definitions down first, so we are on the same page.</a:t>
            </a:r>
          </a:p>
          <a:p>
            <a:endParaRPr lang="en-US" dirty="0"/>
          </a:p>
          <a:p>
            <a:r>
              <a:rPr lang="en-US" dirty="0"/>
              <a:t>Two splines, A and B cross at a common waypoint X.  This will be at computed spline points A[</a:t>
            </a:r>
            <a:r>
              <a:rPr lang="en-US" dirty="0" err="1"/>
              <a:t>i</a:t>
            </a:r>
            <a:r>
              <a:rPr lang="en-US" dirty="0"/>
              <a:t>] and B[j] (which is the common middle point). We're currently on spline A.</a:t>
            </a:r>
          </a:p>
          <a:p>
            <a:endParaRPr lang="en-US" dirty="0"/>
          </a:p>
          <a:p>
            <a:r>
              <a:rPr lang="en-US" dirty="0"/>
              <a:t>When we get to the common point, if we're in the middle track, we continue along Spline A.</a:t>
            </a:r>
          </a:p>
          <a:p>
            <a:endParaRPr lang="en-US" dirty="0"/>
          </a:p>
          <a:p>
            <a:r>
              <a:rPr lang="en-US" dirty="0"/>
              <a:t>If we are in the left or right track, we need to turn onto B. We Need to know if we are now traveling along B in the positive or negative direction.</a:t>
            </a:r>
          </a:p>
          <a:p>
            <a:endParaRPr lang="en-US" dirty="0"/>
          </a:p>
          <a:p>
            <a:r>
              <a:rPr lang="en-US" dirty="0"/>
              <a:t>The picture on the next slide shows this intersection.</a:t>
            </a:r>
          </a:p>
          <a:p>
            <a:endParaRPr lang="en-US" dirty="0"/>
          </a:p>
          <a:p>
            <a:r>
              <a:rPr lang="en-US" dirty="0"/>
              <a:t>//Compute two vectors - one along A, and one along B</a:t>
            </a:r>
          </a:p>
          <a:p>
            <a:r>
              <a:rPr lang="en-US" dirty="0"/>
              <a:t>Vector3 AV = A[i+1] - A[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Vector3  BV = B[j+1] - B[j];</a:t>
            </a:r>
          </a:p>
          <a:p>
            <a:endParaRPr lang="en-US" dirty="0"/>
          </a:p>
          <a:p>
            <a:r>
              <a:rPr lang="en-US" dirty="0"/>
              <a:t>//Next find the angle AB</a:t>
            </a:r>
          </a:p>
          <a:p>
            <a:r>
              <a:rPr lang="en-US" dirty="0"/>
              <a:t>float AB = Vector3.SignedAngle(AV,AB);</a:t>
            </a:r>
          </a:p>
        </p:txBody>
      </p:sp>
    </p:spTree>
    <p:extLst>
      <p:ext uri="{BB962C8B-B14F-4D97-AF65-F5344CB8AC3E}">
        <p14:creationId xmlns:p14="http://schemas.microsoft.com/office/powerpoint/2010/main" val="311186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9D87BAD-ED26-4644-A033-D2CDF9BA9525}"/>
              </a:ext>
            </a:extLst>
          </p:cNvPr>
          <p:cNvSpPr/>
          <p:nvPr/>
        </p:nvSpPr>
        <p:spPr>
          <a:xfrm>
            <a:off x="4019550" y="495300"/>
            <a:ext cx="1104900" cy="11049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A[</a:t>
            </a:r>
            <a:r>
              <a:rPr lang="en-US" sz="1400" b="1" dirty="0" err="1">
                <a:solidFill>
                  <a:schemeClr val="tx1"/>
                </a:solidFill>
              </a:rPr>
              <a:t>i</a:t>
            </a:r>
            <a:r>
              <a:rPr lang="en-US" sz="1400" b="1" dirty="0">
                <a:solidFill>
                  <a:schemeClr val="tx1"/>
                </a:solidFill>
              </a:rPr>
              <a:t> + 1]</a:t>
            </a:r>
            <a:endParaRPr lang="en-CA" sz="1400" b="1" dirty="0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97F9E4-3112-4B4D-8F85-40FF85047A49}"/>
              </a:ext>
            </a:extLst>
          </p:cNvPr>
          <p:cNvGrpSpPr/>
          <p:nvPr/>
        </p:nvGrpSpPr>
        <p:grpSpPr>
          <a:xfrm>
            <a:off x="1638300" y="2876550"/>
            <a:ext cx="5867400" cy="1104900"/>
            <a:chOff x="1638300" y="2928937"/>
            <a:chExt cx="5867400" cy="11049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17E886D-3F8F-4BA3-B508-CDE1950D198F}"/>
                </a:ext>
              </a:extLst>
            </p:cNvPr>
            <p:cNvSpPr/>
            <p:nvPr/>
          </p:nvSpPr>
          <p:spPr>
            <a:xfrm>
              <a:off x="1638300" y="2928937"/>
              <a:ext cx="1104900" cy="11049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B[j + 1]</a:t>
              </a:r>
              <a:endParaRPr lang="en-CA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A349341-F85E-4C0F-8B8B-2D56E024B02D}"/>
                </a:ext>
              </a:extLst>
            </p:cNvPr>
            <p:cNvSpPr/>
            <p:nvPr/>
          </p:nvSpPr>
          <p:spPr>
            <a:xfrm>
              <a:off x="6400800" y="2928937"/>
              <a:ext cx="1104900" cy="11049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B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[j -1]</a:t>
              </a:r>
              <a:endParaRPr lang="en-CA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7ABB1F0-A881-42E7-9144-175EA07BD671}"/>
                </a:ext>
              </a:extLst>
            </p:cNvPr>
            <p:cNvSpPr/>
            <p:nvPr/>
          </p:nvSpPr>
          <p:spPr>
            <a:xfrm>
              <a:off x="4019550" y="2928937"/>
              <a:ext cx="1104900" cy="11049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A[</a:t>
              </a:r>
              <a:r>
                <a:rPr lang="en-US" sz="1400" b="1" dirty="0" err="1">
                  <a:solidFill>
                    <a:schemeClr val="tx1"/>
                  </a:solidFill>
                </a:rPr>
                <a:t>i</a:t>
              </a:r>
              <a:r>
                <a:rPr lang="en-US" sz="1400" b="1" dirty="0">
                  <a:solidFill>
                    <a:schemeClr val="tx1"/>
                  </a:solidFill>
                </a:rPr>
                <a:t>]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B[j]</a:t>
              </a:r>
              <a:endParaRPr lang="en-CA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F8CEA9AE-F16F-48C9-8773-F63EB98DC6E3}"/>
              </a:ext>
            </a:extLst>
          </p:cNvPr>
          <p:cNvSpPr/>
          <p:nvPr/>
        </p:nvSpPr>
        <p:spPr>
          <a:xfrm>
            <a:off x="4019550" y="5257800"/>
            <a:ext cx="1104900" cy="11049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A[</a:t>
            </a:r>
            <a:r>
              <a:rPr lang="en-US" sz="1400" b="1" dirty="0" err="1">
                <a:solidFill>
                  <a:schemeClr val="tx1"/>
                </a:solidFill>
              </a:rPr>
              <a:t>i</a:t>
            </a:r>
            <a:r>
              <a:rPr lang="en-US" sz="1400" b="1" dirty="0">
                <a:solidFill>
                  <a:schemeClr val="tx1"/>
                </a:solidFill>
              </a:rPr>
              <a:t> - 1]</a:t>
            </a:r>
            <a:endParaRPr lang="en-CA" sz="14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223565-C5E2-48AF-B325-6FC42D7B3E5F}"/>
              </a:ext>
            </a:extLst>
          </p:cNvPr>
          <p:cNvCxnSpPr>
            <a:stCxn id="7" idx="0"/>
            <a:endCxn id="4" idx="4"/>
          </p:cNvCxnSpPr>
          <p:nvPr/>
        </p:nvCxnSpPr>
        <p:spPr>
          <a:xfrm flipV="1">
            <a:off x="4572000" y="1600200"/>
            <a:ext cx="0" cy="12763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659BC1-108F-4F01-88E9-95D0C2EABD0A}"/>
              </a:ext>
            </a:extLst>
          </p:cNvPr>
          <p:cNvCxnSpPr>
            <a:stCxn id="9" idx="0"/>
            <a:endCxn id="7" idx="4"/>
          </p:cNvCxnSpPr>
          <p:nvPr/>
        </p:nvCxnSpPr>
        <p:spPr>
          <a:xfrm flipV="1">
            <a:off x="4572000" y="3981450"/>
            <a:ext cx="0" cy="12763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6DA4D3-25C2-4E7B-8877-CCF8E77DC11F}"/>
              </a:ext>
            </a:extLst>
          </p:cNvPr>
          <p:cNvCxnSpPr>
            <a:stCxn id="7" idx="2"/>
          </p:cNvCxnSpPr>
          <p:nvPr/>
        </p:nvCxnSpPr>
        <p:spPr>
          <a:xfrm flipH="1">
            <a:off x="2743200" y="3429000"/>
            <a:ext cx="12763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CCE7FA-DF61-47AA-B743-C58E8E5D2E52}"/>
              </a:ext>
            </a:extLst>
          </p:cNvPr>
          <p:cNvCxnSpPr>
            <a:stCxn id="8" idx="2"/>
            <a:endCxn id="7" idx="6"/>
          </p:cNvCxnSpPr>
          <p:nvPr/>
        </p:nvCxnSpPr>
        <p:spPr>
          <a:xfrm flipH="1">
            <a:off x="5124450" y="3429000"/>
            <a:ext cx="12763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AC9DBA0E-3F71-4867-80E7-B4CCF8D5A8D3}"/>
              </a:ext>
            </a:extLst>
          </p:cNvPr>
          <p:cNvSpPr/>
          <p:nvPr/>
        </p:nvSpPr>
        <p:spPr>
          <a:xfrm rot="16200000">
            <a:off x="3200400" y="2057400"/>
            <a:ext cx="2286000" cy="2286000"/>
          </a:xfrm>
          <a:prstGeom prst="arc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1C189B-79D0-4B60-89DB-5126CF441CA2}"/>
              </a:ext>
            </a:extLst>
          </p:cNvPr>
          <p:cNvSpPr txBox="1"/>
          <p:nvPr/>
        </p:nvSpPr>
        <p:spPr>
          <a:xfrm>
            <a:off x="2528155" y="1954769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Angle AB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273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A4E3DE-8D46-4F82-A2A9-E23F90C7E042}"/>
              </a:ext>
            </a:extLst>
          </p:cNvPr>
          <p:cNvSpPr txBox="1"/>
          <p:nvPr/>
        </p:nvSpPr>
        <p:spPr>
          <a:xfrm>
            <a:off x="685801" y="685800"/>
            <a:ext cx="8001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4 cases to consider.</a:t>
            </a:r>
          </a:p>
          <a:p>
            <a:pPr marL="342900" indent="-342900">
              <a:buAutoNum type="arabicParenR"/>
            </a:pPr>
            <a:r>
              <a:rPr lang="en-US" dirty="0"/>
              <a:t>We were traveling in the +</a:t>
            </a:r>
            <a:r>
              <a:rPr lang="en-US" dirty="0" err="1"/>
              <a:t>ve</a:t>
            </a:r>
            <a:r>
              <a:rPr lang="en-US" dirty="0"/>
              <a:t> A direction, and turning left</a:t>
            </a:r>
          </a:p>
          <a:p>
            <a:pPr marL="342900" indent="-342900">
              <a:buAutoNum type="arabicParenR"/>
            </a:pPr>
            <a:r>
              <a:rPr lang="en-US" dirty="0"/>
              <a:t>We were traveling in the +</a:t>
            </a:r>
            <a:r>
              <a:rPr lang="en-US" dirty="0" err="1"/>
              <a:t>ve</a:t>
            </a:r>
            <a:r>
              <a:rPr lang="en-US" dirty="0"/>
              <a:t> A direction, and turning right</a:t>
            </a:r>
          </a:p>
          <a:p>
            <a:pPr marL="342900" indent="-342900">
              <a:buAutoNum type="arabicParenR"/>
            </a:pPr>
            <a:r>
              <a:rPr lang="en-US" dirty="0"/>
              <a:t>We were traveling in the -</a:t>
            </a:r>
            <a:r>
              <a:rPr lang="en-US" dirty="0" err="1"/>
              <a:t>ve</a:t>
            </a:r>
            <a:r>
              <a:rPr lang="en-US" dirty="0"/>
              <a:t> A direction and turning left</a:t>
            </a:r>
          </a:p>
          <a:p>
            <a:pPr marL="342900" indent="-342900">
              <a:buAutoNum type="arabicParenR"/>
            </a:pPr>
            <a:r>
              <a:rPr lang="en-US" dirty="0"/>
              <a:t>We were traveling in the -</a:t>
            </a:r>
            <a:r>
              <a:rPr lang="en-US" dirty="0" err="1"/>
              <a:t>ve</a:t>
            </a:r>
            <a:r>
              <a:rPr lang="en-US" dirty="0"/>
              <a:t> A direction and turning right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In all of these cases, the angle AB will either be +</a:t>
            </a:r>
            <a:r>
              <a:rPr lang="en-US" dirty="0" err="1"/>
              <a:t>ve</a:t>
            </a:r>
            <a:r>
              <a:rPr lang="en-US" dirty="0"/>
              <a:t> or -</a:t>
            </a:r>
            <a:r>
              <a:rPr lang="en-US" dirty="0" err="1"/>
              <a:t>ve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If +</a:t>
            </a:r>
            <a:r>
              <a:rPr lang="en-US" dirty="0" err="1"/>
              <a:t>ve</a:t>
            </a:r>
            <a:r>
              <a:rPr lang="en-US" dirty="0"/>
              <a:t>, then the +</a:t>
            </a:r>
            <a:r>
              <a:rPr lang="en-US" dirty="0" err="1"/>
              <a:t>ve</a:t>
            </a:r>
            <a:r>
              <a:rPr lang="en-US" dirty="0"/>
              <a:t> B direction is to the </a:t>
            </a:r>
            <a:r>
              <a:rPr lang="en-US" dirty="0" smtClean="0"/>
              <a:t>LEFT </a:t>
            </a:r>
            <a:r>
              <a:rPr lang="en-US" dirty="0"/>
              <a:t>of the +</a:t>
            </a:r>
            <a:r>
              <a:rPr lang="en-US" dirty="0" err="1"/>
              <a:t>ve</a:t>
            </a:r>
            <a:r>
              <a:rPr lang="en-US" dirty="0"/>
              <a:t> A direction</a:t>
            </a:r>
          </a:p>
          <a:p>
            <a:r>
              <a:rPr lang="en-US" dirty="0"/>
              <a:t>if -</a:t>
            </a:r>
            <a:r>
              <a:rPr lang="en-US" dirty="0" err="1"/>
              <a:t>ve</a:t>
            </a:r>
            <a:r>
              <a:rPr lang="en-US" dirty="0"/>
              <a:t>, then the +</a:t>
            </a:r>
            <a:r>
              <a:rPr lang="en-US" dirty="0" err="1"/>
              <a:t>ve</a:t>
            </a:r>
            <a:r>
              <a:rPr lang="en-US" dirty="0"/>
              <a:t> B direction is to </a:t>
            </a:r>
            <a:r>
              <a:rPr lang="en-US"/>
              <a:t>the </a:t>
            </a:r>
            <a:r>
              <a:rPr lang="en-US" smtClean="0"/>
              <a:t>RIGHT </a:t>
            </a:r>
            <a:r>
              <a:rPr lang="en-US" dirty="0"/>
              <a:t>of the +</a:t>
            </a:r>
            <a:r>
              <a:rPr lang="en-US" dirty="0" err="1"/>
              <a:t>ve</a:t>
            </a:r>
            <a:r>
              <a:rPr lang="en-US" dirty="0"/>
              <a:t> A direction (as seen in the picture)</a:t>
            </a:r>
          </a:p>
          <a:p>
            <a:endParaRPr lang="en-US" dirty="0"/>
          </a:p>
          <a:p>
            <a:r>
              <a:rPr lang="en-US" dirty="0"/>
              <a:t>If (lane == left &amp;&amp; </a:t>
            </a:r>
            <a:r>
              <a:rPr lang="en-US" dirty="0" err="1"/>
              <a:t>Adirection</a:t>
            </a:r>
            <a:r>
              <a:rPr lang="en-US" dirty="0"/>
              <a:t> == 1 &amp;&amp; AB </a:t>
            </a:r>
            <a:r>
              <a:rPr lang="en-US" dirty="0" smtClean="0"/>
              <a:t>&gt; </a:t>
            </a:r>
            <a:r>
              <a:rPr lang="en-US" dirty="0"/>
              <a:t>0)</a:t>
            </a:r>
            <a:br>
              <a:rPr lang="en-US" dirty="0"/>
            </a:br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Bdirection</a:t>
            </a:r>
            <a:r>
              <a:rPr lang="en-US" dirty="0"/>
              <a:t> = 1;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If (lane == left &amp;&amp; </a:t>
            </a:r>
            <a:r>
              <a:rPr lang="en-US" dirty="0" err="1"/>
              <a:t>Adirection</a:t>
            </a:r>
            <a:r>
              <a:rPr lang="en-US" dirty="0"/>
              <a:t> == 1 &amp;&amp; AB </a:t>
            </a:r>
            <a:r>
              <a:rPr lang="en-US" dirty="0" smtClean="0"/>
              <a:t>&lt;= </a:t>
            </a:r>
            <a:r>
              <a:rPr lang="en-US" dirty="0"/>
              <a:t>0)</a:t>
            </a:r>
            <a:br>
              <a:rPr lang="en-US" dirty="0"/>
            </a:br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Bdirection</a:t>
            </a:r>
            <a:r>
              <a:rPr lang="en-US" dirty="0"/>
              <a:t> = -1;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And so on… You'll have 8 if statements total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4AF2865-6E6F-4161-A44A-AAFB7F6EF6C1}"/>
              </a:ext>
            </a:extLst>
          </p:cNvPr>
          <p:cNvCxnSpPr/>
          <p:nvPr/>
        </p:nvCxnSpPr>
        <p:spPr>
          <a:xfrm flipV="1">
            <a:off x="7315200" y="3886200"/>
            <a:ext cx="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FCCE68-C09D-4B26-89DA-87A2D6B72059}"/>
              </a:ext>
            </a:extLst>
          </p:cNvPr>
          <p:cNvCxnSpPr/>
          <p:nvPr/>
        </p:nvCxnSpPr>
        <p:spPr>
          <a:xfrm flipH="1">
            <a:off x="6858000" y="4343400"/>
            <a:ext cx="914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>
            <a:extLst>
              <a:ext uri="{FF2B5EF4-FFF2-40B4-BE49-F238E27FC236}">
                <a16:creationId xmlns:a16="http://schemas.microsoft.com/office/drawing/2014/main" id="{A21EE2A2-344F-4718-93A4-BBAECE103414}"/>
              </a:ext>
            </a:extLst>
          </p:cNvPr>
          <p:cNvSpPr/>
          <p:nvPr/>
        </p:nvSpPr>
        <p:spPr>
          <a:xfrm>
            <a:off x="6400800" y="4572000"/>
            <a:ext cx="685800" cy="685800"/>
          </a:xfrm>
          <a:prstGeom prst="arc">
            <a:avLst/>
          </a:prstGeom>
          <a:ln w="28575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6B49275F-495B-4D7A-8533-BF4CF061C8DC}"/>
              </a:ext>
            </a:extLst>
          </p:cNvPr>
          <p:cNvSpPr/>
          <p:nvPr/>
        </p:nvSpPr>
        <p:spPr>
          <a:xfrm>
            <a:off x="6515100" y="4229100"/>
            <a:ext cx="228600" cy="22859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4BE71D9F-0942-43D2-88FA-6C235D0EDB20}"/>
              </a:ext>
            </a:extLst>
          </p:cNvPr>
          <p:cNvSpPr/>
          <p:nvPr/>
        </p:nvSpPr>
        <p:spPr>
          <a:xfrm>
            <a:off x="6515100" y="5600700"/>
            <a:ext cx="228601" cy="22859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FB0C0D-7DFA-46A6-B8F2-292862D807D5}"/>
              </a:ext>
            </a:extLst>
          </p:cNvPr>
          <p:cNvCxnSpPr/>
          <p:nvPr/>
        </p:nvCxnSpPr>
        <p:spPr>
          <a:xfrm flipV="1">
            <a:off x="7315200" y="5257800"/>
            <a:ext cx="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C580F2-804B-4840-9DEB-B2E00FD2141E}"/>
              </a:ext>
            </a:extLst>
          </p:cNvPr>
          <p:cNvCxnSpPr/>
          <p:nvPr/>
        </p:nvCxnSpPr>
        <p:spPr>
          <a:xfrm flipH="1">
            <a:off x="6858000" y="5715000"/>
            <a:ext cx="91440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B9853DF4-E9BD-413F-A697-C0C1F6F139EC}"/>
              </a:ext>
            </a:extLst>
          </p:cNvPr>
          <p:cNvSpPr/>
          <p:nvPr/>
        </p:nvSpPr>
        <p:spPr>
          <a:xfrm>
            <a:off x="6400800" y="5943600"/>
            <a:ext cx="685800" cy="685800"/>
          </a:xfrm>
          <a:prstGeom prst="arc">
            <a:avLst/>
          </a:prstGeom>
          <a:ln w="28575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2991537A-4E08-443E-B23D-7493BE6B09E5}"/>
              </a:ext>
            </a:extLst>
          </p:cNvPr>
          <p:cNvSpPr/>
          <p:nvPr/>
        </p:nvSpPr>
        <p:spPr>
          <a:xfrm flipH="1">
            <a:off x="6972300" y="3983355"/>
            <a:ext cx="685800" cy="68580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id="{A1148992-6D29-4F46-B353-A4B0538D8562}"/>
              </a:ext>
            </a:extLst>
          </p:cNvPr>
          <p:cNvSpPr/>
          <p:nvPr/>
        </p:nvSpPr>
        <p:spPr>
          <a:xfrm>
            <a:off x="7668409" y="5274946"/>
            <a:ext cx="228601" cy="22859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7C021D86-B6DD-4AEE-8928-031E8B8C9B31}"/>
              </a:ext>
            </a:extLst>
          </p:cNvPr>
          <p:cNvSpPr/>
          <p:nvPr/>
        </p:nvSpPr>
        <p:spPr>
          <a:xfrm>
            <a:off x="7004714" y="5354955"/>
            <a:ext cx="685800" cy="68580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Plus Sign 16">
            <a:extLst>
              <a:ext uri="{FF2B5EF4-FFF2-40B4-BE49-F238E27FC236}">
                <a16:creationId xmlns:a16="http://schemas.microsoft.com/office/drawing/2014/main" id="{E37D207C-3389-4507-9CCE-989A6A52EFAF}"/>
              </a:ext>
            </a:extLst>
          </p:cNvPr>
          <p:cNvSpPr/>
          <p:nvPr/>
        </p:nvSpPr>
        <p:spPr>
          <a:xfrm>
            <a:off x="6805495" y="3933871"/>
            <a:ext cx="228600" cy="22859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3FA634-314F-49D7-BF1C-A2308BD33A8F}"/>
              </a:ext>
            </a:extLst>
          </p:cNvPr>
          <p:cNvSpPr txBox="1"/>
          <p:nvPr/>
        </p:nvSpPr>
        <p:spPr>
          <a:xfrm>
            <a:off x="6311664" y="363245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Angle AB</a:t>
            </a:r>
            <a:endParaRPr lang="en-C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CA8B25-DF62-4C63-9AB8-1C433185C500}"/>
              </a:ext>
            </a:extLst>
          </p:cNvPr>
          <p:cNvSpPr txBox="1"/>
          <p:nvPr/>
        </p:nvSpPr>
        <p:spPr>
          <a:xfrm>
            <a:off x="7373203" y="4878707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Angle AB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530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330</Words>
  <Application>Microsoft Office PowerPoint</Application>
  <PresentationFormat>On-screen Show (4:3)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Lingman</dc:creator>
  <cp:lastModifiedBy>Danny Eric Lingman</cp:lastModifiedBy>
  <cp:revision>6</cp:revision>
  <dcterms:created xsi:type="dcterms:W3CDTF">2019-03-04T10:21:32Z</dcterms:created>
  <dcterms:modified xsi:type="dcterms:W3CDTF">2019-03-08T19:08:01Z</dcterms:modified>
</cp:coreProperties>
</file>