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256" r:id="rId2"/>
    <p:sldId id="257" r:id="rId3"/>
    <p:sldId id="435" r:id="rId4"/>
    <p:sldId id="440" r:id="rId5"/>
    <p:sldId id="441" r:id="rId6"/>
    <p:sldId id="442" r:id="rId7"/>
    <p:sldId id="443" r:id="rId8"/>
    <p:sldId id="444" r:id="rId9"/>
    <p:sldId id="445" r:id="rId10"/>
    <p:sldId id="446" r:id="rId11"/>
    <p:sldId id="447" r:id="rId12"/>
    <p:sldId id="448" r:id="rId13"/>
    <p:sldId id="449" r:id="rId14"/>
    <p:sldId id="450" r:id="rId15"/>
    <p:sldId id="451" r:id="rId16"/>
    <p:sldId id="452" r:id="rId17"/>
    <p:sldId id="453" r:id="rId18"/>
    <p:sldId id="455" r:id="rId19"/>
    <p:sldId id="456"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472" r:id="rId36"/>
    <p:sldId id="473" r:id="rId37"/>
    <p:sldId id="474" r:id="rId38"/>
    <p:sldId id="475" r:id="rId39"/>
    <p:sldId id="476" r:id="rId40"/>
    <p:sldId id="478" r:id="rId41"/>
    <p:sldId id="479" r:id="rId42"/>
    <p:sldId id="480" r:id="rId43"/>
    <p:sldId id="481" r:id="rId44"/>
    <p:sldId id="482" r:id="rId45"/>
    <p:sldId id="483" r:id="rId46"/>
    <p:sldId id="484" r:id="rId47"/>
    <p:sldId id="485" r:id="rId48"/>
    <p:sldId id="486" r:id="rId49"/>
    <p:sldId id="487" r:id="rId50"/>
    <p:sldId id="488" r:id="rId51"/>
    <p:sldId id="489" r:id="rId52"/>
    <p:sldId id="490" r:id="rId53"/>
    <p:sldId id="491" r:id="rId54"/>
    <p:sldId id="492" r:id="rId55"/>
    <p:sldId id="493" r:id="rId56"/>
    <p:sldId id="494" r:id="rId5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894C3-C3C7-4AB5-BB59-E06D111FDB08}" v="91" dt="2018-12-04T04:06:25.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800" y="102"/>
      </p:cViewPr>
      <p:guideLst>
        <p:guide orient="horz" pos="2160"/>
        <p:guide pos="2856"/>
      </p:guideLst>
    </p:cSldViewPr>
  </p:slideViewPr>
  <p:notesTextViewPr>
    <p:cViewPr>
      <p:scale>
        <a:sx n="100" d="100"/>
        <a:sy n="100" d="100"/>
      </p:scale>
      <p:origin x="0" y="0"/>
    </p:cViewPr>
  </p:notesTextViewPr>
  <p:notesViewPr>
    <p:cSldViewPr snapToGrid="0" snapToObjects="1" showGuides="1">
      <p:cViewPr varScale="1">
        <p:scale>
          <a:sx n="241" d="100"/>
          <a:sy n="241" d="100"/>
        </p:scale>
        <p:origin x="2928" y="17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Lingman" userId="3c9a4b8a81ba15bc" providerId="LiveId" clId="{83D894C3-C3C7-4AB5-BB59-E06D111FDB08}"/>
    <pc:docChg chg="undo custSel addSld delSld modSld modNotesMaster modHandout">
      <pc:chgData name="Dan Lingman" userId="3c9a4b8a81ba15bc" providerId="LiveId" clId="{83D894C3-C3C7-4AB5-BB59-E06D111FDB08}" dt="2018-12-05T12:53:16.157" v="16797" actId="2696"/>
      <pc:docMkLst>
        <pc:docMk/>
      </pc:docMkLst>
      <pc:sldChg chg="modSp">
        <pc:chgData name="Dan Lingman" userId="3c9a4b8a81ba15bc" providerId="LiveId" clId="{83D894C3-C3C7-4AB5-BB59-E06D111FDB08}" dt="2018-11-26T19:43:58.755" v="2067" actId="20577"/>
        <pc:sldMkLst>
          <pc:docMk/>
          <pc:sldMk cId="0" sldId="257"/>
        </pc:sldMkLst>
        <pc:spChg chg="mod">
          <ac:chgData name="Dan Lingman" userId="3c9a4b8a81ba15bc" providerId="LiveId" clId="{83D894C3-C3C7-4AB5-BB59-E06D111FDB08}" dt="2018-11-26T19:43:58.755" v="2067" actId="20577"/>
          <ac:spMkLst>
            <pc:docMk/>
            <pc:sldMk cId="0" sldId="257"/>
            <ac:spMk id="9" creationId="{00000000-0000-0000-0000-000000000000}"/>
          </ac:spMkLst>
        </pc:spChg>
      </pc:sldChg>
      <pc:sldChg chg="modSp add">
        <pc:chgData name="Dan Lingman" userId="3c9a4b8a81ba15bc" providerId="LiveId" clId="{83D894C3-C3C7-4AB5-BB59-E06D111FDB08}" dt="2018-11-26T19:44:03.796" v="2075" actId="20577"/>
        <pc:sldMkLst>
          <pc:docMk/>
          <pc:sldMk cId="2920149014" sldId="435"/>
        </pc:sldMkLst>
        <pc:spChg chg="mod">
          <ac:chgData name="Dan Lingman" userId="3c9a4b8a81ba15bc" providerId="LiveId" clId="{83D894C3-C3C7-4AB5-BB59-E06D111FDB08}" dt="2018-11-26T19:44:03.796" v="2075" actId="20577"/>
          <ac:spMkLst>
            <pc:docMk/>
            <pc:sldMk cId="2920149014" sldId="435"/>
            <ac:spMk id="9" creationId="{00000000-0000-0000-0000-000000000000}"/>
          </ac:spMkLst>
        </pc:spChg>
      </pc:sldChg>
      <pc:sldChg chg="modSp add">
        <pc:chgData name="Dan Lingman" userId="3c9a4b8a81ba15bc" providerId="LiveId" clId="{83D894C3-C3C7-4AB5-BB59-E06D111FDB08}" dt="2018-11-26T19:44:13.574" v="2091" actId="20577"/>
        <pc:sldMkLst>
          <pc:docMk/>
          <pc:sldMk cId="3954316083" sldId="440"/>
        </pc:sldMkLst>
        <pc:spChg chg="mod">
          <ac:chgData name="Dan Lingman" userId="3c9a4b8a81ba15bc" providerId="LiveId" clId="{83D894C3-C3C7-4AB5-BB59-E06D111FDB08}" dt="2018-11-26T19:44:13.574" v="2091" actId="20577"/>
          <ac:spMkLst>
            <pc:docMk/>
            <pc:sldMk cId="3954316083" sldId="440"/>
            <ac:spMk id="4" creationId="{D9D0DF4D-7CC7-498D-8C16-0DDD8BD24651}"/>
          </ac:spMkLst>
        </pc:spChg>
      </pc:sldChg>
      <pc:sldChg chg="modSp add">
        <pc:chgData name="Dan Lingman" userId="3c9a4b8a81ba15bc" providerId="LiveId" clId="{83D894C3-C3C7-4AB5-BB59-E06D111FDB08}" dt="2018-11-26T19:44:18.185" v="2099" actId="20577"/>
        <pc:sldMkLst>
          <pc:docMk/>
          <pc:sldMk cId="4226481749" sldId="441"/>
        </pc:sldMkLst>
        <pc:spChg chg="mod">
          <ac:chgData name="Dan Lingman" userId="3c9a4b8a81ba15bc" providerId="LiveId" clId="{83D894C3-C3C7-4AB5-BB59-E06D111FDB08}" dt="2018-11-26T19:44:18.185" v="2099" actId="20577"/>
          <ac:spMkLst>
            <pc:docMk/>
            <pc:sldMk cId="4226481749" sldId="441"/>
            <ac:spMk id="4" creationId="{D9D0DF4D-7CC7-498D-8C16-0DDD8BD24651}"/>
          </ac:spMkLst>
        </pc:spChg>
      </pc:sldChg>
      <pc:sldChg chg="modSp add">
        <pc:chgData name="Dan Lingman" userId="3c9a4b8a81ba15bc" providerId="LiveId" clId="{83D894C3-C3C7-4AB5-BB59-E06D111FDB08}" dt="2018-11-26T19:44:22.873" v="2107" actId="20577"/>
        <pc:sldMkLst>
          <pc:docMk/>
          <pc:sldMk cId="3095224314" sldId="442"/>
        </pc:sldMkLst>
        <pc:spChg chg="mod">
          <ac:chgData name="Dan Lingman" userId="3c9a4b8a81ba15bc" providerId="LiveId" clId="{83D894C3-C3C7-4AB5-BB59-E06D111FDB08}" dt="2018-11-26T19:44:22.873" v="2107" actId="20577"/>
          <ac:spMkLst>
            <pc:docMk/>
            <pc:sldMk cId="3095224314" sldId="442"/>
            <ac:spMk id="4" creationId="{D9D0DF4D-7CC7-498D-8C16-0DDD8BD24651}"/>
          </ac:spMkLst>
        </pc:spChg>
      </pc:sldChg>
      <pc:sldChg chg="modSp add">
        <pc:chgData name="Dan Lingman" userId="3c9a4b8a81ba15bc" providerId="LiveId" clId="{83D894C3-C3C7-4AB5-BB59-E06D111FDB08}" dt="2018-11-26T19:44:30.339" v="2119" actId="20577"/>
        <pc:sldMkLst>
          <pc:docMk/>
          <pc:sldMk cId="3877408811" sldId="443"/>
        </pc:sldMkLst>
        <pc:spChg chg="mod">
          <ac:chgData name="Dan Lingman" userId="3c9a4b8a81ba15bc" providerId="LiveId" clId="{83D894C3-C3C7-4AB5-BB59-E06D111FDB08}" dt="2018-11-26T19:44:30.339" v="2119" actId="20577"/>
          <ac:spMkLst>
            <pc:docMk/>
            <pc:sldMk cId="3877408811" sldId="443"/>
            <ac:spMk id="4" creationId="{D9D0DF4D-7CC7-498D-8C16-0DDD8BD24651}"/>
          </ac:spMkLst>
        </pc:spChg>
      </pc:sldChg>
      <pc:sldChg chg="modSp add">
        <pc:chgData name="Dan Lingman" userId="3c9a4b8a81ba15bc" providerId="LiveId" clId="{83D894C3-C3C7-4AB5-BB59-E06D111FDB08}" dt="2018-11-26T19:44:42.585" v="2135" actId="20577"/>
        <pc:sldMkLst>
          <pc:docMk/>
          <pc:sldMk cId="1048468130" sldId="444"/>
        </pc:sldMkLst>
        <pc:spChg chg="mod">
          <ac:chgData name="Dan Lingman" userId="3c9a4b8a81ba15bc" providerId="LiveId" clId="{83D894C3-C3C7-4AB5-BB59-E06D111FDB08}" dt="2018-11-26T19:44:42.585" v="2135" actId="20577"/>
          <ac:spMkLst>
            <pc:docMk/>
            <pc:sldMk cId="1048468130" sldId="444"/>
            <ac:spMk id="4" creationId="{D9D0DF4D-7CC7-498D-8C16-0DDD8BD24651}"/>
          </ac:spMkLst>
        </pc:spChg>
      </pc:sldChg>
      <pc:sldChg chg="addSp modSp add">
        <pc:chgData name="Dan Lingman" userId="3c9a4b8a81ba15bc" providerId="LiveId" clId="{83D894C3-C3C7-4AB5-BB59-E06D111FDB08}" dt="2018-11-26T19:48:14.948" v="2272" actId="1076"/>
        <pc:sldMkLst>
          <pc:docMk/>
          <pc:sldMk cId="2369046043" sldId="445"/>
        </pc:sldMkLst>
        <pc:spChg chg="mod">
          <ac:chgData name="Dan Lingman" userId="3c9a4b8a81ba15bc" providerId="LiveId" clId="{83D894C3-C3C7-4AB5-BB59-E06D111FDB08}" dt="2018-11-26T19:48:05.418" v="2270" actId="20577"/>
          <ac:spMkLst>
            <pc:docMk/>
            <pc:sldMk cId="2369046043" sldId="445"/>
            <ac:spMk id="4" creationId="{D9D0DF4D-7CC7-498D-8C16-0DDD8BD24651}"/>
          </ac:spMkLst>
        </pc:spChg>
        <pc:picChg chg="add mod modCrop">
          <ac:chgData name="Dan Lingman" userId="3c9a4b8a81ba15bc" providerId="LiveId" clId="{83D894C3-C3C7-4AB5-BB59-E06D111FDB08}" dt="2018-11-26T19:48:14.948" v="2272" actId="1076"/>
          <ac:picMkLst>
            <pc:docMk/>
            <pc:sldMk cId="2369046043" sldId="445"/>
            <ac:picMk id="1026" creationId="{8D07F14B-27AC-4765-8599-7F34FB1D5962}"/>
          </ac:picMkLst>
        </pc:picChg>
      </pc:sldChg>
      <pc:sldChg chg="addSp delSp modSp add">
        <pc:chgData name="Dan Lingman" userId="3c9a4b8a81ba15bc" providerId="LiveId" clId="{83D894C3-C3C7-4AB5-BB59-E06D111FDB08}" dt="2018-11-26T19:51:38.147" v="2374" actId="20577"/>
        <pc:sldMkLst>
          <pc:docMk/>
          <pc:sldMk cId="1045685816" sldId="446"/>
        </pc:sldMkLst>
        <pc:spChg chg="mod">
          <ac:chgData name="Dan Lingman" userId="3c9a4b8a81ba15bc" providerId="LiveId" clId="{83D894C3-C3C7-4AB5-BB59-E06D111FDB08}" dt="2018-11-26T19:51:38.147" v="2374" actId="20577"/>
          <ac:spMkLst>
            <pc:docMk/>
            <pc:sldMk cId="1045685816" sldId="446"/>
            <ac:spMk id="4" creationId="{D9D0DF4D-7CC7-498D-8C16-0DDD8BD24651}"/>
          </ac:spMkLst>
        </pc:spChg>
        <pc:picChg chg="del">
          <ac:chgData name="Dan Lingman" userId="3c9a4b8a81ba15bc" providerId="LiveId" clId="{83D894C3-C3C7-4AB5-BB59-E06D111FDB08}" dt="2018-11-26T19:50:03.393" v="2345" actId="478"/>
          <ac:picMkLst>
            <pc:docMk/>
            <pc:sldMk cId="1045685816" sldId="446"/>
            <ac:picMk id="1026" creationId="{8D07F14B-27AC-4765-8599-7F34FB1D5962}"/>
          </ac:picMkLst>
        </pc:picChg>
        <pc:picChg chg="add mod modCrop">
          <ac:chgData name="Dan Lingman" userId="3c9a4b8a81ba15bc" providerId="LiveId" clId="{83D894C3-C3C7-4AB5-BB59-E06D111FDB08}" dt="2018-11-26T19:51:28.076" v="2356" actId="1076"/>
          <ac:picMkLst>
            <pc:docMk/>
            <pc:sldMk cId="1045685816" sldId="446"/>
            <ac:picMk id="2050" creationId="{632BBC85-1BDD-4936-BEFA-F7ACBEB3B901}"/>
          </ac:picMkLst>
        </pc:picChg>
      </pc:sldChg>
      <pc:sldChg chg="modSp add">
        <pc:chgData name="Dan Lingman" userId="3c9a4b8a81ba15bc" providerId="LiveId" clId="{83D894C3-C3C7-4AB5-BB59-E06D111FDB08}" dt="2018-11-26T20:00:43.527" v="2768" actId="20577"/>
        <pc:sldMkLst>
          <pc:docMk/>
          <pc:sldMk cId="3430807572" sldId="447"/>
        </pc:sldMkLst>
        <pc:spChg chg="mod">
          <ac:chgData name="Dan Lingman" userId="3c9a4b8a81ba15bc" providerId="LiveId" clId="{83D894C3-C3C7-4AB5-BB59-E06D111FDB08}" dt="2018-11-26T20:00:43.527" v="2768" actId="20577"/>
          <ac:spMkLst>
            <pc:docMk/>
            <pc:sldMk cId="3430807572" sldId="447"/>
            <ac:spMk id="4" creationId="{D9D0DF4D-7CC7-498D-8C16-0DDD8BD24651}"/>
          </ac:spMkLst>
        </pc:spChg>
      </pc:sldChg>
      <pc:sldChg chg="modSp add">
        <pc:chgData name="Dan Lingman" userId="3c9a4b8a81ba15bc" providerId="LiveId" clId="{83D894C3-C3C7-4AB5-BB59-E06D111FDB08}" dt="2018-11-27T04:47:01.754" v="3111" actId="20577"/>
        <pc:sldMkLst>
          <pc:docMk/>
          <pc:sldMk cId="670947033" sldId="448"/>
        </pc:sldMkLst>
        <pc:spChg chg="mod">
          <ac:chgData name="Dan Lingman" userId="3c9a4b8a81ba15bc" providerId="LiveId" clId="{83D894C3-C3C7-4AB5-BB59-E06D111FDB08}" dt="2018-11-27T04:47:01.754" v="3111" actId="20577"/>
          <ac:spMkLst>
            <pc:docMk/>
            <pc:sldMk cId="670947033" sldId="448"/>
            <ac:spMk id="4" creationId="{D9D0DF4D-7CC7-498D-8C16-0DDD8BD24651}"/>
          </ac:spMkLst>
        </pc:spChg>
      </pc:sldChg>
      <pc:sldChg chg="modSp add">
        <pc:chgData name="Dan Lingman" userId="3c9a4b8a81ba15bc" providerId="LiveId" clId="{83D894C3-C3C7-4AB5-BB59-E06D111FDB08}" dt="2018-11-28T01:03:16.289" v="3379" actId="20577"/>
        <pc:sldMkLst>
          <pc:docMk/>
          <pc:sldMk cId="1174291455" sldId="449"/>
        </pc:sldMkLst>
        <pc:spChg chg="mod">
          <ac:chgData name="Dan Lingman" userId="3c9a4b8a81ba15bc" providerId="LiveId" clId="{83D894C3-C3C7-4AB5-BB59-E06D111FDB08}" dt="2018-11-28T01:03:16.289" v="3379" actId="20577"/>
          <ac:spMkLst>
            <pc:docMk/>
            <pc:sldMk cId="1174291455" sldId="449"/>
            <ac:spMk id="4" creationId="{D9D0DF4D-7CC7-498D-8C16-0DDD8BD24651}"/>
          </ac:spMkLst>
        </pc:spChg>
      </pc:sldChg>
      <pc:sldChg chg="modSp add">
        <pc:chgData name="Dan Lingman" userId="3c9a4b8a81ba15bc" providerId="LiveId" clId="{83D894C3-C3C7-4AB5-BB59-E06D111FDB08}" dt="2018-11-28T01:12:16.982" v="4025" actId="313"/>
        <pc:sldMkLst>
          <pc:docMk/>
          <pc:sldMk cId="1397118056" sldId="450"/>
        </pc:sldMkLst>
        <pc:spChg chg="mod">
          <ac:chgData name="Dan Lingman" userId="3c9a4b8a81ba15bc" providerId="LiveId" clId="{83D894C3-C3C7-4AB5-BB59-E06D111FDB08}" dt="2018-11-28T01:12:16.982" v="4025" actId="313"/>
          <ac:spMkLst>
            <pc:docMk/>
            <pc:sldMk cId="1397118056" sldId="450"/>
            <ac:spMk id="4" creationId="{D9D0DF4D-7CC7-498D-8C16-0DDD8BD24651}"/>
          </ac:spMkLst>
        </pc:spChg>
      </pc:sldChg>
      <pc:sldChg chg="addSp modSp add">
        <pc:chgData name="Dan Lingman" userId="3c9a4b8a81ba15bc" providerId="LiveId" clId="{83D894C3-C3C7-4AB5-BB59-E06D111FDB08}" dt="2018-11-28T01:10:49.916" v="4023" actId="20577"/>
        <pc:sldMkLst>
          <pc:docMk/>
          <pc:sldMk cId="2081988706" sldId="451"/>
        </pc:sldMkLst>
        <pc:spChg chg="add mod">
          <ac:chgData name="Dan Lingman" userId="3c9a4b8a81ba15bc" providerId="LiveId" clId="{83D894C3-C3C7-4AB5-BB59-E06D111FDB08}" dt="2018-11-28T01:10:08.111" v="3798" actId="164"/>
          <ac:spMkLst>
            <pc:docMk/>
            <pc:sldMk cId="2081988706" sldId="451"/>
            <ac:spMk id="2" creationId="{74B26C89-33CD-4B80-A74F-70BE7EC3DDBA}"/>
          </ac:spMkLst>
        </pc:spChg>
        <pc:spChg chg="mod">
          <ac:chgData name="Dan Lingman" userId="3c9a4b8a81ba15bc" providerId="LiveId" clId="{83D894C3-C3C7-4AB5-BB59-E06D111FDB08}" dt="2018-11-28T01:10:49.916" v="4023" actId="20577"/>
          <ac:spMkLst>
            <pc:docMk/>
            <pc:sldMk cId="2081988706" sldId="451"/>
            <ac:spMk id="4" creationId="{D9D0DF4D-7CC7-498D-8C16-0DDD8BD24651}"/>
          </ac:spMkLst>
        </pc:spChg>
        <pc:spChg chg="add mod">
          <ac:chgData name="Dan Lingman" userId="3c9a4b8a81ba15bc" providerId="LiveId" clId="{83D894C3-C3C7-4AB5-BB59-E06D111FDB08}" dt="2018-11-28T01:10:08.111" v="3798" actId="164"/>
          <ac:spMkLst>
            <pc:docMk/>
            <pc:sldMk cId="2081988706" sldId="451"/>
            <ac:spMk id="5" creationId="{17B6DF25-89E7-44D1-97E4-871024BDD984}"/>
          </ac:spMkLst>
        </pc:spChg>
        <pc:spChg chg="add mod">
          <ac:chgData name="Dan Lingman" userId="3c9a4b8a81ba15bc" providerId="LiveId" clId="{83D894C3-C3C7-4AB5-BB59-E06D111FDB08}" dt="2018-11-28T01:10:08.111" v="3798" actId="164"/>
          <ac:spMkLst>
            <pc:docMk/>
            <pc:sldMk cId="2081988706" sldId="451"/>
            <ac:spMk id="6" creationId="{C3F6D310-6E2C-491E-8912-490DAB1123D3}"/>
          </ac:spMkLst>
        </pc:spChg>
        <pc:grpChg chg="add mod">
          <ac:chgData name="Dan Lingman" userId="3c9a4b8a81ba15bc" providerId="LiveId" clId="{83D894C3-C3C7-4AB5-BB59-E06D111FDB08}" dt="2018-11-28T01:10:15.577" v="3834" actId="1035"/>
          <ac:grpSpMkLst>
            <pc:docMk/>
            <pc:sldMk cId="2081988706" sldId="451"/>
            <ac:grpSpMk id="13" creationId="{AAF5213E-D3ED-4D02-A1E9-E5C05849EE42}"/>
          </ac:grpSpMkLst>
        </pc:grpChg>
        <pc:cxnChg chg="add mod">
          <ac:chgData name="Dan Lingman" userId="3c9a4b8a81ba15bc" providerId="LiveId" clId="{83D894C3-C3C7-4AB5-BB59-E06D111FDB08}" dt="2018-11-28T01:10:08.111" v="3798" actId="164"/>
          <ac:cxnSpMkLst>
            <pc:docMk/>
            <pc:sldMk cId="2081988706" sldId="451"/>
            <ac:cxnSpMk id="8" creationId="{BB7EB884-4A27-4593-8957-5984939C9D2C}"/>
          </ac:cxnSpMkLst>
        </pc:cxnChg>
        <pc:cxnChg chg="add mod">
          <ac:chgData name="Dan Lingman" userId="3c9a4b8a81ba15bc" providerId="LiveId" clId="{83D894C3-C3C7-4AB5-BB59-E06D111FDB08}" dt="2018-11-28T01:10:08.111" v="3798" actId="164"/>
          <ac:cxnSpMkLst>
            <pc:docMk/>
            <pc:sldMk cId="2081988706" sldId="451"/>
            <ac:cxnSpMk id="10" creationId="{4E35F921-C727-4D26-A886-4378DAC91974}"/>
          </ac:cxnSpMkLst>
        </pc:cxnChg>
        <pc:cxnChg chg="add mod">
          <ac:chgData name="Dan Lingman" userId="3c9a4b8a81ba15bc" providerId="LiveId" clId="{83D894C3-C3C7-4AB5-BB59-E06D111FDB08}" dt="2018-11-28T01:10:08.111" v="3798" actId="164"/>
          <ac:cxnSpMkLst>
            <pc:docMk/>
            <pc:sldMk cId="2081988706" sldId="451"/>
            <ac:cxnSpMk id="11" creationId="{FAC875E3-BB4D-4A16-BB56-5787B2C1768F}"/>
          </ac:cxnSpMkLst>
        </pc:cxnChg>
        <pc:cxnChg chg="add mod">
          <ac:chgData name="Dan Lingman" userId="3c9a4b8a81ba15bc" providerId="LiveId" clId="{83D894C3-C3C7-4AB5-BB59-E06D111FDB08}" dt="2018-11-28T01:10:08.111" v="3798" actId="164"/>
          <ac:cxnSpMkLst>
            <pc:docMk/>
            <pc:sldMk cId="2081988706" sldId="451"/>
            <ac:cxnSpMk id="12" creationId="{47627E35-7FE1-4D1A-8113-750910A540C5}"/>
          </ac:cxnSpMkLst>
        </pc:cxnChg>
      </pc:sldChg>
      <pc:sldChg chg="modSp add">
        <pc:chgData name="Dan Lingman" userId="3c9a4b8a81ba15bc" providerId="LiveId" clId="{83D894C3-C3C7-4AB5-BB59-E06D111FDB08}" dt="2018-11-28T01:14:03.400" v="4424" actId="20577"/>
        <pc:sldMkLst>
          <pc:docMk/>
          <pc:sldMk cId="2364174852" sldId="452"/>
        </pc:sldMkLst>
        <pc:spChg chg="mod">
          <ac:chgData name="Dan Lingman" userId="3c9a4b8a81ba15bc" providerId="LiveId" clId="{83D894C3-C3C7-4AB5-BB59-E06D111FDB08}" dt="2018-11-28T01:14:03.400" v="4424" actId="20577"/>
          <ac:spMkLst>
            <pc:docMk/>
            <pc:sldMk cId="2364174852" sldId="452"/>
            <ac:spMk id="4" creationId="{D9D0DF4D-7CC7-498D-8C16-0DDD8BD24651}"/>
          </ac:spMkLst>
        </pc:spChg>
      </pc:sldChg>
      <pc:sldChg chg="modSp add">
        <pc:chgData name="Dan Lingman" userId="3c9a4b8a81ba15bc" providerId="LiveId" clId="{83D894C3-C3C7-4AB5-BB59-E06D111FDB08}" dt="2018-11-28T01:16:10.489" v="4859" actId="20577"/>
        <pc:sldMkLst>
          <pc:docMk/>
          <pc:sldMk cId="3678814995" sldId="453"/>
        </pc:sldMkLst>
        <pc:spChg chg="mod">
          <ac:chgData name="Dan Lingman" userId="3c9a4b8a81ba15bc" providerId="LiveId" clId="{83D894C3-C3C7-4AB5-BB59-E06D111FDB08}" dt="2018-11-28T01:16:10.489" v="4859" actId="20577"/>
          <ac:spMkLst>
            <pc:docMk/>
            <pc:sldMk cId="3678814995" sldId="453"/>
            <ac:spMk id="4" creationId="{D9D0DF4D-7CC7-498D-8C16-0DDD8BD24651}"/>
          </ac:spMkLst>
        </pc:spChg>
      </pc:sldChg>
      <pc:sldChg chg="add del">
        <pc:chgData name="Dan Lingman" userId="3c9a4b8a81ba15bc" providerId="LiveId" clId="{83D894C3-C3C7-4AB5-BB59-E06D111FDB08}" dt="2018-12-05T12:52:51.344" v="16796" actId="2696"/>
        <pc:sldMkLst>
          <pc:docMk/>
          <pc:sldMk cId="2064253035" sldId="454"/>
        </pc:sldMkLst>
      </pc:sldChg>
      <pc:sldChg chg="modSp add">
        <pc:chgData name="Dan Lingman" userId="3c9a4b8a81ba15bc" providerId="LiveId" clId="{83D894C3-C3C7-4AB5-BB59-E06D111FDB08}" dt="2018-11-28T02:36:38.843" v="5828" actId="20577"/>
        <pc:sldMkLst>
          <pc:docMk/>
          <pc:sldMk cId="265591758" sldId="455"/>
        </pc:sldMkLst>
        <pc:spChg chg="mod">
          <ac:chgData name="Dan Lingman" userId="3c9a4b8a81ba15bc" providerId="LiveId" clId="{83D894C3-C3C7-4AB5-BB59-E06D111FDB08}" dt="2018-11-28T02:36:38.843" v="5828" actId="20577"/>
          <ac:spMkLst>
            <pc:docMk/>
            <pc:sldMk cId="265591758" sldId="455"/>
            <ac:spMk id="4" creationId="{D9D0DF4D-7CC7-498D-8C16-0DDD8BD24651}"/>
          </ac:spMkLst>
        </pc:spChg>
      </pc:sldChg>
      <pc:sldChg chg="modSp add">
        <pc:chgData name="Dan Lingman" userId="3c9a4b8a81ba15bc" providerId="LiveId" clId="{83D894C3-C3C7-4AB5-BB59-E06D111FDB08}" dt="2018-11-28T02:36:42.830" v="5829" actId="6549"/>
        <pc:sldMkLst>
          <pc:docMk/>
          <pc:sldMk cId="719823227" sldId="456"/>
        </pc:sldMkLst>
        <pc:spChg chg="mod">
          <ac:chgData name="Dan Lingman" userId="3c9a4b8a81ba15bc" providerId="LiveId" clId="{83D894C3-C3C7-4AB5-BB59-E06D111FDB08}" dt="2018-11-28T02:36:42.830" v="5829" actId="6549"/>
          <ac:spMkLst>
            <pc:docMk/>
            <pc:sldMk cId="719823227" sldId="456"/>
            <ac:spMk id="4" creationId="{D9D0DF4D-7CC7-498D-8C16-0DDD8BD24651}"/>
          </ac:spMkLst>
        </pc:spChg>
      </pc:sldChg>
      <pc:sldChg chg="addSp modSp add">
        <pc:chgData name="Dan Lingman" userId="3c9a4b8a81ba15bc" providerId="LiveId" clId="{83D894C3-C3C7-4AB5-BB59-E06D111FDB08}" dt="2018-11-28T02:34:55.213" v="5706" actId="20577"/>
        <pc:sldMkLst>
          <pc:docMk/>
          <pc:sldMk cId="3716883374" sldId="457"/>
        </pc:sldMkLst>
        <pc:spChg chg="mod">
          <ac:chgData name="Dan Lingman" userId="3c9a4b8a81ba15bc" providerId="LiveId" clId="{83D894C3-C3C7-4AB5-BB59-E06D111FDB08}" dt="2018-11-28T02:34:55.213" v="5706" actId="20577"/>
          <ac:spMkLst>
            <pc:docMk/>
            <pc:sldMk cId="3716883374" sldId="457"/>
            <ac:spMk id="4" creationId="{D9D0DF4D-7CC7-498D-8C16-0DDD8BD24651}"/>
          </ac:spMkLst>
        </pc:spChg>
        <pc:spChg chg="add mod">
          <ac:chgData name="Dan Lingman" userId="3c9a4b8a81ba15bc" providerId="LiveId" clId="{83D894C3-C3C7-4AB5-BB59-E06D111FDB08}" dt="2018-11-28T02:34:06.568" v="5611" actId="1582"/>
          <ac:spMkLst>
            <pc:docMk/>
            <pc:sldMk cId="3716883374" sldId="457"/>
            <ac:spMk id="5" creationId="{A08582DB-EDD4-48E7-8F0A-51743F702FC2}"/>
          </ac:spMkLst>
        </pc:spChg>
        <pc:picChg chg="add mod modCrop">
          <ac:chgData name="Dan Lingman" userId="3c9a4b8a81ba15bc" providerId="LiveId" clId="{83D894C3-C3C7-4AB5-BB59-E06D111FDB08}" dt="2018-11-28T02:32:38.514" v="5431" actId="1035"/>
          <ac:picMkLst>
            <pc:docMk/>
            <pc:sldMk cId="3716883374" sldId="457"/>
            <ac:picMk id="2" creationId="{62D6356D-24A9-42E4-962D-01A5505158D5}"/>
          </ac:picMkLst>
        </pc:picChg>
      </pc:sldChg>
      <pc:sldChg chg="addSp delSp modSp add">
        <pc:chgData name="Dan Lingman" userId="3c9a4b8a81ba15bc" providerId="LiveId" clId="{83D894C3-C3C7-4AB5-BB59-E06D111FDB08}" dt="2018-11-28T02:37:35.332" v="6109" actId="20577"/>
        <pc:sldMkLst>
          <pc:docMk/>
          <pc:sldMk cId="3277516986" sldId="458"/>
        </pc:sldMkLst>
        <pc:spChg chg="mod">
          <ac:chgData name="Dan Lingman" userId="3c9a4b8a81ba15bc" providerId="LiveId" clId="{83D894C3-C3C7-4AB5-BB59-E06D111FDB08}" dt="2018-11-28T02:37:35.332" v="6109" actId="20577"/>
          <ac:spMkLst>
            <pc:docMk/>
            <pc:sldMk cId="3277516986" sldId="458"/>
            <ac:spMk id="4" creationId="{D9D0DF4D-7CC7-498D-8C16-0DDD8BD24651}"/>
          </ac:spMkLst>
        </pc:spChg>
        <pc:spChg chg="del">
          <ac:chgData name="Dan Lingman" userId="3c9a4b8a81ba15bc" providerId="LiveId" clId="{83D894C3-C3C7-4AB5-BB59-E06D111FDB08}" dt="2018-11-28T02:35:12.138" v="5709" actId="478"/>
          <ac:spMkLst>
            <pc:docMk/>
            <pc:sldMk cId="3277516986" sldId="458"/>
            <ac:spMk id="5" creationId="{A08582DB-EDD4-48E7-8F0A-51743F702FC2}"/>
          </ac:spMkLst>
        </pc:spChg>
        <pc:picChg chg="del">
          <ac:chgData name="Dan Lingman" userId="3c9a4b8a81ba15bc" providerId="LiveId" clId="{83D894C3-C3C7-4AB5-BB59-E06D111FDB08}" dt="2018-11-28T02:35:09.764" v="5708" actId="478"/>
          <ac:picMkLst>
            <pc:docMk/>
            <pc:sldMk cId="3277516986" sldId="458"/>
            <ac:picMk id="2" creationId="{62D6356D-24A9-42E4-962D-01A5505158D5}"/>
          </ac:picMkLst>
        </pc:picChg>
        <pc:picChg chg="add mod modCrop">
          <ac:chgData name="Dan Lingman" userId="3c9a4b8a81ba15bc" providerId="LiveId" clId="{83D894C3-C3C7-4AB5-BB59-E06D111FDB08}" dt="2018-11-28T02:36:16.820" v="5794" actId="1035"/>
          <ac:picMkLst>
            <pc:docMk/>
            <pc:sldMk cId="3277516986" sldId="458"/>
            <ac:picMk id="6" creationId="{89949125-8023-42E9-95F2-68AEFBA9EA76}"/>
          </ac:picMkLst>
        </pc:picChg>
      </pc:sldChg>
      <pc:sldChg chg="modSp add">
        <pc:chgData name="Dan Lingman" userId="3c9a4b8a81ba15bc" providerId="LiveId" clId="{83D894C3-C3C7-4AB5-BB59-E06D111FDB08}" dt="2018-11-28T02:39:36.208" v="6519" actId="20577"/>
        <pc:sldMkLst>
          <pc:docMk/>
          <pc:sldMk cId="4201732592" sldId="459"/>
        </pc:sldMkLst>
        <pc:spChg chg="mod">
          <ac:chgData name="Dan Lingman" userId="3c9a4b8a81ba15bc" providerId="LiveId" clId="{83D894C3-C3C7-4AB5-BB59-E06D111FDB08}" dt="2018-11-28T02:39:36.208" v="6519" actId="20577"/>
          <ac:spMkLst>
            <pc:docMk/>
            <pc:sldMk cId="4201732592" sldId="459"/>
            <ac:spMk id="4" creationId="{D9D0DF4D-7CC7-498D-8C16-0DDD8BD24651}"/>
          </ac:spMkLst>
        </pc:spChg>
      </pc:sldChg>
      <pc:sldChg chg="modSp add">
        <pc:chgData name="Dan Lingman" userId="3c9a4b8a81ba15bc" providerId="LiveId" clId="{83D894C3-C3C7-4AB5-BB59-E06D111FDB08}" dt="2018-11-28T02:44:11.916" v="6873" actId="5793"/>
        <pc:sldMkLst>
          <pc:docMk/>
          <pc:sldMk cId="2780647038" sldId="460"/>
        </pc:sldMkLst>
        <pc:spChg chg="mod">
          <ac:chgData name="Dan Lingman" userId="3c9a4b8a81ba15bc" providerId="LiveId" clId="{83D894C3-C3C7-4AB5-BB59-E06D111FDB08}" dt="2018-11-28T02:44:11.916" v="6873" actId="5793"/>
          <ac:spMkLst>
            <pc:docMk/>
            <pc:sldMk cId="2780647038" sldId="460"/>
            <ac:spMk id="4" creationId="{D9D0DF4D-7CC7-498D-8C16-0DDD8BD24651}"/>
          </ac:spMkLst>
        </pc:spChg>
      </pc:sldChg>
      <pc:sldChg chg="modSp add">
        <pc:chgData name="Dan Lingman" userId="3c9a4b8a81ba15bc" providerId="LiveId" clId="{83D894C3-C3C7-4AB5-BB59-E06D111FDB08}" dt="2018-11-28T02:45:58.633" v="7169" actId="20577"/>
        <pc:sldMkLst>
          <pc:docMk/>
          <pc:sldMk cId="3428071856" sldId="461"/>
        </pc:sldMkLst>
        <pc:spChg chg="mod">
          <ac:chgData name="Dan Lingman" userId="3c9a4b8a81ba15bc" providerId="LiveId" clId="{83D894C3-C3C7-4AB5-BB59-E06D111FDB08}" dt="2018-11-28T02:45:58.633" v="7169" actId="20577"/>
          <ac:spMkLst>
            <pc:docMk/>
            <pc:sldMk cId="3428071856" sldId="461"/>
            <ac:spMk id="4" creationId="{D9D0DF4D-7CC7-498D-8C16-0DDD8BD24651}"/>
          </ac:spMkLst>
        </pc:spChg>
      </pc:sldChg>
      <pc:sldChg chg="modSp add">
        <pc:chgData name="Dan Lingman" userId="3c9a4b8a81ba15bc" providerId="LiveId" clId="{83D894C3-C3C7-4AB5-BB59-E06D111FDB08}" dt="2018-11-28T02:50:38.003" v="7527" actId="404"/>
        <pc:sldMkLst>
          <pc:docMk/>
          <pc:sldMk cId="4263019630" sldId="462"/>
        </pc:sldMkLst>
        <pc:spChg chg="mod">
          <ac:chgData name="Dan Lingman" userId="3c9a4b8a81ba15bc" providerId="LiveId" clId="{83D894C3-C3C7-4AB5-BB59-E06D111FDB08}" dt="2018-11-28T02:50:38.003" v="7527" actId="404"/>
          <ac:spMkLst>
            <pc:docMk/>
            <pc:sldMk cId="4263019630" sldId="462"/>
            <ac:spMk id="4" creationId="{D9D0DF4D-7CC7-498D-8C16-0DDD8BD24651}"/>
          </ac:spMkLst>
        </pc:spChg>
      </pc:sldChg>
      <pc:sldChg chg="modSp add">
        <pc:chgData name="Dan Lingman" userId="3c9a4b8a81ba15bc" providerId="LiveId" clId="{83D894C3-C3C7-4AB5-BB59-E06D111FDB08}" dt="2018-11-28T02:51:35.496" v="7775" actId="20577"/>
        <pc:sldMkLst>
          <pc:docMk/>
          <pc:sldMk cId="95200536" sldId="463"/>
        </pc:sldMkLst>
        <pc:spChg chg="mod">
          <ac:chgData name="Dan Lingman" userId="3c9a4b8a81ba15bc" providerId="LiveId" clId="{83D894C3-C3C7-4AB5-BB59-E06D111FDB08}" dt="2018-11-28T02:51:35.496" v="7775" actId="20577"/>
          <ac:spMkLst>
            <pc:docMk/>
            <pc:sldMk cId="95200536" sldId="463"/>
            <ac:spMk id="4" creationId="{D9D0DF4D-7CC7-498D-8C16-0DDD8BD24651}"/>
          </ac:spMkLst>
        </pc:spChg>
      </pc:sldChg>
      <pc:sldChg chg="addSp modSp add">
        <pc:chgData name="Dan Lingman" userId="3c9a4b8a81ba15bc" providerId="LiveId" clId="{83D894C3-C3C7-4AB5-BB59-E06D111FDB08}" dt="2018-11-28T02:53:34.302" v="8073" actId="20577"/>
        <pc:sldMkLst>
          <pc:docMk/>
          <pc:sldMk cId="3785218727" sldId="464"/>
        </pc:sldMkLst>
        <pc:spChg chg="mod">
          <ac:chgData name="Dan Lingman" userId="3c9a4b8a81ba15bc" providerId="LiveId" clId="{83D894C3-C3C7-4AB5-BB59-E06D111FDB08}" dt="2018-11-28T02:53:34.302" v="8073" actId="20577"/>
          <ac:spMkLst>
            <pc:docMk/>
            <pc:sldMk cId="3785218727" sldId="464"/>
            <ac:spMk id="4" creationId="{D9D0DF4D-7CC7-498D-8C16-0DDD8BD24651}"/>
          </ac:spMkLst>
        </pc:spChg>
        <pc:graphicFrameChg chg="add modGraphic">
          <ac:chgData name="Dan Lingman" userId="3c9a4b8a81ba15bc" providerId="LiveId" clId="{83D894C3-C3C7-4AB5-BB59-E06D111FDB08}" dt="2018-11-28T02:52:54.234" v="8035"/>
          <ac:graphicFrameMkLst>
            <pc:docMk/>
            <pc:sldMk cId="3785218727" sldId="464"/>
            <ac:graphicFrameMk id="5" creationId="{4B847E10-A0BB-4C68-ABC7-0B613A0E9DFF}"/>
          </ac:graphicFrameMkLst>
        </pc:graphicFrameChg>
      </pc:sldChg>
      <pc:sldChg chg="modSp add">
        <pc:chgData name="Dan Lingman" userId="3c9a4b8a81ba15bc" providerId="LiveId" clId="{83D894C3-C3C7-4AB5-BB59-E06D111FDB08}" dt="2018-11-28T02:59:17.944" v="8505" actId="20577"/>
        <pc:sldMkLst>
          <pc:docMk/>
          <pc:sldMk cId="668641132" sldId="465"/>
        </pc:sldMkLst>
        <pc:spChg chg="mod">
          <ac:chgData name="Dan Lingman" userId="3c9a4b8a81ba15bc" providerId="LiveId" clId="{83D894C3-C3C7-4AB5-BB59-E06D111FDB08}" dt="2018-11-28T02:59:17.944" v="8505" actId="20577"/>
          <ac:spMkLst>
            <pc:docMk/>
            <pc:sldMk cId="668641132" sldId="465"/>
            <ac:spMk id="4" creationId="{D9D0DF4D-7CC7-498D-8C16-0DDD8BD24651}"/>
          </ac:spMkLst>
        </pc:spChg>
      </pc:sldChg>
      <pc:sldChg chg="modSp add">
        <pc:chgData name="Dan Lingman" userId="3c9a4b8a81ba15bc" providerId="LiveId" clId="{83D894C3-C3C7-4AB5-BB59-E06D111FDB08}" dt="2018-11-28T03:02:30.732" v="8855" actId="20577"/>
        <pc:sldMkLst>
          <pc:docMk/>
          <pc:sldMk cId="1208717562" sldId="466"/>
        </pc:sldMkLst>
        <pc:spChg chg="mod">
          <ac:chgData name="Dan Lingman" userId="3c9a4b8a81ba15bc" providerId="LiveId" clId="{83D894C3-C3C7-4AB5-BB59-E06D111FDB08}" dt="2018-11-28T03:02:30.732" v="8855" actId="20577"/>
          <ac:spMkLst>
            <pc:docMk/>
            <pc:sldMk cId="1208717562" sldId="466"/>
            <ac:spMk id="4" creationId="{D9D0DF4D-7CC7-498D-8C16-0DDD8BD24651}"/>
          </ac:spMkLst>
        </pc:spChg>
      </pc:sldChg>
      <pc:sldChg chg="modSp add">
        <pc:chgData name="Dan Lingman" userId="3c9a4b8a81ba15bc" providerId="LiveId" clId="{83D894C3-C3C7-4AB5-BB59-E06D111FDB08}" dt="2018-11-28T03:04:44.541" v="9098" actId="20577"/>
        <pc:sldMkLst>
          <pc:docMk/>
          <pc:sldMk cId="2605171845" sldId="467"/>
        </pc:sldMkLst>
        <pc:spChg chg="mod">
          <ac:chgData name="Dan Lingman" userId="3c9a4b8a81ba15bc" providerId="LiveId" clId="{83D894C3-C3C7-4AB5-BB59-E06D111FDB08}" dt="2018-11-28T03:04:44.541" v="9098" actId="20577"/>
          <ac:spMkLst>
            <pc:docMk/>
            <pc:sldMk cId="2605171845" sldId="467"/>
            <ac:spMk id="4" creationId="{D9D0DF4D-7CC7-498D-8C16-0DDD8BD24651}"/>
          </ac:spMkLst>
        </pc:spChg>
      </pc:sldChg>
      <pc:sldChg chg="modSp add">
        <pc:chgData name="Dan Lingman" userId="3c9a4b8a81ba15bc" providerId="LiveId" clId="{83D894C3-C3C7-4AB5-BB59-E06D111FDB08}" dt="2018-11-29T00:48:03.863" v="13207" actId="20577"/>
        <pc:sldMkLst>
          <pc:docMk/>
          <pc:sldMk cId="3306898294" sldId="468"/>
        </pc:sldMkLst>
        <pc:spChg chg="mod">
          <ac:chgData name="Dan Lingman" userId="3c9a4b8a81ba15bc" providerId="LiveId" clId="{83D894C3-C3C7-4AB5-BB59-E06D111FDB08}" dt="2018-11-29T00:48:03.863" v="13207" actId="20577"/>
          <ac:spMkLst>
            <pc:docMk/>
            <pc:sldMk cId="3306898294" sldId="468"/>
            <ac:spMk id="4" creationId="{D9D0DF4D-7CC7-498D-8C16-0DDD8BD24651}"/>
          </ac:spMkLst>
        </pc:spChg>
      </pc:sldChg>
      <pc:sldChg chg="modSp add">
        <pc:chgData name="Dan Lingman" userId="3c9a4b8a81ba15bc" providerId="LiveId" clId="{83D894C3-C3C7-4AB5-BB59-E06D111FDB08}" dt="2018-11-28T03:10:20.531" v="9841" actId="6549"/>
        <pc:sldMkLst>
          <pc:docMk/>
          <pc:sldMk cId="1985669779" sldId="469"/>
        </pc:sldMkLst>
        <pc:spChg chg="mod">
          <ac:chgData name="Dan Lingman" userId="3c9a4b8a81ba15bc" providerId="LiveId" clId="{83D894C3-C3C7-4AB5-BB59-E06D111FDB08}" dt="2018-11-28T03:10:20.531" v="9841" actId="6549"/>
          <ac:spMkLst>
            <pc:docMk/>
            <pc:sldMk cId="1985669779" sldId="469"/>
            <ac:spMk id="4" creationId="{D9D0DF4D-7CC7-498D-8C16-0DDD8BD24651}"/>
          </ac:spMkLst>
        </pc:spChg>
      </pc:sldChg>
      <pc:sldChg chg="modSp add">
        <pc:chgData name="Dan Lingman" userId="3c9a4b8a81ba15bc" providerId="LiveId" clId="{83D894C3-C3C7-4AB5-BB59-E06D111FDB08}" dt="2018-11-28T03:13:19.285" v="10268" actId="20577"/>
        <pc:sldMkLst>
          <pc:docMk/>
          <pc:sldMk cId="3127014532" sldId="470"/>
        </pc:sldMkLst>
        <pc:spChg chg="mod">
          <ac:chgData name="Dan Lingman" userId="3c9a4b8a81ba15bc" providerId="LiveId" clId="{83D894C3-C3C7-4AB5-BB59-E06D111FDB08}" dt="2018-11-28T03:13:19.285" v="10268" actId="20577"/>
          <ac:spMkLst>
            <pc:docMk/>
            <pc:sldMk cId="3127014532" sldId="470"/>
            <ac:spMk id="4" creationId="{D9D0DF4D-7CC7-498D-8C16-0DDD8BD24651}"/>
          </ac:spMkLst>
        </pc:spChg>
      </pc:sldChg>
      <pc:sldChg chg="modSp add">
        <pc:chgData name="Dan Lingman" userId="3c9a4b8a81ba15bc" providerId="LiveId" clId="{83D894C3-C3C7-4AB5-BB59-E06D111FDB08}" dt="2018-11-28T03:17:33.533" v="10849" actId="20577"/>
        <pc:sldMkLst>
          <pc:docMk/>
          <pc:sldMk cId="3752386862" sldId="471"/>
        </pc:sldMkLst>
        <pc:spChg chg="mod">
          <ac:chgData name="Dan Lingman" userId="3c9a4b8a81ba15bc" providerId="LiveId" clId="{83D894C3-C3C7-4AB5-BB59-E06D111FDB08}" dt="2018-11-28T03:17:33.533" v="10849" actId="20577"/>
          <ac:spMkLst>
            <pc:docMk/>
            <pc:sldMk cId="3752386862" sldId="471"/>
            <ac:spMk id="4" creationId="{D9D0DF4D-7CC7-498D-8C16-0DDD8BD24651}"/>
          </ac:spMkLst>
        </pc:spChg>
      </pc:sldChg>
      <pc:sldChg chg="modSp add">
        <pc:chgData name="Dan Lingman" userId="3c9a4b8a81ba15bc" providerId="LiveId" clId="{83D894C3-C3C7-4AB5-BB59-E06D111FDB08}" dt="2018-11-28T03:19:21.229" v="11248" actId="20577"/>
        <pc:sldMkLst>
          <pc:docMk/>
          <pc:sldMk cId="778694374" sldId="472"/>
        </pc:sldMkLst>
        <pc:spChg chg="mod">
          <ac:chgData name="Dan Lingman" userId="3c9a4b8a81ba15bc" providerId="LiveId" clId="{83D894C3-C3C7-4AB5-BB59-E06D111FDB08}" dt="2018-11-28T03:19:21.229" v="11248" actId="20577"/>
          <ac:spMkLst>
            <pc:docMk/>
            <pc:sldMk cId="778694374" sldId="472"/>
            <ac:spMk id="4" creationId="{D9D0DF4D-7CC7-498D-8C16-0DDD8BD24651}"/>
          </ac:spMkLst>
        </pc:spChg>
      </pc:sldChg>
      <pc:sldChg chg="add">
        <pc:chgData name="Dan Lingman" userId="3c9a4b8a81ba15bc" providerId="LiveId" clId="{83D894C3-C3C7-4AB5-BB59-E06D111FDB08}" dt="2018-11-28T03:19:53.831" v="11249"/>
        <pc:sldMkLst>
          <pc:docMk/>
          <pc:sldMk cId="1172835768" sldId="473"/>
        </pc:sldMkLst>
      </pc:sldChg>
      <pc:sldChg chg="modSp add">
        <pc:chgData name="Dan Lingman" userId="3c9a4b8a81ba15bc" providerId="LiveId" clId="{83D894C3-C3C7-4AB5-BB59-E06D111FDB08}" dt="2018-11-28T03:22:36.816" v="11540" actId="20577"/>
        <pc:sldMkLst>
          <pc:docMk/>
          <pc:sldMk cId="3270011969" sldId="474"/>
        </pc:sldMkLst>
        <pc:spChg chg="mod">
          <ac:chgData name="Dan Lingman" userId="3c9a4b8a81ba15bc" providerId="LiveId" clId="{83D894C3-C3C7-4AB5-BB59-E06D111FDB08}" dt="2018-11-28T03:22:36.816" v="11540" actId="20577"/>
          <ac:spMkLst>
            <pc:docMk/>
            <pc:sldMk cId="3270011969" sldId="474"/>
            <ac:spMk id="4" creationId="{D9D0DF4D-7CC7-498D-8C16-0DDD8BD24651}"/>
          </ac:spMkLst>
        </pc:spChg>
      </pc:sldChg>
      <pc:sldChg chg="modSp add">
        <pc:chgData name="Dan Lingman" userId="3c9a4b8a81ba15bc" providerId="LiveId" clId="{83D894C3-C3C7-4AB5-BB59-E06D111FDB08}" dt="2018-11-28T03:27:55.752" v="11969" actId="20577"/>
        <pc:sldMkLst>
          <pc:docMk/>
          <pc:sldMk cId="2373804512" sldId="475"/>
        </pc:sldMkLst>
        <pc:spChg chg="mod">
          <ac:chgData name="Dan Lingman" userId="3c9a4b8a81ba15bc" providerId="LiveId" clId="{83D894C3-C3C7-4AB5-BB59-E06D111FDB08}" dt="2018-11-28T03:27:55.752" v="11969" actId="20577"/>
          <ac:spMkLst>
            <pc:docMk/>
            <pc:sldMk cId="2373804512" sldId="475"/>
            <ac:spMk id="4" creationId="{D9D0DF4D-7CC7-498D-8C16-0DDD8BD24651}"/>
          </ac:spMkLst>
        </pc:spChg>
      </pc:sldChg>
      <pc:sldChg chg="modSp add">
        <pc:chgData name="Dan Lingman" userId="3c9a4b8a81ba15bc" providerId="LiveId" clId="{83D894C3-C3C7-4AB5-BB59-E06D111FDB08}" dt="2018-11-28T03:30:18.035" v="12293" actId="20577"/>
        <pc:sldMkLst>
          <pc:docMk/>
          <pc:sldMk cId="3566884418" sldId="476"/>
        </pc:sldMkLst>
        <pc:spChg chg="mod">
          <ac:chgData name="Dan Lingman" userId="3c9a4b8a81ba15bc" providerId="LiveId" clId="{83D894C3-C3C7-4AB5-BB59-E06D111FDB08}" dt="2018-11-28T03:30:18.035" v="12293" actId="20577"/>
          <ac:spMkLst>
            <pc:docMk/>
            <pc:sldMk cId="3566884418" sldId="476"/>
            <ac:spMk id="4" creationId="{D9D0DF4D-7CC7-498D-8C16-0DDD8BD24651}"/>
          </ac:spMkLst>
        </pc:spChg>
      </pc:sldChg>
      <pc:sldChg chg="add del">
        <pc:chgData name="Dan Lingman" userId="3c9a4b8a81ba15bc" providerId="LiveId" clId="{83D894C3-C3C7-4AB5-BB59-E06D111FDB08}" dt="2018-12-05T12:53:16.157" v="16797" actId="2696"/>
        <pc:sldMkLst>
          <pc:docMk/>
          <pc:sldMk cId="746247981" sldId="477"/>
        </pc:sldMkLst>
      </pc:sldChg>
      <pc:sldChg chg="modSp add">
        <pc:chgData name="Dan Lingman" userId="3c9a4b8a81ba15bc" providerId="LiveId" clId="{83D894C3-C3C7-4AB5-BB59-E06D111FDB08}" dt="2018-11-28T14:58:48.125" v="12595" actId="20577"/>
        <pc:sldMkLst>
          <pc:docMk/>
          <pc:sldMk cId="2256281425" sldId="478"/>
        </pc:sldMkLst>
        <pc:spChg chg="mod">
          <ac:chgData name="Dan Lingman" userId="3c9a4b8a81ba15bc" providerId="LiveId" clId="{83D894C3-C3C7-4AB5-BB59-E06D111FDB08}" dt="2018-11-28T14:58:48.125" v="12595" actId="20577"/>
          <ac:spMkLst>
            <pc:docMk/>
            <pc:sldMk cId="2256281425" sldId="478"/>
            <ac:spMk id="4" creationId="{D9D0DF4D-7CC7-498D-8C16-0DDD8BD24651}"/>
          </ac:spMkLst>
        </pc:spChg>
      </pc:sldChg>
      <pc:sldChg chg="modSp add">
        <pc:chgData name="Dan Lingman" userId="3c9a4b8a81ba15bc" providerId="LiveId" clId="{83D894C3-C3C7-4AB5-BB59-E06D111FDB08}" dt="2018-11-29T00:39:51.070" v="12959" actId="20577"/>
        <pc:sldMkLst>
          <pc:docMk/>
          <pc:sldMk cId="2746782492" sldId="479"/>
        </pc:sldMkLst>
        <pc:spChg chg="mod">
          <ac:chgData name="Dan Lingman" userId="3c9a4b8a81ba15bc" providerId="LiveId" clId="{83D894C3-C3C7-4AB5-BB59-E06D111FDB08}" dt="2018-11-29T00:39:51.070" v="12959" actId="20577"/>
          <ac:spMkLst>
            <pc:docMk/>
            <pc:sldMk cId="2746782492" sldId="479"/>
            <ac:spMk id="4" creationId="{D9D0DF4D-7CC7-498D-8C16-0DDD8BD24651}"/>
          </ac:spMkLst>
        </pc:spChg>
      </pc:sldChg>
      <pc:sldChg chg="addSp modSp add">
        <pc:chgData name="Dan Lingman" userId="3c9a4b8a81ba15bc" providerId="LiveId" clId="{83D894C3-C3C7-4AB5-BB59-E06D111FDB08}" dt="2018-11-29T00:42:57.438" v="13204" actId="12788"/>
        <pc:sldMkLst>
          <pc:docMk/>
          <pc:sldMk cId="2900447273" sldId="480"/>
        </pc:sldMkLst>
        <pc:spChg chg="mod">
          <ac:chgData name="Dan Lingman" userId="3c9a4b8a81ba15bc" providerId="LiveId" clId="{83D894C3-C3C7-4AB5-BB59-E06D111FDB08}" dt="2018-11-29T00:42:29.635" v="13200" actId="20577"/>
          <ac:spMkLst>
            <pc:docMk/>
            <pc:sldMk cId="2900447273" sldId="480"/>
            <ac:spMk id="4" creationId="{D9D0DF4D-7CC7-498D-8C16-0DDD8BD24651}"/>
          </ac:spMkLst>
        </pc:spChg>
        <pc:picChg chg="add mod">
          <ac:chgData name="Dan Lingman" userId="3c9a4b8a81ba15bc" providerId="LiveId" clId="{83D894C3-C3C7-4AB5-BB59-E06D111FDB08}" dt="2018-11-29T00:42:57.438" v="13204" actId="12788"/>
          <ac:picMkLst>
            <pc:docMk/>
            <pc:sldMk cId="2900447273" sldId="480"/>
            <ac:picMk id="2" creationId="{DAC34004-869C-4814-9C64-91B1F489C5F6}"/>
          </ac:picMkLst>
        </pc:picChg>
      </pc:sldChg>
      <pc:sldChg chg="addSp modSp add">
        <pc:chgData name="Dan Lingman" userId="3c9a4b8a81ba15bc" providerId="LiveId" clId="{83D894C3-C3C7-4AB5-BB59-E06D111FDB08}" dt="2018-11-29T01:05:09.273" v="13468" actId="1036"/>
        <pc:sldMkLst>
          <pc:docMk/>
          <pc:sldMk cId="763378349" sldId="481"/>
        </pc:sldMkLst>
        <pc:spChg chg="mod">
          <ac:chgData name="Dan Lingman" userId="3c9a4b8a81ba15bc" providerId="LiveId" clId="{83D894C3-C3C7-4AB5-BB59-E06D111FDB08}" dt="2018-11-29T01:04:34.993" v="13454" actId="20577"/>
          <ac:spMkLst>
            <pc:docMk/>
            <pc:sldMk cId="763378349" sldId="481"/>
            <ac:spMk id="4" creationId="{D9D0DF4D-7CC7-498D-8C16-0DDD8BD24651}"/>
          </ac:spMkLst>
        </pc:spChg>
        <pc:picChg chg="add mod modCrop">
          <ac:chgData name="Dan Lingman" userId="3c9a4b8a81ba15bc" providerId="LiveId" clId="{83D894C3-C3C7-4AB5-BB59-E06D111FDB08}" dt="2018-11-29T01:04:15.235" v="13359" actId="1076"/>
          <ac:picMkLst>
            <pc:docMk/>
            <pc:sldMk cId="763378349" sldId="481"/>
            <ac:picMk id="2" creationId="{7F05B360-9534-492F-8802-E5567D127CF0}"/>
          </ac:picMkLst>
        </pc:picChg>
        <pc:picChg chg="add mod modCrop">
          <ac:chgData name="Dan Lingman" userId="3c9a4b8a81ba15bc" providerId="LiveId" clId="{83D894C3-C3C7-4AB5-BB59-E06D111FDB08}" dt="2018-11-29T01:05:09.273" v="13468" actId="1036"/>
          <ac:picMkLst>
            <pc:docMk/>
            <pc:sldMk cId="763378349" sldId="481"/>
            <ac:picMk id="6" creationId="{DB67B8E1-48F1-473B-8DA2-AD25B5D1F30A}"/>
          </ac:picMkLst>
        </pc:picChg>
      </pc:sldChg>
      <pc:sldChg chg="addSp delSp modSp add">
        <pc:chgData name="Dan Lingman" userId="3c9a4b8a81ba15bc" providerId="LiveId" clId="{83D894C3-C3C7-4AB5-BB59-E06D111FDB08}" dt="2018-11-29T01:06:59.777" v="13615" actId="20577"/>
        <pc:sldMkLst>
          <pc:docMk/>
          <pc:sldMk cId="28242335" sldId="482"/>
        </pc:sldMkLst>
        <pc:spChg chg="mod">
          <ac:chgData name="Dan Lingman" userId="3c9a4b8a81ba15bc" providerId="LiveId" clId="{83D894C3-C3C7-4AB5-BB59-E06D111FDB08}" dt="2018-11-29T01:06:59.777" v="13615" actId="20577"/>
          <ac:spMkLst>
            <pc:docMk/>
            <pc:sldMk cId="28242335" sldId="482"/>
            <ac:spMk id="4" creationId="{D9D0DF4D-7CC7-498D-8C16-0DDD8BD24651}"/>
          </ac:spMkLst>
        </pc:spChg>
        <pc:picChg chg="del">
          <ac:chgData name="Dan Lingman" userId="3c9a4b8a81ba15bc" providerId="LiveId" clId="{83D894C3-C3C7-4AB5-BB59-E06D111FDB08}" dt="2018-11-29T01:05:49.486" v="13603" actId="478"/>
          <ac:picMkLst>
            <pc:docMk/>
            <pc:sldMk cId="28242335" sldId="482"/>
            <ac:picMk id="2" creationId="{7F05B360-9534-492F-8802-E5567D127CF0}"/>
          </ac:picMkLst>
        </pc:picChg>
        <pc:picChg chg="del">
          <ac:chgData name="Dan Lingman" userId="3c9a4b8a81ba15bc" providerId="LiveId" clId="{83D894C3-C3C7-4AB5-BB59-E06D111FDB08}" dt="2018-11-29T01:06:30.194" v="13606" actId="478"/>
          <ac:picMkLst>
            <pc:docMk/>
            <pc:sldMk cId="28242335" sldId="482"/>
            <ac:picMk id="6" creationId="{DB67B8E1-48F1-473B-8DA2-AD25B5D1F30A}"/>
          </ac:picMkLst>
        </pc:picChg>
        <pc:picChg chg="add mod">
          <ac:chgData name="Dan Lingman" userId="3c9a4b8a81ba15bc" providerId="LiveId" clId="{83D894C3-C3C7-4AB5-BB59-E06D111FDB08}" dt="2018-11-29T01:06:19.219" v="13605" actId="1076"/>
          <ac:picMkLst>
            <pc:docMk/>
            <pc:sldMk cId="28242335" sldId="482"/>
            <ac:picMk id="7" creationId="{57192866-83ED-457D-AE37-CB049FABF907}"/>
          </ac:picMkLst>
        </pc:picChg>
        <pc:picChg chg="add mod">
          <ac:chgData name="Dan Lingman" userId="3c9a4b8a81ba15bc" providerId="LiveId" clId="{83D894C3-C3C7-4AB5-BB59-E06D111FDB08}" dt="2018-11-29T01:06:37.752" v="13608" actId="1076"/>
          <ac:picMkLst>
            <pc:docMk/>
            <pc:sldMk cId="28242335" sldId="482"/>
            <ac:picMk id="8" creationId="{9284414D-A139-4F2D-B9E1-840DC793115A}"/>
          </ac:picMkLst>
        </pc:picChg>
      </pc:sldChg>
      <pc:sldChg chg="addSp modSp add">
        <pc:chgData name="Dan Lingman" userId="3c9a4b8a81ba15bc" providerId="LiveId" clId="{83D894C3-C3C7-4AB5-BB59-E06D111FDB08}" dt="2018-11-29T02:11:57.169" v="13863" actId="1076"/>
        <pc:sldMkLst>
          <pc:docMk/>
          <pc:sldMk cId="4067392779" sldId="483"/>
        </pc:sldMkLst>
        <pc:spChg chg="mod">
          <ac:chgData name="Dan Lingman" userId="3c9a4b8a81ba15bc" providerId="LiveId" clId="{83D894C3-C3C7-4AB5-BB59-E06D111FDB08}" dt="2018-11-29T02:11:45.925" v="13859" actId="6549"/>
          <ac:spMkLst>
            <pc:docMk/>
            <pc:sldMk cId="4067392779" sldId="483"/>
            <ac:spMk id="4" creationId="{D9D0DF4D-7CC7-498D-8C16-0DDD8BD24651}"/>
          </ac:spMkLst>
        </pc:spChg>
        <pc:picChg chg="add mod">
          <ac:chgData name="Dan Lingman" userId="3c9a4b8a81ba15bc" providerId="LiveId" clId="{83D894C3-C3C7-4AB5-BB59-E06D111FDB08}" dt="2018-11-29T02:11:57.169" v="13863" actId="1076"/>
          <ac:picMkLst>
            <pc:docMk/>
            <pc:sldMk cId="4067392779" sldId="483"/>
            <ac:picMk id="2" creationId="{7E604298-7B25-4C48-8302-9BE5AD468F60}"/>
          </ac:picMkLst>
        </pc:picChg>
      </pc:sldChg>
      <pc:sldChg chg="delSp modSp add">
        <pc:chgData name="Dan Lingman" userId="3c9a4b8a81ba15bc" providerId="LiveId" clId="{83D894C3-C3C7-4AB5-BB59-E06D111FDB08}" dt="2018-11-29T02:15:22.960" v="14240" actId="20577"/>
        <pc:sldMkLst>
          <pc:docMk/>
          <pc:sldMk cId="575486911" sldId="484"/>
        </pc:sldMkLst>
        <pc:spChg chg="mod">
          <ac:chgData name="Dan Lingman" userId="3c9a4b8a81ba15bc" providerId="LiveId" clId="{83D894C3-C3C7-4AB5-BB59-E06D111FDB08}" dt="2018-11-29T02:15:22.960" v="14240" actId="20577"/>
          <ac:spMkLst>
            <pc:docMk/>
            <pc:sldMk cId="575486911" sldId="484"/>
            <ac:spMk id="4" creationId="{D9D0DF4D-7CC7-498D-8C16-0DDD8BD24651}"/>
          </ac:spMkLst>
        </pc:spChg>
        <pc:picChg chg="del">
          <ac:chgData name="Dan Lingman" userId="3c9a4b8a81ba15bc" providerId="LiveId" clId="{83D894C3-C3C7-4AB5-BB59-E06D111FDB08}" dt="2018-11-29T02:12:13.581" v="13865" actId="478"/>
          <ac:picMkLst>
            <pc:docMk/>
            <pc:sldMk cId="575486911" sldId="484"/>
            <ac:picMk id="2" creationId="{7E604298-7B25-4C48-8302-9BE5AD468F60}"/>
          </ac:picMkLst>
        </pc:picChg>
      </pc:sldChg>
      <pc:sldChg chg="addSp modSp add">
        <pc:chgData name="Dan Lingman" userId="3c9a4b8a81ba15bc" providerId="LiveId" clId="{83D894C3-C3C7-4AB5-BB59-E06D111FDB08}" dt="2018-11-29T02:18:07.982" v="14471" actId="1076"/>
        <pc:sldMkLst>
          <pc:docMk/>
          <pc:sldMk cId="979723896" sldId="485"/>
        </pc:sldMkLst>
        <pc:spChg chg="mod">
          <ac:chgData name="Dan Lingman" userId="3c9a4b8a81ba15bc" providerId="LiveId" clId="{83D894C3-C3C7-4AB5-BB59-E06D111FDB08}" dt="2018-11-29T02:17:28.127" v="14469" actId="20577"/>
          <ac:spMkLst>
            <pc:docMk/>
            <pc:sldMk cId="979723896" sldId="485"/>
            <ac:spMk id="4" creationId="{D9D0DF4D-7CC7-498D-8C16-0DDD8BD24651}"/>
          </ac:spMkLst>
        </pc:spChg>
        <pc:picChg chg="add mod">
          <ac:chgData name="Dan Lingman" userId="3c9a4b8a81ba15bc" providerId="LiveId" clId="{83D894C3-C3C7-4AB5-BB59-E06D111FDB08}" dt="2018-11-29T02:18:07.982" v="14471" actId="1076"/>
          <ac:picMkLst>
            <pc:docMk/>
            <pc:sldMk cId="979723896" sldId="485"/>
            <ac:picMk id="2" creationId="{B4C313ED-B7CE-44F4-9DC5-F1616A622F4E}"/>
          </ac:picMkLst>
        </pc:picChg>
      </pc:sldChg>
      <pc:sldChg chg="addSp delSp modSp add">
        <pc:chgData name="Dan Lingman" userId="3c9a4b8a81ba15bc" providerId="LiveId" clId="{83D894C3-C3C7-4AB5-BB59-E06D111FDB08}" dt="2018-11-29T02:20:10.471" v="14666" actId="1076"/>
        <pc:sldMkLst>
          <pc:docMk/>
          <pc:sldMk cId="481544241" sldId="486"/>
        </pc:sldMkLst>
        <pc:spChg chg="mod">
          <ac:chgData name="Dan Lingman" userId="3c9a4b8a81ba15bc" providerId="LiveId" clId="{83D894C3-C3C7-4AB5-BB59-E06D111FDB08}" dt="2018-11-29T02:19:27.419" v="14663" actId="20577"/>
          <ac:spMkLst>
            <pc:docMk/>
            <pc:sldMk cId="481544241" sldId="486"/>
            <ac:spMk id="4" creationId="{D9D0DF4D-7CC7-498D-8C16-0DDD8BD24651}"/>
          </ac:spMkLst>
        </pc:spChg>
        <pc:picChg chg="del">
          <ac:chgData name="Dan Lingman" userId="3c9a4b8a81ba15bc" providerId="LiveId" clId="{83D894C3-C3C7-4AB5-BB59-E06D111FDB08}" dt="2018-11-29T02:20:02.726" v="14664" actId="478"/>
          <ac:picMkLst>
            <pc:docMk/>
            <pc:sldMk cId="481544241" sldId="486"/>
            <ac:picMk id="2" creationId="{B4C313ED-B7CE-44F4-9DC5-F1616A622F4E}"/>
          </ac:picMkLst>
        </pc:picChg>
        <pc:picChg chg="add mod">
          <ac:chgData name="Dan Lingman" userId="3c9a4b8a81ba15bc" providerId="LiveId" clId="{83D894C3-C3C7-4AB5-BB59-E06D111FDB08}" dt="2018-11-29T02:20:10.471" v="14666" actId="1076"/>
          <ac:picMkLst>
            <pc:docMk/>
            <pc:sldMk cId="481544241" sldId="486"/>
            <ac:picMk id="6" creationId="{8889F930-E03B-498E-BF8F-E3B67CF42105}"/>
          </ac:picMkLst>
        </pc:picChg>
      </pc:sldChg>
      <pc:sldChg chg="modSp add">
        <pc:chgData name="Dan Lingman" userId="3c9a4b8a81ba15bc" providerId="LiveId" clId="{83D894C3-C3C7-4AB5-BB59-E06D111FDB08}" dt="2018-11-29T02:22:50.826" v="15049" actId="20577"/>
        <pc:sldMkLst>
          <pc:docMk/>
          <pc:sldMk cId="3721798864" sldId="487"/>
        </pc:sldMkLst>
        <pc:spChg chg="mod">
          <ac:chgData name="Dan Lingman" userId="3c9a4b8a81ba15bc" providerId="LiveId" clId="{83D894C3-C3C7-4AB5-BB59-E06D111FDB08}" dt="2018-11-29T02:22:50.826" v="15049" actId="20577"/>
          <ac:spMkLst>
            <pc:docMk/>
            <pc:sldMk cId="3721798864" sldId="487"/>
            <ac:spMk id="4" creationId="{D9D0DF4D-7CC7-498D-8C16-0DDD8BD24651}"/>
          </ac:spMkLst>
        </pc:spChg>
      </pc:sldChg>
      <pc:sldChg chg="modSp add">
        <pc:chgData name="Dan Lingman" userId="3c9a4b8a81ba15bc" providerId="LiveId" clId="{83D894C3-C3C7-4AB5-BB59-E06D111FDB08}" dt="2018-11-29T02:24:07.666" v="15305" actId="20577"/>
        <pc:sldMkLst>
          <pc:docMk/>
          <pc:sldMk cId="2471026143" sldId="488"/>
        </pc:sldMkLst>
        <pc:spChg chg="mod">
          <ac:chgData name="Dan Lingman" userId="3c9a4b8a81ba15bc" providerId="LiveId" clId="{83D894C3-C3C7-4AB5-BB59-E06D111FDB08}" dt="2018-11-29T02:24:07.666" v="15305" actId="20577"/>
          <ac:spMkLst>
            <pc:docMk/>
            <pc:sldMk cId="2471026143" sldId="488"/>
            <ac:spMk id="4" creationId="{D9D0DF4D-7CC7-498D-8C16-0DDD8BD24651}"/>
          </ac:spMkLst>
        </pc:spChg>
      </pc:sldChg>
      <pc:sldChg chg="modSp add">
        <pc:chgData name="Dan Lingman" userId="3c9a4b8a81ba15bc" providerId="LiveId" clId="{83D894C3-C3C7-4AB5-BB59-E06D111FDB08}" dt="2018-11-29T02:25:24.331" v="15496" actId="5793"/>
        <pc:sldMkLst>
          <pc:docMk/>
          <pc:sldMk cId="2336227983" sldId="489"/>
        </pc:sldMkLst>
        <pc:spChg chg="mod">
          <ac:chgData name="Dan Lingman" userId="3c9a4b8a81ba15bc" providerId="LiveId" clId="{83D894C3-C3C7-4AB5-BB59-E06D111FDB08}" dt="2018-11-29T02:25:24.331" v="15496" actId="5793"/>
          <ac:spMkLst>
            <pc:docMk/>
            <pc:sldMk cId="2336227983" sldId="489"/>
            <ac:spMk id="4" creationId="{D9D0DF4D-7CC7-498D-8C16-0DDD8BD24651}"/>
          </ac:spMkLst>
        </pc:spChg>
      </pc:sldChg>
      <pc:sldChg chg="modSp add">
        <pc:chgData name="Dan Lingman" userId="3c9a4b8a81ba15bc" providerId="LiveId" clId="{83D894C3-C3C7-4AB5-BB59-E06D111FDB08}" dt="2018-11-29T02:27:50.952" v="15929" actId="20577"/>
        <pc:sldMkLst>
          <pc:docMk/>
          <pc:sldMk cId="131697576" sldId="490"/>
        </pc:sldMkLst>
        <pc:spChg chg="mod">
          <ac:chgData name="Dan Lingman" userId="3c9a4b8a81ba15bc" providerId="LiveId" clId="{83D894C3-C3C7-4AB5-BB59-E06D111FDB08}" dt="2018-11-29T02:27:50.952" v="15929" actId="20577"/>
          <ac:spMkLst>
            <pc:docMk/>
            <pc:sldMk cId="131697576" sldId="490"/>
            <ac:spMk id="4" creationId="{D9D0DF4D-7CC7-498D-8C16-0DDD8BD24651}"/>
          </ac:spMkLst>
        </pc:spChg>
      </pc:sldChg>
      <pc:sldChg chg="modSp add">
        <pc:chgData name="Dan Lingman" userId="3c9a4b8a81ba15bc" providerId="LiveId" clId="{83D894C3-C3C7-4AB5-BB59-E06D111FDB08}" dt="2018-11-29T02:32:02.933" v="16326" actId="20577"/>
        <pc:sldMkLst>
          <pc:docMk/>
          <pc:sldMk cId="1144964810" sldId="491"/>
        </pc:sldMkLst>
        <pc:spChg chg="mod">
          <ac:chgData name="Dan Lingman" userId="3c9a4b8a81ba15bc" providerId="LiveId" clId="{83D894C3-C3C7-4AB5-BB59-E06D111FDB08}" dt="2018-11-29T02:32:02.933" v="16326" actId="20577"/>
          <ac:spMkLst>
            <pc:docMk/>
            <pc:sldMk cId="1144964810" sldId="491"/>
            <ac:spMk id="4" creationId="{D9D0DF4D-7CC7-498D-8C16-0DDD8BD24651}"/>
          </ac:spMkLst>
        </pc:spChg>
      </pc:sldChg>
      <pc:sldChg chg="modSp add">
        <pc:chgData name="Dan Lingman" userId="3c9a4b8a81ba15bc" providerId="LiveId" clId="{83D894C3-C3C7-4AB5-BB59-E06D111FDB08}" dt="2018-11-29T02:33:42.644" v="16522" actId="20577"/>
        <pc:sldMkLst>
          <pc:docMk/>
          <pc:sldMk cId="2043695806" sldId="492"/>
        </pc:sldMkLst>
        <pc:spChg chg="mod">
          <ac:chgData name="Dan Lingman" userId="3c9a4b8a81ba15bc" providerId="LiveId" clId="{83D894C3-C3C7-4AB5-BB59-E06D111FDB08}" dt="2018-11-29T02:33:42.644" v="16522" actId="20577"/>
          <ac:spMkLst>
            <pc:docMk/>
            <pc:sldMk cId="2043695806" sldId="492"/>
            <ac:spMk id="4" creationId="{D9D0DF4D-7CC7-498D-8C16-0DDD8BD24651}"/>
          </ac:spMkLst>
        </pc:spChg>
      </pc:sldChg>
      <pc:sldChg chg="modSp add">
        <pc:chgData name="Dan Lingman" userId="3c9a4b8a81ba15bc" providerId="LiveId" clId="{83D894C3-C3C7-4AB5-BB59-E06D111FDB08}" dt="2018-11-29T02:41:04.379" v="16794" actId="20577"/>
        <pc:sldMkLst>
          <pc:docMk/>
          <pc:sldMk cId="129665854" sldId="493"/>
        </pc:sldMkLst>
        <pc:spChg chg="mod">
          <ac:chgData name="Dan Lingman" userId="3c9a4b8a81ba15bc" providerId="LiveId" clId="{83D894C3-C3C7-4AB5-BB59-E06D111FDB08}" dt="2018-11-29T02:41:04.379" v="16794" actId="20577"/>
          <ac:spMkLst>
            <pc:docMk/>
            <pc:sldMk cId="129665854" sldId="493"/>
            <ac:spMk id="4" creationId="{D9D0DF4D-7CC7-498D-8C16-0DDD8BD24651}"/>
          </ac:spMkLst>
        </pc:spChg>
      </pc:sldChg>
      <pc:sldChg chg="modSp add">
        <pc:chgData name="Dan Lingman" userId="3c9a4b8a81ba15bc" providerId="LiveId" clId="{83D894C3-C3C7-4AB5-BB59-E06D111FDB08}" dt="2018-11-29T02:40:31.023" v="16752" actId="20577"/>
        <pc:sldMkLst>
          <pc:docMk/>
          <pc:sldMk cId="3204765882" sldId="494"/>
        </pc:sldMkLst>
        <pc:spChg chg="mod">
          <ac:chgData name="Dan Lingman" userId="3c9a4b8a81ba15bc" providerId="LiveId" clId="{83D894C3-C3C7-4AB5-BB59-E06D111FDB08}" dt="2018-11-29T02:40:31.023" v="16752" actId="20577"/>
          <ac:spMkLst>
            <pc:docMk/>
            <pc:sldMk cId="3204765882" sldId="494"/>
            <ac:spMk id="4" creationId="{D9D0DF4D-7CC7-498D-8C16-0DDD8BD24651}"/>
          </ac:spMkLst>
        </pc:spChg>
      </pc:sldChg>
    </pc:docChg>
  </pc:docChgLst>
  <pc:docChgLst>
    <pc:chgData name="Dan Lingman" userId="3c9a4b8a81ba15bc" providerId="LiveId" clId="{4D80ED9C-F816-4B00-B09F-58EA161AE6FA}"/>
    <pc:docChg chg="custSel addSld delSld modSld">
      <pc:chgData name="Dan Lingman" userId="3c9a4b8a81ba15bc" providerId="LiveId" clId="{4D80ED9C-F816-4B00-B09F-58EA161AE6FA}" dt="2018-11-16T21:25:02.679" v="559" actId="2696"/>
      <pc:docMkLst>
        <pc:docMk/>
      </pc:docMkLst>
      <pc:sldChg chg="modSp">
        <pc:chgData name="Dan Lingman" userId="3c9a4b8a81ba15bc" providerId="LiveId" clId="{4D80ED9C-F816-4B00-B09F-58EA161AE6FA}" dt="2018-11-16T01:17:28.282" v="539" actId="20577"/>
        <pc:sldMkLst>
          <pc:docMk/>
          <pc:sldMk cId="0" sldId="257"/>
        </pc:sldMkLst>
        <pc:spChg chg="mod">
          <ac:chgData name="Dan Lingman" userId="3c9a4b8a81ba15bc" providerId="LiveId" clId="{4D80ED9C-F816-4B00-B09F-58EA161AE6FA}" dt="2018-11-16T01:17:28.282" v="539" actId="20577"/>
          <ac:spMkLst>
            <pc:docMk/>
            <pc:sldMk cId="0" sldId="257"/>
            <ac:spMk id="9" creationId="{00000000-0000-0000-0000-000000000000}"/>
          </ac:spMkLst>
        </pc:spChg>
      </pc:sldChg>
    </pc:docChg>
  </pc:docChgLst>
  <pc:docChgLst>
    <pc:chgData name="Dan Lingman" userId="3c9a4b8a81ba15bc" providerId="LiveId" clId="{A70DE0ED-B627-4933-88D2-0FEA90F851A9}"/>
    <pc:docChg chg="undo custSel addSld delSld modSld">
      <pc:chgData name="Dan Lingman" userId="3c9a4b8a81ba15bc" providerId="LiveId" clId="{A70DE0ED-B627-4933-88D2-0FEA90F851A9}" dt="2018-11-15T14:59:56.597" v="7741" actId="20577"/>
      <pc:docMkLst>
        <pc:docMk/>
      </pc:docMkLst>
      <pc:sldChg chg="modSp">
        <pc:chgData name="Dan Lingman" userId="3c9a4b8a81ba15bc" providerId="LiveId" clId="{A70DE0ED-B627-4933-88D2-0FEA90F851A9}" dt="2018-11-14T19:42:08.245" v="663" actId="20577"/>
        <pc:sldMkLst>
          <pc:docMk/>
          <pc:sldMk cId="0" sldId="257"/>
        </pc:sldMkLst>
        <pc:spChg chg="mod">
          <ac:chgData name="Dan Lingman" userId="3c9a4b8a81ba15bc" providerId="LiveId" clId="{A70DE0ED-B627-4933-88D2-0FEA90F851A9}" dt="2018-11-14T19:42:08.245" v="663" actId="20577"/>
          <ac:spMkLst>
            <pc:docMk/>
            <pc:sldMk cId="0" sldId="257"/>
            <ac:spMk id="9" creationId="{00000000-0000-0000-0000-000000000000}"/>
          </ac:spMkLst>
        </pc:spChg>
      </pc:sldChg>
    </pc:docChg>
  </pc:docChgLst>
  <pc:docChgLst>
    <pc:chgData name="Dan Lingman" userId="3c9a4b8a81ba15bc" providerId="LiveId" clId="{D6F3DD94-3C10-4B12-AC2D-6984670CDB9F}"/>
    <pc:docChg chg="undo custSel addSld delSld modSld modMainMaster">
      <pc:chgData name="Dan Lingman" userId="3c9a4b8a81ba15bc" providerId="LiveId" clId="{D6F3DD94-3C10-4B12-AC2D-6984670CDB9F}" dt="2018-11-14T04:45:00.992" v="7162" actId="20577"/>
      <pc:docMkLst>
        <pc:docMk/>
      </pc:docMkLst>
      <pc:sldChg chg="modSp">
        <pc:chgData name="Dan Lingman" userId="3c9a4b8a81ba15bc" providerId="LiveId" clId="{D6F3DD94-3C10-4B12-AC2D-6984670CDB9F}" dt="2018-11-03T22:21:58.691" v="26" actId="20577"/>
        <pc:sldMkLst>
          <pc:docMk/>
          <pc:sldMk cId="0" sldId="256"/>
        </pc:sldMkLst>
        <pc:spChg chg="mod">
          <ac:chgData name="Dan Lingman" userId="3c9a4b8a81ba15bc" providerId="LiveId" clId="{D6F3DD94-3C10-4B12-AC2D-6984670CDB9F}" dt="2018-11-03T22:21:54.506" v="22" actId="20577"/>
          <ac:spMkLst>
            <pc:docMk/>
            <pc:sldMk cId="0" sldId="256"/>
            <ac:spMk id="2" creationId="{00000000-0000-0000-0000-000000000000}"/>
          </ac:spMkLst>
        </pc:spChg>
        <pc:spChg chg="mod">
          <ac:chgData name="Dan Lingman" userId="3c9a4b8a81ba15bc" providerId="LiveId" clId="{D6F3DD94-3C10-4B12-AC2D-6984670CDB9F}" dt="2018-11-03T22:21:58.691" v="26" actId="20577"/>
          <ac:spMkLst>
            <pc:docMk/>
            <pc:sldMk cId="0" sldId="256"/>
            <ac:spMk id="3" creationId="{00000000-0000-0000-0000-000000000000}"/>
          </ac:spMkLst>
        </pc:spChg>
      </pc:sldChg>
      <pc:sldChg chg="delSp modSp">
        <pc:chgData name="Dan Lingman" userId="3c9a4b8a81ba15bc" providerId="LiveId" clId="{D6F3DD94-3C10-4B12-AC2D-6984670CDB9F}" dt="2018-11-03T22:22:19.246" v="45" actId="478"/>
        <pc:sldMkLst>
          <pc:docMk/>
          <pc:sldMk cId="0" sldId="257"/>
        </pc:sldMkLst>
        <pc:spChg chg="del">
          <ac:chgData name="Dan Lingman" userId="3c9a4b8a81ba15bc" providerId="LiveId" clId="{D6F3DD94-3C10-4B12-AC2D-6984670CDB9F}" dt="2018-11-03T22:22:19.246" v="45" actId="478"/>
          <ac:spMkLst>
            <pc:docMk/>
            <pc:sldMk cId="0" sldId="257"/>
            <ac:spMk id="8" creationId="{00000000-0000-0000-0000-000000000000}"/>
          </ac:spMkLst>
        </pc:spChg>
        <pc:spChg chg="mod">
          <ac:chgData name="Dan Lingman" userId="3c9a4b8a81ba15bc" providerId="LiveId" clId="{D6F3DD94-3C10-4B12-AC2D-6984670CDB9F}" dt="2018-11-03T22:22:07.904" v="44" actId="20577"/>
          <ac:spMkLst>
            <pc:docMk/>
            <pc:sldMk cId="0" sldId="257"/>
            <ac:spMk id="9" creationId="{00000000-0000-0000-0000-000000000000}"/>
          </ac:spMkLst>
        </pc:spChg>
      </pc:sldChg>
      <pc:sldMasterChg chg="modSldLayout">
        <pc:chgData name="Dan Lingman" userId="3c9a4b8a81ba15bc" providerId="LiveId" clId="{D6F3DD94-3C10-4B12-AC2D-6984670CDB9F}" dt="2018-11-03T22:21:07.606" v="7" actId="20577"/>
        <pc:sldMasterMkLst>
          <pc:docMk/>
          <pc:sldMasterMk cId="0" sldId="2147483648"/>
        </pc:sldMasterMkLst>
        <pc:sldLayoutChg chg="modSp">
          <pc:chgData name="Dan Lingman" userId="3c9a4b8a81ba15bc" providerId="LiveId" clId="{D6F3DD94-3C10-4B12-AC2D-6984670CDB9F}" dt="2018-11-03T22:20:55.013" v="3" actId="20577"/>
          <pc:sldLayoutMkLst>
            <pc:docMk/>
            <pc:sldMasterMk cId="0" sldId="2147483648"/>
            <pc:sldLayoutMk cId="0" sldId="2147483649"/>
          </pc:sldLayoutMkLst>
          <pc:spChg chg="mod">
            <ac:chgData name="Dan Lingman" userId="3c9a4b8a81ba15bc" providerId="LiveId" clId="{D6F3DD94-3C10-4B12-AC2D-6984670CDB9F}" dt="2018-11-03T22:20:55.013" v="3" actId="20577"/>
            <ac:spMkLst>
              <pc:docMk/>
              <pc:sldMasterMk cId="0" sldId="2147483648"/>
              <pc:sldLayoutMk cId="0" sldId="2147483649"/>
              <ac:spMk id="9" creationId="{00000000-0000-0000-0000-000000000000}"/>
            </ac:spMkLst>
          </pc:spChg>
        </pc:sldLayoutChg>
        <pc:sldLayoutChg chg="modSp">
          <pc:chgData name="Dan Lingman" userId="3c9a4b8a81ba15bc" providerId="LiveId" clId="{D6F3DD94-3C10-4B12-AC2D-6984670CDB9F}" dt="2018-11-03T22:21:02.397" v="5" actId="20577"/>
          <pc:sldLayoutMkLst>
            <pc:docMk/>
            <pc:sldMasterMk cId="0" sldId="2147483648"/>
            <pc:sldLayoutMk cId="0" sldId="2147483650"/>
          </pc:sldLayoutMkLst>
          <pc:spChg chg="mod">
            <ac:chgData name="Dan Lingman" userId="3c9a4b8a81ba15bc" providerId="LiveId" clId="{D6F3DD94-3C10-4B12-AC2D-6984670CDB9F}" dt="2018-11-03T22:21:02.397" v="5" actId="20577"/>
            <ac:spMkLst>
              <pc:docMk/>
              <pc:sldMasterMk cId="0" sldId="2147483648"/>
              <pc:sldLayoutMk cId="0" sldId="2147483650"/>
              <ac:spMk id="11" creationId="{00000000-0000-0000-0000-000000000000}"/>
            </ac:spMkLst>
          </pc:spChg>
        </pc:sldLayoutChg>
        <pc:sldLayoutChg chg="modSp">
          <pc:chgData name="Dan Lingman" userId="3c9a4b8a81ba15bc" providerId="LiveId" clId="{D6F3DD94-3C10-4B12-AC2D-6984670CDB9F}" dt="2018-11-03T22:21:07.606" v="7" actId="20577"/>
          <pc:sldLayoutMkLst>
            <pc:docMk/>
            <pc:sldMasterMk cId="0" sldId="2147483648"/>
            <pc:sldLayoutMk cId="0" sldId="2147483660"/>
          </pc:sldLayoutMkLst>
          <pc:spChg chg="mod">
            <ac:chgData name="Dan Lingman" userId="3c9a4b8a81ba15bc" providerId="LiveId" clId="{D6F3DD94-3C10-4B12-AC2D-6984670CDB9F}" dt="2018-11-03T22:21:07.606" v="7" actId="20577"/>
            <ac:spMkLst>
              <pc:docMk/>
              <pc:sldMasterMk cId="0" sldId="2147483648"/>
              <pc:sldLayoutMk cId="0" sldId="2147483660"/>
              <ac:spMk id="10" creationId="{00000000-0000-0000-0000-000000000000}"/>
            </ac:spMkLst>
          </pc:spChg>
        </pc:sldLayoutChg>
      </pc:sldMasterChg>
    </pc:docChg>
  </pc:docChgLst>
  <pc:docChgLst>
    <pc:chgData name="Dan Lingman" userId="3c9a4b8a81ba15bc" providerId="LiveId" clId="{E003A2FD-9151-4A71-8A62-A0227C076B0F}"/>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2"/>
            <a:ext cx="3037840" cy="466434"/>
          </a:xfrm>
          <a:prstGeom prst="rect">
            <a:avLst/>
          </a:prstGeom>
        </p:spPr>
        <p:txBody>
          <a:bodyPr vert="horz" lIns="93177" tIns="46589" rIns="93177" bIns="46589" rtlCol="0"/>
          <a:lstStyle>
            <a:lvl1pPr algn="r">
              <a:defRPr sz="1200"/>
            </a:lvl1pPr>
          </a:lstStyle>
          <a:p>
            <a:fld id="{54B154D7-D349-4F1C-8775-B794F401CB60}" type="datetimeFigureOut">
              <a:rPr lang="en-CA" smtClean="0"/>
              <a:t>2018-12-05</a:t>
            </a:fld>
            <a:endParaRPr lang="en-CA"/>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AEF7F62-BAEC-B64F-AED7-54B152F43EDA}" type="datetimeFigureOut">
              <a:rPr lang="en-US" smtClean="0"/>
              <a:pPr/>
              <a:t>12/5/2018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12/5/2018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Algorithms</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1574</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2554545"/>
          </a:xfrm>
          <a:prstGeom prst="rect">
            <a:avLst/>
          </a:prstGeom>
        </p:spPr>
        <p:txBody>
          <a:bodyPr wrap="square">
            <a:spAutoFit/>
          </a:bodyPr>
          <a:lstStyle/>
          <a:p>
            <a:r>
              <a:rPr lang="en-US" sz="3200" dirty="0"/>
              <a:t>Behavior Trees - But I can just download it…</a:t>
            </a:r>
          </a:p>
          <a:p>
            <a:endParaRPr lang="en-US" sz="3200" dirty="0"/>
          </a:p>
          <a:p>
            <a:r>
              <a:rPr lang="en-US" sz="3200" dirty="0"/>
              <a:t>Something like Behavior Designer is a bit more sophisticated - but costs $80.</a:t>
            </a:r>
          </a:p>
          <a:p>
            <a:endParaRPr lang="en-US" sz="3200" dirty="0"/>
          </a:p>
        </p:txBody>
      </p:sp>
      <p:pic>
        <p:nvPicPr>
          <p:cNvPr id="2050" name="Picture 2" descr="https://d2ujflorbtfzji.cloudfront.net/package-screenshot/a1c53596-072a-4067-865c-f28ca7b0069b_scaled.jpg">
            <a:extLst>
              <a:ext uri="{FF2B5EF4-FFF2-40B4-BE49-F238E27FC236}">
                <a16:creationId xmlns:a16="http://schemas.microsoft.com/office/drawing/2014/main" id="{632BBC85-1BDD-4936-BEFA-F7ACBEB3B9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28" t="12982" r="17377" b="22238"/>
          <a:stretch/>
        </p:blipFill>
        <p:spPr bwMode="auto">
          <a:xfrm>
            <a:off x="1169376" y="2910254"/>
            <a:ext cx="6594773" cy="368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68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Behavior Trees - But I can just download it…</a:t>
            </a:r>
          </a:p>
          <a:p>
            <a:endParaRPr lang="en-US" sz="3200" dirty="0"/>
          </a:p>
          <a:p>
            <a:r>
              <a:rPr lang="en-US" sz="3200" dirty="0"/>
              <a:t>However, while these might be fine for your own independent projects, you can't use asset store items in your Capstone project.</a:t>
            </a:r>
          </a:p>
          <a:p>
            <a:endParaRPr lang="en-US" sz="3200" dirty="0"/>
          </a:p>
          <a:p>
            <a:r>
              <a:rPr lang="en-US" sz="3200" dirty="0"/>
              <a:t>This means you need to write the AI in your game using other means.</a:t>
            </a:r>
          </a:p>
          <a:p>
            <a:endParaRPr lang="en-US" sz="3200" dirty="0"/>
          </a:p>
          <a:p>
            <a:r>
              <a:rPr lang="en-US" sz="3200" dirty="0"/>
              <a:t>One of those other means, is to use the built in state machines that Unity provides, driven by an </a:t>
            </a:r>
            <a:r>
              <a:rPr lang="en-US" sz="3200"/>
              <a:t>animation controller.</a:t>
            </a:r>
            <a:endParaRPr lang="en-US" sz="3200" dirty="0"/>
          </a:p>
        </p:txBody>
      </p:sp>
    </p:spTree>
    <p:extLst>
      <p:ext uri="{BB962C8B-B14F-4D97-AF65-F5344CB8AC3E}">
        <p14:creationId xmlns:p14="http://schemas.microsoft.com/office/powerpoint/2010/main" val="3430807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Behavior Trees - If I do download it…</a:t>
            </a:r>
          </a:p>
          <a:p>
            <a:endParaRPr lang="en-US" sz="3200" dirty="0"/>
          </a:p>
          <a:p>
            <a:r>
              <a:rPr lang="en-US" sz="3200" dirty="0"/>
              <a:t>What are the pros and cons of each?</a:t>
            </a:r>
          </a:p>
          <a:p>
            <a:endParaRPr lang="en-US" sz="3200" dirty="0"/>
          </a:p>
          <a:p>
            <a:r>
              <a:rPr lang="en-US" sz="3200" dirty="0"/>
              <a:t>If you opt for a lower end one, like Panda, Then you're looking at editing text files, with no error checking.  Remember how fun that was in Python? </a:t>
            </a:r>
          </a:p>
          <a:p>
            <a:endParaRPr lang="en-US" sz="3200" dirty="0"/>
          </a:p>
          <a:p>
            <a:r>
              <a:rPr lang="en-US" sz="3200" dirty="0"/>
              <a:t>The higher end ones avoid most of those problems, and have better debugging tools to boot.  </a:t>
            </a:r>
          </a:p>
        </p:txBody>
      </p:sp>
    </p:spTree>
    <p:extLst>
      <p:ext uri="{BB962C8B-B14F-4D97-AF65-F5344CB8AC3E}">
        <p14:creationId xmlns:p14="http://schemas.microsoft.com/office/powerpoint/2010/main" val="670947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3539430"/>
          </a:xfrm>
          <a:prstGeom prst="rect">
            <a:avLst/>
          </a:prstGeom>
        </p:spPr>
        <p:txBody>
          <a:bodyPr wrap="square">
            <a:spAutoFit/>
          </a:bodyPr>
          <a:lstStyle/>
          <a:p>
            <a:r>
              <a:rPr lang="en-US" sz="3200" dirty="0"/>
              <a:t>Behavior Trees - If I do download it…</a:t>
            </a:r>
          </a:p>
          <a:p>
            <a:endParaRPr lang="en-US" sz="3200" dirty="0"/>
          </a:p>
          <a:p>
            <a:r>
              <a:rPr lang="en-US" sz="3200" dirty="0"/>
              <a:t>In the end, you're going to get what you paid for.  However, you're still not going to be able to make use of it for Capstone, so let's look at an alternative - using Finite State Machines to build your AI</a:t>
            </a:r>
          </a:p>
        </p:txBody>
      </p:sp>
    </p:spTree>
    <p:extLst>
      <p:ext uri="{BB962C8B-B14F-4D97-AF65-F5344CB8AC3E}">
        <p14:creationId xmlns:p14="http://schemas.microsoft.com/office/powerpoint/2010/main" val="117429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With a Finite State machine (FSM), you define a number of states, and transitions that can move you from one state to another.</a:t>
            </a:r>
          </a:p>
          <a:p>
            <a:endParaRPr lang="en-US" sz="3200" dirty="0"/>
          </a:p>
          <a:p>
            <a:r>
              <a:rPr lang="en-US" sz="3200" dirty="0"/>
              <a:t>At any given moment, an entity will be in a particular state.  That state controls what they are going at the moment.</a:t>
            </a:r>
          </a:p>
          <a:p>
            <a:endParaRPr lang="en-US" sz="3200" dirty="0"/>
          </a:p>
          <a:p>
            <a:r>
              <a:rPr lang="en-US" sz="3200" dirty="0"/>
              <a:t>The transitions control what causes a shift.</a:t>
            </a:r>
          </a:p>
        </p:txBody>
      </p:sp>
    </p:spTree>
    <p:extLst>
      <p:ext uri="{BB962C8B-B14F-4D97-AF65-F5344CB8AC3E}">
        <p14:creationId xmlns:p14="http://schemas.microsoft.com/office/powerpoint/2010/main" val="139711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3539430"/>
          </a:xfrm>
          <a:prstGeom prst="rect">
            <a:avLst/>
          </a:prstGeom>
        </p:spPr>
        <p:txBody>
          <a:bodyPr wrap="square">
            <a:spAutoFit/>
          </a:bodyPr>
          <a:lstStyle/>
          <a:p>
            <a:r>
              <a:rPr lang="en-US" sz="3200" dirty="0"/>
              <a:t>Old school AI - FSM</a:t>
            </a:r>
          </a:p>
          <a:p>
            <a:endParaRPr lang="en-US" sz="3200" dirty="0"/>
          </a:p>
          <a:p>
            <a:r>
              <a:rPr lang="en-US" sz="3200" dirty="0"/>
              <a:t>Here's a simple example AI.  Note that if we are guarding, we can switch to attacking. If we are attacking, we can shift to either guarding or defending, and if we're defending, we can only switch to attacking.</a:t>
            </a:r>
          </a:p>
        </p:txBody>
      </p:sp>
      <p:grpSp>
        <p:nvGrpSpPr>
          <p:cNvPr id="13" name="Group 12">
            <a:extLst>
              <a:ext uri="{FF2B5EF4-FFF2-40B4-BE49-F238E27FC236}">
                <a16:creationId xmlns:a16="http://schemas.microsoft.com/office/drawing/2014/main" id="{AAF5213E-D3ED-4D02-A1E9-E5C05849EE42}"/>
              </a:ext>
            </a:extLst>
          </p:cNvPr>
          <p:cNvGrpSpPr/>
          <p:nvPr/>
        </p:nvGrpSpPr>
        <p:grpSpPr>
          <a:xfrm>
            <a:off x="1600200" y="5189905"/>
            <a:ext cx="5943600" cy="718526"/>
            <a:chOff x="1600200" y="3580912"/>
            <a:chExt cx="5943600" cy="718526"/>
          </a:xfrm>
        </p:grpSpPr>
        <p:sp>
          <p:nvSpPr>
            <p:cNvPr id="2" name="Rectangle: Rounded Corners 1">
              <a:extLst>
                <a:ext uri="{FF2B5EF4-FFF2-40B4-BE49-F238E27FC236}">
                  <a16:creationId xmlns:a16="http://schemas.microsoft.com/office/drawing/2014/main" id="{74B26C89-33CD-4B80-A74F-70BE7EC3DDBA}"/>
                </a:ext>
              </a:extLst>
            </p:cNvPr>
            <p:cNvSpPr/>
            <p:nvPr/>
          </p:nvSpPr>
          <p:spPr>
            <a:xfrm>
              <a:off x="1600200" y="3587262"/>
              <a:ext cx="1565031" cy="712176"/>
            </a:xfrm>
            <a:prstGeom prst="roundRect">
              <a:avLst/>
            </a:prstGeom>
            <a:solidFill>
              <a:srgbClr val="00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Guard</a:t>
              </a:r>
              <a:endParaRPr lang="en-CA" dirty="0">
                <a:solidFill>
                  <a:schemeClr val="tx1"/>
                </a:solidFill>
              </a:endParaRPr>
            </a:p>
          </p:txBody>
        </p:sp>
        <p:sp>
          <p:nvSpPr>
            <p:cNvPr id="5" name="Rectangle: Rounded Corners 4">
              <a:extLst>
                <a:ext uri="{FF2B5EF4-FFF2-40B4-BE49-F238E27FC236}">
                  <a16:creationId xmlns:a16="http://schemas.microsoft.com/office/drawing/2014/main" id="{17B6DF25-89E7-44D1-97E4-871024BDD984}"/>
                </a:ext>
              </a:extLst>
            </p:cNvPr>
            <p:cNvSpPr/>
            <p:nvPr/>
          </p:nvSpPr>
          <p:spPr>
            <a:xfrm>
              <a:off x="3789484" y="3587262"/>
              <a:ext cx="1565031" cy="712176"/>
            </a:xfrm>
            <a:prstGeom prst="roundRect">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Attack</a:t>
              </a:r>
              <a:endParaRPr lang="en-CA" dirty="0">
                <a:solidFill>
                  <a:schemeClr val="tx1"/>
                </a:solidFill>
              </a:endParaRPr>
            </a:p>
          </p:txBody>
        </p:sp>
        <p:sp>
          <p:nvSpPr>
            <p:cNvPr id="6" name="Rectangle: Rounded Corners 5">
              <a:extLst>
                <a:ext uri="{FF2B5EF4-FFF2-40B4-BE49-F238E27FC236}">
                  <a16:creationId xmlns:a16="http://schemas.microsoft.com/office/drawing/2014/main" id="{C3F6D310-6E2C-491E-8912-490DAB1123D3}"/>
                </a:ext>
              </a:extLst>
            </p:cNvPr>
            <p:cNvSpPr/>
            <p:nvPr/>
          </p:nvSpPr>
          <p:spPr>
            <a:xfrm>
              <a:off x="5978769" y="3587262"/>
              <a:ext cx="1565031" cy="712176"/>
            </a:xfrm>
            <a:prstGeom prst="roundRect">
              <a:avLst/>
            </a:prstGeom>
            <a:solidFill>
              <a:srgbClr val="FFFF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Defend</a:t>
              </a:r>
              <a:endParaRPr lang="en-CA" dirty="0">
                <a:solidFill>
                  <a:schemeClr val="tx1"/>
                </a:solidFill>
              </a:endParaRPr>
            </a:p>
          </p:txBody>
        </p:sp>
        <p:cxnSp>
          <p:nvCxnSpPr>
            <p:cNvPr id="8" name="Connector: Curved 7">
              <a:extLst>
                <a:ext uri="{FF2B5EF4-FFF2-40B4-BE49-F238E27FC236}">
                  <a16:creationId xmlns:a16="http://schemas.microsoft.com/office/drawing/2014/main" id="{BB7EB884-4A27-4593-8957-5984939C9D2C}"/>
                </a:ext>
              </a:extLst>
            </p:cNvPr>
            <p:cNvCxnSpPr>
              <a:cxnSpLocks/>
            </p:cNvCxnSpPr>
            <p:nvPr/>
          </p:nvCxnSpPr>
          <p:spPr>
            <a:xfrm rot="5400000" flipH="1" flipV="1">
              <a:off x="3336686" y="2492620"/>
              <a:ext cx="12700" cy="2189284"/>
            </a:xfrm>
            <a:prstGeom prst="curvedConnector3">
              <a:avLst>
                <a:gd name="adj1" fmla="val 5400000"/>
              </a:avLst>
            </a:prstGeom>
            <a:ln>
              <a:tailEnd type="stealth" w="lg" len="lg"/>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4E35F921-C727-4D26-A886-4378DAC91974}"/>
                </a:ext>
              </a:extLst>
            </p:cNvPr>
            <p:cNvCxnSpPr/>
            <p:nvPr/>
          </p:nvCxnSpPr>
          <p:spPr>
            <a:xfrm rot="5400000" flipH="1" flipV="1">
              <a:off x="5792171" y="2511671"/>
              <a:ext cx="12700" cy="2189284"/>
            </a:xfrm>
            <a:prstGeom prst="curvedConnector3">
              <a:avLst>
                <a:gd name="adj1" fmla="val 5400000"/>
              </a:avLst>
            </a:prstGeom>
            <a:ln>
              <a:tailEnd type="stealth"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FAC875E3-BB4D-4A16-BB56-5787B2C1768F}"/>
                </a:ext>
              </a:extLst>
            </p:cNvPr>
            <p:cNvCxnSpPr>
              <a:cxnSpLocks/>
            </p:cNvCxnSpPr>
            <p:nvPr/>
          </p:nvCxnSpPr>
          <p:spPr>
            <a:xfrm rot="5400000">
              <a:off x="3336686" y="3174958"/>
              <a:ext cx="12700" cy="2189284"/>
            </a:xfrm>
            <a:prstGeom prst="curvedConnector3">
              <a:avLst>
                <a:gd name="adj1" fmla="val 5400000"/>
              </a:avLst>
            </a:prstGeom>
            <a:ln>
              <a:tailEnd type="stealth"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47627E35-7FE1-4D1A-8113-750910A540C5}"/>
                </a:ext>
              </a:extLst>
            </p:cNvPr>
            <p:cNvCxnSpPr>
              <a:cxnSpLocks/>
            </p:cNvCxnSpPr>
            <p:nvPr/>
          </p:nvCxnSpPr>
          <p:spPr>
            <a:xfrm rot="5400000">
              <a:off x="5792171" y="3194009"/>
              <a:ext cx="12700" cy="2189284"/>
            </a:xfrm>
            <a:prstGeom prst="curvedConnector3">
              <a:avLst>
                <a:gd name="adj1" fmla="val 5400000"/>
              </a:avLst>
            </a:prstGeom>
            <a:ln>
              <a:tailEnd type="stealth"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81988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16</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What controls the transitions? Well, if you're using the built in FSM that Unity provides, you can rig things up to either do simple variable comparisons to switch, or call more complicated functions to make that call.</a:t>
            </a:r>
          </a:p>
          <a:p>
            <a:endParaRPr lang="en-US" sz="3200" dirty="0"/>
          </a:p>
          <a:p>
            <a:r>
              <a:rPr lang="en-US" sz="3200" dirty="0"/>
              <a:t>From swapping from guard to attack, it might be that an enemy is in range.  From attack to defend, perhaps a team mate's health is too low.</a:t>
            </a:r>
          </a:p>
        </p:txBody>
      </p:sp>
    </p:spTree>
    <p:extLst>
      <p:ext uri="{BB962C8B-B14F-4D97-AF65-F5344CB8AC3E}">
        <p14:creationId xmlns:p14="http://schemas.microsoft.com/office/powerpoint/2010/main" val="2364174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The FSM built into Unity was originally intended to manage transitions between animation states - Idle to Walk to Run to Jump to Landing </a:t>
            </a:r>
            <a:r>
              <a:rPr lang="en-US" sz="3200" dirty="0" err="1"/>
              <a:t>etc</a:t>
            </a:r>
            <a:r>
              <a:rPr lang="en-US" sz="3200" dirty="0"/>
              <a:t>…</a:t>
            </a:r>
          </a:p>
          <a:p>
            <a:endParaRPr lang="en-US" sz="3200" dirty="0"/>
          </a:p>
          <a:p>
            <a:r>
              <a:rPr lang="en-US" sz="3200" dirty="0"/>
              <a:t>Because of this, it made use of an animation controller to switch between the states.  This component would be given some time during updates, and perform the shifts from one state to another automatically.</a:t>
            </a:r>
          </a:p>
        </p:txBody>
      </p:sp>
    </p:spTree>
    <p:extLst>
      <p:ext uri="{BB962C8B-B14F-4D97-AF65-F5344CB8AC3E}">
        <p14:creationId xmlns:p14="http://schemas.microsoft.com/office/powerpoint/2010/main" val="367881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Old school AI - FSM</a:t>
            </a:r>
          </a:p>
          <a:p>
            <a:endParaRPr lang="en-US" sz="3200" dirty="0"/>
          </a:p>
          <a:p>
            <a:r>
              <a:rPr lang="en-US" sz="3200" dirty="0"/>
              <a:t>Getting started in Unity.</a:t>
            </a:r>
          </a:p>
          <a:p>
            <a:endParaRPr lang="en-US" sz="3200" dirty="0"/>
          </a:p>
          <a:p>
            <a:r>
              <a:rPr lang="en-US" sz="3200" dirty="0"/>
              <a:t>Create an Animator Controller in the asset area. Name it </a:t>
            </a:r>
            <a:r>
              <a:rPr lang="en-US" sz="3200" dirty="0" err="1"/>
              <a:t>EnemyFSM</a:t>
            </a:r>
            <a:r>
              <a:rPr lang="en-US" sz="3200" dirty="0"/>
              <a:t>. Open it up, and you'll now be in the animator window</a:t>
            </a:r>
          </a:p>
          <a:p>
            <a:endParaRPr lang="en-US" sz="3200" dirty="0"/>
          </a:p>
          <a:p>
            <a:r>
              <a:rPr lang="en-US" sz="3200" dirty="0"/>
              <a:t>We're going to add some states next.</a:t>
            </a:r>
          </a:p>
          <a:p>
            <a:endParaRPr lang="en-US" sz="3200" dirty="0"/>
          </a:p>
        </p:txBody>
      </p:sp>
    </p:spTree>
    <p:extLst>
      <p:ext uri="{BB962C8B-B14F-4D97-AF65-F5344CB8AC3E}">
        <p14:creationId xmlns:p14="http://schemas.microsoft.com/office/powerpoint/2010/main" val="26559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031873"/>
          </a:xfrm>
          <a:prstGeom prst="rect">
            <a:avLst/>
          </a:prstGeom>
        </p:spPr>
        <p:txBody>
          <a:bodyPr wrap="square">
            <a:spAutoFit/>
          </a:bodyPr>
          <a:lstStyle/>
          <a:p>
            <a:r>
              <a:rPr lang="en-US" sz="3200" dirty="0"/>
              <a:t>Old school AI - FSM</a:t>
            </a:r>
          </a:p>
          <a:p>
            <a:endParaRPr lang="en-US" sz="3200" dirty="0"/>
          </a:p>
          <a:p>
            <a:r>
              <a:rPr lang="en-US" sz="3200" dirty="0"/>
              <a:t>Create a Patrol State.</a:t>
            </a:r>
          </a:p>
          <a:p>
            <a:endParaRPr lang="en-US" sz="3200" dirty="0"/>
          </a:p>
          <a:p>
            <a:r>
              <a:rPr lang="en-US" sz="3200" dirty="0"/>
              <a:t>Right click in the window, and select Create State -&gt; Empty.  Click the state, then the inspector tab to allow you to rename it to "Patrol"</a:t>
            </a:r>
          </a:p>
        </p:txBody>
      </p:sp>
    </p:spTree>
    <p:extLst>
      <p:ext uri="{BB962C8B-B14F-4D97-AF65-F5344CB8AC3E}">
        <p14:creationId xmlns:p14="http://schemas.microsoft.com/office/powerpoint/2010/main" val="71982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9" name="Rectangle 8"/>
          <p:cNvSpPr/>
          <p:nvPr/>
        </p:nvSpPr>
        <p:spPr>
          <a:xfrm>
            <a:off x="757237" y="875742"/>
            <a:ext cx="7629526" cy="5386090"/>
          </a:xfrm>
          <a:prstGeom prst="rect">
            <a:avLst/>
          </a:prstGeom>
        </p:spPr>
        <p:txBody>
          <a:bodyPr wrap="square">
            <a:spAutoFit/>
          </a:bodyPr>
          <a:lstStyle/>
          <a:p>
            <a:pPr algn="ctr"/>
            <a:r>
              <a:rPr lang="en-US" sz="4400" dirty="0"/>
              <a:t>Behavior Trees</a:t>
            </a:r>
          </a:p>
          <a:p>
            <a:pPr algn="ctr"/>
            <a:endParaRPr lang="en-US" sz="4400" dirty="0"/>
          </a:p>
          <a:p>
            <a:pPr marL="571500" indent="-571500">
              <a:buFont typeface="Arial" panose="020B0604020202020204" pitchFamily="34" charset="0"/>
              <a:buChar char="•"/>
            </a:pPr>
            <a:r>
              <a:rPr lang="en-US" sz="3200" dirty="0"/>
              <a:t>What is a behavior tree</a:t>
            </a:r>
          </a:p>
          <a:p>
            <a:pPr marL="571500" indent="-571500">
              <a:buFont typeface="Arial" panose="020B0604020202020204" pitchFamily="34" charset="0"/>
              <a:buChar char="•"/>
            </a:pPr>
            <a:r>
              <a:rPr lang="en-US" sz="3200" dirty="0"/>
              <a:t>Unity has state machines - why aren't we just using those?</a:t>
            </a:r>
          </a:p>
          <a:p>
            <a:pPr marL="571500" indent="-571500">
              <a:buFont typeface="Arial" panose="020B0604020202020204" pitchFamily="34" charset="0"/>
              <a:buChar char="•"/>
            </a:pPr>
            <a:r>
              <a:rPr lang="en-US" sz="3200" dirty="0"/>
              <a:t>The quick and dirty way to get them working in Unity</a:t>
            </a:r>
          </a:p>
          <a:p>
            <a:pPr marL="571500" indent="-571500">
              <a:buFont typeface="Arial" panose="020B0604020202020204" pitchFamily="34" charset="0"/>
              <a:buChar char="•"/>
            </a:pPr>
            <a:r>
              <a:rPr lang="en-US" sz="3200" dirty="0"/>
              <a:t>Graphical vs. text file parsing vs. code</a:t>
            </a:r>
          </a:p>
          <a:p>
            <a:pPr marL="1028700" lvl="1" indent="-571500">
              <a:buFont typeface="Arial" panose="020B0604020202020204" pitchFamily="34" charset="0"/>
              <a:buChar char="•"/>
            </a:pPr>
            <a:r>
              <a:rPr lang="en-US" sz="3200" dirty="0"/>
              <a:t>The pros and cons of each </a:t>
            </a:r>
          </a:p>
          <a:p>
            <a:pPr marL="1028700" lvl="1" indent="-571500">
              <a:buFont typeface="Arial" panose="020B0604020202020204" pitchFamily="34" charset="0"/>
              <a:buChar char="•"/>
            </a:pP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It should look like this:</a:t>
            </a:r>
          </a:p>
          <a:p>
            <a:endParaRPr lang="en-US" sz="3200" dirty="0"/>
          </a:p>
          <a:p>
            <a:endParaRPr lang="en-US" sz="3200" dirty="0"/>
          </a:p>
          <a:p>
            <a:endParaRPr lang="en-US" sz="3200" dirty="0"/>
          </a:p>
          <a:p>
            <a:endParaRPr lang="en-US" sz="3200" dirty="0"/>
          </a:p>
          <a:p>
            <a:endParaRPr lang="en-US" sz="3200" dirty="0"/>
          </a:p>
          <a:p>
            <a:endParaRPr lang="en-US" sz="3200" dirty="0"/>
          </a:p>
          <a:p>
            <a:r>
              <a:rPr lang="en-US" sz="3200" dirty="0"/>
              <a:t>Next is to add the class that executes for that state.  Hit the add Behavior Button, then Select New Script, and name it Patrol.</a:t>
            </a:r>
          </a:p>
        </p:txBody>
      </p:sp>
      <p:pic>
        <p:nvPicPr>
          <p:cNvPr id="2" name="Picture 1">
            <a:extLst>
              <a:ext uri="{FF2B5EF4-FFF2-40B4-BE49-F238E27FC236}">
                <a16:creationId xmlns:a16="http://schemas.microsoft.com/office/drawing/2014/main" id="{62D6356D-24A9-42E4-962D-01A5505158D5}"/>
              </a:ext>
            </a:extLst>
          </p:cNvPr>
          <p:cNvPicPr>
            <a:picLocks noChangeAspect="1"/>
          </p:cNvPicPr>
          <p:nvPr/>
        </p:nvPicPr>
        <p:blipFill rotWithShape="1">
          <a:blip r:embed="rId2"/>
          <a:srcRect l="39712" t="2811" b="65267"/>
          <a:stretch/>
        </p:blipFill>
        <p:spPr>
          <a:xfrm>
            <a:off x="448083" y="2569997"/>
            <a:ext cx="8247834" cy="2722971"/>
          </a:xfrm>
          <a:prstGeom prst="rect">
            <a:avLst/>
          </a:prstGeom>
        </p:spPr>
      </p:pic>
      <p:sp>
        <p:nvSpPr>
          <p:cNvPr id="5" name="Arrow: Up 4">
            <a:extLst>
              <a:ext uri="{FF2B5EF4-FFF2-40B4-BE49-F238E27FC236}">
                <a16:creationId xmlns:a16="http://schemas.microsoft.com/office/drawing/2014/main" id="{A08582DB-EDD4-48E7-8F0A-51743F702FC2}"/>
              </a:ext>
            </a:extLst>
          </p:cNvPr>
          <p:cNvSpPr/>
          <p:nvPr/>
        </p:nvSpPr>
        <p:spPr>
          <a:xfrm>
            <a:off x="7227277" y="4642338"/>
            <a:ext cx="351692" cy="492370"/>
          </a:xfrm>
          <a:prstGeom prst="upArrow">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16883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The asset area should look like this:</a:t>
            </a:r>
          </a:p>
          <a:p>
            <a:endParaRPr lang="en-US" sz="3200" dirty="0"/>
          </a:p>
          <a:p>
            <a:endParaRPr lang="en-US" sz="3200" dirty="0"/>
          </a:p>
          <a:p>
            <a:endParaRPr lang="en-US" sz="3200" dirty="0"/>
          </a:p>
          <a:p>
            <a:endParaRPr lang="en-US" sz="3200" dirty="0"/>
          </a:p>
          <a:p>
            <a:endParaRPr lang="en-US" sz="3200" dirty="0"/>
          </a:p>
          <a:p>
            <a:r>
              <a:rPr lang="en-US" sz="3200" dirty="0"/>
              <a:t>We now need to open the generated Patrol Script.  It will have 5 functions, which oddly enough are all commented out. Uncomment the first 3, and delete the last two.</a:t>
            </a:r>
          </a:p>
        </p:txBody>
      </p:sp>
      <p:pic>
        <p:nvPicPr>
          <p:cNvPr id="6" name="Picture 5">
            <a:extLst>
              <a:ext uri="{FF2B5EF4-FFF2-40B4-BE49-F238E27FC236}">
                <a16:creationId xmlns:a16="http://schemas.microsoft.com/office/drawing/2014/main" id="{89949125-8023-42E9-95F2-68AEFBA9EA76}"/>
              </a:ext>
            </a:extLst>
          </p:cNvPr>
          <p:cNvPicPr>
            <a:picLocks noChangeAspect="1"/>
          </p:cNvPicPr>
          <p:nvPr/>
        </p:nvPicPr>
        <p:blipFill rotWithShape="1">
          <a:blip r:embed="rId2"/>
          <a:srcRect l="13846" t="65576" r="69135" b="20853"/>
          <a:stretch/>
        </p:blipFill>
        <p:spPr>
          <a:xfrm>
            <a:off x="2794704" y="2602526"/>
            <a:ext cx="3554592" cy="1767254"/>
          </a:xfrm>
          <a:prstGeom prst="rect">
            <a:avLst/>
          </a:prstGeom>
        </p:spPr>
      </p:pic>
    </p:spTree>
    <p:extLst>
      <p:ext uri="{BB962C8B-B14F-4D97-AF65-F5344CB8AC3E}">
        <p14:creationId xmlns:p14="http://schemas.microsoft.com/office/powerpoint/2010/main" val="327751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A state machine has three important methods.</a:t>
            </a:r>
          </a:p>
          <a:p>
            <a:r>
              <a:rPr lang="en-US" sz="3200" dirty="0" err="1"/>
              <a:t>OnStateEnter</a:t>
            </a:r>
            <a:r>
              <a:rPr lang="en-US" sz="3200" dirty="0"/>
              <a:t>, which is called when we enter the state from another state.</a:t>
            </a:r>
          </a:p>
          <a:p>
            <a:r>
              <a:rPr lang="en-US" sz="3200" dirty="0" err="1"/>
              <a:t>OnStateUpdate</a:t>
            </a:r>
            <a:r>
              <a:rPr lang="en-US" sz="3200" dirty="0"/>
              <a:t>, which is called every frame that we are still in this state.</a:t>
            </a:r>
          </a:p>
          <a:p>
            <a:r>
              <a:rPr lang="en-US" sz="3200" dirty="0" err="1"/>
              <a:t>OnStateExit</a:t>
            </a:r>
            <a:r>
              <a:rPr lang="en-US" sz="3200" dirty="0"/>
              <a:t>, which is called just before we transition to another state.</a:t>
            </a:r>
          </a:p>
          <a:p>
            <a:endParaRPr lang="en-US" sz="3200" dirty="0"/>
          </a:p>
          <a:p>
            <a:r>
              <a:rPr lang="en-US" sz="3200" dirty="0"/>
              <a:t>The other two are only for animation.</a:t>
            </a:r>
          </a:p>
        </p:txBody>
      </p:sp>
    </p:spTree>
    <p:extLst>
      <p:ext uri="{BB962C8B-B14F-4D97-AF65-F5344CB8AC3E}">
        <p14:creationId xmlns:p14="http://schemas.microsoft.com/office/powerpoint/2010/main" val="4201732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There is one limitation which may be a bit surprising. </a:t>
            </a:r>
          </a:p>
          <a:p>
            <a:endParaRPr lang="en-US" sz="3200" dirty="0"/>
          </a:p>
          <a:p>
            <a:r>
              <a:rPr lang="en-US" sz="3200" dirty="0"/>
              <a:t>If you add a public variable, it will show up in the inspector, allowing you to tweak that value.  </a:t>
            </a:r>
          </a:p>
          <a:p>
            <a:endParaRPr lang="en-US" sz="3200" dirty="0"/>
          </a:p>
          <a:p>
            <a:r>
              <a:rPr lang="en-US" sz="3200" dirty="0"/>
              <a:t>However, you cannot define a public </a:t>
            </a:r>
            <a:r>
              <a:rPr lang="en-US" sz="3200" dirty="0" err="1"/>
              <a:t>GameObject</a:t>
            </a:r>
            <a:r>
              <a:rPr lang="en-US" sz="3200" dirty="0"/>
              <a:t> and drag things in from the </a:t>
            </a:r>
          </a:p>
          <a:p>
            <a:r>
              <a:rPr lang="en-US" sz="3200" dirty="0"/>
              <a:t>Scene Hierarchy. You can drag prefabs in…</a:t>
            </a:r>
          </a:p>
        </p:txBody>
      </p:sp>
    </p:spTree>
    <p:extLst>
      <p:ext uri="{BB962C8B-B14F-4D97-AF65-F5344CB8AC3E}">
        <p14:creationId xmlns:p14="http://schemas.microsoft.com/office/powerpoint/2010/main" val="278064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Old school AI - FSM</a:t>
            </a:r>
          </a:p>
          <a:p>
            <a:endParaRPr lang="en-US" sz="3200" dirty="0"/>
          </a:p>
          <a:p>
            <a:r>
              <a:rPr lang="en-US" sz="3200" dirty="0"/>
              <a:t>This means that if we want to define a number of waypoints, we need another way to do that.  There are two easy ways to do this.</a:t>
            </a:r>
          </a:p>
          <a:p>
            <a:endParaRPr lang="en-US" sz="3200" dirty="0"/>
          </a:p>
          <a:p>
            <a:r>
              <a:rPr lang="en-US" sz="3200" dirty="0"/>
              <a:t>The first (which we will use) is to search the scene for them.  The second is to search for a single object that can hand the information out to us.</a:t>
            </a:r>
          </a:p>
        </p:txBody>
      </p:sp>
    </p:spTree>
    <p:extLst>
      <p:ext uri="{BB962C8B-B14F-4D97-AF65-F5344CB8AC3E}">
        <p14:creationId xmlns:p14="http://schemas.microsoft.com/office/powerpoint/2010/main" val="3428071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25</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832092"/>
          </a:xfrm>
          <a:prstGeom prst="rect">
            <a:avLst/>
          </a:prstGeom>
        </p:spPr>
        <p:txBody>
          <a:bodyPr wrap="square">
            <a:spAutoFit/>
          </a:bodyPr>
          <a:lstStyle/>
          <a:p>
            <a:r>
              <a:rPr lang="en-US" sz="3200" dirty="0"/>
              <a:t>Old school AI - FSM</a:t>
            </a:r>
          </a:p>
          <a:p>
            <a:endParaRPr lang="en-US" sz="3200" dirty="0"/>
          </a:p>
          <a:p>
            <a:r>
              <a:rPr lang="en-US" sz="3200" dirty="0"/>
              <a:t>Searching the scene works, but has one limitation - the order the objects are accessed is the same order that they appear in the hierarchy. You'll tag them in the inspector (near the top right) and then look for them with code like:</a:t>
            </a:r>
          </a:p>
          <a:p>
            <a:endParaRPr lang="en-US" sz="3200" dirty="0"/>
          </a:p>
          <a:p>
            <a:r>
              <a:rPr lang="en-US" sz="2000" dirty="0"/>
              <a:t>waypoints = </a:t>
            </a:r>
            <a:r>
              <a:rPr lang="en-US" sz="2000" dirty="0" err="1"/>
              <a:t>GameObject.FindGameObjectsWithTag</a:t>
            </a:r>
            <a:r>
              <a:rPr lang="en-US" sz="2000" dirty="0"/>
              <a:t>("waypoint");</a:t>
            </a:r>
          </a:p>
        </p:txBody>
      </p:sp>
    </p:spTree>
    <p:extLst>
      <p:ext uri="{BB962C8B-B14F-4D97-AF65-F5344CB8AC3E}">
        <p14:creationId xmlns:p14="http://schemas.microsoft.com/office/powerpoint/2010/main" val="426301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26</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Old school AI - FSM</a:t>
            </a:r>
          </a:p>
          <a:p>
            <a:endParaRPr lang="en-US" sz="3200" dirty="0"/>
          </a:p>
          <a:p>
            <a:r>
              <a:rPr lang="en-US" sz="3200" dirty="0"/>
              <a:t>We don't want to search the scene every time we enter this state, so where does that code go?</a:t>
            </a:r>
          </a:p>
          <a:p>
            <a:endParaRPr lang="en-US" sz="3200" dirty="0"/>
          </a:p>
          <a:p>
            <a:r>
              <a:rPr lang="en-US" sz="3200" dirty="0"/>
              <a:t>Well, firstly, we need the array of </a:t>
            </a:r>
            <a:r>
              <a:rPr lang="en-US" sz="3200" dirty="0" err="1"/>
              <a:t>GameObjects</a:t>
            </a:r>
            <a:r>
              <a:rPr lang="en-US" sz="3200" dirty="0"/>
              <a:t>, so add a member variable</a:t>
            </a:r>
          </a:p>
          <a:p>
            <a:endParaRPr lang="en-US" sz="3200" dirty="0"/>
          </a:p>
          <a:p>
            <a:r>
              <a:rPr lang="en-US" sz="3200" dirty="0" err="1"/>
              <a:t>GameObject</a:t>
            </a:r>
            <a:r>
              <a:rPr lang="en-US" sz="3200" dirty="0"/>
              <a:t>[] waypoints;</a:t>
            </a:r>
            <a:endParaRPr lang="en-US" sz="2000" dirty="0"/>
          </a:p>
        </p:txBody>
      </p:sp>
    </p:spTree>
    <p:extLst>
      <p:ext uri="{BB962C8B-B14F-4D97-AF65-F5344CB8AC3E}">
        <p14:creationId xmlns:p14="http://schemas.microsoft.com/office/powerpoint/2010/main" val="95200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27</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386090"/>
          </a:xfrm>
          <a:prstGeom prst="rect">
            <a:avLst/>
          </a:prstGeom>
        </p:spPr>
        <p:txBody>
          <a:bodyPr wrap="square">
            <a:spAutoFit/>
          </a:bodyPr>
          <a:lstStyle/>
          <a:p>
            <a:r>
              <a:rPr lang="en-US" sz="3200" dirty="0"/>
              <a:t>Old school AI - FSM</a:t>
            </a:r>
          </a:p>
          <a:p>
            <a:endParaRPr lang="en-US" sz="3200" dirty="0"/>
          </a:p>
          <a:p>
            <a:r>
              <a:rPr lang="en-US" sz="3200" dirty="0"/>
              <a:t>If we add an Awake method, it will only be called once after the scene has loaded.  This is a good spot to get the waypoints. It will look like this:</a:t>
            </a:r>
          </a:p>
          <a:p>
            <a:endParaRPr lang="en-US" sz="3200" dirty="0"/>
          </a:p>
          <a:p>
            <a:r>
              <a:rPr lang="en-US" sz="2000" dirty="0" err="1"/>
              <a:t>GameObject</a:t>
            </a:r>
            <a:r>
              <a:rPr lang="en-US" sz="2000" dirty="0"/>
              <a:t>[] waypoints;</a:t>
            </a:r>
          </a:p>
          <a:p>
            <a:endParaRPr lang="en-US" sz="2000" dirty="0"/>
          </a:p>
          <a:p>
            <a:r>
              <a:rPr lang="en-US" sz="2000" dirty="0"/>
              <a:t>void Awake()</a:t>
            </a:r>
          </a:p>
          <a:p>
            <a:r>
              <a:rPr lang="en-US" sz="2000" dirty="0"/>
              <a:t>{</a:t>
            </a:r>
          </a:p>
          <a:p>
            <a:r>
              <a:rPr lang="en-US" sz="2000" dirty="0"/>
              <a:t>	waypoints = </a:t>
            </a:r>
            <a:r>
              <a:rPr lang="en-US" sz="2000" dirty="0" err="1"/>
              <a:t>GameObject.FindGameObjectsWithTag</a:t>
            </a:r>
            <a:r>
              <a:rPr lang="en-US" sz="2000" dirty="0"/>
              <a:t>("waypoint");</a:t>
            </a:r>
          </a:p>
          <a:p>
            <a:r>
              <a:rPr lang="en-US" sz="2000" dirty="0"/>
              <a:t>}</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extLst>
                  <p:ext uri="{D42A27DB-BD31-4B8C-83A1-F6EECF244321}">
                    <p14:modId xmlns:p14="http://schemas.microsoft.com/office/powerpoint/2010/main" val="4029229998"/>
                  </p:ext>
                </p:extLst>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785218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28</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When we enter the Patrol state, we need to think about what we want to do.</a:t>
            </a:r>
          </a:p>
          <a:p>
            <a:endParaRPr lang="en-US" sz="3200" dirty="0"/>
          </a:p>
          <a:p>
            <a:r>
              <a:rPr lang="en-US" sz="3200" dirty="0"/>
              <a:t>Obviously, we'll find a waypoint and head there, then on to the next one and so on.</a:t>
            </a:r>
          </a:p>
          <a:p>
            <a:endParaRPr lang="en-US" sz="3200" dirty="0"/>
          </a:p>
          <a:p>
            <a:r>
              <a:rPr lang="en-US" sz="3200" dirty="0"/>
              <a:t>The easy way out is to always start by heading to the first waypoint.</a:t>
            </a:r>
          </a:p>
          <a:p>
            <a:endParaRPr lang="en-US" sz="3200" dirty="0"/>
          </a:p>
          <a:p>
            <a:r>
              <a:rPr lang="en-US" sz="3200" dirty="0"/>
              <a:t>A better choice would be to pick the closest.</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668641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29</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Old school AI - FSM</a:t>
            </a:r>
          </a:p>
          <a:p>
            <a:endParaRPr lang="en-US" sz="3200" dirty="0"/>
          </a:p>
          <a:p>
            <a:r>
              <a:rPr lang="en-US" sz="3200" dirty="0"/>
              <a:t>In the </a:t>
            </a:r>
            <a:r>
              <a:rPr lang="en-US" sz="3200" dirty="0" err="1"/>
              <a:t>OnstateEnter</a:t>
            </a:r>
            <a:r>
              <a:rPr lang="en-US" sz="3200" dirty="0"/>
              <a:t> is where this code goes. Obviously we'll need a member variable to keep track of which waypoint we want to go to.  We'll also add a member variable to keep track of the </a:t>
            </a:r>
            <a:r>
              <a:rPr lang="en-US" sz="3200" dirty="0" err="1"/>
              <a:t>GameObject</a:t>
            </a:r>
            <a:r>
              <a:rPr lang="en-US" sz="3200" dirty="0"/>
              <a:t> that is running this state machine.</a:t>
            </a:r>
          </a:p>
          <a:p>
            <a:endParaRPr lang="en-US" sz="3200" dirty="0"/>
          </a:p>
          <a:p>
            <a:r>
              <a:rPr lang="en-US" sz="3200" dirty="0"/>
              <a:t>int </a:t>
            </a:r>
            <a:r>
              <a:rPr lang="en-US" sz="3200" dirty="0" err="1"/>
              <a:t>currentWP</a:t>
            </a:r>
            <a:r>
              <a:rPr lang="en-US" sz="3200" dirty="0"/>
              <a:t> = 0;</a:t>
            </a:r>
          </a:p>
          <a:p>
            <a:r>
              <a:rPr lang="en-US" sz="3200" dirty="0" err="1"/>
              <a:t>GameObject</a:t>
            </a:r>
            <a:r>
              <a:rPr lang="en-US" sz="3200" dirty="0"/>
              <a:t> Enemy;</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20871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9" name="Rectangle 8"/>
          <p:cNvSpPr/>
          <p:nvPr/>
        </p:nvSpPr>
        <p:spPr>
          <a:xfrm>
            <a:off x="757237" y="875742"/>
            <a:ext cx="7629526" cy="3908762"/>
          </a:xfrm>
          <a:prstGeom prst="rect">
            <a:avLst/>
          </a:prstGeom>
        </p:spPr>
        <p:txBody>
          <a:bodyPr wrap="square">
            <a:spAutoFit/>
          </a:bodyPr>
          <a:lstStyle/>
          <a:p>
            <a:pPr algn="ctr"/>
            <a:r>
              <a:rPr lang="en-US" sz="4400" dirty="0"/>
              <a:t>Behavior Trees</a:t>
            </a:r>
          </a:p>
          <a:p>
            <a:pPr algn="ctr"/>
            <a:endParaRPr lang="en-US" sz="4400" dirty="0"/>
          </a:p>
          <a:p>
            <a:pPr marL="571500" indent="-571500">
              <a:buFont typeface="Arial" panose="020B0604020202020204" pitchFamily="34" charset="0"/>
              <a:buChar char="•"/>
            </a:pPr>
            <a:r>
              <a:rPr lang="en-US" sz="3200" dirty="0"/>
              <a:t>Hands on</a:t>
            </a:r>
          </a:p>
          <a:p>
            <a:pPr marL="1028700" lvl="1" indent="-571500">
              <a:buFont typeface="Arial" panose="020B0604020202020204" pitchFamily="34" charset="0"/>
              <a:buChar char="•"/>
            </a:pPr>
            <a:r>
              <a:rPr lang="en-US" sz="3200" dirty="0"/>
              <a:t>Old school AI - Using an Animator to execute a state machine for simple AI in Unity </a:t>
            </a:r>
          </a:p>
          <a:p>
            <a:pPr marL="1028700" lvl="1" indent="-571500">
              <a:buFont typeface="Arial" panose="020B0604020202020204" pitchFamily="34" charset="0"/>
              <a:buChar char="•"/>
            </a:pPr>
            <a:endParaRPr lang="en-US" sz="3200" dirty="0"/>
          </a:p>
        </p:txBody>
      </p:sp>
    </p:spTree>
    <p:extLst>
      <p:ext uri="{BB962C8B-B14F-4D97-AF65-F5344CB8AC3E}">
        <p14:creationId xmlns:p14="http://schemas.microsoft.com/office/powerpoint/2010/main" val="2920149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30</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524315"/>
          </a:xfrm>
          <a:prstGeom prst="rect">
            <a:avLst/>
          </a:prstGeom>
        </p:spPr>
        <p:txBody>
          <a:bodyPr wrap="square">
            <a:spAutoFit/>
          </a:bodyPr>
          <a:lstStyle/>
          <a:p>
            <a:r>
              <a:rPr lang="en-US" sz="3200" dirty="0"/>
              <a:t>Old school AI - FSM</a:t>
            </a:r>
          </a:p>
          <a:p>
            <a:endParaRPr lang="en-US" sz="3200" dirty="0"/>
          </a:p>
          <a:p>
            <a:r>
              <a:rPr lang="en-US" sz="3200" dirty="0"/>
              <a:t>// This is done to shorten our code.</a:t>
            </a:r>
          </a:p>
          <a:p>
            <a:r>
              <a:rPr lang="en-US" sz="3200" dirty="0"/>
              <a:t>Enemy = </a:t>
            </a:r>
            <a:r>
              <a:rPr lang="en-US" sz="3200" dirty="0" err="1"/>
              <a:t>animator.gameObject</a:t>
            </a:r>
            <a:r>
              <a:rPr lang="en-US" sz="3200" dirty="0"/>
              <a:t>;</a:t>
            </a:r>
          </a:p>
          <a:p>
            <a:r>
              <a:rPr lang="en-US" sz="3200" dirty="0"/>
              <a:t>// do we have anywhere to go?</a:t>
            </a:r>
          </a:p>
          <a:p>
            <a:r>
              <a:rPr lang="en-US" sz="3200" dirty="0"/>
              <a:t>if (</a:t>
            </a:r>
            <a:r>
              <a:rPr lang="en-US" sz="3200" dirty="0" err="1"/>
              <a:t>waypoints.Length</a:t>
            </a:r>
            <a:r>
              <a:rPr lang="en-US" sz="3200" dirty="0"/>
              <a:t> == 0)</a:t>
            </a:r>
          </a:p>
          <a:p>
            <a:r>
              <a:rPr lang="en-US" sz="3200" dirty="0"/>
              <a:t>{</a:t>
            </a:r>
          </a:p>
          <a:p>
            <a:r>
              <a:rPr lang="en-US" sz="3200" dirty="0"/>
              <a:t>	return; // no, so don't bother picking one</a:t>
            </a:r>
          </a:p>
          <a:p>
            <a:r>
              <a:rPr lang="en-US" sz="3200" dirty="0"/>
              <a:t>}</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605171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31</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217087"/>
          </a:xfrm>
          <a:prstGeom prst="rect">
            <a:avLst/>
          </a:prstGeom>
        </p:spPr>
        <p:txBody>
          <a:bodyPr wrap="square">
            <a:spAutoFit/>
          </a:bodyPr>
          <a:lstStyle/>
          <a:p>
            <a:r>
              <a:rPr lang="en-US" sz="3200" dirty="0"/>
              <a:t>Old school AI - FSM</a:t>
            </a:r>
          </a:p>
          <a:p>
            <a:endParaRPr lang="en-US" sz="3200" dirty="0"/>
          </a:p>
          <a:p>
            <a:r>
              <a:rPr lang="en-US" sz="2000" dirty="0" err="1"/>
              <a:t>currentWP</a:t>
            </a:r>
            <a:r>
              <a:rPr lang="en-US" sz="2000" dirty="0"/>
              <a:t> = 0;</a:t>
            </a:r>
          </a:p>
          <a:p>
            <a:r>
              <a:rPr lang="en-US" sz="2000" dirty="0"/>
              <a:t>// find the distance to the first waypoint</a:t>
            </a:r>
          </a:p>
          <a:p>
            <a:r>
              <a:rPr lang="en-US" sz="2000" dirty="0"/>
              <a:t>float distance = Vector3.Distance(waypoints[0].</a:t>
            </a:r>
            <a:r>
              <a:rPr lang="en-US" sz="2000" dirty="0" err="1"/>
              <a:t>transform.position</a:t>
            </a:r>
            <a:r>
              <a:rPr lang="en-US" sz="2000" dirty="0"/>
              <a:t>, 					</a:t>
            </a:r>
            <a:r>
              <a:rPr lang="en-US" sz="2000" dirty="0" err="1"/>
              <a:t>Enemy.transform.position</a:t>
            </a:r>
            <a:r>
              <a:rPr lang="en-US" sz="2000" dirty="0"/>
              <a:t>);</a:t>
            </a:r>
          </a:p>
          <a:p>
            <a:r>
              <a:rPr lang="en-US" sz="2000" dirty="0"/>
              <a:t>// then loop over the rest until we find the closest one.</a:t>
            </a:r>
          </a:p>
          <a:p>
            <a:r>
              <a:rPr lang="en-US" sz="2000" dirty="0"/>
              <a:t>// start at one, cause we already know the distance to the first one</a:t>
            </a:r>
          </a:p>
          <a:p>
            <a:r>
              <a:rPr lang="en-US" sz="2000" dirty="0"/>
              <a:t>for (int </a:t>
            </a:r>
            <a:r>
              <a:rPr lang="en-US" sz="2000" dirty="0" err="1"/>
              <a:t>i</a:t>
            </a:r>
            <a:r>
              <a:rPr lang="en-US" sz="2000" dirty="0"/>
              <a:t> = 1; </a:t>
            </a:r>
            <a:r>
              <a:rPr lang="en-US" sz="2000" dirty="0" err="1"/>
              <a:t>i</a:t>
            </a:r>
            <a:r>
              <a:rPr lang="en-US" sz="2000" dirty="0"/>
              <a:t> &lt; </a:t>
            </a:r>
            <a:r>
              <a:rPr lang="en-US" sz="2000" dirty="0" err="1"/>
              <a:t>waypoints.Length</a:t>
            </a:r>
            <a:r>
              <a:rPr lang="en-US" sz="2000" dirty="0"/>
              <a:t>; </a:t>
            </a:r>
            <a:r>
              <a:rPr lang="en-US" sz="2000" dirty="0" err="1"/>
              <a:t>i</a:t>
            </a:r>
            <a:r>
              <a:rPr lang="en-US" sz="2000" dirty="0"/>
              <a:t>++)</a:t>
            </a:r>
          </a:p>
          <a:p>
            <a:r>
              <a:rPr lang="en-US" sz="2000" dirty="0"/>
              <a:t>{</a:t>
            </a:r>
          </a:p>
          <a:p>
            <a:r>
              <a:rPr lang="en-US" sz="2000" dirty="0"/>
              <a:t>	float dis = Vector3.Distance(waypoints[</a:t>
            </a:r>
            <a:r>
              <a:rPr lang="en-US" sz="2000" dirty="0" err="1"/>
              <a:t>i</a:t>
            </a:r>
            <a:r>
              <a:rPr lang="en-US" sz="2000" dirty="0"/>
              <a:t>].</a:t>
            </a:r>
            <a:r>
              <a:rPr lang="en-US" sz="2000" dirty="0" err="1"/>
              <a:t>transform.position</a:t>
            </a:r>
            <a:r>
              <a:rPr lang="en-US" sz="2000" dirty="0"/>
              <a:t>, 					</a:t>
            </a:r>
            <a:r>
              <a:rPr lang="en-US" sz="2000" dirty="0" err="1"/>
              <a:t>Enemy.transform.position</a:t>
            </a:r>
            <a:r>
              <a:rPr lang="en-US" sz="2000" dirty="0"/>
              <a:t>);</a:t>
            </a:r>
          </a:p>
          <a:p>
            <a:r>
              <a:rPr lang="en-US" sz="2000" dirty="0"/>
              <a:t>	if (dis &lt; distance)</a:t>
            </a:r>
          </a:p>
          <a:p>
            <a:r>
              <a:rPr lang="en-US" sz="2000" dirty="0"/>
              <a:t>	{</a:t>
            </a:r>
          </a:p>
          <a:p>
            <a:r>
              <a:rPr lang="en-US" sz="2000" dirty="0"/>
              <a:t>		distance = dis;</a:t>
            </a:r>
          </a:p>
          <a:p>
            <a:r>
              <a:rPr lang="en-US" sz="2000" dirty="0"/>
              <a:t>		</a:t>
            </a:r>
            <a:r>
              <a:rPr lang="en-US" sz="2000" dirty="0" err="1"/>
              <a:t>currentWP</a:t>
            </a:r>
            <a:r>
              <a:rPr lang="en-US" sz="2000" dirty="0"/>
              <a:t> = </a:t>
            </a:r>
            <a:r>
              <a:rPr lang="en-US" sz="2000" dirty="0" err="1"/>
              <a:t>i</a:t>
            </a:r>
            <a:r>
              <a:rPr lang="en-US" sz="2000" dirty="0"/>
              <a:t>;</a:t>
            </a:r>
          </a:p>
          <a:p>
            <a:r>
              <a:rPr lang="en-US" sz="2000" dirty="0"/>
              <a:t>	}</a:t>
            </a:r>
          </a:p>
          <a:p>
            <a:r>
              <a:rPr lang="en-US" sz="2000" dirty="0"/>
              <a:t>}</a:t>
            </a:r>
            <a:endParaRPr lang="en-US" sz="14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306898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32</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524315"/>
          </a:xfrm>
          <a:prstGeom prst="rect">
            <a:avLst/>
          </a:prstGeom>
        </p:spPr>
        <p:txBody>
          <a:bodyPr wrap="square">
            <a:spAutoFit/>
          </a:bodyPr>
          <a:lstStyle/>
          <a:p>
            <a:r>
              <a:rPr lang="en-US" sz="3200" dirty="0"/>
              <a:t>Old school AI - FSM</a:t>
            </a:r>
          </a:p>
          <a:p>
            <a:endParaRPr lang="en-US" sz="3200" dirty="0"/>
          </a:p>
          <a:p>
            <a:r>
              <a:rPr lang="en-US" sz="3200" dirty="0"/>
              <a:t>When we're in </a:t>
            </a:r>
            <a:r>
              <a:rPr lang="en-US" sz="3200" dirty="0" err="1"/>
              <a:t>OnStateUpdate</a:t>
            </a:r>
            <a:r>
              <a:rPr lang="en-US" sz="3200" dirty="0"/>
              <a:t>, we want to move our self towards the current waypoint, turning as needed to head to it.</a:t>
            </a:r>
          </a:p>
          <a:p>
            <a:endParaRPr lang="en-US" sz="3200" dirty="0"/>
          </a:p>
          <a:p>
            <a:r>
              <a:rPr lang="en-US" sz="3200" dirty="0"/>
              <a:t>We also need to, if we've arrived at the current waypoint, pick the next waypoint along the path.</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985669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33</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693866"/>
          </a:xfrm>
          <a:prstGeom prst="rect">
            <a:avLst/>
          </a:prstGeom>
        </p:spPr>
        <p:txBody>
          <a:bodyPr wrap="square">
            <a:spAutoFit/>
          </a:bodyPr>
          <a:lstStyle/>
          <a:p>
            <a:r>
              <a:rPr lang="en-US" sz="3200" dirty="0"/>
              <a:t>Old school AI - FSM</a:t>
            </a:r>
          </a:p>
          <a:p>
            <a:endParaRPr lang="en-US" sz="3200" dirty="0"/>
          </a:p>
          <a:p>
            <a:r>
              <a:rPr lang="en-US" sz="2000" dirty="0"/>
              <a:t>// if none, we're not going anywhere</a:t>
            </a:r>
          </a:p>
          <a:p>
            <a:r>
              <a:rPr lang="en-US" sz="2000" dirty="0"/>
              <a:t>if (</a:t>
            </a:r>
            <a:r>
              <a:rPr lang="en-US" sz="2000" dirty="0" err="1"/>
              <a:t>waypoints.Length</a:t>
            </a:r>
            <a:r>
              <a:rPr lang="en-US" sz="2000" dirty="0"/>
              <a:t> == 0)</a:t>
            </a:r>
          </a:p>
          <a:p>
            <a:r>
              <a:rPr lang="en-US" sz="2000" dirty="0"/>
              <a:t>{</a:t>
            </a:r>
          </a:p>
          <a:p>
            <a:r>
              <a:rPr lang="en-US" sz="2000" dirty="0"/>
              <a:t>	return;</a:t>
            </a:r>
          </a:p>
          <a:p>
            <a:r>
              <a:rPr lang="en-US" sz="2000" dirty="0"/>
              <a:t>}</a:t>
            </a:r>
          </a:p>
          <a:p>
            <a:r>
              <a:rPr lang="en-US" sz="2000" dirty="0"/>
              <a:t>// are we there yet? the 3.0 is "close enough"</a:t>
            </a:r>
          </a:p>
          <a:p>
            <a:r>
              <a:rPr lang="en-US" sz="2000" dirty="0"/>
              <a:t>if (Vector3.Distance(waypoints[</a:t>
            </a:r>
            <a:r>
              <a:rPr lang="en-US" sz="2000" dirty="0" err="1"/>
              <a:t>currentWP</a:t>
            </a:r>
            <a:r>
              <a:rPr lang="en-US" sz="2000" dirty="0"/>
              <a:t>].</a:t>
            </a:r>
            <a:r>
              <a:rPr lang="en-US" sz="2000" dirty="0" err="1"/>
              <a:t>transform.position</a:t>
            </a:r>
            <a:r>
              <a:rPr lang="en-US" sz="2000" dirty="0"/>
              <a:t>,</a:t>
            </a:r>
          </a:p>
          <a:p>
            <a:r>
              <a:rPr lang="en-US" sz="2000" dirty="0"/>
              <a:t>					</a:t>
            </a:r>
            <a:r>
              <a:rPr lang="en-US" sz="2000" dirty="0" err="1"/>
              <a:t>Enemy.transform.position</a:t>
            </a:r>
            <a:r>
              <a:rPr lang="en-US" sz="2000" dirty="0"/>
              <a:t>) &lt; 3.0f)</a:t>
            </a:r>
          </a:p>
          <a:p>
            <a:r>
              <a:rPr lang="en-US" sz="2000" dirty="0"/>
              <a:t>{</a:t>
            </a:r>
          </a:p>
          <a:p>
            <a:r>
              <a:rPr lang="en-US" sz="2000" dirty="0"/>
              <a:t>	</a:t>
            </a:r>
            <a:r>
              <a:rPr lang="en-US" sz="2000" dirty="0" err="1"/>
              <a:t>currentWP</a:t>
            </a:r>
            <a:r>
              <a:rPr lang="en-US" sz="2000" dirty="0"/>
              <a:t>++;</a:t>
            </a:r>
          </a:p>
          <a:p>
            <a:r>
              <a:rPr lang="en-US" sz="2000" dirty="0"/>
              <a:t>	if (</a:t>
            </a:r>
            <a:r>
              <a:rPr lang="en-US" sz="2000" dirty="0" err="1"/>
              <a:t>currentWP</a:t>
            </a:r>
            <a:r>
              <a:rPr lang="en-US" sz="2000" dirty="0"/>
              <a:t> &gt;= </a:t>
            </a:r>
            <a:r>
              <a:rPr lang="en-US" sz="2000" dirty="0" err="1"/>
              <a:t>waypoints.Length</a:t>
            </a:r>
            <a:r>
              <a:rPr lang="en-US" sz="2000" dirty="0"/>
              <a:t>)</a:t>
            </a:r>
          </a:p>
          <a:p>
            <a:r>
              <a:rPr lang="en-US" sz="2000" dirty="0"/>
              <a:t>	{</a:t>
            </a:r>
          </a:p>
          <a:p>
            <a:r>
              <a:rPr lang="en-US" sz="2000" dirty="0"/>
              <a:t>		</a:t>
            </a:r>
            <a:r>
              <a:rPr lang="en-US" sz="2000" dirty="0" err="1"/>
              <a:t>currentWP</a:t>
            </a:r>
            <a:r>
              <a:rPr lang="en-US" sz="2000" dirty="0"/>
              <a:t> = 0; // wrap around to the start again</a:t>
            </a:r>
          </a:p>
          <a:p>
            <a:r>
              <a:rPr lang="en-US" sz="2000" dirty="0"/>
              <a:t>	}</a:t>
            </a:r>
          </a:p>
          <a:p>
            <a:r>
              <a:rPr lang="en-US" sz="2000" dirty="0"/>
              <a:t>}</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127014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34</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770537"/>
          </a:xfrm>
          <a:prstGeom prst="rect">
            <a:avLst/>
          </a:prstGeom>
        </p:spPr>
        <p:txBody>
          <a:bodyPr wrap="square">
            <a:spAutoFit/>
          </a:bodyPr>
          <a:lstStyle/>
          <a:p>
            <a:r>
              <a:rPr lang="en-US" sz="3200" dirty="0"/>
              <a:t>Old school AI - FSM</a:t>
            </a:r>
          </a:p>
          <a:p>
            <a:endParaRPr lang="en-US" sz="3200" dirty="0"/>
          </a:p>
          <a:p>
            <a:r>
              <a:rPr lang="en-US" sz="2000" dirty="0"/>
              <a:t>// which direction should we head</a:t>
            </a:r>
          </a:p>
          <a:p>
            <a:r>
              <a:rPr lang="en-US" sz="2000" dirty="0"/>
              <a:t>Vector3 direction = waypoints[</a:t>
            </a:r>
            <a:r>
              <a:rPr lang="en-US" sz="2000" dirty="0" err="1"/>
              <a:t>currentWP</a:t>
            </a:r>
            <a:r>
              <a:rPr lang="en-US" sz="2000" dirty="0"/>
              <a:t>].</a:t>
            </a:r>
            <a:r>
              <a:rPr lang="en-US" sz="2000" dirty="0" err="1"/>
              <a:t>transform.position</a:t>
            </a:r>
            <a:r>
              <a:rPr lang="en-US" sz="2000" dirty="0"/>
              <a:t> - </a:t>
            </a:r>
          </a:p>
          <a:p>
            <a:r>
              <a:rPr lang="en-US" sz="2000" dirty="0"/>
              <a:t>					</a:t>
            </a:r>
            <a:r>
              <a:rPr lang="en-US" sz="2000" dirty="0" err="1"/>
              <a:t>Enemy.transform.position</a:t>
            </a:r>
            <a:r>
              <a:rPr lang="en-US" sz="2000" dirty="0"/>
              <a:t>;</a:t>
            </a:r>
          </a:p>
          <a:p>
            <a:r>
              <a:rPr lang="en-US" sz="2000" dirty="0"/>
              <a:t>// rotate from the direction we are facing towards the desired direction</a:t>
            </a:r>
          </a:p>
          <a:p>
            <a:r>
              <a:rPr lang="en-US" sz="2000" dirty="0"/>
              <a:t>// how fast we rotate is controlled by the 1.0f and the elapsed time</a:t>
            </a:r>
          </a:p>
          <a:p>
            <a:r>
              <a:rPr lang="en-US" sz="2000" dirty="0" err="1"/>
              <a:t>Enemy.transform.rotation</a:t>
            </a:r>
            <a:r>
              <a:rPr lang="en-US" sz="2000" dirty="0"/>
              <a:t> = 	</a:t>
            </a:r>
            <a:r>
              <a:rPr lang="en-US" sz="2000" dirty="0" err="1"/>
              <a:t>Quaternion.Slerp</a:t>
            </a:r>
            <a:r>
              <a:rPr lang="en-US" sz="2000" dirty="0"/>
              <a:t>(</a:t>
            </a:r>
            <a:r>
              <a:rPr lang="en-US" sz="2000" dirty="0" err="1"/>
              <a:t>Enemy.transform.rotation</a:t>
            </a:r>
            <a:r>
              <a:rPr lang="en-US" sz="2000" dirty="0"/>
              <a:t>, 	</a:t>
            </a:r>
            <a:r>
              <a:rPr lang="en-US" sz="2000" dirty="0" err="1"/>
              <a:t>Quaternion.LookRotation</a:t>
            </a:r>
            <a:r>
              <a:rPr lang="en-US" sz="2000" dirty="0"/>
              <a:t>(direction), 1.0f * </a:t>
            </a:r>
            <a:r>
              <a:rPr lang="en-US" sz="2000" dirty="0" err="1"/>
              <a:t>Time.deltaTime</a:t>
            </a:r>
            <a:r>
              <a:rPr lang="en-US" sz="2000" dirty="0"/>
              <a:t>);</a:t>
            </a:r>
          </a:p>
          <a:p>
            <a:endParaRPr lang="en-US" sz="2000" dirty="0"/>
          </a:p>
          <a:p>
            <a:r>
              <a:rPr lang="en-US" sz="2000" dirty="0"/>
              <a:t>// finally, move forward along our Enemy's Z axis </a:t>
            </a:r>
          </a:p>
          <a:p>
            <a:r>
              <a:rPr lang="en-US" sz="2000" dirty="0"/>
              <a:t>// (which is our forward vector) at a speed of two units per second.</a:t>
            </a:r>
          </a:p>
          <a:p>
            <a:r>
              <a:rPr lang="en-US" sz="2000" dirty="0" err="1"/>
              <a:t>Enemy.transform.Translate</a:t>
            </a:r>
            <a:r>
              <a:rPr lang="en-US" sz="2000" dirty="0"/>
              <a:t>(0,0,2.0f * </a:t>
            </a:r>
            <a:r>
              <a:rPr lang="en-US" sz="2000" dirty="0" err="1"/>
              <a:t>Time.deltaTime</a:t>
            </a:r>
            <a:r>
              <a:rPr lang="en-US" sz="2000" dirty="0"/>
              <a:t>)</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752386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35</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524315"/>
          </a:xfrm>
          <a:prstGeom prst="rect">
            <a:avLst/>
          </a:prstGeom>
        </p:spPr>
        <p:txBody>
          <a:bodyPr wrap="square">
            <a:spAutoFit/>
          </a:bodyPr>
          <a:lstStyle/>
          <a:p>
            <a:r>
              <a:rPr lang="en-US" sz="3200" dirty="0"/>
              <a:t>Old school AI - FSM</a:t>
            </a:r>
          </a:p>
          <a:p>
            <a:endParaRPr lang="en-US" sz="3200" dirty="0"/>
          </a:p>
          <a:p>
            <a:r>
              <a:rPr lang="en-US" sz="3200" dirty="0"/>
              <a:t>The final step is to connect things together.</a:t>
            </a:r>
          </a:p>
          <a:p>
            <a:endParaRPr lang="en-US" sz="3200" dirty="0"/>
          </a:p>
          <a:p>
            <a:r>
              <a:rPr lang="en-US" sz="3200" dirty="0"/>
              <a:t>Add a </a:t>
            </a:r>
            <a:r>
              <a:rPr lang="en-US" sz="3200" dirty="0" err="1"/>
              <a:t>GameObject</a:t>
            </a:r>
            <a:r>
              <a:rPr lang="en-US" sz="3200" dirty="0"/>
              <a:t> (or several in a hierarchy) and name the root object "Enemy".  Add a number of </a:t>
            </a:r>
            <a:r>
              <a:rPr lang="en-US" sz="3200" dirty="0" err="1"/>
              <a:t>GameObjects</a:t>
            </a:r>
            <a:r>
              <a:rPr lang="en-US" sz="3200" dirty="0"/>
              <a:t> (spheres work well), and remember to tag them as "waypoint" in the inspector.</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778694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36</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524315"/>
          </a:xfrm>
          <a:prstGeom prst="rect">
            <a:avLst/>
          </a:prstGeom>
        </p:spPr>
        <p:txBody>
          <a:bodyPr wrap="square">
            <a:spAutoFit/>
          </a:bodyPr>
          <a:lstStyle/>
          <a:p>
            <a:r>
              <a:rPr lang="en-US" sz="3200" dirty="0"/>
              <a:t>Old school AI - FSM</a:t>
            </a:r>
          </a:p>
          <a:p>
            <a:endParaRPr lang="en-US" sz="3200" dirty="0"/>
          </a:p>
          <a:p>
            <a:r>
              <a:rPr lang="en-US" sz="3200" dirty="0"/>
              <a:t>The final step is to connect things together.</a:t>
            </a:r>
          </a:p>
          <a:p>
            <a:endParaRPr lang="en-US" sz="3200" dirty="0"/>
          </a:p>
          <a:p>
            <a:r>
              <a:rPr lang="en-US" sz="3200" dirty="0"/>
              <a:t>Add a </a:t>
            </a:r>
            <a:r>
              <a:rPr lang="en-US" sz="3200" dirty="0" err="1"/>
              <a:t>GameObject</a:t>
            </a:r>
            <a:r>
              <a:rPr lang="en-US" sz="3200" dirty="0"/>
              <a:t> (or several in a hierarchy) and name the root object "Enemy".  Add a number of </a:t>
            </a:r>
            <a:r>
              <a:rPr lang="en-US" sz="3200" dirty="0" err="1"/>
              <a:t>GameObjects</a:t>
            </a:r>
            <a:r>
              <a:rPr lang="en-US" sz="3200" dirty="0"/>
              <a:t> (spheres work well), and remember to tag them as "waypoint" in the inspector.</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172835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37</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Select the Enemy object in the hierarchy, then add an Animator component to it in the inspector.</a:t>
            </a:r>
          </a:p>
          <a:p>
            <a:br>
              <a:rPr lang="en-US" sz="3200" dirty="0"/>
            </a:br>
            <a:r>
              <a:rPr lang="en-US" sz="3200" dirty="0"/>
              <a:t>Drag our FSM out of the assets, and drop it into the Controller well in the Animator component.</a:t>
            </a:r>
          </a:p>
          <a:p>
            <a:endParaRPr lang="en-US" sz="3200" dirty="0"/>
          </a:p>
          <a:p>
            <a:r>
              <a:rPr lang="en-US" sz="3200" dirty="0"/>
              <a:t>Hit Play, and you'll watch the enemy move along it's patrol Path.</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270011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38</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At this point, you're probably saying - I could have done that with Update on a script on the game object, and you're absolutely correct.  With only one state, this is not much of a state machine. We go in, and never leave.  Effectively we've got a Roach Motel state machine…</a:t>
            </a:r>
          </a:p>
          <a:p>
            <a:endParaRPr lang="en-US" sz="3200" dirty="0"/>
          </a:p>
          <a:p>
            <a:r>
              <a:rPr lang="en-US" sz="3200" dirty="0"/>
              <a:t>We need another state (or two) and a way to get to them (and back to Patrol again)</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373804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39</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What do we want our Enemy to do, and why?</a:t>
            </a:r>
          </a:p>
          <a:p>
            <a:endParaRPr lang="en-US" sz="3200" dirty="0"/>
          </a:p>
          <a:p>
            <a:r>
              <a:rPr lang="en-US" sz="3200" dirty="0"/>
              <a:t>Now we're thinking about AI behavior.</a:t>
            </a:r>
          </a:p>
          <a:p>
            <a:endParaRPr lang="en-US" sz="3200" dirty="0"/>
          </a:p>
          <a:p>
            <a:r>
              <a:rPr lang="en-US" sz="3200" dirty="0"/>
              <a:t>Lets define the desired behavior as:</a:t>
            </a:r>
          </a:p>
          <a:p>
            <a:endParaRPr lang="en-US" sz="3200" dirty="0"/>
          </a:p>
          <a:p>
            <a:r>
              <a:rPr lang="en-US" sz="3200" dirty="0"/>
              <a:t>If the player is nearby, stop and shoot at them.  If the player gets out of range, go back to patrol.  We'll call this state "Attack"</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56688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Behavior Trees - What are they?</a:t>
            </a:r>
          </a:p>
          <a:p>
            <a:endParaRPr lang="en-US" sz="3200" dirty="0"/>
          </a:p>
          <a:p>
            <a:r>
              <a:rPr lang="en-US" sz="3200" dirty="0"/>
              <a:t>A behavior tree is a way to organize your AI using a number of premade blocks.</a:t>
            </a:r>
          </a:p>
          <a:p>
            <a:endParaRPr lang="en-US" sz="3200" dirty="0"/>
          </a:p>
          <a:p>
            <a:r>
              <a:rPr lang="en-US" sz="3200" dirty="0"/>
              <a:t>Starting at a node of the tree called the root (which for perfectly incomprehensible reasons is at the top of the tree, not the bottom), the children are arranged based on priority.</a:t>
            </a:r>
          </a:p>
        </p:txBody>
      </p:sp>
    </p:spTree>
    <p:extLst>
      <p:ext uri="{BB962C8B-B14F-4D97-AF65-F5344CB8AC3E}">
        <p14:creationId xmlns:p14="http://schemas.microsoft.com/office/powerpoint/2010/main" val="3954316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40</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Old school AI - FSM</a:t>
            </a:r>
          </a:p>
          <a:p>
            <a:endParaRPr lang="en-US" sz="3200" dirty="0"/>
          </a:p>
          <a:p>
            <a:r>
              <a:rPr lang="en-US" sz="3200" dirty="0"/>
              <a:t>Create a new state in the FSM, call it Attack, and create a corresponding behavior for it, also called Attack.</a:t>
            </a:r>
          </a:p>
          <a:p>
            <a:endParaRPr lang="en-US" sz="3200" dirty="0"/>
          </a:p>
          <a:p>
            <a:r>
              <a:rPr lang="en-US" sz="3200" dirty="0"/>
              <a:t>We'll fill in the behavior shortly. We're going to need to do two more things - we need a player to shoot at, and transitions between Patrol and Attack</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256281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41</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Old school AI - FSM</a:t>
            </a:r>
          </a:p>
          <a:p>
            <a:endParaRPr lang="en-US" sz="3200" dirty="0"/>
          </a:p>
          <a:p>
            <a:r>
              <a:rPr lang="en-US" sz="3200" dirty="0"/>
              <a:t>Adding the player is easy.  Drop a capsule into the scene, and tag it as "player".  We're not even going to have a script associated with it - we'll drag it around in the scene view to trigger the enemy AI.</a:t>
            </a:r>
          </a:p>
          <a:p>
            <a:endParaRPr lang="en-US" sz="3200" dirty="0"/>
          </a:p>
          <a:p>
            <a:r>
              <a:rPr lang="en-US" sz="3200" dirty="0"/>
              <a:t>By this point you should probably have 8 items in the hierarchy including the camera and the light</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746782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42</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3539430"/>
          </a:xfrm>
          <a:prstGeom prst="rect">
            <a:avLst/>
          </a:prstGeom>
        </p:spPr>
        <p:txBody>
          <a:bodyPr wrap="square">
            <a:spAutoFit/>
          </a:bodyPr>
          <a:lstStyle/>
          <a:p>
            <a:r>
              <a:rPr lang="en-US" sz="3200" dirty="0"/>
              <a:t>Old school AI - FSM</a:t>
            </a:r>
          </a:p>
          <a:p>
            <a:endParaRPr lang="en-US" sz="3200" dirty="0"/>
          </a:p>
          <a:p>
            <a:r>
              <a:rPr lang="en-US" sz="3200" dirty="0"/>
              <a:t>The camera, the light, 4 waypoints, the enemy and the player.  In my version, I've added googly eyes to the enemy (a couple of spheres) to make it look creepier, and to see which way is forward.</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pic>
        <p:nvPicPr>
          <p:cNvPr id="2" name="Picture 1">
            <a:extLst>
              <a:ext uri="{FF2B5EF4-FFF2-40B4-BE49-F238E27FC236}">
                <a16:creationId xmlns:a16="http://schemas.microsoft.com/office/drawing/2014/main" id="{DAC34004-869C-4814-9C64-91B1F489C5F6}"/>
              </a:ext>
            </a:extLst>
          </p:cNvPr>
          <p:cNvPicPr>
            <a:picLocks noChangeAspect="1"/>
          </p:cNvPicPr>
          <p:nvPr/>
        </p:nvPicPr>
        <p:blipFill>
          <a:blip r:embed="rId4"/>
          <a:stretch>
            <a:fillRect/>
          </a:stretch>
        </p:blipFill>
        <p:spPr>
          <a:xfrm>
            <a:off x="2044212" y="4360985"/>
            <a:ext cx="5055576" cy="2353272"/>
          </a:xfrm>
          <a:prstGeom prst="rect">
            <a:avLst/>
          </a:prstGeom>
        </p:spPr>
      </p:pic>
    </p:spTree>
    <p:extLst>
      <p:ext uri="{BB962C8B-B14F-4D97-AF65-F5344CB8AC3E}">
        <p14:creationId xmlns:p14="http://schemas.microsoft.com/office/powerpoint/2010/main" val="2900447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43</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832092"/>
          </a:xfrm>
          <a:prstGeom prst="rect">
            <a:avLst/>
          </a:prstGeom>
        </p:spPr>
        <p:txBody>
          <a:bodyPr wrap="square">
            <a:spAutoFit/>
          </a:bodyPr>
          <a:lstStyle/>
          <a:p>
            <a:r>
              <a:rPr lang="en-US" sz="3200" dirty="0"/>
              <a:t>Old school AI - FSM</a:t>
            </a:r>
          </a:p>
          <a:p>
            <a:endParaRPr lang="en-US" sz="3200" dirty="0"/>
          </a:p>
          <a:p>
            <a:r>
              <a:rPr lang="en-US" sz="3200" dirty="0"/>
              <a:t>Play around with the constants a bit - we want the enemy moving smoothly.</a:t>
            </a:r>
          </a:p>
          <a:p>
            <a:r>
              <a:rPr lang="en-US" sz="3200" dirty="0"/>
              <a:t>One more thing. </a:t>
            </a:r>
          </a:p>
          <a:p>
            <a:r>
              <a:rPr lang="en-US" sz="3200" dirty="0"/>
              <a:t>The buttons near the top - one is tagged global.</a:t>
            </a:r>
          </a:p>
          <a:p>
            <a:r>
              <a:rPr lang="en-US" sz="3200" dirty="0"/>
              <a:t>That shows the axis on the selected object in world space.</a:t>
            </a:r>
          </a:p>
          <a:p>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pic>
        <p:nvPicPr>
          <p:cNvPr id="2" name="Picture 1">
            <a:extLst>
              <a:ext uri="{FF2B5EF4-FFF2-40B4-BE49-F238E27FC236}">
                <a16:creationId xmlns:a16="http://schemas.microsoft.com/office/drawing/2014/main" id="{7F05B360-9534-492F-8802-E5567D127CF0}"/>
              </a:ext>
            </a:extLst>
          </p:cNvPr>
          <p:cNvPicPr>
            <a:picLocks noChangeAspect="1"/>
          </p:cNvPicPr>
          <p:nvPr/>
        </p:nvPicPr>
        <p:blipFill rotWithShape="1">
          <a:blip r:embed="rId4"/>
          <a:srcRect b="36472"/>
          <a:stretch/>
        </p:blipFill>
        <p:spPr>
          <a:xfrm>
            <a:off x="2192664" y="3878639"/>
            <a:ext cx="1647825" cy="350960"/>
          </a:xfrm>
          <a:prstGeom prst="rect">
            <a:avLst/>
          </a:prstGeom>
        </p:spPr>
      </p:pic>
      <p:pic>
        <p:nvPicPr>
          <p:cNvPr id="6" name="Picture 5">
            <a:extLst>
              <a:ext uri="{FF2B5EF4-FFF2-40B4-BE49-F238E27FC236}">
                <a16:creationId xmlns:a16="http://schemas.microsoft.com/office/drawing/2014/main" id="{DB67B8E1-48F1-473B-8DA2-AD25B5D1F30A}"/>
              </a:ext>
            </a:extLst>
          </p:cNvPr>
          <p:cNvPicPr>
            <a:picLocks noChangeAspect="1"/>
          </p:cNvPicPr>
          <p:nvPr/>
        </p:nvPicPr>
        <p:blipFill rotWithShape="1">
          <a:blip r:embed="rId5"/>
          <a:srcRect l="23826" t="25984"/>
          <a:stretch/>
        </p:blipFill>
        <p:spPr>
          <a:xfrm>
            <a:off x="3655979" y="4910279"/>
            <a:ext cx="1755841" cy="1621516"/>
          </a:xfrm>
          <a:prstGeom prst="rect">
            <a:avLst/>
          </a:prstGeom>
        </p:spPr>
      </p:pic>
    </p:spTree>
    <p:extLst>
      <p:ext uri="{BB962C8B-B14F-4D97-AF65-F5344CB8AC3E}">
        <p14:creationId xmlns:p14="http://schemas.microsoft.com/office/powerpoint/2010/main" val="763378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44</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3847207"/>
          </a:xfrm>
          <a:prstGeom prst="rect">
            <a:avLst/>
          </a:prstGeom>
        </p:spPr>
        <p:txBody>
          <a:bodyPr wrap="square">
            <a:spAutoFit/>
          </a:bodyPr>
          <a:lstStyle/>
          <a:p>
            <a:r>
              <a:rPr lang="en-US" sz="3200" dirty="0"/>
              <a:t>Old school AI - FSM</a:t>
            </a:r>
          </a:p>
          <a:p>
            <a:endParaRPr lang="en-US" sz="3200" dirty="0"/>
          </a:p>
          <a:p>
            <a:r>
              <a:rPr lang="en-US" sz="3200" dirty="0"/>
              <a:t>click on it to toggle to the local view.</a:t>
            </a:r>
          </a:p>
          <a:p>
            <a:endParaRPr lang="en-US" sz="3200" dirty="0"/>
          </a:p>
          <a:p>
            <a:r>
              <a:rPr lang="en-US" sz="3200" dirty="0"/>
              <a:t>That shows the axis on the selected object in it's own space, with the blue axis (Z)  pointing forward..</a:t>
            </a:r>
          </a:p>
          <a:p>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pic>
        <p:nvPicPr>
          <p:cNvPr id="7" name="Picture 6">
            <a:extLst>
              <a:ext uri="{FF2B5EF4-FFF2-40B4-BE49-F238E27FC236}">
                <a16:creationId xmlns:a16="http://schemas.microsoft.com/office/drawing/2014/main" id="{57192866-83ED-457D-AE37-CB049FABF907}"/>
              </a:ext>
            </a:extLst>
          </p:cNvPr>
          <p:cNvPicPr>
            <a:picLocks noChangeAspect="1"/>
          </p:cNvPicPr>
          <p:nvPr/>
        </p:nvPicPr>
        <p:blipFill>
          <a:blip r:embed="rId4"/>
          <a:stretch>
            <a:fillRect/>
          </a:stretch>
        </p:blipFill>
        <p:spPr>
          <a:xfrm>
            <a:off x="3871911" y="2457770"/>
            <a:ext cx="1323975" cy="295275"/>
          </a:xfrm>
          <a:prstGeom prst="rect">
            <a:avLst/>
          </a:prstGeom>
        </p:spPr>
      </p:pic>
      <p:pic>
        <p:nvPicPr>
          <p:cNvPr id="8" name="Picture 7">
            <a:extLst>
              <a:ext uri="{FF2B5EF4-FFF2-40B4-BE49-F238E27FC236}">
                <a16:creationId xmlns:a16="http://schemas.microsoft.com/office/drawing/2014/main" id="{9284414D-A139-4F2D-B9E1-840DC793115A}"/>
              </a:ext>
            </a:extLst>
          </p:cNvPr>
          <p:cNvPicPr>
            <a:picLocks noChangeAspect="1"/>
          </p:cNvPicPr>
          <p:nvPr/>
        </p:nvPicPr>
        <p:blipFill>
          <a:blip r:embed="rId5"/>
          <a:stretch>
            <a:fillRect/>
          </a:stretch>
        </p:blipFill>
        <p:spPr>
          <a:xfrm>
            <a:off x="3713965" y="4714302"/>
            <a:ext cx="1866900" cy="1590675"/>
          </a:xfrm>
          <a:prstGeom prst="rect">
            <a:avLst/>
          </a:prstGeom>
        </p:spPr>
      </p:pic>
    </p:spTree>
    <p:extLst>
      <p:ext uri="{BB962C8B-B14F-4D97-AF65-F5344CB8AC3E}">
        <p14:creationId xmlns:p14="http://schemas.microsoft.com/office/powerpoint/2010/main" val="28242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45</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031873"/>
          </a:xfrm>
          <a:prstGeom prst="rect">
            <a:avLst/>
          </a:prstGeom>
        </p:spPr>
        <p:txBody>
          <a:bodyPr wrap="square">
            <a:spAutoFit/>
          </a:bodyPr>
          <a:lstStyle/>
          <a:p>
            <a:r>
              <a:rPr lang="en-US" sz="3200" dirty="0"/>
              <a:t>Old school AI - FSM</a:t>
            </a:r>
          </a:p>
          <a:p>
            <a:endParaRPr lang="en-US" sz="3200" dirty="0"/>
          </a:p>
          <a:p>
            <a:r>
              <a:rPr lang="en-US" sz="3200" dirty="0"/>
              <a:t>We need to create transitions to (and from) the attack state from the patrol state.</a:t>
            </a:r>
          </a:p>
          <a:p>
            <a:endParaRPr lang="en-US" sz="3200" dirty="0"/>
          </a:p>
          <a:p>
            <a:r>
              <a:rPr lang="en-US" sz="3200" dirty="0"/>
              <a:t>Right click Patrol, and select Make Transition.  Drag the arrow that appears down to Attack, and release it.</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pic>
        <p:nvPicPr>
          <p:cNvPr id="2" name="Picture 1">
            <a:extLst>
              <a:ext uri="{FF2B5EF4-FFF2-40B4-BE49-F238E27FC236}">
                <a16:creationId xmlns:a16="http://schemas.microsoft.com/office/drawing/2014/main" id="{7E604298-7B25-4C48-8302-9BE5AD468F60}"/>
              </a:ext>
            </a:extLst>
          </p:cNvPr>
          <p:cNvPicPr>
            <a:picLocks noChangeAspect="1"/>
          </p:cNvPicPr>
          <p:nvPr/>
        </p:nvPicPr>
        <p:blipFill>
          <a:blip r:embed="rId4"/>
          <a:stretch>
            <a:fillRect/>
          </a:stretch>
        </p:blipFill>
        <p:spPr>
          <a:xfrm>
            <a:off x="3540477" y="4374347"/>
            <a:ext cx="2063045" cy="2301089"/>
          </a:xfrm>
          <a:prstGeom prst="rect">
            <a:avLst/>
          </a:prstGeom>
        </p:spPr>
      </p:pic>
    </p:spTree>
    <p:extLst>
      <p:ext uri="{BB962C8B-B14F-4D97-AF65-F5344CB8AC3E}">
        <p14:creationId xmlns:p14="http://schemas.microsoft.com/office/powerpoint/2010/main" val="4067392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46</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Old school AI - FSM</a:t>
            </a:r>
          </a:p>
          <a:p>
            <a:endParaRPr lang="en-US" sz="3200" dirty="0"/>
          </a:p>
          <a:p>
            <a:r>
              <a:rPr lang="en-US" sz="3200" dirty="0"/>
              <a:t>Select it and it will turn blue, and the inspector will change to show details of that transition.  You want to add a condition to trigger shifting from Patrol to Attack.</a:t>
            </a:r>
          </a:p>
          <a:p>
            <a:endParaRPr lang="en-US" sz="3200" dirty="0"/>
          </a:p>
          <a:p>
            <a:r>
              <a:rPr lang="en-US" sz="3200" dirty="0"/>
              <a:t>We'll shift to attack if the Player is within 3 units of the Enemy. We'll need to create (and while in patrol, set) a Parameter.  This is on the left side of the animator tab.</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75486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47</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3847207"/>
          </a:xfrm>
          <a:prstGeom prst="rect">
            <a:avLst/>
          </a:prstGeom>
        </p:spPr>
        <p:txBody>
          <a:bodyPr wrap="square">
            <a:spAutoFit/>
          </a:bodyPr>
          <a:lstStyle/>
          <a:p>
            <a:r>
              <a:rPr lang="en-US" sz="3200" dirty="0"/>
              <a:t>Old school AI - FSM</a:t>
            </a:r>
          </a:p>
          <a:p>
            <a:endParaRPr lang="en-US" sz="3200" dirty="0"/>
          </a:p>
          <a:p>
            <a:r>
              <a:rPr lang="en-US" sz="3200" dirty="0"/>
              <a:t>Hit the plus there, and add a float.  name it </a:t>
            </a:r>
            <a:r>
              <a:rPr lang="en-US" sz="3200" dirty="0" err="1"/>
              <a:t>DistanceToPlayer</a:t>
            </a:r>
            <a:r>
              <a:rPr lang="en-US" sz="3200" dirty="0"/>
              <a:t>. We also need to change the default value, other wise we'll think we're on top of the player, and attack immediately. 1000 works well for now.</a:t>
            </a:r>
          </a:p>
          <a:p>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pic>
        <p:nvPicPr>
          <p:cNvPr id="2" name="Picture 1">
            <a:extLst>
              <a:ext uri="{FF2B5EF4-FFF2-40B4-BE49-F238E27FC236}">
                <a16:creationId xmlns:a16="http://schemas.microsoft.com/office/drawing/2014/main" id="{B4C313ED-B7CE-44F4-9DC5-F1616A622F4E}"/>
              </a:ext>
            </a:extLst>
          </p:cNvPr>
          <p:cNvPicPr>
            <a:picLocks noChangeAspect="1"/>
          </p:cNvPicPr>
          <p:nvPr/>
        </p:nvPicPr>
        <p:blipFill>
          <a:blip r:embed="rId4"/>
          <a:stretch>
            <a:fillRect/>
          </a:stretch>
        </p:blipFill>
        <p:spPr>
          <a:xfrm>
            <a:off x="2524125" y="5077383"/>
            <a:ext cx="4486275" cy="904875"/>
          </a:xfrm>
          <a:prstGeom prst="rect">
            <a:avLst/>
          </a:prstGeom>
        </p:spPr>
      </p:pic>
    </p:spTree>
    <p:extLst>
      <p:ext uri="{BB962C8B-B14F-4D97-AF65-F5344CB8AC3E}">
        <p14:creationId xmlns:p14="http://schemas.microsoft.com/office/powerpoint/2010/main" val="979723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48</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3354765"/>
          </a:xfrm>
          <a:prstGeom prst="rect">
            <a:avLst/>
          </a:prstGeom>
        </p:spPr>
        <p:txBody>
          <a:bodyPr wrap="square">
            <a:spAutoFit/>
          </a:bodyPr>
          <a:lstStyle/>
          <a:p>
            <a:r>
              <a:rPr lang="en-US" sz="3200" dirty="0"/>
              <a:t>Old school AI - FSM</a:t>
            </a:r>
          </a:p>
          <a:p>
            <a:endParaRPr lang="en-US" sz="3200" dirty="0"/>
          </a:p>
          <a:p>
            <a:r>
              <a:rPr lang="en-US" sz="3200" dirty="0"/>
              <a:t>Head back to the right side, and add a condition.  Since we only have one parameter, it will be filled in by default.  Select Less  and 3.0 for the other fields.</a:t>
            </a:r>
          </a:p>
          <a:p>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pic>
        <p:nvPicPr>
          <p:cNvPr id="6" name="Picture 5">
            <a:extLst>
              <a:ext uri="{FF2B5EF4-FFF2-40B4-BE49-F238E27FC236}">
                <a16:creationId xmlns:a16="http://schemas.microsoft.com/office/drawing/2014/main" id="{8889F930-E03B-498E-BF8F-E3B67CF42105}"/>
              </a:ext>
            </a:extLst>
          </p:cNvPr>
          <p:cNvPicPr>
            <a:picLocks noChangeAspect="1"/>
          </p:cNvPicPr>
          <p:nvPr/>
        </p:nvPicPr>
        <p:blipFill>
          <a:blip r:embed="rId4"/>
          <a:stretch>
            <a:fillRect/>
          </a:stretch>
        </p:blipFill>
        <p:spPr>
          <a:xfrm>
            <a:off x="2381250" y="4230507"/>
            <a:ext cx="4381500" cy="847725"/>
          </a:xfrm>
          <a:prstGeom prst="rect">
            <a:avLst/>
          </a:prstGeom>
        </p:spPr>
      </p:pic>
    </p:spTree>
    <p:extLst>
      <p:ext uri="{BB962C8B-B14F-4D97-AF65-F5344CB8AC3E}">
        <p14:creationId xmlns:p14="http://schemas.microsoft.com/office/powerpoint/2010/main" val="481544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49</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We now need to update this value while Patrolling. We'll also need it in the Attack state, to move back to Patrol if we're out of range.</a:t>
            </a:r>
          </a:p>
          <a:p>
            <a:endParaRPr lang="en-US" sz="3200" dirty="0"/>
          </a:p>
          <a:p>
            <a:r>
              <a:rPr lang="en-US" sz="3200" dirty="0"/>
              <a:t>We could set this directly inside the Patrol and Attack state code, but we can also do it for the entire state machine from a script on the Enemy.  Select the Enemy, and add a new script - </a:t>
            </a:r>
            <a:r>
              <a:rPr lang="en-US" sz="3200" dirty="0" err="1"/>
              <a:t>EnemyAI</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72179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Behavior Trees - What are they?</a:t>
            </a:r>
          </a:p>
          <a:p>
            <a:endParaRPr lang="en-US" sz="3200" dirty="0"/>
          </a:p>
          <a:p>
            <a:r>
              <a:rPr lang="en-US" sz="3200" dirty="0"/>
              <a:t>The children of a node are traversed from left to right.  If a node meets it's conditions, then it is processed in the same way - walking through it's children.</a:t>
            </a:r>
          </a:p>
          <a:p>
            <a:endParaRPr lang="en-US" sz="3200" dirty="0"/>
          </a:p>
          <a:p>
            <a:r>
              <a:rPr lang="en-US" sz="3200" dirty="0"/>
              <a:t>Eventually, you'll hit a leaf node, which has no children, but instead says to do something. That something then happens.</a:t>
            </a:r>
          </a:p>
          <a:p>
            <a:r>
              <a:rPr lang="en-US" sz="3200" dirty="0"/>
              <a:t>Alternatively a node can fail to meet it's conditions, which means this path fails.</a:t>
            </a:r>
          </a:p>
        </p:txBody>
      </p:sp>
    </p:spTree>
    <p:extLst>
      <p:ext uri="{BB962C8B-B14F-4D97-AF65-F5344CB8AC3E}">
        <p14:creationId xmlns:p14="http://schemas.microsoft.com/office/powerpoint/2010/main" val="4226481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50</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816977"/>
          </a:xfrm>
          <a:prstGeom prst="rect">
            <a:avLst/>
          </a:prstGeom>
        </p:spPr>
        <p:txBody>
          <a:bodyPr wrap="square">
            <a:spAutoFit/>
          </a:bodyPr>
          <a:lstStyle/>
          <a:p>
            <a:r>
              <a:rPr lang="en-US" sz="3200" dirty="0"/>
              <a:t>Old school AI - FSM</a:t>
            </a:r>
          </a:p>
          <a:p>
            <a:endParaRPr lang="en-US" sz="3200" dirty="0"/>
          </a:p>
          <a:p>
            <a:r>
              <a:rPr lang="en-US" sz="3200" dirty="0"/>
              <a:t>You need a reference to the player, so add one. (you'll need to save, then drag from the player capsule to the well in the enemy's script in the inspector)</a:t>
            </a:r>
          </a:p>
          <a:p>
            <a:endParaRPr lang="en-US" sz="3200" dirty="0"/>
          </a:p>
          <a:p>
            <a:r>
              <a:rPr lang="en-US" sz="3200" dirty="0"/>
              <a:t>public </a:t>
            </a:r>
            <a:r>
              <a:rPr lang="en-US" sz="3200" dirty="0" err="1"/>
              <a:t>GameObject</a:t>
            </a:r>
            <a:r>
              <a:rPr lang="en-US" sz="3200" dirty="0"/>
              <a:t> player;</a:t>
            </a:r>
          </a:p>
          <a:p>
            <a:endParaRPr lang="en-US" sz="3200" dirty="0"/>
          </a:p>
          <a:p>
            <a:r>
              <a:rPr lang="en-US" sz="3200" dirty="0"/>
              <a:t>We also need an animator.</a:t>
            </a:r>
          </a:p>
          <a:p>
            <a:r>
              <a:rPr lang="en-US" sz="3200" dirty="0"/>
              <a:t>Animator </a:t>
            </a:r>
            <a:r>
              <a:rPr lang="en-US" sz="3200" dirty="0" err="1"/>
              <a:t>anim</a:t>
            </a:r>
            <a:r>
              <a:rPr lang="en-US" sz="3200" dirty="0"/>
              <a:t>;</a:t>
            </a:r>
          </a:p>
          <a:p>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471026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51</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816977"/>
          </a:xfrm>
          <a:prstGeom prst="rect">
            <a:avLst/>
          </a:prstGeom>
        </p:spPr>
        <p:txBody>
          <a:bodyPr wrap="square">
            <a:spAutoFit/>
          </a:bodyPr>
          <a:lstStyle/>
          <a:p>
            <a:r>
              <a:rPr lang="en-US" sz="3200" dirty="0"/>
              <a:t>Old school AI - FSM</a:t>
            </a:r>
          </a:p>
          <a:p>
            <a:endParaRPr lang="en-US" sz="3200" dirty="0"/>
          </a:p>
          <a:p>
            <a:r>
              <a:rPr lang="en-US" sz="3200" dirty="0"/>
              <a:t>That gets set in the start method for the script.</a:t>
            </a:r>
          </a:p>
          <a:p>
            <a:endParaRPr lang="en-US" sz="3200" dirty="0"/>
          </a:p>
          <a:p>
            <a:r>
              <a:rPr lang="en-US" sz="3200" dirty="0"/>
              <a:t>void Start()</a:t>
            </a:r>
          </a:p>
          <a:p>
            <a:r>
              <a:rPr lang="en-US" sz="3200" dirty="0"/>
              <a:t>{</a:t>
            </a:r>
          </a:p>
          <a:p>
            <a:r>
              <a:rPr lang="en-US" sz="3200" dirty="0"/>
              <a:t>	</a:t>
            </a:r>
            <a:r>
              <a:rPr lang="en-US" sz="3200" dirty="0" err="1"/>
              <a:t>anim</a:t>
            </a:r>
            <a:r>
              <a:rPr lang="en-US" sz="3200" dirty="0"/>
              <a:t> = </a:t>
            </a:r>
            <a:r>
              <a:rPr lang="en-US" sz="3200" dirty="0" err="1"/>
              <a:t>GetComponent</a:t>
            </a:r>
            <a:r>
              <a:rPr lang="en-US" sz="3200" dirty="0"/>
              <a:t>&lt;Animator&gt;();</a:t>
            </a:r>
          </a:p>
          <a:p>
            <a:r>
              <a:rPr lang="en-US" sz="3200" dirty="0"/>
              <a:t>}</a:t>
            </a:r>
          </a:p>
          <a:p>
            <a:r>
              <a:rPr lang="en-US" sz="3200" dirty="0"/>
              <a:t>Over to Update now. This is where the compiler won't be able to save you…</a:t>
            </a:r>
          </a:p>
          <a:p>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336227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52</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err="1"/>
              <a:t>anim.SetFloat</a:t>
            </a:r>
            <a:r>
              <a:rPr lang="en-US" sz="3200" dirty="0"/>
              <a:t>("</a:t>
            </a:r>
            <a:r>
              <a:rPr lang="en-US" sz="3200" dirty="0" err="1"/>
              <a:t>DistanceToPlayer</a:t>
            </a:r>
            <a:r>
              <a:rPr lang="en-US" sz="3200" dirty="0"/>
              <a:t>", 		Vector3.Distance(</a:t>
            </a:r>
            <a:r>
              <a:rPr lang="en-US" sz="3200" dirty="0" err="1"/>
              <a:t>transform.position</a:t>
            </a:r>
            <a:r>
              <a:rPr lang="en-US" sz="3200" dirty="0"/>
              <a:t>, 		</a:t>
            </a:r>
            <a:r>
              <a:rPr lang="en-US" sz="3200" dirty="0" err="1"/>
              <a:t>player.transform.position</a:t>
            </a:r>
            <a:r>
              <a:rPr lang="en-US" sz="3200" dirty="0"/>
              <a:t>);</a:t>
            </a:r>
          </a:p>
          <a:p>
            <a:endParaRPr lang="en-US" sz="3200" dirty="0"/>
          </a:p>
          <a:p>
            <a:r>
              <a:rPr lang="en-US" sz="3200" dirty="0"/>
              <a:t>The gotcha here is that string. Misspell it, and you'll find out at runtime that there is no such parameter. Autocomplete will not help either. You just have to get it right.</a:t>
            </a:r>
          </a:p>
          <a:p>
            <a:endParaRPr lang="en-US" sz="3200" dirty="0"/>
          </a:p>
          <a:p>
            <a:r>
              <a:rPr lang="en-US" sz="3200" dirty="0"/>
              <a:t>Save and fire it up.</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31697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53</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Old school AI - FSM</a:t>
            </a:r>
          </a:p>
          <a:p>
            <a:endParaRPr lang="en-US" sz="3200" dirty="0"/>
          </a:p>
          <a:p>
            <a:r>
              <a:rPr lang="en-US" sz="3200" dirty="0"/>
              <a:t>If you open the animator tab, you can watch it executing the Patrol state, and the </a:t>
            </a:r>
            <a:r>
              <a:rPr lang="en-US" sz="3200" dirty="0" err="1"/>
              <a:t>DistanceToPlayer</a:t>
            </a:r>
            <a:r>
              <a:rPr lang="en-US" sz="3200" dirty="0"/>
              <a:t> parameter will be changing.  Eventually, it will get close enough, and you'll shift over to Attack, which does nothing, and stay there, since we don't have a way to get back.</a:t>
            </a:r>
          </a:p>
          <a:p>
            <a:endParaRPr lang="en-US" sz="3200" dirty="0"/>
          </a:p>
          <a:p>
            <a:r>
              <a:rPr lang="en-US" sz="3200" dirty="0"/>
              <a:t>Add another transition from Attack back to Patrol.  Set the condition to Greater 3.0.</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1449648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54</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3046988"/>
          </a:xfrm>
          <a:prstGeom prst="rect">
            <a:avLst/>
          </a:prstGeom>
        </p:spPr>
        <p:txBody>
          <a:bodyPr wrap="square">
            <a:spAutoFit/>
          </a:bodyPr>
          <a:lstStyle/>
          <a:p>
            <a:r>
              <a:rPr lang="en-US" sz="3200" dirty="0"/>
              <a:t>Old school AI - FSM</a:t>
            </a:r>
          </a:p>
          <a:p>
            <a:endParaRPr lang="en-US" sz="3200" dirty="0"/>
          </a:p>
          <a:p>
            <a:r>
              <a:rPr lang="en-US" sz="3200" dirty="0"/>
              <a:t>Now if you run the program, you will see the Enemy will stop if he's close to the Player.  Move the Player in the scene tab, and the Enemy will go back to Patrolling again.</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043695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55</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Old school AI - FSM</a:t>
            </a:r>
          </a:p>
          <a:p>
            <a:endParaRPr lang="en-US" sz="3200" dirty="0"/>
          </a:p>
          <a:p>
            <a:r>
              <a:rPr lang="en-US" sz="3200" dirty="0"/>
              <a:t>Hands on:  If you've not been following along, get the stuff above up and running.</a:t>
            </a:r>
          </a:p>
          <a:p>
            <a:endParaRPr lang="en-US" sz="3200" dirty="0"/>
          </a:p>
          <a:p>
            <a:r>
              <a:rPr lang="en-US" sz="3200" dirty="0"/>
              <a:t>If you want the Enemy to glare at the player when close, add the following into the </a:t>
            </a:r>
            <a:r>
              <a:rPr lang="en-US" sz="3200" dirty="0" err="1"/>
              <a:t>OnStateUpdate</a:t>
            </a:r>
            <a:r>
              <a:rPr lang="en-US" sz="3200" dirty="0"/>
              <a:t> in Attack:</a:t>
            </a:r>
          </a:p>
          <a:p>
            <a:endParaRPr lang="en-US" sz="3200" dirty="0"/>
          </a:p>
          <a:p>
            <a:r>
              <a:rPr lang="en-US" sz="3200" dirty="0"/>
              <a:t>(it will rotate them to face </a:t>
            </a:r>
            <a:r>
              <a:rPr lang="en-US" sz="3200"/>
              <a:t>the player)</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296658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56</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2739211"/>
          </a:xfrm>
          <a:prstGeom prst="rect">
            <a:avLst/>
          </a:prstGeom>
        </p:spPr>
        <p:txBody>
          <a:bodyPr wrap="square">
            <a:spAutoFit/>
          </a:bodyPr>
          <a:lstStyle/>
          <a:p>
            <a:r>
              <a:rPr lang="en-US" sz="3200" dirty="0"/>
              <a:t>Old school AI - FSM</a:t>
            </a:r>
          </a:p>
          <a:p>
            <a:endParaRPr lang="en-US" sz="3200" dirty="0"/>
          </a:p>
          <a:p>
            <a:r>
              <a:rPr lang="en-CA" dirty="0"/>
              <a:t> 	</a:t>
            </a:r>
            <a:r>
              <a:rPr lang="en-CA" dirty="0" err="1"/>
              <a:t>GameObject</a:t>
            </a:r>
            <a:r>
              <a:rPr lang="en-CA" dirty="0"/>
              <a:t> Enemy = </a:t>
            </a:r>
            <a:r>
              <a:rPr lang="en-CA" dirty="0" err="1"/>
              <a:t>animator.gameObject</a:t>
            </a:r>
            <a:r>
              <a:rPr lang="en-CA" dirty="0"/>
              <a:t>;</a:t>
            </a:r>
          </a:p>
          <a:p>
            <a:r>
              <a:rPr lang="en-CA" dirty="0"/>
              <a:t>        </a:t>
            </a:r>
            <a:r>
              <a:rPr lang="en-CA" dirty="0" err="1"/>
              <a:t>GameObject</a:t>
            </a:r>
            <a:r>
              <a:rPr lang="en-CA" dirty="0"/>
              <a:t> player = </a:t>
            </a:r>
            <a:r>
              <a:rPr lang="en-CA" dirty="0" err="1"/>
              <a:t>Enemy.GetComponent</a:t>
            </a:r>
            <a:r>
              <a:rPr lang="en-CA" dirty="0"/>
              <a:t>&lt;</a:t>
            </a:r>
            <a:r>
              <a:rPr lang="en-CA" dirty="0" err="1"/>
              <a:t>EnemyAI</a:t>
            </a:r>
            <a:r>
              <a:rPr lang="en-CA" dirty="0"/>
              <a:t>&gt;().player;</a:t>
            </a:r>
          </a:p>
          <a:p>
            <a:r>
              <a:rPr lang="fr-FR" dirty="0"/>
              <a:t>        Vector3 direction = </a:t>
            </a:r>
            <a:r>
              <a:rPr lang="fr-FR" dirty="0" err="1"/>
              <a:t>player.transform.position</a:t>
            </a:r>
            <a:r>
              <a:rPr lang="fr-FR" dirty="0"/>
              <a:t> - </a:t>
            </a:r>
            <a:r>
              <a:rPr lang="fr-FR" dirty="0" err="1"/>
              <a:t>Enemy.transform.position</a:t>
            </a:r>
            <a:r>
              <a:rPr lang="fr-FR" dirty="0"/>
              <a:t>;</a:t>
            </a:r>
          </a:p>
          <a:p>
            <a:r>
              <a:rPr lang="en-CA" dirty="0"/>
              <a:t>        </a:t>
            </a:r>
            <a:r>
              <a:rPr lang="en-CA" dirty="0" err="1"/>
              <a:t>Enemy.transform.rotation</a:t>
            </a:r>
            <a:r>
              <a:rPr lang="en-CA" dirty="0"/>
              <a:t> =</a:t>
            </a:r>
          </a:p>
          <a:p>
            <a:r>
              <a:rPr lang="en-CA" dirty="0"/>
              <a:t>		</a:t>
            </a:r>
            <a:r>
              <a:rPr lang="en-CA" dirty="0" err="1"/>
              <a:t>Quaternion.Slerp</a:t>
            </a:r>
            <a:r>
              <a:rPr lang="en-CA" dirty="0"/>
              <a:t>(</a:t>
            </a:r>
            <a:r>
              <a:rPr lang="en-CA" dirty="0" err="1"/>
              <a:t>animator.gameObject.transform.rotation</a:t>
            </a:r>
            <a:r>
              <a:rPr lang="en-CA" dirty="0"/>
              <a:t>,</a:t>
            </a:r>
          </a:p>
          <a:p>
            <a:r>
              <a:rPr lang="en-CA" dirty="0"/>
              <a:t>		</a:t>
            </a:r>
            <a:r>
              <a:rPr lang="en-CA" dirty="0" err="1"/>
              <a:t>Quaternion.LookRotation</a:t>
            </a:r>
            <a:r>
              <a:rPr lang="en-CA" dirty="0"/>
              <a:t>(direction), 2.0f * </a:t>
            </a:r>
            <a:r>
              <a:rPr lang="en-CA" dirty="0" err="1"/>
              <a:t>Time.deltaTime</a:t>
            </a:r>
            <a:r>
              <a:rPr lang="en-CA" dirty="0"/>
              <a:t>);</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B847E10-A0BB-4C68-ABC7-0B613A0E9DFF}"/>
                  </a:ext>
                </a:extLst>
              </p:cNvPr>
              <p:cNvGraphicFramePr>
                <a:graphicFrameLocks noChangeAspect="1"/>
              </p:cNvGraphicFramePr>
              <p:nvPr/>
            </p:nvGraphicFramePr>
            <p:xfrm>
              <a:off x="-2637692" y="3503735"/>
              <a:ext cx="2286000" cy="1714500"/>
            </p:xfrm>
            <a:graphic>
              <a:graphicData uri="http://schemas.microsoft.com/office/powerpoint/2016/slidezoom">
                <pslz:sldZm>
                  <pslz:sldZmObj sldId="462" cId="4263019630">
                    <pslz:zmPr id="{AA88AECC-8696-4F40-945A-802775A984D1}"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4B847E10-A0BB-4C68-ABC7-0B613A0E9DFF}"/>
                  </a:ext>
                </a:extLst>
              </p:cNvPr>
              <p:cNvPicPr>
                <a:picLocks noGrp="1" noRot="1" noChangeAspect="1" noMove="1" noResize="1" noEditPoints="1" noAdjustHandles="1" noChangeArrowheads="1" noChangeShapeType="1"/>
              </p:cNvPicPr>
              <p:nvPr/>
            </p:nvPicPr>
            <p:blipFill>
              <a:blip r:embed="rId3"/>
              <a:stretch>
                <a:fillRect/>
              </a:stretch>
            </p:blipFill>
            <p:spPr>
              <a:xfrm>
                <a:off x="-2637692" y="3503735"/>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20476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524315"/>
          </a:xfrm>
          <a:prstGeom prst="rect">
            <a:avLst/>
          </a:prstGeom>
        </p:spPr>
        <p:txBody>
          <a:bodyPr wrap="square">
            <a:spAutoFit/>
          </a:bodyPr>
          <a:lstStyle/>
          <a:p>
            <a:r>
              <a:rPr lang="en-US" sz="3200" dirty="0"/>
              <a:t>Behavior Trees - What are they?</a:t>
            </a:r>
          </a:p>
          <a:p>
            <a:endParaRPr lang="en-US" sz="3200" dirty="0"/>
          </a:p>
          <a:p>
            <a:r>
              <a:rPr lang="en-US" sz="3200" dirty="0"/>
              <a:t>If you run an end node, that's success. If you fail to reach an end node, that's a failure. </a:t>
            </a:r>
          </a:p>
          <a:p>
            <a:endParaRPr lang="en-US" sz="3200" dirty="0"/>
          </a:p>
          <a:p>
            <a:r>
              <a:rPr lang="en-US" sz="3200" dirty="0"/>
              <a:t>Either case is passed up to the parent node, which, based on the type of node it is and the status reported by it's child, decides how to proceed.</a:t>
            </a:r>
          </a:p>
        </p:txBody>
      </p:sp>
    </p:spTree>
    <p:extLst>
      <p:ext uri="{BB962C8B-B14F-4D97-AF65-F5344CB8AC3E}">
        <p14:creationId xmlns:p14="http://schemas.microsoft.com/office/powerpoint/2010/main" val="3095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2554545"/>
          </a:xfrm>
          <a:prstGeom prst="rect">
            <a:avLst/>
          </a:prstGeom>
        </p:spPr>
        <p:txBody>
          <a:bodyPr wrap="square">
            <a:spAutoFit/>
          </a:bodyPr>
          <a:lstStyle/>
          <a:p>
            <a:r>
              <a:rPr lang="en-US" sz="3200" dirty="0"/>
              <a:t>Behavior Trees - What are they?</a:t>
            </a:r>
          </a:p>
          <a:p>
            <a:endParaRPr lang="en-US" sz="3200" dirty="0"/>
          </a:p>
          <a:p>
            <a:r>
              <a:rPr lang="en-US" sz="3200" dirty="0"/>
              <a:t>There are many types of nodes and tasks that make up a decision tree, but we'll be looking at those next week.</a:t>
            </a:r>
          </a:p>
        </p:txBody>
      </p:sp>
    </p:spTree>
    <p:extLst>
      <p:ext uri="{BB962C8B-B14F-4D97-AF65-F5344CB8AC3E}">
        <p14:creationId xmlns:p14="http://schemas.microsoft.com/office/powerpoint/2010/main" val="387740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Behavior Trees - But I can just download it…</a:t>
            </a:r>
          </a:p>
          <a:p>
            <a:endParaRPr lang="en-US" sz="3200" dirty="0"/>
          </a:p>
          <a:p>
            <a:r>
              <a:rPr lang="en-US" sz="3200" dirty="0"/>
              <a:t>The Unity asset store has many Behavior tree implementations.</a:t>
            </a:r>
          </a:p>
          <a:p>
            <a:endParaRPr lang="en-US" sz="3200" dirty="0"/>
          </a:p>
          <a:p>
            <a:r>
              <a:rPr lang="en-US" sz="3200" dirty="0"/>
              <a:t>These range from free ones, to quite expensive ones.  Like anything else, price typically corresponds to quality.</a:t>
            </a:r>
          </a:p>
          <a:p>
            <a:endParaRPr lang="en-US" sz="3200" dirty="0"/>
          </a:p>
          <a:p>
            <a:r>
              <a:rPr lang="en-US" sz="3200" dirty="0"/>
              <a:t>The cheapest free ones depend on you creating text files, that are parsed at runtime to create the tree structure.</a:t>
            </a:r>
          </a:p>
        </p:txBody>
      </p:sp>
    </p:spTree>
    <p:extLst>
      <p:ext uri="{BB962C8B-B14F-4D97-AF65-F5344CB8AC3E}">
        <p14:creationId xmlns:p14="http://schemas.microsoft.com/office/powerpoint/2010/main" val="104846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031873"/>
          </a:xfrm>
          <a:prstGeom prst="rect">
            <a:avLst/>
          </a:prstGeom>
        </p:spPr>
        <p:txBody>
          <a:bodyPr wrap="square">
            <a:spAutoFit/>
          </a:bodyPr>
          <a:lstStyle/>
          <a:p>
            <a:r>
              <a:rPr lang="en-US" sz="3200" dirty="0"/>
              <a:t>Behavior Trees - But I can just download it…</a:t>
            </a:r>
          </a:p>
          <a:p>
            <a:endParaRPr lang="en-US" sz="3200" dirty="0"/>
          </a:p>
          <a:p>
            <a:r>
              <a:rPr lang="en-US" sz="3200" dirty="0"/>
              <a:t>Panda BT is a nice example of this.  It's got both a Free and a Pro version.</a:t>
            </a:r>
          </a:p>
          <a:p>
            <a:endParaRPr lang="en-US" sz="3200" dirty="0"/>
          </a:p>
          <a:p>
            <a:r>
              <a:rPr lang="en-US" sz="3200" dirty="0"/>
              <a:t>In Unity, it looks </a:t>
            </a:r>
          </a:p>
          <a:p>
            <a:r>
              <a:rPr lang="en-US" sz="3200" dirty="0"/>
              <a:t>like this:</a:t>
            </a:r>
          </a:p>
          <a:p>
            <a:endParaRPr lang="en-US" sz="3200" dirty="0"/>
          </a:p>
        </p:txBody>
      </p:sp>
      <p:pic>
        <p:nvPicPr>
          <p:cNvPr id="1026" name="Picture 2" descr="https://d2ujflorbtfzji.cloudfront.net/package-screenshot/63431f52-d224-4339-8a58-605f61d1e311_scaled.jpg">
            <a:extLst>
              <a:ext uri="{FF2B5EF4-FFF2-40B4-BE49-F238E27FC236}">
                <a16:creationId xmlns:a16="http://schemas.microsoft.com/office/drawing/2014/main" id="{8D07F14B-27AC-4765-8599-7F34FB1D59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58" t="11632" r="18424" b="2885"/>
          <a:stretch/>
        </p:blipFill>
        <p:spPr bwMode="auto">
          <a:xfrm>
            <a:off x="4572000" y="2944378"/>
            <a:ext cx="3472961" cy="378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046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46723</TotalTime>
  <Words>2907</Words>
  <Application>Microsoft Office PowerPoint</Application>
  <PresentationFormat>On-screen Show (4:3)</PresentationFormat>
  <Paragraphs>422</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Helvetica</vt:lpstr>
      <vt:lpstr>Office Theme</vt:lpstr>
      <vt:lpstr>Game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Algorithms</dc:title>
  <dc:creator>Dan Lingman</dc:creator>
  <cp:lastModifiedBy>Dan Lingman</cp:lastModifiedBy>
  <cp:revision>137</cp:revision>
  <cp:lastPrinted>2018-12-04T04:06:33Z</cp:lastPrinted>
  <dcterms:created xsi:type="dcterms:W3CDTF">2013-08-13T00:38:38Z</dcterms:created>
  <dcterms:modified xsi:type="dcterms:W3CDTF">2018-12-05T12:53:28Z</dcterms:modified>
</cp:coreProperties>
</file>