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435" r:id="rId4"/>
    <p:sldId id="436" r:id="rId5"/>
    <p:sldId id="440" r:id="rId6"/>
    <p:sldId id="441" r:id="rId7"/>
    <p:sldId id="442" r:id="rId8"/>
    <p:sldId id="443" r:id="rId9"/>
    <p:sldId id="444" r:id="rId10"/>
    <p:sldId id="445" r:id="rId11"/>
    <p:sldId id="446" r:id="rId12"/>
    <p:sldId id="447" r:id="rId13"/>
    <p:sldId id="448" r:id="rId14"/>
    <p:sldId id="449" r:id="rId15"/>
    <p:sldId id="450" r:id="rId16"/>
    <p:sldId id="451" r:id="rId17"/>
    <p:sldId id="452" r:id="rId18"/>
    <p:sldId id="453" r:id="rId19"/>
    <p:sldId id="454" r:id="rId20"/>
    <p:sldId id="455" r:id="rId21"/>
    <p:sldId id="456" r:id="rId22"/>
    <p:sldId id="457" r:id="rId23"/>
    <p:sldId id="458" r:id="rId24"/>
    <p:sldId id="459" r:id="rId2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72603-825F-458C-A041-F491141632B3}" v="82" dt="2018-12-04T04:51:00.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800" y="102"/>
      </p:cViewPr>
      <p:guideLst>
        <p:guide orient="horz" pos="2160"/>
        <p:guide pos="2880"/>
      </p:guideLst>
    </p:cSldViewPr>
  </p:slideViewPr>
  <p:notesTextViewPr>
    <p:cViewPr>
      <p:scale>
        <a:sx n="100" d="100"/>
        <a:sy n="100" d="100"/>
      </p:scale>
      <p:origin x="0" y="0"/>
    </p:cViewPr>
  </p:notesTextViewPr>
  <p:notesViewPr>
    <p:cSldViewPr snapToGrid="0" snapToObjects="1" showGuides="1">
      <p:cViewPr varScale="1">
        <p:scale>
          <a:sx n="241" d="100"/>
          <a:sy n="241" d="100"/>
        </p:scale>
        <p:origin x="2928" y="17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ingman" userId="3c9a4b8a81ba15bc" providerId="LiveId" clId="{01072603-825F-458C-A041-F491141632B3}"/>
    <pc:docChg chg="undo custSel addSld delSld modSld modNotesMaster modHandout">
      <pc:chgData name="Dan Lingman" userId="3c9a4b8a81ba15bc" providerId="LiveId" clId="{01072603-825F-458C-A041-F491141632B3}" dt="2018-12-04T04:51:00.500" v="7816"/>
      <pc:docMkLst>
        <pc:docMk/>
      </pc:docMkLst>
      <pc:sldChg chg="modSp">
        <pc:chgData name="Dan Lingman" userId="3c9a4b8a81ba15bc" providerId="LiveId" clId="{01072603-825F-458C-A041-F491141632B3}" dt="2018-12-04T00:54:41.460" v="1665" actId="20577"/>
        <pc:sldMkLst>
          <pc:docMk/>
          <pc:sldMk cId="0" sldId="257"/>
        </pc:sldMkLst>
        <pc:spChg chg="mod">
          <ac:chgData name="Dan Lingman" userId="3c9a4b8a81ba15bc" providerId="LiveId" clId="{01072603-825F-458C-A041-F491141632B3}" dt="2018-12-04T00:54:41.460" v="1665" actId="20577"/>
          <ac:spMkLst>
            <pc:docMk/>
            <pc:sldMk cId="0" sldId="257"/>
            <ac:spMk id="9" creationId="{00000000-0000-0000-0000-000000000000}"/>
          </ac:spMkLst>
        </pc:spChg>
      </pc:sldChg>
      <pc:sldChg chg="modSp add">
        <pc:chgData name="Dan Lingman" userId="3c9a4b8a81ba15bc" providerId="LiveId" clId="{01072603-825F-458C-A041-F491141632B3}" dt="2018-12-04T00:55:11.173" v="1709" actId="20577"/>
        <pc:sldMkLst>
          <pc:docMk/>
          <pc:sldMk cId="2750049427" sldId="435"/>
        </pc:sldMkLst>
        <pc:spChg chg="mod">
          <ac:chgData name="Dan Lingman" userId="3c9a4b8a81ba15bc" providerId="LiveId" clId="{01072603-825F-458C-A041-F491141632B3}" dt="2018-12-04T00:55:11.173" v="1709" actId="20577"/>
          <ac:spMkLst>
            <pc:docMk/>
            <pc:sldMk cId="2750049427" sldId="435"/>
            <ac:spMk id="9" creationId="{00000000-0000-0000-0000-000000000000}"/>
          </ac:spMkLst>
        </pc:spChg>
      </pc:sldChg>
      <pc:sldChg chg="modSp add">
        <pc:chgData name="Dan Lingman" userId="3c9a4b8a81ba15bc" providerId="LiveId" clId="{01072603-825F-458C-A041-F491141632B3}" dt="2018-12-04T00:55:26.580" v="1729" actId="20577"/>
        <pc:sldMkLst>
          <pc:docMk/>
          <pc:sldMk cId="3716164448" sldId="436"/>
        </pc:sldMkLst>
        <pc:spChg chg="mod">
          <ac:chgData name="Dan Lingman" userId="3c9a4b8a81ba15bc" providerId="LiveId" clId="{01072603-825F-458C-A041-F491141632B3}" dt="2018-12-04T00:55:26.580" v="1729" actId="20577"/>
          <ac:spMkLst>
            <pc:docMk/>
            <pc:sldMk cId="3716164448" sldId="436"/>
            <ac:spMk id="9" creationId="{00000000-0000-0000-0000-000000000000}"/>
          </ac:spMkLst>
        </pc:spChg>
      </pc:sldChg>
      <pc:sldChg chg="modSp add">
        <pc:chgData name="Dan Lingman" userId="3c9a4b8a81ba15bc" providerId="LiveId" clId="{01072603-825F-458C-A041-F491141632B3}" dt="2018-12-04T00:55:37.757" v="1745" actId="20577"/>
        <pc:sldMkLst>
          <pc:docMk/>
          <pc:sldMk cId="3954316083" sldId="440"/>
        </pc:sldMkLst>
        <pc:spChg chg="mod">
          <ac:chgData name="Dan Lingman" userId="3c9a4b8a81ba15bc" providerId="LiveId" clId="{01072603-825F-458C-A041-F491141632B3}" dt="2018-12-04T00:55:37.757" v="1745" actId="20577"/>
          <ac:spMkLst>
            <pc:docMk/>
            <pc:sldMk cId="3954316083" sldId="440"/>
            <ac:spMk id="4" creationId="{D9D0DF4D-7CC7-498D-8C16-0DDD8BD24651}"/>
          </ac:spMkLst>
        </pc:spChg>
      </pc:sldChg>
      <pc:sldChg chg="modSp add">
        <pc:chgData name="Dan Lingman" userId="3c9a4b8a81ba15bc" providerId="LiveId" clId="{01072603-825F-458C-A041-F491141632B3}" dt="2018-12-04T00:58:02.551" v="1773" actId="20577"/>
        <pc:sldMkLst>
          <pc:docMk/>
          <pc:sldMk cId="1712355119" sldId="441"/>
        </pc:sldMkLst>
        <pc:spChg chg="mod">
          <ac:chgData name="Dan Lingman" userId="3c9a4b8a81ba15bc" providerId="LiveId" clId="{01072603-825F-458C-A041-F491141632B3}" dt="2018-12-04T00:58:02.551" v="1773" actId="20577"/>
          <ac:spMkLst>
            <pc:docMk/>
            <pc:sldMk cId="1712355119" sldId="441"/>
            <ac:spMk id="4" creationId="{D9D0DF4D-7CC7-498D-8C16-0DDD8BD24651}"/>
          </ac:spMkLst>
        </pc:spChg>
      </pc:sldChg>
      <pc:sldChg chg="modSp add">
        <pc:chgData name="Dan Lingman" userId="3c9a4b8a81ba15bc" providerId="LiveId" clId="{01072603-825F-458C-A041-F491141632B3}" dt="2018-12-04T00:59:36.615" v="2007" actId="20577"/>
        <pc:sldMkLst>
          <pc:docMk/>
          <pc:sldMk cId="2110983329" sldId="442"/>
        </pc:sldMkLst>
        <pc:spChg chg="mod">
          <ac:chgData name="Dan Lingman" userId="3c9a4b8a81ba15bc" providerId="LiveId" clId="{01072603-825F-458C-A041-F491141632B3}" dt="2018-12-04T00:59:36.615" v="2007" actId="20577"/>
          <ac:spMkLst>
            <pc:docMk/>
            <pc:sldMk cId="2110983329" sldId="442"/>
            <ac:spMk id="4" creationId="{D9D0DF4D-7CC7-498D-8C16-0DDD8BD24651}"/>
          </ac:spMkLst>
        </pc:spChg>
      </pc:sldChg>
      <pc:sldChg chg="modSp add">
        <pc:chgData name="Dan Lingman" userId="3c9a4b8a81ba15bc" providerId="LiveId" clId="{01072603-825F-458C-A041-F491141632B3}" dt="2018-12-04T01:00:46.559" v="2231" actId="20577"/>
        <pc:sldMkLst>
          <pc:docMk/>
          <pc:sldMk cId="194546587" sldId="443"/>
        </pc:sldMkLst>
        <pc:spChg chg="mod">
          <ac:chgData name="Dan Lingman" userId="3c9a4b8a81ba15bc" providerId="LiveId" clId="{01072603-825F-458C-A041-F491141632B3}" dt="2018-12-04T01:00:46.559" v="2231" actId="20577"/>
          <ac:spMkLst>
            <pc:docMk/>
            <pc:sldMk cId="194546587" sldId="443"/>
            <ac:spMk id="4" creationId="{D9D0DF4D-7CC7-498D-8C16-0DDD8BD24651}"/>
          </ac:spMkLst>
        </pc:spChg>
      </pc:sldChg>
      <pc:sldChg chg="addSp delSp modSp add">
        <pc:chgData name="Dan Lingman" userId="3c9a4b8a81ba15bc" providerId="LiveId" clId="{01072603-825F-458C-A041-F491141632B3}" dt="2018-12-04T02:37:03.871" v="2567" actId="478"/>
        <pc:sldMkLst>
          <pc:docMk/>
          <pc:sldMk cId="2037253174" sldId="444"/>
        </pc:sldMkLst>
        <pc:spChg chg="add mod topLvl">
          <ac:chgData name="Dan Lingman" userId="3c9a4b8a81ba15bc" providerId="LiveId" clId="{01072603-825F-458C-A041-F491141632B3}" dt="2018-12-04T01:08:33.736" v="2404" actId="165"/>
          <ac:spMkLst>
            <pc:docMk/>
            <pc:sldMk cId="2037253174" sldId="444"/>
            <ac:spMk id="2" creationId="{404E77B7-00AB-464B-B0DB-74ADA6A9737C}"/>
          </ac:spMkLst>
        </pc:spChg>
        <pc:spChg chg="mod">
          <ac:chgData name="Dan Lingman" userId="3c9a4b8a81ba15bc" providerId="LiveId" clId="{01072603-825F-458C-A041-F491141632B3}" dt="2018-12-04T01:01:37.817" v="2246" actId="6549"/>
          <ac:spMkLst>
            <pc:docMk/>
            <pc:sldMk cId="2037253174" sldId="444"/>
            <ac:spMk id="4" creationId="{D9D0DF4D-7CC7-498D-8C16-0DDD8BD24651}"/>
          </ac:spMkLst>
        </pc:spChg>
        <pc:spChg chg="add mod topLvl">
          <ac:chgData name="Dan Lingman" userId="3c9a4b8a81ba15bc" providerId="LiveId" clId="{01072603-825F-458C-A041-F491141632B3}" dt="2018-12-04T01:08:53.056" v="2406" actId="164"/>
          <ac:spMkLst>
            <pc:docMk/>
            <pc:sldMk cId="2037253174" sldId="444"/>
            <ac:spMk id="5" creationId="{536E6788-29E3-40B6-88E0-CF7544475C45}"/>
          </ac:spMkLst>
        </pc:spChg>
        <pc:spChg chg="add mod">
          <ac:chgData name="Dan Lingman" userId="3c9a4b8a81ba15bc" providerId="LiveId" clId="{01072603-825F-458C-A041-F491141632B3}" dt="2018-12-04T01:08:53.056" v="2406" actId="164"/>
          <ac:spMkLst>
            <pc:docMk/>
            <pc:sldMk cId="2037253174" sldId="444"/>
            <ac:spMk id="6" creationId="{90DC6444-EA88-4E7A-89BB-E8C5BC529410}"/>
          </ac:spMkLst>
        </pc:spChg>
        <pc:spChg chg="add mod">
          <ac:chgData name="Dan Lingman" userId="3c9a4b8a81ba15bc" providerId="LiveId" clId="{01072603-825F-458C-A041-F491141632B3}" dt="2018-12-04T01:10:17.747" v="2437" actId="20577"/>
          <ac:spMkLst>
            <pc:docMk/>
            <pc:sldMk cId="2037253174" sldId="444"/>
            <ac:spMk id="7" creationId="{DF5D9DA3-7EC9-4635-AB32-D30EEC2E3612}"/>
          </ac:spMkLst>
        </pc:spChg>
        <pc:spChg chg="add mod topLvl">
          <ac:chgData name="Dan Lingman" userId="3c9a4b8a81ba15bc" providerId="LiveId" clId="{01072603-825F-458C-A041-F491141632B3}" dt="2018-12-04T01:08:33.736" v="2404" actId="165"/>
          <ac:spMkLst>
            <pc:docMk/>
            <pc:sldMk cId="2037253174" sldId="444"/>
            <ac:spMk id="8" creationId="{608B8999-7D8C-4646-835A-F436A6B58713}"/>
          </ac:spMkLst>
        </pc:spChg>
        <pc:spChg chg="add mod">
          <ac:chgData name="Dan Lingman" userId="3c9a4b8a81ba15bc" providerId="LiveId" clId="{01072603-825F-458C-A041-F491141632B3}" dt="2018-12-04T01:10:50.267" v="2439" actId="1076"/>
          <ac:spMkLst>
            <pc:docMk/>
            <pc:sldMk cId="2037253174" sldId="444"/>
            <ac:spMk id="9" creationId="{7B9020A1-56FB-491C-961A-2A25E0BBEDC2}"/>
          </ac:spMkLst>
        </pc:spChg>
        <pc:spChg chg="add mod">
          <ac:chgData name="Dan Lingman" userId="3c9a4b8a81ba15bc" providerId="LiveId" clId="{01072603-825F-458C-A041-F491141632B3}" dt="2018-12-04T01:10:42.532" v="2438" actId="1076"/>
          <ac:spMkLst>
            <pc:docMk/>
            <pc:sldMk cId="2037253174" sldId="444"/>
            <ac:spMk id="10" creationId="{9DA4E4F4-B186-4D77-82F3-23DBD24C4590}"/>
          </ac:spMkLst>
        </pc:spChg>
        <pc:spChg chg="add mod">
          <ac:chgData name="Dan Lingman" userId="3c9a4b8a81ba15bc" providerId="LiveId" clId="{01072603-825F-458C-A041-F491141632B3}" dt="2018-12-04T01:09:01.987" v="2407" actId="12788"/>
          <ac:spMkLst>
            <pc:docMk/>
            <pc:sldMk cId="2037253174" sldId="444"/>
            <ac:spMk id="11" creationId="{6FFA1936-04A7-453A-814B-E619A131BDB1}"/>
          </ac:spMkLst>
        </pc:spChg>
        <pc:spChg chg="add mod topLvl">
          <ac:chgData name="Dan Lingman" userId="3c9a4b8a81ba15bc" providerId="LiveId" clId="{01072603-825F-458C-A041-F491141632B3}" dt="2018-12-04T01:08:33.736" v="2404" actId="165"/>
          <ac:spMkLst>
            <pc:docMk/>
            <pc:sldMk cId="2037253174" sldId="444"/>
            <ac:spMk id="12" creationId="{D5DA97E1-5C40-4ED7-B900-5023B238A0EB}"/>
          </ac:spMkLst>
        </pc:spChg>
        <pc:spChg chg="add mod">
          <ac:chgData name="Dan Lingman" userId="3c9a4b8a81ba15bc" providerId="LiveId" clId="{01072603-825F-458C-A041-F491141632B3}" dt="2018-12-04T01:08:53.056" v="2406" actId="164"/>
          <ac:spMkLst>
            <pc:docMk/>
            <pc:sldMk cId="2037253174" sldId="444"/>
            <ac:spMk id="13" creationId="{C8CA67AA-BCE5-4372-84D8-0D2E9EC4AA2F}"/>
          </ac:spMkLst>
        </pc:spChg>
        <pc:spChg chg="add mod">
          <ac:chgData name="Dan Lingman" userId="3c9a4b8a81ba15bc" providerId="LiveId" clId="{01072603-825F-458C-A041-F491141632B3}" dt="2018-12-04T01:10:12.282" v="2428" actId="20577"/>
          <ac:spMkLst>
            <pc:docMk/>
            <pc:sldMk cId="2037253174" sldId="444"/>
            <ac:spMk id="14" creationId="{8998AA99-F2D5-47D2-BAFE-573CC2F82882}"/>
          </ac:spMkLst>
        </pc:spChg>
        <pc:spChg chg="add mod">
          <ac:chgData name="Dan Lingman" userId="3c9a4b8a81ba15bc" providerId="LiveId" clId="{01072603-825F-458C-A041-F491141632B3}" dt="2018-12-04T01:10:50.267" v="2439" actId="1076"/>
          <ac:spMkLst>
            <pc:docMk/>
            <pc:sldMk cId="2037253174" sldId="444"/>
            <ac:spMk id="15" creationId="{F73470A8-D47A-4879-BF37-F01E46C02E2B}"/>
          </ac:spMkLst>
        </pc:spChg>
        <pc:spChg chg="add mod">
          <ac:chgData name="Dan Lingman" userId="3c9a4b8a81ba15bc" providerId="LiveId" clId="{01072603-825F-458C-A041-F491141632B3}" dt="2018-12-04T02:33:44.986" v="2554" actId="1035"/>
          <ac:spMkLst>
            <pc:docMk/>
            <pc:sldMk cId="2037253174" sldId="444"/>
            <ac:spMk id="31" creationId="{CAA379A7-1990-4B12-B3A9-12CFC5C997D1}"/>
          </ac:spMkLst>
        </pc:spChg>
        <pc:spChg chg="add del mod">
          <ac:chgData name="Dan Lingman" userId="3c9a4b8a81ba15bc" providerId="LiveId" clId="{01072603-825F-458C-A041-F491141632B3}" dt="2018-12-04T01:14:02.025" v="2471" actId="478"/>
          <ac:spMkLst>
            <pc:docMk/>
            <pc:sldMk cId="2037253174" sldId="444"/>
            <ac:spMk id="32" creationId="{B2F1142C-EAB5-4EF0-B365-0E2CBE149566}"/>
          </ac:spMkLst>
        </pc:spChg>
        <pc:spChg chg="add mod">
          <ac:chgData name="Dan Lingman" userId="3c9a4b8a81ba15bc" providerId="LiveId" clId="{01072603-825F-458C-A041-F491141632B3}" dt="2018-12-04T01:12:55.293" v="2458" actId="208"/>
          <ac:spMkLst>
            <pc:docMk/>
            <pc:sldMk cId="2037253174" sldId="444"/>
            <ac:spMk id="33" creationId="{48B62440-D634-4F73-963D-700392B173A6}"/>
          </ac:spMkLst>
        </pc:spChg>
        <pc:spChg chg="add mod">
          <ac:chgData name="Dan Lingman" userId="3c9a4b8a81ba15bc" providerId="LiveId" clId="{01072603-825F-458C-A041-F491141632B3}" dt="2018-12-04T01:13:28.165" v="2465" actId="1036"/>
          <ac:spMkLst>
            <pc:docMk/>
            <pc:sldMk cId="2037253174" sldId="444"/>
            <ac:spMk id="34" creationId="{6FC2B64E-88F4-47EB-8826-54889C1BF5DA}"/>
          </ac:spMkLst>
        </pc:spChg>
        <pc:spChg chg="add mod">
          <ac:chgData name="Dan Lingman" userId="3c9a4b8a81ba15bc" providerId="LiveId" clId="{01072603-825F-458C-A041-F491141632B3}" dt="2018-12-04T01:17:10.816" v="2490" actId="14100"/>
          <ac:spMkLst>
            <pc:docMk/>
            <pc:sldMk cId="2037253174" sldId="444"/>
            <ac:spMk id="63" creationId="{65937DE2-7021-473D-93C5-1DB4E0467B1B}"/>
          </ac:spMkLst>
        </pc:spChg>
        <pc:spChg chg="add mod">
          <ac:chgData name="Dan Lingman" userId="3c9a4b8a81ba15bc" providerId="LiveId" clId="{01072603-825F-458C-A041-F491141632B3}" dt="2018-12-04T01:17:54.925" v="2511" actId="1076"/>
          <ac:spMkLst>
            <pc:docMk/>
            <pc:sldMk cId="2037253174" sldId="444"/>
            <ac:spMk id="67" creationId="{A0A190FF-8641-4A55-B680-1FD7DF38EA94}"/>
          </ac:spMkLst>
        </pc:spChg>
        <pc:spChg chg="add del mod">
          <ac:chgData name="Dan Lingman" userId="3c9a4b8a81ba15bc" providerId="LiveId" clId="{01072603-825F-458C-A041-F491141632B3}" dt="2018-12-04T01:18:01.628" v="2513" actId="767"/>
          <ac:spMkLst>
            <pc:docMk/>
            <pc:sldMk cId="2037253174" sldId="444"/>
            <ac:spMk id="68" creationId="{38FF40C7-E3B4-4C29-BD0F-902B975488C7}"/>
          </ac:spMkLst>
        </pc:spChg>
        <pc:spChg chg="add mod">
          <ac:chgData name="Dan Lingman" userId="3c9a4b8a81ba15bc" providerId="LiveId" clId="{01072603-825F-458C-A041-F491141632B3}" dt="2018-12-04T01:18:15.500" v="2538" actId="20577"/>
          <ac:spMkLst>
            <pc:docMk/>
            <pc:sldMk cId="2037253174" sldId="444"/>
            <ac:spMk id="69" creationId="{DB82DC24-71E0-480F-82C8-0AF100E0941C}"/>
          </ac:spMkLst>
        </pc:spChg>
        <pc:spChg chg="add mod">
          <ac:chgData name="Dan Lingman" userId="3c9a4b8a81ba15bc" providerId="LiveId" clId="{01072603-825F-458C-A041-F491141632B3}" dt="2018-12-04T02:34:13.748" v="2559" actId="1076"/>
          <ac:spMkLst>
            <pc:docMk/>
            <pc:sldMk cId="2037253174" sldId="444"/>
            <ac:spMk id="70" creationId="{0567D3AE-87C6-4980-B226-92CF9D4B09F1}"/>
          </ac:spMkLst>
        </pc:spChg>
        <pc:spChg chg="add del">
          <ac:chgData name="Dan Lingman" userId="3c9a4b8a81ba15bc" providerId="LiveId" clId="{01072603-825F-458C-A041-F491141632B3}" dt="2018-12-04T02:37:03.871" v="2567" actId="478"/>
          <ac:spMkLst>
            <pc:docMk/>
            <pc:sldMk cId="2037253174" sldId="444"/>
            <ac:spMk id="76" creationId="{93D96CF6-3326-4068-8D98-8D3478E5B4C2}"/>
          </ac:spMkLst>
        </pc:spChg>
        <pc:grpChg chg="add del mod">
          <ac:chgData name="Dan Lingman" userId="3c9a4b8a81ba15bc" providerId="LiveId" clId="{01072603-825F-458C-A041-F491141632B3}" dt="2018-12-04T01:08:33.736" v="2404" actId="165"/>
          <ac:grpSpMkLst>
            <pc:docMk/>
            <pc:sldMk cId="2037253174" sldId="444"/>
            <ac:grpSpMk id="22" creationId="{58D6F5F3-F48F-4B6C-BDA4-C57AA7B2254D}"/>
          </ac:grpSpMkLst>
        </pc:grpChg>
        <pc:grpChg chg="add mod">
          <ac:chgData name="Dan Lingman" userId="3c9a4b8a81ba15bc" providerId="LiveId" clId="{01072603-825F-458C-A041-F491141632B3}" dt="2018-12-04T01:09:37.345" v="2411" actId="1076"/>
          <ac:grpSpMkLst>
            <pc:docMk/>
            <pc:sldMk cId="2037253174" sldId="444"/>
            <ac:grpSpMk id="26" creationId="{F137F071-A103-448A-84D7-D3E4727ED04A}"/>
          </ac:grpSpMkLst>
        </pc:grpChg>
        <pc:cxnChg chg="add mod topLvl">
          <ac:chgData name="Dan Lingman" userId="3c9a4b8a81ba15bc" providerId="LiveId" clId="{01072603-825F-458C-A041-F491141632B3}" dt="2018-12-04T01:09:41.488" v="2412" actId="14100"/>
          <ac:cxnSpMkLst>
            <pc:docMk/>
            <pc:sldMk cId="2037253174" sldId="444"/>
            <ac:cxnSpMk id="17" creationId="{57DF3D80-7027-4930-97E2-A587EA4BF186}"/>
          </ac:cxnSpMkLst>
        </pc:cxnChg>
        <pc:cxnChg chg="add mod topLvl">
          <ac:chgData name="Dan Lingman" userId="3c9a4b8a81ba15bc" providerId="LiveId" clId="{01072603-825F-458C-A041-F491141632B3}" dt="2018-12-04T01:09:37.345" v="2411" actId="1076"/>
          <ac:cxnSpMkLst>
            <pc:docMk/>
            <pc:sldMk cId="2037253174" sldId="444"/>
            <ac:cxnSpMk id="19" creationId="{39167DDF-0B36-46EA-8A77-89080853A53A}"/>
          </ac:cxnSpMkLst>
        </pc:cxnChg>
        <pc:cxnChg chg="add mod topLvl">
          <ac:chgData name="Dan Lingman" userId="3c9a4b8a81ba15bc" providerId="LiveId" clId="{01072603-825F-458C-A041-F491141632B3}" dt="2018-12-04T01:09:44.532" v="2413" actId="14100"/>
          <ac:cxnSpMkLst>
            <pc:docMk/>
            <pc:sldMk cId="2037253174" sldId="444"/>
            <ac:cxnSpMk id="21" creationId="{6F8671E5-FAA5-4DAE-A58B-886D809D021D}"/>
          </ac:cxnSpMkLst>
        </pc:cxnChg>
        <pc:cxnChg chg="add mod">
          <ac:chgData name="Dan Lingman" userId="3c9a4b8a81ba15bc" providerId="LiveId" clId="{01072603-825F-458C-A041-F491141632B3}" dt="2018-12-04T01:13:33.478" v="2466" actId="1076"/>
          <ac:cxnSpMkLst>
            <pc:docMk/>
            <pc:sldMk cId="2037253174" sldId="444"/>
            <ac:cxnSpMk id="36" creationId="{851E69D9-4953-4EEE-BC98-9B49E252B357}"/>
          </ac:cxnSpMkLst>
        </pc:cxnChg>
        <pc:cxnChg chg="add mod">
          <ac:chgData name="Dan Lingman" userId="3c9a4b8a81ba15bc" providerId="LiveId" clId="{01072603-825F-458C-A041-F491141632B3}" dt="2018-12-04T01:13:39.279" v="2468" actId="108"/>
          <ac:cxnSpMkLst>
            <pc:docMk/>
            <pc:sldMk cId="2037253174" sldId="444"/>
            <ac:cxnSpMk id="42" creationId="{2C10FBB0-D2AD-4BDE-A866-D03A302F480E}"/>
          </ac:cxnSpMkLst>
        </pc:cxnChg>
        <pc:cxnChg chg="add mod">
          <ac:chgData name="Dan Lingman" userId="3c9a4b8a81ba15bc" providerId="LiveId" clId="{01072603-825F-458C-A041-F491141632B3}" dt="2018-12-04T01:13:35.654" v="2467" actId="108"/>
          <ac:cxnSpMkLst>
            <pc:docMk/>
            <pc:sldMk cId="2037253174" sldId="444"/>
            <ac:cxnSpMk id="44" creationId="{BF85057D-9A81-4E41-BEE6-E0932721EF7E}"/>
          </ac:cxnSpMkLst>
        </pc:cxnChg>
        <pc:cxnChg chg="add mod">
          <ac:chgData name="Dan Lingman" userId="3c9a4b8a81ba15bc" providerId="LiveId" clId="{01072603-825F-458C-A041-F491141632B3}" dt="2018-12-04T02:33:44.986" v="2554" actId="1035"/>
          <ac:cxnSpMkLst>
            <pc:docMk/>
            <pc:sldMk cId="2037253174" sldId="444"/>
            <ac:cxnSpMk id="46" creationId="{AD13D5B8-3D3A-43A9-9C57-EAAD0229F576}"/>
          </ac:cxnSpMkLst>
        </pc:cxnChg>
        <pc:cxnChg chg="add mod">
          <ac:chgData name="Dan Lingman" userId="3c9a4b8a81ba15bc" providerId="LiveId" clId="{01072603-825F-458C-A041-F491141632B3}" dt="2018-12-04T01:14:13.334" v="2473" actId="108"/>
          <ac:cxnSpMkLst>
            <pc:docMk/>
            <pc:sldMk cId="2037253174" sldId="444"/>
            <ac:cxnSpMk id="48" creationId="{402AC331-8F5D-4263-BC24-CA4484A8ECAA}"/>
          </ac:cxnSpMkLst>
        </pc:cxnChg>
        <pc:cxnChg chg="add mod">
          <ac:chgData name="Dan Lingman" userId="3c9a4b8a81ba15bc" providerId="LiveId" clId="{01072603-825F-458C-A041-F491141632B3}" dt="2018-12-04T01:15:01.260" v="2479" actId="108"/>
          <ac:cxnSpMkLst>
            <pc:docMk/>
            <pc:sldMk cId="2037253174" sldId="444"/>
            <ac:cxnSpMk id="50" creationId="{79033A9B-B6DB-4E3E-8EF7-C80059929BE7}"/>
          </ac:cxnSpMkLst>
        </pc:cxnChg>
        <pc:cxnChg chg="add mod">
          <ac:chgData name="Dan Lingman" userId="3c9a4b8a81ba15bc" providerId="LiveId" clId="{01072603-825F-458C-A041-F491141632B3}" dt="2018-12-04T01:15:05.679" v="2480" actId="108"/>
          <ac:cxnSpMkLst>
            <pc:docMk/>
            <pc:sldMk cId="2037253174" sldId="444"/>
            <ac:cxnSpMk id="52" creationId="{2224C5DE-F5DF-42F3-80E9-34C40BF49E29}"/>
          </ac:cxnSpMkLst>
        </pc:cxnChg>
        <pc:cxnChg chg="add mod">
          <ac:chgData name="Dan Lingman" userId="3c9a4b8a81ba15bc" providerId="LiveId" clId="{01072603-825F-458C-A041-F491141632B3}" dt="2018-12-04T01:15:09.861" v="2481" actId="108"/>
          <ac:cxnSpMkLst>
            <pc:docMk/>
            <pc:sldMk cId="2037253174" sldId="444"/>
            <ac:cxnSpMk id="54" creationId="{E9CDE9FB-61A1-4F42-BFF4-019EADEED7FC}"/>
          </ac:cxnSpMkLst>
        </pc:cxnChg>
        <pc:cxnChg chg="add mod">
          <ac:chgData name="Dan Lingman" userId="3c9a4b8a81ba15bc" providerId="LiveId" clId="{01072603-825F-458C-A041-F491141632B3}" dt="2018-12-04T01:15:51.444" v="2486" actId="14100"/>
          <ac:cxnSpMkLst>
            <pc:docMk/>
            <pc:sldMk cId="2037253174" sldId="444"/>
            <ac:cxnSpMk id="56" creationId="{1751EA42-6A97-4FC2-B44B-3B8D0FD0F5ED}"/>
          </ac:cxnSpMkLst>
        </pc:cxnChg>
        <pc:cxnChg chg="add mod">
          <ac:chgData name="Dan Lingman" userId="3c9a4b8a81ba15bc" providerId="LiveId" clId="{01072603-825F-458C-A041-F491141632B3}" dt="2018-12-04T01:15:47.666" v="2485" actId="14100"/>
          <ac:cxnSpMkLst>
            <pc:docMk/>
            <pc:sldMk cId="2037253174" sldId="444"/>
            <ac:cxnSpMk id="58" creationId="{3F639061-2935-4837-9F30-08F85B61B857}"/>
          </ac:cxnSpMkLst>
        </pc:cxnChg>
        <pc:cxnChg chg="add mod">
          <ac:chgData name="Dan Lingman" userId="3c9a4b8a81ba15bc" providerId="LiveId" clId="{01072603-825F-458C-A041-F491141632B3}" dt="2018-12-04T01:17:28.657" v="2492" actId="108"/>
          <ac:cxnSpMkLst>
            <pc:docMk/>
            <pc:sldMk cId="2037253174" sldId="444"/>
            <ac:cxnSpMk id="62" creationId="{AEA8E6F5-F0ED-4CE7-9F1C-100C4CFFD5A6}"/>
          </ac:cxnSpMkLst>
        </pc:cxnChg>
        <pc:cxnChg chg="add mod">
          <ac:chgData name="Dan Lingman" userId="3c9a4b8a81ba15bc" providerId="LiveId" clId="{01072603-825F-458C-A041-F491141632B3}" dt="2018-12-04T01:17:34.856" v="2493" actId="108"/>
          <ac:cxnSpMkLst>
            <pc:docMk/>
            <pc:sldMk cId="2037253174" sldId="444"/>
            <ac:cxnSpMk id="64" creationId="{4E3302AC-5719-4D72-8AC1-FFBCFC9F8942}"/>
          </ac:cxnSpMkLst>
        </pc:cxnChg>
        <pc:cxnChg chg="add del mod">
          <ac:chgData name="Dan Lingman" userId="3c9a4b8a81ba15bc" providerId="LiveId" clId="{01072603-825F-458C-A041-F491141632B3}" dt="2018-12-04T02:34:08.917" v="2558" actId="478"/>
          <ac:cxnSpMkLst>
            <pc:docMk/>
            <pc:sldMk cId="2037253174" sldId="444"/>
            <ac:cxnSpMk id="71" creationId="{0408EE26-226F-4087-91DA-845DF9F155A8}"/>
          </ac:cxnSpMkLst>
        </pc:cxnChg>
        <pc:cxnChg chg="add mod">
          <ac:chgData name="Dan Lingman" userId="3c9a4b8a81ba15bc" providerId="LiveId" clId="{01072603-825F-458C-A041-F491141632B3}" dt="2018-12-04T02:34:55.010" v="2563" actId="14100"/>
          <ac:cxnSpMkLst>
            <pc:docMk/>
            <pc:sldMk cId="2037253174" sldId="444"/>
            <ac:cxnSpMk id="73" creationId="{F3726419-F9B2-4A01-9007-2B42287AF24F}"/>
          </ac:cxnSpMkLst>
        </pc:cxnChg>
        <pc:cxnChg chg="add del mod">
          <ac:chgData name="Dan Lingman" userId="3c9a4b8a81ba15bc" providerId="LiveId" clId="{01072603-825F-458C-A041-F491141632B3}" dt="2018-12-04T02:37:02.217" v="2566" actId="478"/>
          <ac:cxnSpMkLst>
            <pc:docMk/>
            <pc:sldMk cId="2037253174" sldId="444"/>
            <ac:cxnSpMk id="77" creationId="{D3CB0C5C-80F9-4D94-AE62-EE060FBB405F}"/>
          </ac:cxnSpMkLst>
        </pc:cxnChg>
      </pc:sldChg>
      <pc:sldChg chg="addSp delSp modSp add">
        <pc:chgData name="Dan Lingman" userId="3c9a4b8a81ba15bc" providerId="LiveId" clId="{01072603-825F-458C-A041-F491141632B3}" dt="2018-12-04T02:40:14.343" v="2669" actId="20577"/>
        <pc:sldMkLst>
          <pc:docMk/>
          <pc:sldMk cId="2479303366" sldId="445"/>
        </pc:sldMkLst>
        <pc:spChg chg="del">
          <ac:chgData name="Dan Lingman" userId="3c9a4b8a81ba15bc" providerId="LiveId" clId="{01072603-825F-458C-A041-F491141632B3}" dt="2018-12-04T02:37:44.440" v="2576" actId="478"/>
          <ac:spMkLst>
            <pc:docMk/>
            <pc:sldMk cId="2479303366" sldId="445"/>
            <ac:spMk id="2" creationId="{404E77B7-00AB-464B-B0DB-74ADA6A9737C}"/>
          </ac:spMkLst>
        </pc:spChg>
        <pc:spChg chg="mod">
          <ac:chgData name="Dan Lingman" userId="3c9a4b8a81ba15bc" providerId="LiveId" clId="{01072603-825F-458C-A041-F491141632B3}" dt="2018-12-04T02:40:14.343" v="2669" actId="20577"/>
          <ac:spMkLst>
            <pc:docMk/>
            <pc:sldMk cId="2479303366" sldId="445"/>
            <ac:spMk id="4" creationId="{D9D0DF4D-7CC7-498D-8C16-0DDD8BD24651}"/>
          </ac:spMkLst>
        </pc:spChg>
        <pc:spChg chg="del">
          <ac:chgData name="Dan Lingman" userId="3c9a4b8a81ba15bc" providerId="LiveId" clId="{01072603-825F-458C-A041-F491141632B3}" dt="2018-12-04T02:37:44.440" v="2576" actId="478"/>
          <ac:spMkLst>
            <pc:docMk/>
            <pc:sldMk cId="2479303366" sldId="445"/>
            <ac:spMk id="8" creationId="{608B8999-7D8C-4646-835A-F436A6B58713}"/>
          </ac:spMkLst>
        </pc:spChg>
        <pc:spChg chg="mod">
          <ac:chgData name="Dan Lingman" userId="3c9a4b8a81ba15bc" providerId="LiveId" clId="{01072603-825F-458C-A041-F491141632B3}" dt="2018-12-04T02:38:05.194" v="2582" actId="1076"/>
          <ac:spMkLst>
            <pc:docMk/>
            <pc:sldMk cId="2479303366" sldId="445"/>
            <ac:spMk id="9" creationId="{7B9020A1-56FB-491C-961A-2A25E0BBEDC2}"/>
          </ac:spMkLst>
        </pc:spChg>
        <pc:spChg chg="del">
          <ac:chgData name="Dan Lingman" userId="3c9a4b8a81ba15bc" providerId="LiveId" clId="{01072603-825F-458C-A041-F491141632B3}" dt="2018-12-04T02:37:44.440" v="2576" actId="478"/>
          <ac:spMkLst>
            <pc:docMk/>
            <pc:sldMk cId="2479303366" sldId="445"/>
            <ac:spMk id="10" creationId="{9DA4E4F4-B186-4D77-82F3-23DBD24C4590}"/>
          </ac:spMkLst>
        </pc:spChg>
        <pc:spChg chg="del">
          <ac:chgData name="Dan Lingman" userId="3c9a4b8a81ba15bc" providerId="LiveId" clId="{01072603-825F-458C-A041-F491141632B3}" dt="2018-12-04T02:37:44.440" v="2576" actId="478"/>
          <ac:spMkLst>
            <pc:docMk/>
            <pc:sldMk cId="2479303366" sldId="445"/>
            <ac:spMk id="11" creationId="{6FFA1936-04A7-453A-814B-E619A131BDB1}"/>
          </ac:spMkLst>
        </pc:spChg>
        <pc:spChg chg="del">
          <ac:chgData name="Dan Lingman" userId="3c9a4b8a81ba15bc" providerId="LiveId" clId="{01072603-825F-458C-A041-F491141632B3}" dt="2018-12-04T02:37:44.440" v="2576" actId="478"/>
          <ac:spMkLst>
            <pc:docMk/>
            <pc:sldMk cId="2479303366" sldId="445"/>
            <ac:spMk id="12" creationId="{D5DA97E1-5C40-4ED7-B900-5023B238A0EB}"/>
          </ac:spMkLst>
        </pc:spChg>
        <pc:spChg chg="mod">
          <ac:chgData name="Dan Lingman" userId="3c9a4b8a81ba15bc" providerId="LiveId" clId="{01072603-825F-458C-A041-F491141632B3}" dt="2018-12-04T02:40:01.245" v="2657" actId="1035"/>
          <ac:spMkLst>
            <pc:docMk/>
            <pc:sldMk cId="2479303366" sldId="445"/>
            <ac:spMk id="15" creationId="{F73470A8-D47A-4879-BF37-F01E46C02E2B}"/>
          </ac:spMkLst>
        </pc:spChg>
        <pc:spChg chg="del">
          <ac:chgData name="Dan Lingman" userId="3c9a4b8a81ba15bc" providerId="LiveId" clId="{01072603-825F-458C-A041-F491141632B3}" dt="2018-12-04T02:37:56.889" v="2581" actId="478"/>
          <ac:spMkLst>
            <pc:docMk/>
            <pc:sldMk cId="2479303366" sldId="445"/>
            <ac:spMk id="31" creationId="{CAA379A7-1990-4B12-B3A9-12CFC5C997D1}"/>
          </ac:spMkLst>
        </pc:spChg>
        <pc:spChg chg="del">
          <ac:chgData name="Dan Lingman" userId="3c9a4b8a81ba15bc" providerId="LiveId" clId="{01072603-825F-458C-A041-F491141632B3}" dt="2018-12-04T02:37:44.440" v="2576" actId="478"/>
          <ac:spMkLst>
            <pc:docMk/>
            <pc:sldMk cId="2479303366" sldId="445"/>
            <ac:spMk id="33" creationId="{48B62440-D634-4F73-963D-700392B173A6}"/>
          </ac:spMkLst>
        </pc:spChg>
        <pc:spChg chg="del">
          <ac:chgData name="Dan Lingman" userId="3c9a4b8a81ba15bc" providerId="LiveId" clId="{01072603-825F-458C-A041-F491141632B3}" dt="2018-12-04T02:37:44.440" v="2576" actId="478"/>
          <ac:spMkLst>
            <pc:docMk/>
            <pc:sldMk cId="2479303366" sldId="445"/>
            <ac:spMk id="34" creationId="{6FC2B64E-88F4-47EB-8826-54889C1BF5DA}"/>
          </ac:spMkLst>
        </pc:spChg>
        <pc:spChg chg="add mod">
          <ac:chgData name="Dan Lingman" userId="3c9a4b8a81ba15bc" providerId="LiveId" clId="{01072603-825F-458C-A041-F491141632B3}" dt="2018-12-04T02:38:23.425" v="2603" actId="20577"/>
          <ac:spMkLst>
            <pc:docMk/>
            <pc:sldMk cId="2479303366" sldId="445"/>
            <ac:spMk id="43" creationId="{776E06D4-B643-4248-9E59-B2B31606016E}"/>
          </ac:spMkLst>
        </pc:spChg>
        <pc:spChg chg="add mod">
          <ac:chgData name="Dan Lingman" userId="3c9a4b8a81ba15bc" providerId="LiveId" clId="{01072603-825F-458C-A041-F491141632B3}" dt="2018-12-04T02:39:07.007" v="2642" actId="164"/>
          <ac:spMkLst>
            <pc:docMk/>
            <pc:sldMk cId="2479303366" sldId="445"/>
            <ac:spMk id="45" creationId="{6C281075-E2A6-4099-8946-80A4E62BF886}"/>
          </ac:spMkLst>
        </pc:spChg>
        <pc:spChg chg="add mod">
          <ac:chgData name="Dan Lingman" userId="3c9a4b8a81ba15bc" providerId="LiveId" clId="{01072603-825F-458C-A041-F491141632B3}" dt="2018-12-04T02:39:07.007" v="2642" actId="164"/>
          <ac:spMkLst>
            <pc:docMk/>
            <pc:sldMk cId="2479303366" sldId="445"/>
            <ac:spMk id="47" creationId="{5E748599-1344-406B-9008-2F99FC4857FF}"/>
          </ac:spMkLst>
        </pc:spChg>
        <pc:spChg chg="add mod">
          <ac:chgData name="Dan Lingman" userId="3c9a4b8a81ba15bc" providerId="LiveId" clId="{01072603-825F-458C-A041-F491141632B3}" dt="2018-12-04T02:39:07.007" v="2642" actId="164"/>
          <ac:spMkLst>
            <pc:docMk/>
            <pc:sldMk cId="2479303366" sldId="445"/>
            <ac:spMk id="49" creationId="{1A088AA7-F3CF-429B-80E1-A81E16CD3D75}"/>
          </ac:spMkLst>
        </pc:spChg>
        <pc:spChg chg="del">
          <ac:chgData name="Dan Lingman" userId="3c9a4b8a81ba15bc" providerId="LiveId" clId="{01072603-825F-458C-A041-F491141632B3}" dt="2018-12-04T02:37:49.763" v="2577" actId="478"/>
          <ac:spMkLst>
            <pc:docMk/>
            <pc:sldMk cId="2479303366" sldId="445"/>
            <ac:spMk id="63" creationId="{65937DE2-7021-473D-93C5-1DB4E0467B1B}"/>
          </ac:spMkLst>
        </pc:spChg>
        <pc:spChg chg="del">
          <ac:chgData name="Dan Lingman" userId="3c9a4b8a81ba15bc" providerId="LiveId" clId="{01072603-825F-458C-A041-F491141632B3}" dt="2018-12-04T02:37:49.763" v="2577" actId="478"/>
          <ac:spMkLst>
            <pc:docMk/>
            <pc:sldMk cId="2479303366" sldId="445"/>
            <ac:spMk id="67" creationId="{A0A190FF-8641-4A55-B680-1FD7DF38EA94}"/>
          </ac:spMkLst>
        </pc:spChg>
        <pc:spChg chg="del">
          <ac:chgData name="Dan Lingman" userId="3c9a4b8a81ba15bc" providerId="LiveId" clId="{01072603-825F-458C-A041-F491141632B3}" dt="2018-12-04T02:37:49.763" v="2577" actId="478"/>
          <ac:spMkLst>
            <pc:docMk/>
            <pc:sldMk cId="2479303366" sldId="445"/>
            <ac:spMk id="69" creationId="{DB82DC24-71E0-480F-82C8-0AF100E0941C}"/>
          </ac:spMkLst>
        </pc:spChg>
        <pc:spChg chg="del">
          <ac:chgData name="Dan Lingman" userId="3c9a4b8a81ba15bc" providerId="LiveId" clId="{01072603-825F-458C-A041-F491141632B3}" dt="2018-12-04T02:37:44.440" v="2576" actId="478"/>
          <ac:spMkLst>
            <pc:docMk/>
            <pc:sldMk cId="2479303366" sldId="445"/>
            <ac:spMk id="70" creationId="{0567D3AE-87C6-4980-B226-92CF9D4B09F1}"/>
          </ac:spMkLst>
        </pc:spChg>
        <pc:spChg chg="del">
          <ac:chgData name="Dan Lingman" userId="3c9a4b8a81ba15bc" providerId="LiveId" clId="{01072603-825F-458C-A041-F491141632B3}" dt="2018-12-04T02:37:09.572" v="2569" actId="478"/>
          <ac:spMkLst>
            <pc:docMk/>
            <pc:sldMk cId="2479303366" sldId="445"/>
            <ac:spMk id="76" creationId="{93D96CF6-3326-4068-8D98-8D3478E5B4C2}"/>
          </ac:spMkLst>
        </pc:spChg>
        <pc:grpChg chg="add mod">
          <ac:chgData name="Dan Lingman" userId="3c9a4b8a81ba15bc" providerId="LiveId" clId="{01072603-825F-458C-A041-F491141632B3}" dt="2018-12-04T02:39:11.211" v="2643" actId="12788"/>
          <ac:grpSpMkLst>
            <pc:docMk/>
            <pc:sldMk cId="2479303366" sldId="445"/>
            <ac:grpSpMk id="16" creationId="{92EA66AD-418C-4945-8738-F5D4762E78E8}"/>
          </ac:grpSpMkLst>
        </pc:grpChg>
        <pc:grpChg chg="del">
          <ac:chgData name="Dan Lingman" userId="3c9a4b8a81ba15bc" providerId="LiveId" clId="{01072603-825F-458C-A041-F491141632B3}" dt="2018-12-04T02:37:49.763" v="2577" actId="478"/>
          <ac:grpSpMkLst>
            <pc:docMk/>
            <pc:sldMk cId="2479303366" sldId="445"/>
            <ac:grpSpMk id="26" creationId="{F137F071-A103-448A-84D7-D3E4727ED04A}"/>
          </ac:grpSpMkLst>
        </pc:grpChg>
        <pc:cxnChg chg="del mod">
          <ac:chgData name="Dan Lingman" userId="3c9a4b8a81ba15bc" providerId="LiveId" clId="{01072603-825F-458C-A041-F491141632B3}" dt="2018-12-04T02:37:44.440" v="2576" actId="478"/>
          <ac:cxnSpMkLst>
            <pc:docMk/>
            <pc:sldMk cId="2479303366" sldId="445"/>
            <ac:cxnSpMk id="17" creationId="{57DF3D80-7027-4930-97E2-A587EA4BF186}"/>
          </ac:cxnSpMkLst>
        </pc:cxnChg>
        <pc:cxnChg chg="del mod">
          <ac:chgData name="Dan Lingman" userId="3c9a4b8a81ba15bc" providerId="LiveId" clId="{01072603-825F-458C-A041-F491141632B3}" dt="2018-12-04T02:37:44.440" v="2576" actId="478"/>
          <ac:cxnSpMkLst>
            <pc:docMk/>
            <pc:sldMk cId="2479303366" sldId="445"/>
            <ac:cxnSpMk id="19" creationId="{39167DDF-0B36-46EA-8A77-89080853A53A}"/>
          </ac:cxnSpMkLst>
        </pc:cxnChg>
        <pc:cxnChg chg="add mod">
          <ac:chgData name="Dan Lingman" userId="3c9a4b8a81ba15bc" providerId="LiveId" clId="{01072603-825F-458C-A041-F491141632B3}" dt="2018-12-04T02:40:01.245" v="2657" actId="1035"/>
          <ac:cxnSpMkLst>
            <pc:docMk/>
            <pc:sldMk cId="2479303366" sldId="445"/>
            <ac:cxnSpMk id="20" creationId="{C9423531-E86E-4856-B8A1-BEACC48DBA72}"/>
          </ac:cxnSpMkLst>
        </pc:cxnChg>
        <pc:cxnChg chg="del mod">
          <ac:chgData name="Dan Lingman" userId="3c9a4b8a81ba15bc" providerId="LiveId" clId="{01072603-825F-458C-A041-F491141632B3}" dt="2018-12-04T02:37:44.440" v="2576" actId="478"/>
          <ac:cxnSpMkLst>
            <pc:docMk/>
            <pc:sldMk cId="2479303366" sldId="445"/>
            <ac:cxnSpMk id="21" creationId="{6F8671E5-FAA5-4DAE-A58B-886D809D021D}"/>
          </ac:cxnSpMkLst>
        </pc:cxnChg>
        <pc:cxnChg chg="add mod">
          <ac:chgData name="Dan Lingman" userId="3c9a4b8a81ba15bc" providerId="LiveId" clId="{01072603-825F-458C-A041-F491141632B3}" dt="2018-12-04T02:40:01.245" v="2657" actId="1035"/>
          <ac:cxnSpMkLst>
            <pc:docMk/>
            <pc:sldMk cId="2479303366" sldId="445"/>
            <ac:cxnSpMk id="23" creationId="{FFF70508-5F06-4AFB-924F-B212E9D76735}"/>
          </ac:cxnSpMkLst>
        </pc:cxnChg>
        <pc:cxnChg chg="add mod">
          <ac:chgData name="Dan Lingman" userId="3c9a4b8a81ba15bc" providerId="LiveId" clId="{01072603-825F-458C-A041-F491141632B3}" dt="2018-12-04T02:39:30.943" v="2646" actId="11529"/>
          <ac:cxnSpMkLst>
            <pc:docMk/>
            <pc:sldMk cId="2479303366" sldId="445"/>
            <ac:cxnSpMk id="25" creationId="{0E40DDEA-0505-47F9-907F-4FD92D65A9D7}"/>
          </ac:cxnSpMkLst>
        </pc:cxnChg>
        <pc:cxnChg chg="add mod">
          <ac:chgData name="Dan Lingman" userId="3c9a4b8a81ba15bc" providerId="LiveId" clId="{01072603-825F-458C-A041-F491141632B3}" dt="2018-12-04T02:39:35.447" v="2647" actId="11529"/>
          <ac:cxnSpMkLst>
            <pc:docMk/>
            <pc:sldMk cId="2479303366" sldId="445"/>
            <ac:cxnSpMk id="28" creationId="{58B2A061-8C61-4E12-8309-B364D732A46F}"/>
          </ac:cxnSpMkLst>
        </pc:cxnChg>
        <pc:cxnChg chg="add mod">
          <ac:chgData name="Dan Lingman" userId="3c9a4b8a81ba15bc" providerId="LiveId" clId="{01072603-825F-458C-A041-F491141632B3}" dt="2018-12-04T02:39:42.632" v="2648" actId="11529"/>
          <ac:cxnSpMkLst>
            <pc:docMk/>
            <pc:sldMk cId="2479303366" sldId="445"/>
            <ac:cxnSpMk id="30" creationId="{6DB11FD0-897D-4B46-8FF1-5F277D63E89C}"/>
          </ac:cxnSpMkLst>
        </pc:cxnChg>
        <pc:cxnChg chg="del">
          <ac:chgData name="Dan Lingman" userId="3c9a4b8a81ba15bc" providerId="LiveId" clId="{01072603-825F-458C-A041-F491141632B3}" dt="2018-12-04T02:37:34.838" v="2573" actId="478"/>
          <ac:cxnSpMkLst>
            <pc:docMk/>
            <pc:sldMk cId="2479303366" sldId="445"/>
            <ac:cxnSpMk id="36" creationId="{851E69D9-4953-4EEE-BC98-9B49E252B357}"/>
          </ac:cxnSpMkLst>
        </pc:cxnChg>
        <pc:cxnChg chg="del mod">
          <ac:chgData name="Dan Lingman" userId="3c9a4b8a81ba15bc" providerId="LiveId" clId="{01072603-825F-458C-A041-F491141632B3}" dt="2018-12-04T02:37:44.440" v="2576" actId="478"/>
          <ac:cxnSpMkLst>
            <pc:docMk/>
            <pc:sldMk cId="2479303366" sldId="445"/>
            <ac:cxnSpMk id="42" creationId="{2C10FBB0-D2AD-4BDE-A866-D03A302F480E}"/>
          </ac:cxnSpMkLst>
        </pc:cxnChg>
        <pc:cxnChg chg="del mod">
          <ac:chgData name="Dan Lingman" userId="3c9a4b8a81ba15bc" providerId="LiveId" clId="{01072603-825F-458C-A041-F491141632B3}" dt="2018-12-04T02:37:44.440" v="2576" actId="478"/>
          <ac:cxnSpMkLst>
            <pc:docMk/>
            <pc:sldMk cId="2479303366" sldId="445"/>
            <ac:cxnSpMk id="44" creationId="{BF85057D-9A81-4E41-BEE6-E0932721EF7E}"/>
          </ac:cxnSpMkLst>
        </pc:cxnChg>
        <pc:cxnChg chg="del mod">
          <ac:chgData name="Dan Lingman" userId="3c9a4b8a81ba15bc" providerId="LiveId" clId="{01072603-825F-458C-A041-F491141632B3}" dt="2018-12-04T02:37:54.621" v="2579" actId="478"/>
          <ac:cxnSpMkLst>
            <pc:docMk/>
            <pc:sldMk cId="2479303366" sldId="445"/>
            <ac:cxnSpMk id="46" creationId="{AD13D5B8-3D3A-43A9-9C57-EAAD0229F576}"/>
          </ac:cxnSpMkLst>
        </pc:cxnChg>
        <pc:cxnChg chg="del mod">
          <ac:chgData name="Dan Lingman" userId="3c9a4b8a81ba15bc" providerId="LiveId" clId="{01072603-825F-458C-A041-F491141632B3}" dt="2018-12-04T02:37:52.782" v="2578" actId="478"/>
          <ac:cxnSpMkLst>
            <pc:docMk/>
            <pc:sldMk cId="2479303366" sldId="445"/>
            <ac:cxnSpMk id="48" creationId="{402AC331-8F5D-4263-BC24-CA4484A8ECAA}"/>
          </ac:cxnSpMkLst>
        </pc:cxnChg>
        <pc:cxnChg chg="del mod">
          <ac:chgData name="Dan Lingman" userId="3c9a4b8a81ba15bc" providerId="LiveId" clId="{01072603-825F-458C-A041-F491141632B3}" dt="2018-12-04T02:37:30.139" v="2570" actId="478"/>
          <ac:cxnSpMkLst>
            <pc:docMk/>
            <pc:sldMk cId="2479303366" sldId="445"/>
            <ac:cxnSpMk id="50" creationId="{79033A9B-B6DB-4E3E-8EF7-C80059929BE7}"/>
          </ac:cxnSpMkLst>
        </pc:cxnChg>
        <pc:cxnChg chg="del mod">
          <ac:chgData name="Dan Lingman" userId="3c9a4b8a81ba15bc" providerId="LiveId" clId="{01072603-825F-458C-A041-F491141632B3}" dt="2018-12-04T02:37:31.840" v="2571" actId="478"/>
          <ac:cxnSpMkLst>
            <pc:docMk/>
            <pc:sldMk cId="2479303366" sldId="445"/>
            <ac:cxnSpMk id="52" creationId="{2224C5DE-F5DF-42F3-80E9-34C40BF49E29}"/>
          </ac:cxnSpMkLst>
        </pc:cxnChg>
        <pc:cxnChg chg="del mod">
          <ac:chgData name="Dan Lingman" userId="3c9a4b8a81ba15bc" providerId="LiveId" clId="{01072603-825F-458C-A041-F491141632B3}" dt="2018-12-04T02:37:33.785" v="2572" actId="478"/>
          <ac:cxnSpMkLst>
            <pc:docMk/>
            <pc:sldMk cId="2479303366" sldId="445"/>
            <ac:cxnSpMk id="54" creationId="{E9CDE9FB-61A1-4F42-BFF4-019EADEED7FC}"/>
          </ac:cxnSpMkLst>
        </pc:cxnChg>
        <pc:cxnChg chg="del mod">
          <ac:chgData name="Dan Lingman" userId="3c9a4b8a81ba15bc" providerId="LiveId" clId="{01072603-825F-458C-A041-F491141632B3}" dt="2018-12-04T02:37:44.440" v="2576" actId="478"/>
          <ac:cxnSpMkLst>
            <pc:docMk/>
            <pc:sldMk cId="2479303366" sldId="445"/>
            <ac:cxnSpMk id="56" creationId="{1751EA42-6A97-4FC2-B44B-3B8D0FD0F5ED}"/>
          </ac:cxnSpMkLst>
        </pc:cxnChg>
        <pc:cxnChg chg="del mod">
          <ac:chgData name="Dan Lingman" userId="3c9a4b8a81ba15bc" providerId="LiveId" clId="{01072603-825F-458C-A041-F491141632B3}" dt="2018-12-04T02:37:44.440" v="2576" actId="478"/>
          <ac:cxnSpMkLst>
            <pc:docMk/>
            <pc:sldMk cId="2479303366" sldId="445"/>
            <ac:cxnSpMk id="58" creationId="{3F639061-2935-4837-9F30-08F85B61B857}"/>
          </ac:cxnSpMkLst>
        </pc:cxnChg>
        <pc:cxnChg chg="del">
          <ac:chgData name="Dan Lingman" userId="3c9a4b8a81ba15bc" providerId="LiveId" clId="{01072603-825F-458C-A041-F491141632B3}" dt="2018-12-04T02:37:49.763" v="2577" actId="478"/>
          <ac:cxnSpMkLst>
            <pc:docMk/>
            <pc:sldMk cId="2479303366" sldId="445"/>
            <ac:cxnSpMk id="62" creationId="{AEA8E6F5-F0ED-4CE7-9F1C-100C4CFFD5A6}"/>
          </ac:cxnSpMkLst>
        </pc:cxnChg>
        <pc:cxnChg chg="del mod">
          <ac:chgData name="Dan Lingman" userId="3c9a4b8a81ba15bc" providerId="LiveId" clId="{01072603-825F-458C-A041-F491141632B3}" dt="2018-12-04T02:37:49.763" v="2577" actId="478"/>
          <ac:cxnSpMkLst>
            <pc:docMk/>
            <pc:sldMk cId="2479303366" sldId="445"/>
            <ac:cxnSpMk id="64" creationId="{4E3302AC-5719-4D72-8AC1-FFBCFC9F8942}"/>
          </ac:cxnSpMkLst>
        </pc:cxnChg>
        <pc:cxnChg chg="del mod">
          <ac:chgData name="Dan Lingman" userId="3c9a4b8a81ba15bc" providerId="LiveId" clId="{01072603-825F-458C-A041-F491141632B3}" dt="2018-12-04T02:37:55.179" v="2580" actId="478"/>
          <ac:cxnSpMkLst>
            <pc:docMk/>
            <pc:sldMk cId="2479303366" sldId="445"/>
            <ac:cxnSpMk id="73" creationId="{F3726419-F9B2-4A01-9007-2B42287AF24F}"/>
          </ac:cxnSpMkLst>
        </pc:cxnChg>
        <pc:cxnChg chg="del mod">
          <ac:chgData name="Dan Lingman" userId="3c9a4b8a81ba15bc" providerId="LiveId" clId="{01072603-825F-458C-A041-F491141632B3}" dt="2018-12-04T02:37:07.719" v="2568" actId="478"/>
          <ac:cxnSpMkLst>
            <pc:docMk/>
            <pc:sldMk cId="2479303366" sldId="445"/>
            <ac:cxnSpMk id="77" creationId="{D3CB0C5C-80F9-4D94-AE62-EE060FBB405F}"/>
          </ac:cxnSpMkLst>
        </pc:cxnChg>
      </pc:sldChg>
      <pc:sldChg chg="modSp add">
        <pc:chgData name="Dan Lingman" userId="3c9a4b8a81ba15bc" providerId="LiveId" clId="{01072603-825F-458C-A041-F491141632B3}" dt="2018-12-04T02:42:27.501" v="3050" actId="20577"/>
        <pc:sldMkLst>
          <pc:docMk/>
          <pc:sldMk cId="443967889" sldId="446"/>
        </pc:sldMkLst>
        <pc:spChg chg="mod">
          <ac:chgData name="Dan Lingman" userId="3c9a4b8a81ba15bc" providerId="LiveId" clId="{01072603-825F-458C-A041-F491141632B3}" dt="2018-12-04T02:42:27.501" v="3050" actId="20577"/>
          <ac:spMkLst>
            <pc:docMk/>
            <pc:sldMk cId="443967889" sldId="446"/>
            <ac:spMk id="4" creationId="{D9D0DF4D-7CC7-498D-8C16-0DDD8BD24651}"/>
          </ac:spMkLst>
        </pc:spChg>
      </pc:sldChg>
      <pc:sldChg chg="add del">
        <pc:chgData name="Dan Lingman" userId="3c9a4b8a81ba15bc" providerId="LiveId" clId="{01072603-825F-458C-A041-F491141632B3}" dt="2018-12-04T02:38:16.282" v="2593"/>
        <pc:sldMkLst>
          <pc:docMk/>
          <pc:sldMk cId="852118581" sldId="446"/>
        </pc:sldMkLst>
      </pc:sldChg>
      <pc:sldChg chg="modSp add">
        <pc:chgData name="Dan Lingman" userId="3c9a4b8a81ba15bc" providerId="LiveId" clId="{01072603-825F-458C-A041-F491141632B3}" dt="2018-12-04T02:43:48.942" v="3214" actId="20577"/>
        <pc:sldMkLst>
          <pc:docMk/>
          <pc:sldMk cId="118340478" sldId="447"/>
        </pc:sldMkLst>
        <pc:spChg chg="mod">
          <ac:chgData name="Dan Lingman" userId="3c9a4b8a81ba15bc" providerId="LiveId" clId="{01072603-825F-458C-A041-F491141632B3}" dt="2018-12-04T02:43:48.942" v="3214" actId="20577"/>
          <ac:spMkLst>
            <pc:docMk/>
            <pc:sldMk cId="118340478" sldId="447"/>
            <ac:spMk id="4" creationId="{D9D0DF4D-7CC7-498D-8C16-0DDD8BD24651}"/>
          </ac:spMkLst>
        </pc:spChg>
      </pc:sldChg>
      <pc:sldChg chg="modSp add">
        <pc:chgData name="Dan Lingman" userId="3c9a4b8a81ba15bc" providerId="LiveId" clId="{01072603-825F-458C-A041-F491141632B3}" dt="2018-12-04T02:44:48.296" v="3417" actId="20577"/>
        <pc:sldMkLst>
          <pc:docMk/>
          <pc:sldMk cId="1196222873" sldId="448"/>
        </pc:sldMkLst>
        <pc:spChg chg="mod">
          <ac:chgData name="Dan Lingman" userId="3c9a4b8a81ba15bc" providerId="LiveId" clId="{01072603-825F-458C-A041-F491141632B3}" dt="2018-12-04T02:44:48.296" v="3417" actId="20577"/>
          <ac:spMkLst>
            <pc:docMk/>
            <pc:sldMk cId="1196222873" sldId="448"/>
            <ac:spMk id="4" creationId="{D9D0DF4D-7CC7-498D-8C16-0DDD8BD24651}"/>
          </ac:spMkLst>
        </pc:spChg>
      </pc:sldChg>
      <pc:sldChg chg="modSp add">
        <pc:chgData name="Dan Lingman" userId="3c9a4b8a81ba15bc" providerId="LiveId" clId="{01072603-825F-458C-A041-F491141632B3}" dt="2018-12-04T02:46:55.199" v="3905" actId="20577"/>
        <pc:sldMkLst>
          <pc:docMk/>
          <pc:sldMk cId="1620200685" sldId="449"/>
        </pc:sldMkLst>
        <pc:spChg chg="mod">
          <ac:chgData name="Dan Lingman" userId="3c9a4b8a81ba15bc" providerId="LiveId" clId="{01072603-825F-458C-A041-F491141632B3}" dt="2018-12-04T02:46:55.199" v="3905" actId="20577"/>
          <ac:spMkLst>
            <pc:docMk/>
            <pc:sldMk cId="1620200685" sldId="449"/>
            <ac:spMk id="4" creationId="{D9D0DF4D-7CC7-498D-8C16-0DDD8BD24651}"/>
          </ac:spMkLst>
        </pc:spChg>
      </pc:sldChg>
      <pc:sldChg chg="modSp add">
        <pc:chgData name="Dan Lingman" userId="3c9a4b8a81ba15bc" providerId="LiveId" clId="{01072603-825F-458C-A041-F491141632B3}" dt="2018-12-04T02:48:37.898" v="4360" actId="20577"/>
        <pc:sldMkLst>
          <pc:docMk/>
          <pc:sldMk cId="814017827" sldId="450"/>
        </pc:sldMkLst>
        <pc:spChg chg="mod">
          <ac:chgData name="Dan Lingman" userId="3c9a4b8a81ba15bc" providerId="LiveId" clId="{01072603-825F-458C-A041-F491141632B3}" dt="2018-12-04T02:48:37.898" v="4360" actId="20577"/>
          <ac:spMkLst>
            <pc:docMk/>
            <pc:sldMk cId="814017827" sldId="450"/>
            <ac:spMk id="4" creationId="{D9D0DF4D-7CC7-498D-8C16-0DDD8BD24651}"/>
          </ac:spMkLst>
        </pc:spChg>
      </pc:sldChg>
      <pc:sldChg chg="modSp add">
        <pc:chgData name="Dan Lingman" userId="3c9a4b8a81ba15bc" providerId="LiveId" clId="{01072603-825F-458C-A041-F491141632B3}" dt="2018-12-04T02:50:12.786" v="4650" actId="20577"/>
        <pc:sldMkLst>
          <pc:docMk/>
          <pc:sldMk cId="94624457" sldId="451"/>
        </pc:sldMkLst>
        <pc:spChg chg="mod">
          <ac:chgData name="Dan Lingman" userId="3c9a4b8a81ba15bc" providerId="LiveId" clId="{01072603-825F-458C-A041-F491141632B3}" dt="2018-12-04T02:50:12.786" v="4650" actId="20577"/>
          <ac:spMkLst>
            <pc:docMk/>
            <pc:sldMk cId="94624457" sldId="451"/>
            <ac:spMk id="4" creationId="{D9D0DF4D-7CC7-498D-8C16-0DDD8BD24651}"/>
          </ac:spMkLst>
        </pc:spChg>
      </pc:sldChg>
      <pc:sldChg chg="modSp add">
        <pc:chgData name="Dan Lingman" userId="3c9a4b8a81ba15bc" providerId="LiveId" clId="{01072603-825F-458C-A041-F491141632B3}" dt="2018-12-04T02:51:53.018" v="4948" actId="20577"/>
        <pc:sldMkLst>
          <pc:docMk/>
          <pc:sldMk cId="3710781700" sldId="452"/>
        </pc:sldMkLst>
        <pc:spChg chg="mod">
          <ac:chgData name="Dan Lingman" userId="3c9a4b8a81ba15bc" providerId="LiveId" clId="{01072603-825F-458C-A041-F491141632B3}" dt="2018-12-04T02:51:53.018" v="4948" actId="20577"/>
          <ac:spMkLst>
            <pc:docMk/>
            <pc:sldMk cId="3710781700" sldId="452"/>
            <ac:spMk id="4" creationId="{D9D0DF4D-7CC7-498D-8C16-0DDD8BD24651}"/>
          </ac:spMkLst>
        </pc:spChg>
      </pc:sldChg>
      <pc:sldChg chg="modSp add">
        <pc:chgData name="Dan Lingman" userId="3c9a4b8a81ba15bc" providerId="LiveId" clId="{01072603-825F-458C-A041-F491141632B3}" dt="2018-12-04T02:53:17.396" v="5340" actId="20577"/>
        <pc:sldMkLst>
          <pc:docMk/>
          <pc:sldMk cId="1654574315" sldId="453"/>
        </pc:sldMkLst>
        <pc:spChg chg="mod">
          <ac:chgData name="Dan Lingman" userId="3c9a4b8a81ba15bc" providerId="LiveId" clId="{01072603-825F-458C-A041-F491141632B3}" dt="2018-12-04T02:53:17.396" v="5340" actId="20577"/>
          <ac:spMkLst>
            <pc:docMk/>
            <pc:sldMk cId="1654574315" sldId="453"/>
            <ac:spMk id="4" creationId="{D9D0DF4D-7CC7-498D-8C16-0DDD8BD24651}"/>
          </ac:spMkLst>
        </pc:spChg>
      </pc:sldChg>
      <pc:sldChg chg="modSp add">
        <pc:chgData name="Dan Lingman" userId="3c9a4b8a81ba15bc" providerId="LiveId" clId="{01072603-825F-458C-A041-F491141632B3}" dt="2018-12-04T02:54:57.009" v="5793" actId="20577"/>
        <pc:sldMkLst>
          <pc:docMk/>
          <pc:sldMk cId="3685918432" sldId="454"/>
        </pc:sldMkLst>
        <pc:spChg chg="mod">
          <ac:chgData name="Dan Lingman" userId="3c9a4b8a81ba15bc" providerId="LiveId" clId="{01072603-825F-458C-A041-F491141632B3}" dt="2018-12-04T02:54:57.009" v="5793" actId="20577"/>
          <ac:spMkLst>
            <pc:docMk/>
            <pc:sldMk cId="3685918432" sldId="454"/>
            <ac:spMk id="4" creationId="{D9D0DF4D-7CC7-498D-8C16-0DDD8BD24651}"/>
          </ac:spMkLst>
        </pc:spChg>
      </pc:sldChg>
      <pc:sldChg chg="modSp add">
        <pc:chgData name="Dan Lingman" userId="3c9a4b8a81ba15bc" providerId="LiveId" clId="{01072603-825F-458C-A041-F491141632B3}" dt="2018-12-04T02:56:40.211" v="6185" actId="20577"/>
        <pc:sldMkLst>
          <pc:docMk/>
          <pc:sldMk cId="2781623282" sldId="455"/>
        </pc:sldMkLst>
        <pc:spChg chg="mod">
          <ac:chgData name="Dan Lingman" userId="3c9a4b8a81ba15bc" providerId="LiveId" clId="{01072603-825F-458C-A041-F491141632B3}" dt="2018-12-04T02:56:40.211" v="6185" actId="20577"/>
          <ac:spMkLst>
            <pc:docMk/>
            <pc:sldMk cId="2781623282" sldId="455"/>
            <ac:spMk id="4" creationId="{D9D0DF4D-7CC7-498D-8C16-0DDD8BD24651}"/>
          </ac:spMkLst>
        </pc:spChg>
      </pc:sldChg>
      <pc:sldChg chg="modSp add">
        <pc:chgData name="Dan Lingman" userId="3c9a4b8a81ba15bc" providerId="LiveId" clId="{01072603-825F-458C-A041-F491141632B3}" dt="2018-12-04T03:00:00.155" v="6820" actId="20577"/>
        <pc:sldMkLst>
          <pc:docMk/>
          <pc:sldMk cId="2295910070" sldId="456"/>
        </pc:sldMkLst>
        <pc:spChg chg="mod">
          <ac:chgData name="Dan Lingman" userId="3c9a4b8a81ba15bc" providerId="LiveId" clId="{01072603-825F-458C-A041-F491141632B3}" dt="2018-12-04T03:00:00.155" v="6820" actId="20577"/>
          <ac:spMkLst>
            <pc:docMk/>
            <pc:sldMk cId="2295910070" sldId="456"/>
            <ac:spMk id="4" creationId="{D9D0DF4D-7CC7-498D-8C16-0DDD8BD24651}"/>
          </ac:spMkLst>
        </pc:spChg>
      </pc:sldChg>
      <pc:sldChg chg="modSp add">
        <pc:chgData name="Dan Lingman" userId="3c9a4b8a81ba15bc" providerId="LiveId" clId="{01072603-825F-458C-A041-F491141632B3}" dt="2018-12-04T03:02:05.873" v="7112" actId="20577"/>
        <pc:sldMkLst>
          <pc:docMk/>
          <pc:sldMk cId="826045166" sldId="457"/>
        </pc:sldMkLst>
        <pc:spChg chg="mod">
          <ac:chgData name="Dan Lingman" userId="3c9a4b8a81ba15bc" providerId="LiveId" clId="{01072603-825F-458C-A041-F491141632B3}" dt="2018-12-04T03:02:05.873" v="7112" actId="20577"/>
          <ac:spMkLst>
            <pc:docMk/>
            <pc:sldMk cId="826045166" sldId="457"/>
            <ac:spMk id="4" creationId="{D9D0DF4D-7CC7-498D-8C16-0DDD8BD24651}"/>
          </ac:spMkLst>
        </pc:spChg>
      </pc:sldChg>
      <pc:sldChg chg="modSp add">
        <pc:chgData name="Dan Lingman" userId="3c9a4b8a81ba15bc" providerId="LiveId" clId="{01072603-825F-458C-A041-F491141632B3}" dt="2018-12-04T03:05:59.726" v="7498" actId="20577"/>
        <pc:sldMkLst>
          <pc:docMk/>
          <pc:sldMk cId="3114800341" sldId="458"/>
        </pc:sldMkLst>
        <pc:spChg chg="mod">
          <ac:chgData name="Dan Lingman" userId="3c9a4b8a81ba15bc" providerId="LiveId" clId="{01072603-825F-458C-A041-F491141632B3}" dt="2018-12-04T03:05:59.726" v="7498" actId="20577"/>
          <ac:spMkLst>
            <pc:docMk/>
            <pc:sldMk cId="3114800341" sldId="458"/>
            <ac:spMk id="4" creationId="{D9D0DF4D-7CC7-498D-8C16-0DDD8BD24651}"/>
          </ac:spMkLst>
        </pc:spChg>
      </pc:sldChg>
      <pc:sldChg chg="modSp add">
        <pc:chgData name="Dan Lingman" userId="3c9a4b8a81ba15bc" providerId="LiveId" clId="{01072603-825F-458C-A041-F491141632B3}" dt="2018-12-04T03:08:51.706" v="7815" actId="20577"/>
        <pc:sldMkLst>
          <pc:docMk/>
          <pc:sldMk cId="4029223406" sldId="459"/>
        </pc:sldMkLst>
        <pc:spChg chg="mod">
          <ac:chgData name="Dan Lingman" userId="3c9a4b8a81ba15bc" providerId="LiveId" clId="{01072603-825F-458C-A041-F491141632B3}" dt="2018-12-04T03:08:51.706" v="7815" actId="20577"/>
          <ac:spMkLst>
            <pc:docMk/>
            <pc:sldMk cId="4029223406" sldId="459"/>
            <ac:spMk id="4" creationId="{D9D0DF4D-7CC7-498D-8C16-0DDD8BD24651}"/>
          </ac:spMkLst>
        </pc:spChg>
      </pc:sldChg>
    </pc:docChg>
  </pc:docChgLst>
  <pc:docChgLst>
    <pc:chgData name="Dan Lingman" userId="3c9a4b8a81ba15bc" providerId="LiveId" clId="{4D80ED9C-F816-4B00-B09F-58EA161AE6FA}"/>
    <pc:docChg chg="custSel addSld delSld modSld">
      <pc:chgData name="Dan Lingman" userId="3c9a4b8a81ba15bc" providerId="LiveId" clId="{4D80ED9C-F816-4B00-B09F-58EA161AE6FA}" dt="2018-11-16T21:25:02.679" v="559" actId="2696"/>
      <pc:docMkLst>
        <pc:docMk/>
      </pc:docMkLst>
      <pc:sldChg chg="modSp">
        <pc:chgData name="Dan Lingman" userId="3c9a4b8a81ba15bc" providerId="LiveId" clId="{4D80ED9C-F816-4B00-B09F-58EA161AE6FA}" dt="2018-11-16T01:17:28.282" v="539" actId="20577"/>
        <pc:sldMkLst>
          <pc:docMk/>
          <pc:sldMk cId="0" sldId="257"/>
        </pc:sldMkLst>
        <pc:spChg chg="mod">
          <ac:chgData name="Dan Lingman" userId="3c9a4b8a81ba15bc" providerId="LiveId" clId="{4D80ED9C-F816-4B00-B09F-58EA161AE6FA}" dt="2018-11-16T01:17:28.282" v="539" actId="20577"/>
          <ac:spMkLst>
            <pc:docMk/>
            <pc:sldMk cId="0" sldId="257"/>
            <ac:spMk id="9" creationId="{00000000-0000-0000-0000-000000000000}"/>
          </ac:spMkLst>
        </pc:spChg>
      </pc:sldChg>
    </pc:docChg>
  </pc:docChgLst>
  <pc:docChgLst>
    <pc:chgData name="Dan Lingman" userId="3c9a4b8a81ba15bc" providerId="LiveId" clId="{A70DE0ED-B627-4933-88D2-0FEA90F851A9}"/>
    <pc:docChg chg="undo custSel addSld delSld modSld">
      <pc:chgData name="Dan Lingman" userId="3c9a4b8a81ba15bc" providerId="LiveId" clId="{A70DE0ED-B627-4933-88D2-0FEA90F851A9}" dt="2018-11-15T14:59:56.597" v="7741" actId="20577"/>
      <pc:docMkLst>
        <pc:docMk/>
      </pc:docMkLst>
      <pc:sldChg chg="modSp">
        <pc:chgData name="Dan Lingman" userId="3c9a4b8a81ba15bc" providerId="LiveId" clId="{A70DE0ED-B627-4933-88D2-0FEA90F851A9}" dt="2018-11-14T19:42:08.245" v="663" actId="20577"/>
        <pc:sldMkLst>
          <pc:docMk/>
          <pc:sldMk cId="0" sldId="257"/>
        </pc:sldMkLst>
        <pc:spChg chg="mod">
          <ac:chgData name="Dan Lingman" userId="3c9a4b8a81ba15bc" providerId="LiveId" clId="{A70DE0ED-B627-4933-88D2-0FEA90F851A9}" dt="2018-11-14T19:42:08.245" v="663" actId="20577"/>
          <ac:spMkLst>
            <pc:docMk/>
            <pc:sldMk cId="0" sldId="257"/>
            <ac:spMk id="9" creationId="{00000000-0000-0000-0000-000000000000}"/>
          </ac:spMkLst>
        </pc:spChg>
      </pc:sldChg>
    </pc:docChg>
  </pc:docChgLst>
  <pc:docChgLst>
    <pc:chgData name="Dan Lingman" userId="3c9a4b8a81ba15bc" providerId="LiveId" clId="{D6F3DD94-3C10-4B12-AC2D-6984670CDB9F}"/>
    <pc:docChg chg="undo custSel addSld delSld modSld modMainMaster">
      <pc:chgData name="Dan Lingman" userId="3c9a4b8a81ba15bc" providerId="LiveId" clId="{D6F3DD94-3C10-4B12-AC2D-6984670CDB9F}" dt="2018-11-14T04:45:00.992" v="7162" actId="20577"/>
      <pc:docMkLst>
        <pc:docMk/>
      </pc:docMkLst>
      <pc:sldChg chg="modSp">
        <pc:chgData name="Dan Lingman" userId="3c9a4b8a81ba15bc" providerId="LiveId" clId="{D6F3DD94-3C10-4B12-AC2D-6984670CDB9F}" dt="2018-11-03T22:21:58.691" v="26" actId="20577"/>
        <pc:sldMkLst>
          <pc:docMk/>
          <pc:sldMk cId="0" sldId="256"/>
        </pc:sldMkLst>
        <pc:spChg chg="mod">
          <ac:chgData name="Dan Lingman" userId="3c9a4b8a81ba15bc" providerId="LiveId" clId="{D6F3DD94-3C10-4B12-AC2D-6984670CDB9F}" dt="2018-11-03T22:21:54.506" v="22" actId="20577"/>
          <ac:spMkLst>
            <pc:docMk/>
            <pc:sldMk cId="0" sldId="256"/>
            <ac:spMk id="2" creationId="{00000000-0000-0000-0000-000000000000}"/>
          </ac:spMkLst>
        </pc:spChg>
        <pc:spChg chg="mod">
          <ac:chgData name="Dan Lingman" userId="3c9a4b8a81ba15bc" providerId="LiveId" clId="{D6F3DD94-3C10-4B12-AC2D-6984670CDB9F}" dt="2018-11-03T22:21:58.691" v="26" actId="20577"/>
          <ac:spMkLst>
            <pc:docMk/>
            <pc:sldMk cId="0" sldId="256"/>
            <ac:spMk id="3" creationId="{00000000-0000-0000-0000-000000000000}"/>
          </ac:spMkLst>
        </pc:spChg>
      </pc:sldChg>
      <pc:sldChg chg="delSp modSp">
        <pc:chgData name="Dan Lingman" userId="3c9a4b8a81ba15bc" providerId="LiveId" clId="{D6F3DD94-3C10-4B12-AC2D-6984670CDB9F}" dt="2018-11-03T22:22:19.246" v="45" actId="478"/>
        <pc:sldMkLst>
          <pc:docMk/>
          <pc:sldMk cId="0" sldId="257"/>
        </pc:sldMkLst>
        <pc:spChg chg="del">
          <ac:chgData name="Dan Lingman" userId="3c9a4b8a81ba15bc" providerId="LiveId" clId="{D6F3DD94-3C10-4B12-AC2D-6984670CDB9F}" dt="2018-11-03T22:22:19.246" v="45" actId="478"/>
          <ac:spMkLst>
            <pc:docMk/>
            <pc:sldMk cId="0" sldId="257"/>
            <ac:spMk id="8" creationId="{00000000-0000-0000-0000-000000000000}"/>
          </ac:spMkLst>
        </pc:spChg>
        <pc:spChg chg="mod">
          <ac:chgData name="Dan Lingman" userId="3c9a4b8a81ba15bc" providerId="LiveId" clId="{D6F3DD94-3C10-4B12-AC2D-6984670CDB9F}" dt="2018-11-03T22:22:07.904" v="44" actId="20577"/>
          <ac:spMkLst>
            <pc:docMk/>
            <pc:sldMk cId="0" sldId="257"/>
            <ac:spMk id="9" creationId="{00000000-0000-0000-0000-000000000000}"/>
          </ac:spMkLst>
        </pc:spChg>
      </pc:sldChg>
      <pc:sldMasterChg chg="modSldLayout">
        <pc:chgData name="Dan Lingman" userId="3c9a4b8a81ba15bc" providerId="LiveId" clId="{D6F3DD94-3C10-4B12-AC2D-6984670CDB9F}" dt="2018-11-03T22:21:07.606" v="7" actId="20577"/>
        <pc:sldMasterMkLst>
          <pc:docMk/>
          <pc:sldMasterMk cId="0" sldId="2147483648"/>
        </pc:sldMasterMkLst>
        <pc:sldLayoutChg chg="modSp">
          <pc:chgData name="Dan Lingman" userId="3c9a4b8a81ba15bc" providerId="LiveId" clId="{D6F3DD94-3C10-4B12-AC2D-6984670CDB9F}" dt="2018-11-03T22:20:55.013" v="3" actId="20577"/>
          <pc:sldLayoutMkLst>
            <pc:docMk/>
            <pc:sldMasterMk cId="0" sldId="2147483648"/>
            <pc:sldLayoutMk cId="0" sldId="2147483649"/>
          </pc:sldLayoutMkLst>
          <pc:spChg chg="mod">
            <ac:chgData name="Dan Lingman" userId="3c9a4b8a81ba15bc" providerId="LiveId" clId="{D6F3DD94-3C10-4B12-AC2D-6984670CDB9F}" dt="2018-11-03T22:20:55.013" v="3" actId="20577"/>
            <ac:spMkLst>
              <pc:docMk/>
              <pc:sldMasterMk cId="0" sldId="2147483648"/>
              <pc:sldLayoutMk cId="0" sldId="2147483649"/>
              <ac:spMk id="9" creationId="{00000000-0000-0000-0000-000000000000}"/>
            </ac:spMkLst>
          </pc:spChg>
        </pc:sldLayoutChg>
        <pc:sldLayoutChg chg="modSp">
          <pc:chgData name="Dan Lingman" userId="3c9a4b8a81ba15bc" providerId="LiveId" clId="{D6F3DD94-3C10-4B12-AC2D-6984670CDB9F}" dt="2018-11-03T22:21:02.397" v="5" actId="20577"/>
          <pc:sldLayoutMkLst>
            <pc:docMk/>
            <pc:sldMasterMk cId="0" sldId="2147483648"/>
            <pc:sldLayoutMk cId="0" sldId="2147483650"/>
          </pc:sldLayoutMkLst>
          <pc:spChg chg="mod">
            <ac:chgData name="Dan Lingman" userId="3c9a4b8a81ba15bc" providerId="LiveId" clId="{D6F3DD94-3C10-4B12-AC2D-6984670CDB9F}" dt="2018-11-03T22:21:02.397" v="5" actId="20577"/>
            <ac:spMkLst>
              <pc:docMk/>
              <pc:sldMasterMk cId="0" sldId="2147483648"/>
              <pc:sldLayoutMk cId="0" sldId="2147483650"/>
              <ac:spMk id="11" creationId="{00000000-0000-0000-0000-000000000000}"/>
            </ac:spMkLst>
          </pc:spChg>
        </pc:sldLayoutChg>
        <pc:sldLayoutChg chg="modSp">
          <pc:chgData name="Dan Lingman" userId="3c9a4b8a81ba15bc" providerId="LiveId" clId="{D6F3DD94-3C10-4B12-AC2D-6984670CDB9F}" dt="2018-11-03T22:21:07.606" v="7" actId="20577"/>
          <pc:sldLayoutMkLst>
            <pc:docMk/>
            <pc:sldMasterMk cId="0" sldId="2147483648"/>
            <pc:sldLayoutMk cId="0" sldId="2147483660"/>
          </pc:sldLayoutMkLst>
          <pc:spChg chg="mod">
            <ac:chgData name="Dan Lingman" userId="3c9a4b8a81ba15bc" providerId="LiveId" clId="{D6F3DD94-3C10-4B12-AC2D-6984670CDB9F}" dt="2018-11-03T22:21:07.606" v="7" actId="20577"/>
            <ac:spMkLst>
              <pc:docMk/>
              <pc:sldMasterMk cId="0" sldId="2147483648"/>
              <pc:sldLayoutMk cId="0" sldId="2147483660"/>
              <ac:spMk id="10" creationId="{00000000-0000-0000-0000-000000000000}"/>
            </ac:spMkLst>
          </pc:spChg>
        </pc:sldLayoutChg>
      </pc:sldMasterChg>
    </pc:docChg>
  </pc:docChgLst>
  <pc:docChgLst>
    <pc:chgData name="Dan Lingman" userId="3c9a4b8a81ba15bc" providerId="LiveId" clId="{E003A2FD-9151-4A71-8A62-A0227C076B0F}"/>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54B154D7-D349-4F1C-8775-B794F401CB60}" type="datetimeFigureOut">
              <a:rPr lang="en-CA" smtClean="0"/>
              <a:t>2018-12-03</a:t>
            </a:fld>
            <a:endParaRPr lang="en-CA"/>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AEF7F62-BAEC-B64F-AED7-54B152F43EDA}" type="datetimeFigureOut">
              <a:rPr lang="en-US" smtClean="0"/>
              <a:pPr/>
              <a:t>12/3/2018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Algorithms</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1574</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84775"/>
          </a:xfrm>
          <a:prstGeom prst="rect">
            <a:avLst/>
          </a:prstGeom>
        </p:spPr>
        <p:txBody>
          <a:bodyPr wrap="square">
            <a:spAutoFit/>
          </a:bodyPr>
          <a:lstStyle/>
          <a:p>
            <a:r>
              <a:rPr lang="en-US" sz="3200" dirty="0"/>
              <a:t>More Behavior Trees - Nodes in use</a:t>
            </a:r>
          </a:p>
        </p:txBody>
      </p:sp>
      <p:sp>
        <p:nvSpPr>
          <p:cNvPr id="9" name="Rectangle 8">
            <a:extLst>
              <a:ext uri="{FF2B5EF4-FFF2-40B4-BE49-F238E27FC236}">
                <a16:creationId xmlns:a16="http://schemas.microsoft.com/office/drawing/2014/main" id="{7B9020A1-56FB-491C-961A-2A25E0BBEDC2}"/>
              </a:ext>
            </a:extLst>
          </p:cNvPr>
          <p:cNvSpPr/>
          <p:nvPr/>
        </p:nvSpPr>
        <p:spPr>
          <a:xfrm>
            <a:off x="3859823" y="2012650"/>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PatrolAI</a:t>
            </a:r>
            <a:endParaRPr lang="en-CA" dirty="0">
              <a:solidFill>
                <a:schemeClr val="tx1"/>
              </a:solidFill>
            </a:endParaRPr>
          </a:p>
        </p:txBody>
      </p:sp>
      <p:sp>
        <p:nvSpPr>
          <p:cNvPr id="15" name="Rectangle 14">
            <a:extLst>
              <a:ext uri="{FF2B5EF4-FFF2-40B4-BE49-F238E27FC236}">
                <a16:creationId xmlns:a16="http://schemas.microsoft.com/office/drawing/2014/main" id="{F73470A8-D47A-4879-BF37-F01E46C02E2B}"/>
              </a:ext>
            </a:extLst>
          </p:cNvPr>
          <p:cNvSpPr/>
          <p:nvPr/>
        </p:nvSpPr>
        <p:spPr>
          <a:xfrm>
            <a:off x="3859823" y="3118701"/>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Selector</a:t>
            </a:r>
            <a:endParaRPr lang="en-CA" dirty="0">
              <a:solidFill>
                <a:schemeClr val="tx1"/>
              </a:solidFill>
            </a:endParaRPr>
          </a:p>
        </p:txBody>
      </p:sp>
      <p:sp>
        <p:nvSpPr>
          <p:cNvPr id="43" name="Rectangle 42">
            <a:extLst>
              <a:ext uri="{FF2B5EF4-FFF2-40B4-BE49-F238E27FC236}">
                <a16:creationId xmlns:a16="http://schemas.microsoft.com/office/drawing/2014/main" id="{776E06D4-B643-4248-9E59-B2B31606016E}"/>
              </a:ext>
            </a:extLst>
          </p:cNvPr>
          <p:cNvSpPr/>
          <p:nvPr/>
        </p:nvSpPr>
        <p:spPr>
          <a:xfrm>
            <a:off x="3859823" y="4211875"/>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Sequence</a:t>
            </a:r>
            <a:endParaRPr lang="en-CA" dirty="0">
              <a:solidFill>
                <a:schemeClr val="tx1"/>
              </a:solidFill>
            </a:endParaRPr>
          </a:p>
        </p:txBody>
      </p:sp>
      <p:grpSp>
        <p:nvGrpSpPr>
          <p:cNvPr id="16" name="Group 15">
            <a:extLst>
              <a:ext uri="{FF2B5EF4-FFF2-40B4-BE49-F238E27FC236}">
                <a16:creationId xmlns:a16="http://schemas.microsoft.com/office/drawing/2014/main" id="{92EA66AD-418C-4945-8738-F5D4762E78E8}"/>
              </a:ext>
            </a:extLst>
          </p:cNvPr>
          <p:cNvGrpSpPr/>
          <p:nvPr/>
        </p:nvGrpSpPr>
        <p:grpSpPr>
          <a:xfrm>
            <a:off x="1984130" y="5348741"/>
            <a:ext cx="5175740" cy="615462"/>
            <a:chOff x="1984130" y="5348741"/>
            <a:chExt cx="5175740" cy="615462"/>
          </a:xfrm>
        </p:grpSpPr>
        <p:sp>
          <p:nvSpPr>
            <p:cNvPr id="45" name="Rectangle 44">
              <a:extLst>
                <a:ext uri="{FF2B5EF4-FFF2-40B4-BE49-F238E27FC236}">
                  <a16:creationId xmlns:a16="http://schemas.microsoft.com/office/drawing/2014/main" id="{6C281075-E2A6-4099-8946-80A4E62BF886}"/>
                </a:ext>
              </a:extLst>
            </p:cNvPr>
            <p:cNvSpPr/>
            <p:nvPr/>
          </p:nvSpPr>
          <p:spPr>
            <a:xfrm>
              <a:off x="5735516" y="5348741"/>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SelectNext</a:t>
              </a:r>
              <a:endParaRPr lang="en-US" dirty="0">
                <a:solidFill>
                  <a:schemeClr val="tx1"/>
                </a:solidFill>
              </a:endParaRPr>
            </a:p>
            <a:p>
              <a:pPr algn="ctr"/>
              <a:r>
                <a:rPr lang="en-US" dirty="0" err="1">
                  <a:solidFill>
                    <a:schemeClr val="tx1"/>
                  </a:solidFill>
                </a:rPr>
                <a:t>GameObject</a:t>
              </a:r>
              <a:endParaRPr lang="en-CA" dirty="0">
                <a:solidFill>
                  <a:schemeClr val="tx1"/>
                </a:solidFill>
              </a:endParaRPr>
            </a:p>
          </p:txBody>
        </p:sp>
        <p:sp>
          <p:nvSpPr>
            <p:cNvPr id="47" name="Rectangle 46">
              <a:extLst>
                <a:ext uri="{FF2B5EF4-FFF2-40B4-BE49-F238E27FC236}">
                  <a16:creationId xmlns:a16="http://schemas.microsoft.com/office/drawing/2014/main" id="{5E748599-1344-406B-9008-2F99FC4857FF}"/>
                </a:ext>
              </a:extLst>
            </p:cNvPr>
            <p:cNvSpPr/>
            <p:nvPr/>
          </p:nvSpPr>
          <p:spPr>
            <a:xfrm>
              <a:off x="1984130" y="5348741"/>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MoveTo</a:t>
              </a:r>
              <a:endParaRPr lang="en-CA" dirty="0">
                <a:solidFill>
                  <a:schemeClr val="tx1"/>
                </a:solidFill>
              </a:endParaRPr>
            </a:p>
          </p:txBody>
        </p:sp>
        <p:sp>
          <p:nvSpPr>
            <p:cNvPr id="49" name="Rectangle 48">
              <a:extLst>
                <a:ext uri="{FF2B5EF4-FFF2-40B4-BE49-F238E27FC236}">
                  <a16:creationId xmlns:a16="http://schemas.microsoft.com/office/drawing/2014/main" id="{1A088AA7-F3CF-429B-80E1-A81E16CD3D75}"/>
                </a:ext>
              </a:extLst>
            </p:cNvPr>
            <p:cNvSpPr/>
            <p:nvPr/>
          </p:nvSpPr>
          <p:spPr>
            <a:xfrm>
              <a:off x="3859823" y="5348741"/>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Wait</a:t>
              </a:r>
              <a:endParaRPr lang="en-CA" dirty="0">
                <a:solidFill>
                  <a:schemeClr val="tx1"/>
                </a:solidFill>
              </a:endParaRPr>
            </a:p>
          </p:txBody>
        </p:sp>
      </p:grpSp>
      <p:cxnSp>
        <p:nvCxnSpPr>
          <p:cNvPr id="20" name="Straight Connector 19">
            <a:extLst>
              <a:ext uri="{FF2B5EF4-FFF2-40B4-BE49-F238E27FC236}">
                <a16:creationId xmlns:a16="http://schemas.microsoft.com/office/drawing/2014/main" id="{C9423531-E86E-4856-B8A1-BEACC48DBA72}"/>
              </a:ext>
            </a:extLst>
          </p:cNvPr>
          <p:cNvCxnSpPr>
            <a:stCxn id="9" idx="2"/>
            <a:endCxn id="15" idx="0"/>
          </p:cNvCxnSpPr>
          <p:nvPr/>
        </p:nvCxnSpPr>
        <p:spPr>
          <a:xfrm>
            <a:off x="4572000" y="2628112"/>
            <a:ext cx="0" cy="49058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FF70508-5F06-4AFB-924F-B212E9D76735}"/>
              </a:ext>
            </a:extLst>
          </p:cNvPr>
          <p:cNvCxnSpPr>
            <a:stCxn id="15" idx="2"/>
            <a:endCxn id="43" idx="0"/>
          </p:cNvCxnSpPr>
          <p:nvPr/>
        </p:nvCxnSpPr>
        <p:spPr>
          <a:xfrm>
            <a:off x="4572000" y="3734163"/>
            <a:ext cx="0" cy="477712"/>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E40DDEA-0505-47F9-907F-4FD92D65A9D7}"/>
              </a:ext>
            </a:extLst>
          </p:cNvPr>
          <p:cNvCxnSpPr>
            <a:stCxn id="43" idx="2"/>
            <a:endCxn id="47" idx="0"/>
          </p:cNvCxnSpPr>
          <p:nvPr/>
        </p:nvCxnSpPr>
        <p:spPr>
          <a:xfrm flipH="1">
            <a:off x="2696307" y="4827337"/>
            <a:ext cx="1875693" cy="521404"/>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8B2A061-8C61-4E12-8309-B364D732A46F}"/>
              </a:ext>
            </a:extLst>
          </p:cNvPr>
          <p:cNvCxnSpPr>
            <a:stCxn id="43" idx="2"/>
            <a:endCxn id="49" idx="0"/>
          </p:cNvCxnSpPr>
          <p:nvPr/>
        </p:nvCxnSpPr>
        <p:spPr>
          <a:xfrm>
            <a:off x="4572000" y="4827337"/>
            <a:ext cx="0" cy="521404"/>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6DB11FD0-897D-4B46-8FF1-5F277D63E89C}"/>
              </a:ext>
            </a:extLst>
          </p:cNvPr>
          <p:cNvCxnSpPr>
            <a:stCxn id="43" idx="2"/>
            <a:endCxn id="45" idx="0"/>
          </p:cNvCxnSpPr>
          <p:nvPr/>
        </p:nvCxnSpPr>
        <p:spPr>
          <a:xfrm>
            <a:off x="4572000" y="4827337"/>
            <a:ext cx="1875693" cy="52140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930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More Behavior Trees - What is in the boxes?</a:t>
            </a:r>
          </a:p>
          <a:p>
            <a:endParaRPr lang="en-US" sz="3200" dirty="0"/>
          </a:p>
          <a:p>
            <a:r>
              <a:rPr lang="en-US" sz="3200" dirty="0"/>
              <a:t>Lets start with a Node. </a:t>
            </a:r>
          </a:p>
          <a:p>
            <a:endParaRPr lang="en-US" sz="3200" dirty="0"/>
          </a:p>
          <a:p>
            <a:r>
              <a:rPr lang="en-US" sz="3200" dirty="0"/>
              <a:t>A node has a list of children, an index to say which child is active, and three methods - Reset - which returns the node to it's initial state.</a:t>
            </a:r>
          </a:p>
          <a:p>
            <a:r>
              <a:rPr lang="en-US" sz="3200" dirty="0" err="1"/>
              <a:t>SetChildResult</a:t>
            </a:r>
            <a:r>
              <a:rPr lang="en-US" sz="3200" dirty="0"/>
              <a:t> - which tells the node the result of it's active child</a:t>
            </a:r>
          </a:p>
          <a:p>
            <a:r>
              <a:rPr lang="en-US" sz="3200" dirty="0"/>
              <a:t>Execute - which runs the code for that node.</a:t>
            </a:r>
          </a:p>
        </p:txBody>
      </p:sp>
    </p:spTree>
    <p:extLst>
      <p:ext uri="{BB962C8B-B14F-4D97-AF65-F5344CB8AC3E}">
        <p14:creationId xmlns:p14="http://schemas.microsoft.com/office/powerpoint/2010/main" val="44396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More Behavior Trees - What is in the boxes?</a:t>
            </a:r>
          </a:p>
          <a:p>
            <a:endParaRPr lang="en-US" sz="3200" dirty="0"/>
          </a:p>
          <a:p>
            <a:r>
              <a:rPr lang="en-US" sz="3200" dirty="0"/>
              <a:t>Lets start with a Node. </a:t>
            </a:r>
          </a:p>
          <a:p>
            <a:endParaRPr lang="en-US" sz="3200" dirty="0"/>
          </a:p>
          <a:p>
            <a:r>
              <a:rPr lang="en-US" sz="3200" dirty="0"/>
              <a:t>It also needs to know about the tree that it is part of..</a:t>
            </a:r>
          </a:p>
          <a:p>
            <a:endParaRPr lang="en-US" sz="3200" dirty="0"/>
          </a:p>
          <a:p>
            <a:r>
              <a:rPr lang="en-US" sz="3200" dirty="0"/>
              <a:t>It's methods are mostly placeholders that are intended to be overridden by subclasses.</a:t>
            </a:r>
          </a:p>
        </p:txBody>
      </p:sp>
    </p:spTree>
    <p:extLst>
      <p:ext uri="{BB962C8B-B14F-4D97-AF65-F5344CB8AC3E}">
        <p14:creationId xmlns:p14="http://schemas.microsoft.com/office/powerpoint/2010/main" val="118340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3539430"/>
          </a:xfrm>
          <a:prstGeom prst="rect">
            <a:avLst/>
          </a:prstGeom>
        </p:spPr>
        <p:txBody>
          <a:bodyPr wrap="square">
            <a:spAutoFit/>
          </a:bodyPr>
          <a:lstStyle/>
          <a:p>
            <a:r>
              <a:rPr lang="en-US" sz="3200" dirty="0"/>
              <a:t>More Behavior Trees - What is in the boxes?</a:t>
            </a:r>
          </a:p>
          <a:p>
            <a:endParaRPr lang="en-US" sz="3200" dirty="0"/>
          </a:p>
          <a:p>
            <a:r>
              <a:rPr lang="en-US" sz="3200" dirty="0"/>
              <a:t>Task.  A Task is a node that does not have any children.  It returns Success, Failure or Running based on it's activity.  The base Task class is empty and is just here to let us organize the subclasses.</a:t>
            </a:r>
          </a:p>
        </p:txBody>
      </p:sp>
    </p:spTree>
    <p:extLst>
      <p:ext uri="{BB962C8B-B14F-4D97-AF65-F5344CB8AC3E}">
        <p14:creationId xmlns:p14="http://schemas.microsoft.com/office/powerpoint/2010/main" val="119622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More Behavior Trees - What is in the boxes?</a:t>
            </a:r>
          </a:p>
          <a:p>
            <a:endParaRPr lang="en-US" sz="3200" dirty="0"/>
          </a:p>
          <a:p>
            <a:r>
              <a:rPr lang="en-US" sz="3200" dirty="0"/>
              <a:t>Wait. When executed, the Wait task checks to see if enough time has passed.  If so, it returns Success.  If not, it returns Running.</a:t>
            </a:r>
          </a:p>
          <a:p>
            <a:endParaRPr lang="en-US" sz="3200" dirty="0"/>
          </a:p>
          <a:p>
            <a:r>
              <a:rPr lang="en-US" sz="3200" dirty="0" err="1"/>
              <a:t>MoveTo</a:t>
            </a:r>
            <a:r>
              <a:rPr lang="en-US" sz="3200" dirty="0"/>
              <a:t>.  This moves a </a:t>
            </a:r>
            <a:r>
              <a:rPr lang="en-US" sz="3200" dirty="0" err="1"/>
              <a:t>GameObject</a:t>
            </a:r>
            <a:r>
              <a:rPr lang="en-US" sz="3200" dirty="0"/>
              <a:t> to another </a:t>
            </a:r>
            <a:r>
              <a:rPr lang="en-US" sz="3200" dirty="0" err="1"/>
              <a:t>GameObject</a:t>
            </a:r>
            <a:r>
              <a:rPr lang="en-US" sz="3200" dirty="0"/>
              <a:t>. It both rotates and translates the object, and will stop moving when it is close enough. If that happens, it returns Success.  If it's not there yet, it returns Running.</a:t>
            </a:r>
          </a:p>
        </p:txBody>
      </p:sp>
    </p:spTree>
    <p:extLst>
      <p:ext uri="{BB962C8B-B14F-4D97-AF65-F5344CB8AC3E}">
        <p14:creationId xmlns:p14="http://schemas.microsoft.com/office/powerpoint/2010/main" val="162020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More Behavior Trees - What is in the boxes?</a:t>
            </a:r>
          </a:p>
          <a:p>
            <a:endParaRPr lang="en-US" sz="3200" dirty="0"/>
          </a:p>
          <a:p>
            <a:r>
              <a:rPr lang="en-US" sz="3200" dirty="0" err="1"/>
              <a:t>SelectNextGameObject</a:t>
            </a:r>
            <a:r>
              <a:rPr lang="en-US" sz="3200" dirty="0"/>
              <a:t> has one input, one output, and one input/output variable.</a:t>
            </a:r>
          </a:p>
          <a:p>
            <a:endParaRPr lang="en-US" sz="3200" dirty="0"/>
          </a:p>
          <a:p>
            <a:r>
              <a:rPr lang="en-US" sz="3200" dirty="0"/>
              <a:t>It needs an array of objects, and index, and somewhere to put the selected one.</a:t>
            </a:r>
          </a:p>
          <a:p>
            <a:r>
              <a:rPr lang="en-US" sz="3200" dirty="0"/>
              <a:t>When invoked, it increments the index (wrapping around to zero if we fall off the end of the array), and sets the output object to be the object in the array.</a:t>
            </a:r>
          </a:p>
        </p:txBody>
      </p:sp>
    </p:spTree>
    <p:extLst>
      <p:ext uri="{BB962C8B-B14F-4D97-AF65-F5344CB8AC3E}">
        <p14:creationId xmlns:p14="http://schemas.microsoft.com/office/powerpoint/2010/main" val="814017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More Behavior Trees - What is in the boxes?</a:t>
            </a:r>
          </a:p>
          <a:p>
            <a:endParaRPr lang="en-US" sz="3200" dirty="0"/>
          </a:p>
          <a:p>
            <a:r>
              <a:rPr lang="en-US" sz="3200" dirty="0"/>
              <a:t>Inverter takes whatever result it's child passes up to it, and negates it if possible.  Running remains Running.  Stacked remains Stacked.  Success becomes Failure and Failure becomes Success. </a:t>
            </a:r>
            <a:br>
              <a:rPr lang="en-US" sz="3200" dirty="0"/>
            </a:br>
            <a:br>
              <a:rPr lang="en-US" sz="3200" dirty="0"/>
            </a:br>
            <a:r>
              <a:rPr lang="en-US" sz="3200" dirty="0"/>
              <a:t>This is essentially a Not operator in the logic of the tree.</a:t>
            </a:r>
          </a:p>
        </p:txBody>
      </p:sp>
    </p:spTree>
    <p:extLst>
      <p:ext uri="{BB962C8B-B14F-4D97-AF65-F5344CB8AC3E}">
        <p14:creationId xmlns:p14="http://schemas.microsoft.com/office/powerpoint/2010/main" val="9462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031873"/>
          </a:xfrm>
          <a:prstGeom prst="rect">
            <a:avLst/>
          </a:prstGeom>
        </p:spPr>
        <p:txBody>
          <a:bodyPr wrap="square">
            <a:spAutoFit/>
          </a:bodyPr>
          <a:lstStyle/>
          <a:p>
            <a:r>
              <a:rPr lang="en-US" sz="3200" dirty="0"/>
              <a:t>More Behavior Trees - What is in the boxes?</a:t>
            </a:r>
          </a:p>
          <a:p>
            <a:endParaRPr lang="en-US" sz="3200" dirty="0"/>
          </a:p>
          <a:p>
            <a:r>
              <a:rPr lang="en-US" sz="3200" dirty="0"/>
              <a:t>A Selector has one or more children. When execute is called, it schedules each child in turn to be executed. If a child succeeds, then it stops executing children, and reports success itself.  If all children fail, it reports failure.</a:t>
            </a:r>
          </a:p>
        </p:txBody>
      </p:sp>
    </p:spTree>
    <p:extLst>
      <p:ext uri="{BB962C8B-B14F-4D97-AF65-F5344CB8AC3E}">
        <p14:creationId xmlns:p14="http://schemas.microsoft.com/office/powerpoint/2010/main" val="371078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524315"/>
          </a:xfrm>
          <a:prstGeom prst="rect">
            <a:avLst/>
          </a:prstGeom>
        </p:spPr>
        <p:txBody>
          <a:bodyPr wrap="square">
            <a:spAutoFit/>
          </a:bodyPr>
          <a:lstStyle/>
          <a:p>
            <a:r>
              <a:rPr lang="en-US" sz="3200" dirty="0"/>
              <a:t>More Behavior Trees - What is in the boxes?</a:t>
            </a:r>
          </a:p>
          <a:p>
            <a:endParaRPr lang="en-US" sz="3200" dirty="0"/>
          </a:p>
          <a:p>
            <a:r>
              <a:rPr lang="en-US" sz="3200" dirty="0"/>
              <a:t>A Sequence also has one or more children.  When it's executed, it schedules each child in turn to be executed. If the child succeeds, then the next child will run.  If all children have succeeded, then the Sequence returns Success. If any child fails, the Sequence returns failure.</a:t>
            </a:r>
          </a:p>
        </p:txBody>
      </p:sp>
    </p:spTree>
    <p:extLst>
      <p:ext uri="{BB962C8B-B14F-4D97-AF65-F5344CB8AC3E}">
        <p14:creationId xmlns:p14="http://schemas.microsoft.com/office/powerpoint/2010/main" val="165457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More Behavior Trees - What is in the boxes?</a:t>
            </a:r>
          </a:p>
          <a:p>
            <a:endParaRPr lang="en-US" sz="3200" dirty="0"/>
          </a:p>
          <a:p>
            <a:r>
              <a:rPr lang="en-US" sz="3200" dirty="0"/>
              <a:t>A Decorator wraps around another Node.  When execute is called on the Decorator, it evaluates something, and decides if it wants to allow the node it's wrapped around to execute.  If so, it directly calls execute on that node and returns the result. If not, it returns failure instead.  This is commonly used for IF type logic controlling the execution of the tree.</a:t>
            </a:r>
          </a:p>
        </p:txBody>
      </p:sp>
    </p:spTree>
    <p:extLst>
      <p:ext uri="{BB962C8B-B14F-4D97-AF65-F5344CB8AC3E}">
        <p14:creationId xmlns:p14="http://schemas.microsoft.com/office/powerpoint/2010/main" val="368591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9" name="Rectangle 8"/>
          <p:cNvSpPr/>
          <p:nvPr/>
        </p:nvSpPr>
        <p:spPr>
          <a:xfrm>
            <a:off x="757237" y="875742"/>
            <a:ext cx="7629526" cy="5878532"/>
          </a:xfrm>
          <a:prstGeom prst="rect">
            <a:avLst/>
          </a:prstGeom>
        </p:spPr>
        <p:txBody>
          <a:bodyPr wrap="square">
            <a:spAutoFit/>
          </a:bodyPr>
          <a:lstStyle/>
          <a:p>
            <a:pPr algn="ctr"/>
            <a:r>
              <a:rPr lang="en-US" sz="4400" dirty="0"/>
              <a:t>More Behavior Trees</a:t>
            </a:r>
          </a:p>
          <a:p>
            <a:pPr algn="ctr"/>
            <a:endParaRPr lang="en-US" sz="4400" dirty="0"/>
          </a:p>
          <a:p>
            <a:pPr marL="571500" indent="-571500">
              <a:buFont typeface="Arial" panose="020B0604020202020204" pitchFamily="34" charset="0"/>
              <a:buChar char="•"/>
            </a:pPr>
            <a:r>
              <a:rPr lang="en-US" sz="3200" dirty="0"/>
              <a:t>Building Behavior Trees from scratch in C# and Unity</a:t>
            </a:r>
          </a:p>
          <a:p>
            <a:pPr marL="1028700" lvl="1" indent="-571500">
              <a:buFont typeface="Arial" panose="020B0604020202020204" pitchFamily="34" charset="0"/>
              <a:buChar char="•"/>
            </a:pPr>
            <a:r>
              <a:rPr lang="en-US" sz="3200" dirty="0"/>
              <a:t>Class diagram of Behavior Tree  parts</a:t>
            </a:r>
          </a:p>
          <a:p>
            <a:pPr marL="1485900" lvl="2" indent="-571500">
              <a:buFont typeface="Arial" panose="020B0604020202020204" pitchFamily="34" charset="0"/>
              <a:buChar char="•"/>
            </a:pPr>
            <a:r>
              <a:rPr lang="en-US" sz="3200" dirty="0"/>
              <a:t>Enumerations needed</a:t>
            </a:r>
          </a:p>
          <a:p>
            <a:pPr marL="1485900" lvl="2" indent="-571500">
              <a:buFont typeface="Arial" panose="020B0604020202020204" pitchFamily="34" charset="0"/>
              <a:buChar char="•"/>
            </a:pPr>
            <a:r>
              <a:rPr lang="en-US" sz="3200" dirty="0"/>
              <a:t>Nodes that make up a Behavior tree</a:t>
            </a:r>
          </a:p>
          <a:p>
            <a:pPr marL="1943100" lvl="3" indent="-571500">
              <a:buFont typeface="Arial" panose="020B0604020202020204" pitchFamily="34" charset="0"/>
              <a:buChar char="•"/>
            </a:pPr>
            <a:r>
              <a:rPr lang="en-US" sz="3200" dirty="0"/>
              <a:t>Root</a:t>
            </a:r>
          </a:p>
          <a:p>
            <a:pPr marL="1943100" lvl="3" indent="-571500">
              <a:buFont typeface="Arial" panose="020B0604020202020204" pitchFamily="34" charset="0"/>
              <a:buChar char="•"/>
            </a:pPr>
            <a:r>
              <a:rPr lang="en-US" sz="3200" dirty="0"/>
              <a:t>Sequence and Selector</a:t>
            </a:r>
          </a:p>
          <a:p>
            <a:pPr marL="1943100" lvl="3" indent="-571500">
              <a:buFont typeface="Arial" panose="020B0604020202020204" pitchFamily="34" charset="0"/>
              <a:buChar char="•"/>
            </a:pPr>
            <a:r>
              <a:rPr lang="en-US" sz="3200" dirty="0"/>
              <a:t>Task and Wait and </a:t>
            </a:r>
            <a:r>
              <a:rPr lang="en-US" sz="3200" dirty="0" err="1"/>
              <a:t>MoveTo</a:t>
            </a:r>
            <a:endParaRPr lang="en-US" sz="3200" dirty="0"/>
          </a:p>
          <a:p>
            <a:pPr marL="1943100" lvl="3" indent="-571500">
              <a:buFont typeface="Arial" panose="020B0604020202020204" pitchFamily="34" charset="0"/>
              <a:buChar char="•"/>
            </a:pPr>
            <a:r>
              <a:rPr lang="en-US" sz="3200" dirty="0"/>
              <a:t>Decorator and Invertor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20</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More Behavior Trees - What is in the boxes?</a:t>
            </a:r>
          </a:p>
          <a:p>
            <a:endParaRPr lang="en-US" sz="3200" dirty="0"/>
          </a:p>
          <a:p>
            <a:r>
              <a:rPr lang="en-US" sz="3200" dirty="0"/>
              <a:t>A </a:t>
            </a:r>
            <a:r>
              <a:rPr lang="en-US" sz="3200" dirty="0" err="1"/>
              <a:t>NodeResult</a:t>
            </a:r>
            <a:r>
              <a:rPr lang="en-US" sz="3200" dirty="0"/>
              <a:t> is simply an enumeration of possible result types from executing a node.</a:t>
            </a:r>
          </a:p>
          <a:p>
            <a:r>
              <a:rPr lang="en-US" sz="3200" dirty="0"/>
              <a:t>Running - the node is not done yet.</a:t>
            </a:r>
          </a:p>
          <a:p>
            <a:r>
              <a:rPr lang="en-US" sz="3200" dirty="0"/>
              <a:t>Success - the node did what it wanted to.</a:t>
            </a:r>
          </a:p>
          <a:p>
            <a:r>
              <a:rPr lang="en-US" sz="3200" dirty="0"/>
              <a:t>Failure - the node did not do what it wanted to.</a:t>
            </a:r>
          </a:p>
          <a:p>
            <a:r>
              <a:rPr lang="en-US" sz="3200" dirty="0"/>
              <a:t>Stacked - as part of executing, this node added another node to the </a:t>
            </a:r>
            <a:r>
              <a:rPr lang="en-US" sz="3200" dirty="0" err="1"/>
              <a:t>callstack</a:t>
            </a:r>
            <a:r>
              <a:rPr lang="en-US" sz="3200" dirty="0"/>
              <a:t> of the tree.</a:t>
            </a:r>
          </a:p>
          <a:p>
            <a:r>
              <a:rPr lang="en-US" sz="3200" dirty="0"/>
              <a:t>Unknown - never valid to return - default.</a:t>
            </a:r>
          </a:p>
        </p:txBody>
      </p:sp>
    </p:spTree>
    <p:extLst>
      <p:ext uri="{BB962C8B-B14F-4D97-AF65-F5344CB8AC3E}">
        <p14:creationId xmlns:p14="http://schemas.microsoft.com/office/powerpoint/2010/main" val="2781623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21</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More Behavior Trees - What is in the boxes?</a:t>
            </a:r>
          </a:p>
          <a:p>
            <a:endParaRPr lang="en-US" sz="3200" dirty="0"/>
          </a:p>
          <a:p>
            <a:r>
              <a:rPr lang="en-US" sz="3200" dirty="0"/>
              <a:t>The </a:t>
            </a:r>
            <a:r>
              <a:rPr lang="en-US" sz="3200" dirty="0" err="1"/>
              <a:t>BehaviorTree</a:t>
            </a:r>
            <a:r>
              <a:rPr lang="en-US" sz="3200" dirty="0"/>
              <a:t> is a </a:t>
            </a:r>
            <a:r>
              <a:rPr lang="en-US" sz="3200" dirty="0" err="1"/>
              <a:t>MonoBehaviour</a:t>
            </a:r>
            <a:r>
              <a:rPr lang="en-US" sz="3200" dirty="0"/>
              <a:t>. it has the root of the tree, a </a:t>
            </a:r>
            <a:r>
              <a:rPr lang="en-US" sz="3200" dirty="0" err="1"/>
              <a:t>callstack</a:t>
            </a:r>
            <a:r>
              <a:rPr lang="en-US" sz="3200" dirty="0"/>
              <a:t> of nodes and a blackboard which is a </a:t>
            </a:r>
            <a:r>
              <a:rPr lang="en-US" sz="3200" dirty="0" err="1"/>
              <a:t>hashtable</a:t>
            </a:r>
            <a:r>
              <a:rPr lang="en-US" sz="3200" dirty="0"/>
              <a:t> mapping strings to values that the nodes can use to communicate with each other.</a:t>
            </a:r>
          </a:p>
          <a:p>
            <a:endParaRPr lang="en-US" sz="3200" dirty="0"/>
          </a:p>
          <a:p>
            <a:r>
              <a:rPr lang="en-US" sz="3200" dirty="0"/>
              <a:t>It has a number of accessor methods, and a </a:t>
            </a:r>
            <a:r>
              <a:rPr lang="en-US" sz="3200" dirty="0" err="1"/>
              <a:t>RunStack</a:t>
            </a:r>
            <a:r>
              <a:rPr lang="en-US" sz="3200" dirty="0"/>
              <a:t> method which calls execute on the top Node on the stack. Yes, it's effectively a very simple virtual machine.</a:t>
            </a:r>
          </a:p>
        </p:txBody>
      </p:sp>
    </p:spTree>
    <p:extLst>
      <p:ext uri="{BB962C8B-B14F-4D97-AF65-F5344CB8AC3E}">
        <p14:creationId xmlns:p14="http://schemas.microsoft.com/office/powerpoint/2010/main" val="2295910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22</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More Behavior Trees - What is in the boxes?</a:t>
            </a:r>
          </a:p>
          <a:p>
            <a:endParaRPr lang="en-US" sz="3200" dirty="0"/>
          </a:p>
          <a:p>
            <a:r>
              <a:rPr lang="en-US" sz="3200" dirty="0"/>
              <a:t>At this point, we're going to open up Unity, and explore the code directly. Start by looking at </a:t>
            </a:r>
            <a:r>
              <a:rPr lang="en-US" sz="3200" dirty="0" err="1"/>
              <a:t>PatrolAI</a:t>
            </a:r>
            <a:r>
              <a:rPr lang="en-US" sz="3200" dirty="0"/>
              <a:t> - which is on out heroic cube in the middle of the patrol waypoints.</a:t>
            </a:r>
          </a:p>
          <a:p>
            <a:endParaRPr lang="en-US" sz="3200" dirty="0"/>
          </a:p>
          <a:p>
            <a:r>
              <a:rPr lang="en-US" sz="3200" dirty="0"/>
              <a:t>The code in here is responsible for constructing the actual tree.  The base class will run it every frame.</a:t>
            </a:r>
          </a:p>
        </p:txBody>
      </p:sp>
    </p:spTree>
    <p:extLst>
      <p:ext uri="{BB962C8B-B14F-4D97-AF65-F5344CB8AC3E}">
        <p14:creationId xmlns:p14="http://schemas.microsoft.com/office/powerpoint/2010/main" val="826045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23</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More Behavior Trees - Hands on</a:t>
            </a:r>
          </a:p>
          <a:p>
            <a:endParaRPr lang="en-US" sz="3200" dirty="0"/>
          </a:p>
          <a:p>
            <a:r>
              <a:rPr lang="en-US" sz="3200" dirty="0"/>
              <a:t>Now that you've seen and executed the code, it's time to get your hands dirty.</a:t>
            </a:r>
          </a:p>
          <a:p>
            <a:endParaRPr lang="en-US" sz="3200" dirty="0"/>
          </a:p>
          <a:p>
            <a:r>
              <a:rPr lang="en-US" sz="3200" dirty="0"/>
              <a:t>Build me a Spin task.  This needs to slowly rotate a game object around the Y axis through 180 degrees.  While this is happening, return Running.  When done, have it return Success. </a:t>
            </a:r>
          </a:p>
        </p:txBody>
      </p:sp>
    </p:spTree>
    <p:extLst>
      <p:ext uri="{BB962C8B-B14F-4D97-AF65-F5344CB8AC3E}">
        <p14:creationId xmlns:p14="http://schemas.microsoft.com/office/powerpoint/2010/main" val="3114800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24</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509200"/>
          </a:xfrm>
          <a:prstGeom prst="rect">
            <a:avLst/>
          </a:prstGeom>
        </p:spPr>
        <p:txBody>
          <a:bodyPr wrap="square">
            <a:spAutoFit/>
          </a:bodyPr>
          <a:lstStyle/>
          <a:p>
            <a:r>
              <a:rPr lang="en-US" sz="3200" dirty="0"/>
              <a:t>More Behavior Trees - Hands on</a:t>
            </a:r>
          </a:p>
          <a:p>
            <a:endParaRPr lang="en-US" sz="3200" dirty="0"/>
          </a:p>
          <a:p>
            <a:r>
              <a:rPr lang="en-US" sz="3200" dirty="0"/>
              <a:t>Alter the behavior tree so that when we get to each waypoint, instead of waiting, we spin around 360 degrees before proceeding to the next waypoint. </a:t>
            </a:r>
          </a:p>
          <a:p>
            <a:endParaRPr lang="en-US" sz="3200" dirty="0"/>
          </a:p>
          <a:p>
            <a:r>
              <a:rPr lang="en-US" sz="3200" dirty="0"/>
              <a:t>Reminder - next week is the Test and Assignment for </a:t>
            </a:r>
            <a:r>
              <a:rPr lang="en-US" sz="3200"/>
              <a:t>this topic, </a:t>
            </a:r>
            <a:r>
              <a:rPr lang="en-US" sz="3200" dirty="0"/>
              <a:t>followed by the 3 weeks of final project, and ultimately in week 14, the final exam.</a:t>
            </a:r>
          </a:p>
        </p:txBody>
      </p:sp>
    </p:spTree>
    <p:extLst>
      <p:ext uri="{BB962C8B-B14F-4D97-AF65-F5344CB8AC3E}">
        <p14:creationId xmlns:p14="http://schemas.microsoft.com/office/powerpoint/2010/main" val="402922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9" name="Rectangle 8"/>
          <p:cNvSpPr/>
          <p:nvPr/>
        </p:nvSpPr>
        <p:spPr>
          <a:xfrm>
            <a:off x="757237" y="875742"/>
            <a:ext cx="7629526" cy="4893647"/>
          </a:xfrm>
          <a:prstGeom prst="rect">
            <a:avLst/>
          </a:prstGeom>
        </p:spPr>
        <p:txBody>
          <a:bodyPr wrap="square">
            <a:spAutoFit/>
          </a:bodyPr>
          <a:lstStyle/>
          <a:p>
            <a:pPr algn="ctr"/>
            <a:r>
              <a:rPr lang="en-US" sz="4400" dirty="0"/>
              <a:t>More Behavior Trees</a:t>
            </a:r>
          </a:p>
          <a:p>
            <a:pPr algn="ctr"/>
            <a:endParaRPr lang="en-US" sz="4400" dirty="0"/>
          </a:p>
          <a:p>
            <a:pPr marL="571500" indent="-571500">
              <a:buFont typeface="Arial" panose="020B0604020202020204" pitchFamily="34" charset="0"/>
              <a:buChar char="•"/>
            </a:pPr>
            <a:r>
              <a:rPr lang="en-US" sz="3200" dirty="0"/>
              <a:t>Building Behavior Trees from scratch in C# and Unity</a:t>
            </a:r>
          </a:p>
          <a:p>
            <a:pPr marL="1028700" lvl="1" indent="-571500">
              <a:buFont typeface="Arial" panose="020B0604020202020204" pitchFamily="34" charset="0"/>
              <a:buChar char="•"/>
            </a:pPr>
            <a:r>
              <a:rPr lang="en-US" sz="3200" dirty="0"/>
              <a:t>Writing a simple Behavior Tree using the above parts to control an in game character</a:t>
            </a:r>
          </a:p>
          <a:p>
            <a:pPr marL="1028700" lvl="1" indent="-571500">
              <a:buFont typeface="Arial" panose="020B0604020202020204" pitchFamily="34" charset="0"/>
              <a:buChar char="•"/>
            </a:pPr>
            <a:r>
              <a:rPr lang="en-US" sz="3200" dirty="0"/>
              <a:t>Putting together a simple scene controlled by Behavior Trees</a:t>
            </a:r>
          </a:p>
        </p:txBody>
      </p:sp>
    </p:spTree>
    <p:extLst>
      <p:ext uri="{BB962C8B-B14F-4D97-AF65-F5344CB8AC3E}">
        <p14:creationId xmlns:p14="http://schemas.microsoft.com/office/powerpoint/2010/main" val="275004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9" name="Rectangle 8"/>
          <p:cNvSpPr/>
          <p:nvPr/>
        </p:nvSpPr>
        <p:spPr>
          <a:xfrm>
            <a:off x="757237" y="875742"/>
            <a:ext cx="7629526" cy="2923877"/>
          </a:xfrm>
          <a:prstGeom prst="rect">
            <a:avLst/>
          </a:prstGeom>
        </p:spPr>
        <p:txBody>
          <a:bodyPr wrap="square">
            <a:spAutoFit/>
          </a:bodyPr>
          <a:lstStyle/>
          <a:p>
            <a:pPr algn="ctr"/>
            <a:r>
              <a:rPr lang="en-US" sz="4400" dirty="0"/>
              <a:t>More Behavior Trees</a:t>
            </a:r>
          </a:p>
          <a:p>
            <a:pPr algn="ctr"/>
            <a:endParaRPr lang="en-US" sz="4400" dirty="0"/>
          </a:p>
          <a:p>
            <a:pPr marL="571500" indent="-571500">
              <a:buFont typeface="Arial" panose="020B0604020202020204" pitchFamily="34" charset="0"/>
              <a:buChar char="•"/>
            </a:pPr>
            <a:r>
              <a:rPr lang="en-US" sz="3200" dirty="0"/>
              <a:t>Hands on</a:t>
            </a:r>
          </a:p>
          <a:p>
            <a:pPr marL="1028700" lvl="1" indent="-571500">
              <a:buFont typeface="Arial" panose="020B0604020202020204" pitchFamily="34" charset="0"/>
              <a:buChar char="•"/>
            </a:pPr>
            <a:r>
              <a:rPr lang="en-US" sz="3200" dirty="0"/>
              <a:t>Build a more complex Behavior Tree to have multiple characters interacting</a:t>
            </a:r>
          </a:p>
        </p:txBody>
      </p:sp>
    </p:spTree>
    <p:extLst>
      <p:ext uri="{BB962C8B-B14F-4D97-AF65-F5344CB8AC3E}">
        <p14:creationId xmlns:p14="http://schemas.microsoft.com/office/powerpoint/2010/main" val="371616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6001643"/>
          </a:xfrm>
          <a:prstGeom prst="rect">
            <a:avLst/>
          </a:prstGeom>
        </p:spPr>
        <p:txBody>
          <a:bodyPr wrap="square">
            <a:spAutoFit/>
          </a:bodyPr>
          <a:lstStyle/>
          <a:p>
            <a:r>
              <a:rPr lang="en-US" sz="3200" dirty="0"/>
              <a:t>More Behavior Trees - Design</a:t>
            </a:r>
          </a:p>
          <a:p>
            <a:endParaRPr lang="en-US" sz="3200" dirty="0"/>
          </a:p>
          <a:p>
            <a:r>
              <a:rPr lang="en-US" sz="3200" dirty="0"/>
              <a:t>If we're going to discuss building a Behavior Tree system from scratch, planning up front is a critical part of making this work.</a:t>
            </a:r>
          </a:p>
          <a:p>
            <a:endParaRPr lang="en-US" sz="3200" dirty="0"/>
          </a:p>
          <a:p>
            <a:r>
              <a:rPr lang="en-US" sz="3200" dirty="0"/>
              <a:t>A minimal class diagram to show relationships between things will give a good overview. </a:t>
            </a:r>
          </a:p>
          <a:p>
            <a:endParaRPr lang="en-US" sz="3200" dirty="0"/>
          </a:p>
          <a:p>
            <a:r>
              <a:rPr lang="en-US" sz="3200" dirty="0"/>
              <a:t>More details can go into individual documentation about each class.</a:t>
            </a:r>
          </a:p>
        </p:txBody>
      </p:sp>
    </p:spTree>
    <p:extLst>
      <p:ext uri="{BB962C8B-B14F-4D97-AF65-F5344CB8AC3E}">
        <p14:creationId xmlns:p14="http://schemas.microsoft.com/office/powerpoint/2010/main" val="395431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More Behavior Trees - Design</a:t>
            </a:r>
          </a:p>
          <a:p>
            <a:endParaRPr lang="en-US" sz="3200" dirty="0"/>
          </a:p>
          <a:p>
            <a:r>
              <a:rPr lang="en-US" sz="3200" dirty="0"/>
              <a:t>Finally, we'll look at the actual code that goes into making the tree.</a:t>
            </a:r>
          </a:p>
          <a:p>
            <a:endParaRPr lang="en-US" sz="3200" dirty="0"/>
          </a:p>
          <a:p>
            <a:r>
              <a:rPr lang="en-US" sz="3200" dirty="0"/>
              <a:t>But first, what requirements do we have for our Behavior tree code?</a:t>
            </a:r>
          </a:p>
          <a:p>
            <a:endParaRPr lang="en-US" sz="3200" dirty="0"/>
          </a:p>
          <a:p>
            <a:r>
              <a:rPr lang="en-US" sz="3200" dirty="0"/>
              <a:t>We are going to have two items</a:t>
            </a:r>
          </a:p>
          <a:p>
            <a:r>
              <a:rPr lang="en-US" sz="3200" dirty="0" err="1"/>
              <a:t>BehaviorTree</a:t>
            </a:r>
            <a:r>
              <a:rPr lang="en-US" sz="3200" dirty="0"/>
              <a:t> and Nodes.</a:t>
            </a:r>
          </a:p>
        </p:txBody>
      </p:sp>
    </p:spTree>
    <p:extLst>
      <p:ext uri="{BB962C8B-B14F-4D97-AF65-F5344CB8AC3E}">
        <p14:creationId xmlns:p14="http://schemas.microsoft.com/office/powerpoint/2010/main" val="171235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016758"/>
          </a:xfrm>
          <a:prstGeom prst="rect">
            <a:avLst/>
          </a:prstGeom>
        </p:spPr>
        <p:txBody>
          <a:bodyPr wrap="square">
            <a:spAutoFit/>
          </a:bodyPr>
          <a:lstStyle/>
          <a:p>
            <a:r>
              <a:rPr lang="en-US" sz="3200" dirty="0"/>
              <a:t>More Behavior Trees - Design</a:t>
            </a:r>
          </a:p>
          <a:p>
            <a:endParaRPr lang="en-US" sz="3200" dirty="0"/>
          </a:p>
          <a:p>
            <a:r>
              <a:rPr lang="en-US" sz="3200" dirty="0"/>
              <a:t>A </a:t>
            </a:r>
            <a:r>
              <a:rPr lang="en-US" sz="3200" dirty="0" err="1"/>
              <a:t>BehaviorTree</a:t>
            </a:r>
            <a:r>
              <a:rPr lang="en-US" sz="3200" dirty="0"/>
              <a:t> is a Unity Component that you can attach to any </a:t>
            </a:r>
            <a:r>
              <a:rPr lang="en-US" sz="3200" dirty="0" err="1"/>
              <a:t>GameObject</a:t>
            </a:r>
            <a:r>
              <a:rPr lang="en-US" sz="3200" dirty="0"/>
              <a:t>. This means it extends </a:t>
            </a:r>
            <a:r>
              <a:rPr lang="en-US" sz="3200" dirty="0" err="1"/>
              <a:t>MonoBehaviour</a:t>
            </a:r>
            <a:r>
              <a:rPr lang="en-US" sz="3200" dirty="0"/>
              <a:t>, and have methods like Update, Awake, Start…</a:t>
            </a:r>
          </a:p>
          <a:p>
            <a:endParaRPr lang="en-US" sz="3200" dirty="0"/>
          </a:p>
          <a:p>
            <a:r>
              <a:rPr lang="en-US" sz="3200" dirty="0"/>
              <a:t>Our example code will subclass </a:t>
            </a:r>
            <a:r>
              <a:rPr lang="en-US" sz="3200" dirty="0" err="1"/>
              <a:t>BehaviorTree</a:t>
            </a:r>
            <a:r>
              <a:rPr lang="en-US" sz="3200" dirty="0"/>
              <a:t>, and in the Start method will construct the actual tree.</a:t>
            </a:r>
          </a:p>
        </p:txBody>
      </p:sp>
    </p:spTree>
    <p:extLst>
      <p:ext uri="{BB962C8B-B14F-4D97-AF65-F5344CB8AC3E}">
        <p14:creationId xmlns:p14="http://schemas.microsoft.com/office/powerpoint/2010/main" val="211098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4031873"/>
          </a:xfrm>
          <a:prstGeom prst="rect">
            <a:avLst/>
          </a:prstGeom>
        </p:spPr>
        <p:txBody>
          <a:bodyPr wrap="square">
            <a:spAutoFit/>
          </a:bodyPr>
          <a:lstStyle/>
          <a:p>
            <a:r>
              <a:rPr lang="en-US" sz="3200" dirty="0"/>
              <a:t>More Behavior Trees - Design</a:t>
            </a:r>
          </a:p>
          <a:p>
            <a:endParaRPr lang="en-US" sz="3200" dirty="0"/>
          </a:p>
          <a:p>
            <a:r>
              <a:rPr lang="en-US" sz="3200" dirty="0"/>
              <a:t>The nodes in the tree are all subclasses of Node, and as such are not </a:t>
            </a:r>
            <a:r>
              <a:rPr lang="en-US" sz="3200" dirty="0" err="1"/>
              <a:t>MonoBehaviours</a:t>
            </a:r>
            <a:r>
              <a:rPr lang="en-US" sz="3200" dirty="0"/>
              <a:t>. They are executed under the control of the </a:t>
            </a:r>
            <a:r>
              <a:rPr lang="en-US" sz="3200" dirty="0" err="1"/>
              <a:t>BehaviorTree</a:t>
            </a:r>
            <a:r>
              <a:rPr lang="en-US" sz="3200" dirty="0"/>
              <a:t> object itself.</a:t>
            </a:r>
          </a:p>
          <a:p>
            <a:endParaRPr lang="en-US" sz="3200" dirty="0"/>
          </a:p>
          <a:p>
            <a:r>
              <a:rPr lang="en-US" sz="3200" dirty="0"/>
              <a:t>Lets look at a class diagram of this.</a:t>
            </a:r>
          </a:p>
        </p:txBody>
      </p:sp>
    </p:spTree>
    <p:extLst>
      <p:ext uri="{BB962C8B-B14F-4D97-AF65-F5344CB8AC3E}">
        <p14:creationId xmlns:p14="http://schemas.microsoft.com/office/powerpoint/2010/main" val="19454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4" name="Rectangle 3">
            <a:extLst>
              <a:ext uri="{FF2B5EF4-FFF2-40B4-BE49-F238E27FC236}">
                <a16:creationId xmlns:a16="http://schemas.microsoft.com/office/drawing/2014/main" id="{D9D0DF4D-7CC7-498D-8C16-0DDD8BD24651}"/>
              </a:ext>
            </a:extLst>
          </p:cNvPr>
          <p:cNvSpPr/>
          <p:nvPr/>
        </p:nvSpPr>
        <p:spPr>
          <a:xfrm>
            <a:off x="757237" y="875742"/>
            <a:ext cx="7629526" cy="584775"/>
          </a:xfrm>
          <a:prstGeom prst="rect">
            <a:avLst/>
          </a:prstGeom>
        </p:spPr>
        <p:txBody>
          <a:bodyPr wrap="square">
            <a:spAutoFit/>
          </a:bodyPr>
          <a:lstStyle/>
          <a:p>
            <a:r>
              <a:rPr lang="en-US" sz="3200" dirty="0"/>
              <a:t>More Behavior Trees - Class Diagram</a:t>
            </a:r>
          </a:p>
        </p:txBody>
      </p:sp>
      <p:sp>
        <p:nvSpPr>
          <p:cNvPr id="9" name="Rectangle 8">
            <a:extLst>
              <a:ext uri="{FF2B5EF4-FFF2-40B4-BE49-F238E27FC236}">
                <a16:creationId xmlns:a16="http://schemas.microsoft.com/office/drawing/2014/main" id="{7B9020A1-56FB-491C-961A-2A25E0BBEDC2}"/>
              </a:ext>
            </a:extLst>
          </p:cNvPr>
          <p:cNvSpPr/>
          <p:nvPr/>
        </p:nvSpPr>
        <p:spPr>
          <a:xfrm>
            <a:off x="657958" y="3042930"/>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PatrolAI</a:t>
            </a:r>
            <a:endParaRPr lang="en-CA" dirty="0">
              <a:solidFill>
                <a:schemeClr val="tx1"/>
              </a:solidFill>
            </a:endParaRPr>
          </a:p>
        </p:txBody>
      </p:sp>
      <p:sp>
        <p:nvSpPr>
          <p:cNvPr id="10" name="Rectangle 9">
            <a:extLst>
              <a:ext uri="{FF2B5EF4-FFF2-40B4-BE49-F238E27FC236}">
                <a16:creationId xmlns:a16="http://schemas.microsoft.com/office/drawing/2014/main" id="{9DA4E4F4-B186-4D77-82F3-23DBD24C4590}"/>
              </a:ext>
            </a:extLst>
          </p:cNvPr>
          <p:cNvSpPr/>
          <p:nvPr/>
        </p:nvSpPr>
        <p:spPr>
          <a:xfrm>
            <a:off x="7061688" y="2025937"/>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NodeResult</a:t>
            </a:r>
            <a:endParaRPr lang="en-CA" dirty="0">
              <a:solidFill>
                <a:schemeClr val="tx1"/>
              </a:solidFill>
            </a:endParaRPr>
          </a:p>
        </p:txBody>
      </p:sp>
      <p:sp>
        <p:nvSpPr>
          <p:cNvPr id="11" name="Rectangle 10">
            <a:extLst>
              <a:ext uri="{FF2B5EF4-FFF2-40B4-BE49-F238E27FC236}">
                <a16:creationId xmlns:a16="http://schemas.microsoft.com/office/drawing/2014/main" id="{6FFA1936-04A7-453A-814B-E619A131BDB1}"/>
              </a:ext>
            </a:extLst>
          </p:cNvPr>
          <p:cNvSpPr/>
          <p:nvPr/>
        </p:nvSpPr>
        <p:spPr>
          <a:xfrm>
            <a:off x="3859823" y="2025937"/>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Node</a:t>
            </a:r>
            <a:endParaRPr lang="en-CA" dirty="0">
              <a:solidFill>
                <a:schemeClr val="tx1"/>
              </a:solidFill>
            </a:endParaRPr>
          </a:p>
        </p:txBody>
      </p:sp>
      <p:sp>
        <p:nvSpPr>
          <p:cNvPr id="15" name="Rectangle 14">
            <a:extLst>
              <a:ext uri="{FF2B5EF4-FFF2-40B4-BE49-F238E27FC236}">
                <a16:creationId xmlns:a16="http://schemas.microsoft.com/office/drawing/2014/main" id="{F73470A8-D47A-4879-BF37-F01E46C02E2B}"/>
              </a:ext>
            </a:extLst>
          </p:cNvPr>
          <p:cNvSpPr/>
          <p:nvPr/>
        </p:nvSpPr>
        <p:spPr>
          <a:xfrm>
            <a:off x="657957" y="2020651"/>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BehaviorTree</a:t>
            </a:r>
            <a:endParaRPr lang="en-CA" dirty="0">
              <a:solidFill>
                <a:schemeClr val="tx1"/>
              </a:solidFill>
            </a:endParaRPr>
          </a:p>
        </p:txBody>
      </p:sp>
      <p:sp>
        <p:nvSpPr>
          <p:cNvPr id="2" name="Rectangle 1">
            <a:extLst>
              <a:ext uri="{FF2B5EF4-FFF2-40B4-BE49-F238E27FC236}">
                <a16:creationId xmlns:a16="http://schemas.microsoft.com/office/drawing/2014/main" id="{404E77B7-00AB-464B-B0DB-74ADA6A9737C}"/>
              </a:ext>
            </a:extLst>
          </p:cNvPr>
          <p:cNvSpPr/>
          <p:nvPr/>
        </p:nvSpPr>
        <p:spPr>
          <a:xfrm>
            <a:off x="5237285" y="5867895"/>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Wait</a:t>
            </a:r>
            <a:endParaRPr lang="en-CA" dirty="0">
              <a:solidFill>
                <a:schemeClr val="tx1"/>
              </a:solidFill>
            </a:endParaRPr>
          </a:p>
        </p:txBody>
      </p:sp>
      <p:grpSp>
        <p:nvGrpSpPr>
          <p:cNvPr id="26" name="Group 25">
            <a:extLst>
              <a:ext uri="{FF2B5EF4-FFF2-40B4-BE49-F238E27FC236}">
                <a16:creationId xmlns:a16="http://schemas.microsoft.com/office/drawing/2014/main" id="{F137F071-A103-448A-84D7-D3E4727ED04A}"/>
              </a:ext>
            </a:extLst>
          </p:cNvPr>
          <p:cNvGrpSpPr/>
          <p:nvPr/>
        </p:nvGrpSpPr>
        <p:grpSpPr>
          <a:xfrm>
            <a:off x="657958" y="4324919"/>
            <a:ext cx="7828084" cy="635121"/>
            <a:chOff x="603739" y="4070495"/>
            <a:chExt cx="7828084" cy="635121"/>
          </a:xfrm>
        </p:grpSpPr>
        <p:sp>
          <p:nvSpPr>
            <p:cNvPr id="6" name="Rectangle 5">
              <a:extLst>
                <a:ext uri="{FF2B5EF4-FFF2-40B4-BE49-F238E27FC236}">
                  <a16:creationId xmlns:a16="http://schemas.microsoft.com/office/drawing/2014/main" id="{90DC6444-EA88-4E7A-89BB-E8C5BC529410}"/>
                </a:ext>
              </a:extLst>
            </p:cNvPr>
            <p:cNvSpPr/>
            <p:nvPr/>
          </p:nvSpPr>
          <p:spPr>
            <a:xfrm>
              <a:off x="3812931" y="4090154"/>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Sequence</a:t>
              </a:r>
              <a:endParaRPr lang="en-CA" dirty="0">
                <a:solidFill>
                  <a:schemeClr val="tx1"/>
                </a:solidFill>
              </a:endParaRPr>
            </a:p>
          </p:txBody>
        </p:sp>
        <p:sp>
          <p:nvSpPr>
            <p:cNvPr id="7" name="Rectangle 6">
              <a:extLst>
                <a:ext uri="{FF2B5EF4-FFF2-40B4-BE49-F238E27FC236}">
                  <a16:creationId xmlns:a16="http://schemas.microsoft.com/office/drawing/2014/main" id="{DF5D9DA3-7EC9-4635-AB32-D30EEC2E3612}"/>
                </a:ext>
              </a:extLst>
            </p:cNvPr>
            <p:cNvSpPr/>
            <p:nvPr/>
          </p:nvSpPr>
          <p:spPr>
            <a:xfrm>
              <a:off x="7007469" y="4070495"/>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Decorator</a:t>
              </a:r>
              <a:endParaRPr lang="en-CA" dirty="0">
                <a:solidFill>
                  <a:schemeClr val="tx1"/>
                </a:solidFill>
              </a:endParaRPr>
            </a:p>
          </p:txBody>
        </p:sp>
        <p:sp>
          <p:nvSpPr>
            <p:cNvPr id="13" name="Rectangle 12">
              <a:extLst>
                <a:ext uri="{FF2B5EF4-FFF2-40B4-BE49-F238E27FC236}">
                  <a16:creationId xmlns:a16="http://schemas.microsoft.com/office/drawing/2014/main" id="{C8CA67AA-BCE5-4372-84D8-0D2E9EC4AA2F}"/>
                </a:ext>
              </a:extLst>
            </p:cNvPr>
            <p:cNvSpPr/>
            <p:nvPr/>
          </p:nvSpPr>
          <p:spPr>
            <a:xfrm>
              <a:off x="2208335" y="4090154"/>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Inverter</a:t>
              </a:r>
              <a:endParaRPr lang="en-CA" dirty="0">
                <a:solidFill>
                  <a:schemeClr val="tx1"/>
                </a:solidFill>
              </a:endParaRPr>
            </a:p>
          </p:txBody>
        </p:sp>
        <p:sp>
          <p:nvSpPr>
            <p:cNvPr id="14" name="Rectangle 13">
              <a:extLst>
                <a:ext uri="{FF2B5EF4-FFF2-40B4-BE49-F238E27FC236}">
                  <a16:creationId xmlns:a16="http://schemas.microsoft.com/office/drawing/2014/main" id="{8998AA99-F2D5-47D2-BAFE-573CC2F82882}"/>
                </a:ext>
              </a:extLst>
            </p:cNvPr>
            <p:cNvSpPr/>
            <p:nvPr/>
          </p:nvSpPr>
          <p:spPr>
            <a:xfrm>
              <a:off x="603739" y="4090154"/>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Selector</a:t>
              </a:r>
              <a:endParaRPr lang="en-CA" dirty="0">
                <a:solidFill>
                  <a:schemeClr val="tx1"/>
                </a:solidFill>
              </a:endParaRPr>
            </a:p>
          </p:txBody>
        </p:sp>
        <p:sp>
          <p:nvSpPr>
            <p:cNvPr id="5" name="Rectangle 4">
              <a:extLst>
                <a:ext uri="{FF2B5EF4-FFF2-40B4-BE49-F238E27FC236}">
                  <a16:creationId xmlns:a16="http://schemas.microsoft.com/office/drawing/2014/main" id="{536E6788-29E3-40B6-88E0-CF7544475C45}"/>
                </a:ext>
              </a:extLst>
            </p:cNvPr>
            <p:cNvSpPr/>
            <p:nvPr/>
          </p:nvSpPr>
          <p:spPr>
            <a:xfrm>
              <a:off x="5410200" y="4090154"/>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Task</a:t>
              </a:r>
              <a:endParaRPr lang="en-CA" dirty="0">
                <a:solidFill>
                  <a:schemeClr val="tx1"/>
                </a:solidFill>
              </a:endParaRPr>
            </a:p>
          </p:txBody>
        </p:sp>
      </p:grpSp>
      <p:sp>
        <p:nvSpPr>
          <p:cNvPr id="8" name="Rectangle 7">
            <a:extLst>
              <a:ext uri="{FF2B5EF4-FFF2-40B4-BE49-F238E27FC236}">
                <a16:creationId xmlns:a16="http://schemas.microsoft.com/office/drawing/2014/main" id="{608B8999-7D8C-4646-835A-F436A6B58713}"/>
              </a:ext>
            </a:extLst>
          </p:cNvPr>
          <p:cNvSpPr/>
          <p:nvPr/>
        </p:nvSpPr>
        <p:spPr>
          <a:xfrm>
            <a:off x="3640016" y="5859102"/>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SelectNext</a:t>
            </a:r>
            <a:br>
              <a:rPr lang="en-US" dirty="0">
                <a:solidFill>
                  <a:schemeClr val="tx1"/>
                </a:solidFill>
              </a:rPr>
            </a:br>
            <a:r>
              <a:rPr lang="en-US" dirty="0" err="1">
                <a:solidFill>
                  <a:schemeClr val="tx1"/>
                </a:solidFill>
              </a:rPr>
              <a:t>GameObject</a:t>
            </a:r>
            <a:endParaRPr lang="en-CA" dirty="0">
              <a:solidFill>
                <a:schemeClr val="tx1"/>
              </a:solidFill>
            </a:endParaRPr>
          </a:p>
        </p:txBody>
      </p:sp>
      <p:sp>
        <p:nvSpPr>
          <p:cNvPr id="12" name="Rectangle 11">
            <a:extLst>
              <a:ext uri="{FF2B5EF4-FFF2-40B4-BE49-F238E27FC236}">
                <a16:creationId xmlns:a16="http://schemas.microsoft.com/office/drawing/2014/main" id="{D5DA97E1-5C40-4ED7-B900-5023B238A0EB}"/>
              </a:ext>
            </a:extLst>
          </p:cNvPr>
          <p:cNvSpPr/>
          <p:nvPr/>
        </p:nvSpPr>
        <p:spPr>
          <a:xfrm>
            <a:off x="6834554" y="5877413"/>
            <a:ext cx="1424354" cy="615462"/>
          </a:xfrm>
          <a:prstGeom prst="rect">
            <a:avLst/>
          </a:prstGeom>
          <a:solidFill>
            <a:schemeClr val="bg1">
              <a:lumMod val="85000"/>
            </a:schemeClr>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MoveTo</a:t>
            </a:r>
            <a:endParaRPr lang="en-CA" dirty="0">
              <a:solidFill>
                <a:schemeClr val="tx1"/>
              </a:solidFill>
            </a:endParaRPr>
          </a:p>
        </p:txBody>
      </p:sp>
      <p:cxnSp>
        <p:nvCxnSpPr>
          <p:cNvPr id="17" name="Straight Arrow Connector 16">
            <a:extLst>
              <a:ext uri="{FF2B5EF4-FFF2-40B4-BE49-F238E27FC236}">
                <a16:creationId xmlns:a16="http://schemas.microsoft.com/office/drawing/2014/main" id="{57DF3D80-7027-4930-97E2-A587EA4BF186}"/>
              </a:ext>
            </a:extLst>
          </p:cNvPr>
          <p:cNvCxnSpPr>
            <a:cxnSpLocks/>
            <a:stCxn id="8" idx="0"/>
          </p:cNvCxnSpPr>
          <p:nvPr/>
        </p:nvCxnSpPr>
        <p:spPr>
          <a:xfrm flipV="1">
            <a:off x="4352193" y="4940381"/>
            <a:ext cx="1095375" cy="918721"/>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9167DDF-0B36-46EA-8A77-89080853A53A}"/>
              </a:ext>
            </a:extLst>
          </p:cNvPr>
          <p:cNvCxnSpPr>
            <a:stCxn id="2" idx="0"/>
            <a:endCxn id="5" idx="2"/>
          </p:cNvCxnSpPr>
          <p:nvPr/>
        </p:nvCxnSpPr>
        <p:spPr>
          <a:xfrm flipV="1">
            <a:off x="5949462" y="4960040"/>
            <a:ext cx="227134" cy="907855"/>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F8671E5-FAA5-4DAE-A58B-886D809D021D}"/>
              </a:ext>
            </a:extLst>
          </p:cNvPr>
          <p:cNvCxnSpPr>
            <a:cxnSpLocks/>
            <a:stCxn id="12" idx="0"/>
          </p:cNvCxnSpPr>
          <p:nvPr/>
        </p:nvCxnSpPr>
        <p:spPr>
          <a:xfrm flipH="1" flipV="1">
            <a:off x="6881446" y="4978662"/>
            <a:ext cx="665285" cy="898751"/>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31" name="Diamond 30">
            <a:extLst>
              <a:ext uri="{FF2B5EF4-FFF2-40B4-BE49-F238E27FC236}">
                <a16:creationId xmlns:a16="http://schemas.microsoft.com/office/drawing/2014/main" id="{CAA379A7-1990-4B12-B3A9-12CFC5C997D1}"/>
              </a:ext>
            </a:extLst>
          </p:cNvPr>
          <p:cNvSpPr/>
          <p:nvPr/>
        </p:nvSpPr>
        <p:spPr>
          <a:xfrm>
            <a:off x="2095500" y="2381251"/>
            <a:ext cx="219807" cy="219807"/>
          </a:xfrm>
          <a:prstGeom prst="diamond">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3" name="Diamond 32">
            <a:extLst>
              <a:ext uri="{FF2B5EF4-FFF2-40B4-BE49-F238E27FC236}">
                <a16:creationId xmlns:a16="http://schemas.microsoft.com/office/drawing/2014/main" id="{48B62440-D634-4F73-963D-700392B173A6}"/>
              </a:ext>
            </a:extLst>
          </p:cNvPr>
          <p:cNvSpPr/>
          <p:nvPr/>
        </p:nvSpPr>
        <p:spPr>
          <a:xfrm>
            <a:off x="8486042" y="4542405"/>
            <a:ext cx="219807" cy="219807"/>
          </a:xfrm>
          <a:prstGeom prst="diamond">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34" name="Diamond 33">
            <a:extLst>
              <a:ext uri="{FF2B5EF4-FFF2-40B4-BE49-F238E27FC236}">
                <a16:creationId xmlns:a16="http://schemas.microsoft.com/office/drawing/2014/main" id="{6FC2B64E-88F4-47EB-8826-54889C1BF5DA}"/>
              </a:ext>
            </a:extLst>
          </p:cNvPr>
          <p:cNvSpPr/>
          <p:nvPr/>
        </p:nvSpPr>
        <p:spPr>
          <a:xfrm>
            <a:off x="5297365" y="2222988"/>
            <a:ext cx="219807" cy="219807"/>
          </a:xfrm>
          <a:prstGeom prst="diamond">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36" name="Connector: Elbow 35">
            <a:extLst>
              <a:ext uri="{FF2B5EF4-FFF2-40B4-BE49-F238E27FC236}">
                <a16:creationId xmlns:a16="http://schemas.microsoft.com/office/drawing/2014/main" id="{851E69D9-4953-4EEE-BC98-9B49E252B357}"/>
              </a:ext>
            </a:extLst>
          </p:cNvPr>
          <p:cNvCxnSpPr>
            <a:cxnSpLocks/>
          </p:cNvCxnSpPr>
          <p:nvPr/>
        </p:nvCxnSpPr>
        <p:spPr>
          <a:xfrm flipH="1" flipV="1">
            <a:off x="4594714" y="2631181"/>
            <a:ext cx="4133849" cy="2010910"/>
          </a:xfrm>
          <a:prstGeom prst="bentConnector4">
            <a:avLst>
              <a:gd name="adj1" fmla="val -2765"/>
              <a:gd name="adj2" fmla="val 5273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2C10FBB0-D2AD-4BDE-A866-D03A302F480E}"/>
              </a:ext>
            </a:extLst>
          </p:cNvPr>
          <p:cNvCxnSpPr>
            <a:stCxn id="34" idx="3"/>
            <a:endCxn id="11" idx="0"/>
          </p:cNvCxnSpPr>
          <p:nvPr/>
        </p:nvCxnSpPr>
        <p:spPr>
          <a:xfrm flipH="1" flipV="1">
            <a:off x="4572000" y="2025937"/>
            <a:ext cx="945172" cy="306955"/>
          </a:xfrm>
          <a:prstGeom prst="bentConnector4">
            <a:avLst>
              <a:gd name="adj1" fmla="val -24186"/>
              <a:gd name="adj2" fmla="val 17447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BF85057D-9A81-4E41-BEE6-E0932721EF7E}"/>
              </a:ext>
            </a:extLst>
          </p:cNvPr>
          <p:cNvCxnSpPr>
            <a:stCxn id="34" idx="3"/>
            <a:endCxn id="10" idx="1"/>
          </p:cNvCxnSpPr>
          <p:nvPr/>
        </p:nvCxnSpPr>
        <p:spPr>
          <a:xfrm>
            <a:off x="5517172" y="2332892"/>
            <a:ext cx="1544516" cy="776"/>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AD13D5B8-3D3A-43A9-9C57-EAAD0229F576}"/>
              </a:ext>
            </a:extLst>
          </p:cNvPr>
          <p:cNvCxnSpPr>
            <a:cxnSpLocks/>
            <a:stCxn id="31" idx="3"/>
          </p:cNvCxnSpPr>
          <p:nvPr/>
        </p:nvCxnSpPr>
        <p:spPr>
          <a:xfrm>
            <a:off x="2315307" y="2491155"/>
            <a:ext cx="1544516" cy="776"/>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402AC331-8F5D-4263-BC24-CA4484A8ECAA}"/>
              </a:ext>
            </a:extLst>
          </p:cNvPr>
          <p:cNvCxnSpPr>
            <a:stCxn id="9" idx="0"/>
            <a:endCxn id="15" idx="2"/>
          </p:cNvCxnSpPr>
          <p:nvPr/>
        </p:nvCxnSpPr>
        <p:spPr>
          <a:xfrm flipH="1" flipV="1">
            <a:off x="1370134" y="2636113"/>
            <a:ext cx="1" cy="406817"/>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79033A9B-B6DB-4E3E-8EF7-C80059929BE7}"/>
              </a:ext>
            </a:extLst>
          </p:cNvPr>
          <p:cNvCxnSpPr>
            <a:stCxn id="14" idx="0"/>
          </p:cNvCxnSpPr>
          <p:nvPr/>
        </p:nvCxnSpPr>
        <p:spPr>
          <a:xfrm flipV="1">
            <a:off x="1370135" y="2641399"/>
            <a:ext cx="2497015" cy="170317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2224C5DE-F5DF-42F3-80E9-34C40BF49E29}"/>
              </a:ext>
            </a:extLst>
          </p:cNvPr>
          <p:cNvCxnSpPr>
            <a:stCxn id="13" idx="0"/>
          </p:cNvCxnSpPr>
          <p:nvPr/>
        </p:nvCxnSpPr>
        <p:spPr>
          <a:xfrm flipV="1">
            <a:off x="2974731" y="2631181"/>
            <a:ext cx="907806" cy="1713397"/>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E9CDE9FB-61A1-4F42-BFF4-019EADEED7FC}"/>
              </a:ext>
            </a:extLst>
          </p:cNvPr>
          <p:cNvCxnSpPr>
            <a:stCxn id="6" idx="0"/>
          </p:cNvCxnSpPr>
          <p:nvPr/>
        </p:nvCxnSpPr>
        <p:spPr>
          <a:xfrm flipH="1" flipV="1">
            <a:off x="3884001" y="2636113"/>
            <a:ext cx="695326" cy="1708465"/>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1751EA42-6A97-4FC2-B44B-3B8D0FD0F5ED}"/>
              </a:ext>
            </a:extLst>
          </p:cNvPr>
          <p:cNvCxnSpPr>
            <a:cxnSpLocks/>
            <a:stCxn id="5" idx="0"/>
          </p:cNvCxnSpPr>
          <p:nvPr/>
        </p:nvCxnSpPr>
        <p:spPr>
          <a:xfrm flipH="1" flipV="1">
            <a:off x="5284177" y="2631181"/>
            <a:ext cx="892419" cy="1713397"/>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3F639061-2935-4837-9F30-08F85B61B857}"/>
              </a:ext>
            </a:extLst>
          </p:cNvPr>
          <p:cNvCxnSpPr>
            <a:cxnSpLocks/>
            <a:stCxn id="7" idx="0"/>
          </p:cNvCxnSpPr>
          <p:nvPr/>
        </p:nvCxnSpPr>
        <p:spPr>
          <a:xfrm flipH="1" flipV="1">
            <a:off x="5284177" y="2631181"/>
            <a:ext cx="2489688" cy="1693738"/>
          </a:xfrm>
          <a:prstGeom prst="line">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AEA8E6F5-F0ED-4CE7-9F1C-100C4CFFD5A6}"/>
              </a:ext>
            </a:extLst>
          </p:cNvPr>
          <p:cNvCxnSpPr/>
          <p:nvPr/>
        </p:nvCxnSpPr>
        <p:spPr>
          <a:xfrm>
            <a:off x="657958" y="5539154"/>
            <a:ext cx="1604596" cy="0"/>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Diamond 62">
            <a:extLst>
              <a:ext uri="{FF2B5EF4-FFF2-40B4-BE49-F238E27FC236}">
                <a16:creationId xmlns:a16="http://schemas.microsoft.com/office/drawing/2014/main" id="{65937DE2-7021-473D-93C5-1DB4E0467B1B}"/>
              </a:ext>
            </a:extLst>
          </p:cNvPr>
          <p:cNvSpPr/>
          <p:nvPr/>
        </p:nvSpPr>
        <p:spPr>
          <a:xfrm>
            <a:off x="657957" y="6235744"/>
            <a:ext cx="219807" cy="219807"/>
          </a:xfrm>
          <a:prstGeom prst="diamond">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64" name="Connector: Elbow 63">
            <a:extLst>
              <a:ext uri="{FF2B5EF4-FFF2-40B4-BE49-F238E27FC236}">
                <a16:creationId xmlns:a16="http://schemas.microsoft.com/office/drawing/2014/main" id="{4E3302AC-5719-4D72-8AC1-FFBCFC9F8942}"/>
              </a:ext>
            </a:extLst>
          </p:cNvPr>
          <p:cNvCxnSpPr>
            <a:cxnSpLocks/>
            <a:stCxn id="63" idx="3"/>
          </p:cNvCxnSpPr>
          <p:nvPr/>
        </p:nvCxnSpPr>
        <p:spPr>
          <a:xfrm flipV="1">
            <a:off x="877764" y="6118269"/>
            <a:ext cx="1384790" cy="227379"/>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A0A190FF-8641-4A55-B680-1FD7DF38EA94}"/>
              </a:ext>
            </a:extLst>
          </p:cNvPr>
          <p:cNvSpPr txBox="1"/>
          <p:nvPr/>
        </p:nvSpPr>
        <p:spPr>
          <a:xfrm>
            <a:off x="621315" y="5196226"/>
            <a:ext cx="1584088" cy="369332"/>
          </a:xfrm>
          <a:prstGeom prst="rect">
            <a:avLst/>
          </a:prstGeom>
          <a:noFill/>
        </p:spPr>
        <p:txBody>
          <a:bodyPr wrap="none" rtlCol="0">
            <a:spAutoFit/>
          </a:bodyPr>
          <a:lstStyle/>
          <a:p>
            <a:r>
              <a:rPr lang="en-US" dirty="0"/>
              <a:t>Is a Subclass of</a:t>
            </a:r>
            <a:endParaRPr lang="en-CA" dirty="0"/>
          </a:p>
        </p:txBody>
      </p:sp>
      <p:sp>
        <p:nvSpPr>
          <p:cNvPr id="69" name="TextBox 68">
            <a:extLst>
              <a:ext uri="{FF2B5EF4-FFF2-40B4-BE49-F238E27FC236}">
                <a16:creationId xmlns:a16="http://schemas.microsoft.com/office/drawing/2014/main" id="{DB82DC24-71E0-480F-82C8-0AF100E0941C}"/>
              </a:ext>
            </a:extLst>
          </p:cNvPr>
          <p:cNvSpPr txBox="1"/>
          <p:nvPr/>
        </p:nvSpPr>
        <p:spPr>
          <a:xfrm>
            <a:off x="621315" y="5697417"/>
            <a:ext cx="1747786" cy="369332"/>
          </a:xfrm>
          <a:prstGeom prst="rect">
            <a:avLst/>
          </a:prstGeom>
          <a:noFill/>
        </p:spPr>
        <p:txBody>
          <a:bodyPr wrap="none" rtlCol="0">
            <a:spAutoFit/>
          </a:bodyPr>
          <a:lstStyle/>
          <a:p>
            <a:r>
              <a:rPr lang="en-US" dirty="0"/>
              <a:t>Has one or more</a:t>
            </a:r>
            <a:endParaRPr lang="en-CA" dirty="0"/>
          </a:p>
        </p:txBody>
      </p:sp>
      <p:sp>
        <p:nvSpPr>
          <p:cNvPr id="70" name="Diamond 69">
            <a:extLst>
              <a:ext uri="{FF2B5EF4-FFF2-40B4-BE49-F238E27FC236}">
                <a16:creationId xmlns:a16="http://schemas.microsoft.com/office/drawing/2014/main" id="{0567D3AE-87C6-4980-B226-92CF9D4B09F1}"/>
              </a:ext>
            </a:extLst>
          </p:cNvPr>
          <p:cNvSpPr/>
          <p:nvPr/>
        </p:nvSpPr>
        <p:spPr>
          <a:xfrm>
            <a:off x="3640016" y="2069510"/>
            <a:ext cx="219807" cy="219807"/>
          </a:xfrm>
          <a:prstGeom prst="diamond">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cxnSp>
        <p:nvCxnSpPr>
          <p:cNvPr id="73" name="Straight Arrow Connector 72">
            <a:extLst>
              <a:ext uri="{FF2B5EF4-FFF2-40B4-BE49-F238E27FC236}">
                <a16:creationId xmlns:a16="http://schemas.microsoft.com/office/drawing/2014/main" id="{F3726419-F9B2-4A01-9007-2B42287AF24F}"/>
              </a:ext>
            </a:extLst>
          </p:cNvPr>
          <p:cNvCxnSpPr>
            <a:cxnSpLocks/>
            <a:stCxn id="70" idx="1"/>
          </p:cNvCxnSpPr>
          <p:nvPr/>
        </p:nvCxnSpPr>
        <p:spPr>
          <a:xfrm flipH="1">
            <a:off x="2075717" y="2179414"/>
            <a:ext cx="1564299" cy="59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253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44932</TotalTime>
  <Words>1348</Words>
  <Application>Microsoft Office PowerPoint</Application>
  <PresentationFormat>On-screen Show (4:3)</PresentationFormat>
  <Paragraphs>169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Helvetica</vt:lpstr>
      <vt:lpstr>Office Theme</vt:lpstr>
      <vt:lpstr>Game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Algorithms</dc:title>
  <dc:creator>Dan Lingman</dc:creator>
  <cp:lastModifiedBy>Dan Lingman</cp:lastModifiedBy>
  <cp:revision>137</cp:revision>
  <cp:lastPrinted>2018-12-04T04:51:07Z</cp:lastPrinted>
  <dcterms:created xsi:type="dcterms:W3CDTF">2013-08-13T00:38:38Z</dcterms:created>
  <dcterms:modified xsi:type="dcterms:W3CDTF">2018-12-04T04:51:09Z</dcterms:modified>
</cp:coreProperties>
</file>