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913db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913db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b913dba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b913dba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913dba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913dba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b91971b9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b91971b9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913dba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913dba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913dba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913dba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913dba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913dba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913dba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913dba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913dba0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913dba0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b913dba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b913dba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b913dba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b913dba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b913dba0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b913dba0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b913dba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b913dba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b913dba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b913dba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gif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Voidgodhand/Argama/tree/master/AV2trabalh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A4S9rXtd6p0&amp;feature=youtu.b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78825"/>
            <a:ext cx="8520600" cy="10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Gerenciador de consoles de videogame</a:t>
            </a:r>
            <a:endParaRPr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1002600" y="2838225"/>
            <a:ext cx="71388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Componentes do grupo: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João Gabriel Alegria Napoleão, matrícula: 0050013804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Lucas Lobato, matrícula: 0050011102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6645025" y="420225"/>
            <a:ext cx="11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33125" cy="3192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125" y="2098832"/>
            <a:ext cx="4410875" cy="3044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4665900" cy="26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Gerenciador de Banco de Dados Utilizado: MySQL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497760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5900" y="74950"/>
            <a:ext cx="2496800" cy="24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5436250" y="3135725"/>
            <a:ext cx="3457200" cy="18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Ferramenta visual para controle do banco de dados: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/>
              <a:t>MySQL Workbench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SQL do Banco de Dados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23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</a:rPr>
              <a:t>Create table `console`(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</a:rPr>
              <a:t>`numero` int NOT NULL,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</a:rPr>
              <a:t>`nome` varchar(60),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</a:rPr>
              <a:t>PRIMARY KEY (`numero`)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000000"/>
                </a:solidFill>
              </a:rPr>
              <a:t>);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274425" y="1152475"/>
            <a:ext cx="2164200" cy="2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`controle`(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`seq` int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`cor` varchar(30),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`numero` int,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PRIMARY KEY (`seq`),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FOREIGN KEY (`numero`) REFERENCES `console` (`numero`)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5832125" y="1152475"/>
            <a:ext cx="2656200" cy="2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Create table `jogo`(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`codigo` int NOT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`nome` varchar(100),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`numero` int,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PRIMARY KEY (`codigo`),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FOREIGN KEY (`numero`) REFERENCES `console` (`numero`)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para o projeto no GitHub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https://github.com/Voidgodhand/Argama/tree/master/AV2trabalho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Link para o vídeo no Youtube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https://www.youtube.com/watch?v=A4S9rXtd6p0&amp;feature=youtu.be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Descrição resumida sobre o sistema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Tabelas console, controle e jogo.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Telas de login, menu e telas de incluir, alterar, consultar e deletar para cada uma das três tabelas.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Sistema permite incluir, alterar, consultar e deletar nas três tabelas do banco de dados.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5350"/>
            <a:ext cx="9144000" cy="204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740250" y="123950"/>
            <a:ext cx="20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81838" cy="30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46331"/>
            <a:ext cx="4572000" cy="3097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600675" y="333475"/>
            <a:ext cx="10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6852"/>
            <a:ext cx="4590900" cy="3096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091" y="0"/>
            <a:ext cx="4590908" cy="30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6508675" y="457400"/>
            <a:ext cx="105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"/>
            <a:ext cx="4668400" cy="3243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400" y="2143784"/>
            <a:ext cx="4475600" cy="299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741650" y="544175"/>
            <a:ext cx="10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0443"/>
            <a:ext cx="4572000" cy="312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2001" cy="309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6337500" y="544175"/>
            <a:ext cx="104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"/>
            <a:ext cx="4572000" cy="3179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19962"/>
            <a:ext cx="4572000" cy="3123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823750" y="618550"/>
            <a:ext cx="16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Telas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124063"/>
            <a:ext cx="444817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8175" y="0"/>
            <a:ext cx="4667250" cy="3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