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003" userDrawn="1">
          <p15:clr>
            <a:srgbClr val="A4A3A4"/>
          </p15:clr>
        </p15:guide>
        <p15:guide id="3" orient="horz" pos="1485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pos="1592" userDrawn="1">
          <p15:clr>
            <a:srgbClr val="A4A3A4"/>
          </p15:clr>
        </p15:guide>
        <p15:guide id="6" pos="3077" userDrawn="1">
          <p15:clr>
            <a:srgbClr val="A4A3A4"/>
          </p15:clr>
        </p15:guide>
        <p15:guide id="7" pos="4479" userDrawn="1">
          <p15:clr>
            <a:srgbClr val="A4A3A4"/>
          </p15:clr>
        </p15:guide>
        <p15:guide id="8" pos="3971" userDrawn="1">
          <p15:clr>
            <a:srgbClr val="A4A3A4"/>
          </p15:clr>
        </p15:guide>
        <p15:guide id="9" pos="1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289" autoAdjust="0"/>
  </p:normalViewPr>
  <p:slideViewPr>
    <p:cSldViewPr snapToGrid="0" showGuides="1">
      <p:cViewPr varScale="1">
        <p:scale>
          <a:sx n="85" d="100"/>
          <a:sy n="85" d="100"/>
        </p:scale>
        <p:origin x="58" y="946"/>
      </p:cViewPr>
      <p:guideLst>
        <p:guide pos="2880"/>
        <p:guide orient="horz" pos="1003"/>
        <p:guide orient="horz" pos="1485"/>
        <p:guide orient="horz" pos="3144"/>
        <p:guide pos="1592"/>
        <p:guide pos="3077"/>
        <p:guide pos="4479"/>
        <p:guide pos="3971"/>
        <p:guide pos="1702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802171" y="2016175"/>
            <a:ext cx="7539659" cy="1060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sz="5400" b="1" dirty="0">
                <a:solidFill>
                  <a:schemeClr val="accent1"/>
                </a:solidFill>
              </a:defRPr>
            </a:lvl1pPr>
          </a:lstStyle>
          <a:p>
            <a:pPr lvl="0" algn="ctr"/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3483256" y="5068965"/>
            <a:ext cx="2177483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837061" y="4268321"/>
            <a:ext cx="3469875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534500" y="1712549"/>
            <a:ext cx="6075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534500" y="3428810"/>
            <a:ext cx="6075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2" y="2900150"/>
            <a:ext cx="9219626" cy="395785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5491878" y="1488254"/>
            <a:ext cx="1648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5491878" y="4146847"/>
            <a:ext cx="1648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775105" y="2496180"/>
            <a:ext cx="5311258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400" b="1" spc="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1" y="1852090"/>
            <a:ext cx="2569435" cy="20961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 userDrawn="1"/>
        </p:nvSpPr>
        <p:spPr>
          <a:xfrm>
            <a:off x="2564540" y="1"/>
            <a:ext cx="4014922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214429" y="2609847"/>
            <a:ext cx="4715144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 spc="6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89" y="202817"/>
            <a:ext cx="3021822" cy="2115691"/>
          </a:xfrm>
          <a:prstGeom prst="rect">
            <a:avLst/>
          </a:prstGeom>
        </p:spPr>
      </p:pic>
      <p:sp>
        <p:nvSpPr>
          <p:cNvPr id="18" name="任意多边形: 形状 17"/>
          <p:cNvSpPr/>
          <p:nvPr userDrawn="1"/>
        </p:nvSpPr>
        <p:spPr>
          <a:xfrm>
            <a:off x="2564540" y="4393629"/>
            <a:ext cx="4014922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9BBA4496-DF48-40F2-8A8D-C38CAC7D3A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2" y="2900150"/>
            <a:ext cx="9219626" cy="39578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781176"/>
            <a:ext cx="9141713" cy="607682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18445" y="2501014"/>
            <a:ext cx="4018723" cy="1855971"/>
            <a:chOff x="304800" y="2709636"/>
            <a:chExt cx="4122059" cy="1462680"/>
          </a:xfrm>
        </p:grpSpPr>
        <p:grpSp>
          <p:nvGrpSpPr>
            <p:cNvPr id="5" name="组合 4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pic>
              <p:nvPicPr>
                <p:cNvPr id="11" name="图片 10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3" cstate="print">
                  <a:alphaModFix amt="25000"/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/>
              <p:cNvSpPr txBox="1"/>
              <p:nvPr/>
            </p:nvSpPr>
            <p:spPr>
              <a:xfrm>
                <a:off x="2399865" y="1818272"/>
                <a:ext cx="2286910" cy="85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10" y="2957024"/>
              <a:ext cx="1632899" cy="877905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 flipV="1">
            <a:off x="4254468" y="0"/>
            <a:ext cx="675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文本占位符 16">
            <a:extLst>
              <a:ext uri="{FF2B5EF4-FFF2-40B4-BE49-F238E27FC236}">
                <a16:creationId xmlns:a16="http://schemas.microsoft.com/office/drawing/2014/main" id="{F2CCAED8-CD43-4ACE-8B58-FD8FE933E2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79407" y="898595"/>
            <a:ext cx="3159901" cy="5651673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5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altLang="zh-CN" dirty="0"/>
              <a:t>1.</a:t>
            </a:r>
          </a:p>
          <a:p>
            <a:pPr lvl="0"/>
            <a:r>
              <a:rPr lang="en-US" altLang="zh-CN" dirty="0"/>
              <a:t>2.</a:t>
            </a:r>
          </a:p>
          <a:p>
            <a:pPr lvl="0"/>
            <a:r>
              <a:rPr lang="en-US" altLang="zh-CN" dirty="0"/>
              <a:t>3.</a:t>
            </a:r>
          </a:p>
          <a:p>
            <a:pPr lvl="0"/>
            <a:r>
              <a:rPr lang="en-US" altLang="zh-CN" dirty="0"/>
              <a:t>4.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769064"/>
            <a:ext cx="9141713" cy="6088935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6200000">
            <a:off x="4527000" y="-1092750"/>
            <a:ext cx="90000" cy="9144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769064"/>
            <a:ext cx="9144000" cy="26542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131582" y="3091575"/>
            <a:ext cx="651692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3490556" y="4054686"/>
            <a:ext cx="486727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4458E3-0F07-4B3F-B8A2-853425FFB8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-105401" y="6081118"/>
            <a:ext cx="9248257" cy="312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696396"/>
            <a:ext cx="9141713" cy="6161603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0800000">
            <a:off x="4414426" y="-45000"/>
            <a:ext cx="675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696396"/>
            <a:ext cx="4413282" cy="616160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679156" y="3047029"/>
            <a:ext cx="4236244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79156" y="4054686"/>
            <a:ext cx="4236244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5E88F9-CD70-49EA-B5CB-53913EFA4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-105401" y="6081118"/>
            <a:ext cx="9248257" cy="312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0"/>
            <a:ext cx="9141713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37477" y="6515101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388" y="6041798"/>
            <a:ext cx="9125177" cy="411617"/>
          </a:xfrm>
          <a:prstGeom prst="rect">
            <a:avLst/>
          </a:prstGeom>
        </p:spPr>
      </p:pic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239292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3591705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平行四边形 18"/>
          <p:cNvSpPr/>
          <p:nvPr userDrawn="1"/>
        </p:nvSpPr>
        <p:spPr>
          <a:xfrm>
            <a:off x="1" y="1"/>
            <a:ext cx="9143612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" y="73482"/>
            <a:ext cx="540353" cy="540353"/>
          </a:xfrm>
          <a:prstGeom prst="rect">
            <a:avLst/>
          </a:prstGeom>
        </p:spPr>
      </p:pic>
      <p:sp>
        <p:nvSpPr>
          <p:cNvPr id="21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806514" y="43657"/>
            <a:ext cx="5311258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平行四边形 10"/>
          <p:cNvSpPr/>
          <p:nvPr userDrawn="1"/>
        </p:nvSpPr>
        <p:spPr>
          <a:xfrm>
            <a:off x="8571626" y="119858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8262587" y="322602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0"/>
            <a:ext cx="9141713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37477" y="6515101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239292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3591705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平行四边形 18"/>
          <p:cNvSpPr/>
          <p:nvPr userDrawn="1"/>
        </p:nvSpPr>
        <p:spPr>
          <a:xfrm>
            <a:off x="1" y="1"/>
            <a:ext cx="9143612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" y="73482"/>
            <a:ext cx="540353" cy="540353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746498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/>
          <p:cNvSpPr/>
          <p:nvPr userDrawn="1"/>
        </p:nvSpPr>
        <p:spPr>
          <a:xfrm>
            <a:off x="2123641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/>
          <p:cNvSpPr/>
          <p:nvPr userDrawn="1"/>
        </p:nvSpPr>
        <p:spPr>
          <a:xfrm>
            <a:off x="3483912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/>
          <p:cNvSpPr/>
          <p:nvPr userDrawn="1"/>
        </p:nvSpPr>
        <p:spPr>
          <a:xfrm>
            <a:off x="4861055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/>
          <p:cNvSpPr/>
          <p:nvPr userDrawn="1"/>
        </p:nvSpPr>
        <p:spPr>
          <a:xfrm>
            <a:off x="6221326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sp>
        <p:nvSpPr>
          <p:cNvPr id="21" name="平行四边形 20"/>
          <p:cNvSpPr/>
          <p:nvPr userDrawn="1"/>
        </p:nvSpPr>
        <p:spPr>
          <a:xfrm>
            <a:off x="8571626" y="119858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8262587" y="322602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FDD0E05-0B2C-4F45-A98D-829886FD10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-105401" y="6081118"/>
            <a:ext cx="9248257" cy="312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0"/>
            <a:ext cx="9141713" cy="6858000"/>
          </a:xfrm>
          <a:prstGeom prst="rect">
            <a:avLst/>
          </a:prstGeom>
        </p:spPr>
      </p:pic>
      <p:sp>
        <p:nvSpPr>
          <p:cNvPr id="18" name="平行四边形 17"/>
          <p:cNvSpPr/>
          <p:nvPr userDrawn="1"/>
        </p:nvSpPr>
        <p:spPr>
          <a:xfrm>
            <a:off x="1" y="1"/>
            <a:ext cx="9143612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37477" y="6515101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" y="73482"/>
            <a:ext cx="540353" cy="540353"/>
          </a:xfrm>
          <a:prstGeom prst="rect">
            <a:avLst/>
          </a:prstGeom>
        </p:spPr>
      </p:pic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806514" y="43657"/>
            <a:ext cx="5311258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239292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3591705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239292" y="766711"/>
            <a:ext cx="8676108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/>
          <p:cNvSpPr/>
          <p:nvPr userDrawn="1"/>
        </p:nvSpPr>
        <p:spPr>
          <a:xfrm>
            <a:off x="8571626" y="119858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8262587" y="322602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388" y="6041798"/>
            <a:ext cx="9125177" cy="4116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37477" y="6515101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07035" y="6508772"/>
            <a:ext cx="777923" cy="342900"/>
          </a:xfrm>
          <a:prstGeom prst="rect">
            <a:avLst/>
          </a:prstGeom>
        </p:spPr>
        <p:txBody>
          <a:bodyPr/>
          <a:lstStyle/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492C7A-F0E9-4E6D-BBCD-5D6407437CB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5" y="122527"/>
            <a:ext cx="2169726" cy="714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815B8C-5EA9-47C0-815E-68C65C6E7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l="74359" r="1346"/>
          <a:stretch>
            <a:fillRect/>
          </a:stretch>
        </p:blipFill>
        <p:spPr>
          <a:xfrm>
            <a:off x="5971750" y="276742"/>
            <a:ext cx="2881580" cy="39505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F362369-276F-4E34-9DE4-58C669E74FD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55096" y="6037917"/>
            <a:ext cx="6416833" cy="345346"/>
            <a:chOff x="2328587" y="6073254"/>
            <a:chExt cx="7554800" cy="40659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D7B80FD-F3B5-4778-9A6B-1C76F278DC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5">
              <a:alphaModFix amt="35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21DE64F-5B85-4580-AABD-8929AE3C77DA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D999C05-67E2-43AA-B0D9-65DECDC774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9A2C284-6E09-4678-82FC-249B2B99E5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图片包含 建筑物&#10;&#10;自动生成的说明">
            <a:extLst>
              <a:ext uri="{FF2B5EF4-FFF2-40B4-BE49-F238E27FC236}">
                <a16:creationId xmlns:a16="http://schemas.microsoft.com/office/drawing/2014/main" id="{B981F1DB-25C1-435E-B0F5-44C5B7413D7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5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30" y="2535024"/>
            <a:ext cx="9219626" cy="3957851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2B6A7F-936C-44D9-9F8C-61E10760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30" y="1545973"/>
            <a:ext cx="8534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E94959A4-EB6E-4BC8-BDF4-E960B1438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60009" y="6492875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2" r:id="rId8"/>
    <p:sldLayoutId id="2147483664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54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6A2BA-058F-440B-9394-46E6DC65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认证技术调研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8508B-CC86-454D-88D1-5C9F37C1BC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CFC3C-FF6D-41AB-B89F-B235D8464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王凯旋</a:t>
            </a:r>
          </a:p>
        </p:txBody>
      </p:sp>
    </p:spTree>
    <p:extLst>
      <p:ext uri="{BB962C8B-B14F-4D97-AF65-F5344CB8AC3E}">
        <p14:creationId xmlns:p14="http://schemas.microsoft.com/office/powerpoint/2010/main" val="218384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58FCE0D-A998-4EEC-8AB6-500BC3F1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8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0FF8BD-5E4D-4906-8A43-B2EEB6B00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514" y="43657"/>
            <a:ext cx="5311258" cy="59848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D7170-78CB-433C-8951-82B67CA41F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5446C-1E37-4E30-A5BD-DF97B8675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068DCF-6A73-4A1E-89A7-788C03FFD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自定义文本框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AAC2CF8-A01E-4B99-8235-B0E27835D72C}"/>
              </a:ext>
            </a:extLst>
          </p:cNvPr>
          <p:cNvGrpSpPr/>
          <p:nvPr/>
        </p:nvGrpSpPr>
        <p:grpSpPr>
          <a:xfrm>
            <a:off x="384717" y="1616312"/>
            <a:ext cx="8140389" cy="2727087"/>
            <a:chOff x="384717" y="1616312"/>
            <a:chExt cx="8140389" cy="272708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5D3C396-10E7-489A-9D7A-C7541C80D0D6}"/>
                </a:ext>
              </a:extLst>
            </p:cNvPr>
            <p:cNvGrpSpPr/>
            <p:nvPr/>
          </p:nvGrpSpPr>
          <p:grpSpPr>
            <a:xfrm>
              <a:off x="384717" y="1616312"/>
              <a:ext cx="8140389" cy="2727087"/>
              <a:chOff x="806513" y="1616313"/>
              <a:chExt cx="7718593" cy="2253160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11C78A5-660A-4FA8-9736-0BEC7DBA7975}"/>
                  </a:ext>
                </a:extLst>
              </p:cNvPr>
              <p:cNvSpPr/>
              <p:nvPr/>
            </p:nvSpPr>
            <p:spPr>
              <a:xfrm>
                <a:off x="806513" y="1829339"/>
                <a:ext cx="7718593" cy="204013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F275C4E-CAA0-4575-8881-E50E0B574E50}"/>
                  </a:ext>
                </a:extLst>
              </p:cNvPr>
              <p:cNvSpPr/>
              <p:nvPr/>
            </p:nvSpPr>
            <p:spPr>
              <a:xfrm>
                <a:off x="1186462" y="1616313"/>
                <a:ext cx="3658768" cy="4260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5" name="文本占位符 4">
                <a:extLst>
                  <a:ext uri="{FF2B5EF4-FFF2-40B4-BE49-F238E27FC236}">
                    <a16:creationId xmlns:a16="http://schemas.microsoft.com/office/drawing/2014/main" id="{BA84BB4E-5155-4663-B089-3D6698652A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9185" y="2141034"/>
                <a:ext cx="7242718" cy="154444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Tx/>
                  <a:buBlip>
                    <a:blip r:embed="rId2"/>
                  </a:buBlip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/>
                  <a:t>文本框</a:t>
                </a: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0267606-45D7-462B-9EE1-D4F507272E15}"/>
                </a:ext>
              </a:extLst>
            </p:cNvPr>
            <p:cNvSpPr txBox="1"/>
            <p:nvPr/>
          </p:nvSpPr>
          <p:spPr>
            <a:xfrm>
              <a:off x="881292" y="1693035"/>
              <a:ext cx="3618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309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CA36119E-4C3E-498B-87B2-788E3C0F3D87}" vid="{94B54F8D-1C99-4957-9991-D1ABCE4DF88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JTU-2019">
    <a:dk1>
      <a:srgbClr val="000000"/>
    </a:dk1>
    <a:lt1>
      <a:srgbClr val="FFFFFF"/>
    </a:lt1>
    <a:dk2>
      <a:srgbClr val="1B1C21"/>
    </a:dk2>
    <a:lt2>
      <a:srgbClr val="DBDBDB"/>
    </a:lt2>
    <a:accent1>
      <a:srgbClr val="C8161E"/>
    </a:accent1>
    <a:accent2>
      <a:srgbClr val="44546A"/>
    </a:accent2>
    <a:accent3>
      <a:srgbClr val="1F4D78"/>
    </a:accent3>
    <a:accent4>
      <a:srgbClr val="ED7D31"/>
    </a:accent4>
    <a:accent5>
      <a:srgbClr val="FFC000"/>
    </a:accent5>
    <a:accent6>
      <a:srgbClr val="A5A5A5"/>
    </a:accent6>
    <a:hlink>
      <a:srgbClr val="196E7D"/>
    </a:hlink>
    <a:folHlink>
      <a:srgbClr val="BEBEB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交大电院模板PPT - 4比3</Template>
  <TotalTime>2</TotalTime>
  <Words>13</Words>
  <Application>Microsoft Office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微软雅黑</vt:lpstr>
      <vt:lpstr>Arial</vt:lpstr>
      <vt:lpstr>Office 主题​​</vt:lpstr>
      <vt:lpstr>认证技术调研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Kaixuan</dc:creator>
  <cp:lastModifiedBy>Wang Kaixuan</cp:lastModifiedBy>
  <cp:revision>2</cp:revision>
  <dcterms:created xsi:type="dcterms:W3CDTF">2021-01-11T09:22:28Z</dcterms:created>
  <dcterms:modified xsi:type="dcterms:W3CDTF">2021-01-11T09:25:05Z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