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7" r:id="rId4"/>
  </p:sldIdLst>
  <p:sldSz cx="9144000" cy="6858000" type="screen4x3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1003" userDrawn="1">
          <p15:clr>
            <a:srgbClr val="A4A3A4"/>
          </p15:clr>
        </p15:guide>
        <p15:guide id="3" orient="horz" pos="1485" userDrawn="1">
          <p15:clr>
            <a:srgbClr val="A4A3A4"/>
          </p15:clr>
        </p15:guide>
        <p15:guide id="4" orient="horz" pos="3144" userDrawn="1">
          <p15:clr>
            <a:srgbClr val="A4A3A4"/>
          </p15:clr>
        </p15:guide>
        <p15:guide id="5" pos="1592" userDrawn="1">
          <p15:clr>
            <a:srgbClr val="A4A3A4"/>
          </p15:clr>
        </p15:guide>
        <p15:guide id="6" pos="3077" userDrawn="1">
          <p15:clr>
            <a:srgbClr val="A4A3A4"/>
          </p15:clr>
        </p15:guide>
        <p15:guide id="7" pos="4479" userDrawn="1">
          <p15:clr>
            <a:srgbClr val="A4A3A4"/>
          </p15:clr>
        </p15:guide>
        <p15:guide id="8" pos="3971" userDrawn="1">
          <p15:clr>
            <a:srgbClr val="A4A3A4"/>
          </p15:clr>
        </p15:guide>
        <p15:guide id="9" pos="17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289" autoAdjust="0"/>
  </p:normalViewPr>
  <p:slideViewPr>
    <p:cSldViewPr snapToGrid="0" showGuides="1">
      <p:cViewPr varScale="1">
        <p:scale>
          <a:sx n="125" d="100"/>
          <a:sy n="125" d="100"/>
        </p:scale>
        <p:origin x="1498" y="86"/>
      </p:cViewPr>
      <p:guideLst>
        <p:guide pos="2880"/>
        <p:guide orient="horz" pos="1003"/>
        <p:guide orient="horz" pos="1485"/>
        <p:guide orient="horz" pos="3144"/>
        <p:guide pos="1592"/>
        <p:guide pos="3077"/>
        <p:guide pos="4479"/>
        <p:guide pos="3971"/>
        <p:guide pos="1702"/>
      </p:guideLst>
    </p:cSldViewPr>
  </p:slideViewPr>
  <p:outlineViewPr>
    <p:cViewPr>
      <p:scale>
        <a:sx n="33" d="100"/>
        <a:sy n="33" d="100"/>
      </p:scale>
      <p:origin x="0" y="-780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2A60F-63B3-4D54-AA63-B159FADA9F31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4E6C1-322F-4AF4-A541-6A7DCE3853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13A3C-D0C5-45C0-BD52-194E76396705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D5545-95D4-489F-B8ED-7EAFA774B5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/>
          <p:cNvSpPr>
            <a:spLocks noGrp="1"/>
          </p:cNvSpPr>
          <p:nvPr>
            <p:ph type="title" hasCustomPrompt="1"/>
          </p:nvPr>
        </p:nvSpPr>
        <p:spPr>
          <a:xfrm>
            <a:off x="802171" y="2016175"/>
            <a:ext cx="7539659" cy="10608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zh-CN" altLang="en-US" sz="5400" b="1" dirty="0">
                <a:solidFill>
                  <a:schemeClr val="accent1"/>
                </a:solidFill>
              </a:defRPr>
            </a:lvl1pPr>
          </a:lstStyle>
          <a:p>
            <a:pPr lvl="0" algn="ctr"/>
            <a:r>
              <a:rPr lang="zh-CN" altLang="en-US" dirty="0"/>
              <a:t>单击此处编辑标题样式</a:t>
            </a:r>
          </a:p>
        </p:txBody>
      </p:sp>
      <p:sp>
        <p:nvSpPr>
          <p:cNvPr id="26" name="内容占位符 25"/>
          <p:cNvSpPr>
            <a:spLocks noGrp="1"/>
          </p:cNvSpPr>
          <p:nvPr>
            <p:ph sz="quarter" idx="10" hasCustomPrompt="1"/>
          </p:nvPr>
        </p:nvSpPr>
        <p:spPr>
          <a:xfrm>
            <a:off x="3483256" y="5068965"/>
            <a:ext cx="2177483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fld id="{DE506FFD-8B27-444A-964F-E64D0BB3DAF0}" type="datetime2">
              <a:rPr lang="zh-CN" altLang="en-US" smtClean="0"/>
              <a:t>​</a:t>
            </a:fld>
            <a:endParaRPr lang="zh-CN" altLang="en-US" dirty="0"/>
          </a:p>
        </p:txBody>
      </p:sp>
      <p:sp>
        <p:nvSpPr>
          <p:cNvPr id="32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2837061" y="4268321"/>
            <a:ext cx="3469875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534500" y="1712549"/>
            <a:ext cx="6075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534500" y="3428810"/>
            <a:ext cx="6075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-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2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12" y="2900150"/>
            <a:ext cx="9219626" cy="3957851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5491878" y="1488254"/>
            <a:ext cx="16481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5491878" y="4146847"/>
            <a:ext cx="16481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775105" y="2496180"/>
            <a:ext cx="5311258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400" b="1" spc="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81" y="1852090"/>
            <a:ext cx="2569435" cy="20961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-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离页连接符 1"/>
          <p:cNvSpPr/>
          <p:nvPr userDrawn="1"/>
        </p:nvSpPr>
        <p:spPr>
          <a:xfrm>
            <a:off x="2564540" y="1"/>
            <a:ext cx="4014922" cy="5219695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0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2214429" y="2609847"/>
            <a:ext cx="4715144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 spc="6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089" y="202817"/>
            <a:ext cx="3021822" cy="2115691"/>
          </a:xfrm>
          <a:prstGeom prst="rect">
            <a:avLst/>
          </a:prstGeom>
        </p:spPr>
      </p:pic>
      <p:sp>
        <p:nvSpPr>
          <p:cNvPr id="18" name="任意多边形: 形状 17"/>
          <p:cNvSpPr/>
          <p:nvPr userDrawn="1"/>
        </p:nvSpPr>
        <p:spPr>
          <a:xfrm>
            <a:off x="2564540" y="4393629"/>
            <a:ext cx="4014922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/>
          </a:p>
        </p:txBody>
      </p:sp>
      <p:pic>
        <p:nvPicPr>
          <p:cNvPr id="8" name="图片 7" descr="图片包含 建筑物&#10;&#10;自动生成的说明">
            <a:extLst>
              <a:ext uri="{FF2B5EF4-FFF2-40B4-BE49-F238E27FC236}">
                <a16:creationId xmlns:a16="http://schemas.microsoft.com/office/drawing/2014/main" id="{9BBA4496-DF48-40F2-8A8D-C38CAC7D3A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12" y="2900150"/>
            <a:ext cx="9219626" cy="39578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" y="781176"/>
            <a:ext cx="9141713" cy="6076824"/>
          </a:xfrm>
          <a:prstGeom prst="rect">
            <a:avLst/>
          </a:prstGeom>
        </p:spPr>
      </p:pic>
      <p:grpSp>
        <p:nvGrpSpPr>
          <p:cNvPr id="4" name="组合 3"/>
          <p:cNvGrpSpPr/>
          <p:nvPr userDrawn="1"/>
        </p:nvGrpSpPr>
        <p:grpSpPr>
          <a:xfrm>
            <a:off x="118445" y="2501014"/>
            <a:ext cx="4018723" cy="1855971"/>
            <a:chOff x="304800" y="2709636"/>
            <a:chExt cx="4122059" cy="1462680"/>
          </a:xfrm>
        </p:grpSpPr>
        <p:grpSp>
          <p:nvGrpSpPr>
            <p:cNvPr id="5" name="组合 4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/>
                </a:p>
              </p:txBody>
            </p:sp>
            <p:pic>
              <p:nvPicPr>
                <p:cNvPr id="11" name="图片 10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3" cstate="print">
                  <a:alphaModFix amt="25000"/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8" name="文本框 7"/>
              <p:cNvSpPr txBox="1"/>
              <p:nvPr/>
            </p:nvSpPr>
            <p:spPr>
              <a:xfrm>
                <a:off x="2399865" y="1818272"/>
                <a:ext cx="2286910" cy="852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5400" b="1" dirty="0">
                    <a:solidFill>
                      <a:schemeClr val="accent1"/>
                    </a:solidFill>
                  </a:rPr>
                  <a:t>目  录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110" y="2957024"/>
              <a:ext cx="1632899" cy="877905"/>
            </a:xfrm>
            <a:prstGeom prst="rect">
              <a:avLst/>
            </a:prstGeom>
          </p:spPr>
        </p:pic>
      </p:grpSp>
      <p:sp>
        <p:nvSpPr>
          <p:cNvPr id="22" name="矩形 21"/>
          <p:cNvSpPr/>
          <p:nvPr userDrawn="1"/>
        </p:nvSpPr>
        <p:spPr>
          <a:xfrm flipV="1">
            <a:off x="4254468" y="0"/>
            <a:ext cx="675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文本占位符 16">
            <a:extLst>
              <a:ext uri="{FF2B5EF4-FFF2-40B4-BE49-F238E27FC236}">
                <a16:creationId xmlns:a16="http://schemas.microsoft.com/office/drawing/2014/main" id="{F2CCAED8-CD43-4ACE-8B58-FD8FE933E2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79407" y="898595"/>
            <a:ext cx="3159901" cy="5651673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30000"/>
              </a:lnSpc>
              <a:buFontTx/>
              <a:buBlip>
                <a:blip r:embed="rId5"/>
              </a:buBlip>
              <a:defRPr sz="2000">
                <a:solidFill>
                  <a:schemeClr val="accent2"/>
                </a:solidFill>
              </a:defRPr>
            </a:lvl1pPr>
            <a:lvl2pPr>
              <a:lnSpc>
                <a:spcPct val="130000"/>
              </a:lnSpc>
              <a:defRPr sz="2000">
                <a:solidFill>
                  <a:schemeClr val="accent2"/>
                </a:solidFill>
              </a:defRPr>
            </a:lvl2pPr>
            <a:lvl3pPr>
              <a:lnSpc>
                <a:spcPct val="130000"/>
              </a:lnSpc>
              <a:defRPr sz="1800">
                <a:solidFill>
                  <a:schemeClr val="accent2"/>
                </a:solidFill>
              </a:defRPr>
            </a:lvl3pPr>
            <a:lvl4pPr>
              <a:lnSpc>
                <a:spcPct val="130000"/>
              </a:lnSpc>
              <a:defRPr sz="1600">
                <a:solidFill>
                  <a:schemeClr val="accent2"/>
                </a:solidFill>
              </a:defRPr>
            </a:lvl4pPr>
            <a:lvl5pPr>
              <a:lnSpc>
                <a:spcPct val="130000"/>
              </a:lnSpc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altLang="zh-CN" dirty="0"/>
              <a:t>1.</a:t>
            </a:r>
          </a:p>
          <a:p>
            <a:pPr lvl="0"/>
            <a:r>
              <a:rPr lang="en-US" altLang="zh-CN" dirty="0"/>
              <a:t>2.</a:t>
            </a:r>
          </a:p>
          <a:p>
            <a:pPr lvl="0"/>
            <a:r>
              <a:rPr lang="en-US" altLang="zh-CN" dirty="0"/>
              <a:t>3.</a:t>
            </a:r>
          </a:p>
          <a:p>
            <a:pPr lvl="0"/>
            <a:r>
              <a:rPr lang="en-US" altLang="zh-CN" dirty="0"/>
              <a:t>4.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" y="769064"/>
            <a:ext cx="9141713" cy="6088935"/>
          </a:xfrm>
          <a:prstGeom prst="rect">
            <a:avLst/>
          </a:prstGeom>
        </p:spPr>
      </p:pic>
      <p:sp>
        <p:nvSpPr>
          <p:cNvPr id="42" name="矩形 41"/>
          <p:cNvSpPr/>
          <p:nvPr userDrawn="1"/>
        </p:nvSpPr>
        <p:spPr>
          <a:xfrm rot="16200000">
            <a:off x="4527000" y="-1092750"/>
            <a:ext cx="90000" cy="9144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4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769064"/>
            <a:ext cx="9144000" cy="2654234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2131582" y="3091575"/>
            <a:ext cx="651692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3490556" y="4054686"/>
            <a:ext cx="4867275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B4458E3-0F07-4B3F-B8A2-853425FFB8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-105401" y="6081118"/>
            <a:ext cx="9248257" cy="3128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过渡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" y="696396"/>
            <a:ext cx="9141713" cy="6161603"/>
          </a:xfrm>
          <a:prstGeom prst="rect">
            <a:avLst/>
          </a:prstGeom>
        </p:spPr>
      </p:pic>
      <p:sp>
        <p:nvSpPr>
          <p:cNvPr id="42" name="矩形 41"/>
          <p:cNvSpPr/>
          <p:nvPr userDrawn="1"/>
        </p:nvSpPr>
        <p:spPr>
          <a:xfrm rot="10800000">
            <a:off x="4414426" y="-45000"/>
            <a:ext cx="67500" cy="694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4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696396"/>
            <a:ext cx="4413282" cy="6161604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4679156" y="3047029"/>
            <a:ext cx="4236244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79156" y="4054686"/>
            <a:ext cx="4236244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85E88F9-CD70-49EA-B5CB-53913EFA43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-105401" y="6081118"/>
            <a:ext cx="9248257" cy="3128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" y="0"/>
            <a:ext cx="9141713" cy="685800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8137477" y="6515101"/>
            <a:ext cx="777923" cy="342900"/>
          </a:xfrm>
          <a:prstGeom prst="rect">
            <a:avLst/>
          </a:prstGeom>
        </p:spPr>
        <p:txBody>
          <a:bodyPr/>
          <a:lstStyle/>
          <a:p>
            <a:fld id="{6C53781C-E1F6-4315-A39D-61273F2E0596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388" y="6041798"/>
            <a:ext cx="9125177" cy="411617"/>
          </a:xfrm>
          <a:prstGeom prst="rect">
            <a:avLst/>
          </a:prstGeom>
        </p:spPr>
      </p:pic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239292" y="6438900"/>
            <a:ext cx="3113508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文本占位符 31"/>
          <p:cNvSpPr>
            <a:spLocks noGrp="1"/>
          </p:cNvSpPr>
          <p:nvPr>
            <p:ph type="body" sz="quarter" idx="13"/>
          </p:nvPr>
        </p:nvSpPr>
        <p:spPr>
          <a:xfrm>
            <a:off x="3591705" y="6438900"/>
            <a:ext cx="3113508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平行四边形 18"/>
          <p:cNvSpPr/>
          <p:nvPr userDrawn="1"/>
        </p:nvSpPr>
        <p:spPr>
          <a:xfrm>
            <a:off x="1" y="1"/>
            <a:ext cx="9143612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pic>
        <p:nvPicPr>
          <p:cNvPr id="20" name="图片 19" descr="图片包含 户外, 标牌, 黑色&#10;&#10;自动生成的说明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92" y="73482"/>
            <a:ext cx="540353" cy="540353"/>
          </a:xfrm>
          <a:prstGeom prst="rect">
            <a:avLst/>
          </a:prstGeom>
        </p:spPr>
      </p:pic>
      <p:sp>
        <p:nvSpPr>
          <p:cNvPr id="21" name="文本占位符 31"/>
          <p:cNvSpPr>
            <a:spLocks noGrp="1"/>
          </p:cNvSpPr>
          <p:nvPr>
            <p:ph type="body" sz="quarter" idx="14"/>
          </p:nvPr>
        </p:nvSpPr>
        <p:spPr>
          <a:xfrm>
            <a:off x="806514" y="43657"/>
            <a:ext cx="5311258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平行四边形 10"/>
          <p:cNvSpPr/>
          <p:nvPr userDrawn="1"/>
        </p:nvSpPr>
        <p:spPr>
          <a:xfrm>
            <a:off x="8571626" y="119858"/>
            <a:ext cx="355174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2" name="平行四边形 11"/>
          <p:cNvSpPr/>
          <p:nvPr userDrawn="1"/>
        </p:nvSpPr>
        <p:spPr>
          <a:xfrm>
            <a:off x="8262587" y="322602"/>
            <a:ext cx="355174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(标题导航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" y="0"/>
            <a:ext cx="9141713" cy="685800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8137477" y="6515101"/>
            <a:ext cx="777923" cy="342900"/>
          </a:xfrm>
          <a:prstGeom prst="rect">
            <a:avLst/>
          </a:prstGeom>
        </p:spPr>
        <p:txBody>
          <a:bodyPr/>
          <a:lstStyle/>
          <a:p>
            <a:fld id="{6C53781C-E1F6-4315-A39D-61273F2E0596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239292" y="6438900"/>
            <a:ext cx="3113508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文本占位符 31"/>
          <p:cNvSpPr>
            <a:spLocks noGrp="1"/>
          </p:cNvSpPr>
          <p:nvPr>
            <p:ph type="body" sz="quarter" idx="13"/>
          </p:nvPr>
        </p:nvSpPr>
        <p:spPr>
          <a:xfrm>
            <a:off x="3591705" y="6438900"/>
            <a:ext cx="3113508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平行四边形 18"/>
          <p:cNvSpPr/>
          <p:nvPr userDrawn="1"/>
        </p:nvSpPr>
        <p:spPr>
          <a:xfrm>
            <a:off x="1" y="1"/>
            <a:ext cx="9143612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pic>
        <p:nvPicPr>
          <p:cNvPr id="20" name="图片 19" descr="图片包含 户外, 标牌, 黑色&#10;&#10;自动生成的说明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92" y="73482"/>
            <a:ext cx="540353" cy="540353"/>
          </a:xfrm>
          <a:prstGeom prst="rect">
            <a:avLst/>
          </a:prstGeom>
        </p:spPr>
      </p:pic>
      <p:sp>
        <p:nvSpPr>
          <p:cNvPr id="11" name="平行四边形 10"/>
          <p:cNvSpPr/>
          <p:nvPr userDrawn="1"/>
        </p:nvSpPr>
        <p:spPr>
          <a:xfrm>
            <a:off x="746498" y="105511"/>
            <a:ext cx="1468064" cy="512879"/>
          </a:xfrm>
          <a:prstGeom prst="parallelogram">
            <a:avLst>
              <a:gd name="adj" fmla="val 430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accent1"/>
                </a:solidFill>
              </a:rPr>
              <a:t>标题一</a:t>
            </a:r>
          </a:p>
        </p:txBody>
      </p:sp>
      <p:sp>
        <p:nvSpPr>
          <p:cNvPr id="12" name="平行四边形 11"/>
          <p:cNvSpPr/>
          <p:nvPr userDrawn="1"/>
        </p:nvSpPr>
        <p:spPr>
          <a:xfrm>
            <a:off x="2123641" y="105511"/>
            <a:ext cx="1468064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标题二</a:t>
            </a:r>
          </a:p>
        </p:txBody>
      </p:sp>
      <p:sp>
        <p:nvSpPr>
          <p:cNvPr id="15" name="平行四边形 14"/>
          <p:cNvSpPr/>
          <p:nvPr userDrawn="1"/>
        </p:nvSpPr>
        <p:spPr>
          <a:xfrm>
            <a:off x="3483912" y="105511"/>
            <a:ext cx="1468064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标题三</a:t>
            </a:r>
          </a:p>
        </p:txBody>
      </p:sp>
      <p:sp>
        <p:nvSpPr>
          <p:cNvPr id="16" name="平行四边形 15"/>
          <p:cNvSpPr/>
          <p:nvPr userDrawn="1"/>
        </p:nvSpPr>
        <p:spPr>
          <a:xfrm>
            <a:off x="4861055" y="105511"/>
            <a:ext cx="1468064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标题四</a:t>
            </a:r>
          </a:p>
        </p:txBody>
      </p:sp>
      <p:sp>
        <p:nvSpPr>
          <p:cNvPr id="17" name="平行四边形 16"/>
          <p:cNvSpPr/>
          <p:nvPr userDrawn="1"/>
        </p:nvSpPr>
        <p:spPr>
          <a:xfrm>
            <a:off x="6221326" y="105511"/>
            <a:ext cx="1468064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标题五</a:t>
            </a:r>
          </a:p>
        </p:txBody>
      </p:sp>
      <p:sp>
        <p:nvSpPr>
          <p:cNvPr id="21" name="平行四边形 20"/>
          <p:cNvSpPr/>
          <p:nvPr userDrawn="1"/>
        </p:nvSpPr>
        <p:spPr>
          <a:xfrm>
            <a:off x="8571626" y="119858"/>
            <a:ext cx="355174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22" name="平行四边形 21"/>
          <p:cNvSpPr/>
          <p:nvPr userDrawn="1"/>
        </p:nvSpPr>
        <p:spPr>
          <a:xfrm>
            <a:off x="8262587" y="322602"/>
            <a:ext cx="355174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FDD0E05-0B2C-4F45-A98D-829886FD10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r="1346"/>
          <a:stretch>
            <a:fillRect/>
          </a:stretch>
        </p:blipFill>
        <p:spPr>
          <a:xfrm>
            <a:off x="-105401" y="6081118"/>
            <a:ext cx="9248257" cy="3128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" y="0"/>
            <a:ext cx="9141713" cy="6858000"/>
          </a:xfrm>
          <a:prstGeom prst="rect">
            <a:avLst/>
          </a:prstGeom>
        </p:spPr>
      </p:pic>
      <p:sp>
        <p:nvSpPr>
          <p:cNvPr id="18" name="平行四边形 17"/>
          <p:cNvSpPr/>
          <p:nvPr userDrawn="1"/>
        </p:nvSpPr>
        <p:spPr>
          <a:xfrm>
            <a:off x="1" y="1"/>
            <a:ext cx="9143612" cy="685800"/>
          </a:xfrm>
          <a:prstGeom prst="parallelogram">
            <a:avLst>
              <a:gd name="adj" fmla="val 444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8137477" y="6515101"/>
            <a:ext cx="777923" cy="342900"/>
          </a:xfrm>
          <a:prstGeom prst="rect">
            <a:avLst/>
          </a:prstGeom>
        </p:spPr>
        <p:txBody>
          <a:bodyPr/>
          <a:lstStyle/>
          <a:p>
            <a:fld id="{6C53781C-E1F6-4315-A39D-61273F2E0596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7" name="图片 6" descr="图片包含 户外, 标牌, 黑色&#10;&#10;自动生成的说明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92" y="73482"/>
            <a:ext cx="540353" cy="540353"/>
          </a:xfrm>
          <a:prstGeom prst="rect">
            <a:avLst/>
          </a:prstGeom>
        </p:spPr>
      </p:pic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806514" y="43657"/>
            <a:ext cx="5311258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239292" y="6438900"/>
            <a:ext cx="3113508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文本占位符 31"/>
          <p:cNvSpPr>
            <a:spLocks noGrp="1"/>
          </p:cNvSpPr>
          <p:nvPr>
            <p:ph type="body" sz="quarter" idx="13"/>
          </p:nvPr>
        </p:nvSpPr>
        <p:spPr>
          <a:xfrm>
            <a:off x="3591705" y="6438900"/>
            <a:ext cx="3113508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 hasCustomPrompt="1"/>
          </p:nvPr>
        </p:nvSpPr>
        <p:spPr>
          <a:xfrm>
            <a:off x="239292" y="766711"/>
            <a:ext cx="8676108" cy="4765791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30000"/>
              </a:lnSpc>
              <a:buFontTx/>
              <a:buBlip>
                <a:blip r:embed="rId4"/>
              </a:buBlip>
              <a:defRPr sz="2000">
                <a:solidFill>
                  <a:schemeClr val="accent2"/>
                </a:solidFill>
              </a:defRPr>
            </a:lvl1pPr>
            <a:lvl2pPr>
              <a:lnSpc>
                <a:spcPct val="130000"/>
              </a:lnSpc>
              <a:defRPr sz="2000">
                <a:solidFill>
                  <a:schemeClr val="accent2"/>
                </a:solidFill>
              </a:defRPr>
            </a:lvl2pPr>
            <a:lvl3pPr>
              <a:lnSpc>
                <a:spcPct val="130000"/>
              </a:lnSpc>
              <a:defRPr sz="1800">
                <a:solidFill>
                  <a:schemeClr val="accent2"/>
                </a:solidFill>
              </a:defRPr>
            </a:lvl3pPr>
            <a:lvl4pPr>
              <a:lnSpc>
                <a:spcPct val="130000"/>
              </a:lnSpc>
              <a:defRPr sz="1600">
                <a:solidFill>
                  <a:schemeClr val="accent2"/>
                </a:solidFill>
              </a:defRPr>
            </a:lvl4pPr>
            <a:lvl5pPr>
              <a:lnSpc>
                <a:spcPct val="130000"/>
              </a:lnSpc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1" name="平行四边形 20"/>
          <p:cNvSpPr/>
          <p:nvPr userDrawn="1"/>
        </p:nvSpPr>
        <p:spPr>
          <a:xfrm>
            <a:off x="8571626" y="119858"/>
            <a:ext cx="355174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22" name="平行四边形 21"/>
          <p:cNvSpPr/>
          <p:nvPr userDrawn="1"/>
        </p:nvSpPr>
        <p:spPr>
          <a:xfrm>
            <a:off x="8262587" y="322602"/>
            <a:ext cx="355174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388" y="6041798"/>
            <a:ext cx="9125177" cy="4116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8137477" y="6515101"/>
            <a:ext cx="777923" cy="342900"/>
          </a:xfrm>
          <a:prstGeom prst="rect">
            <a:avLst/>
          </a:prstGeom>
        </p:spPr>
        <p:txBody>
          <a:bodyPr/>
          <a:lstStyle/>
          <a:p>
            <a:fld id="{6C53781C-E1F6-4315-A39D-61273F2E059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307035" y="6508772"/>
            <a:ext cx="777923" cy="342900"/>
          </a:xfrm>
          <a:prstGeom prst="rect">
            <a:avLst/>
          </a:prstGeom>
        </p:spPr>
        <p:txBody>
          <a:bodyPr/>
          <a:lstStyle/>
          <a:p>
            <a:fld id="{548644C6-89F0-466C-949F-E70AD72679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3492C7A-F0E9-4E6D-BBCD-5D6407437CB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95" y="122527"/>
            <a:ext cx="2169726" cy="71492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E815B8C-5EA9-47C0-815E-68C65C6E74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l="74359" r="1346"/>
          <a:stretch>
            <a:fillRect/>
          </a:stretch>
        </p:blipFill>
        <p:spPr>
          <a:xfrm>
            <a:off x="5971750" y="276742"/>
            <a:ext cx="2881580" cy="395055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CF362369-276F-4E34-9DE4-58C669E74FD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355096" y="6037917"/>
            <a:ext cx="6416833" cy="345346"/>
            <a:chOff x="2328587" y="6073254"/>
            <a:chExt cx="7554800" cy="40659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D7B80FD-F3B5-4778-9A6B-1C76F278DC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5">
              <a:alphaModFix amt="35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21DE64F-5B85-4580-AABD-8929AE3C77DA}"/>
                </a:ext>
              </a:extLst>
            </p:cNvPr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FD999C05-67E2-43AA-B0D9-65DECDC774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39A2C284-6E09-4678-82FC-249B2B99E56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 descr="图片包含 建筑物&#10;&#10;自动生成的说明">
            <a:extLst>
              <a:ext uri="{FF2B5EF4-FFF2-40B4-BE49-F238E27FC236}">
                <a16:creationId xmlns:a16="http://schemas.microsoft.com/office/drawing/2014/main" id="{B981F1DB-25C1-435E-B0F5-44C5B7413D71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alphaModFix amt="5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730" y="2535024"/>
            <a:ext cx="9219626" cy="3957851"/>
          </a:xfrm>
          <a:prstGeom prst="rect">
            <a:avLst/>
          </a:prstGeom>
        </p:spPr>
      </p:pic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2B6A7F-936C-44D9-9F8C-61E107601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30" y="1545973"/>
            <a:ext cx="85349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13" name="灯片编号占位符 2">
            <a:extLst>
              <a:ext uri="{FF2B5EF4-FFF2-40B4-BE49-F238E27FC236}">
                <a16:creationId xmlns:a16="http://schemas.microsoft.com/office/drawing/2014/main" id="{E94959A4-EB6E-4BC8-BDF4-E960B1438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60009" y="6492875"/>
            <a:ext cx="777923" cy="342900"/>
          </a:xfrm>
          <a:prstGeom prst="rect">
            <a:avLst/>
          </a:prstGeom>
        </p:spPr>
        <p:txBody>
          <a:bodyPr/>
          <a:lstStyle/>
          <a:p>
            <a:fld id="{6C53781C-E1F6-4315-A39D-61273F2E059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62" r:id="rId8"/>
    <p:sldLayoutId id="2147483664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5400" b="1" kern="1200" dirty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6A2BA-058F-440B-9394-46E6DC65F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认证技术调研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28508B-CC86-454D-88D1-5C9F37C1BCC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5CFC3C-FF6D-41AB-B89F-B235D8464D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王凯旋</a:t>
            </a:r>
          </a:p>
        </p:txBody>
      </p:sp>
    </p:spTree>
    <p:extLst>
      <p:ext uri="{BB962C8B-B14F-4D97-AF65-F5344CB8AC3E}">
        <p14:creationId xmlns:p14="http://schemas.microsoft.com/office/powerpoint/2010/main" val="218384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58FCE0D-A998-4EEC-8AB6-500BC3F18A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22079" y="2092169"/>
            <a:ext cx="3983009" cy="2673661"/>
          </a:xfrm>
        </p:spPr>
        <p:txBody>
          <a:bodyPr/>
          <a:lstStyle/>
          <a:p>
            <a:r>
              <a:rPr lang="zh-CN" altLang="en-US" dirty="0"/>
              <a:t>信息认证</a:t>
            </a:r>
            <a:endParaRPr lang="en-US" altLang="zh-CN" dirty="0"/>
          </a:p>
          <a:p>
            <a:r>
              <a:rPr lang="zh-CN" altLang="en-US" dirty="0"/>
              <a:t>身份认证</a:t>
            </a:r>
            <a:endParaRPr lang="en-US" altLang="zh-CN" dirty="0"/>
          </a:p>
          <a:p>
            <a:r>
              <a:rPr lang="zh-CN" altLang="en-US" dirty="0"/>
              <a:t>计算认证</a:t>
            </a:r>
            <a:endParaRPr lang="en-US" altLang="zh-CN" dirty="0"/>
          </a:p>
          <a:p>
            <a:r>
              <a:rPr lang="zh-CN" altLang="en-US" dirty="0"/>
              <a:t>认证技术在区块链中的应用</a:t>
            </a:r>
          </a:p>
        </p:txBody>
      </p:sp>
    </p:spTree>
    <p:extLst>
      <p:ext uri="{BB962C8B-B14F-4D97-AF65-F5344CB8AC3E}">
        <p14:creationId xmlns:p14="http://schemas.microsoft.com/office/powerpoint/2010/main" val="132238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20FF8BD-5E4D-4906-8A43-B2EEB6B00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6514" y="43657"/>
            <a:ext cx="5311258" cy="59848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1D7170-78CB-433C-8951-82B67CA41F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A5446C-1E37-4E30-A5BD-DF97B86752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068DCF-6A73-4A1E-89A7-788C03FFD0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自定义文本框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AAC2CF8-A01E-4B99-8235-B0E27835D72C}"/>
              </a:ext>
            </a:extLst>
          </p:cNvPr>
          <p:cNvGrpSpPr/>
          <p:nvPr/>
        </p:nvGrpSpPr>
        <p:grpSpPr>
          <a:xfrm>
            <a:off x="384717" y="1616312"/>
            <a:ext cx="8140389" cy="2727087"/>
            <a:chOff x="384717" y="1616312"/>
            <a:chExt cx="8140389" cy="2727087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C5D3C396-10E7-489A-9D7A-C7541C80D0D6}"/>
                </a:ext>
              </a:extLst>
            </p:cNvPr>
            <p:cNvGrpSpPr/>
            <p:nvPr/>
          </p:nvGrpSpPr>
          <p:grpSpPr>
            <a:xfrm>
              <a:off x="384717" y="1616312"/>
              <a:ext cx="8140389" cy="2727087"/>
              <a:chOff x="806513" y="1616313"/>
              <a:chExt cx="7718593" cy="2253160"/>
            </a:xfrm>
          </p:grpSpPr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011C78A5-660A-4FA8-9736-0BEC7DBA7975}"/>
                  </a:ext>
                </a:extLst>
              </p:cNvPr>
              <p:cNvSpPr/>
              <p:nvPr/>
            </p:nvSpPr>
            <p:spPr>
              <a:xfrm>
                <a:off x="806513" y="1829339"/>
                <a:ext cx="7718593" cy="204013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1F275C4E-CAA0-4575-8881-E50E0B574E50}"/>
                  </a:ext>
                </a:extLst>
              </p:cNvPr>
              <p:cNvSpPr/>
              <p:nvPr/>
            </p:nvSpPr>
            <p:spPr>
              <a:xfrm>
                <a:off x="1186462" y="1616313"/>
                <a:ext cx="3658768" cy="4260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15" name="文本占位符 4">
                <a:extLst>
                  <a:ext uri="{FF2B5EF4-FFF2-40B4-BE49-F238E27FC236}">
                    <a16:creationId xmlns:a16="http://schemas.microsoft.com/office/drawing/2014/main" id="{BA84BB4E-5155-4663-B089-3D6698652A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9185" y="2141034"/>
                <a:ext cx="7242718" cy="1544444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130000"/>
                  </a:lnSpc>
                  <a:spcBef>
                    <a:spcPts val="1000"/>
                  </a:spcBef>
                  <a:buFontTx/>
                  <a:buBlip>
                    <a:blip r:embed="rId2"/>
                  </a:buBlip>
                  <a:defRPr sz="2000" kern="12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600" dirty="0"/>
                  <a:t>文本框</a:t>
                </a:r>
              </a:p>
            </p:txBody>
          </p: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0267606-45D7-462B-9EE1-D4F507272E15}"/>
                </a:ext>
              </a:extLst>
            </p:cNvPr>
            <p:cNvSpPr txBox="1"/>
            <p:nvPr/>
          </p:nvSpPr>
          <p:spPr>
            <a:xfrm>
              <a:off x="881292" y="1693035"/>
              <a:ext cx="3618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03097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arrow&quot;,&quot;Name&quot;:&quot;窄&quot;,&quot;HeaderHeight&quot;:10.0,&quot;FooterHeight&quot;:5.0,&quot;SideMargin&quot;:2.5,&quot;TopMargin&quot;:0.0,&quot;BottomMargin&quot;:0.0,&quot;IntervalMargin&quot;:1.0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SJTU-2019">
      <a:dk1>
        <a:srgbClr val="000000"/>
      </a:dk1>
      <a:lt1>
        <a:srgbClr val="FFFFFF"/>
      </a:lt1>
      <a:dk2>
        <a:srgbClr val="1B1C21"/>
      </a:dk2>
      <a:lt2>
        <a:srgbClr val="DBDBDB"/>
      </a:lt2>
      <a:accent1>
        <a:srgbClr val="C8161E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外宣普适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CA36119E-4C3E-498B-87B2-788E3C0F3D87}" vid="{94B54F8D-1C99-4957-9991-D1ABCE4DF88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JTU-2019">
    <a:dk1>
      <a:srgbClr val="000000"/>
    </a:dk1>
    <a:lt1>
      <a:srgbClr val="FFFFFF"/>
    </a:lt1>
    <a:dk2>
      <a:srgbClr val="1B1C21"/>
    </a:dk2>
    <a:lt2>
      <a:srgbClr val="DBDBDB"/>
    </a:lt2>
    <a:accent1>
      <a:srgbClr val="C8161E"/>
    </a:accent1>
    <a:accent2>
      <a:srgbClr val="44546A"/>
    </a:accent2>
    <a:accent3>
      <a:srgbClr val="1F4D78"/>
    </a:accent3>
    <a:accent4>
      <a:srgbClr val="ED7D31"/>
    </a:accent4>
    <a:accent5>
      <a:srgbClr val="FFC000"/>
    </a:accent5>
    <a:accent6>
      <a:srgbClr val="A5A5A5"/>
    </a:accent6>
    <a:hlink>
      <a:srgbClr val="196E7D"/>
    </a:hlink>
    <a:folHlink>
      <a:srgbClr val="BEBEB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交大电院模板PPT - 4比3</Template>
  <TotalTime>5</TotalTime>
  <Words>27</Words>
  <Application>Microsoft Office PowerPoint</Application>
  <PresentationFormat>全屏显示(4:3)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微软雅黑</vt:lpstr>
      <vt:lpstr>Arial</vt:lpstr>
      <vt:lpstr>Office 主题​​</vt:lpstr>
      <vt:lpstr>认证技术调研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Kaixuan</dc:creator>
  <cp:lastModifiedBy>Wang Kaixuan</cp:lastModifiedBy>
  <cp:revision>3</cp:revision>
  <dcterms:created xsi:type="dcterms:W3CDTF">2021-01-11T09:22:28Z</dcterms:created>
  <dcterms:modified xsi:type="dcterms:W3CDTF">2021-01-11T09:50:10Z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