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8"/>
  </p:notesMasterIdLst>
  <p:handoutMasterIdLst>
    <p:handoutMasterId r:id="rId29"/>
  </p:handoutMasterIdLst>
  <p:sldIdLst>
    <p:sldId id="259" r:id="rId2"/>
    <p:sldId id="260" r:id="rId3"/>
    <p:sldId id="261" r:id="rId4"/>
    <p:sldId id="283" r:id="rId5"/>
    <p:sldId id="284" r:id="rId6"/>
    <p:sldId id="286" r:id="rId7"/>
    <p:sldId id="285" r:id="rId8"/>
    <p:sldId id="287" r:id="rId9"/>
    <p:sldId id="264" r:id="rId10"/>
    <p:sldId id="288" r:id="rId11"/>
    <p:sldId id="289" r:id="rId12"/>
    <p:sldId id="290" r:id="rId13"/>
    <p:sldId id="291" r:id="rId14"/>
    <p:sldId id="292" r:id="rId15"/>
    <p:sldId id="270" r:id="rId16"/>
    <p:sldId id="293" r:id="rId17"/>
    <p:sldId id="294" r:id="rId18"/>
    <p:sldId id="295" r:id="rId19"/>
    <p:sldId id="296"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1560" y="8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png"/><Relationship Id="rId2" Type="http://schemas.openxmlformats.org/officeDocument/2006/relationships/image" Target="../media/image14.emf"/><Relationship Id="rId1" Type="http://schemas.openxmlformats.org/officeDocument/2006/relationships/slideLayout" Target="../slideLayouts/slideLayout9.xml"/><Relationship Id="rId6" Type="http://schemas.openxmlformats.org/officeDocument/2006/relationships/image" Target="../media/image18.emf"/><Relationship Id="rId5" Type="http://schemas.openxmlformats.org/officeDocument/2006/relationships/image" Target="../media/image17.jpg"/><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gossiped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84829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spTree>
    <p:extLst>
      <p:ext uri="{BB962C8B-B14F-4D97-AF65-F5344CB8AC3E}">
        <p14:creationId xmlns:p14="http://schemas.microsoft.com/office/powerpoint/2010/main" val="43396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fontScale="92500"/>
          </a:bodyPr>
          <a:lstStyle/>
          <a:p>
            <a:r>
              <a:rPr lang="en-GB" altLang="zh-CN" dirty="0" err="1"/>
              <a:t>NPoS</a:t>
            </a:r>
            <a:r>
              <a:rPr lang="en-GB" altLang="zh-CN" dirty="0"/>
              <a:t>(Nominated proof-of-state) is a very own version of </a:t>
            </a:r>
            <a:r>
              <a:rPr lang="en-GB" altLang="zh-CN" dirty="0" err="1"/>
              <a:t>PoS</a:t>
            </a:r>
            <a:r>
              <a:rPr lang="en-GB" altLang="zh-CN" dirty="0"/>
              <a:t> for </a:t>
            </a:r>
            <a:r>
              <a:rPr lang="en-GB" altLang="zh-CN" dirty="0" err="1"/>
              <a:t>Polkadot</a:t>
            </a:r>
            <a:r>
              <a:rPr lang="en-GB" altLang="zh-CN" dirty="0"/>
              <a:t> which have a native token called DOT</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 and </a:t>
            </a:r>
            <a:r>
              <a:rPr lang="en-GB" altLang="zh-CN" dirty="0" err="1"/>
              <a:t>BPoS</a:t>
            </a:r>
            <a:r>
              <a:rPr lang="en-GB" altLang="zh-CN" dirty="0"/>
              <a:t>.</a:t>
            </a:r>
          </a:p>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The work of Edvard </a:t>
            </a:r>
            <a:r>
              <a:rPr lang="en-US" altLang="zh-CN" dirty="0" err="1"/>
              <a:t>Phragmén</a:t>
            </a:r>
            <a:r>
              <a:rPr lang="en-US" altLang="zh-CN" dirty="0"/>
              <a:t> and Thorvald Thiele in late 19</a:t>
            </a:r>
            <a:r>
              <a:rPr lang="en-US" altLang="zh-CN" baseline="30000" dirty="0"/>
              <a:t>th</a:t>
            </a:r>
            <a:r>
              <a:rPr lang="en-US" altLang="zh-CN" dirty="0"/>
              <a:t> century.</a:t>
            </a:r>
          </a:p>
          <a:p>
            <a:pPr lvl="1"/>
            <a:r>
              <a:rPr lang="en-US" altLang="zh-CN" dirty="0"/>
              <a:t>Considerable effort to formalize the notion of proportional representation.</a:t>
            </a:r>
          </a:p>
          <a:p>
            <a:pPr lvl="1"/>
            <a:r>
              <a:rPr lang="en-US" altLang="zh-CN" dirty="0" err="1"/>
              <a:t>Revist</a:t>
            </a:r>
            <a:r>
              <a:rPr lang="en-US" altLang="zh-CN" dirty="0"/>
              <a:t> the methods by </a:t>
            </a:r>
            <a:r>
              <a:rPr lang="en-US" altLang="zh-CN" dirty="0" err="1"/>
              <a:t>Phragmén</a:t>
            </a:r>
            <a:r>
              <a:rPr lang="en-US" altLang="zh-CN" dirty="0"/>
              <a:t> and Thorvald and optimize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endParaRPr lang="en-US" altLang="zh-CN" b="1"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US" altLang="zh-CN" dirty="0"/>
              <a:t>More Information about Validator election</a:t>
            </a:r>
            <a:endParaRPr lang="zh-CN" altLang="en-US" dirty="0"/>
          </a:p>
        </p:txBody>
      </p:sp>
    </p:spTree>
    <p:extLst>
      <p:ext uri="{BB962C8B-B14F-4D97-AF65-F5344CB8AC3E}">
        <p14:creationId xmlns:p14="http://schemas.microsoft.com/office/powerpoint/2010/main" val="374970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874</TotalTime>
  <Words>1421</Words>
  <Application>Microsoft Office PowerPoint</Application>
  <PresentationFormat>全屏显示(4:3)</PresentationFormat>
  <Paragraphs>217</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The goals of validator election: Decentralisation</vt:lpstr>
      <vt:lpstr>The goals of validator election: Decentralisation</vt:lpstr>
      <vt:lpstr>The goals of validator election: Security</vt:lpstr>
      <vt:lpstr>More Information about Validator election</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可仅使用蓝色</vt:lpstr>
      <vt:lpstr>可使用多色搭配</vt:lpstr>
      <vt:lpstr>可使用VI辅助图形</vt:lpstr>
      <vt:lpstr>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49</cp:revision>
  <dcterms:created xsi:type="dcterms:W3CDTF">2020-12-11T12:34:34Z</dcterms:created>
  <dcterms:modified xsi:type="dcterms:W3CDTF">2020-12-14T08:21:38Z</dcterms:modified>
</cp:coreProperties>
</file>