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72" r:id="rId3"/>
    <p:sldId id="258" r:id="rId4"/>
    <p:sldId id="259" r:id="rId5"/>
    <p:sldId id="260" r:id="rId6"/>
    <p:sldId id="271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Bahnschrift SemiBold" panose="020B0502040204020203" pitchFamily="34" charset="0"/>
      <p:bold r:id="rId10"/>
    </p:embeddedFont>
    <p:embeddedFont>
      <p:font typeface="Bahnschrift SemiBold SemiConden" panose="020B0502040204020203" pitchFamily="34" charset="0"/>
      <p:bold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bold r:id="rId17"/>
      <p:italic r:id="rId18"/>
      <p:boldItalic r:id="rId19"/>
    </p:embeddedFont>
    <p:embeddedFont>
      <p:font typeface="Poppins Medium" panose="000006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45CAD-82E6-4302-A644-B63B42C02DDF}">
  <a:tblStyle styleId="{A8D45CAD-82E6-4302-A644-B63B42C02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9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9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2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3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4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5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6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7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8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9" hasCustomPrompt="1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13" hasCustomPrompt="1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14" hasCustomPrompt="1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15" hasCustomPrompt="1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3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3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_1_1_2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89" name="Google Shape;48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446" extrusionOk="0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7" name="Google Shape;497;p21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4504042" y="4603191"/>
            <a:ext cx="115200" cy="88562"/>
          </a:xfrm>
          <a:custGeom>
            <a:avLst/>
            <a:gdLst/>
            <a:ahLst/>
            <a:cxnLst/>
            <a:rect l="l" t="t" r="r" b="b"/>
            <a:pathLst>
              <a:path w="17930" h="13784" extrusionOk="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06" name="Google Shape;506;p21"/>
            <p:cNvSpPr/>
            <p:nvPr/>
          </p:nvSpPr>
          <p:spPr>
            <a:xfrm>
              <a:off x="5925100" y="2102500"/>
              <a:ext cx="372625" cy="372625"/>
            </a:xfrm>
            <a:custGeom>
              <a:avLst/>
              <a:gdLst/>
              <a:ahLst/>
              <a:cxnLst/>
              <a:rect l="l" t="t" r="r" b="b"/>
              <a:pathLst>
                <a:path w="14905" h="14905" extrusionOk="0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110000" y="2214550"/>
              <a:ext cx="25" cy="151300"/>
            </a:xfrm>
            <a:custGeom>
              <a:avLst/>
              <a:gdLst/>
              <a:ahLst/>
              <a:cxnLst/>
              <a:rect l="l" t="t" r="r" b="b"/>
              <a:pathLst>
                <a:path w="1" h="6052" fill="none" extrusionOk="0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034350" y="2287400"/>
              <a:ext cx="151300" cy="25"/>
            </a:xfrm>
            <a:custGeom>
              <a:avLst/>
              <a:gdLst/>
              <a:ahLst/>
              <a:cxnLst/>
              <a:rect l="l" t="t" r="r" b="b"/>
              <a:pathLst>
                <a:path w="6052" h="1" fill="none" extrusionOk="0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w="9525" cap="flat" cmpd="sng">
              <a:solidFill>
                <a:schemeClr val="dk2"/>
              </a:solidFill>
              <a:prstDash val="solid"/>
              <a:miter lim="112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10" name="Google Shape;510;p21"/>
            <p:cNvSpPr/>
            <p:nvPr/>
          </p:nvSpPr>
          <p:spPr>
            <a:xfrm>
              <a:off x="5664289" y="4604097"/>
              <a:ext cx="302399" cy="302399"/>
            </a:xfrm>
            <a:custGeom>
              <a:avLst/>
              <a:gdLst/>
              <a:ahLst/>
              <a:cxnLst/>
              <a:rect l="l" t="t" r="r" b="b"/>
              <a:pathLst>
                <a:path w="47066" h="47066" extrusionOk="0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787402" y="4712088"/>
              <a:ext cx="89288" cy="102961"/>
            </a:xfrm>
            <a:custGeom>
              <a:avLst/>
              <a:gdLst/>
              <a:ahLst/>
              <a:cxnLst/>
              <a:rect l="l" t="t" r="r" b="b"/>
              <a:pathLst>
                <a:path w="13897" h="16025" extrusionOk="0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21"/>
          <p:cNvSpPr txBox="1">
            <a:spLocks noGrp="1"/>
          </p:cNvSpPr>
          <p:nvPr>
            <p:ph type="title" idx="2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3" name="Google Shape;513;p21"/>
          <p:cNvSpPr txBox="1">
            <a:spLocks noGrp="1"/>
          </p:cNvSpPr>
          <p:nvPr>
            <p:ph type="subTitle" idx="1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1"/>
          <p:cNvSpPr txBox="1">
            <a:spLocks noGrp="1"/>
          </p:cNvSpPr>
          <p:nvPr>
            <p:ph type="title" idx="3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5" name="Google Shape;515;p21"/>
          <p:cNvSpPr txBox="1">
            <a:spLocks noGrp="1"/>
          </p:cNvSpPr>
          <p:nvPr>
            <p:ph type="subTitle" idx="4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1"/>
          <p:cNvSpPr txBox="1">
            <a:spLocks noGrp="1"/>
          </p:cNvSpPr>
          <p:nvPr>
            <p:ph type="title" idx="5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7" name="Google Shape;517;p21"/>
          <p:cNvSpPr txBox="1">
            <a:spLocks noGrp="1"/>
          </p:cNvSpPr>
          <p:nvPr>
            <p:ph type="subTitle" idx="6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1"/>
          <p:cNvSpPr txBox="1">
            <a:spLocks noGrp="1"/>
          </p:cNvSpPr>
          <p:nvPr>
            <p:ph type="title" idx="7" hasCustomPrompt="1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9" name="Google Shape;519;p21"/>
          <p:cNvSpPr txBox="1">
            <a:spLocks noGrp="1"/>
          </p:cNvSpPr>
          <p:nvPr>
            <p:ph type="title" idx="8" hasCustomPrompt="1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9" hasCustomPrompt="1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avLst/>
              <a:gdLst/>
              <a:ahLst/>
              <a:cxnLst/>
              <a:rect l="l" t="t" r="r" b="b"/>
              <a:pathLst>
                <a:path w="1589" h="1446" extrusionOk="0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avLst/>
              <a:gdLst/>
              <a:ahLst/>
              <a:cxnLst/>
              <a:rect l="l" t="t" r="r" b="b"/>
              <a:pathLst>
                <a:path w="652" h="652" extrusionOk="0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avLst/>
              <a:gdLst/>
              <a:ahLst/>
              <a:cxnLst/>
              <a:rect l="l" t="t" r="r" b="b"/>
              <a:pathLst>
                <a:path w="17930" h="13784" extrusionOk="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4905" extrusionOk="0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052" fill="none" extrusionOk="0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52" h="1" fill="none" extrusionOk="0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w="9525" cap="flat" cmpd="sng">
                <a:solidFill>
                  <a:schemeClr val="dk2"/>
                </a:solidFill>
                <a:prstDash val="solid"/>
                <a:miter lim="1120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47066" h="47066" extrusionOk="0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6025" extrusionOk="0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0758" extrusionOk="0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9414" h="10758" extrusionOk="0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0758" extrusionOk="0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>
            <a:hlinkClick r:id="rId3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 r:id="" action="ppaction://noaction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Vs Solution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Product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&amp; Competition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Model</a:t>
            </a:r>
            <a:endParaRPr sz="1200" i="1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r:id="rId4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sz="2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0" r:id="rId6"/>
    <p:sldLayoutId id="2147483667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" Target="slide4.xml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gif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4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35" name="Google Shape;835;p34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9" name="Google Shape;839;p34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40" name="Google Shape;840;p34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4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1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Bahnschrift SemiBold" panose="020B0502040204020203" pitchFamily="34" charset="0"/>
              </a:rPr>
              <a:t>Уракбоев</a:t>
            </a:r>
            <a:r>
              <a:rPr lang="ru-RU" dirty="0">
                <a:latin typeface="Bahnschrift SemiBold" panose="020B0502040204020203" pitchFamily="34" charset="0"/>
              </a:rPr>
              <a:t> Руслан ИС-21</a:t>
            </a:r>
            <a:endParaRPr dirty="0">
              <a:latin typeface="Bahnschrift SemiBold" panose="020B0502040204020203" pitchFamily="34" charset="0"/>
              <a:sym typeface="Poppins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4">
            <a:hlinkClick r:id="rId4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34">
            <a:hlinkClick r:id="rId5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8" name="Google Shape;848;p34">
            <a:hlinkClick r:id="" action="ppaction://noaction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9" name="Google Shape;849;p34">
            <a:hlinkClick r:id="" action="ppaction://noaction"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0" name="Google Shape;850;p34">
            <a:hlinkClick r:id="" action="ppaction://noaction"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51" name="Google Shape;851;p34">
            <a:hlinkClick r:id="" action="ppaction://noaction"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52" name="Google Shape;852;p34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34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4"/>
          <p:cNvSpPr txBox="1">
            <a:spLocks noGrp="1"/>
          </p:cNvSpPr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lt2"/>
                </a:solidFill>
              </a:rPr>
              <a:t>FL Studio</a:t>
            </a:r>
            <a:br>
              <a:rPr lang="en" sz="5600" dirty="0">
                <a:solidFill>
                  <a:schemeClr val="lt2"/>
                </a:solidFill>
              </a:rPr>
            </a:br>
            <a:r>
              <a:rPr lang="en" sz="6400" dirty="0"/>
              <a:t>Nexus</a:t>
            </a:r>
            <a:r>
              <a:rPr lang="en" sz="5600" dirty="0"/>
              <a:t> </a:t>
            </a:r>
            <a:r>
              <a:rPr lang="en-US" sz="5600" b="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Kypc</a:t>
            </a:r>
            <a:endParaRPr sz="5600" b="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61" name="Google Shape;861;p34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64" name="Google Shape;864;p34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7" name="Google Shape;867;p34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34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0" name="Google Shape;870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1" name="Google Shape;871;p34"/>
          <p:cNvCxnSpPr>
            <a:endCxn id="872" idx="6"/>
          </p:cNvCxnSpPr>
          <p:nvPr/>
        </p:nvCxnSpPr>
        <p:spPr>
          <a:xfrm rot="10800000" flipH="1">
            <a:off x="2705497" y="4907525"/>
            <a:ext cx="891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2" name="Google Shape;872;p34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39;p50">
            <a:extLst>
              <a:ext uri="{FF2B5EF4-FFF2-40B4-BE49-F238E27FC236}">
                <a16:creationId xmlns:a16="http://schemas.microsoft.com/office/drawing/2014/main" id="{281D46EF-B669-46C1-7A75-057BAA1C22A6}"/>
              </a:ext>
            </a:extLst>
          </p:cNvPr>
          <p:cNvSpPr/>
          <p:nvPr/>
        </p:nvSpPr>
        <p:spPr>
          <a:xfrm>
            <a:off x="6718819" y="1474446"/>
            <a:ext cx="1062600" cy="9946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50"/>
          <p:cNvSpPr/>
          <p:nvPr/>
        </p:nvSpPr>
        <p:spPr>
          <a:xfrm>
            <a:off x="6489027" y="1286275"/>
            <a:ext cx="1522200" cy="2672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4538366" y="1286275"/>
            <a:ext cx="1522200" cy="2672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50"/>
          <p:cNvSpPr/>
          <p:nvPr/>
        </p:nvSpPr>
        <p:spPr>
          <a:xfrm>
            <a:off x="2817463" y="1468017"/>
            <a:ext cx="1062600" cy="9946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0"/>
          <p:cNvSpPr/>
          <p:nvPr/>
        </p:nvSpPr>
        <p:spPr>
          <a:xfrm>
            <a:off x="2587675" y="1286275"/>
            <a:ext cx="1522200" cy="2672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 txBox="1">
            <a:spLocks noGrp="1"/>
          </p:cNvSpPr>
          <p:nvPr>
            <p:ph type="title" idx="2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YouTube</a:t>
            </a:r>
            <a:endParaRPr dirty="0"/>
          </a:p>
        </p:txBody>
      </p:sp>
      <p:sp>
        <p:nvSpPr>
          <p:cNvPr id="1743" name="Google Shape;1743;p50"/>
          <p:cNvSpPr txBox="1">
            <a:spLocks noGrp="1"/>
          </p:cNvSpPr>
          <p:nvPr>
            <p:ph type="subTitle" idx="1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Bahnschrift SemiBold" panose="020B0502040204020203" pitchFamily="34" charset="0"/>
              </a:rPr>
              <a:t>За час объяснили все основы синтезатора</a:t>
            </a:r>
            <a:endParaRPr sz="1100" dirty="0">
              <a:latin typeface="Bahnschrift SemiBold" panose="020B0502040204020203" pitchFamily="34" charset="0"/>
            </a:endParaRPr>
          </a:p>
        </p:txBody>
      </p:sp>
      <p:sp>
        <p:nvSpPr>
          <p:cNvPr id="1744" name="Google Shape;1744;p50"/>
          <p:cNvSpPr txBox="1">
            <a:spLocks noGrp="1"/>
          </p:cNvSpPr>
          <p:nvPr>
            <p:ph type="title" idx="3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FLoops</a:t>
            </a:r>
            <a:endParaRPr dirty="0"/>
          </a:p>
        </p:txBody>
      </p:sp>
      <p:sp>
        <p:nvSpPr>
          <p:cNvPr id="1745" name="Google Shape;1745;p50"/>
          <p:cNvSpPr txBox="1">
            <a:spLocks noGrp="1"/>
          </p:cNvSpPr>
          <p:nvPr>
            <p:ph type="subTitle" idx="4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Объяснили как устанавливать плагин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1746" name="Google Shape;1746;p50"/>
          <p:cNvSpPr txBox="1">
            <a:spLocks noGrp="1"/>
          </p:cNvSpPr>
          <p:nvPr>
            <p:ph type="title" idx="5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VST House</a:t>
            </a:r>
            <a:endParaRPr dirty="0"/>
          </a:p>
        </p:txBody>
      </p:sp>
      <p:sp>
        <p:nvSpPr>
          <p:cNvPr id="1747" name="Google Shape;1747;p50"/>
          <p:cNvSpPr txBox="1">
            <a:spLocks noGrp="1"/>
          </p:cNvSpPr>
          <p:nvPr>
            <p:ph type="subTitle" idx="6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  <a:cs typeface="Arial" panose="020B0604020202020204" pitchFamily="34" charset="0"/>
              </a:rPr>
              <a:t>Дали кучу </a:t>
            </a:r>
            <a:r>
              <a:rPr lang="ru-RU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пресетов</a:t>
            </a:r>
            <a:r>
              <a:rPr lang="ru-RU" dirty="0">
                <a:latin typeface="Bahnschrift SemiBold" panose="020B0502040204020203" pitchFamily="34" charset="0"/>
                <a:cs typeface="Arial" panose="020B0604020202020204" pitchFamily="34" charset="0"/>
              </a:rPr>
              <a:t> и сам кряк с </a:t>
            </a:r>
            <a:r>
              <a:rPr lang="ru-RU" dirty="0" err="1">
                <a:latin typeface="Bahnschrift SemiBold" panose="020B0502040204020203" pitchFamily="34" charset="0"/>
                <a:cs typeface="Arial" panose="020B0604020202020204" pitchFamily="34" charset="0"/>
              </a:rPr>
              <a:t>кейгеном</a:t>
            </a:r>
            <a:endParaRPr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51" name="Google Shape;1751;p50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Уроки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1752" name="Google Shape;1752;p5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53" name="Google Shape;1753;p5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6" name="Google Shape;1756;p5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57" name="Google Shape;1757;p5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58" name="Google Shape;1758;p50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0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50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50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67" name="Google Shape;1767;p5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8" name="Google Shape;1768;p5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5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50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5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75" name="Google Shape;1775;p50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7" name="Google Shape;1777;p50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8" name="Google Shape;1778;p50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79" name="Google Shape;1779;p5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80" name="Google Shape;1780;p50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0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5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83" name="Google Shape;1783;p50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0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5" name="Google Shape;1785;p5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6" name="Google Shape;1786;p50"/>
          <p:cNvSpPr/>
          <p:nvPr/>
        </p:nvSpPr>
        <p:spPr>
          <a:xfrm>
            <a:off x="570313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7" name="Google Shape;1787;p50"/>
          <p:cNvCxnSpPr>
            <a:endCxn id="1786" idx="2"/>
          </p:cNvCxnSpPr>
          <p:nvPr/>
        </p:nvCxnSpPr>
        <p:spPr>
          <a:xfrm rot="10800000" flipH="1">
            <a:off x="2705235" y="4907525"/>
            <a:ext cx="2997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E98315-ED31-C334-86B7-9B6D1A66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38" y="15748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739;p50">
            <a:extLst>
              <a:ext uri="{FF2B5EF4-FFF2-40B4-BE49-F238E27FC236}">
                <a16:creationId xmlns:a16="http://schemas.microsoft.com/office/drawing/2014/main" id="{F3A3B31C-38C6-DF00-D34C-E746C02689D4}"/>
              </a:ext>
            </a:extLst>
          </p:cNvPr>
          <p:cNvSpPr/>
          <p:nvPr/>
        </p:nvSpPr>
        <p:spPr>
          <a:xfrm>
            <a:off x="4768156" y="1468017"/>
            <a:ext cx="1062600" cy="9946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E9997E-6F5F-A8D3-93BF-D9A65F01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31" y="157295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AF4B6E-B80E-8752-A8CE-D3664778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837" y="157295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47;p34">
            <a:extLst>
              <a:ext uri="{FF2B5EF4-FFF2-40B4-BE49-F238E27FC236}">
                <a16:creationId xmlns:a16="http://schemas.microsoft.com/office/drawing/2014/main" id="{3382996A-DC35-3F29-94BD-4588EF046D1B}"/>
              </a:ext>
            </a:extLst>
          </p:cNvPr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Google Shape;848;p34">
            <a:hlinkClick r:id="" action="ppaction://noaction"/>
            <a:extLst>
              <a:ext uri="{FF2B5EF4-FFF2-40B4-BE49-F238E27FC236}">
                <a16:creationId xmlns:a16="http://schemas.microsoft.com/office/drawing/2014/main" id="{141515BE-3ACA-2F13-53E5-C260A7F92310}"/>
              </a:ext>
            </a:extLst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" name="Google Shape;849;p34">
            <a:hlinkClick r:id="" action="ppaction://noaction"/>
            <a:extLst>
              <a:ext uri="{FF2B5EF4-FFF2-40B4-BE49-F238E27FC236}">
                <a16:creationId xmlns:a16="http://schemas.microsoft.com/office/drawing/2014/main" id="{16FECF4A-7271-B083-683A-BB0ECDE6EEC2}"/>
              </a:ext>
            </a:extLst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" name="Google Shape;850;p34">
            <a:hlinkClick r:id="" action="ppaction://noaction"/>
            <a:extLst>
              <a:ext uri="{FF2B5EF4-FFF2-40B4-BE49-F238E27FC236}">
                <a16:creationId xmlns:a16="http://schemas.microsoft.com/office/drawing/2014/main" id="{5B37A207-6C27-5540-2E0E-27E8713CC684}"/>
              </a:ext>
            </a:extLst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" name="Google Shape;851;p34">
            <a:hlinkClick r:id="" action="ppaction://noaction"/>
            <a:extLst>
              <a:ext uri="{FF2B5EF4-FFF2-40B4-BE49-F238E27FC236}">
                <a16:creationId xmlns:a16="http://schemas.microsoft.com/office/drawing/2014/main" id="{F63BA74F-4789-CEFC-FAAD-3A6D06E3B8E3}"/>
              </a:ext>
            </a:extLst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" name="Google Shape;855;p34">
            <a:extLst>
              <a:ext uri="{FF2B5EF4-FFF2-40B4-BE49-F238E27FC236}">
                <a16:creationId xmlns:a16="http://schemas.microsoft.com/office/drawing/2014/main" id="{D9F075D6-936C-8AA7-8F14-2FF22C7DBB94}"/>
              </a:ext>
            </a:extLst>
          </p:cNvPr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" name="Google Shape;856;p34">
            <a:extLst>
              <a:ext uri="{FF2B5EF4-FFF2-40B4-BE49-F238E27FC236}">
                <a16:creationId xmlns:a16="http://schemas.microsoft.com/office/drawing/2014/main" id="{26365FA3-1307-BAC4-97B6-BDE7050142CC}"/>
              </a:ext>
            </a:extLst>
          </p:cNvPr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Google Shape;857;p34">
            <a:extLst>
              <a:ext uri="{FF2B5EF4-FFF2-40B4-BE49-F238E27FC236}">
                <a16:creationId xmlns:a16="http://schemas.microsoft.com/office/drawing/2014/main" id="{4DF41002-BF79-ED94-3169-BECA625C44D2}"/>
              </a:ext>
            </a:extLst>
          </p:cNvPr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6"/>
          <p:cNvSpPr txBox="1">
            <a:spLocks noGrp="1"/>
          </p:cNvSpPr>
          <p:nvPr>
            <p:ph type="subTitle" idx="1"/>
          </p:nvPr>
        </p:nvSpPr>
        <p:spPr>
          <a:xfrm>
            <a:off x="2767064" y="1169317"/>
            <a:ext cx="5816999" cy="1367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Bahnschrift SemiBold SemiConden" panose="020B0502040204020203" pitchFamily="34" charset="0"/>
              </a:rPr>
              <a:t>Плагин </a:t>
            </a:r>
            <a:r>
              <a:rPr lang="ru-RU" sz="1400" dirty="0" err="1">
                <a:latin typeface="Bahnschrift SemiBold SemiConden" panose="020B0502040204020203" pitchFamily="34" charset="0"/>
              </a:rPr>
              <a:t>Nexus</a:t>
            </a:r>
            <a:r>
              <a:rPr lang="ru-RU" sz="1400" dirty="0">
                <a:latin typeface="Bahnschrift SemiBold SemiConden" panose="020B0502040204020203" pitchFamily="34" charset="0"/>
              </a:rPr>
              <a:t> для FL Studio - это гибкий и многофункциональный синтезатор, который предоставляет пользователю доступ к огромной библиотеке звуков, от классических до современных. Он имеет интуитивный интерфейс, мощные редакторы и возможности маршрутизации, позволяющие создавать уникальные звуки и эффекты. </a:t>
            </a:r>
            <a:r>
              <a:rPr lang="ru-RU" sz="1400" dirty="0" err="1">
                <a:latin typeface="Bahnschrift SemiBold SemiConden" panose="020B0502040204020203" pitchFamily="34" charset="0"/>
              </a:rPr>
              <a:t>Nexus</a:t>
            </a:r>
            <a:r>
              <a:rPr lang="ru-RU" sz="1400" dirty="0">
                <a:latin typeface="Bahnschrift SemiBold SemiConden" panose="020B0502040204020203" pitchFamily="34" charset="0"/>
              </a:rPr>
              <a:t> предлагает широкий спектр синтезаторных звуков, включая </a:t>
            </a:r>
            <a:r>
              <a:rPr lang="ru-RU" sz="1400" dirty="0" err="1">
                <a:latin typeface="Bahnschrift SemiBold SemiConden" panose="020B0502040204020203" pitchFamily="34" charset="0"/>
              </a:rPr>
              <a:t>пэды</a:t>
            </a:r>
            <a:r>
              <a:rPr lang="ru-RU" sz="1400" dirty="0">
                <a:latin typeface="Bahnschrift SemiBold SemiConden" panose="020B0502040204020203" pitchFamily="34" charset="0"/>
              </a:rPr>
              <a:t>, </a:t>
            </a:r>
            <a:r>
              <a:rPr lang="ru-RU" sz="1400" dirty="0" err="1">
                <a:latin typeface="Bahnschrift SemiBold SemiConden" panose="020B0502040204020203" pitchFamily="34" charset="0"/>
              </a:rPr>
              <a:t>лиды</a:t>
            </a:r>
            <a:r>
              <a:rPr lang="ru-RU" sz="1400" dirty="0">
                <a:latin typeface="Bahnschrift SemiBold SemiConden" panose="020B0502040204020203" pitchFamily="34" charset="0"/>
              </a:rPr>
              <a:t>, басы и </a:t>
            </a:r>
            <a:r>
              <a:rPr lang="ru-RU" sz="1400" dirty="0" err="1">
                <a:latin typeface="Bahnschrift SemiBold SemiConden" panose="020B0502040204020203" pitchFamily="34" charset="0"/>
              </a:rPr>
              <a:t>синты</a:t>
            </a:r>
            <a:r>
              <a:rPr lang="ru-RU" sz="1400" dirty="0">
                <a:latin typeface="Bahnschrift SemiBold SemiConden" panose="020B0502040204020203" pitchFamily="34" charset="0"/>
              </a:rPr>
              <a:t>, и является одним из самых популярных плагинов для FL Studio.</a:t>
            </a:r>
            <a:endParaRPr sz="1400" dirty="0">
              <a:latin typeface="Bahnschrift SemiBold SemiConden" panose="020B0502040204020203" pitchFamily="34" charset="0"/>
            </a:endParaRPr>
          </a:p>
        </p:txBody>
      </p:sp>
      <p:sp>
        <p:nvSpPr>
          <p:cNvPr id="901" name="Google Shape;901;p36"/>
          <p:cNvSpPr txBox="1">
            <a:spLocks noGrp="1"/>
          </p:cNvSpPr>
          <p:nvPr>
            <p:ph type="title" idx="5"/>
          </p:nvPr>
        </p:nvSpPr>
        <p:spPr>
          <a:xfrm>
            <a:off x="3093648" y="2655392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Плюсы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6"/>
          </p:nvPr>
        </p:nvSpPr>
        <p:spPr>
          <a:xfrm>
            <a:off x="3093648" y="3116015"/>
            <a:ext cx="2081700" cy="1100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+ Огромная библиотека семплов</a:t>
            </a:r>
            <a:br>
              <a:rPr lang="ru-RU" dirty="0">
                <a:latin typeface="Bahnschrift SemiBold" panose="020B0502040204020203" pitchFamily="34" charset="0"/>
              </a:rPr>
            </a:br>
            <a:r>
              <a:rPr lang="ru-RU" dirty="0">
                <a:latin typeface="Bahnschrift SemiBold" panose="020B0502040204020203" pitchFamily="34" charset="0"/>
              </a:rPr>
              <a:t>+Детализированный редактор</a:t>
            </a:r>
            <a:br>
              <a:rPr lang="ru-RU" dirty="0">
                <a:latin typeface="Bahnschrift SemiBold" panose="020B0502040204020203" pitchFamily="34" charset="0"/>
              </a:rPr>
            </a:br>
            <a:r>
              <a:rPr lang="ru-RU" dirty="0">
                <a:latin typeface="Bahnschrift SemiBold" panose="020B0502040204020203" pitchFamily="34" charset="0"/>
              </a:rPr>
              <a:t>+ В интернете полно </a:t>
            </a:r>
            <a:r>
              <a:rPr lang="ru-RU" dirty="0" err="1">
                <a:latin typeface="Bahnschrift SemiBold" panose="020B0502040204020203" pitchFamily="34" charset="0"/>
              </a:rPr>
              <a:t>пресетов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903" name="Google Shape;903;p36"/>
          <p:cNvSpPr txBox="1">
            <a:spLocks noGrp="1"/>
          </p:cNvSpPr>
          <p:nvPr>
            <p:ph type="title" idx="7"/>
          </p:nvPr>
        </p:nvSpPr>
        <p:spPr>
          <a:xfrm>
            <a:off x="6145012" y="2655392"/>
            <a:ext cx="208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Минусы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904" name="Google Shape;904;p36"/>
          <p:cNvSpPr txBox="1">
            <a:spLocks noGrp="1"/>
          </p:cNvSpPr>
          <p:nvPr>
            <p:ph type="subTitle" idx="8"/>
          </p:nvPr>
        </p:nvSpPr>
        <p:spPr>
          <a:xfrm>
            <a:off x="6126425" y="3116011"/>
            <a:ext cx="2081700" cy="1100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Bahnschrift SemiBold" panose="020B0502040204020203" pitchFamily="34" charset="0"/>
              </a:rPr>
              <a:t>Вес плагина со всеми стоковыми библиотеками 178ГБ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Bahnschrift SemiBold" panose="020B0502040204020203" pitchFamily="34" charset="0"/>
              </a:rPr>
              <a:t> Довольно требователен к железу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909" name="Google Shape;909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10" name="Google Shape;910;p36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13" name="Google Shape;913;p36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16" name="Google Shape;916;p3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3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20" name="Google Shape;920;p36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21" name="Google Shape;921;p36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36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0" name="Google Shape;930;p3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3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6" name="Google Shape;936;p36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6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38" name="Google Shape;938;p36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6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1" name="Google Shape;941;p36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42" name="Google Shape;942;p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43" name="Google Shape;943;p36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46" name="Google Shape;946;p36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8" name="Google Shape;948;p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>
            <a:endCxn id="950" idx="2"/>
          </p:cNvCxnSpPr>
          <p:nvPr/>
        </p:nvCxnSpPr>
        <p:spPr>
          <a:xfrm rot="10800000" flipH="1">
            <a:off x="2705239" y="4907525"/>
            <a:ext cx="3747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0" name="Google Shape;950;p36"/>
          <p:cNvSpPr/>
          <p:nvPr/>
        </p:nvSpPr>
        <p:spPr>
          <a:xfrm>
            <a:off x="3079939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1" name="Google Shape;951;p36"/>
          <p:cNvCxnSpPr>
            <a:endCxn id="950" idx="2"/>
          </p:cNvCxnSpPr>
          <p:nvPr/>
        </p:nvCxnSpPr>
        <p:spPr>
          <a:xfrm rot="10800000" flipH="1">
            <a:off x="2705539" y="4907525"/>
            <a:ext cx="3744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36"/>
          <p:cNvSpPr txBox="1">
            <a:spLocks noGrp="1"/>
          </p:cNvSpPr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С чем его едят?</a:t>
            </a:r>
            <a:endParaRPr dirty="0">
              <a:latin typeface="Bahnschrift SemiBold" panose="020B0502040204020203" pitchFamily="34" charset="0"/>
            </a:endParaRPr>
          </a:p>
        </p:txBody>
      </p:sp>
      <p:cxnSp>
        <p:nvCxnSpPr>
          <p:cNvPr id="19" name="Google Shape;1769;p50">
            <a:extLst>
              <a:ext uri="{FF2B5EF4-FFF2-40B4-BE49-F238E27FC236}">
                <a16:creationId xmlns:a16="http://schemas.microsoft.com/office/drawing/2014/main" id="{91157213-29F1-B130-DC88-9A8A9A8C2855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47;p34">
            <a:extLst>
              <a:ext uri="{FF2B5EF4-FFF2-40B4-BE49-F238E27FC236}">
                <a16:creationId xmlns:a16="http://schemas.microsoft.com/office/drawing/2014/main" id="{A22A3F30-7117-41C0-C74A-17D2F647F819}"/>
              </a:ext>
            </a:extLst>
          </p:cNvPr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" name="Google Shape;848;p34">
            <a:hlinkClick r:id="" action="ppaction://noaction"/>
            <a:extLst>
              <a:ext uri="{FF2B5EF4-FFF2-40B4-BE49-F238E27FC236}">
                <a16:creationId xmlns:a16="http://schemas.microsoft.com/office/drawing/2014/main" id="{A84B0794-8D3C-8121-2E61-F4B638C70775}"/>
              </a:ext>
            </a:extLst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2" name="Google Shape;849;p34">
            <a:hlinkClick r:id="" action="ppaction://noaction"/>
            <a:extLst>
              <a:ext uri="{FF2B5EF4-FFF2-40B4-BE49-F238E27FC236}">
                <a16:creationId xmlns:a16="http://schemas.microsoft.com/office/drawing/2014/main" id="{BEF53599-4F8F-8FD2-8475-B3FFE637B1C5}"/>
              </a:ext>
            </a:extLst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850;p34">
            <a:hlinkClick r:id="" action="ppaction://noaction"/>
            <a:extLst>
              <a:ext uri="{FF2B5EF4-FFF2-40B4-BE49-F238E27FC236}">
                <a16:creationId xmlns:a16="http://schemas.microsoft.com/office/drawing/2014/main" id="{F0C19699-D460-C1B5-B960-6CEFF202888E}"/>
              </a:ext>
            </a:extLst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851;p34">
            <a:hlinkClick r:id="" action="ppaction://noaction"/>
            <a:extLst>
              <a:ext uri="{FF2B5EF4-FFF2-40B4-BE49-F238E27FC236}">
                <a16:creationId xmlns:a16="http://schemas.microsoft.com/office/drawing/2014/main" id="{FA9F34DA-C4EE-ECB4-F4E9-E5D6373AAACB}"/>
              </a:ext>
            </a:extLst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" name="Google Shape;855;p34">
            <a:extLst>
              <a:ext uri="{FF2B5EF4-FFF2-40B4-BE49-F238E27FC236}">
                <a16:creationId xmlns:a16="http://schemas.microsoft.com/office/drawing/2014/main" id="{7B6C5DCF-9085-8E74-0891-C282C2811793}"/>
              </a:ext>
            </a:extLst>
          </p:cNvPr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" name="Google Shape;856;p34">
            <a:extLst>
              <a:ext uri="{FF2B5EF4-FFF2-40B4-BE49-F238E27FC236}">
                <a16:creationId xmlns:a16="http://schemas.microsoft.com/office/drawing/2014/main" id="{391E1E7D-E292-B3DD-7C6B-7B9085992B3C}"/>
              </a:ext>
            </a:extLst>
          </p:cNvPr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857;p34">
            <a:extLst>
              <a:ext uri="{FF2B5EF4-FFF2-40B4-BE49-F238E27FC236}">
                <a16:creationId xmlns:a16="http://schemas.microsoft.com/office/drawing/2014/main" id="{0CC53D28-FC5C-8E3A-1A15-4984B12056B4}"/>
              </a:ext>
            </a:extLst>
          </p:cNvPr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title"/>
          </p:nvPr>
        </p:nvSpPr>
        <p:spPr>
          <a:xfrm>
            <a:off x="3679150" y="0"/>
            <a:ext cx="4119600" cy="16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SemiBold" panose="020B0502040204020203" pitchFamily="34" charset="0"/>
              </a:rPr>
              <a:t>Скриншоты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959" name="Google Shape;959;p3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60" name="Google Shape;960;p3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4" name="Google Shape;964;p3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65" name="Google Shape;965;p37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37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74" name="Google Shape;974;p3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0" name="Google Shape;980;p37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82" name="Google Shape;982;p37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7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37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86" name="Google Shape;986;p3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987" name="Google Shape;987;p37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90" name="Google Shape;990;p37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2" name="Google Shape;992;p3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37"/>
          <p:cNvSpPr/>
          <p:nvPr/>
        </p:nvSpPr>
        <p:spPr>
          <a:xfrm>
            <a:off x="326731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4" name="Google Shape;994;p37"/>
          <p:cNvCxnSpPr>
            <a:endCxn id="993" idx="2"/>
          </p:cNvCxnSpPr>
          <p:nvPr/>
        </p:nvCxnSpPr>
        <p:spPr>
          <a:xfrm rot="10800000" flipH="1">
            <a:off x="2705410" y="4907525"/>
            <a:ext cx="5619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769;p50">
            <a:extLst>
              <a:ext uri="{FF2B5EF4-FFF2-40B4-BE49-F238E27FC236}">
                <a16:creationId xmlns:a16="http://schemas.microsoft.com/office/drawing/2014/main" id="{28685FE6-744F-397B-A2F4-6AF198420556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47;p34">
            <a:extLst>
              <a:ext uri="{FF2B5EF4-FFF2-40B4-BE49-F238E27FC236}">
                <a16:creationId xmlns:a16="http://schemas.microsoft.com/office/drawing/2014/main" id="{4B6022E7-1A7A-5C0B-2CC0-AA0B6E7BCD28}"/>
              </a:ext>
            </a:extLst>
          </p:cNvPr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" name="Google Shape;848;p34">
            <a:hlinkClick r:id="" action="ppaction://noaction"/>
            <a:extLst>
              <a:ext uri="{FF2B5EF4-FFF2-40B4-BE49-F238E27FC236}">
                <a16:creationId xmlns:a16="http://schemas.microsoft.com/office/drawing/2014/main" id="{E07994D9-DD82-3DCA-9DA3-2D09DD94087F}"/>
              </a:ext>
            </a:extLst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Google Shape;849;p34">
            <a:hlinkClick r:id="" action="ppaction://noaction"/>
            <a:extLst>
              <a:ext uri="{FF2B5EF4-FFF2-40B4-BE49-F238E27FC236}">
                <a16:creationId xmlns:a16="http://schemas.microsoft.com/office/drawing/2014/main" id="{62C65598-75B0-4ED7-CCF5-392C52BF55ED}"/>
              </a:ext>
            </a:extLst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" name="Google Shape;850;p34">
            <a:hlinkClick r:id="" action="ppaction://noaction"/>
            <a:extLst>
              <a:ext uri="{FF2B5EF4-FFF2-40B4-BE49-F238E27FC236}">
                <a16:creationId xmlns:a16="http://schemas.microsoft.com/office/drawing/2014/main" id="{18622CC0-E2CE-BCDB-A7CD-440375C91030}"/>
              </a:ext>
            </a:extLst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" name="Google Shape;851;p34">
            <a:hlinkClick r:id="" action="ppaction://noaction"/>
            <a:extLst>
              <a:ext uri="{FF2B5EF4-FFF2-40B4-BE49-F238E27FC236}">
                <a16:creationId xmlns:a16="http://schemas.microsoft.com/office/drawing/2014/main" id="{3B925D5C-1BB0-3D3F-70F6-96FEE1B0110E}"/>
              </a:ext>
            </a:extLst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" name="Google Shape;855;p34">
            <a:extLst>
              <a:ext uri="{FF2B5EF4-FFF2-40B4-BE49-F238E27FC236}">
                <a16:creationId xmlns:a16="http://schemas.microsoft.com/office/drawing/2014/main" id="{2FA78842-3B25-9A30-E7B8-8DCBC35D251F}"/>
              </a:ext>
            </a:extLst>
          </p:cNvPr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" name="Google Shape;856;p34">
            <a:extLst>
              <a:ext uri="{FF2B5EF4-FFF2-40B4-BE49-F238E27FC236}">
                <a16:creationId xmlns:a16="http://schemas.microsoft.com/office/drawing/2014/main" id="{97CE3FA6-47DB-E8BD-5ABD-7F48B719B1AB}"/>
              </a:ext>
            </a:extLst>
          </p:cNvPr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" name="Google Shape;857;p34">
            <a:extLst>
              <a:ext uri="{FF2B5EF4-FFF2-40B4-BE49-F238E27FC236}">
                <a16:creationId xmlns:a16="http://schemas.microsoft.com/office/drawing/2014/main" id="{8CFCA896-D279-08CF-6485-6C1CC6B3D32D}"/>
              </a:ext>
            </a:extLst>
          </p:cNvPr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2D8FE6-391B-E7DC-C0A4-0DB08697C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t="3558" r="12686" b="3825"/>
          <a:stretch/>
        </p:blipFill>
        <p:spPr bwMode="auto">
          <a:xfrm>
            <a:off x="2655992" y="1231851"/>
            <a:ext cx="3602853" cy="27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3C10BD-45E7-B692-C08C-04CD382A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45" y="1720262"/>
            <a:ext cx="2094555" cy="17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8"/>
          <p:cNvSpPr txBox="1">
            <a:spLocks noGrp="1"/>
          </p:cNvSpPr>
          <p:nvPr>
            <p:ph type="title"/>
          </p:nvPr>
        </p:nvSpPr>
        <p:spPr>
          <a:xfrm>
            <a:off x="3499381" y="532945"/>
            <a:ext cx="412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Bahnschrift SemiBold" panose="020B0502040204020203" pitchFamily="34" charset="0"/>
              </a:rPr>
              <a:t>Демо4ка</a:t>
            </a:r>
            <a:endParaRPr sz="3200" dirty="0">
              <a:latin typeface="Bahnschrift SemiBold" panose="020B0502040204020203" pitchFamily="34" charset="0"/>
            </a:endParaRPr>
          </a:p>
        </p:txBody>
      </p:sp>
      <p:grpSp>
        <p:nvGrpSpPr>
          <p:cNvPr id="1002" name="Google Shape;1002;p3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03" name="Google Shape;1003;p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3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7" name="Google Shape;1007;p3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008" name="Google Shape;1008;p38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8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17" name="Google Shape;1017;p3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3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3" name="Google Shape;1023;p38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3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025" name="Google Shape;1025;p38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38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8" name="Google Shape;1028;p38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29" name="Google Shape;1029;p38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030" name="Google Shape;1030;p38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33" name="Google Shape;1033;p38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" name="Google Shape;1035;p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6" name="Google Shape;1036;p38"/>
          <p:cNvSpPr/>
          <p:nvPr/>
        </p:nvSpPr>
        <p:spPr>
          <a:xfrm>
            <a:off x="3454681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7" name="Google Shape;1037;p38"/>
          <p:cNvCxnSpPr>
            <a:endCxn id="1036" idx="2"/>
          </p:cNvCxnSpPr>
          <p:nvPr/>
        </p:nvCxnSpPr>
        <p:spPr>
          <a:xfrm rot="10800000" flipH="1">
            <a:off x="2705581" y="4907525"/>
            <a:ext cx="7491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739;p50">
            <a:extLst>
              <a:ext uri="{FF2B5EF4-FFF2-40B4-BE49-F238E27FC236}">
                <a16:creationId xmlns:a16="http://schemas.microsoft.com/office/drawing/2014/main" id="{1D8A5C44-2486-D67B-C235-665D4A670210}"/>
              </a:ext>
            </a:extLst>
          </p:cNvPr>
          <p:cNvSpPr/>
          <p:nvPr/>
        </p:nvSpPr>
        <p:spPr>
          <a:xfrm>
            <a:off x="2590828" y="240332"/>
            <a:ext cx="1164189" cy="10897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85867E-319C-E77A-269F-888AEBB2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63" y="351019"/>
            <a:ext cx="856619" cy="8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4FD10C0-9EAB-305E-B4F9-8A006AD9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67" y="1488288"/>
            <a:ext cx="4882785" cy="274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oogle Shape;976;p37">
            <a:extLst>
              <a:ext uri="{FF2B5EF4-FFF2-40B4-BE49-F238E27FC236}">
                <a16:creationId xmlns:a16="http://schemas.microsoft.com/office/drawing/2014/main" id="{76553368-FD7F-A282-BBBE-A3B732267BBC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769;p50">
            <a:extLst>
              <a:ext uri="{FF2B5EF4-FFF2-40B4-BE49-F238E27FC236}">
                <a16:creationId xmlns:a16="http://schemas.microsoft.com/office/drawing/2014/main" id="{085D78A7-EE7C-2FA9-A0AA-36FB47EB311C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847;p34">
            <a:extLst>
              <a:ext uri="{FF2B5EF4-FFF2-40B4-BE49-F238E27FC236}">
                <a16:creationId xmlns:a16="http://schemas.microsoft.com/office/drawing/2014/main" id="{38D55DBD-8960-8525-5467-1598126E0475}"/>
              </a:ext>
            </a:extLst>
          </p:cNvPr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" name="Google Shape;848;p34">
            <a:hlinkClick r:id="" action="ppaction://noaction"/>
            <a:extLst>
              <a:ext uri="{FF2B5EF4-FFF2-40B4-BE49-F238E27FC236}">
                <a16:creationId xmlns:a16="http://schemas.microsoft.com/office/drawing/2014/main" id="{5FCF72F2-0FA4-ED03-C26D-C23D6ED19594}"/>
              </a:ext>
            </a:extLst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" name="Google Shape;849;p34">
            <a:hlinkClick r:id="" action="ppaction://noaction"/>
            <a:extLst>
              <a:ext uri="{FF2B5EF4-FFF2-40B4-BE49-F238E27FC236}">
                <a16:creationId xmlns:a16="http://schemas.microsoft.com/office/drawing/2014/main" id="{027479C4-9AF2-326A-E7A3-75438F86152E}"/>
              </a:ext>
            </a:extLst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" name="Google Shape;850;p34">
            <a:hlinkClick r:id="" action="ppaction://noaction"/>
            <a:extLst>
              <a:ext uri="{FF2B5EF4-FFF2-40B4-BE49-F238E27FC236}">
                <a16:creationId xmlns:a16="http://schemas.microsoft.com/office/drawing/2014/main" id="{ECD84B43-ABCC-A275-5BCE-D3D9F9629252}"/>
              </a:ext>
            </a:extLst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" name="Google Shape;851;p34">
            <a:hlinkClick r:id="" action="ppaction://noaction"/>
            <a:extLst>
              <a:ext uri="{FF2B5EF4-FFF2-40B4-BE49-F238E27FC236}">
                <a16:creationId xmlns:a16="http://schemas.microsoft.com/office/drawing/2014/main" id="{58403B5F-E5E3-F64E-B5E7-0DD701ED7061}"/>
              </a:ext>
            </a:extLst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" name="Google Shape;855;p34">
            <a:extLst>
              <a:ext uri="{FF2B5EF4-FFF2-40B4-BE49-F238E27FC236}">
                <a16:creationId xmlns:a16="http://schemas.microsoft.com/office/drawing/2014/main" id="{03879A35-F79A-0F26-1B7A-A9EFFCF1493E}"/>
              </a:ext>
            </a:extLst>
          </p:cNvPr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" name="Google Shape;856;p34">
            <a:extLst>
              <a:ext uri="{FF2B5EF4-FFF2-40B4-BE49-F238E27FC236}">
                <a16:creationId xmlns:a16="http://schemas.microsoft.com/office/drawing/2014/main" id="{F988543B-47AA-0C5E-75C5-532ADA339B3B}"/>
              </a:ext>
            </a:extLst>
          </p:cNvPr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" name="Google Shape;857;p34">
            <a:extLst>
              <a:ext uri="{FF2B5EF4-FFF2-40B4-BE49-F238E27FC236}">
                <a16:creationId xmlns:a16="http://schemas.microsoft.com/office/drawing/2014/main" id="{0AF667D2-F99C-39E2-6B3F-6EA6F7F35D0A}"/>
              </a:ext>
            </a:extLst>
          </p:cNvPr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9"/>
          <p:cNvSpPr txBox="1">
            <a:spLocks noGrp="1"/>
          </p:cNvSpPr>
          <p:nvPr>
            <p:ph type="title"/>
          </p:nvPr>
        </p:nvSpPr>
        <p:spPr>
          <a:xfrm>
            <a:off x="2672675" y="1307100"/>
            <a:ext cx="6074092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latin typeface="Arial Black" panose="020B0A04020102020204" pitchFamily="34" charset="0"/>
              </a:rPr>
              <a:t>Спасибо за невнимание!</a:t>
            </a:r>
            <a:endParaRPr sz="6000" dirty="0">
              <a:latin typeface="Arial Black" panose="020B0A04020102020204" pitchFamily="34" charset="0"/>
            </a:endParaRPr>
          </a:p>
        </p:txBody>
      </p:sp>
      <p:grpSp>
        <p:nvGrpSpPr>
          <p:cNvPr id="1696" name="Google Shape;1696;p49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97" name="Google Shape;1697;p49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name="adj" fmla="val 1114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49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PLAYLIST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1" name="Google Shape;1701;p49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702" name="Google Shape;1702;p49"/>
            <p:cNvSpPr/>
            <p:nvPr/>
          </p:nvSpPr>
          <p:spPr>
            <a:xfrm>
              <a:off x="4565503" y="978133"/>
              <a:ext cx="135897" cy="186569"/>
            </a:xfrm>
            <a:custGeom>
              <a:avLst/>
              <a:gdLst/>
              <a:ahLst/>
              <a:cxnLst/>
              <a:rect l="l" t="t" r="r" b="b"/>
              <a:pathLst>
                <a:path w="4452" h="6112" extrusionOk="0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4436963" y="889641"/>
              <a:ext cx="363309" cy="363278"/>
            </a:xfrm>
            <a:custGeom>
              <a:avLst/>
              <a:gdLst/>
              <a:ahLst/>
              <a:cxnLst/>
              <a:rect l="l" t="t" r="r" b="b"/>
              <a:pathLst>
                <a:path w="11902" h="11901" extrusionOk="0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9"/>
          <p:cNvSpPr/>
          <p:nvPr/>
        </p:nvSpPr>
        <p:spPr>
          <a:xfrm>
            <a:off x="141854" y="362256"/>
            <a:ext cx="251459" cy="201169"/>
          </a:xfrm>
          <a:custGeom>
            <a:avLst/>
            <a:gdLst/>
            <a:ahLst/>
            <a:cxnLst/>
            <a:rect l="l" t="t" r="r" b="b"/>
            <a:pathLst>
              <a:path w="2392" h="1972" extrusionOk="0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9">
            <a:hlinkClick r:id="rId4" action="ppaction://hlinksldjump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11" name="Google Shape;1711;p49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49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9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7" name="Google Shape;1717;p49"/>
          <p:cNvSpPr/>
          <p:nvPr/>
        </p:nvSpPr>
        <p:spPr>
          <a:xfrm>
            <a:off x="161966" y="797362"/>
            <a:ext cx="211236" cy="239677"/>
          </a:xfrm>
          <a:custGeom>
            <a:avLst/>
            <a:gdLst/>
            <a:ahLst/>
            <a:cxnLst/>
            <a:rect l="l" t="t" r="r" b="b"/>
            <a:pathLst>
              <a:path w="10491" h="11905" extrusionOk="0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49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719" name="Google Shape;1719;p49"/>
            <p:cNvSpPr/>
            <p:nvPr/>
          </p:nvSpPr>
          <p:spPr>
            <a:xfrm>
              <a:off x="859005" y="2667020"/>
              <a:ext cx="31349" cy="31349"/>
            </a:xfrm>
            <a:custGeom>
              <a:avLst/>
              <a:gdLst/>
              <a:ahLst/>
              <a:cxnLst/>
              <a:rect l="l" t="t" r="r" b="b"/>
              <a:pathLst>
                <a:path w="1027" h="1027" extrusionOk="0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848108" y="2705695"/>
              <a:ext cx="53144" cy="17460"/>
            </a:xfrm>
            <a:custGeom>
              <a:avLst/>
              <a:gdLst/>
              <a:ahLst/>
              <a:cxnLst/>
              <a:rect l="l" t="t" r="r" b="b"/>
              <a:pathLst>
                <a:path w="1741" h="572" extrusionOk="0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49">
            <a:hlinkClick r:id="" action="ppaction://noaction"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2" name="Google Shape;1722;p49">
            <a:hlinkClick r:id="rId5" action="ppaction://hlinksldjump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3" name="Google Shape;1723;p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724" name="Google Shape;1724;p49">
              <a:hlinkClick r:id=""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>
              <a:hlinkClick r:id=""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avLst/>
              <a:gdLst/>
              <a:ahLst/>
              <a:cxnLst/>
              <a:rect l="l" t="t" r="r" b="b"/>
              <a:pathLst>
                <a:path w="1906" h="10758" extrusionOk="0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27" name="Google Shape;1727;p49">
              <a:hlinkClick r:id=""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avLst/>
              <a:gdLst/>
              <a:ahLst/>
              <a:cxnLst/>
              <a:rect l="l" t="t" r="r" b="b"/>
              <a:pathLst>
                <a:path w="2018" h="10758" extrusionOk="0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>
              <a:hlinkClick r:id=""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avLst/>
              <a:gdLst/>
              <a:ahLst/>
              <a:cxnLst/>
              <a:rect l="l" t="t" r="r" b="b"/>
              <a:pathLst>
                <a:path w="9414" h="10758" extrusionOk="0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9" name="Google Shape;1729;p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49"/>
          <p:cNvSpPr/>
          <p:nvPr/>
        </p:nvSpPr>
        <p:spPr>
          <a:xfrm>
            <a:off x="5515764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1" name="Google Shape;1731;p49"/>
          <p:cNvCxnSpPr>
            <a:endCxn id="1730" idx="2"/>
          </p:cNvCxnSpPr>
          <p:nvPr/>
        </p:nvCxnSpPr>
        <p:spPr>
          <a:xfrm rot="10800000" flipH="1">
            <a:off x="2705364" y="4907525"/>
            <a:ext cx="2810400" cy="2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76;p37">
            <a:extLst>
              <a:ext uri="{FF2B5EF4-FFF2-40B4-BE49-F238E27FC236}">
                <a16:creationId xmlns:a16="http://schemas.microsoft.com/office/drawing/2014/main" id="{333C6914-435B-476A-4AD7-C45FBD0EB429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769;p50">
            <a:extLst>
              <a:ext uri="{FF2B5EF4-FFF2-40B4-BE49-F238E27FC236}">
                <a16:creationId xmlns:a16="http://schemas.microsoft.com/office/drawing/2014/main" id="{401C2266-76D4-14A8-FF9B-2992FCCBE38F}"/>
              </a:ext>
            </a:extLst>
          </p:cNvPr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847;p34">
            <a:extLst>
              <a:ext uri="{FF2B5EF4-FFF2-40B4-BE49-F238E27FC236}">
                <a16:creationId xmlns:a16="http://schemas.microsoft.com/office/drawing/2014/main" id="{3F73FB5A-CC4C-0CA7-B43B-CB50D231E157}"/>
              </a:ext>
            </a:extLst>
          </p:cNvPr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" name="Google Shape;848;p34">
            <a:hlinkClick r:id="" action="ppaction://noaction"/>
            <a:extLst>
              <a:ext uri="{FF2B5EF4-FFF2-40B4-BE49-F238E27FC236}">
                <a16:creationId xmlns:a16="http://schemas.microsoft.com/office/drawing/2014/main" id="{B8E4C15C-39C2-6419-E363-5888618495E9}"/>
              </a:ext>
            </a:extLst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Уроки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" name="Google Shape;849;p34">
            <a:hlinkClick r:id="" action="ppaction://noaction"/>
            <a:extLst>
              <a:ext uri="{FF2B5EF4-FFF2-40B4-BE49-F238E27FC236}">
                <a16:creationId xmlns:a16="http://schemas.microsoft.com/office/drawing/2014/main" id="{8622E962-E28F-785E-4EC0-5377882BB4C8}"/>
              </a:ext>
            </a:extLst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Обзор плагина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" name="Google Shape;850;p34">
            <a:hlinkClick r:id="" action="ppaction://noaction"/>
            <a:extLst>
              <a:ext uri="{FF2B5EF4-FFF2-40B4-BE49-F238E27FC236}">
                <a16:creationId xmlns:a16="http://schemas.microsoft.com/office/drawing/2014/main" id="{4C737283-61FF-5213-E3AE-550176FCCEB1}"/>
              </a:ext>
            </a:extLst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Скриншоты проекта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" name="Google Shape;851;p34">
            <a:hlinkClick r:id="" action="ppaction://noaction"/>
            <a:extLst>
              <a:ext uri="{FF2B5EF4-FFF2-40B4-BE49-F238E27FC236}">
                <a16:creationId xmlns:a16="http://schemas.microsoft.com/office/drawing/2014/main" id="{385499B5-1798-2CF5-72AB-D36ABD1C5EA5}"/>
              </a:ext>
            </a:extLst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lt1"/>
                </a:solidFill>
                <a:uFill>
                  <a:noFill/>
                </a:uFill>
                <a:latin typeface="Bahnschrift SemiBold" panose="020B0502040204020203" pitchFamily="34" charset="0"/>
                <a:ea typeface="Poppins Light"/>
                <a:cs typeface="Poppins Light"/>
                <a:sym typeface="Poppins Light"/>
              </a:rPr>
              <a:t>Демка</a:t>
            </a:r>
            <a:endParaRPr sz="1200" dirty="0">
              <a:solidFill>
                <a:schemeClr val="lt1"/>
              </a:solidFill>
              <a:latin typeface="Bahnschrift SemiBold" panose="020B0502040204020203" pitchFamily="34" charset="0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" name="Google Shape;855;p34">
            <a:extLst>
              <a:ext uri="{FF2B5EF4-FFF2-40B4-BE49-F238E27FC236}">
                <a16:creationId xmlns:a16="http://schemas.microsoft.com/office/drawing/2014/main" id="{F9CFB9C4-2FD5-D27F-4BB7-D7F82E99294D}"/>
              </a:ext>
            </a:extLst>
          </p:cNvPr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" name="Google Shape;856;p34">
            <a:extLst>
              <a:ext uri="{FF2B5EF4-FFF2-40B4-BE49-F238E27FC236}">
                <a16:creationId xmlns:a16="http://schemas.microsoft.com/office/drawing/2014/main" id="{3166F14F-8D5B-9BE0-8BA4-6E4BEFD6B938}"/>
              </a:ext>
            </a:extLst>
          </p:cNvPr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" name="Google Shape;857;p34">
            <a:extLst>
              <a:ext uri="{FF2B5EF4-FFF2-40B4-BE49-F238E27FC236}">
                <a16:creationId xmlns:a16="http://schemas.microsoft.com/office/drawing/2014/main" id="{939622E5-3875-DA2C-CD1F-F3DECB12B1AF}"/>
              </a:ext>
            </a:extLst>
          </p:cNvPr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Экран (16:9)</PresentationFormat>
  <Paragraphs>91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Poppins SemiBold</vt:lpstr>
      <vt:lpstr>Poppins Medium</vt:lpstr>
      <vt:lpstr>Arial Black</vt:lpstr>
      <vt:lpstr>Bahnschrift SemiBold SemiConden</vt:lpstr>
      <vt:lpstr>Arial</vt:lpstr>
      <vt:lpstr>Poppins Light</vt:lpstr>
      <vt:lpstr>Poppins</vt:lpstr>
      <vt:lpstr>Bahnschrift SemiBold</vt:lpstr>
      <vt:lpstr>Music App Interface Pitch Deck by Slidesgo</vt:lpstr>
      <vt:lpstr>FL Studio Nexus Kypc</vt:lpstr>
      <vt:lpstr>YouTube</vt:lpstr>
      <vt:lpstr>Плюсы</vt:lpstr>
      <vt:lpstr>Скриншоты</vt:lpstr>
      <vt:lpstr>Демо4ка</vt:lpstr>
      <vt:lpstr>Спасибо за невнимание!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 Studio Nexus Kypc</dc:title>
  <dc:creator>Voidrome Game</dc:creator>
  <cp:lastModifiedBy>Voidrome Game</cp:lastModifiedBy>
  <cp:revision>1</cp:revision>
  <dcterms:modified xsi:type="dcterms:W3CDTF">2023-06-14T00:01:54Z</dcterms:modified>
</cp:coreProperties>
</file>