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7" r:id="rId10"/>
    <p:sldId id="275" r:id="rId11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3"/>
    </p:embeddedFont>
    <p:embeddedFont>
      <p:font typeface="Bahnschrift" panose="020B0502040204020203" pitchFamily="34" charset="0"/>
      <p:regular r:id="rId14"/>
      <p:bold r:id="rId15"/>
    </p:embeddedFont>
    <p:embeddedFont>
      <p:font typeface="Bahnschrift SemiBold" panose="020B0502040204020203" pitchFamily="34" charset="0"/>
      <p:bold r:id="rId16"/>
    </p:embeddedFont>
    <p:embeddedFont>
      <p:font typeface="Bahnschrift SemiCondensed" panose="020B0502040204020203" pitchFamily="34" charset="0"/>
      <p:regular r:id="rId17"/>
      <p:bold r:id="rId18"/>
    </p:embeddedFon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Bebas Neue" panose="020B0606020202050201" pitchFamily="34" charset="0"/>
      <p:regular r:id="rId23"/>
    </p:embeddedFont>
    <p:embeddedFont>
      <p:font typeface="Lalezar" panose="00000500000000000000" pitchFamily="2" charset="-78"/>
      <p:regular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Russo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C07439-99FB-4AB6-A264-82A36F9A0AF5}">
  <a:tblStyle styleId="{03C07439-99FB-4AB6-A264-82A36F9A0A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6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127372949c2_0_5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" name="Google Shape;2166;g127372949c2_0_5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3" name="Google Shape;7303;g136e335728f_7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4" name="Google Shape;7304;g136e335728f_7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Google Shape;3087;g11621753f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8" name="Google Shape;3088;g11621753f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Google Shape;3395;g13e5423d3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6" name="Google Shape;3396;g13e5423d3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11629f8e370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11629f8e370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13e5423d3dd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13e5423d3dd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Google Shape;4373;g136e335728f_1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4" name="Google Shape;4374;g136e335728f_1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2" name="Google Shape;4642;g11621753f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3" name="Google Shape;4643;g11621753f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5" name="Google Shape;5445;g11621753f2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6" name="Google Shape;5446;g11621753f2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6" name="Google Shape;5596;g136e335728f_1_2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7" name="Google Shape;5597;g136e335728f_1_2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7014" y="4572191"/>
            <a:ext cx="3909083" cy="422283"/>
          </a:xfrm>
          <a:custGeom>
            <a:avLst/>
            <a:gdLst/>
            <a:ahLst/>
            <a:cxnLst/>
            <a:rect l="l" t="t" r="r" b="b"/>
            <a:pathLst>
              <a:path w="122350" h="13217" extrusionOk="0">
                <a:moveTo>
                  <a:pt x="13229" y="0"/>
                </a:moveTo>
                <a:lnTo>
                  <a:pt x="101085" y="0"/>
                </a:lnTo>
                <a:lnTo>
                  <a:pt x="122350" y="13216"/>
                </a:lnTo>
                <a:lnTo>
                  <a:pt x="1" y="1321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5975" y="4480109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5975" y="4702646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5975" y="4925215"/>
            <a:ext cx="9206201" cy="6869"/>
          </a:xfrm>
          <a:custGeom>
            <a:avLst/>
            <a:gdLst/>
            <a:ahLst/>
            <a:cxnLst/>
            <a:rect l="l" t="t" r="r" b="b"/>
            <a:pathLst>
              <a:path w="288144" h="215" extrusionOk="0">
                <a:moveTo>
                  <a:pt x="1" y="0"/>
                </a:moveTo>
                <a:lnTo>
                  <a:pt x="1" y="214"/>
                </a:lnTo>
                <a:lnTo>
                  <a:pt x="288144" y="214"/>
                </a:lnTo>
                <a:lnTo>
                  <a:pt x="288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5975" y="4480109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975" y="4702646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68380" y="0"/>
            <a:ext cx="2890740" cy="2065248"/>
          </a:xfrm>
          <a:custGeom>
            <a:avLst/>
            <a:gdLst/>
            <a:ahLst/>
            <a:cxnLst/>
            <a:rect l="l" t="t" r="r" b="b"/>
            <a:pathLst>
              <a:path w="90477" h="64640" extrusionOk="0">
                <a:moveTo>
                  <a:pt x="51888" y="0"/>
                </a:moveTo>
                <a:lnTo>
                  <a:pt x="1" y="49125"/>
                </a:lnTo>
                <a:lnTo>
                  <a:pt x="20527" y="64639"/>
                </a:lnTo>
                <a:lnTo>
                  <a:pt x="90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2389349" cy="4932729"/>
          </a:xfrm>
          <a:custGeom>
            <a:avLst/>
            <a:gdLst/>
            <a:ahLst/>
            <a:cxnLst/>
            <a:rect l="l" t="t" r="r" b="b"/>
            <a:pathLst>
              <a:path w="74784" h="154389" extrusionOk="0">
                <a:moveTo>
                  <a:pt x="1" y="0"/>
                </a:moveTo>
                <a:lnTo>
                  <a:pt x="1" y="154388"/>
                </a:lnTo>
                <a:lnTo>
                  <a:pt x="20670" y="154281"/>
                </a:lnTo>
                <a:lnTo>
                  <a:pt x="41196" y="140375"/>
                </a:lnTo>
                <a:lnTo>
                  <a:pt x="40839" y="38267"/>
                </a:lnTo>
                <a:lnTo>
                  <a:pt x="747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58900" y="1573425"/>
            <a:ext cx="668738" cy="3354674"/>
          </a:xfrm>
          <a:custGeom>
            <a:avLst/>
            <a:gdLst/>
            <a:ahLst/>
            <a:cxnLst/>
            <a:rect l="l" t="t" r="r" b="b"/>
            <a:pathLst>
              <a:path w="20515" h="105121" extrusionOk="0">
                <a:moveTo>
                  <a:pt x="0" y="0"/>
                </a:moveTo>
                <a:lnTo>
                  <a:pt x="0" y="105120"/>
                </a:lnTo>
                <a:lnTo>
                  <a:pt x="20515" y="91214"/>
                </a:lnTo>
                <a:lnTo>
                  <a:pt x="20515" y="155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68380" y="0"/>
            <a:ext cx="2890740" cy="2065248"/>
          </a:xfrm>
          <a:custGeom>
            <a:avLst/>
            <a:gdLst/>
            <a:ahLst/>
            <a:cxnLst/>
            <a:rect l="l" t="t" r="r" b="b"/>
            <a:pathLst>
              <a:path w="90477" h="64640" extrusionOk="0">
                <a:moveTo>
                  <a:pt x="51888" y="0"/>
                </a:moveTo>
                <a:lnTo>
                  <a:pt x="1" y="49125"/>
                </a:lnTo>
                <a:lnTo>
                  <a:pt x="20527" y="64639"/>
                </a:lnTo>
                <a:lnTo>
                  <a:pt x="9047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242950" y="-875"/>
            <a:ext cx="2319425" cy="2071300"/>
          </a:xfrm>
          <a:custGeom>
            <a:avLst/>
            <a:gdLst/>
            <a:ahLst/>
            <a:cxnLst/>
            <a:rect l="l" t="t" r="r" b="b"/>
            <a:pathLst>
              <a:path w="92777" h="82852" extrusionOk="0">
                <a:moveTo>
                  <a:pt x="0" y="80422"/>
                </a:moveTo>
                <a:lnTo>
                  <a:pt x="3298" y="82852"/>
                </a:lnTo>
                <a:lnTo>
                  <a:pt x="92777" y="0"/>
                </a:lnTo>
                <a:lnTo>
                  <a:pt x="873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" name="Google Shape;20;p2"/>
          <p:cNvSpPr/>
          <p:nvPr/>
        </p:nvSpPr>
        <p:spPr>
          <a:xfrm>
            <a:off x="1316500" y="-5700"/>
            <a:ext cx="7834400" cy="4492100"/>
          </a:xfrm>
          <a:custGeom>
            <a:avLst/>
            <a:gdLst/>
            <a:ahLst/>
            <a:cxnLst/>
            <a:rect l="l" t="t" r="r" b="b"/>
            <a:pathLst>
              <a:path w="313376" h="179684" extrusionOk="0">
                <a:moveTo>
                  <a:pt x="0" y="82902"/>
                </a:moveTo>
                <a:lnTo>
                  <a:pt x="89892" y="0"/>
                </a:lnTo>
                <a:lnTo>
                  <a:pt x="313286" y="240"/>
                </a:lnTo>
                <a:lnTo>
                  <a:pt x="313376" y="179684"/>
                </a:lnTo>
                <a:lnTo>
                  <a:pt x="42" y="179654"/>
                </a:lnTo>
                <a:close/>
              </a:path>
            </a:pathLst>
          </a:custGeom>
          <a:gradFill>
            <a:gsLst>
              <a:gs pos="0">
                <a:srgbClr val="F59A93">
                  <a:alpha val="15294"/>
                </a:srgbClr>
              </a:gs>
              <a:gs pos="100000">
                <a:srgbClr val="737373">
                  <a:alpha val="0"/>
                </a:srgbClr>
              </a:gs>
            </a:gsLst>
            <a:lin ang="2700006" scaled="0"/>
          </a:gradFill>
          <a:ln>
            <a:noFill/>
          </a:ln>
        </p:spPr>
      </p:sp>
      <p:sp>
        <p:nvSpPr>
          <p:cNvPr id="21" name="Google Shape;21;p2"/>
          <p:cNvSpPr/>
          <p:nvPr/>
        </p:nvSpPr>
        <p:spPr>
          <a:xfrm>
            <a:off x="1323975" y="-5700"/>
            <a:ext cx="7826925" cy="4492100"/>
          </a:xfrm>
          <a:custGeom>
            <a:avLst/>
            <a:gdLst/>
            <a:ahLst/>
            <a:cxnLst/>
            <a:rect l="l" t="t" r="r" b="b"/>
            <a:pathLst>
              <a:path w="313077" h="179684" extrusionOk="0">
                <a:moveTo>
                  <a:pt x="0" y="82787"/>
                </a:moveTo>
                <a:lnTo>
                  <a:pt x="89593" y="0"/>
                </a:lnTo>
                <a:lnTo>
                  <a:pt x="312987" y="240"/>
                </a:lnTo>
                <a:lnTo>
                  <a:pt x="313077" y="179684"/>
                </a:lnTo>
                <a:lnTo>
                  <a:pt x="47" y="179609"/>
                </a:lnTo>
                <a:close/>
              </a:path>
            </a:pathLst>
          </a:cu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</p:sp>
      <p:sp>
        <p:nvSpPr>
          <p:cNvPr id="22" name="Google Shape;22;p2"/>
          <p:cNvSpPr/>
          <p:nvPr/>
        </p:nvSpPr>
        <p:spPr>
          <a:xfrm>
            <a:off x="15975" y="4925215"/>
            <a:ext cx="9206201" cy="6869"/>
          </a:xfrm>
          <a:custGeom>
            <a:avLst/>
            <a:gdLst/>
            <a:ahLst/>
            <a:cxnLst/>
            <a:rect l="l" t="t" r="r" b="b"/>
            <a:pathLst>
              <a:path w="288144" h="215" extrusionOk="0">
                <a:moveTo>
                  <a:pt x="1" y="0"/>
                </a:moveTo>
                <a:lnTo>
                  <a:pt x="1" y="214"/>
                </a:lnTo>
                <a:lnTo>
                  <a:pt x="288144" y="214"/>
                </a:lnTo>
                <a:lnTo>
                  <a:pt x="288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5975" y="5147369"/>
            <a:ext cx="9206201" cy="7253"/>
          </a:xfrm>
          <a:custGeom>
            <a:avLst/>
            <a:gdLst/>
            <a:ahLst/>
            <a:cxnLst/>
            <a:rect l="l" t="t" r="r" b="b"/>
            <a:pathLst>
              <a:path w="288144" h="227" extrusionOk="0">
                <a:moveTo>
                  <a:pt x="1" y="0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573608" y="4921413"/>
            <a:ext cx="241606" cy="233970"/>
          </a:xfrm>
          <a:custGeom>
            <a:avLst/>
            <a:gdLst/>
            <a:ahLst/>
            <a:cxnLst/>
            <a:rect l="l" t="t" r="r" b="b"/>
            <a:pathLst>
              <a:path w="7562" h="7323" extrusionOk="0">
                <a:moveTo>
                  <a:pt x="7407" y="0"/>
                </a:moveTo>
                <a:lnTo>
                  <a:pt x="1" y="7168"/>
                </a:lnTo>
                <a:lnTo>
                  <a:pt x="168" y="7322"/>
                </a:lnTo>
                <a:lnTo>
                  <a:pt x="7561" y="155"/>
                </a:lnTo>
                <a:lnTo>
                  <a:pt x="74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032007" y="4481259"/>
            <a:ext cx="237804" cy="230551"/>
          </a:xfrm>
          <a:custGeom>
            <a:avLst/>
            <a:gdLst/>
            <a:ahLst/>
            <a:cxnLst/>
            <a:rect l="l" t="t" r="r" b="b"/>
            <a:pathLst>
              <a:path w="7443" h="7216" extrusionOk="0">
                <a:moveTo>
                  <a:pt x="7288" y="1"/>
                </a:moveTo>
                <a:lnTo>
                  <a:pt x="1" y="7061"/>
                </a:lnTo>
                <a:lnTo>
                  <a:pt x="156" y="7216"/>
                </a:lnTo>
                <a:lnTo>
                  <a:pt x="7442" y="155"/>
                </a:lnTo>
                <a:lnTo>
                  <a:pt x="728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951326" y="4926334"/>
            <a:ext cx="236654" cy="229050"/>
          </a:xfrm>
          <a:custGeom>
            <a:avLst/>
            <a:gdLst/>
            <a:ahLst/>
            <a:cxnLst/>
            <a:rect l="l" t="t" r="r" b="b"/>
            <a:pathLst>
              <a:path w="7407" h="7169" extrusionOk="0">
                <a:moveTo>
                  <a:pt x="167" y="1"/>
                </a:moveTo>
                <a:lnTo>
                  <a:pt x="0" y="156"/>
                </a:lnTo>
                <a:lnTo>
                  <a:pt x="7239" y="7168"/>
                </a:lnTo>
                <a:lnTo>
                  <a:pt x="7406" y="7014"/>
                </a:lnTo>
                <a:lnTo>
                  <a:pt x="1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491393" y="4481259"/>
            <a:ext cx="238187" cy="230551"/>
          </a:xfrm>
          <a:custGeom>
            <a:avLst/>
            <a:gdLst/>
            <a:ahLst/>
            <a:cxnLst/>
            <a:rect l="l" t="t" r="r" b="b"/>
            <a:pathLst>
              <a:path w="7455" h="7216" extrusionOk="0">
                <a:moveTo>
                  <a:pt x="167" y="1"/>
                </a:moveTo>
                <a:lnTo>
                  <a:pt x="1" y="155"/>
                </a:lnTo>
                <a:lnTo>
                  <a:pt x="7287" y="7216"/>
                </a:lnTo>
                <a:lnTo>
                  <a:pt x="7454" y="7061"/>
                </a:lnTo>
                <a:lnTo>
                  <a:pt x="1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463534" y="4704563"/>
            <a:ext cx="7253" cy="225599"/>
          </a:xfrm>
          <a:custGeom>
            <a:avLst/>
            <a:gdLst/>
            <a:ahLst/>
            <a:cxnLst/>
            <a:rect l="l" t="t" r="r" b="b"/>
            <a:pathLst>
              <a:path w="227" h="7061" extrusionOk="0">
                <a:moveTo>
                  <a:pt x="0" y="0"/>
                </a:moveTo>
                <a:lnTo>
                  <a:pt x="0" y="7061"/>
                </a:lnTo>
                <a:lnTo>
                  <a:pt x="226" y="7061"/>
                </a:lnTo>
                <a:lnTo>
                  <a:pt x="2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463534" y="5149638"/>
            <a:ext cx="7253" cy="27062"/>
          </a:xfrm>
          <a:custGeom>
            <a:avLst/>
            <a:gdLst/>
            <a:ahLst/>
            <a:cxnLst/>
            <a:rect l="l" t="t" r="r" b="b"/>
            <a:pathLst>
              <a:path w="227" h="847" extrusionOk="0">
                <a:moveTo>
                  <a:pt x="0" y="1"/>
                </a:moveTo>
                <a:lnTo>
                  <a:pt x="0" y="846"/>
                </a:lnTo>
                <a:lnTo>
                  <a:pt x="226" y="846"/>
                </a:lnTo>
                <a:lnTo>
                  <a:pt x="22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221513" y="4928634"/>
            <a:ext cx="328702" cy="204288"/>
          </a:xfrm>
          <a:custGeom>
            <a:avLst/>
            <a:gdLst/>
            <a:ahLst/>
            <a:cxnLst/>
            <a:rect l="l" t="t" r="r" b="b"/>
            <a:pathLst>
              <a:path w="10288" h="6394" extrusionOk="0">
                <a:moveTo>
                  <a:pt x="10288" y="0"/>
                </a:moveTo>
                <a:lnTo>
                  <a:pt x="7585" y="1679"/>
                </a:lnTo>
                <a:lnTo>
                  <a:pt x="2394" y="4906"/>
                </a:lnTo>
                <a:lnTo>
                  <a:pt x="1" y="6394"/>
                </a:lnTo>
                <a:lnTo>
                  <a:pt x="1" y="6394"/>
                </a:lnTo>
                <a:lnTo>
                  <a:pt x="102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1187262" y="4925567"/>
            <a:ext cx="364869" cy="230583"/>
          </a:xfrm>
          <a:custGeom>
            <a:avLst/>
            <a:gdLst/>
            <a:ahLst/>
            <a:cxnLst/>
            <a:rect l="l" t="t" r="r" b="b"/>
            <a:pathLst>
              <a:path w="11420" h="7217" extrusionOk="0">
                <a:moveTo>
                  <a:pt x="11300" y="1"/>
                </a:moveTo>
                <a:lnTo>
                  <a:pt x="1" y="7026"/>
                </a:lnTo>
                <a:lnTo>
                  <a:pt x="120" y="7216"/>
                </a:lnTo>
                <a:lnTo>
                  <a:pt x="11419" y="191"/>
                </a:lnTo>
                <a:lnTo>
                  <a:pt x="113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2474594" y="4706480"/>
            <a:ext cx="359885" cy="221797"/>
          </a:xfrm>
          <a:custGeom>
            <a:avLst/>
            <a:gdLst/>
            <a:ahLst/>
            <a:cxnLst/>
            <a:rect l="l" t="t" r="r" b="b"/>
            <a:pathLst>
              <a:path w="11264" h="6942" extrusionOk="0">
                <a:moveTo>
                  <a:pt x="11264" y="0"/>
                </a:moveTo>
                <a:lnTo>
                  <a:pt x="1" y="6941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472709" y="4703413"/>
            <a:ext cx="363687" cy="227899"/>
          </a:xfrm>
          <a:custGeom>
            <a:avLst/>
            <a:gdLst/>
            <a:ahLst/>
            <a:cxnLst/>
            <a:rect l="l" t="t" r="r" b="b"/>
            <a:pathLst>
              <a:path w="11383" h="7133" extrusionOk="0">
                <a:moveTo>
                  <a:pt x="11252" y="1"/>
                </a:moveTo>
                <a:lnTo>
                  <a:pt x="0" y="6954"/>
                </a:lnTo>
                <a:lnTo>
                  <a:pt x="119" y="7133"/>
                </a:lnTo>
                <a:lnTo>
                  <a:pt x="11383" y="191"/>
                </a:lnTo>
                <a:lnTo>
                  <a:pt x="112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802814" y="5147753"/>
            <a:ext cx="50225" cy="28947"/>
          </a:xfrm>
          <a:custGeom>
            <a:avLst/>
            <a:gdLst/>
            <a:ahLst/>
            <a:cxnLst/>
            <a:rect l="l" t="t" r="r" b="b"/>
            <a:pathLst>
              <a:path w="1572" h="906" extrusionOk="0">
                <a:moveTo>
                  <a:pt x="119" y="0"/>
                </a:moveTo>
                <a:lnTo>
                  <a:pt x="0" y="191"/>
                </a:lnTo>
                <a:lnTo>
                  <a:pt x="1155" y="905"/>
                </a:lnTo>
                <a:lnTo>
                  <a:pt x="1572" y="905"/>
                </a:lnTo>
                <a:lnTo>
                  <a:pt x="1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8083057" y="4704180"/>
            <a:ext cx="363687" cy="227516"/>
          </a:xfrm>
          <a:custGeom>
            <a:avLst/>
            <a:gdLst/>
            <a:ahLst/>
            <a:cxnLst/>
            <a:rect l="l" t="t" r="r" b="b"/>
            <a:pathLst>
              <a:path w="11383" h="7121" extrusionOk="0">
                <a:moveTo>
                  <a:pt x="132" y="1"/>
                </a:moveTo>
                <a:lnTo>
                  <a:pt x="1" y="179"/>
                </a:lnTo>
                <a:lnTo>
                  <a:pt x="11264" y="7120"/>
                </a:lnTo>
                <a:lnTo>
                  <a:pt x="11383" y="6942"/>
                </a:lnTo>
                <a:lnTo>
                  <a:pt x="1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383" y="4924832"/>
            <a:ext cx="658138" cy="7253"/>
          </a:xfrm>
          <a:custGeom>
            <a:avLst/>
            <a:gdLst/>
            <a:ahLst/>
            <a:cxnLst/>
            <a:rect l="l" t="t" r="r" b="b"/>
            <a:pathLst>
              <a:path w="20599" h="227" extrusionOk="0">
                <a:moveTo>
                  <a:pt x="0" y="0"/>
                </a:moveTo>
                <a:lnTo>
                  <a:pt x="0" y="226"/>
                </a:lnTo>
                <a:lnTo>
                  <a:pt x="20598" y="226"/>
                </a:lnTo>
                <a:lnTo>
                  <a:pt x="20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664564" y="1565853"/>
            <a:ext cx="663058" cy="3366060"/>
          </a:xfrm>
          <a:custGeom>
            <a:avLst/>
            <a:gdLst/>
            <a:ahLst/>
            <a:cxnLst/>
            <a:rect l="l" t="t" r="r" b="b"/>
            <a:pathLst>
              <a:path w="20753" h="105354" extrusionOk="0">
                <a:moveTo>
                  <a:pt x="226" y="340"/>
                </a:moveTo>
                <a:lnTo>
                  <a:pt x="20538" y="15688"/>
                </a:lnTo>
                <a:lnTo>
                  <a:pt x="20538" y="91268"/>
                </a:lnTo>
                <a:lnTo>
                  <a:pt x="226" y="105020"/>
                </a:lnTo>
                <a:lnTo>
                  <a:pt x="226" y="340"/>
                </a:lnTo>
                <a:close/>
                <a:moveTo>
                  <a:pt x="116" y="0"/>
                </a:moveTo>
                <a:cubicBezTo>
                  <a:pt x="58" y="0"/>
                  <a:pt x="0" y="45"/>
                  <a:pt x="0" y="114"/>
                </a:cubicBezTo>
                <a:lnTo>
                  <a:pt x="0" y="105234"/>
                </a:lnTo>
                <a:cubicBezTo>
                  <a:pt x="0" y="105294"/>
                  <a:pt x="48" y="105353"/>
                  <a:pt x="119" y="105353"/>
                </a:cubicBezTo>
                <a:cubicBezTo>
                  <a:pt x="143" y="105353"/>
                  <a:pt x="155" y="105341"/>
                  <a:pt x="179" y="105330"/>
                </a:cubicBezTo>
                <a:lnTo>
                  <a:pt x="20705" y="91411"/>
                </a:lnTo>
                <a:cubicBezTo>
                  <a:pt x="20729" y="91399"/>
                  <a:pt x="20753" y="91364"/>
                  <a:pt x="20753" y="91328"/>
                </a:cubicBezTo>
                <a:lnTo>
                  <a:pt x="20753" y="15628"/>
                </a:lnTo>
                <a:cubicBezTo>
                  <a:pt x="20753" y="15592"/>
                  <a:pt x="20729" y="15569"/>
                  <a:pt x="20705" y="15545"/>
                </a:cubicBezTo>
                <a:lnTo>
                  <a:pt x="179" y="19"/>
                </a:lnTo>
                <a:cubicBezTo>
                  <a:pt x="160" y="6"/>
                  <a:pt x="138" y="0"/>
                  <a:pt x="1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664578" y="0"/>
            <a:ext cx="2899878" cy="2069050"/>
          </a:xfrm>
          <a:custGeom>
            <a:avLst/>
            <a:gdLst/>
            <a:ahLst/>
            <a:cxnLst/>
            <a:rect l="l" t="t" r="r" b="b"/>
            <a:pathLst>
              <a:path w="90763" h="64759" extrusionOk="0">
                <a:moveTo>
                  <a:pt x="51852" y="0"/>
                </a:move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20575" y="64734"/>
                </a:lnTo>
                <a:cubicBezTo>
                  <a:pt x="20599" y="64746"/>
                  <a:pt x="20622" y="64758"/>
                  <a:pt x="20646" y="64758"/>
                </a:cubicBezTo>
                <a:cubicBezTo>
                  <a:pt x="20670" y="64758"/>
                  <a:pt x="20694" y="64746"/>
                  <a:pt x="20718" y="64722"/>
                </a:cubicBezTo>
                <a:lnTo>
                  <a:pt x="90762" y="0"/>
                </a:lnTo>
                <a:lnTo>
                  <a:pt x="90429" y="0"/>
                </a:lnTo>
                <a:lnTo>
                  <a:pt x="20634" y="64496"/>
                </a:lnTo>
                <a:lnTo>
                  <a:pt x="298" y="49113"/>
                </a:lnTo>
                <a:lnTo>
                  <a:pt x="521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664578" y="0"/>
            <a:ext cx="2899878" cy="2069050"/>
          </a:xfrm>
          <a:custGeom>
            <a:avLst/>
            <a:gdLst/>
            <a:ahLst/>
            <a:cxnLst/>
            <a:rect l="l" t="t" r="r" b="b"/>
            <a:pathLst>
              <a:path w="90763" h="64759" extrusionOk="0">
                <a:moveTo>
                  <a:pt x="51852" y="0"/>
                </a:move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20575" y="64734"/>
                </a:lnTo>
                <a:cubicBezTo>
                  <a:pt x="20599" y="64746"/>
                  <a:pt x="20622" y="64758"/>
                  <a:pt x="20646" y="64758"/>
                </a:cubicBezTo>
                <a:cubicBezTo>
                  <a:pt x="20670" y="64758"/>
                  <a:pt x="20694" y="64746"/>
                  <a:pt x="20718" y="64722"/>
                </a:cubicBezTo>
                <a:lnTo>
                  <a:pt x="90762" y="0"/>
                </a:lnTo>
                <a:lnTo>
                  <a:pt x="90429" y="0"/>
                </a:lnTo>
                <a:lnTo>
                  <a:pt x="20634" y="64496"/>
                </a:lnTo>
                <a:lnTo>
                  <a:pt x="298" y="49113"/>
                </a:lnTo>
                <a:lnTo>
                  <a:pt x="521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667262" y="0"/>
            <a:ext cx="1150" cy="2008569"/>
          </a:xfrm>
          <a:custGeom>
            <a:avLst/>
            <a:gdLst/>
            <a:ahLst/>
            <a:cxnLst/>
            <a:rect l="l" t="t" r="r" b="b"/>
            <a:pathLst>
              <a:path w="36" h="62866" extrusionOk="0">
                <a:moveTo>
                  <a:pt x="36" y="0"/>
                </a:moveTo>
                <a:cubicBezTo>
                  <a:pt x="0" y="20955"/>
                  <a:pt x="0" y="41910"/>
                  <a:pt x="36" y="62865"/>
                </a:cubicBezTo>
                <a:lnTo>
                  <a:pt x="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64578" y="0"/>
            <a:ext cx="2762173" cy="2012083"/>
          </a:xfrm>
          <a:custGeom>
            <a:avLst/>
            <a:gdLst/>
            <a:ahLst/>
            <a:cxnLst/>
            <a:rect l="l" t="t" r="r" b="b"/>
            <a:pathLst>
              <a:path w="86453" h="62976" extrusionOk="0">
                <a:moveTo>
                  <a:pt x="51841" y="0"/>
                </a:move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18217" y="62948"/>
                </a:lnTo>
                <a:cubicBezTo>
                  <a:pt x="18241" y="62966"/>
                  <a:pt x="18268" y="62975"/>
                  <a:pt x="18293" y="62975"/>
                </a:cubicBezTo>
                <a:cubicBezTo>
                  <a:pt x="18319" y="62975"/>
                  <a:pt x="18342" y="62966"/>
                  <a:pt x="18360" y="62948"/>
                </a:cubicBezTo>
                <a:lnTo>
                  <a:pt x="86452" y="0"/>
                </a:lnTo>
                <a:lnTo>
                  <a:pt x="86119" y="0"/>
                </a:lnTo>
                <a:lnTo>
                  <a:pt x="18277" y="62710"/>
                </a:lnTo>
                <a:lnTo>
                  <a:pt x="298" y="49113"/>
                </a:lnTo>
                <a:lnTo>
                  <a:pt x="521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668380" y="0"/>
            <a:ext cx="2753036" cy="2008569"/>
          </a:xfrm>
          <a:custGeom>
            <a:avLst/>
            <a:gdLst/>
            <a:ahLst/>
            <a:cxnLst/>
            <a:rect l="l" t="t" r="r" b="b"/>
            <a:pathLst>
              <a:path w="86167" h="62866" extrusionOk="0">
                <a:moveTo>
                  <a:pt x="76141" y="0"/>
                </a:moveTo>
                <a:lnTo>
                  <a:pt x="15562" y="56007"/>
                </a:lnTo>
                <a:lnTo>
                  <a:pt x="2870" y="46411"/>
                </a:lnTo>
                <a:lnTo>
                  <a:pt x="1" y="49125"/>
                </a:lnTo>
                <a:lnTo>
                  <a:pt x="18170" y="62865"/>
                </a:lnTo>
                <a:lnTo>
                  <a:pt x="861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668380" y="0"/>
            <a:ext cx="2753036" cy="2008569"/>
          </a:xfrm>
          <a:custGeom>
            <a:avLst/>
            <a:gdLst/>
            <a:ahLst/>
            <a:cxnLst/>
            <a:rect l="l" t="t" r="r" b="b"/>
            <a:pathLst>
              <a:path w="86167" h="62866" extrusionOk="0">
                <a:moveTo>
                  <a:pt x="76141" y="0"/>
                </a:moveTo>
                <a:lnTo>
                  <a:pt x="15562" y="56007"/>
                </a:lnTo>
                <a:lnTo>
                  <a:pt x="2870" y="46411"/>
                </a:lnTo>
                <a:lnTo>
                  <a:pt x="1" y="49125"/>
                </a:lnTo>
                <a:lnTo>
                  <a:pt x="18170" y="62865"/>
                </a:lnTo>
                <a:lnTo>
                  <a:pt x="8616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664578" y="0"/>
            <a:ext cx="2762173" cy="2012083"/>
          </a:xfrm>
          <a:custGeom>
            <a:avLst/>
            <a:gdLst/>
            <a:ahLst/>
            <a:cxnLst/>
            <a:rect l="l" t="t" r="r" b="b"/>
            <a:pathLst>
              <a:path w="86453" h="62976" extrusionOk="0">
                <a:moveTo>
                  <a:pt x="76094" y="0"/>
                </a:moveTo>
                <a:lnTo>
                  <a:pt x="15669" y="55864"/>
                </a:lnTo>
                <a:lnTo>
                  <a:pt x="3049" y="46315"/>
                </a:lnTo>
                <a:cubicBezTo>
                  <a:pt x="3029" y="46300"/>
                  <a:pt x="3007" y="46294"/>
                  <a:pt x="2985" y="46294"/>
                </a:cubicBezTo>
                <a:cubicBezTo>
                  <a:pt x="2955" y="46294"/>
                  <a:pt x="2927" y="46307"/>
                  <a:pt x="2906" y="46327"/>
                </a:cubicBez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18217" y="62948"/>
                </a:lnTo>
                <a:cubicBezTo>
                  <a:pt x="18241" y="62966"/>
                  <a:pt x="18268" y="62975"/>
                  <a:pt x="18293" y="62975"/>
                </a:cubicBezTo>
                <a:cubicBezTo>
                  <a:pt x="18319" y="62975"/>
                  <a:pt x="18342" y="62966"/>
                  <a:pt x="18360" y="62948"/>
                </a:cubicBezTo>
                <a:lnTo>
                  <a:pt x="86452" y="0"/>
                </a:lnTo>
                <a:lnTo>
                  <a:pt x="86119" y="0"/>
                </a:lnTo>
                <a:lnTo>
                  <a:pt x="18277" y="62710"/>
                </a:lnTo>
                <a:lnTo>
                  <a:pt x="298" y="49113"/>
                </a:lnTo>
                <a:lnTo>
                  <a:pt x="3001" y="46554"/>
                </a:lnTo>
                <a:lnTo>
                  <a:pt x="15622" y="56102"/>
                </a:lnTo>
                <a:cubicBezTo>
                  <a:pt x="15646" y="56120"/>
                  <a:pt x="15672" y="56129"/>
                  <a:pt x="15699" y="56129"/>
                </a:cubicBezTo>
                <a:cubicBezTo>
                  <a:pt x="15726" y="56129"/>
                  <a:pt x="15753" y="56120"/>
                  <a:pt x="15777" y="56102"/>
                </a:cubicBezTo>
                <a:lnTo>
                  <a:pt x="7642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1165599" y="1789468"/>
            <a:ext cx="83326" cy="219145"/>
          </a:xfrm>
          <a:custGeom>
            <a:avLst/>
            <a:gdLst/>
            <a:ahLst/>
            <a:cxnLst/>
            <a:rect l="l" t="t" r="r" b="b"/>
            <a:pathLst>
              <a:path w="2608" h="6859" extrusionOk="0">
                <a:moveTo>
                  <a:pt x="0" y="0"/>
                </a:moveTo>
                <a:lnTo>
                  <a:pt x="2608" y="6858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1162181" y="1788318"/>
            <a:ext cx="89780" cy="221414"/>
          </a:xfrm>
          <a:custGeom>
            <a:avLst/>
            <a:gdLst/>
            <a:ahLst/>
            <a:cxnLst/>
            <a:rect l="l" t="t" r="r" b="b"/>
            <a:pathLst>
              <a:path w="2810" h="6930" extrusionOk="0">
                <a:moveTo>
                  <a:pt x="214" y="0"/>
                </a:moveTo>
                <a:lnTo>
                  <a:pt x="0" y="84"/>
                </a:lnTo>
                <a:lnTo>
                  <a:pt x="2608" y="6930"/>
                </a:lnTo>
                <a:lnTo>
                  <a:pt x="2810" y="6846"/>
                </a:lnTo>
                <a:lnTo>
                  <a:pt x="2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11406" y="5092190"/>
            <a:ext cx="9210770" cy="7285"/>
          </a:xfrm>
          <a:custGeom>
            <a:avLst/>
            <a:gdLst/>
            <a:ahLst/>
            <a:cxnLst/>
            <a:rect l="l" t="t" r="r" b="b"/>
            <a:pathLst>
              <a:path w="288287" h="228" extrusionOk="0">
                <a:moveTo>
                  <a:pt x="1" y="1"/>
                </a:moveTo>
                <a:lnTo>
                  <a:pt x="1" y="227"/>
                </a:lnTo>
                <a:lnTo>
                  <a:pt x="288287" y="227"/>
                </a:lnTo>
                <a:lnTo>
                  <a:pt x="2882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2567550" y="1154500"/>
            <a:ext cx="40095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775375" y="3233475"/>
            <a:ext cx="3593400" cy="409500"/>
          </a:xfrm>
          <a:prstGeom prst="rect">
            <a:avLst/>
          </a:prstGeom>
          <a:gradFill>
            <a:gsLst>
              <a:gs pos="0">
                <a:srgbClr val="F5A65A">
                  <a:alpha val="60392"/>
                </a:srgbClr>
              </a:gs>
              <a:gs pos="100000">
                <a:srgbClr val="D88794">
                  <a:alpha val="61176"/>
                </a:srgbClr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SECTION_TITLE_AND_DESCRIPTION_1_1"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38"/>
          <p:cNvSpPr/>
          <p:nvPr/>
        </p:nvSpPr>
        <p:spPr>
          <a:xfrm flipH="1">
            <a:off x="-1050" y="0"/>
            <a:ext cx="9146100" cy="4747200"/>
          </a:xfrm>
          <a:prstGeom prst="rect">
            <a:avLst/>
          </a:pr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8"/>
          <p:cNvSpPr/>
          <p:nvPr/>
        </p:nvSpPr>
        <p:spPr>
          <a:xfrm flipH="1">
            <a:off x="2620050" y="4275041"/>
            <a:ext cx="6523950" cy="777420"/>
          </a:xfrm>
          <a:custGeom>
            <a:avLst/>
            <a:gdLst/>
            <a:ahLst/>
            <a:cxnLst/>
            <a:rect l="l" t="t" r="r" b="b"/>
            <a:pathLst>
              <a:path w="260958" h="18583" extrusionOk="0">
                <a:moveTo>
                  <a:pt x="0" y="0"/>
                </a:moveTo>
                <a:lnTo>
                  <a:pt x="0" y="18583"/>
                </a:lnTo>
                <a:lnTo>
                  <a:pt x="260958" y="18583"/>
                </a:lnTo>
                <a:lnTo>
                  <a:pt x="226978" y="1062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</p:sp>
      <p:grpSp>
        <p:nvGrpSpPr>
          <p:cNvPr id="1285" name="Google Shape;1285;p38"/>
          <p:cNvGrpSpPr/>
          <p:nvPr/>
        </p:nvGrpSpPr>
        <p:grpSpPr>
          <a:xfrm flipH="1">
            <a:off x="-332" y="4244043"/>
            <a:ext cx="9132932" cy="911497"/>
            <a:chOff x="11400" y="4480100"/>
            <a:chExt cx="9132932" cy="675283"/>
          </a:xfrm>
        </p:grpSpPr>
        <p:sp>
          <p:nvSpPr>
            <p:cNvPr id="1286" name="Google Shape;1286;p38"/>
            <p:cNvSpPr/>
            <p:nvPr/>
          </p:nvSpPr>
          <p:spPr>
            <a:xfrm>
              <a:off x="15930" y="4480100"/>
              <a:ext cx="9128402" cy="7285"/>
            </a:xfrm>
            <a:custGeom>
              <a:avLst/>
              <a:gdLst/>
              <a:ahLst/>
              <a:cxnLst/>
              <a:rect l="l" t="t" r="r" b="b"/>
              <a:pathLst>
                <a:path w="288144" h="228" extrusionOk="0">
                  <a:moveTo>
                    <a:pt x="1" y="1"/>
                  </a:moveTo>
                  <a:lnTo>
                    <a:pt x="1" y="227"/>
                  </a:lnTo>
                  <a:lnTo>
                    <a:pt x="288144" y="227"/>
                  </a:lnTo>
                  <a:lnTo>
                    <a:pt x="288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15930" y="4702641"/>
              <a:ext cx="9128402" cy="7285"/>
            </a:xfrm>
            <a:custGeom>
              <a:avLst/>
              <a:gdLst/>
              <a:ahLst/>
              <a:cxnLst/>
              <a:rect l="l" t="t" r="r" b="b"/>
              <a:pathLst>
                <a:path w="288144" h="228" extrusionOk="0">
                  <a:moveTo>
                    <a:pt x="1" y="1"/>
                  </a:moveTo>
                  <a:lnTo>
                    <a:pt x="1" y="227"/>
                  </a:lnTo>
                  <a:lnTo>
                    <a:pt x="288144" y="227"/>
                  </a:lnTo>
                  <a:lnTo>
                    <a:pt x="288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15930" y="4925214"/>
              <a:ext cx="9128402" cy="6869"/>
            </a:xfrm>
            <a:custGeom>
              <a:avLst/>
              <a:gdLst/>
              <a:ahLst/>
              <a:cxnLst/>
              <a:rect l="l" t="t" r="r" b="b"/>
              <a:pathLst>
                <a:path w="288144" h="215" extrusionOk="0">
                  <a:moveTo>
                    <a:pt x="1" y="0"/>
                  </a:moveTo>
                  <a:lnTo>
                    <a:pt x="1" y="214"/>
                  </a:lnTo>
                  <a:lnTo>
                    <a:pt x="288144" y="214"/>
                  </a:lnTo>
                  <a:lnTo>
                    <a:pt x="288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3573608" y="4921413"/>
              <a:ext cx="241606" cy="233970"/>
            </a:xfrm>
            <a:custGeom>
              <a:avLst/>
              <a:gdLst/>
              <a:ahLst/>
              <a:cxnLst/>
              <a:rect l="l" t="t" r="r" b="b"/>
              <a:pathLst>
                <a:path w="7562" h="7323" extrusionOk="0">
                  <a:moveTo>
                    <a:pt x="7407" y="0"/>
                  </a:moveTo>
                  <a:lnTo>
                    <a:pt x="1" y="7168"/>
                  </a:lnTo>
                  <a:lnTo>
                    <a:pt x="168" y="7322"/>
                  </a:lnTo>
                  <a:lnTo>
                    <a:pt x="7561" y="155"/>
                  </a:lnTo>
                  <a:lnTo>
                    <a:pt x="7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4032007" y="4481259"/>
              <a:ext cx="237804" cy="230551"/>
            </a:xfrm>
            <a:custGeom>
              <a:avLst/>
              <a:gdLst/>
              <a:ahLst/>
              <a:cxnLst/>
              <a:rect l="l" t="t" r="r" b="b"/>
              <a:pathLst>
                <a:path w="7443" h="7216" extrusionOk="0">
                  <a:moveTo>
                    <a:pt x="7288" y="1"/>
                  </a:moveTo>
                  <a:lnTo>
                    <a:pt x="1" y="7061"/>
                  </a:lnTo>
                  <a:lnTo>
                    <a:pt x="156" y="7216"/>
                  </a:lnTo>
                  <a:lnTo>
                    <a:pt x="7442" y="155"/>
                  </a:lnTo>
                  <a:lnTo>
                    <a:pt x="7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5463534" y="4704563"/>
              <a:ext cx="7253" cy="225599"/>
            </a:xfrm>
            <a:custGeom>
              <a:avLst/>
              <a:gdLst/>
              <a:ahLst/>
              <a:cxnLst/>
              <a:rect l="l" t="t" r="r" b="b"/>
              <a:pathLst>
                <a:path w="227" h="7061" extrusionOk="0">
                  <a:moveTo>
                    <a:pt x="0" y="0"/>
                  </a:moveTo>
                  <a:lnTo>
                    <a:pt x="0" y="7061"/>
                  </a:lnTo>
                  <a:lnTo>
                    <a:pt x="226" y="706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11400" y="5092192"/>
              <a:ext cx="9132932" cy="7285"/>
            </a:xfrm>
            <a:custGeom>
              <a:avLst/>
              <a:gdLst/>
              <a:ahLst/>
              <a:cxnLst/>
              <a:rect l="l" t="t" r="r" b="b"/>
              <a:pathLst>
                <a:path w="288287" h="228" extrusionOk="0">
                  <a:moveTo>
                    <a:pt x="1" y="1"/>
                  </a:moveTo>
                  <a:lnTo>
                    <a:pt x="1" y="227"/>
                  </a:lnTo>
                  <a:lnTo>
                    <a:pt x="288287" y="227"/>
                  </a:lnTo>
                  <a:lnTo>
                    <a:pt x="288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3" name="Google Shape;1293;p38"/>
          <p:cNvSpPr/>
          <p:nvPr/>
        </p:nvSpPr>
        <p:spPr>
          <a:xfrm flipH="1">
            <a:off x="-257" y="-3575"/>
            <a:ext cx="1469833" cy="5202157"/>
          </a:xfrm>
          <a:custGeom>
            <a:avLst/>
            <a:gdLst/>
            <a:ahLst/>
            <a:cxnLst/>
            <a:rect l="l" t="t" r="r" b="b"/>
            <a:pathLst>
              <a:path w="57309" h="206026" extrusionOk="0">
                <a:moveTo>
                  <a:pt x="0" y="0"/>
                </a:moveTo>
                <a:lnTo>
                  <a:pt x="57309" y="0"/>
                </a:lnTo>
                <a:lnTo>
                  <a:pt x="57309" y="206026"/>
                </a:lnTo>
                <a:lnTo>
                  <a:pt x="286" y="17909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4" name="Google Shape;1294;p38"/>
          <p:cNvSpPr txBox="1">
            <a:spLocks noGrp="1"/>
          </p:cNvSpPr>
          <p:nvPr>
            <p:ph type="title"/>
          </p:nvPr>
        </p:nvSpPr>
        <p:spPr>
          <a:xfrm>
            <a:off x="4380251" y="539500"/>
            <a:ext cx="396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95" name="Google Shape;1295;p38"/>
          <p:cNvSpPr txBox="1">
            <a:spLocks noGrp="1"/>
          </p:cNvSpPr>
          <p:nvPr>
            <p:ph type="subTitle" idx="1"/>
          </p:nvPr>
        </p:nvSpPr>
        <p:spPr>
          <a:xfrm>
            <a:off x="4380251" y="1381300"/>
            <a:ext cx="3964200" cy="11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96" name="Google Shape;1296;p38"/>
          <p:cNvGrpSpPr/>
          <p:nvPr/>
        </p:nvGrpSpPr>
        <p:grpSpPr>
          <a:xfrm>
            <a:off x="1395100" y="-54925"/>
            <a:ext cx="849825" cy="4607878"/>
            <a:chOff x="1395100" y="-54933"/>
            <a:chExt cx="849825" cy="4580851"/>
          </a:xfrm>
        </p:grpSpPr>
        <p:sp>
          <p:nvSpPr>
            <p:cNvPr id="1297" name="Google Shape;1297;p38"/>
            <p:cNvSpPr/>
            <p:nvPr/>
          </p:nvSpPr>
          <p:spPr>
            <a:xfrm>
              <a:off x="1395100" y="-54933"/>
              <a:ext cx="608978" cy="4580851"/>
            </a:xfrm>
            <a:custGeom>
              <a:avLst/>
              <a:gdLst/>
              <a:ahLst/>
              <a:cxnLst/>
              <a:rect l="l" t="t" r="r" b="b"/>
              <a:pathLst>
                <a:path w="6637" h="33033" extrusionOk="0">
                  <a:moveTo>
                    <a:pt x="0" y="1"/>
                  </a:moveTo>
                  <a:lnTo>
                    <a:pt x="0" y="33033"/>
                  </a:lnTo>
                  <a:lnTo>
                    <a:pt x="6636" y="33033"/>
                  </a:lnTo>
                  <a:lnTo>
                    <a:pt x="663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540001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2004080" y="-54933"/>
              <a:ext cx="240845" cy="4576688"/>
            </a:xfrm>
            <a:custGeom>
              <a:avLst/>
              <a:gdLst/>
              <a:ahLst/>
              <a:cxnLst/>
              <a:rect l="l" t="t" r="r" b="b"/>
              <a:pathLst>
                <a:path w="2113" h="33059" extrusionOk="0">
                  <a:moveTo>
                    <a:pt x="0" y="1"/>
                  </a:moveTo>
                  <a:lnTo>
                    <a:pt x="0" y="33059"/>
                  </a:lnTo>
                  <a:lnTo>
                    <a:pt x="2112" y="31019"/>
                  </a:lnTo>
                  <a:lnTo>
                    <a:pt x="211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540001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38"/>
          <p:cNvGrpSpPr/>
          <p:nvPr/>
        </p:nvGrpSpPr>
        <p:grpSpPr>
          <a:xfrm flipH="1">
            <a:off x="-475008" y="-426131"/>
            <a:ext cx="2032256" cy="4519063"/>
            <a:chOff x="3193654" y="1011280"/>
            <a:chExt cx="1126902" cy="2505857"/>
          </a:xfrm>
        </p:grpSpPr>
        <p:grpSp>
          <p:nvGrpSpPr>
            <p:cNvPr id="1300" name="Google Shape;1300;p38"/>
            <p:cNvGrpSpPr/>
            <p:nvPr/>
          </p:nvGrpSpPr>
          <p:grpSpPr>
            <a:xfrm>
              <a:off x="3287600" y="1843488"/>
              <a:ext cx="982372" cy="598913"/>
              <a:chOff x="4842825" y="1950100"/>
              <a:chExt cx="982372" cy="598913"/>
            </a:xfrm>
          </p:grpSpPr>
          <p:sp>
            <p:nvSpPr>
              <p:cNvPr id="1301" name="Google Shape;1301;p38"/>
              <p:cNvSpPr/>
              <p:nvPr/>
            </p:nvSpPr>
            <p:spPr>
              <a:xfrm>
                <a:off x="4842825" y="2460523"/>
                <a:ext cx="378560" cy="88490"/>
              </a:xfrm>
              <a:custGeom>
                <a:avLst/>
                <a:gdLst/>
                <a:ahLst/>
                <a:cxnLst/>
                <a:rect l="l" t="t" r="r" b="b"/>
                <a:pathLst>
                  <a:path w="9279" h="2169" extrusionOk="0">
                    <a:moveTo>
                      <a:pt x="6157" y="0"/>
                    </a:moveTo>
                    <a:cubicBezTo>
                      <a:pt x="6088" y="0"/>
                      <a:pt x="6020" y="5"/>
                      <a:pt x="5952" y="16"/>
                    </a:cubicBezTo>
                    <a:cubicBezTo>
                      <a:pt x="5605" y="70"/>
                      <a:pt x="5296" y="339"/>
                      <a:pt x="5120" y="611"/>
                    </a:cubicBezTo>
                    <a:lnTo>
                      <a:pt x="5120" y="611"/>
                    </a:lnTo>
                    <a:cubicBezTo>
                      <a:pt x="5019" y="541"/>
                      <a:pt x="4902" y="490"/>
                      <a:pt x="4775" y="479"/>
                    </a:cubicBezTo>
                    <a:cubicBezTo>
                      <a:pt x="4757" y="477"/>
                      <a:pt x="4738" y="476"/>
                      <a:pt x="4719" y="476"/>
                    </a:cubicBezTo>
                    <a:cubicBezTo>
                      <a:pt x="4340" y="476"/>
                      <a:pt x="3994" y="813"/>
                      <a:pt x="3900" y="1091"/>
                    </a:cubicBezTo>
                    <a:lnTo>
                      <a:pt x="3900" y="1091"/>
                    </a:lnTo>
                    <a:cubicBezTo>
                      <a:pt x="3833" y="1013"/>
                      <a:pt x="3751" y="948"/>
                      <a:pt x="3654" y="925"/>
                    </a:cubicBezTo>
                    <a:cubicBezTo>
                      <a:pt x="3626" y="918"/>
                      <a:pt x="3597" y="915"/>
                      <a:pt x="3568" y="915"/>
                    </a:cubicBezTo>
                    <a:cubicBezTo>
                      <a:pt x="3290" y="915"/>
                      <a:pt x="2979" y="1205"/>
                      <a:pt x="2887" y="1429"/>
                    </a:cubicBezTo>
                    <a:lnTo>
                      <a:pt x="2887" y="1429"/>
                    </a:lnTo>
                    <a:cubicBezTo>
                      <a:pt x="2759" y="1351"/>
                      <a:pt x="2606" y="1288"/>
                      <a:pt x="2456" y="1288"/>
                    </a:cubicBezTo>
                    <a:cubicBezTo>
                      <a:pt x="2421" y="1288"/>
                      <a:pt x="2387" y="1292"/>
                      <a:pt x="2353" y="1299"/>
                    </a:cubicBezTo>
                    <a:cubicBezTo>
                      <a:pt x="2139" y="1343"/>
                      <a:pt x="2160" y="1497"/>
                      <a:pt x="1908" y="1637"/>
                    </a:cubicBezTo>
                    <a:cubicBezTo>
                      <a:pt x="1776" y="1710"/>
                      <a:pt x="1656" y="1731"/>
                      <a:pt x="1535" y="1731"/>
                    </a:cubicBezTo>
                    <a:cubicBezTo>
                      <a:pt x="1376" y="1731"/>
                      <a:pt x="1214" y="1696"/>
                      <a:pt x="1019" y="1696"/>
                    </a:cubicBezTo>
                    <a:cubicBezTo>
                      <a:pt x="907" y="1696"/>
                      <a:pt x="784" y="1707"/>
                      <a:pt x="644" y="1744"/>
                    </a:cubicBezTo>
                    <a:cubicBezTo>
                      <a:pt x="347" y="1821"/>
                      <a:pt x="0" y="2004"/>
                      <a:pt x="19" y="2100"/>
                    </a:cubicBezTo>
                    <a:cubicBezTo>
                      <a:pt x="30" y="2150"/>
                      <a:pt x="138" y="2168"/>
                      <a:pt x="338" y="2168"/>
                    </a:cubicBezTo>
                    <a:cubicBezTo>
                      <a:pt x="824" y="2168"/>
                      <a:pt x="1851" y="2061"/>
                      <a:pt x="3332" y="2046"/>
                    </a:cubicBezTo>
                    <a:cubicBezTo>
                      <a:pt x="3427" y="2045"/>
                      <a:pt x="3511" y="2045"/>
                      <a:pt x="3587" y="2045"/>
                    </a:cubicBezTo>
                    <a:cubicBezTo>
                      <a:pt x="4160" y="2045"/>
                      <a:pt x="4264" y="2067"/>
                      <a:pt x="4820" y="2067"/>
                    </a:cubicBezTo>
                    <a:cubicBezTo>
                      <a:pt x="4932" y="2067"/>
                      <a:pt x="5064" y="2066"/>
                      <a:pt x="5221" y="2064"/>
                    </a:cubicBezTo>
                    <a:cubicBezTo>
                      <a:pt x="6415" y="2048"/>
                      <a:pt x="6756" y="1991"/>
                      <a:pt x="7242" y="1991"/>
                    </a:cubicBezTo>
                    <a:cubicBezTo>
                      <a:pt x="7393" y="1991"/>
                      <a:pt x="7558" y="1996"/>
                      <a:pt x="7768" y="2010"/>
                    </a:cubicBezTo>
                    <a:cubicBezTo>
                      <a:pt x="8371" y="2052"/>
                      <a:pt x="8803" y="2128"/>
                      <a:pt x="9035" y="2128"/>
                    </a:cubicBezTo>
                    <a:cubicBezTo>
                      <a:pt x="9146" y="2128"/>
                      <a:pt x="9212" y="2111"/>
                      <a:pt x="9229" y="2064"/>
                    </a:cubicBezTo>
                    <a:cubicBezTo>
                      <a:pt x="9278" y="1930"/>
                      <a:pt x="8880" y="1660"/>
                      <a:pt x="8587" y="1530"/>
                    </a:cubicBezTo>
                    <a:cubicBezTo>
                      <a:pt x="8408" y="1450"/>
                      <a:pt x="8151" y="1372"/>
                      <a:pt x="7935" y="1361"/>
                    </a:cubicBezTo>
                    <a:lnTo>
                      <a:pt x="7935" y="1361"/>
                    </a:lnTo>
                    <a:cubicBezTo>
                      <a:pt x="7888" y="1114"/>
                      <a:pt x="7766" y="823"/>
                      <a:pt x="7590" y="657"/>
                    </a:cubicBezTo>
                    <a:cubicBezTo>
                      <a:pt x="7184" y="275"/>
                      <a:pt x="6662" y="0"/>
                      <a:pt x="6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8"/>
              <p:cNvSpPr/>
              <p:nvPr/>
            </p:nvSpPr>
            <p:spPr>
              <a:xfrm>
                <a:off x="5355577" y="2337028"/>
                <a:ext cx="469620" cy="109786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2691" extrusionOk="0">
                    <a:moveTo>
                      <a:pt x="3873" y="1"/>
                    </a:moveTo>
                    <a:cubicBezTo>
                      <a:pt x="3246" y="1"/>
                      <a:pt x="2599" y="343"/>
                      <a:pt x="2096" y="816"/>
                    </a:cubicBezTo>
                    <a:lnTo>
                      <a:pt x="2095" y="816"/>
                    </a:lnTo>
                    <a:cubicBezTo>
                      <a:pt x="1876" y="1022"/>
                      <a:pt x="1725" y="1383"/>
                      <a:pt x="1667" y="1690"/>
                    </a:cubicBezTo>
                    <a:lnTo>
                      <a:pt x="1667" y="1690"/>
                    </a:lnTo>
                    <a:cubicBezTo>
                      <a:pt x="1399" y="1703"/>
                      <a:pt x="1081" y="1800"/>
                      <a:pt x="858" y="1899"/>
                    </a:cubicBezTo>
                    <a:cubicBezTo>
                      <a:pt x="495" y="2059"/>
                      <a:pt x="1" y="2394"/>
                      <a:pt x="63" y="2561"/>
                    </a:cubicBezTo>
                    <a:cubicBezTo>
                      <a:pt x="84" y="2619"/>
                      <a:pt x="165" y="2640"/>
                      <a:pt x="302" y="2640"/>
                    </a:cubicBezTo>
                    <a:cubicBezTo>
                      <a:pt x="590" y="2640"/>
                      <a:pt x="1126" y="2546"/>
                      <a:pt x="1874" y="2495"/>
                    </a:cubicBezTo>
                    <a:cubicBezTo>
                      <a:pt x="2136" y="2477"/>
                      <a:pt x="2342" y="2470"/>
                      <a:pt x="2530" y="2470"/>
                    </a:cubicBezTo>
                    <a:cubicBezTo>
                      <a:pt x="3131" y="2470"/>
                      <a:pt x="3555" y="2542"/>
                      <a:pt x="5034" y="2561"/>
                    </a:cubicBezTo>
                    <a:cubicBezTo>
                      <a:pt x="5228" y="2564"/>
                      <a:pt x="5389" y="2565"/>
                      <a:pt x="5528" y="2565"/>
                    </a:cubicBezTo>
                    <a:cubicBezTo>
                      <a:pt x="6220" y="2565"/>
                      <a:pt x="6348" y="2537"/>
                      <a:pt x="7059" y="2537"/>
                    </a:cubicBezTo>
                    <a:cubicBezTo>
                      <a:pt x="7153" y="2537"/>
                      <a:pt x="7258" y="2538"/>
                      <a:pt x="7376" y="2539"/>
                    </a:cubicBezTo>
                    <a:cubicBezTo>
                      <a:pt x="9213" y="2557"/>
                      <a:pt x="10487" y="2690"/>
                      <a:pt x="11090" y="2690"/>
                    </a:cubicBezTo>
                    <a:cubicBezTo>
                      <a:pt x="11339" y="2690"/>
                      <a:pt x="11473" y="2668"/>
                      <a:pt x="11486" y="2605"/>
                    </a:cubicBezTo>
                    <a:cubicBezTo>
                      <a:pt x="11510" y="2486"/>
                      <a:pt x="11080" y="2260"/>
                      <a:pt x="10713" y="2164"/>
                    </a:cubicBezTo>
                    <a:cubicBezTo>
                      <a:pt x="10539" y="2118"/>
                      <a:pt x="10386" y="2104"/>
                      <a:pt x="10247" y="2104"/>
                    </a:cubicBezTo>
                    <a:cubicBezTo>
                      <a:pt x="10005" y="2104"/>
                      <a:pt x="9805" y="2148"/>
                      <a:pt x="9608" y="2148"/>
                    </a:cubicBezTo>
                    <a:cubicBezTo>
                      <a:pt x="9457" y="2148"/>
                      <a:pt x="9308" y="2122"/>
                      <a:pt x="9144" y="2031"/>
                    </a:cubicBezTo>
                    <a:cubicBezTo>
                      <a:pt x="8831" y="1858"/>
                      <a:pt x="8857" y="1667"/>
                      <a:pt x="8592" y="1611"/>
                    </a:cubicBezTo>
                    <a:cubicBezTo>
                      <a:pt x="8550" y="1603"/>
                      <a:pt x="8508" y="1599"/>
                      <a:pt x="8466" y="1599"/>
                    </a:cubicBezTo>
                    <a:cubicBezTo>
                      <a:pt x="8279" y="1599"/>
                      <a:pt x="8089" y="1676"/>
                      <a:pt x="7930" y="1773"/>
                    </a:cubicBezTo>
                    <a:lnTo>
                      <a:pt x="7930" y="1773"/>
                    </a:lnTo>
                    <a:cubicBezTo>
                      <a:pt x="7816" y="1496"/>
                      <a:pt x="7431" y="1135"/>
                      <a:pt x="7086" y="1135"/>
                    </a:cubicBezTo>
                    <a:cubicBezTo>
                      <a:pt x="7049" y="1135"/>
                      <a:pt x="7014" y="1139"/>
                      <a:pt x="6979" y="1147"/>
                    </a:cubicBezTo>
                    <a:cubicBezTo>
                      <a:pt x="6858" y="1176"/>
                      <a:pt x="6755" y="1257"/>
                      <a:pt x="6672" y="1353"/>
                    </a:cubicBezTo>
                    <a:lnTo>
                      <a:pt x="6672" y="1353"/>
                    </a:lnTo>
                    <a:cubicBezTo>
                      <a:pt x="6556" y="1009"/>
                      <a:pt x="6127" y="592"/>
                      <a:pt x="5657" y="592"/>
                    </a:cubicBezTo>
                    <a:cubicBezTo>
                      <a:pt x="5634" y="592"/>
                      <a:pt x="5610" y="593"/>
                      <a:pt x="5587" y="595"/>
                    </a:cubicBezTo>
                    <a:cubicBezTo>
                      <a:pt x="5429" y="609"/>
                      <a:pt x="5285" y="671"/>
                      <a:pt x="5160" y="759"/>
                    </a:cubicBezTo>
                    <a:lnTo>
                      <a:pt x="5160" y="759"/>
                    </a:lnTo>
                    <a:cubicBezTo>
                      <a:pt x="4941" y="421"/>
                      <a:pt x="4558" y="88"/>
                      <a:pt x="4128" y="20"/>
                    </a:cubicBezTo>
                    <a:cubicBezTo>
                      <a:pt x="4044" y="7"/>
                      <a:pt x="3958" y="1"/>
                      <a:pt x="3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8"/>
              <p:cNvSpPr/>
              <p:nvPr/>
            </p:nvSpPr>
            <p:spPr>
              <a:xfrm>
                <a:off x="5418621" y="1950100"/>
                <a:ext cx="278280" cy="91917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2253" extrusionOk="0">
                    <a:moveTo>
                      <a:pt x="2294" y="0"/>
                    </a:moveTo>
                    <a:cubicBezTo>
                      <a:pt x="1923" y="0"/>
                      <a:pt x="1539" y="286"/>
                      <a:pt x="1241" y="683"/>
                    </a:cubicBezTo>
                    <a:cubicBezTo>
                      <a:pt x="1112" y="855"/>
                      <a:pt x="1022" y="1158"/>
                      <a:pt x="988" y="1414"/>
                    </a:cubicBezTo>
                    <a:lnTo>
                      <a:pt x="988" y="1414"/>
                    </a:lnTo>
                    <a:cubicBezTo>
                      <a:pt x="829" y="1425"/>
                      <a:pt x="640" y="1507"/>
                      <a:pt x="508" y="1590"/>
                    </a:cubicBezTo>
                    <a:cubicBezTo>
                      <a:pt x="293" y="1724"/>
                      <a:pt x="1" y="2005"/>
                      <a:pt x="37" y="2145"/>
                    </a:cubicBezTo>
                    <a:cubicBezTo>
                      <a:pt x="49" y="2193"/>
                      <a:pt x="98" y="2211"/>
                      <a:pt x="179" y="2211"/>
                    </a:cubicBezTo>
                    <a:cubicBezTo>
                      <a:pt x="350" y="2211"/>
                      <a:pt x="667" y="2132"/>
                      <a:pt x="1110" y="2090"/>
                    </a:cubicBezTo>
                    <a:cubicBezTo>
                      <a:pt x="1266" y="2075"/>
                      <a:pt x="1389" y="2069"/>
                      <a:pt x="1502" y="2069"/>
                    </a:cubicBezTo>
                    <a:cubicBezTo>
                      <a:pt x="1857" y="2069"/>
                      <a:pt x="2109" y="2128"/>
                      <a:pt x="2982" y="2145"/>
                    </a:cubicBezTo>
                    <a:cubicBezTo>
                      <a:pt x="3096" y="2147"/>
                      <a:pt x="3191" y="2148"/>
                      <a:pt x="3272" y="2148"/>
                    </a:cubicBezTo>
                    <a:cubicBezTo>
                      <a:pt x="3681" y="2148"/>
                      <a:pt x="3759" y="2125"/>
                      <a:pt x="4169" y="2125"/>
                    </a:cubicBezTo>
                    <a:cubicBezTo>
                      <a:pt x="4228" y="2125"/>
                      <a:pt x="4295" y="2126"/>
                      <a:pt x="4370" y="2127"/>
                    </a:cubicBezTo>
                    <a:cubicBezTo>
                      <a:pt x="5461" y="2141"/>
                      <a:pt x="6216" y="2253"/>
                      <a:pt x="6573" y="2253"/>
                    </a:cubicBezTo>
                    <a:cubicBezTo>
                      <a:pt x="6719" y="2253"/>
                      <a:pt x="6799" y="2234"/>
                      <a:pt x="6806" y="2182"/>
                    </a:cubicBezTo>
                    <a:cubicBezTo>
                      <a:pt x="6821" y="2082"/>
                      <a:pt x="6566" y="1893"/>
                      <a:pt x="6348" y="1812"/>
                    </a:cubicBezTo>
                    <a:cubicBezTo>
                      <a:pt x="6245" y="1774"/>
                      <a:pt x="6154" y="1761"/>
                      <a:pt x="6071" y="1761"/>
                    </a:cubicBezTo>
                    <a:cubicBezTo>
                      <a:pt x="5928" y="1761"/>
                      <a:pt x="5809" y="1798"/>
                      <a:pt x="5692" y="1798"/>
                    </a:cubicBezTo>
                    <a:cubicBezTo>
                      <a:pt x="5603" y="1798"/>
                      <a:pt x="5515" y="1777"/>
                      <a:pt x="5418" y="1701"/>
                    </a:cubicBezTo>
                    <a:cubicBezTo>
                      <a:pt x="5232" y="1555"/>
                      <a:pt x="5248" y="1395"/>
                      <a:pt x="5091" y="1349"/>
                    </a:cubicBezTo>
                    <a:cubicBezTo>
                      <a:pt x="5066" y="1342"/>
                      <a:pt x="5041" y="1339"/>
                      <a:pt x="5016" y="1339"/>
                    </a:cubicBezTo>
                    <a:cubicBezTo>
                      <a:pt x="4906" y="1339"/>
                      <a:pt x="4792" y="1404"/>
                      <a:pt x="4698" y="1485"/>
                    </a:cubicBezTo>
                    <a:lnTo>
                      <a:pt x="4698" y="1485"/>
                    </a:lnTo>
                    <a:cubicBezTo>
                      <a:pt x="4631" y="1252"/>
                      <a:pt x="4403" y="950"/>
                      <a:pt x="4198" y="950"/>
                    </a:cubicBezTo>
                    <a:cubicBezTo>
                      <a:pt x="4177" y="950"/>
                      <a:pt x="4156" y="953"/>
                      <a:pt x="4135" y="960"/>
                    </a:cubicBezTo>
                    <a:cubicBezTo>
                      <a:pt x="4064" y="985"/>
                      <a:pt x="4002" y="1052"/>
                      <a:pt x="3953" y="1134"/>
                    </a:cubicBezTo>
                    <a:lnTo>
                      <a:pt x="3953" y="1134"/>
                    </a:lnTo>
                    <a:cubicBezTo>
                      <a:pt x="3884" y="845"/>
                      <a:pt x="3631" y="495"/>
                      <a:pt x="3352" y="495"/>
                    </a:cubicBezTo>
                    <a:cubicBezTo>
                      <a:pt x="3338" y="495"/>
                      <a:pt x="3324" y="496"/>
                      <a:pt x="3311" y="498"/>
                    </a:cubicBezTo>
                    <a:cubicBezTo>
                      <a:pt x="3217" y="510"/>
                      <a:pt x="3131" y="562"/>
                      <a:pt x="3057" y="636"/>
                    </a:cubicBezTo>
                    <a:lnTo>
                      <a:pt x="3057" y="636"/>
                    </a:lnTo>
                    <a:cubicBezTo>
                      <a:pt x="2927" y="352"/>
                      <a:pt x="2700" y="73"/>
                      <a:pt x="2446" y="17"/>
                    </a:cubicBezTo>
                    <a:cubicBezTo>
                      <a:pt x="2395" y="6"/>
                      <a:pt x="2345" y="0"/>
                      <a:pt x="22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8"/>
            <p:cNvGrpSpPr/>
            <p:nvPr/>
          </p:nvGrpSpPr>
          <p:grpSpPr>
            <a:xfrm>
              <a:off x="3345786" y="2670405"/>
              <a:ext cx="929417" cy="637786"/>
              <a:chOff x="5149247" y="2553791"/>
              <a:chExt cx="1066457" cy="731826"/>
            </a:xfrm>
          </p:grpSpPr>
          <p:sp>
            <p:nvSpPr>
              <p:cNvPr id="1305" name="Google Shape;1305;p38"/>
              <p:cNvSpPr/>
              <p:nvPr/>
            </p:nvSpPr>
            <p:spPr>
              <a:xfrm>
                <a:off x="5925234" y="2666665"/>
                <a:ext cx="72322" cy="606165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0284" extrusionOk="0">
                    <a:moveTo>
                      <a:pt x="1227" y="1"/>
                    </a:moveTo>
                    <a:lnTo>
                      <a:pt x="1" y="1533"/>
                    </a:lnTo>
                    <a:lnTo>
                      <a:pt x="1" y="2656"/>
                    </a:lnTo>
                    <a:lnTo>
                      <a:pt x="603" y="2656"/>
                    </a:lnTo>
                    <a:lnTo>
                      <a:pt x="603" y="10283"/>
                    </a:lnTo>
                    <a:lnTo>
                      <a:pt x="1227" y="10283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8"/>
              <p:cNvSpPr/>
              <p:nvPr/>
            </p:nvSpPr>
            <p:spPr>
              <a:xfrm>
                <a:off x="5742569" y="2823157"/>
                <a:ext cx="218205" cy="449672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7629" extrusionOk="0">
                    <a:moveTo>
                      <a:pt x="1" y="1"/>
                    </a:moveTo>
                    <a:lnTo>
                      <a:pt x="1" y="7628"/>
                    </a:lnTo>
                    <a:lnTo>
                      <a:pt x="3702" y="7628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8"/>
              <p:cNvSpPr/>
              <p:nvPr/>
            </p:nvSpPr>
            <p:spPr>
              <a:xfrm>
                <a:off x="5149247" y="2664308"/>
                <a:ext cx="218205" cy="608522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10324" extrusionOk="0">
                    <a:moveTo>
                      <a:pt x="1" y="0"/>
                    </a:moveTo>
                    <a:lnTo>
                      <a:pt x="1" y="10323"/>
                    </a:lnTo>
                    <a:lnTo>
                      <a:pt x="3701" y="10323"/>
                    </a:lnTo>
                    <a:lnTo>
                      <a:pt x="37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8"/>
              <p:cNvSpPr/>
              <p:nvPr/>
            </p:nvSpPr>
            <p:spPr>
              <a:xfrm>
                <a:off x="5419384" y="2763743"/>
                <a:ext cx="133269" cy="509086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8637" extrusionOk="0">
                    <a:moveTo>
                      <a:pt x="1" y="0"/>
                    </a:moveTo>
                    <a:lnTo>
                      <a:pt x="1" y="8636"/>
                    </a:lnTo>
                    <a:lnTo>
                      <a:pt x="2261" y="8636"/>
                    </a:ln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8"/>
              <p:cNvSpPr/>
              <p:nvPr/>
            </p:nvSpPr>
            <p:spPr>
              <a:xfrm>
                <a:off x="5997499" y="2553791"/>
                <a:ext cx="218205" cy="719040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12199" extrusionOk="0">
                    <a:moveTo>
                      <a:pt x="3701" y="1"/>
                    </a:moveTo>
                    <a:lnTo>
                      <a:pt x="1" y="1916"/>
                    </a:lnTo>
                    <a:lnTo>
                      <a:pt x="1" y="12198"/>
                    </a:lnTo>
                    <a:lnTo>
                      <a:pt x="3701" y="12198"/>
                    </a:lnTo>
                    <a:lnTo>
                      <a:pt x="37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8"/>
              <p:cNvSpPr/>
              <p:nvPr/>
            </p:nvSpPr>
            <p:spPr>
              <a:xfrm>
                <a:off x="6038759" y="2729969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8"/>
              <p:cNvSpPr/>
              <p:nvPr/>
            </p:nvSpPr>
            <p:spPr>
              <a:xfrm>
                <a:off x="6094991" y="2729969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8"/>
              <p:cNvSpPr/>
              <p:nvPr/>
            </p:nvSpPr>
            <p:spPr>
              <a:xfrm>
                <a:off x="6151164" y="2729969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8"/>
              <p:cNvSpPr/>
              <p:nvPr/>
            </p:nvSpPr>
            <p:spPr>
              <a:xfrm>
                <a:off x="6038759" y="2840191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8"/>
              <p:cNvSpPr/>
              <p:nvPr/>
            </p:nvSpPr>
            <p:spPr>
              <a:xfrm>
                <a:off x="6094991" y="2840191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8"/>
              <p:cNvSpPr/>
              <p:nvPr/>
            </p:nvSpPr>
            <p:spPr>
              <a:xfrm>
                <a:off x="6151164" y="2840191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8"/>
              <p:cNvSpPr/>
              <p:nvPr/>
            </p:nvSpPr>
            <p:spPr>
              <a:xfrm>
                <a:off x="6038759" y="2950472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8"/>
              <p:cNvSpPr/>
              <p:nvPr/>
            </p:nvSpPr>
            <p:spPr>
              <a:xfrm>
                <a:off x="6094991" y="2950472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8"/>
              <p:cNvSpPr/>
              <p:nvPr/>
            </p:nvSpPr>
            <p:spPr>
              <a:xfrm>
                <a:off x="6151164" y="2950472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8"/>
              <p:cNvSpPr/>
              <p:nvPr/>
            </p:nvSpPr>
            <p:spPr>
              <a:xfrm>
                <a:off x="6038759" y="3060694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8"/>
              <p:cNvSpPr/>
              <p:nvPr/>
            </p:nvSpPr>
            <p:spPr>
              <a:xfrm>
                <a:off x="6094991" y="3060694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8"/>
              <p:cNvSpPr/>
              <p:nvPr/>
            </p:nvSpPr>
            <p:spPr>
              <a:xfrm>
                <a:off x="6151164" y="3060694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8"/>
              <p:cNvSpPr/>
              <p:nvPr/>
            </p:nvSpPr>
            <p:spPr>
              <a:xfrm>
                <a:off x="6038759" y="3170974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8"/>
              <p:cNvSpPr/>
              <p:nvPr/>
            </p:nvSpPr>
            <p:spPr>
              <a:xfrm>
                <a:off x="6094991" y="3170974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8"/>
              <p:cNvSpPr/>
              <p:nvPr/>
            </p:nvSpPr>
            <p:spPr>
              <a:xfrm>
                <a:off x="6151164" y="3170974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8"/>
              <p:cNvSpPr/>
              <p:nvPr/>
            </p:nvSpPr>
            <p:spPr>
              <a:xfrm>
                <a:off x="5777464" y="2876971"/>
                <a:ext cx="22693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5" y="1321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8"/>
              <p:cNvSpPr/>
              <p:nvPr/>
            </p:nvSpPr>
            <p:spPr>
              <a:xfrm>
                <a:off x="5833637" y="2876971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8"/>
              <p:cNvSpPr/>
              <p:nvPr/>
            </p:nvSpPr>
            <p:spPr>
              <a:xfrm>
                <a:off x="5889868" y="2876971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8"/>
              <p:cNvSpPr/>
              <p:nvPr/>
            </p:nvSpPr>
            <p:spPr>
              <a:xfrm>
                <a:off x="5777464" y="2987193"/>
                <a:ext cx="22693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5" y="1322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8"/>
              <p:cNvSpPr/>
              <p:nvPr/>
            </p:nvSpPr>
            <p:spPr>
              <a:xfrm>
                <a:off x="5833637" y="2987193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8"/>
              <p:cNvSpPr/>
              <p:nvPr/>
            </p:nvSpPr>
            <p:spPr>
              <a:xfrm>
                <a:off x="5889868" y="2987193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8"/>
              <p:cNvSpPr/>
              <p:nvPr/>
            </p:nvSpPr>
            <p:spPr>
              <a:xfrm>
                <a:off x="5777464" y="3097473"/>
                <a:ext cx="22693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5" y="1321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8"/>
              <p:cNvSpPr/>
              <p:nvPr/>
            </p:nvSpPr>
            <p:spPr>
              <a:xfrm>
                <a:off x="5833637" y="3097473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8"/>
              <p:cNvSpPr/>
              <p:nvPr/>
            </p:nvSpPr>
            <p:spPr>
              <a:xfrm>
                <a:off x="5889868" y="3097473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8"/>
              <p:cNvSpPr/>
              <p:nvPr/>
            </p:nvSpPr>
            <p:spPr>
              <a:xfrm>
                <a:off x="5777464" y="3207695"/>
                <a:ext cx="22693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5" y="1322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8"/>
              <p:cNvSpPr/>
              <p:nvPr/>
            </p:nvSpPr>
            <p:spPr>
              <a:xfrm>
                <a:off x="5833637" y="3207695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8"/>
              <p:cNvSpPr/>
              <p:nvPr/>
            </p:nvSpPr>
            <p:spPr>
              <a:xfrm>
                <a:off x="5889868" y="3207695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8"/>
              <p:cNvSpPr/>
              <p:nvPr/>
            </p:nvSpPr>
            <p:spPr>
              <a:xfrm>
                <a:off x="5197875" y="2729969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8"/>
              <p:cNvSpPr/>
              <p:nvPr/>
            </p:nvSpPr>
            <p:spPr>
              <a:xfrm>
                <a:off x="5254048" y="2729969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8"/>
              <p:cNvSpPr/>
              <p:nvPr/>
            </p:nvSpPr>
            <p:spPr>
              <a:xfrm>
                <a:off x="5310221" y="2729969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8"/>
              <p:cNvSpPr/>
              <p:nvPr/>
            </p:nvSpPr>
            <p:spPr>
              <a:xfrm>
                <a:off x="5197875" y="2840191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8"/>
              <p:cNvSpPr/>
              <p:nvPr/>
            </p:nvSpPr>
            <p:spPr>
              <a:xfrm>
                <a:off x="5254048" y="2840191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8"/>
              <p:cNvSpPr/>
              <p:nvPr/>
            </p:nvSpPr>
            <p:spPr>
              <a:xfrm>
                <a:off x="5310221" y="2840191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8"/>
              <p:cNvSpPr/>
              <p:nvPr/>
            </p:nvSpPr>
            <p:spPr>
              <a:xfrm>
                <a:off x="5197875" y="2950472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8"/>
              <p:cNvSpPr/>
              <p:nvPr/>
            </p:nvSpPr>
            <p:spPr>
              <a:xfrm>
                <a:off x="5254048" y="2950472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8"/>
              <p:cNvSpPr/>
              <p:nvPr/>
            </p:nvSpPr>
            <p:spPr>
              <a:xfrm>
                <a:off x="5310221" y="2950472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8"/>
              <p:cNvSpPr/>
              <p:nvPr/>
            </p:nvSpPr>
            <p:spPr>
              <a:xfrm>
                <a:off x="5197875" y="3060694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8"/>
              <p:cNvSpPr/>
              <p:nvPr/>
            </p:nvSpPr>
            <p:spPr>
              <a:xfrm>
                <a:off x="5254048" y="3060694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8"/>
              <p:cNvSpPr/>
              <p:nvPr/>
            </p:nvSpPr>
            <p:spPr>
              <a:xfrm>
                <a:off x="5310221" y="3060694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8"/>
              <p:cNvSpPr/>
              <p:nvPr/>
            </p:nvSpPr>
            <p:spPr>
              <a:xfrm>
                <a:off x="5197875" y="3170974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8"/>
              <p:cNvSpPr/>
              <p:nvPr/>
            </p:nvSpPr>
            <p:spPr>
              <a:xfrm>
                <a:off x="5254048" y="3170974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8"/>
              <p:cNvSpPr/>
              <p:nvPr/>
            </p:nvSpPr>
            <p:spPr>
              <a:xfrm>
                <a:off x="5310221" y="3170974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8"/>
              <p:cNvSpPr/>
              <p:nvPr/>
            </p:nvSpPr>
            <p:spPr>
              <a:xfrm>
                <a:off x="5451331" y="2808952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8"/>
              <p:cNvSpPr/>
              <p:nvPr/>
            </p:nvSpPr>
            <p:spPr>
              <a:xfrm>
                <a:off x="5497483" y="2808952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8"/>
              <p:cNvSpPr/>
              <p:nvPr/>
            </p:nvSpPr>
            <p:spPr>
              <a:xfrm>
                <a:off x="5451331" y="2874260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8"/>
              <p:cNvSpPr/>
              <p:nvPr/>
            </p:nvSpPr>
            <p:spPr>
              <a:xfrm>
                <a:off x="5497483" y="2874260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8"/>
              <p:cNvSpPr/>
              <p:nvPr/>
            </p:nvSpPr>
            <p:spPr>
              <a:xfrm>
                <a:off x="5451331" y="2939626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5" y="782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8"/>
              <p:cNvSpPr/>
              <p:nvPr/>
            </p:nvSpPr>
            <p:spPr>
              <a:xfrm>
                <a:off x="5497483" y="2939626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4" y="78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8"/>
              <p:cNvSpPr/>
              <p:nvPr/>
            </p:nvSpPr>
            <p:spPr>
              <a:xfrm>
                <a:off x="5451331" y="3004934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5" y="782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8"/>
              <p:cNvSpPr/>
              <p:nvPr/>
            </p:nvSpPr>
            <p:spPr>
              <a:xfrm>
                <a:off x="5497483" y="3004934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4" y="78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8"/>
              <p:cNvSpPr/>
              <p:nvPr/>
            </p:nvSpPr>
            <p:spPr>
              <a:xfrm>
                <a:off x="5451331" y="3071539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8"/>
              <p:cNvSpPr/>
              <p:nvPr/>
            </p:nvSpPr>
            <p:spPr>
              <a:xfrm>
                <a:off x="5497483" y="3071539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8"/>
              <p:cNvSpPr/>
              <p:nvPr/>
            </p:nvSpPr>
            <p:spPr>
              <a:xfrm>
                <a:off x="5451331" y="3136847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8"/>
              <p:cNvSpPr/>
              <p:nvPr/>
            </p:nvSpPr>
            <p:spPr>
              <a:xfrm>
                <a:off x="5497483" y="3136847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8"/>
              <p:cNvSpPr/>
              <p:nvPr/>
            </p:nvSpPr>
            <p:spPr>
              <a:xfrm>
                <a:off x="5710327" y="2823157"/>
                <a:ext cx="32418" cy="449672"/>
              </a:xfrm>
              <a:custGeom>
                <a:avLst/>
                <a:gdLst/>
                <a:ahLst/>
                <a:cxnLst/>
                <a:rect l="l" t="t" r="r" b="b"/>
                <a:pathLst>
                  <a:path w="550" h="7629" extrusionOk="0">
                    <a:moveTo>
                      <a:pt x="549" y="1"/>
                    </a:moveTo>
                    <a:lnTo>
                      <a:pt x="0" y="369"/>
                    </a:lnTo>
                    <a:lnTo>
                      <a:pt x="0" y="7628"/>
                    </a:lnTo>
                    <a:lnTo>
                      <a:pt x="549" y="7628"/>
                    </a:lnTo>
                    <a:lnTo>
                      <a:pt x="5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8"/>
              <p:cNvSpPr/>
              <p:nvPr/>
            </p:nvSpPr>
            <p:spPr>
              <a:xfrm>
                <a:off x="5387142" y="2763625"/>
                <a:ext cx="32418" cy="509204"/>
              </a:xfrm>
              <a:custGeom>
                <a:avLst/>
                <a:gdLst/>
                <a:ahLst/>
                <a:cxnLst/>
                <a:rect l="l" t="t" r="r" b="b"/>
                <a:pathLst>
                  <a:path w="550" h="8639" extrusionOk="0">
                    <a:moveTo>
                      <a:pt x="549" y="0"/>
                    </a:moveTo>
                    <a:lnTo>
                      <a:pt x="0" y="370"/>
                    </a:lnTo>
                    <a:lnTo>
                      <a:pt x="0" y="8638"/>
                    </a:lnTo>
                    <a:lnTo>
                      <a:pt x="549" y="8638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6" name="Google Shape;1366;p38"/>
            <p:cNvSpPr/>
            <p:nvPr/>
          </p:nvSpPr>
          <p:spPr>
            <a:xfrm>
              <a:off x="3320484" y="1011280"/>
              <a:ext cx="982916" cy="2363553"/>
            </a:xfrm>
            <a:custGeom>
              <a:avLst/>
              <a:gdLst/>
              <a:ahLst/>
              <a:cxnLst/>
              <a:rect l="l" t="t" r="r" b="b"/>
              <a:pathLst>
                <a:path w="27326" h="65709" extrusionOk="0">
                  <a:moveTo>
                    <a:pt x="10505" y="62062"/>
                  </a:moveTo>
                  <a:lnTo>
                    <a:pt x="1" y="59784"/>
                  </a:lnTo>
                  <a:lnTo>
                    <a:pt x="36" y="28134"/>
                  </a:lnTo>
                  <a:lnTo>
                    <a:pt x="10505" y="17341"/>
                  </a:lnTo>
                  <a:lnTo>
                    <a:pt x="10505" y="62062"/>
                  </a:lnTo>
                  <a:close/>
                  <a:moveTo>
                    <a:pt x="13507" y="14247"/>
                  </a:moveTo>
                  <a:lnTo>
                    <a:pt x="13507" y="62713"/>
                  </a:lnTo>
                  <a:lnTo>
                    <a:pt x="27325" y="65708"/>
                  </a:lnTo>
                  <a:lnTo>
                    <a:pt x="27325" y="0"/>
                  </a:lnTo>
                  <a:close/>
                </a:path>
              </a:pathLst>
            </a:custGeom>
            <a:gradFill>
              <a:gsLst>
                <a:gs pos="0">
                  <a:srgbClr val="F5A65A">
                    <a:alpha val="58431"/>
                  </a:srgbClr>
                </a:gs>
                <a:gs pos="100000">
                  <a:srgbClr val="F59A93">
                    <a:alpha val="66666"/>
                  </a:srgbClr>
                </a:gs>
              </a:gsLst>
              <a:lin ang="135000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3286385" y="2007508"/>
              <a:ext cx="76544" cy="1158414"/>
            </a:xfrm>
            <a:custGeom>
              <a:avLst/>
              <a:gdLst/>
              <a:ahLst/>
              <a:cxnLst/>
              <a:rect l="l" t="t" r="r" b="b"/>
              <a:pathLst>
                <a:path w="2128" h="32205" extrusionOk="0">
                  <a:moveTo>
                    <a:pt x="2127" y="1"/>
                  </a:moveTo>
                  <a:lnTo>
                    <a:pt x="1" y="457"/>
                  </a:lnTo>
                  <a:lnTo>
                    <a:pt x="1" y="32204"/>
                  </a:lnTo>
                  <a:lnTo>
                    <a:pt x="2127" y="31873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8"/>
            <p:cNvSpPr/>
            <p:nvPr/>
          </p:nvSpPr>
          <p:spPr>
            <a:xfrm>
              <a:off x="3320484" y="3137078"/>
              <a:ext cx="377901" cy="106147"/>
            </a:xfrm>
            <a:custGeom>
              <a:avLst/>
              <a:gdLst/>
              <a:ahLst/>
              <a:cxnLst/>
              <a:rect l="l" t="t" r="r" b="b"/>
              <a:pathLst>
                <a:path w="10506" h="2951" extrusionOk="0">
                  <a:moveTo>
                    <a:pt x="3" y="0"/>
                  </a:moveTo>
                  <a:lnTo>
                    <a:pt x="1" y="671"/>
                  </a:lnTo>
                  <a:lnTo>
                    <a:pt x="10505" y="2950"/>
                  </a:lnTo>
                  <a:lnTo>
                    <a:pt x="10505" y="176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3806294" y="3217004"/>
              <a:ext cx="497105" cy="157405"/>
            </a:xfrm>
            <a:custGeom>
              <a:avLst/>
              <a:gdLst/>
              <a:ahLst/>
              <a:cxnLst/>
              <a:rect l="l" t="t" r="r" b="b"/>
              <a:pathLst>
                <a:path w="13820" h="4376" extrusionOk="0">
                  <a:moveTo>
                    <a:pt x="1" y="0"/>
                  </a:moveTo>
                  <a:lnTo>
                    <a:pt x="1" y="1378"/>
                  </a:lnTo>
                  <a:lnTo>
                    <a:pt x="13819" y="4375"/>
                  </a:lnTo>
                  <a:lnTo>
                    <a:pt x="13819" y="2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3320484" y="3137078"/>
              <a:ext cx="377901" cy="106147"/>
            </a:xfrm>
            <a:custGeom>
              <a:avLst/>
              <a:gdLst/>
              <a:ahLst/>
              <a:cxnLst/>
              <a:rect l="l" t="t" r="r" b="b"/>
              <a:pathLst>
                <a:path w="10506" h="2951" extrusionOk="0">
                  <a:moveTo>
                    <a:pt x="1" y="671"/>
                  </a:moveTo>
                  <a:lnTo>
                    <a:pt x="10505" y="2950"/>
                  </a:lnTo>
                  <a:lnTo>
                    <a:pt x="10505" y="176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3806294" y="3217004"/>
              <a:ext cx="497105" cy="157405"/>
            </a:xfrm>
            <a:custGeom>
              <a:avLst/>
              <a:gdLst/>
              <a:ahLst/>
              <a:cxnLst/>
              <a:rect l="l" t="t" r="r" b="b"/>
              <a:pathLst>
                <a:path w="13820" h="4376" extrusionOk="0">
                  <a:moveTo>
                    <a:pt x="1" y="1378"/>
                  </a:moveTo>
                  <a:lnTo>
                    <a:pt x="13819" y="4375"/>
                  </a:lnTo>
                  <a:lnTo>
                    <a:pt x="13819" y="2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3320484" y="1635038"/>
              <a:ext cx="377901" cy="1526243"/>
            </a:xfrm>
            <a:custGeom>
              <a:avLst/>
              <a:gdLst/>
              <a:ahLst/>
              <a:cxnLst/>
              <a:rect l="l" t="t" r="r" b="b"/>
              <a:pathLst>
                <a:path w="10506" h="42431" extrusionOk="0">
                  <a:moveTo>
                    <a:pt x="10505" y="0"/>
                  </a:moveTo>
                  <a:lnTo>
                    <a:pt x="36" y="10793"/>
                  </a:lnTo>
                  <a:lnTo>
                    <a:pt x="1" y="42429"/>
                  </a:lnTo>
                  <a:lnTo>
                    <a:pt x="3" y="42431"/>
                  </a:lnTo>
                  <a:lnTo>
                    <a:pt x="36" y="12484"/>
                  </a:lnTo>
                  <a:lnTo>
                    <a:pt x="10505" y="1989"/>
                  </a:lnTo>
                  <a:lnTo>
                    <a:pt x="1050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3806294" y="1011280"/>
              <a:ext cx="497105" cy="584009"/>
            </a:xfrm>
            <a:custGeom>
              <a:avLst/>
              <a:gdLst/>
              <a:ahLst/>
              <a:cxnLst/>
              <a:rect l="l" t="t" r="r" b="b"/>
              <a:pathLst>
                <a:path w="13820" h="16236" extrusionOk="0">
                  <a:moveTo>
                    <a:pt x="13819" y="0"/>
                  </a:moveTo>
                  <a:lnTo>
                    <a:pt x="1" y="14247"/>
                  </a:lnTo>
                  <a:lnTo>
                    <a:pt x="1" y="16235"/>
                  </a:lnTo>
                  <a:lnTo>
                    <a:pt x="13819" y="3097"/>
                  </a:lnTo>
                  <a:lnTo>
                    <a:pt x="138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3806294" y="1500366"/>
              <a:ext cx="99025" cy="1764436"/>
            </a:xfrm>
            <a:custGeom>
              <a:avLst/>
              <a:gdLst/>
              <a:ahLst/>
              <a:cxnLst/>
              <a:rect l="l" t="t" r="r" b="b"/>
              <a:pathLst>
                <a:path w="2753" h="49053" extrusionOk="0">
                  <a:moveTo>
                    <a:pt x="2752" y="1"/>
                  </a:moveTo>
                  <a:lnTo>
                    <a:pt x="1" y="654"/>
                  </a:lnTo>
                  <a:lnTo>
                    <a:pt x="1" y="49053"/>
                  </a:lnTo>
                  <a:lnTo>
                    <a:pt x="2752" y="48169"/>
                  </a:lnTo>
                  <a:lnTo>
                    <a:pt x="27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3806294" y="1500366"/>
              <a:ext cx="99025" cy="1764436"/>
            </a:xfrm>
            <a:custGeom>
              <a:avLst/>
              <a:gdLst/>
              <a:ahLst/>
              <a:cxnLst/>
              <a:rect l="l" t="t" r="r" b="b"/>
              <a:pathLst>
                <a:path w="2753" h="49053" extrusionOk="0">
                  <a:moveTo>
                    <a:pt x="1" y="49053"/>
                  </a:moveTo>
                  <a:lnTo>
                    <a:pt x="2752" y="48169"/>
                  </a:lnTo>
                  <a:lnTo>
                    <a:pt x="2752" y="1"/>
                  </a:lnTo>
                  <a:lnTo>
                    <a:pt x="1" y="65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26986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3806294" y="1500366"/>
              <a:ext cx="99025" cy="1764436"/>
            </a:xfrm>
            <a:custGeom>
              <a:avLst/>
              <a:gdLst/>
              <a:ahLst/>
              <a:cxnLst/>
              <a:rect l="l" t="t" r="r" b="b"/>
              <a:pathLst>
                <a:path w="2753" h="49053" fill="none" extrusionOk="0">
                  <a:moveTo>
                    <a:pt x="1" y="49053"/>
                  </a:moveTo>
                  <a:lnTo>
                    <a:pt x="2752" y="48169"/>
                  </a:lnTo>
                  <a:lnTo>
                    <a:pt x="2752" y="1"/>
                  </a:lnTo>
                  <a:lnTo>
                    <a:pt x="1" y="65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3320484" y="2007508"/>
              <a:ext cx="76544" cy="1153414"/>
            </a:xfrm>
            <a:custGeom>
              <a:avLst/>
              <a:gdLst/>
              <a:ahLst/>
              <a:cxnLst/>
              <a:rect l="l" t="t" r="r" b="b"/>
              <a:pathLst>
                <a:path w="2128" h="32066" extrusionOk="0">
                  <a:moveTo>
                    <a:pt x="2127" y="1"/>
                  </a:moveTo>
                  <a:lnTo>
                    <a:pt x="1" y="457"/>
                  </a:lnTo>
                  <a:lnTo>
                    <a:pt x="1" y="32066"/>
                  </a:lnTo>
                  <a:lnTo>
                    <a:pt x="2127" y="3173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3320484" y="2007508"/>
              <a:ext cx="76544" cy="1153414"/>
            </a:xfrm>
            <a:custGeom>
              <a:avLst/>
              <a:gdLst/>
              <a:ahLst/>
              <a:cxnLst/>
              <a:rect l="l" t="t" r="r" b="b"/>
              <a:pathLst>
                <a:path w="2128" h="32066" extrusionOk="0">
                  <a:moveTo>
                    <a:pt x="1" y="32066"/>
                  </a:moveTo>
                  <a:lnTo>
                    <a:pt x="2127" y="31734"/>
                  </a:lnTo>
                  <a:lnTo>
                    <a:pt x="2127" y="1"/>
                  </a:lnTo>
                  <a:lnTo>
                    <a:pt x="1" y="45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26986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3320484" y="2007508"/>
              <a:ext cx="76544" cy="1153414"/>
            </a:xfrm>
            <a:custGeom>
              <a:avLst/>
              <a:gdLst/>
              <a:ahLst/>
              <a:cxnLst/>
              <a:rect l="l" t="t" r="r" b="b"/>
              <a:pathLst>
                <a:path w="2128" h="32066" fill="none" extrusionOk="0">
                  <a:moveTo>
                    <a:pt x="1" y="32066"/>
                  </a:moveTo>
                  <a:lnTo>
                    <a:pt x="2127" y="31734"/>
                  </a:lnTo>
                  <a:lnTo>
                    <a:pt x="2127" y="1"/>
                  </a:lnTo>
                  <a:lnTo>
                    <a:pt x="1" y="45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3320448" y="2503392"/>
              <a:ext cx="377793" cy="142297"/>
            </a:xfrm>
            <a:custGeom>
              <a:avLst/>
              <a:gdLst/>
              <a:ahLst/>
              <a:cxnLst/>
              <a:rect l="l" t="t" r="r" b="b"/>
              <a:pathLst>
                <a:path w="10503" h="3956" extrusionOk="0">
                  <a:moveTo>
                    <a:pt x="10503" y="1"/>
                  </a:moveTo>
                  <a:lnTo>
                    <a:pt x="1" y="1591"/>
                  </a:lnTo>
                  <a:lnTo>
                    <a:pt x="1" y="3956"/>
                  </a:lnTo>
                  <a:lnTo>
                    <a:pt x="10503" y="2733"/>
                  </a:lnTo>
                  <a:lnTo>
                    <a:pt x="105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3287608" y="3190565"/>
              <a:ext cx="883171" cy="326572"/>
            </a:xfrm>
            <a:custGeom>
              <a:avLst/>
              <a:gdLst/>
              <a:ahLst/>
              <a:cxnLst/>
              <a:rect l="l" t="t" r="r" b="b"/>
              <a:pathLst>
                <a:path w="24553" h="9079" extrusionOk="0">
                  <a:moveTo>
                    <a:pt x="0" y="0"/>
                  </a:moveTo>
                  <a:lnTo>
                    <a:pt x="0" y="2366"/>
                  </a:lnTo>
                  <a:lnTo>
                    <a:pt x="24552" y="9078"/>
                  </a:lnTo>
                  <a:lnTo>
                    <a:pt x="24552" y="6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3806474" y="2403539"/>
              <a:ext cx="493365" cy="183591"/>
            </a:xfrm>
            <a:custGeom>
              <a:avLst/>
              <a:gdLst/>
              <a:ahLst/>
              <a:cxnLst/>
              <a:rect l="l" t="t" r="r" b="b"/>
              <a:pathLst>
                <a:path w="13716" h="5104" extrusionOk="0">
                  <a:moveTo>
                    <a:pt x="13716" y="0"/>
                  </a:moveTo>
                  <a:lnTo>
                    <a:pt x="0" y="2304"/>
                  </a:lnTo>
                  <a:lnTo>
                    <a:pt x="0" y="5104"/>
                  </a:lnTo>
                  <a:lnTo>
                    <a:pt x="13716" y="3678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3732843" y="1596586"/>
              <a:ext cx="34675" cy="1663001"/>
            </a:xfrm>
            <a:custGeom>
              <a:avLst/>
              <a:gdLst/>
              <a:ahLst/>
              <a:cxnLst/>
              <a:rect l="l" t="t" r="r" b="b"/>
              <a:pathLst>
                <a:path w="964" h="46233" fill="none" extrusionOk="0">
                  <a:moveTo>
                    <a:pt x="950" y="46232"/>
                  </a:moveTo>
                  <a:lnTo>
                    <a:pt x="0" y="45994"/>
                  </a:lnTo>
                  <a:lnTo>
                    <a:pt x="0" y="102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3193906" y="3160890"/>
              <a:ext cx="992952" cy="237114"/>
            </a:xfrm>
            <a:custGeom>
              <a:avLst/>
              <a:gdLst/>
              <a:ahLst/>
              <a:cxnLst/>
              <a:rect l="l" t="t" r="r" b="b"/>
              <a:pathLst>
                <a:path w="27605" h="6592" extrusionOk="0">
                  <a:moveTo>
                    <a:pt x="3520" y="1"/>
                  </a:moveTo>
                  <a:lnTo>
                    <a:pt x="1" y="470"/>
                  </a:lnTo>
                  <a:lnTo>
                    <a:pt x="26183" y="6592"/>
                  </a:lnTo>
                  <a:lnTo>
                    <a:pt x="27604" y="5193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3193906" y="3160890"/>
              <a:ext cx="992952" cy="237150"/>
            </a:xfrm>
            <a:custGeom>
              <a:avLst/>
              <a:gdLst/>
              <a:ahLst/>
              <a:cxnLst/>
              <a:rect l="l" t="t" r="r" b="b"/>
              <a:pathLst>
                <a:path w="27605" h="6593" extrusionOk="0">
                  <a:moveTo>
                    <a:pt x="11583" y="3178"/>
                  </a:moveTo>
                  <a:lnTo>
                    <a:pt x="1" y="470"/>
                  </a:lnTo>
                  <a:lnTo>
                    <a:pt x="3520" y="1"/>
                  </a:lnTo>
                  <a:lnTo>
                    <a:pt x="13972" y="2254"/>
                  </a:lnTo>
                  <a:lnTo>
                    <a:pt x="11583" y="3178"/>
                  </a:lnTo>
                  <a:close/>
                  <a:moveTo>
                    <a:pt x="17047" y="2917"/>
                  </a:moveTo>
                  <a:lnTo>
                    <a:pt x="14629" y="3890"/>
                  </a:lnTo>
                  <a:lnTo>
                    <a:pt x="26183" y="6593"/>
                  </a:lnTo>
                  <a:lnTo>
                    <a:pt x="27604" y="5193"/>
                  </a:lnTo>
                  <a:lnTo>
                    <a:pt x="17046" y="29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3193906" y="3160890"/>
              <a:ext cx="992952" cy="237114"/>
            </a:xfrm>
            <a:custGeom>
              <a:avLst/>
              <a:gdLst/>
              <a:ahLst/>
              <a:cxnLst/>
              <a:rect l="l" t="t" r="r" b="b"/>
              <a:pathLst>
                <a:path w="27605" h="6592" fill="none" extrusionOk="0">
                  <a:moveTo>
                    <a:pt x="3520" y="1"/>
                  </a:moveTo>
                  <a:lnTo>
                    <a:pt x="1" y="470"/>
                  </a:lnTo>
                  <a:lnTo>
                    <a:pt x="26183" y="6592"/>
                  </a:lnTo>
                  <a:lnTo>
                    <a:pt x="27604" y="519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3320448" y="2601699"/>
              <a:ext cx="377793" cy="46545"/>
            </a:xfrm>
            <a:custGeom>
              <a:avLst/>
              <a:gdLst/>
              <a:ahLst/>
              <a:cxnLst/>
              <a:rect l="l" t="t" r="r" b="b"/>
              <a:pathLst>
                <a:path w="10503" h="1294" extrusionOk="0">
                  <a:moveTo>
                    <a:pt x="10503" y="0"/>
                  </a:moveTo>
                  <a:lnTo>
                    <a:pt x="1" y="1223"/>
                  </a:lnTo>
                  <a:lnTo>
                    <a:pt x="2088" y="1293"/>
                  </a:lnTo>
                  <a:lnTo>
                    <a:pt x="10502" y="415"/>
                  </a:lnTo>
                  <a:lnTo>
                    <a:pt x="1050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3806510" y="2534579"/>
              <a:ext cx="514047" cy="56833"/>
            </a:xfrm>
            <a:custGeom>
              <a:avLst/>
              <a:gdLst/>
              <a:ahLst/>
              <a:cxnLst/>
              <a:rect l="l" t="t" r="r" b="b"/>
              <a:pathLst>
                <a:path w="14291" h="1580" extrusionOk="0">
                  <a:moveTo>
                    <a:pt x="14034" y="1"/>
                  </a:moveTo>
                  <a:lnTo>
                    <a:pt x="0" y="1484"/>
                  </a:lnTo>
                  <a:lnTo>
                    <a:pt x="2725" y="1579"/>
                  </a:lnTo>
                  <a:lnTo>
                    <a:pt x="14290" y="475"/>
                  </a:lnTo>
                  <a:lnTo>
                    <a:pt x="1403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3193654" y="3177760"/>
              <a:ext cx="948025" cy="235028"/>
            </a:xfrm>
            <a:custGeom>
              <a:avLst/>
              <a:gdLst/>
              <a:ahLst/>
              <a:cxnLst/>
              <a:rect l="l" t="t" r="r" b="b"/>
              <a:pathLst>
                <a:path w="26356" h="6534" extrusionOk="0">
                  <a:moveTo>
                    <a:pt x="8" y="1"/>
                  </a:moveTo>
                  <a:lnTo>
                    <a:pt x="1" y="343"/>
                  </a:lnTo>
                  <a:lnTo>
                    <a:pt x="26355" y="6534"/>
                  </a:lnTo>
                  <a:lnTo>
                    <a:pt x="26276" y="6099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3193654" y="3177760"/>
              <a:ext cx="948025" cy="235028"/>
            </a:xfrm>
            <a:custGeom>
              <a:avLst/>
              <a:gdLst/>
              <a:ahLst/>
              <a:cxnLst/>
              <a:rect l="l" t="t" r="r" b="b"/>
              <a:pathLst>
                <a:path w="26356" h="6534" extrusionOk="0">
                  <a:moveTo>
                    <a:pt x="8" y="1"/>
                  </a:moveTo>
                  <a:lnTo>
                    <a:pt x="1" y="343"/>
                  </a:lnTo>
                  <a:lnTo>
                    <a:pt x="26355" y="6534"/>
                  </a:lnTo>
                  <a:lnTo>
                    <a:pt x="26276" y="6099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1" name="Google Shape;1391;p38"/>
          <p:cNvGrpSpPr/>
          <p:nvPr/>
        </p:nvGrpSpPr>
        <p:grpSpPr>
          <a:xfrm>
            <a:off x="1328800" y="1399175"/>
            <a:ext cx="7795075" cy="2848350"/>
            <a:chOff x="1328800" y="1399175"/>
            <a:chExt cx="7795075" cy="2848350"/>
          </a:xfrm>
        </p:grpSpPr>
        <p:sp>
          <p:nvSpPr>
            <p:cNvPr id="1392" name="Google Shape;1392;p38"/>
            <p:cNvSpPr/>
            <p:nvPr/>
          </p:nvSpPr>
          <p:spPr>
            <a:xfrm>
              <a:off x="1328800" y="1399175"/>
              <a:ext cx="7795075" cy="2847300"/>
            </a:xfrm>
            <a:custGeom>
              <a:avLst/>
              <a:gdLst/>
              <a:ahLst/>
              <a:cxnLst/>
              <a:rect l="l" t="t" r="r" b="b"/>
              <a:pathLst>
                <a:path w="311803" h="113892" extrusionOk="0">
                  <a:moveTo>
                    <a:pt x="68" y="0"/>
                  </a:moveTo>
                  <a:lnTo>
                    <a:pt x="0" y="38662"/>
                  </a:lnTo>
                  <a:lnTo>
                    <a:pt x="171438" y="113892"/>
                  </a:lnTo>
                  <a:lnTo>
                    <a:pt x="245295" y="113789"/>
                  </a:lnTo>
                  <a:lnTo>
                    <a:pt x="311803" y="113789"/>
                  </a:lnTo>
                  <a:close/>
                </a:path>
              </a:pathLst>
            </a:custGeom>
            <a:gradFill>
              <a:gsLst>
                <a:gs pos="0">
                  <a:srgbClr val="F5A65A">
                    <a:alpha val="58431"/>
                  </a:srgbClr>
                </a:gs>
                <a:gs pos="100000">
                  <a:srgbClr val="F59A93">
                    <a:alpha val="66666"/>
                  </a:srgbClr>
                </a:gs>
              </a:gsLst>
              <a:lin ang="13500032" scaled="0"/>
            </a:gradFill>
            <a:ln>
              <a:noFill/>
            </a:ln>
          </p:spPr>
        </p:sp>
        <p:sp>
          <p:nvSpPr>
            <p:cNvPr id="1393" name="Google Shape;1393;p38"/>
            <p:cNvSpPr/>
            <p:nvPr/>
          </p:nvSpPr>
          <p:spPr>
            <a:xfrm>
              <a:off x="1333150" y="2525300"/>
              <a:ext cx="3380625" cy="1722225"/>
            </a:xfrm>
            <a:custGeom>
              <a:avLst/>
              <a:gdLst/>
              <a:ahLst/>
              <a:cxnLst/>
              <a:rect l="l" t="t" r="r" b="b"/>
              <a:pathLst>
                <a:path w="135225" h="68889" extrusionOk="0">
                  <a:moveTo>
                    <a:pt x="0" y="0"/>
                  </a:moveTo>
                  <a:lnTo>
                    <a:pt x="100" y="36834"/>
                  </a:lnTo>
                  <a:lnTo>
                    <a:pt x="60163" y="68757"/>
                  </a:lnTo>
                  <a:lnTo>
                    <a:pt x="94010" y="68889"/>
                  </a:lnTo>
                  <a:lnTo>
                    <a:pt x="135225" y="68757"/>
                  </a:lnTo>
                  <a:close/>
                </a:path>
              </a:pathLst>
            </a:custGeom>
            <a:gradFill>
              <a:gsLst>
                <a:gs pos="0">
                  <a:srgbClr val="F5A65A">
                    <a:alpha val="58431"/>
                  </a:srgbClr>
                </a:gs>
                <a:gs pos="100000">
                  <a:srgbClr val="F59A93">
                    <a:alpha val="66666"/>
                  </a:srgbClr>
                </a:gs>
              </a:gsLst>
              <a:lin ang="13500032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" name="Google Shape;1413;p41"/>
          <p:cNvGrpSpPr/>
          <p:nvPr/>
        </p:nvGrpSpPr>
        <p:grpSpPr>
          <a:xfrm flipH="1">
            <a:off x="1348925" y="374633"/>
            <a:ext cx="7795075" cy="4590333"/>
            <a:chOff x="1328800" y="1399175"/>
            <a:chExt cx="7795075" cy="2862518"/>
          </a:xfrm>
        </p:grpSpPr>
        <p:sp>
          <p:nvSpPr>
            <p:cNvPr id="1414" name="Google Shape;1414;p41"/>
            <p:cNvSpPr/>
            <p:nvPr/>
          </p:nvSpPr>
          <p:spPr>
            <a:xfrm>
              <a:off x="1328800" y="1399175"/>
              <a:ext cx="7795075" cy="2847300"/>
            </a:xfrm>
            <a:custGeom>
              <a:avLst/>
              <a:gdLst/>
              <a:ahLst/>
              <a:cxnLst/>
              <a:rect l="l" t="t" r="r" b="b"/>
              <a:pathLst>
                <a:path w="311803" h="113892" extrusionOk="0">
                  <a:moveTo>
                    <a:pt x="68" y="0"/>
                  </a:moveTo>
                  <a:lnTo>
                    <a:pt x="0" y="38662"/>
                  </a:lnTo>
                  <a:lnTo>
                    <a:pt x="171438" y="113892"/>
                  </a:lnTo>
                  <a:lnTo>
                    <a:pt x="245295" y="113789"/>
                  </a:lnTo>
                  <a:lnTo>
                    <a:pt x="311803" y="113789"/>
                  </a:lnTo>
                  <a:close/>
                </a:path>
              </a:pathLst>
            </a:custGeom>
            <a:gradFill>
              <a:gsLst>
                <a:gs pos="0">
                  <a:srgbClr val="F5A65A">
                    <a:alpha val="34509"/>
                  </a:srgbClr>
                </a:gs>
                <a:gs pos="100000">
                  <a:srgbClr val="D88794">
                    <a:alpha val="28627"/>
                  </a:srgbClr>
                </a:gs>
              </a:gsLst>
              <a:lin ang="16200038" scaled="0"/>
            </a:gradFill>
            <a:ln>
              <a:noFill/>
            </a:ln>
          </p:spPr>
        </p:sp>
        <p:sp>
          <p:nvSpPr>
            <p:cNvPr id="1415" name="Google Shape;1415;p41"/>
            <p:cNvSpPr/>
            <p:nvPr/>
          </p:nvSpPr>
          <p:spPr>
            <a:xfrm>
              <a:off x="1333150" y="2525293"/>
              <a:ext cx="3625325" cy="1736400"/>
            </a:xfrm>
            <a:custGeom>
              <a:avLst/>
              <a:gdLst/>
              <a:ahLst/>
              <a:cxnLst/>
              <a:rect l="l" t="t" r="r" b="b"/>
              <a:pathLst>
                <a:path w="145013" h="69456" extrusionOk="0">
                  <a:moveTo>
                    <a:pt x="0" y="0"/>
                  </a:moveTo>
                  <a:lnTo>
                    <a:pt x="100" y="36834"/>
                  </a:lnTo>
                  <a:lnTo>
                    <a:pt x="60163" y="68757"/>
                  </a:lnTo>
                  <a:lnTo>
                    <a:pt x="94010" y="68889"/>
                  </a:lnTo>
                  <a:lnTo>
                    <a:pt x="145013" y="69456"/>
                  </a:lnTo>
                  <a:close/>
                </a:path>
              </a:pathLst>
            </a:custGeom>
            <a:gradFill>
              <a:gsLst>
                <a:gs pos="0">
                  <a:srgbClr val="F5A65A">
                    <a:alpha val="34509"/>
                  </a:srgbClr>
                </a:gs>
                <a:gs pos="100000">
                  <a:srgbClr val="D88794">
                    <a:alpha val="28627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1416" name="Google Shape;1416;p41"/>
          <p:cNvSpPr txBox="1">
            <a:spLocks noGrp="1"/>
          </p:cNvSpPr>
          <p:nvPr>
            <p:ph type="subTitle" idx="1"/>
          </p:nvPr>
        </p:nvSpPr>
        <p:spPr>
          <a:xfrm>
            <a:off x="1871237" y="1085688"/>
            <a:ext cx="3435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7" name="Google Shape;1417;p41"/>
          <p:cNvSpPr txBox="1">
            <a:spLocks noGrp="1"/>
          </p:cNvSpPr>
          <p:nvPr>
            <p:ph type="subTitle" idx="2"/>
          </p:nvPr>
        </p:nvSpPr>
        <p:spPr>
          <a:xfrm>
            <a:off x="3837763" y="2526025"/>
            <a:ext cx="3435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8" name="Google Shape;1418;p41"/>
          <p:cNvSpPr txBox="1">
            <a:spLocks noGrp="1"/>
          </p:cNvSpPr>
          <p:nvPr>
            <p:ph type="subTitle" idx="3"/>
          </p:nvPr>
        </p:nvSpPr>
        <p:spPr>
          <a:xfrm>
            <a:off x="1871238" y="1665594"/>
            <a:ext cx="3435000" cy="86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9" name="Google Shape;1419;p41"/>
          <p:cNvSpPr txBox="1">
            <a:spLocks noGrp="1"/>
          </p:cNvSpPr>
          <p:nvPr>
            <p:ph type="subTitle" idx="4"/>
          </p:nvPr>
        </p:nvSpPr>
        <p:spPr>
          <a:xfrm>
            <a:off x="3837763" y="3098725"/>
            <a:ext cx="3435000" cy="86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0" name="Google Shape;1420;p4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55"/>
          <p:cNvSpPr/>
          <p:nvPr/>
        </p:nvSpPr>
        <p:spPr>
          <a:xfrm>
            <a:off x="2847014" y="4572191"/>
            <a:ext cx="3909083" cy="422283"/>
          </a:xfrm>
          <a:custGeom>
            <a:avLst/>
            <a:gdLst/>
            <a:ahLst/>
            <a:cxnLst/>
            <a:rect l="l" t="t" r="r" b="b"/>
            <a:pathLst>
              <a:path w="122350" h="13217" extrusionOk="0">
                <a:moveTo>
                  <a:pt x="13229" y="0"/>
                </a:moveTo>
                <a:lnTo>
                  <a:pt x="101085" y="0"/>
                </a:lnTo>
                <a:lnTo>
                  <a:pt x="122350" y="13216"/>
                </a:lnTo>
                <a:lnTo>
                  <a:pt x="1" y="1321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55"/>
          <p:cNvSpPr/>
          <p:nvPr/>
        </p:nvSpPr>
        <p:spPr>
          <a:xfrm>
            <a:off x="15975" y="4480109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55"/>
          <p:cNvSpPr/>
          <p:nvPr/>
        </p:nvSpPr>
        <p:spPr>
          <a:xfrm>
            <a:off x="15975" y="4702646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55"/>
          <p:cNvSpPr/>
          <p:nvPr/>
        </p:nvSpPr>
        <p:spPr>
          <a:xfrm>
            <a:off x="15975" y="4925215"/>
            <a:ext cx="9206201" cy="6869"/>
          </a:xfrm>
          <a:custGeom>
            <a:avLst/>
            <a:gdLst/>
            <a:ahLst/>
            <a:cxnLst/>
            <a:rect l="l" t="t" r="r" b="b"/>
            <a:pathLst>
              <a:path w="288144" h="215" extrusionOk="0">
                <a:moveTo>
                  <a:pt x="1" y="0"/>
                </a:moveTo>
                <a:lnTo>
                  <a:pt x="1" y="214"/>
                </a:lnTo>
                <a:lnTo>
                  <a:pt x="288144" y="214"/>
                </a:lnTo>
                <a:lnTo>
                  <a:pt x="288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55"/>
          <p:cNvSpPr/>
          <p:nvPr/>
        </p:nvSpPr>
        <p:spPr>
          <a:xfrm>
            <a:off x="15975" y="4480109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55"/>
          <p:cNvSpPr/>
          <p:nvPr/>
        </p:nvSpPr>
        <p:spPr>
          <a:xfrm>
            <a:off x="15975" y="4702646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55"/>
          <p:cNvSpPr/>
          <p:nvPr/>
        </p:nvSpPr>
        <p:spPr>
          <a:xfrm>
            <a:off x="668380" y="0"/>
            <a:ext cx="2890740" cy="2065248"/>
          </a:xfrm>
          <a:custGeom>
            <a:avLst/>
            <a:gdLst/>
            <a:ahLst/>
            <a:cxnLst/>
            <a:rect l="l" t="t" r="r" b="b"/>
            <a:pathLst>
              <a:path w="90477" h="64640" extrusionOk="0">
                <a:moveTo>
                  <a:pt x="51888" y="0"/>
                </a:moveTo>
                <a:lnTo>
                  <a:pt x="1" y="49125"/>
                </a:lnTo>
                <a:lnTo>
                  <a:pt x="20527" y="64639"/>
                </a:lnTo>
                <a:lnTo>
                  <a:pt x="90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55"/>
          <p:cNvSpPr/>
          <p:nvPr/>
        </p:nvSpPr>
        <p:spPr>
          <a:xfrm>
            <a:off x="0" y="0"/>
            <a:ext cx="2389349" cy="4932729"/>
          </a:xfrm>
          <a:custGeom>
            <a:avLst/>
            <a:gdLst/>
            <a:ahLst/>
            <a:cxnLst/>
            <a:rect l="l" t="t" r="r" b="b"/>
            <a:pathLst>
              <a:path w="74784" h="154389" extrusionOk="0">
                <a:moveTo>
                  <a:pt x="1" y="0"/>
                </a:moveTo>
                <a:lnTo>
                  <a:pt x="1" y="154388"/>
                </a:lnTo>
                <a:lnTo>
                  <a:pt x="20670" y="154281"/>
                </a:lnTo>
                <a:lnTo>
                  <a:pt x="41196" y="140375"/>
                </a:lnTo>
                <a:lnTo>
                  <a:pt x="40839" y="38267"/>
                </a:lnTo>
                <a:lnTo>
                  <a:pt x="747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55"/>
          <p:cNvSpPr/>
          <p:nvPr/>
        </p:nvSpPr>
        <p:spPr>
          <a:xfrm>
            <a:off x="658900" y="1573425"/>
            <a:ext cx="668738" cy="3354674"/>
          </a:xfrm>
          <a:custGeom>
            <a:avLst/>
            <a:gdLst/>
            <a:ahLst/>
            <a:cxnLst/>
            <a:rect l="l" t="t" r="r" b="b"/>
            <a:pathLst>
              <a:path w="20515" h="105121" extrusionOk="0">
                <a:moveTo>
                  <a:pt x="0" y="0"/>
                </a:moveTo>
                <a:lnTo>
                  <a:pt x="0" y="105120"/>
                </a:lnTo>
                <a:lnTo>
                  <a:pt x="20515" y="91214"/>
                </a:lnTo>
                <a:lnTo>
                  <a:pt x="20515" y="155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55"/>
          <p:cNvSpPr/>
          <p:nvPr/>
        </p:nvSpPr>
        <p:spPr>
          <a:xfrm>
            <a:off x="668380" y="0"/>
            <a:ext cx="2890740" cy="2065248"/>
          </a:xfrm>
          <a:custGeom>
            <a:avLst/>
            <a:gdLst/>
            <a:ahLst/>
            <a:cxnLst/>
            <a:rect l="l" t="t" r="r" b="b"/>
            <a:pathLst>
              <a:path w="90477" h="64640" extrusionOk="0">
                <a:moveTo>
                  <a:pt x="51888" y="0"/>
                </a:moveTo>
                <a:lnTo>
                  <a:pt x="1" y="49125"/>
                </a:lnTo>
                <a:lnTo>
                  <a:pt x="20527" y="64639"/>
                </a:lnTo>
                <a:lnTo>
                  <a:pt x="9047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55"/>
          <p:cNvSpPr/>
          <p:nvPr/>
        </p:nvSpPr>
        <p:spPr>
          <a:xfrm>
            <a:off x="1242950" y="-875"/>
            <a:ext cx="2319425" cy="2071300"/>
          </a:xfrm>
          <a:custGeom>
            <a:avLst/>
            <a:gdLst/>
            <a:ahLst/>
            <a:cxnLst/>
            <a:rect l="l" t="t" r="r" b="b"/>
            <a:pathLst>
              <a:path w="92777" h="82852" extrusionOk="0">
                <a:moveTo>
                  <a:pt x="0" y="80422"/>
                </a:moveTo>
                <a:lnTo>
                  <a:pt x="3298" y="82852"/>
                </a:lnTo>
                <a:lnTo>
                  <a:pt x="92777" y="0"/>
                </a:lnTo>
                <a:lnTo>
                  <a:pt x="873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848" name="Google Shape;1848;p55"/>
          <p:cNvSpPr/>
          <p:nvPr/>
        </p:nvSpPr>
        <p:spPr>
          <a:xfrm>
            <a:off x="1316500" y="-5700"/>
            <a:ext cx="7834400" cy="4492100"/>
          </a:xfrm>
          <a:custGeom>
            <a:avLst/>
            <a:gdLst/>
            <a:ahLst/>
            <a:cxnLst/>
            <a:rect l="l" t="t" r="r" b="b"/>
            <a:pathLst>
              <a:path w="313376" h="179684" extrusionOk="0">
                <a:moveTo>
                  <a:pt x="0" y="82902"/>
                </a:moveTo>
                <a:lnTo>
                  <a:pt x="89892" y="0"/>
                </a:lnTo>
                <a:lnTo>
                  <a:pt x="313286" y="240"/>
                </a:lnTo>
                <a:lnTo>
                  <a:pt x="313376" y="179684"/>
                </a:lnTo>
                <a:lnTo>
                  <a:pt x="42" y="179654"/>
                </a:lnTo>
                <a:close/>
              </a:path>
            </a:pathLst>
          </a:custGeom>
          <a:gradFill>
            <a:gsLst>
              <a:gs pos="0">
                <a:srgbClr val="F59A93">
                  <a:alpha val="15294"/>
                </a:srgbClr>
              </a:gs>
              <a:gs pos="100000">
                <a:srgbClr val="737373">
                  <a:alpha val="0"/>
                </a:srgbClr>
              </a:gs>
            </a:gsLst>
            <a:lin ang="2700006" scaled="0"/>
          </a:gradFill>
          <a:ln>
            <a:noFill/>
          </a:ln>
        </p:spPr>
      </p:sp>
      <p:sp>
        <p:nvSpPr>
          <p:cNvPr id="1849" name="Google Shape;1849;p55"/>
          <p:cNvSpPr/>
          <p:nvPr/>
        </p:nvSpPr>
        <p:spPr>
          <a:xfrm>
            <a:off x="1323975" y="-5700"/>
            <a:ext cx="7826925" cy="4492100"/>
          </a:xfrm>
          <a:custGeom>
            <a:avLst/>
            <a:gdLst/>
            <a:ahLst/>
            <a:cxnLst/>
            <a:rect l="l" t="t" r="r" b="b"/>
            <a:pathLst>
              <a:path w="313077" h="179684" extrusionOk="0">
                <a:moveTo>
                  <a:pt x="0" y="82787"/>
                </a:moveTo>
                <a:lnTo>
                  <a:pt x="89593" y="0"/>
                </a:lnTo>
                <a:lnTo>
                  <a:pt x="312987" y="240"/>
                </a:lnTo>
                <a:lnTo>
                  <a:pt x="313077" y="179684"/>
                </a:lnTo>
                <a:lnTo>
                  <a:pt x="47" y="179609"/>
                </a:lnTo>
                <a:close/>
              </a:path>
            </a:pathLst>
          </a:cu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</p:sp>
      <p:sp>
        <p:nvSpPr>
          <p:cNvPr id="1850" name="Google Shape;1850;p55"/>
          <p:cNvSpPr/>
          <p:nvPr/>
        </p:nvSpPr>
        <p:spPr>
          <a:xfrm>
            <a:off x="15975" y="4925215"/>
            <a:ext cx="9206201" cy="6869"/>
          </a:xfrm>
          <a:custGeom>
            <a:avLst/>
            <a:gdLst/>
            <a:ahLst/>
            <a:cxnLst/>
            <a:rect l="l" t="t" r="r" b="b"/>
            <a:pathLst>
              <a:path w="288144" h="215" extrusionOk="0">
                <a:moveTo>
                  <a:pt x="1" y="0"/>
                </a:moveTo>
                <a:lnTo>
                  <a:pt x="1" y="214"/>
                </a:lnTo>
                <a:lnTo>
                  <a:pt x="288144" y="214"/>
                </a:lnTo>
                <a:lnTo>
                  <a:pt x="288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55"/>
          <p:cNvSpPr/>
          <p:nvPr/>
        </p:nvSpPr>
        <p:spPr>
          <a:xfrm>
            <a:off x="3573608" y="4921413"/>
            <a:ext cx="241606" cy="233970"/>
          </a:xfrm>
          <a:custGeom>
            <a:avLst/>
            <a:gdLst/>
            <a:ahLst/>
            <a:cxnLst/>
            <a:rect l="l" t="t" r="r" b="b"/>
            <a:pathLst>
              <a:path w="7562" h="7323" extrusionOk="0">
                <a:moveTo>
                  <a:pt x="7407" y="0"/>
                </a:moveTo>
                <a:lnTo>
                  <a:pt x="1" y="7168"/>
                </a:lnTo>
                <a:lnTo>
                  <a:pt x="168" y="7322"/>
                </a:lnTo>
                <a:lnTo>
                  <a:pt x="7561" y="155"/>
                </a:lnTo>
                <a:lnTo>
                  <a:pt x="74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55"/>
          <p:cNvSpPr/>
          <p:nvPr/>
        </p:nvSpPr>
        <p:spPr>
          <a:xfrm>
            <a:off x="4032007" y="4481259"/>
            <a:ext cx="237804" cy="230551"/>
          </a:xfrm>
          <a:custGeom>
            <a:avLst/>
            <a:gdLst/>
            <a:ahLst/>
            <a:cxnLst/>
            <a:rect l="l" t="t" r="r" b="b"/>
            <a:pathLst>
              <a:path w="7443" h="7216" extrusionOk="0">
                <a:moveTo>
                  <a:pt x="7288" y="1"/>
                </a:moveTo>
                <a:lnTo>
                  <a:pt x="1" y="7061"/>
                </a:lnTo>
                <a:lnTo>
                  <a:pt x="156" y="7216"/>
                </a:lnTo>
                <a:lnTo>
                  <a:pt x="7442" y="155"/>
                </a:lnTo>
                <a:lnTo>
                  <a:pt x="728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55"/>
          <p:cNvSpPr/>
          <p:nvPr/>
        </p:nvSpPr>
        <p:spPr>
          <a:xfrm>
            <a:off x="6951326" y="4926334"/>
            <a:ext cx="236654" cy="229050"/>
          </a:xfrm>
          <a:custGeom>
            <a:avLst/>
            <a:gdLst/>
            <a:ahLst/>
            <a:cxnLst/>
            <a:rect l="l" t="t" r="r" b="b"/>
            <a:pathLst>
              <a:path w="7407" h="7169" extrusionOk="0">
                <a:moveTo>
                  <a:pt x="167" y="1"/>
                </a:moveTo>
                <a:lnTo>
                  <a:pt x="0" y="156"/>
                </a:lnTo>
                <a:lnTo>
                  <a:pt x="7239" y="7168"/>
                </a:lnTo>
                <a:lnTo>
                  <a:pt x="7406" y="7014"/>
                </a:lnTo>
                <a:lnTo>
                  <a:pt x="1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55"/>
          <p:cNvSpPr/>
          <p:nvPr/>
        </p:nvSpPr>
        <p:spPr>
          <a:xfrm>
            <a:off x="6491393" y="4481259"/>
            <a:ext cx="238187" cy="230551"/>
          </a:xfrm>
          <a:custGeom>
            <a:avLst/>
            <a:gdLst/>
            <a:ahLst/>
            <a:cxnLst/>
            <a:rect l="l" t="t" r="r" b="b"/>
            <a:pathLst>
              <a:path w="7455" h="7216" extrusionOk="0">
                <a:moveTo>
                  <a:pt x="167" y="1"/>
                </a:moveTo>
                <a:lnTo>
                  <a:pt x="1" y="155"/>
                </a:lnTo>
                <a:lnTo>
                  <a:pt x="7287" y="7216"/>
                </a:lnTo>
                <a:lnTo>
                  <a:pt x="7454" y="7061"/>
                </a:lnTo>
                <a:lnTo>
                  <a:pt x="1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55"/>
          <p:cNvSpPr/>
          <p:nvPr/>
        </p:nvSpPr>
        <p:spPr>
          <a:xfrm>
            <a:off x="5463534" y="4704563"/>
            <a:ext cx="7253" cy="225599"/>
          </a:xfrm>
          <a:custGeom>
            <a:avLst/>
            <a:gdLst/>
            <a:ahLst/>
            <a:cxnLst/>
            <a:rect l="l" t="t" r="r" b="b"/>
            <a:pathLst>
              <a:path w="227" h="7061" extrusionOk="0">
                <a:moveTo>
                  <a:pt x="0" y="0"/>
                </a:moveTo>
                <a:lnTo>
                  <a:pt x="0" y="7061"/>
                </a:lnTo>
                <a:lnTo>
                  <a:pt x="226" y="7061"/>
                </a:lnTo>
                <a:lnTo>
                  <a:pt x="2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55"/>
          <p:cNvSpPr/>
          <p:nvPr/>
        </p:nvSpPr>
        <p:spPr>
          <a:xfrm>
            <a:off x="1221513" y="4928634"/>
            <a:ext cx="328702" cy="204288"/>
          </a:xfrm>
          <a:custGeom>
            <a:avLst/>
            <a:gdLst/>
            <a:ahLst/>
            <a:cxnLst/>
            <a:rect l="l" t="t" r="r" b="b"/>
            <a:pathLst>
              <a:path w="10288" h="6394" extrusionOk="0">
                <a:moveTo>
                  <a:pt x="10288" y="0"/>
                </a:moveTo>
                <a:lnTo>
                  <a:pt x="7585" y="1679"/>
                </a:lnTo>
                <a:lnTo>
                  <a:pt x="2394" y="4906"/>
                </a:lnTo>
                <a:lnTo>
                  <a:pt x="1" y="6394"/>
                </a:lnTo>
                <a:lnTo>
                  <a:pt x="1" y="6394"/>
                </a:lnTo>
                <a:lnTo>
                  <a:pt x="102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55"/>
          <p:cNvSpPr/>
          <p:nvPr/>
        </p:nvSpPr>
        <p:spPr>
          <a:xfrm>
            <a:off x="1187262" y="4925567"/>
            <a:ext cx="364869" cy="230583"/>
          </a:xfrm>
          <a:custGeom>
            <a:avLst/>
            <a:gdLst/>
            <a:ahLst/>
            <a:cxnLst/>
            <a:rect l="l" t="t" r="r" b="b"/>
            <a:pathLst>
              <a:path w="11420" h="7217" extrusionOk="0">
                <a:moveTo>
                  <a:pt x="11300" y="1"/>
                </a:moveTo>
                <a:lnTo>
                  <a:pt x="1" y="7026"/>
                </a:lnTo>
                <a:lnTo>
                  <a:pt x="120" y="7216"/>
                </a:lnTo>
                <a:lnTo>
                  <a:pt x="11419" y="191"/>
                </a:lnTo>
                <a:lnTo>
                  <a:pt x="113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55"/>
          <p:cNvSpPr/>
          <p:nvPr/>
        </p:nvSpPr>
        <p:spPr>
          <a:xfrm>
            <a:off x="2474594" y="4706480"/>
            <a:ext cx="359885" cy="221797"/>
          </a:xfrm>
          <a:custGeom>
            <a:avLst/>
            <a:gdLst/>
            <a:ahLst/>
            <a:cxnLst/>
            <a:rect l="l" t="t" r="r" b="b"/>
            <a:pathLst>
              <a:path w="11264" h="6942" extrusionOk="0">
                <a:moveTo>
                  <a:pt x="11264" y="0"/>
                </a:moveTo>
                <a:lnTo>
                  <a:pt x="1" y="6941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55"/>
          <p:cNvSpPr/>
          <p:nvPr/>
        </p:nvSpPr>
        <p:spPr>
          <a:xfrm>
            <a:off x="2472709" y="4703413"/>
            <a:ext cx="363687" cy="227899"/>
          </a:xfrm>
          <a:custGeom>
            <a:avLst/>
            <a:gdLst/>
            <a:ahLst/>
            <a:cxnLst/>
            <a:rect l="l" t="t" r="r" b="b"/>
            <a:pathLst>
              <a:path w="11383" h="7133" extrusionOk="0">
                <a:moveTo>
                  <a:pt x="11252" y="1"/>
                </a:moveTo>
                <a:lnTo>
                  <a:pt x="0" y="6954"/>
                </a:lnTo>
                <a:lnTo>
                  <a:pt x="119" y="7133"/>
                </a:lnTo>
                <a:lnTo>
                  <a:pt x="11383" y="191"/>
                </a:lnTo>
                <a:lnTo>
                  <a:pt x="112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55"/>
          <p:cNvSpPr/>
          <p:nvPr/>
        </p:nvSpPr>
        <p:spPr>
          <a:xfrm>
            <a:off x="383" y="4924832"/>
            <a:ext cx="658138" cy="7253"/>
          </a:xfrm>
          <a:custGeom>
            <a:avLst/>
            <a:gdLst/>
            <a:ahLst/>
            <a:cxnLst/>
            <a:rect l="l" t="t" r="r" b="b"/>
            <a:pathLst>
              <a:path w="20599" h="227" extrusionOk="0">
                <a:moveTo>
                  <a:pt x="0" y="0"/>
                </a:moveTo>
                <a:lnTo>
                  <a:pt x="0" y="226"/>
                </a:lnTo>
                <a:lnTo>
                  <a:pt x="20598" y="226"/>
                </a:lnTo>
                <a:lnTo>
                  <a:pt x="20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55"/>
          <p:cNvSpPr/>
          <p:nvPr/>
        </p:nvSpPr>
        <p:spPr>
          <a:xfrm>
            <a:off x="664564" y="1565853"/>
            <a:ext cx="663058" cy="3366060"/>
          </a:xfrm>
          <a:custGeom>
            <a:avLst/>
            <a:gdLst/>
            <a:ahLst/>
            <a:cxnLst/>
            <a:rect l="l" t="t" r="r" b="b"/>
            <a:pathLst>
              <a:path w="20753" h="105354" extrusionOk="0">
                <a:moveTo>
                  <a:pt x="226" y="340"/>
                </a:moveTo>
                <a:lnTo>
                  <a:pt x="20538" y="15688"/>
                </a:lnTo>
                <a:lnTo>
                  <a:pt x="20538" y="91268"/>
                </a:lnTo>
                <a:lnTo>
                  <a:pt x="226" y="105020"/>
                </a:lnTo>
                <a:lnTo>
                  <a:pt x="226" y="340"/>
                </a:lnTo>
                <a:close/>
                <a:moveTo>
                  <a:pt x="116" y="0"/>
                </a:moveTo>
                <a:cubicBezTo>
                  <a:pt x="58" y="0"/>
                  <a:pt x="0" y="45"/>
                  <a:pt x="0" y="114"/>
                </a:cubicBezTo>
                <a:lnTo>
                  <a:pt x="0" y="105234"/>
                </a:lnTo>
                <a:cubicBezTo>
                  <a:pt x="0" y="105294"/>
                  <a:pt x="48" y="105353"/>
                  <a:pt x="119" y="105353"/>
                </a:cubicBezTo>
                <a:cubicBezTo>
                  <a:pt x="143" y="105353"/>
                  <a:pt x="155" y="105341"/>
                  <a:pt x="179" y="105330"/>
                </a:cubicBezTo>
                <a:lnTo>
                  <a:pt x="20705" y="91411"/>
                </a:lnTo>
                <a:cubicBezTo>
                  <a:pt x="20729" y="91399"/>
                  <a:pt x="20753" y="91364"/>
                  <a:pt x="20753" y="91328"/>
                </a:cubicBezTo>
                <a:lnTo>
                  <a:pt x="20753" y="15628"/>
                </a:lnTo>
                <a:cubicBezTo>
                  <a:pt x="20753" y="15592"/>
                  <a:pt x="20729" y="15569"/>
                  <a:pt x="20705" y="15545"/>
                </a:cubicBezTo>
                <a:lnTo>
                  <a:pt x="179" y="19"/>
                </a:lnTo>
                <a:cubicBezTo>
                  <a:pt x="160" y="6"/>
                  <a:pt x="138" y="0"/>
                  <a:pt x="1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55"/>
          <p:cNvSpPr/>
          <p:nvPr/>
        </p:nvSpPr>
        <p:spPr>
          <a:xfrm>
            <a:off x="664578" y="0"/>
            <a:ext cx="2899878" cy="2069050"/>
          </a:xfrm>
          <a:custGeom>
            <a:avLst/>
            <a:gdLst/>
            <a:ahLst/>
            <a:cxnLst/>
            <a:rect l="l" t="t" r="r" b="b"/>
            <a:pathLst>
              <a:path w="90763" h="64759" extrusionOk="0">
                <a:moveTo>
                  <a:pt x="51852" y="0"/>
                </a:move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20575" y="64734"/>
                </a:lnTo>
                <a:cubicBezTo>
                  <a:pt x="20599" y="64746"/>
                  <a:pt x="20622" y="64758"/>
                  <a:pt x="20646" y="64758"/>
                </a:cubicBezTo>
                <a:cubicBezTo>
                  <a:pt x="20670" y="64758"/>
                  <a:pt x="20694" y="64746"/>
                  <a:pt x="20718" y="64722"/>
                </a:cubicBezTo>
                <a:lnTo>
                  <a:pt x="90762" y="0"/>
                </a:lnTo>
                <a:lnTo>
                  <a:pt x="90429" y="0"/>
                </a:lnTo>
                <a:lnTo>
                  <a:pt x="20634" y="64496"/>
                </a:lnTo>
                <a:lnTo>
                  <a:pt x="298" y="49113"/>
                </a:lnTo>
                <a:lnTo>
                  <a:pt x="521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55"/>
          <p:cNvSpPr/>
          <p:nvPr/>
        </p:nvSpPr>
        <p:spPr>
          <a:xfrm>
            <a:off x="664578" y="0"/>
            <a:ext cx="2899878" cy="2069050"/>
          </a:xfrm>
          <a:custGeom>
            <a:avLst/>
            <a:gdLst/>
            <a:ahLst/>
            <a:cxnLst/>
            <a:rect l="l" t="t" r="r" b="b"/>
            <a:pathLst>
              <a:path w="90763" h="64759" extrusionOk="0">
                <a:moveTo>
                  <a:pt x="51852" y="0"/>
                </a:move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20575" y="64734"/>
                </a:lnTo>
                <a:cubicBezTo>
                  <a:pt x="20599" y="64746"/>
                  <a:pt x="20622" y="64758"/>
                  <a:pt x="20646" y="64758"/>
                </a:cubicBezTo>
                <a:cubicBezTo>
                  <a:pt x="20670" y="64758"/>
                  <a:pt x="20694" y="64746"/>
                  <a:pt x="20718" y="64722"/>
                </a:cubicBezTo>
                <a:lnTo>
                  <a:pt x="90762" y="0"/>
                </a:lnTo>
                <a:lnTo>
                  <a:pt x="90429" y="0"/>
                </a:lnTo>
                <a:lnTo>
                  <a:pt x="20634" y="64496"/>
                </a:lnTo>
                <a:lnTo>
                  <a:pt x="298" y="49113"/>
                </a:lnTo>
                <a:lnTo>
                  <a:pt x="521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55"/>
          <p:cNvSpPr/>
          <p:nvPr/>
        </p:nvSpPr>
        <p:spPr>
          <a:xfrm>
            <a:off x="667262" y="0"/>
            <a:ext cx="1150" cy="2008569"/>
          </a:xfrm>
          <a:custGeom>
            <a:avLst/>
            <a:gdLst/>
            <a:ahLst/>
            <a:cxnLst/>
            <a:rect l="l" t="t" r="r" b="b"/>
            <a:pathLst>
              <a:path w="36" h="62866" extrusionOk="0">
                <a:moveTo>
                  <a:pt x="36" y="0"/>
                </a:moveTo>
                <a:cubicBezTo>
                  <a:pt x="0" y="20955"/>
                  <a:pt x="0" y="41910"/>
                  <a:pt x="36" y="62865"/>
                </a:cubicBezTo>
                <a:lnTo>
                  <a:pt x="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55"/>
          <p:cNvSpPr/>
          <p:nvPr/>
        </p:nvSpPr>
        <p:spPr>
          <a:xfrm>
            <a:off x="664578" y="0"/>
            <a:ext cx="2762173" cy="2012083"/>
          </a:xfrm>
          <a:custGeom>
            <a:avLst/>
            <a:gdLst/>
            <a:ahLst/>
            <a:cxnLst/>
            <a:rect l="l" t="t" r="r" b="b"/>
            <a:pathLst>
              <a:path w="86453" h="62976" extrusionOk="0">
                <a:moveTo>
                  <a:pt x="51841" y="0"/>
                </a:move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18217" y="62948"/>
                </a:lnTo>
                <a:cubicBezTo>
                  <a:pt x="18241" y="62966"/>
                  <a:pt x="18268" y="62975"/>
                  <a:pt x="18293" y="62975"/>
                </a:cubicBezTo>
                <a:cubicBezTo>
                  <a:pt x="18319" y="62975"/>
                  <a:pt x="18342" y="62966"/>
                  <a:pt x="18360" y="62948"/>
                </a:cubicBezTo>
                <a:lnTo>
                  <a:pt x="86452" y="0"/>
                </a:lnTo>
                <a:lnTo>
                  <a:pt x="86119" y="0"/>
                </a:lnTo>
                <a:lnTo>
                  <a:pt x="18277" y="62710"/>
                </a:lnTo>
                <a:lnTo>
                  <a:pt x="298" y="49113"/>
                </a:lnTo>
                <a:lnTo>
                  <a:pt x="521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55"/>
          <p:cNvSpPr/>
          <p:nvPr/>
        </p:nvSpPr>
        <p:spPr>
          <a:xfrm>
            <a:off x="668380" y="0"/>
            <a:ext cx="2753036" cy="2008569"/>
          </a:xfrm>
          <a:custGeom>
            <a:avLst/>
            <a:gdLst/>
            <a:ahLst/>
            <a:cxnLst/>
            <a:rect l="l" t="t" r="r" b="b"/>
            <a:pathLst>
              <a:path w="86167" h="62866" extrusionOk="0">
                <a:moveTo>
                  <a:pt x="76141" y="0"/>
                </a:moveTo>
                <a:lnTo>
                  <a:pt x="15562" y="56007"/>
                </a:lnTo>
                <a:lnTo>
                  <a:pt x="2870" y="46411"/>
                </a:lnTo>
                <a:lnTo>
                  <a:pt x="1" y="49125"/>
                </a:lnTo>
                <a:lnTo>
                  <a:pt x="18170" y="62865"/>
                </a:lnTo>
                <a:lnTo>
                  <a:pt x="861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55"/>
          <p:cNvSpPr/>
          <p:nvPr/>
        </p:nvSpPr>
        <p:spPr>
          <a:xfrm>
            <a:off x="668380" y="0"/>
            <a:ext cx="2753036" cy="2008569"/>
          </a:xfrm>
          <a:custGeom>
            <a:avLst/>
            <a:gdLst/>
            <a:ahLst/>
            <a:cxnLst/>
            <a:rect l="l" t="t" r="r" b="b"/>
            <a:pathLst>
              <a:path w="86167" h="62866" extrusionOk="0">
                <a:moveTo>
                  <a:pt x="76141" y="0"/>
                </a:moveTo>
                <a:lnTo>
                  <a:pt x="15562" y="56007"/>
                </a:lnTo>
                <a:lnTo>
                  <a:pt x="2870" y="46411"/>
                </a:lnTo>
                <a:lnTo>
                  <a:pt x="1" y="49125"/>
                </a:lnTo>
                <a:lnTo>
                  <a:pt x="18170" y="62865"/>
                </a:lnTo>
                <a:lnTo>
                  <a:pt x="8616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55"/>
          <p:cNvSpPr/>
          <p:nvPr/>
        </p:nvSpPr>
        <p:spPr>
          <a:xfrm>
            <a:off x="664578" y="0"/>
            <a:ext cx="2762173" cy="2012083"/>
          </a:xfrm>
          <a:custGeom>
            <a:avLst/>
            <a:gdLst/>
            <a:ahLst/>
            <a:cxnLst/>
            <a:rect l="l" t="t" r="r" b="b"/>
            <a:pathLst>
              <a:path w="86453" h="62976" extrusionOk="0">
                <a:moveTo>
                  <a:pt x="76094" y="0"/>
                </a:moveTo>
                <a:lnTo>
                  <a:pt x="15669" y="55864"/>
                </a:lnTo>
                <a:lnTo>
                  <a:pt x="3049" y="46315"/>
                </a:lnTo>
                <a:cubicBezTo>
                  <a:pt x="3029" y="46300"/>
                  <a:pt x="3007" y="46294"/>
                  <a:pt x="2985" y="46294"/>
                </a:cubicBezTo>
                <a:cubicBezTo>
                  <a:pt x="2955" y="46294"/>
                  <a:pt x="2927" y="46307"/>
                  <a:pt x="2906" y="46327"/>
                </a:cubicBez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18217" y="62948"/>
                </a:lnTo>
                <a:cubicBezTo>
                  <a:pt x="18241" y="62966"/>
                  <a:pt x="18268" y="62975"/>
                  <a:pt x="18293" y="62975"/>
                </a:cubicBezTo>
                <a:cubicBezTo>
                  <a:pt x="18319" y="62975"/>
                  <a:pt x="18342" y="62966"/>
                  <a:pt x="18360" y="62948"/>
                </a:cubicBezTo>
                <a:lnTo>
                  <a:pt x="86452" y="0"/>
                </a:lnTo>
                <a:lnTo>
                  <a:pt x="86119" y="0"/>
                </a:lnTo>
                <a:lnTo>
                  <a:pt x="18277" y="62710"/>
                </a:lnTo>
                <a:lnTo>
                  <a:pt x="298" y="49113"/>
                </a:lnTo>
                <a:lnTo>
                  <a:pt x="3001" y="46554"/>
                </a:lnTo>
                <a:lnTo>
                  <a:pt x="15622" y="56102"/>
                </a:lnTo>
                <a:cubicBezTo>
                  <a:pt x="15646" y="56120"/>
                  <a:pt x="15672" y="56129"/>
                  <a:pt x="15699" y="56129"/>
                </a:cubicBezTo>
                <a:cubicBezTo>
                  <a:pt x="15726" y="56129"/>
                  <a:pt x="15753" y="56120"/>
                  <a:pt x="15777" y="56102"/>
                </a:cubicBezTo>
                <a:lnTo>
                  <a:pt x="7642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55"/>
          <p:cNvSpPr/>
          <p:nvPr/>
        </p:nvSpPr>
        <p:spPr>
          <a:xfrm>
            <a:off x="1165599" y="1789468"/>
            <a:ext cx="83326" cy="219145"/>
          </a:xfrm>
          <a:custGeom>
            <a:avLst/>
            <a:gdLst/>
            <a:ahLst/>
            <a:cxnLst/>
            <a:rect l="l" t="t" r="r" b="b"/>
            <a:pathLst>
              <a:path w="2608" h="6859" extrusionOk="0">
                <a:moveTo>
                  <a:pt x="0" y="0"/>
                </a:moveTo>
                <a:lnTo>
                  <a:pt x="2608" y="6858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55"/>
          <p:cNvSpPr/>
          <p:nvPr/>
        </p:nvSpPr>
        <p:spPr>
          <a:xfrm>
            <a:off x="1162181" y="1788318"/>
            <a:ext cx="89780" cy="221414"/>
          </a:xfrm>
          <a:custGeom>
            <a:avLst/>
            <a:gdLst/>
            <a:ahLst/>
            <a:cxnLst/>
            <a:rect l="l" t="t" r="r" b="b"/>
            <a:pathLst>
              <a:path w="2810" h="6930" extrusionOk="0">
                <a:moveTo>
                  <a:pt x="214" y="0"/>
                </a:moveTo>
                <a:lnTo>
                  <a:pt x="0" y="84"/>
                </a:lnTo>
                <a:lnTo>
                  <a:pt x="2608" y="6930"/>
                </a:lnTo>
                <a:lnTo>
                  <a:pt x="2810" y="6846"/>
                </a:lnTo>
                <a:lnTo>
                  <a:pt x="2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56"/>
          <p:cNvSpPr/>
          <p:nvPr/>
        </p:nvSpPr>
        <p:spPr>
          <a:xfrm>
            <a:off x="1191225" y="231625"/>
            <a:ext cx="7953000" cy="3591000"/>
          </a:xfrm>
          <a:prstGeom prst="rect">
            <a:avLst/>
          </a:pr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3" name="Google Shape;1873;p56"/>
          <p:cNvGrpSpPr/>
          <p:nvPr/>
        </p:nvGrpSpPr>
        <p:grpSpPr>
          <a:xfrm>
            <a:off x="300282" y="430100"/>
            <a:ext cx="865966" cy="2380620"/>
            <a:chOff x="200618" y="652447"/>
            <a:chExt cx="1189840" cy="3270982"/>
          </a:xfrm>
        </p:grpSpPr>
        <p:sp>
          <p:nvSpPr>
            <p:cNvPr id="1874" name="Google Shape;1874;p56"/>
            <p:cNvSpPr/>
            <p:nvPr/>
          </p:nvSpPr>
          <p:spPr>
            <a:xfrm>
              <a:off x="702075" y="2559900"/>
              <a:ext cx="172125" cy="984225"/>
            </a:xfrm>
            <a:custGeom>
              <a:avLst/>
              <a:gdLst/>
              <a:ahLst/>
              <a:cxnLst/>
              <a:rect l="l" t="t" r="r" b="b"/>
              <a:pathLst>
                <a:path w="6885" h="39369" extrusionOk="0">
                  <a:moveTo>
                    <a:pt x="151" y="0"/>
                  </a:moveTo>
                  <a:lnTo>
                    <a:pt x="6885" y="1524"/>
                  </a:lnTo>
                  <a:lnTo>
                    <a:pt x="6741" y="39109"/>
                  </a:lnTo>
                  <a:lnTo>
                    <a:pt x="0" y="3936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</p:sp>
        <p:sp>
          <p:nvSpPr>
            <p:cNvPr id="1875" name="Google Shape;1875;p56"/>
            <p:cNvSpPr/>
            <p:nvPr/>
          </p:nvSpPr>
          <p:spPr>
            <a:xfrm>
              <a:off x="205875" y="2444675"/>
              <a:ext cx="326975" cy="1384125"/>
            </a:xfrm>
            <a:custGeom>
              <a:avLst/>
              <a:gdLst/>
              <a:ahLst/>
              <a:cxnLst/>
              <a:rect l="l" t="t" r="r" b="b"/>
              <a:pathLst>
                <a:path w="13079" h="55365" extrusionOk="0">
                  <a:moveTo>
                    <a:pt x="90" y="0"/>
                  </a:moveTo>
                  <a:lnTo>
                    <a:pt x="13079" y="2922"/>
                  </a:lnTo>
                  <a:lnTo>
                    <a:pt x="12992" y="49230"/>
                  </a:lnTo>
                  <a:lnTo>
                    <a:pt x="0" y="5536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</p:sp>
        <p:sp>
          <p:nvSpPr>
            <p:cNvPr id="1876" name="Google Shape;1876;p56"/>
            <p:cNvSpPr/>
            <p:nvPr/>
          </p:nvSpPr>
          <p:spPr>
            <a:xfrm>
              <a:off x="205875" y="704500"/>
              <a:ext cx="328325" cy="1557975"/>
            </a:xfrm>
            <a:custGeom>
              <a:avLst/>
              <a:gdLst/>
              <a:ahLst/>
              <a:cxnLst/>
              <a:rect l="l" t="t" r="r" b="b"/>
              <a:pathLst>
                <a:path w="13133" h="62319" extrusionOk="0">
                  <a:moveTo>
                    <a:pt x="57" y="0"/>
                  </a:moveTo>
                  <a:lnTo>
                    <a:pt x="13133" y="6943"/>
                  </a:lnTo>
                  <a:lnTo>
                    <a:pt x="13133" y="62319"/>
                  </a:lnTo>
                  <a:lnTo>
                    <a:pt x="0" y="585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</p:sp>
        <p:sp>
          <p:nvSpPr>
            <p:cNvPr id="1877" name="Google Shape;1877;p56"/>
            <p:cNvSpPr/>
            <p:nvPr/>
          </p:nvSpPr>
          <p:spPr>
            <a:xfrm>
              <a:off x="705850" y="969700"/>
              <a:ext cx="166350" cy="1395150"/>
            </a:xfrm>
            <a:custGeom>
              <a:avLst/>
              <a:gdLst/>
              <a:ahLst/>
              <a:cxnLst/>
              <a:rect l="l" t="t" r="r" b="b"/>
              <a:pathLst>
                <a:path w="6654" h="55806" extrusionOk="0">
                  <a:moveTo>
                    <a:pt x="0" y="0"/>
                  </a:moveTo>
                  <a:lnTo>
                    <a:pt x="6650" y="3509"/>
                  </a:lnTo>
                  <a:lnTo>
                    <a:pt x="6654" y="55806"/>
                  </a:lnTo>
                  <a:lnTo>
                    <a:pt x="0" y="5366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</p:sp>
        <p:sp>
          <p:nvSpPr>
            <p:cNvPr id="1878" name="Google Shape;1878;p56"/>
            <p:cNvSpPr/>
            <p:nvPr/>
          </p:nvSpPr>
          <p:spPr>
            <a:xfrm>
              <a:off x="204284" y="2386009"/>
              <a:ext cx="408766" cy="41651"/>
            </a:xfrm>
            <a:custGeom>
              <a:avLst/>
              <a:gdLst/>
              <a:ahLst/>
              <a:cxnLst/>
              <a:rect l="l" t="t" r="r" b="b"/>
              <a:pathLst>
                <a:path w="4014" h="409" extrusionOk="0">
                  <a:moveTo>
                    <a:pt x="1" y="0"/>
                  </a:moveTo>
                  <a:lnTo>
                    <a:pt x="1" y="347"/>
                  </a:lnTo>
                  <a:lnTo>
                    <a:pt x="4013" y="409"/>
                  </a:lnTo>
                  <a:lnTo>
                    <a:pt x="4013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9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6"/>
            <p:cNvSpPr/>
            <p:nvPr/>
          </p:nvSpPr>
          <p:spPr>
            <a:xfrm>
              <a:off x="204284" y="2350265"/>
              <a:ext cx="408766" cy="42058"/>
            </a:xfrm>
            <a:custGeom>
              <a:avLst/>
              <a:gdLst/>
              <a:ahLst/>
              <a:cxnLst/>
              <a:rect l="l" t="t" r="r" b="b"/>
              <a:pathLst>
                <a:path w="4014" h="413" extrusionOk="0">
                  <a:moveTo>
                    <a:pt x="1" y="1"/>
                  </a:moveTo>
                  <a:lnTo>
                    <a:pt x="1" y="351"/>
                  </a:lnTo>
                  <a:lnTo>
                    <a:pt x="4013" y="413"/>
                  </a:lnTo>
                  <a:lnTo>
                    <a:pt x="4013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6"/>
            <p:cNvSpPr/>
            <p:nvPr/>
          </p:nvSpPr>
          <p:spPr>
            <a:xfrm>
              <a:off x="204284" y="2314928"/>
              <a:ext cx="408766" cy="41752"/>
            </a:xfrm>
            <a:custGeom>
              <a:avLst/>
              <a:gdLst/>
              <a:ahLst/>
              <a:cxnLst/>
              <a:rect l="l" t="t" r="r" b="b"/>
              <a:pathLst>
                <a:path w="4014" h="410" extrusionOk="0">
                  <a:moveTo>
                    <a:pt x="1" y="1"/>
                  </a:moveTo>
                  <a:lnTo>
                    <a:pt x="1" y="348"/>
                  </a:lnTo>
                  <a:lnTo>
                    <a:pt x="4013" y="409"/>
                  </a:lnTo>
                  <a:lnTo>
                    <a:pt x="4013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6"/>
            <p:cNvSpPr/>
            <p:nvPr/>
          </p:nvSpPr>
          <p:spPr>
            <a:xfrm>
              <a:off x="204284" y="2279183"/>
              <a:ext cx="408766" cy="42160"/>
            </a:xfrm>
            <a:custGeom>
              <a:avLst/>
              <a:gdLst/>
              <a:ahLst/>
              <a:cxnLst/>
              <a:rect l="l" t="t" r="r" b="b"/>
              <a:pathLst>
                <a:path w="4014" h="414" extrusionOk="0">
                  <a:moveTo>
                    <a:pt x="1" y="1"/>
                  </a:moveTo>
                  <a:lnTo>
                    <a:pt x="1" y="352"/>
                  </a:lnTo>
                  <a:lnTo>
                    <a:pt x="4013" y="413"/>
                  </a:lnTo>
                  <a:lnTo>
                    <a:pt x="4013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6"/>
            <p:cNvSpPr/>
            <p:nvPr/>
          </p:nvSpPr>
          <p:spPr>
            <a:xfrm>
              <a:off x="201025" y="652447"/>
              <a:ext cx="415283" cy="3216458"/>
            </a:xfrm>
            <a:custGeom>
              <a:avLst/>
              <a:gdLst/>
              <a:ahLst/>
              <a:cxnLst/>
              <a:rect l="l" t="t" r="r" b="b"/>
              <a:pathLst>
                <a:path w="4078" h="31585" extrusionOk="0">
                  <a:moveTo>
                    <a:pt x="33" y="31584"/>
                  </a:moveTo>
                  <a:cubicBezTo>
                    <a:pt x="25" y="31584"/>
                    <a:pt x="22" y="31581"/>
                    <a:pt x="14" y="31577"/>
                  </a:cubicBezTo>
                  <a:cubicBezTo>
                    <a:pt x="4" y="31574"/>
                    <a:pt x="0" y="31563"/>
                    <a:pt x="0" y="31552"/>
                  </a:cubicBezTo>
                  <a:lnTo>
                    <a:pt x="0" y="36"/>
                  </a:lnTo>
                  <a:cubicBezTo>
                    <a:pt x="0" y="26"/>
                    <a:pt x="4" y="11"/>
                    <a:pt x="14" y="8"/>
                  </a:cubicBezTo>
                  <a:cubicBezTo>
                    <a:pt x="25" y="0"/>
                    <a:pt x="40" y="0"/>
                    <a:pt x="47" y="8"/>
                  </a:cubicBezTo>
                  <a:lnTo>
                    <a:pt x="4060" y="2169"/>
                  </a:lnTo>
                  <a:cubicBezTo>
                    <a:pt x="4070" y="2177"/>
                    <a:pt x="4078" y="2187"/>
                    <a:pt x="4078" y="2202"/>
                  </a:cubicBezTo>
                  <a:lnTo>
                    <a:pt x="4078" y="29697"/>
                  </a:lnTo>
                  <a:cubicBezTo>
                    <a:pt x="4078" y="29712"/>
                    <a:pt x="4070" y="29723"/>
                    <a:pt x="4060" y="29726"/>
                  </a:cubicBezTo>
                  <a:lnTo>
                    <a:pt x="47" y="31581"/>
                  </a:lnTo>
                  <a:cubicBezTo>
                    <a:pt x="43" y="31584"/>
                    <a:pt x="36" y="31584"/>
                    <a:pt x="33" y="31584"/>
                  </a:cubicBezTo>
                  <a:close/>
                  <a:moveTo>
                    <a:pt x="65" y="94"/>
                  </a:moveTo>
                  <a:lnTo>
                    <a:pt x="65" y="31498"/>
                  </a:lnTo>
                  <a:lnTo>
                    <a:pt x="4013" y="29676"/>
                  </a:lnTo>
                  <a:lnTo>
                    <a:pt x="4013" y="2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6"/>
            <p:cNvSpPr/>
            <p:nvPr/>
          </p:nvSpPr>
          <p:spPr>
            <a:xfrm>
              <a:off x="701653" y="3615175"/>
              <a:ext cx="234933" cy="20774"/>
            </a:xfrm>
            <a:custGeom>
              <a:avLst/>
              <a:gdLst/>
              <a:ahLst/>
              <a:cxnLst/>
              <a:rect l="l" t="t" r="r" b="b"/>
              <a:pathLst>
                <a:path w="2307" h="204" extrusionOk="0">
                  <a:moveTo>
                    <a:pt x="0" y="1"/>
                  </a:moveTo>
                  <a:lnTo>
                    <a:pt x="2307" y="33"/>
                  </a:lnTo>
                  <a:lnTo>
                    <a:pt x="2307" y="203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6"/>
            <p:cNvSpPr/>
            <p:nvPr/>
          </p:nvSpPr>
          <p:spPr>
            <a:xfrm>
              <a:off x="701653" y="2505667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0"/>
                  </a:moveTo>
                  <a:lnTo>
                    <a:pt x="2307" y="36"/>
                  </a:lnTo>
                  <a:lnTo>
                    <a:pt x="2307" y="329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6"/>
            <p:cNvSpPr/>
            <p:nvPr/>
          </p:nvSpPr>
          <p:spPr>
            <a:xfrm>
              <a:off x="701653" y="2475829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0"/>
                  </a:moveTo>
                  <a:lnTo>
                    <a:pt x="2307" y="33"/>
                  </a:lnTo>
                  <a:lnTo>
                    <a:pt x="2307" y="329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F59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6"/>
            <p:cNvSpPr/>
            <p:nvPr/>
          </p:nvSpPr>
          <p:spPr>
            <a:xfrm>
              <a:off x="701653" y="2445584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1"/>
                  </a:moveTo>
                  <a:lnTo>
                    <a:pt x="2307" y="37"/>
                  </a:lnTo>
                  <a:lnTo>
                    <a:pt x="2307" y="330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F59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6"/>
            <p:cNvSpPr/>
            <p:nvPr/>
          </p:nvSpPr>
          <p:spPr>
            <a:xfrm>
              <a:off x="701653" y="2415847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0"/>
                  </a:moveTo>
                  <a:lnTo>
                    <a:pt x="2307" y="33"/>
                  </a:lnTo>
                  <a:lnTo>
                    <a:pt x="2307" y="329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F59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6"/>
            <p:cNvSpPr/>
            <p:nvPr/>
          </p:nvSpPr>
          <p:spPr>
            <a:xfrm>
              <a:off x="701653" y="2385602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1"/>
                  </a:moveTo>
                  <a:lnTo>
                    <a:pt x="2307" y="37"/>
                  </a:lnTo>
                  <a:lnTo>
                    <a:pt x="2307" y="330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F59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6"/>
            <p:cNvSpPr/>
            <p:nvPr/>
          </p:nvSpPr>
          <p:spPr>
            <a:xfrm>
              <a:off x="701653" y="2355764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1"/>
                  </a:moveTo>
                  <a:lnTo>
                    <a:pt x="2307" y="37"/>
                  </a:lnTo>
                  <a:lnTo>
                    <a:pt x="2307" y="33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6"/>
            <p:cNvSpPr/>
            <p:nvPr/>
          </p:nvSpPr>
          <p:spPr>
            <a:xfrm>
              <a:off x="698293" y="920786"/>
              <a:ext cx="241654" cy="2718383"/>
            </a:xfrm>
            <a:custGeom>
              <a:avLst/>
              <a:gdLst/>
              <a:ahLst/>
              <a:cxnLst/>
              <a:rect l="l" t="t" r="r" b="b"/>
              <a:pathLst>
                <a:path w="2373" h="26694" extrusionOk="0">
                  <a:moveTo>
                    <a:pt x="33" y="26694"/>
                  </a:moveTo>
                  <a:cubicBezTo>
                    <a:pt x="26" y="26694"/>
                    <a:pt x="19" y="26690"/>
                    <a:pt x="15" y="26686"/>
                  </a:cubicBezTo>
                  <a:cubicBezTo>
                    <a:pt x="4" y="26683"/>
                    <a:pt x="1" y="26672"/>
                    <a:pt x="1" y="26661"/>
                  </a:cubicBezTo>
                  <a:lnTo>
                    <a:pt x="1" y="37"/>
                  </a:lnTo>
                  <a:cubicBezTo>
                    <a:pt x="1" y="22"/>
                    <a:pt x="4" y="11"/>
                    <a:pt x="15" y="4"/>
                  </a:cubicBezTo>
                  <a:cubicBezTo>
                    <a:pt x="26" y="1"/>
                    <a:pt x="41" y="1"/>
                    <a:pt x="48" y="4"/>
                  </a:cubicBezTo>
                  <a:lnTo>
                    <a:pt x="2347" y="1244"/>
                  </a:lnTo>
                  <a:cubicBezTo>
                    <a:pt x="2358" y="1248"/>
                    <a:pt x="2361" y="1262"/>
                    <a:pt x="2365" y="1273"/>
                  </a:cubicBezTo>
                  <a:lnTo>
                    <a:pt x="2372" y="25678"/>
                  </a:lnTo>
                  <a:cubicBezTo>
                    <a:pt x="2372" y="25689"/>
                    <a:pt x="2365" y="25703"/>
                    <a:pt x="2354" y="25707"/>
                  </a:cubicBezTo>
                  <a:lnTo>
                    <a:pt x="48" y="26690"/>
                  </a:lnTo>
                  <a:cubicBezTo>
                    <a:pt x="44" y="26694"/>
                    <a:pt x="37" y="26694"/>
                    <a:pt x="33" y="26694"/>
                  </a:cubicBezTo>
                  <a:close/>
                  <a:moveTo>
                    <a:pt x="66" y="91"/>
                  </a:moveTo>
                  <a:lnTo>
                    <a:pt x="66" y="26607"/>
                  </a:lnTo>
                  <a:lnTo>
                    <a:pt x="2304" y="25653"/>
                  </a:lnTo>
                  <a:lnTo>
                    <a:pt x="2296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6"/>
            <p:cNvSpPr/>
            <p:nvPr/>
          </p:nvSpPr>
          <p:spPr>
            <a:xfrm>
              <a:off x="873553" y="1051137"/>
              <a:ext cx="63036" cy="2483145"/>
            </a:xfrm>
            <a:custGeom>
              <a:avLst/>
              <a:gdLst/>
              <a:ahLst/>
              <a:cxnLst/>
              <a:rect l="l" t="t" r="r" b="b"/>
              <a:pathLst>
                <a:path w="619" h="24384" extrusionOk="0">
                  <a:moveTo>
                    <a:pt x="1" y="33"/>
                  </a:moveTo>
                  <a:lnTo>
                    <a:pt x="1" y="24380"/>
                  </a:lnTo>
                  <a:lnTo>
                    <a:pt x="619" y="24383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6"/>
            <p:cNvSpPr/>
            <p:nvPr/>
          </p:nvSpPr>
          <p:spPr>
            <a:xfrm>
              <a:off x="873553" y="1051137"/>
              <a:ext cx="63036" cy="2483145"/>
            </a:xfrm>
            <a:custGeom>
              <a:avLst/>
              <a:gdLst/>
              <a:ahLst/>
              <a:cxnLst/>
              <a:rect l="l" t="t" r="r" b="b"/>
              <a:pathLst>
                <a:path w="619" h="24384" extrusionOk="0">
                  <a:moveTo>
                    <a:pt x="1" y="33"/>
                  </a:moveTo>
                  <a:lnTo>
                    <a:pt x="1" y="24380"/>
                  </a:lnTo>
                  <a:lnTo>
                    <a:pt x="619" y="24383"/>
                  </a:lnTo>
                  <a:lnTo>
                    <a:pt x="619" y="0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6"/>
            <p:cNvSpPr/>
            <p:nvPr/>
          </p:nvSpPr>
          <p:spPr>
            <a:xfrm>
              <a:off x="870295" y="1047471"/>
              <a:ext cx="69655" cy="2490069"/>
            </a:xfrm>
            <a:custGeom>
              <a:avLst/>
              <a:gdLst/>
              <a:ahLst/>
              <a:cxnLst/>
              <a:rect l="l" t="t" r="r" b="b"/>
              <a:pathLst>
                <a:path w="684" h="24452" extrusionOk="0">
                  <a:moveTo>
                    <a:pt x="618" y="72"/>
                  </a:moveTo>
                  <a:lnTo>
                    <a:pt x="618" y="24383"/>
                  </a:lnTo>
                  <a:lnTo>
                    <a:pt x="69" y="24383"/>
                  </a:lnTo>
                  <a:lnTo>
                    <a:pt x="69" y="101"/>
                  </a:lnTo>
                  <a:lnTo>
                    <a:pt x="618" y="72"/>
                  </a:lnTo>
                  <a:close/>
                  <a:moveTo>
                    <a:pt x="647" y="0"/>
                  </a:moveTo>
                  <a:lnTo>
                    <a:pt x="33" y="36"/>
                  </a:lnTo>
                  <a:cubicBezTo>
                    <a:pt x="14" y="36"/>
                    <a:pt x="0" y="51"/>
                    <a:pt x="0" y="69"/>
                  </a:cubicBezTo>
                  <a:lnTo>
                    <a:pt x="0" y="24419"/>
                  </a:lnTo>
                  <a:cubicBezTo>
                    <a:pt x="0" y="24438"/>
                    <a:pt x="14" y="24452"/>
                    <a:pt x="33" y="24452"/>
                  </a:cubicBezTo>
                  <a:lnTo>
                    <a:pt x="651" y="24452"/>
                  </a:lnTo>
                  <a:cubicBezTo>
                    <a:pt x="669" y="24452"/>
                    <a:pt x="683" y="24438"/>
                    <a:pt x="683" y="24419"/>
                  </a:cubicBezTo>
                  <a:lnTo>
                    <a:pt x="683" y="36"/>
                  </a:lnTo>
                  <a:cubicBezTo>
                    <a:pt x="683" y="15"/>
                    <a:pt x="669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6"/>
            <p:cNvSpPr/>
            <p:nvPr/>
          </p:nvSpPr>
          <p:spPr>
            <a:xfrm>
              <a:off x="204284" y="3535641"/>
              <a:ext cx="732295" cy="329945"/>
            </a:xfrm>
            <a:custGeom>
              <a:avLst/>
              <a:gdLst/>
              <a:ahLst/>
              <a:cxnLst/>
              <a:rect l="l" t="t" r="r" b="b"/>
              <a:pathLst>
                <a:path w="7191" h="3240" extrusionOk="0">
                  <a:moveTo>
                    <a:pt x="7191" y="1"/>
                  </a:moveTo>
                  <a:lnTo>
                    <a:pt x="6573" y="5"/>
                  </a:lnTo>
                  <a:lnTo>
                    <a:pt x="11" y="2734"/>
                  </a:lnTo>
                  <a:lnTo>
                    <a:pt x="1" y="3240"/>
                  </a:lnTo>
                  <a:lnTo>
                    <a:pt x="7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6"/>
            <p:cNvSpPr/>
            <p:nvPr/>
          </p:nvSpPr>
          <p:spPr>
            <a:xfrm>
              <a:off x="204284" y="3535641"/>
              <a:ext cx="732295" cy="329945"/>
            </a:xfrm>
            <a:custGeom>
              <a:avLst/>
              <a:gdLst/>
              <a:ahLst/>
              <a:cxnLst/>
              <a:rect l="l" t="t" r="r" b="b"/>
              <a:pathLst>
                <a:path w="7191" h="3240" extrusionOk="0">
                  <a:moveTo>
                    <a:pt x="6573" y="5"/>
                  </a:moveTo>
                  <a:lnTo>
                    <a:pt x="11" y="2734"/>
                  </a:lnTo>
                  <a:lnTo>
                    <a:pt x="1" y="3240"/>
                  </a:lnTo>
                  <a:lnTo>
                    <a:pt x="7191" y="1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6"/>
            <p:cNvSpPr/>
            <p:nvPr/>
          </p:nvSpPr>
          <p:spPr>
            <a:xfrm>
              <a:off x="201025" y="3531975"/>
              <a:ext cx="740340" cy="336972"/>
            </a:xfrm>
            <a:custGeom>
              <a:avLst/>
              <a:gdLst/>
              <a:ahLst/>
              <a:cxnLst/>
              <a:rect l="l" t="t" r="r" b="b"/>
              <a:pathLst>
                <a:path w="7270" h="3309" extrusionOk="0">
                  <a:moveTo>
                    <a:pt x="7064" y="69"/>
                  </a:moveTo>
                  <a:lnTo>
                    <a:pt x="69" y="3222"/>
                  </a:lnTo>
                  <a:lnTo>
                    <a:pt x="80" y="2795"/>
                  </a:lnTo>
                  <a:lnTo>
                    <a:pt x="6612" y="73"/>
                  </a:lnTo>
                  <a:lnTo>
                    <a:pt x="7064" y="69"/>
                  </a:lnTo>
                  <a:close/>
                  <a:moveTo>
                    <a:pt x="7223" y="1"/>
                  </a:moveTo>
                  <a:lnTo>
                    <a:pt x="6605" y="4"/>
                  </a:lnTo>
                  <a:cubicBezTo>
                    <a:pt x="6597" y="4"/>
                    <a:pt x="6594" y="8"/>
                    <a:pt x="6590" y="8"/>
                  </a:cubicBezTo>
                  <a:lnTo>
                    <a:pt x="33" y="2741"/>
                  </a:lnTo>
                  <a:cubicBezTo>
                    <a:pt x="18" y="2745"/>
                    <a:pt x="11" y="2755"/>
                    <a:pt x="11" y="2770"/>
                  </a:cubicBezTo>
                  <a:lnTo>
                    <a:pt x="0" y="3272"/>
                  </a:lnTo>
                  <a:cubicBezTo>
                    <a:pt x="0" y="3283"/>
                    <a:pt x="4" y="3298"/>
                    <a:pt x="14" y="3301"/>
                  </a:cubicBezTo>
                  <a:cubicBezTo>
                    <a:pt x="18" y="3305"/>
                    <a:pt x="25" y="3308"/>
                    <a:pt x="33" y="3308"/>
                  </a:cubicBezTo>
                  <a:cubicBezTo>
                    <a:pt x="36" y="3308"/>
                    <a:pt x="43" y="3308"/>
                    <a:pt x="47" y="3305"/>
                  </a:cubicBezTo>
                  <a:lnTo>
                    <a:pt x="7237" y="66"/>
                  </a:lnTo>
                  <a:cubicBezTo>
                    <a:pt x="7270" y="51"/>
                    <a:pt x="7259" y="1"/>
                    <a:pt x="7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6"/>
            <p:cNvSpPr/>
            <p:nvPr/>
          </p:nvSpPr>
          <p:spPr>
            <a:xfrm>
              <a:off x="531586" y="875164"/>
              <a:ext cx="81468" cy="2802703"/>
            </a:xfrm>
            <a:custGeom>
              <a:avLst/>
              <a:gdLst/>
              <a:ahLst/>
              <a:cxnLst/>
              <a:rect l="l" t="t" r="r" b="b"/>
              <a:pathLst>
                <a:path w="800" h="27522" extrusionOk="0">
                  <a:moveTo>
                    <a:pt x="0" y="0"/>
                  </a:moveTo>
                  <a:lnTo>
                    <a:pt x="0" y="27521"/>
                  </a:lnTo>
                  <a:lnTo>
                    <a:pt x="799" y="27471"/>
                  </a:lnTo>
                  <a:lnTo>
                    <a:pt x="799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6"/>
            <p:cNvSpPr/>
            <p:nvPr/>
          </p:nvSpPr>
          <p:spPr>
            <a:xfrm>
              <a:off x="531586" y="875164"/>
              <a:ext cx="81468" cy="2802703"/>
            </a:xfrm>
            <a:custGeom>
              <a:avLst/>
              <a:gdLst/>
              <a:ahLst/>
              <a:cxnLst/>
              <a:rect l="l" t="t" r="r" b="b"/>
              <a:pathLst>
                <a:path w="800" h="27522" extrusionOk="0">
                  <a:moveTo>
                    <a:pt x="0" y="0"/>
                  </a:moveTo>
                  <a:lnTo>
                    <a:pt x="0" y="27521"/>
                  </a:lnTo>
                  <a:lnTo>
                    <a:pt x="799" y="27471"/>
                  </a:lnTo>
                  <a:lnTo>
                    <a:pt x="799" y="15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6"/>
            <p:cNvSpPr/>
            <p:nvPr/>
          </p:nvSpPr>
          <p:spPr>
            <a:xfrm>
              <a:off x="527920" y="871803"/>
              <a:ext cx="88393" cy="2809322"/>
            </a:xfrm>
            <a:custGeom>
              <a:avLst/>
              <a:gdLst/>
              <a:ahLst/>
              <a:cxnLst/>
              <a:rect l="l" t="t" r="r" b="b"/>
              <a:pathLst>
                <a:path w="868" h="27587" extrusionOk="0">
                  <a:moveTo>
                    <a:pt x="69" y="66"/>
                  </a:moveTo>
                  <a:lnTo>
                    <a:pt x="803" y="80"/>
                  </a:lnTo>
                  <a:lnTo>
                    <a:pt x="803" y="27471"/>
                  </a:lnTo>
                  <a:lnTo>
                    <a:pt x="69" y="27518"/>
                  </a:lnTo>
                  <a:lnTo>
                    <a:pt x="69" y="66"/>
                  </a:lnTo>
                  <a:close/>
                  <a:moveTo>
                    <a:pt x="36" y="1"/>
                  </a:moveTo>
                  <a:cubicBezTo>
                    <a:pt x="29" y="1"/>
                    <a:pt x="18" y="1"/>
                    <a:pt x="11" y="8"/>
                  </a:cubicBezTo>
                  <a:cubicBezTo>
                    <a:pt x="7" y="15"/>
                    <a:pt x="4" y="23"/>
                    <a:pt x="4" y="33"/>
                  </a:cubicBezTo>
                  <a:lnTo>
                    <a:pt x="4" y="27554"/>
                  </a:lnTo>
                  <a:cubicBezTo>
                    <a:pt x="0" y="27572"/>
                    <a:pt x="18" y="27587"/>
                    <a:pt x="36" y="27587"/>
                  </a:cubicBezTo>
                  <a:lnTo>
                    <a:pt x="835" y="27540"/>
                  </a:lnTo>
                  <a:cubicBezTo>
                    <a:pt x="853" y="27540"/>
                    <a:pt x="868" y="27522"/>
                    <a:pt x="868" y="27507"/>
                  </a:cubicBezTo>
                  <a:lnTo>
                    <a:pt x="868" y="48"/>
                  </a:lnTo>
                  <a:cubicBezTo>
                    <a:pt x="868" y="30"/>
                    <a:pt x="853" y="12"/>
                    <a:pt x="835" y="12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6"/>
            <p:cNvSpPr/>
            <p:nvPr/>
          </p:nvSpPr>
          <p:spPr>
            <a:xfrm>
              <a:off x="207237" y="2200056"/>
              <a:ext cx="405812" cy="317827"/>
            </a:xfrm>
            <a:custGeom>
              <a:avLst/>
              <a:gdLst/>
              <a:ahLst/>
              <a:cxnLst/>
              <a:rect l="l" t="t" r="r" b="b"/>
              <a:pathLst>
                <a:path w="3985" h="3121" extrusionOk="0">
                  <a:moveTo>
                    <a:pt x="0" y="1"/>
                  </a:moveTo>
                  <a:lnTo>
                    <a:pt x="0" y="2379"/>
                  </a:lnTo>
                  <a:lnTo>
                    <a:pt x="3185" y="3120"/>
                  </a:lnTo>
                  <a:lnTo>
                    <a:pt x="3984" y="2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6"/>
            <p:cNvSpPr/>
            <p:nvPr/>
          </p:nvSpPr>
          <p:spPr>
            <a:xfrm>
              <a:off x="203877" y="2196492"/>
              <a:ext cx="412839" cy="324650"/>
            </a:xfrm>
            <a:custGeom>
              <a:avLst/>
              <a:gdLst/>
              <a:ahLst/>
              <a:cxnLst/>
              <a:rect l="l" t="t" r="r" b="b"/>
              <a:pathLst>
                <a:path w="4054" h="3188" extrusionOk="0">
                  <a:moveTo>
                    <a:pt x="66" y="101"/>
                  </a:moveTo>
                  <a:lnTo>
                    <a:pt x="3938" y="2939"/>
                  </a:lnTo>
                  <a:lnTo>
                    <a:pt x="3218" y="3119"/>
                  </a:lnTo>
                  <a:lnTo>
                    <a:pt x="66" y="2389"/>
                  </a:lnTo>
                  <a:lnTo>
                    <a:pt x="66" y="101"/>
                  </a:lnTo>
                  <a:close/>
                  <a:moveTo>
                    <a:pt x="34" y="1"/>
                  </a:moveTo>
                  <a:cubicBezTo>
                    <a:pt x="29" y="1"/>
                    <a:pt x="23" y="2"/>
                    <a:pt x="19" y="3"/>
                  </a:cubicBezTo>
                  <a:cubicBezTo>
                    <a:pt x="8" y="10"/>
                    <a:pt x="1" y="21"/>
                    <a:pt x="1" y="36"/>
                  </a:cubicBezTo>
                  <a:lnTo>
                    <a:pt x="1" y="2414"/>
                  </a:lnTo>
                  <a:cubicBezTo>
                    <a:pt x="1" y="2432"/>
                    <a:pt x="12" y="2447"/>
                    <a:pt x="26" y="2451"/>
                  </a:cubicBezTo>
                  <a:lnTo>
                    <a:pt x="3211" y="3188"/>
                  </a:lnTo>
                  <a:lnTo>
                    <a:pt x="3225" y="3188"/>
                  </a:lnTo>
                  <a:lnTo>
                    <a:pt x="4024" y="2989"/>
                  </a:lnTo>
                  <a:cubicBezTo>
                    <a:pt x="4039" y="2986"/>
                    <a:pt x="4046" y="2975"/>
                    <a:pt x="4050" y="2960"/>
                  </a:cubicBezTo>
                  <a:cubicBezTo>
                    <a:pt x="4053" y="2949"/>
                    <a:pt x="4046" y="2935"/>
                    <a:pt x="4039" y="2928"/>
                  </a:cubicBezTo>
                  <a:lnTo>
                    <a:pt x="52" y="7"/>
                  </a:lnTo>
                  <a:cubicBezTo>
                    <a:pt x="47" y="3"/>
                    <a:pt x="41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6"/>
            <p:cNvSpPr/>
            <p:nvPr/>
          </p:nvSpPr>
          <p:spPr>
            <a:xfrm>
              <a:off x="207237" y="2164719"/>
              <a:ext cx="405812" cy="332899"/>
            </a:xfrm>
            <a:custGeom>
              <a:avLst/>
              <a:gdLst/>
              <a:ahLst/>
              <a:cxnLst/>
              <a:rect l="l" t="t" r="r" b="b"/>
              <a:pathLst>
                <a:path w="3985" h="3269" extrusionOk="0">
                  <a:moveTo>
                    <a:pt x="0" y="1"/>
                  </a:moveTo>
                  <a:lnTo>
                    <a:pt x="0" y="2275"/>
                  </a:lnTo>
                  <a:lnTo>
                    <a:pt x="3185" y="3070"/>
                  </a:lnTo>
                  <a:lnTo>
                    <a:pt x="3984" y="3269"/>
                  </a:lnTo>
                  <a:lnTo>
                    <a:pt x="3984" y="1176"/>
                  </a:lnTo>
                  <a:lnTo>
                    <a:pt x="3185" y="9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6"/>
            <p:cNvSpPr/>
            <p:nvPr/>
          </p:nvSpPr>
          <p:spPr>
            <a:xfrm>
              <a:off x="203877" y="2161256"/>
              <a:ext cx="412432" cy="339722"/>
            </a:xfrm>
            <a:custGeom>
              <a:avLst/>
              <a:gdLst/>
              <a:ahLst/>
              <a:cxnLst/>
              <a:rect l="l" t="t" r="r" b="b"/>
              <a:pathLst>
                <a:path w="4050" h="3336" extrusionOk="0">
                  <a:moveTo>
                    <a:pt x="66" y="82"/>
                  </a:moveTo>
                  <a:lnTo>
                    <a:pt x="3985" y="1235"/>
                  </a:lnTo>
                  <a:lnTo>
                    <a:pt x="3985" y="3259"/>
                  </a:lnTo>
                  <a:lnTo>
                    <a:pt x="66" y="2283"/>
                  </a:lnTo>
                  <a:lnTo>
                    <a:pt x="66" y="82"/>
                  </a:lnTo>
                  <a:close/>
                  <a:moveTo>
                    <a:pt x="36" y="1"/>
                  </a:moveTo>
                  <a:cubicBezTo>
                    <a:pt x="28" y="1"/>
                    <a:pt x="20" y="4"/>
                    <a:pt x="12" y="9"/>
                  </a:cubicBezTo>
                  <a:cubicBezTo>
                    <a:pt x="5" y="13"/>
                    <a:pt x="1" y="24"/>
                    <a:pt x="1" y="35"/>
                  </a:cubicBezTo>
                  <a:lnTo>
                    <a:pt x="1" y="2309"/>
                  </a:lnTo>
                  <a:cubicBezTo>
                    <a:pt x="1" y="2323"/>
                    <a:pt x="12" y="2337"/>
                    <a:pt x="26" y="2341"/>
                  </a:cubicBezTo>
                  <a:lnTo>
                    <a:pt x="4010" y="3335"/>
                  </a:lnTo>
                  <a:lnTo>
                    <a:pt x="4017" y="3335"/>
                  </a:lnTo>
                  <a:cubicBezTo>
                    <a:pt x="4024" y="3335"/>
                    <a:pt x="4032" y="3332"/>
                    <a:pt x="4039" y="3328"/>
                  </a:cubicBezTo>
                  <a:cubicBezTo>
                    <a:pt x="4046" y="3321"/>
                    <a:pt x="4050" y="3310"/>
                    <a:pt x="4050" y="3299"/>
                  </a:cubicBezTo>
                  <a:lnTo>
                    <a:pt x="4050" y="1210"/>
                  </a:lnTo>
                  <a:cubicBezTo>
                    <a:pt x="4050" y="1195"/>
                    <a:pt x="4042" y="1181"/>
                    <a:pt x="4028" y="1177"/>
                  </a:cubicBezTo>
                  <a:lnTo>
                    <a:pt x="3229" y="942"/>
                  </a:lnTo>
                  <a:lnTo>
                    <a:pt x="44" y="2"/>
                  </a:lnTo>
                  <a:cubicBezTo>
                    <a:pt x="41" y="1"/>
                    <a:pt x="38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6"/>
            <p:cNvSpPr/>
            <p:nvPr/>
          </p:nvSpPr>
          <p:spPr>
            <a:xfrm>
              <a:off x="207237" y="2164719"/>
              <a:ext cx="405812" cy="332899"/>
            </a:xfrm>
            <a:custGeom>
              <a:avLst/>
              <a:gdLst/>
              <a:ahLst/>
              <a:cxnLst/>
              <a:rect l="l" t="t" r="r" b="b"/>
              <a:pathLst>
                <a:path w="3985" h="3269" extrusionOk="0">
                  <a:moveTo>
                    <a:pt x="0" y="1"/>
                  </a:moveTo>
                  <a:lnTo>
                    <a:pt x="0" y="2275"/>
                  </a:lnTo>
                  <a:lnTo>
                    <a:pt x="3185" y="3070"/>
                  </a:lnTo>
                  <a:lnTo>
                    <a:pt x="3984" y="3269"/>
                  </a:lnTo>
                  <a:lnTo>
                    <a:pt x="3984" y="1176"/>
                  </a:lnTo>
                  <a:lnTo>
                    <a:pt x="3185" y="9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6"/>
            <p:cNvSpPr/>
            <p:nvPr/>
          </p:nvSpPr>
          <p:spPr>
            <a:xfrm>
              <a:off x="701653" y="2456684"/>
              <a:ext cx="233100" cy="140329"/>
            </a:xfrm>
            <a:custGeom>
              <a:avLst/>
              <a:gdLst/>
              <a:ahLst/>
              <a:cxnLst/>
              <a:rect l="l" t="t" r="r" b="b"/>
              <a:pathLst>
                <a:path w="2289" h="1378" extrusionOk="0">
                  <a:moveTo>
                    <a:pt x="0" y="0"/>
                  </a:moveTo>
                  <a:lnTo>
                    <a:pt x="0" y="991"/>
                  </a:lnTo>
                  <a:lnTo>
                    <a:pt x="1674" y="1378"/>
                  </a:lnTo>
                  <a:lnTo>
                    <a:pt x="2289" y="1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6"/>
            <p:cNvSpPr/>
            <p:nvPr/>
          </p:nvSpPr>
          <p:spPr>
            <a:xfrm>
              <a:off x="698293" y="2453221"/>
              <a:ext cx="240127" cy="147457"/>
            </a:xfrm>
            <a:custGeom>
              <a:avLst/>
              <a:gdLst/>
              <a:ahLst/>
              <a:cxnLst/>
              <a:rect l="l" t="t" r="r" b="b"/>
              <a:pathLst>
                <a:path w="2358" h="1448" extrusionOk="0">
                  <a:moveTo>
                    <a:pt x="66" y="89"/>
                  </a:moveTo>
                  <a:lnTo>
                    <a:pt x="2231" y="1213"/>
                  </a:lnTo>
                  <a:lnTo>
                    <a:pt x="1707" y="1376"/>
                  </a:lnTo>
                  <a:lnTo>
                    <a:pt x="66" y="996"/>
                  </a:lnTo>
                  <a:lnTo>
                    <a:pt x="66" y="89"/>
                  </a:lnTo>
                  <a:close/>
                  <a:moveTo>
                    <a:pt x="35" y="0"/>
                  </a:moveTo>
                  <a:cubicBezTo>
                    <a:pt x="30" y="0"/>
                    <a:pt x="24" y="2"/>
                    <a:pt x="19" y="5"/>
                  </a:cubicBezTo>
                  <a:cubicBezTo>
                    <a:pt x="8" y="13"/>
                    <a:pt x="1" y="24"/>
                    <a:pt x="1" y="34"/>
                  </a:cubicBezTo>
                  <a:lnTo>
                    <a:pt x="1" y="1025"/>
                  </a:lnTo>
                  <a:cubicBezTo>
                    <a:pt x="1" y="1039"/>
                    <a:pt x="12" y="1054"/>
                    <a:pt x="30" y="1057"/>
                  </a:cubicBezTo>
                  <a:lnTo>
                    <a:pt x="1700" y="1448"/>
                  </a:lnTo>
                  <a:lnTo>
                    <a:pt x="1722" y="1448"/>
                  </a:lnTo>
                  <a:lnTo>
                    <a:pt x="2332" y="1256"/>
                  </a:lnTo>
                  <a:cubicBezTo>
                    <a:pt x="2347" y="1253"/>
                    <a:pt x="2354" y="1238"/>
                    <a:pt x="2358" y="1227"/>
                  </a:cubicBezTo>
                  <a:cubicBezTo>
                    <a:pt x="2358" y="1213"/>
                    <a:pt x="2351" y="1198"/>
                    <a:pt x="2340" y="1191"/>
                  </a:cubicBezTo>
                  <a:lnTo>
                    <a:pt x="51" y="5"/>
                  </a:lnTo>
                  <a:cubicBezTo>
                    <a:pt x="46" y="2"/>
                    <a:pt x="41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6"/>
            <p:cNvSpPr/>
            <p:nvPr/>
          </p:nvSpPr>
          <p:spPr>
            <a:xfrm>
              <a:off x="701653" y="2310549"/>
              <a:ext cx="233813" cy="267011"/>
            </a:xfrm>
            <a:custGeom>
              <a:avLst/>
              <a:gdLst/>
              <a:ahLst/>
              <a:cxnLst/>
              <a:rect l="l" t="t" r="r" b="b"/>
              <a:pathLst>
                <a:path w="2296" h="2622" extrusionOk="0">
                  <a:moveTo>
                    <a:pt x="0" y="0"/>
                  </a:moveTo>
                  <a:lnTo>
                    <a:pt x="0" y="2054"/>
                  </a:lnTo>
                  <a:lnTo>
                    <a:pt x="2289" y="2621"/>
                  </a:lnTo>
                  <a:lnTo>
                    <a:pt x="2296" y="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6"/>
            <p:cNvSpPr/>
            <p:nvPr/>
          </p:nvSpPr>
          <p:spPr>
            <a:xfrm>
              <a:off x="698293" y="2307290"/>
              <a:ext cx="240942" cy="273936"/>
            </a:xfrm>
            <a:custGeom>
              <a:avLst/>
              <a:gdLst/>
              <a:ahLst/>
              <a:cxnLst/>
              <a:rect l="l" t="t" r="r" b="b"/>
              <a:pathLst>
                <a:path w="2366" h="2690" extrusionOk="0">
                  <a:moveTo>
                    <a:pt x="66" y="79"/>
                  </a:moveTo>
                  <a:lnTo>
                    <a:pt x="2296" y="737"/>
                  </a:lnTo>
                  <a:lnTo>
                    <a:pt x="2286" y="2610"/>
                  </a:lnTo>
                  <a:lnTo>
                    <a:pt x="66" y="2057"/>
                  </a:lnTo>
                  <a:lnTo>
                    <a:pt x="66" y="79"/>
                  </a:lnTo>
                  <a:close/>
                  <a:moveTo>
                    <a:pt x="31" y="0"/>
                  </a:moveTo>
                  <a:cubicBezTo>
                    <a:pt x="15" y="0"/>
                    <a:pt x="1" y="16"/>
                    <a:pt x="1" y="36"/>
                  </a:cubicBezTo>
                  <a:lnTo>
                    <a:pt x="1" y="2086"/>
                  </a:lnTo>
                  <a:cubicBezTo>
                    <a:pt x="1" y="2100"/>
                    <a:pt x="12" y="2114"/>
                    <a:pt x="26" y="2118"/>
                  </a:cubicBezTo>
                  <a:lnTo>
                    <a:pt x="2311" y="2689"/>
                  </a:lnTo>
                  <a:lnTo>
                    <a:pt x="2322" y="2689"/>
                  </a:lnTo>
                  <a:cubicBezTo>
                    <a:pt x="2329" y="2689"/>
                    <a:pt x="2336" y="2686"/>
                    <a:pt x="2343" y="2682"/>
                  </a:cubicBezTo>
                  <a:cubicBezTo>
                    <a:pt x="2351" y="2675"/>
                    <a:pt x="2354" y="2668"/>
                    <a:pt x="2354" y="2657"/>
                  </a:cubicBezTo>
                  <a:lnTo>
                    <a:pt x="2365" y="712"/>
                  </a:lnTo>
                  <a:cubicBezTo>
                    <a:pt x="2365" y="697"/>
                    <a:pt x="2354" y="683"/>
                    <a:pt x="2340" y="679"/>
                  </a:cubicBezTo>
                  <a:lnTo>
                    <a:pt x="44" y="3"/>
                  </a:lnTo>
                  <a:cubicBezTo>
                    <a:pt x="40" y="1"/>
                    <a:pt x="35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6"/>
            <p:cNvSpPr/>
            <p:nvPr/>
          </p:nvSpPr>
          <p:spPr>
            <a:xfrm>
              <a:off x="701653" y="2310549"/>
              <a:ext cx="233813" cy="267011"/>
            </a:xfrm>
            <a:custGeom>
              <a:avLst/>
              <a:gdLst/>
              <a:ahLst/>
              <a:cxnLst/>
              <a:rect l="l" t="t" r="r" b="b"/>
              <a:pathLst>
                <a:path w="2296" h="2622" extrusionOk="0">
                  <a:moveTo>
                    <a:pt x="0" y="0"/>
                  </a:moveTo>
                  <a:lnTo>
                    <a:pt x="0" y="2054"/>
                  </a:lnTo>
                  <a:lnTo>
                    <a:pt x="2289" y="2621"/>
                  </a:lnTo>
                  <a:lnTo>
                    <a:pt x="2296" y="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6"/>
            <p:cNvSpPr/>
            <p:nvPr/>
          </p:nvSpPr>
          <p:spPr>
            <a:xfrm>
              <a:off x="204284" y="656113"/>
              <a:ext cx="408766" cy="220575"/>
            </a:xfrm>
            <a:custGeom>
              <a:avLst/>
              <a:gdLst/>
              <a:ahLst/>
              <a:cxnLst/>
              <a:rect l="l" t="t" r="r" b="b"/>
              <a:pathLst>
                <a:path w="4014" h="2166" extrusionOk="0">
                  <a:moveTo>
                    <a:pt x="1" y="0"/>
                  </a:moveTo>
                  <a:lnTo>
                    <a:pt x="11" y="503"/>
                  </a:lnTo>
                  <a:lnTo>
                    <a:pt x="3214" y="2151"/>
                  </a:lnTo>
                  <a:lnTo>
                    <a:pt x="4013" y="21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6"/>
            <p:cNvSpPr/>
            <p:nvPr/>
          </p:nvSpPr>
          <p:spPr>
            <a:xfrm>
              <a:off x="201025" y="652651"/>
              <a:ext cx="416811" cy="227398"/>
            </a:xfrm>
            <a:custGeom>
              <a:avLst/>
              <a:gdLst/>
              <a:ahLst/>
              <a:cxnLst/>
              <a:rect l="l" t="t" r="r" b="b"/>
              <a:pathLst>
                <a:path w="4093" h="2233" extrusionOk="0">
                  <a:moveTo>
                    <a:pt x="69" y="92"/>
                  </a:moveTo>
                  <a:lnTo>
                    <a:pt x="3908" y="2160"/>
                  </a:lnTo>
                  <a:lnTo>
                    <a:pt x="3253" y="2149"/>
                  </a:lnTo>
                  <a:lnTo>
                    <a:pt x="76" y="515"/>
                  </a:lnTo>
                  <a:lnTo>
                    <a:pt x="69" y="92"/>
                  </a:lnTo>
                  <a:close/>
                  <a:moveTo>
                    <a:pt x="33" y="0"/>
                  </a:moveTo>
                  <a:cubicBezTo>
                    <a:pt x="26" y="0"/>
                    <a:pt x="20" y="2"/>
                    <a:pt x="14" y="6"/>
                  </a:cubicBezTo>
                  <a:cubicBezTo>
                    <a:pt x="4" y="13"/>
                    <a:pt x="0" y="24"/>
                    <a:pt x="0" y="34"/>
                  </a:cubicBezTo>
                  <a:lnTo>
                    <a:pt x="11" y="537"/>
                  </a:lnTo>
                  <a:cubicBezTo>
                    <a:pt x="11" y="551"/>
                    <a:pt x="18" y="562"/>
                    <a:pt x="29" y="569"/>
                  </a:cubicBezTo>
                  <a:lnTo>
                    <a:pt x="3232" y="2214"/>
                  </a:lnTo>
                  <a:cubicBezTo>
                    <a:pt x="3235" y="2218"/>
                    <a:pt x="3239" y="2218"/>
                    <a:pt x="3246" y="2218"/>
                  </a:cubicBezTo>
                  <a:lnTo>
                    <a:pt x="4045" y="2232"/>
                  </a:lnTo>
                  <a:cubicBezTo>
                    <a:pt x="4081" y="2232"/>
                    <a:pt x="4092" y="2185"/>
                    <a:pt x="4063" y="2167"/>
                  </a:cubicBezTo>
                  <a:lnTo>
                    <a:pt x="51" y="6"/>
                  </a:lnTo>
                  <a:cubicBezTo>
                    <a:pt x="45" y="2"/>
                    <a:pt x="39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6"/>
            <p:cNvSpPr/>
            <p:nvPr/>
          </p:nvSpPr>
          <p:spPr>
            <a:xfrm>
              <a:off x="701653" y="924452"/>
              <a:ext cx="233813" cy="130043"/>
            </a:xfrm>
            <a:custGeom>
              <a:avLst/>
              <a:gdLst/>
              <a:ahLst/>
              <a:cxnLst/>
              <a:rect l="l" t="t" r="r" b="b"/>
              <a:pathLst>
                <a:path w="2296" h="1277" extrusionOk="0">
                  <a:moveTo>
                    <a:pt x="0" y="1"/>
                  </a:moveTo>
                  <a:lnTo>
                    <a:pt x="11" y="395"/>
                  </a:lnTo>
                  <a:lnTo>
                    <a:pt x="1689" y="1277"/>
                  </a:lnTo>
                  <a:lnTo>
                    <a:pt x="2296" y="12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6"/>
            <p:cNvSpPr/>
            <p:nvPr/>
          </p:nvSpPr>
          <p:spPr>
            <a:xfrm>
              <a:off x="698293" y="920888"/>
              <a:ext cx="240942" cy="136968"/>
            </a:xfrm>
            <a:custGeom>
              <a:avLst/>
              <a:gdLst/>
              <a:ahLst/>
              <a:cxnLst/>
              <a:rect l="l" t="t" r="r" b="b"/>
              <a:pathLst>
                <a:path w="2366" h="1345" extrusionOk="0">
                  <a:moveTo>
                    <a:pt x="70" y="90"/>
                  </a:moveTo>
                  <a:lnTo>
                    <a:pt x="2210" y="1247"/>
                  </a:lnTo>
                  <a:lnTo>
                    <a:pt x="1729" y="1276"/>
                  </a:lnTo>
                  <a:lnTo>
                    <a:pt x="77" y="412"/>
                  </a:lnTo>
                  <a:lnTo>
                    <a:pt x="70" y="90"/>
                  </a:lnTo>
                  <a:close/>
                  <a:moveTo>
                    <a:pt x="33" y="1"/>
                  </a:moveTo>
                  <a:cubicBezTo>
                    <a:pt x="27" y="1"/>
                    <a:pt x="21" y="1"/>
                    <a:pt x="15" y="3"/>
                  </a:cubicBezTo>
                  <a:cubicBezTo>
                    <a:pt x="4" y="10"/>
                    <a:pt x="1" y="21"/>
                    <a:pt x="1" y="36"/>
                  </a:cubicBezTo>
                  <a:lnTo>
                    <a:pt x="8" y="430"/>
                  </a:lnTo>
                  <a:cubicBezTo>
                    <a:pt x="8" y="444"/>
                    <a:pt x="15" y="455"/>
                    <a:pt x="26" y="462"/>
                  </a:cubicBezTo>
                  <a:lnTo>
                    <a:pt x="1707" y="1341"/>
                  </a:lnTo>
                  <a:cubicBezTo>
                    <a:pt x="1711" y="1344"/>
                    <a:pt x="1714" y="1344"/>
                    <a:pt x="1722" y="1344"/>
                  </a:cubicBezTo>
                  <a:lnTo>
                    <a:pt x="1725" y="1344"/>
                  </a:lnTo>
                  <a:lnTo>
                    <a:pt x="2332" y="1305"/>
                  </a:lnTo>
                  <a:cubicBezTo>
                    <a:pt x="2347" y="1305"/>
                    <a:pt x="2358" y="1294"/>
                    <a:pt x="2361" y="1279"/>
                  </a:cubicBezTo>
                  <a:cubicBezTo>
                    <a:pt x="2365" y="1265"/>
                    <a:pt x="2358" y="1250"/>
                    <a:pt x="2347" y="1243"/>
                  </a:cubicBezTo>
                  <a:lnTo>
                    <a:pt x="48" y="3"/>
                  </a:lnTo>
                  <a:cubicBezTo>
                    <a:pt x="44" y="1"/>
                    <a:pt x="39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6"/>
            <p:cNvSpPr/>
            <p:nvPr/>
          </p:nvSpPr>
          <p:spPr>
            <a:xfrm>
              <a:off x="204284" y="3535641"/>
              <a:ext cx="1182508" cy="384427"/>
            </a:xfrm>
            <a:custGeom>
              <a:avLst/>
              <a:gdLst/>
              <a:ahLst/>
              <a:cxnLst/>
              <a:rect l="l" t="t" r="r" b="b"/>
              <a:pathLst>
                <a:path w="11612" h="3775" extrusionOk="0">
                  <a:moveTo>
                    <a:pt x="7191" y="1"/>
                  </a:moveTo>
                  <a:lnTo>
                    <a:pt x="1" y="3240"/>
                  </a:lnTo>
                  <a:lnTo>
                    <a:pt x="1" y="3775"/>
                  </a:lnTo>
                  <a:lnTo>
                    <a:pt x="5221" y="3775"/>
                  </a:lnTo>
                  <a:lnTo>
                    <a:pt x="11612" y="388"/>
                  </a:lnTo>
                  <a:lnTo>
                    <a:pt x="11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6"/>
            <p:cNvSpPr/>
            <p:nvPr/>
          </p:nvSpPr>
          <p:spPr>
            <a:xfrm>
              <a:off x="201025" y="3531975"/>
              <a:ext cx="1189433" cy="391454"/>
            </a:xfrm>
            <a:custGeom>
              <a:avLst/>
              <a:gdLst/>
              <a:ahLst/>
              <a:cxnLst/>
              <a:rect l="l" t="t" r="r" b="b"/>
              <a:pathLst>
                <a:path w="11680" h="3844" extrusionOk="0">
                  <a:moveTo>
                    <a:pt x="11611" y="69"/>
                  </a:moveTo>
                  <a:lnTo>
                    <a:pt x="11611" y="402"/>
                  </a:lnTo>
                  <a:lnTo>
                    <a:pt x="5242" y="3775"/>
                  </a:lnTo>
                  <a:lnTo>
                    <a:pt x="65" y="3775"/>
                  </a:lnTo>
                  <a:lnTo>
                    <a:pt x="65" y="3298"/>
                  </a:lnTo>
                  <a:lnTo>
                    <a:pt x="7230" y="69"/>
                  </a:lnTo>
                  <a:close/>
                  <a:moveTo>
                    <a:pt x="7223" y="1"/>
                  </a:moveTo>
                  <a:cubicBezTo>
                    <a:pt x="7215" y="1"/>
                    <a:pt x="7212" y="1"/>
                    <a:pt x="7208" y="4"/>
                  </a:cubicBezTo>
                  <a:lnTo>
                    <a:pt x="18" y="3243"/>
                  </a:lnTo>
                  <a:cubicBezTo>
                    <a:pt x="7" y="3251"/>
                    <a:pt x="0" y="3261"/>
                    <a:pt x="0" y="3276"/>
                  </a:cubicBezTo>
                  <a:lnTo>
                    <a:pt x="0" y="3811"/>
                  </a:lnTo>
                  <a:cubicBezTo>
                    <a:pt x="0" y="3829"/>
                    <a:pt x="14" y="3843"/>
                    <a:pt x="33" y="3843"/>
                  </a:cubicBezTo>
                  <a:lnTo>
                    <a:pt x="5253" y="3843"/>
                  </a:lnTo>
                  <a:cubicBezTo>
                    <a:pt x="5256" y="3843"/>
                    <a:pt x="5263" y="3843"/>
                    <a:pt x="5267" y="3840"/>
                  </a:cubicBezTo>
                  <a:lnTo>
                    <a:pt x="11662" y="453"/>
                  </a:lnTo>
                  <a:cubicBezTo>
                    <a:pt x="11673" y="445"/>
                    <a:pt x="11676" y="435"/>
                    <a:pt x="11680" y="424"/>
                  </a:cubicBezTo>
                  <a:lnTo>
                    <a:pt x="11680" y="37"/>
                  </a:lnTo>
                  <a:cubicBezTo>
                    <a:pt x="11680" y="15"/>
                    <a:pt x="11662" y="1"/>
                    <a:pt x="11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6"/>
            <p:cNvSpPr/>
            <p:nvPr/>
          </p:nvSpPr>
          <p:spPr>
            <a:xfrm>
              <a:off x="204284" y="3535641"/>
              <a:ext cx="1182508" cy="384427"/>
            </a:xfrm>
            <a:custGeom>
              <a:avLst/>
              <a:gdLst/>
              <a:ahLst/>
              <a:cxnLst/>
              <a:rect l="l" t="t" r="r" b="b"/>
              <a:pathLst>
                <a:path w="11612" h="3775" extrusionOk="0">
                  <a:moveTo>
                    <a:pt x="7191" y="1"/>
                  </a:moveTo>
                  <a:lnTo>
                    <a:pt x="1" y="3240"/>
                  </a:lnTo>
                  <a:lnTo>
                    <a:pt x="1" y="3775"/>
                  </a:lnTo>
                  <a:lnTo>
                    <a:pt x="5221" y="3775"/>
                  </a:lnTo>
                  <a:lnTo>
                    <a:pt x="11612" y="388"/>
                  </a:lnTo>
                  <a:lnTo>
                    <a:pt x="11612" y="1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6"/>
            <p:cNvSpPr/>
            <p:nvPr/>
          </p:nvSpPr>
          <p:spPr>
            <a:xfrm>
              <a:off x="204284" y="3535641"/>
              <a:ext cx="1182508" cy="329945"/>
            </a:xfrm>
            <a:custGeom>
              <a:avLst/>
              <a:gdLst/>
              <a:ahLst/>
              <a:cxnLst/>
              <a:rect l="l" t="t" r="r" b="b"/>
              <a:pathLst>
                <a:path w="11612" h="3240" extrusionOk="0">
                  <a:moveTo>
                    <a:pt x="7191" y="1"/>
                  </a:moveTo>
                  <a:lnTo>
                    <a:pt x="1" y="3240"/>
                  </a:lnTo>
                  <a:lnTo>
                    <a:pt x="5221" y="3240"/>
                  </a:lnTo>
                  <a:lnTo>
                    <a:pt x="11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6"/>
            <p:cNvSpPr/>
            <p:nvPr/>
          </p:nvSpPr>
          <p:spPr>
            <a:xfrm>
              <a:off x="204284" y="3535641"/>
              <a:ext cx="1182508" cy="329945"/>
            </a:xfrm>
            <a:custGeom>
              <a:avLst/>
              <a:gdLst/>
              <a:ahLst/>
              <a:cxnLst/>
              <a:rect l="l" t="t" r="r" b="b"/>
              <a:pathLst>
                <a:path w="11612" h="3240" extrusionOk="0">
                  <a:moveTo>
                    <a:pt x="11612" y="1"/>
                  </a:moveTo>
                  <a:lnTo>
                    <a:pt x="7191" y="1"/>
                  </a:lnTo>
                  <a:lnTo>
                    <a:pt x="1" y="3240"/>
                  </a:lnTo>
                  <a:lnTo>
                    <a:pt x="5221" y="3240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6"/>
            <p:cNvSpPr/>
            <p:nvPr/>
          </p:nvSpPr>
          <p:spPr>
            <a:xfrm>
              <a:off x="200618" y="3531975"/>
              <a:ext cx="1189840" cy="336972"/>
            </a:xfrm>
            <a:custGeom>
              <a:avLst/>
              <a:gdLst/>
              <a:ahLst/>
              <a:cxnLst/>
              <a:rect l="l" t="t" r="r" b="b"/>
              <a:pathLst>
                <a:path w="11684" h="3309" extrusionOk="0">
                  <a:moveTo>
                    <a:pt x="11507" y="69"/>
                  </a:moveTo>
                  <a:lnTo>
                    <a:pt x="5246" y="3240"/>
                  </a:lnTo>
                  <a:lnTo>
                    <a:pt x="192" y="3240"/>
                  </a:lnTo>
                  <a:lnTo>
                    <a:pt x="7234" y="69"/>
                  </a:lnTo>
                  <a:close/>
                  <a:moveTo>
                    <a:pt x="7227" y="1"/>
                  </a:moveTo>
                  <a:cubicBezTo>
                    <a:pt x="7219" y="1"/>
                    <a:pt x="7216" y="1"/>
                    <a:pt x="7212" y="4"/>
                  </a:cubicBezTo>
                  <a:lnTo>
                    <a:pt x="22" y="3243"/>
                  </a:lnTo>
                  <a:cubicBezTo>
                    <a:pt x="8" y="3251"/>
                    <a:pt x="0" y="3265"/>
                    <a:pt x="4" y="3280"/>
                  </a:cubicBezTo>
                  <a:cubicBezTo>
                    <a:pt x="8" y="3298"/>
                    <a:pt x="22" y="3308"/>
                    <a:pt x="37" y="3308"/>
                  </a:cubicBezTo>
                  <a:lnTo>
                    <a:pt x="5257" y="3308"/>
                  </a:lnTo>
                  <a:cubicBezTo>
                    <a:pt x="5260" y="3308"/>
                    <a:pt x="5264" y="3308"/>
                    <a:pt x="5271" y="3305"/>
                  </a:cubicBezTo>
                  <a:lnTo>
                    <a:pt x="11662" y="66"/>
                  </a:lnTo>
                  <a:cubicBezTo>
                    <a:pt x="11677" y="59"/>
                    <a:pt x="11684" y="44"/>
                    <a:pt x="11680" y="26"/>
                  </a:cubicBezTo>
                  <a:cubicBezTo>
                    <a:pt x="11677" y="12"/>
                    <a:pt x="11662" y="1"/>
                    <a:pt x="1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0" name="Google Shape;1920;p56"/>
          <p:cNvGrpSpPr/>
          <p:nvPr/>
        </p:nvGrpSpPr>
        <p:grpSpPr>
          <a:xfrm>
            <a:off x="-129575" y="-19423"/>
            <a:ext cx="9273581" cy="4728072"/>
            <a:chOff x="-129575" y="-19423"/>
            <a:chExt cx="9273581" cy="4728072"/>
          </a:xfrm>
        </p:grpSpPr>
        <p:sp>
          <p:nvSpPr>
            <p:cNvPr id="1921" name="Google Shape;1921;p56"/>
            <p:cNvSpPr/>
            <p:nvPr/>
          </p:nvSpPr>
          <p:spPr>
            <a:xfrm>
              <a:off x="-4" y="-19423"/>
              <a:ext cx="1188720" cy="4638584"/>
            </a:xfrm>
            <a:custGeom>
              <a:avLst/>
              <a:gdLst/>
              <a:ahLst/>
              <a:cxnLst/>
              <a:rect l="l" t="t" r="r" b="b"/>
              <a:pathLst>
                <a:path w="11673" h="45550" extrusionOk="0">
                  <a:moveTo>
                    <a:pt x="0" y="0"/>
                  </a:moveTo>
                  <a:lnTo>
                    <a:pt x="0" y="45549"/>
                  </a:lnTo>
                  <a:lnTo>
                    <a:pt x="11673" y="37820"/>
                  </a:lnTo>
                  <a:lnTo>
                    <a:pt x="11644" y="2401"/>
                  </a:lnTo>
                  <a:lnTo>
                    <a:pt x="8983" y="0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6"/>
            <p:cNvSpPr/>
            <p:nvPr/>
          </p:nvSpPr>
          <p:spPr>
            <a:xfrm rot="10800000">
              <a:off x="1188725" y="229190"/>
              <a:ext cx="3805" cy="3596154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6"/>
            <p:cNvSpPr/>
            <p:nvPr/>
          </p:nvSpPr>
          <p:spPr>
            <a:xfrm rot="-2878260" flipH="1">
              <a:off x="1065330" y="-48408"/>
              <a:ext cx="3761" cy="333826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6"/>
            <p:cNvSpPr/>
            <p:nvPr/>
          </p:nvSpPr>
          <p:spPr>
            <a:xfrm rot="5400000">
              <a:off x="5166359" y="-3742196"/>
              <a:ext cx="3805" cy="7951488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6"/>
            <p:cNvSpPr/>
            <p:nvPr/>
          </p:nvSpPr>
          <p:spPr>
            <a:xfrm rot="-7427376" flipH="1">
              <a:off x="529345" y="3471442"/>
              <a:ext cx="4090" cy="1587892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6"/>
            <p:cNvSpPr/>
            <p:nvPr/>
          </p:nvSpPr>
          <p:spPr>
            <a:xfrm rot="5400000">
              <a:off x="5166359" y="-151466"/>
              <a:ext cx="3805" cy="7951488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7" name="Google Shape;1927;p56"/>
          <p:cNvSpPr/>
          <p:nvPr/>
        </p:nvSpPr>
        <p:spPr>
          <a:xfrm>
            <a:off x="-50" y="3822625"/>
            <a:ext cx="9144450" cy="1306875"/>
          </a:xfrm>
          <a:custGeom>
            <a:avLst/>
            <a:gdLst/>
            <a:ahLst/>
            <a:cxnLst/>
            <a:rect l="l" t="t" r="r" b="b"/>
            <a:pathLst>
              <a:path w="365778" h="52275" extrusionOk="0">
                <a:moveTo>
                  <a:pt x="0" y="32019"/>
                </a:moveTo>
                <a:lnTo>
                  <a:pt x="47703" y="0"/>
                </a:lnTo>
                <a:lnTo>
                  <a:pt x="365778" y="161"/>
                </a:lnTo>
                <a:lnTo>
                  <a:pt x="365369" y="52275"/>
                </a:lnTo>
                <a:lnTo>
                  <a:pt x="208" y="5227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57"/>
          <p:cNvSpPr/>
          <p:nvPr/>
        </p:nvSpPr>
        <p:spPr>
          <a:xfrm>
            <a:off x="2000" y="0"/>
            <a:ext cx="9146100" cy="4747200"/>
          </a:xfrm>
          <a:prstGeom prst="rect">
            <a:avLst/>
          </a:pr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57"/>
          <p:cNvSpPr/>
          <p:nvPr/>
        </p:nvSpPr>
        <p:spPr>
          <a:xfrm>
            <a:off x="6100" y="0"/>
            <a:ext cx="9144000" cy="4747200"/>
          </a:xfrm>
          <a:prstGeom prst="rect">
            <a:avLst/>
          </a:prstGeom>
          <a:gradFill>
            <a:gsLst>
              <a:gs pos="0">
                <a:srgbClr val="F59A93">
                  <a:alpha val="15294"/>
                </a:srgbClr>
              </a:gs>
              <a:gs pos="100000">
                <a:srgbClr val="737373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1" name="Google Shape;1931;p57"/>
          <p:cNvGrpSpPr/>
          <p:nvPr/>
        </p:nvGrpSpPr>
        <p:grpSpPr>
          <a:xfrm>
            <a:off x="-1900" y="4527940"/>
            <a:ext cx="9146015" cy="615469"/>
            <a:chOff x="-24849" y="3699650"/>
            <a:chExt cx="9204000" cy="875863"/>
          </a:xfrm>
        </p:grpSpPr>
        <p:sp>
          <p:nvSpPr>
            <p:cNvPr id="1932" name="Google Shape;1932;p57"/>
            <p:cNvSpPr/>
            <p:nvPr/>
          </p:nvSpPr>
          <p:spPr>
            <a:xfrm>
              <a:off x="-24849" y="3707313"/>
              <a:ext cx="9204000" cy="86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7"/>
            <p:cNvSpPr/>
            <p:nvPr/>
          </p:nvSpPr>
          <p:spPr>
            <a:xfrm rot="5400000">
              <a:off x="4575386" y="-898673"/>
              <a:ext cx="5415" cy="9202062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58"/>
          <p:cNvSpPr/>
          <p:nvPr/>
        </p:nvSpPr>
        <p:spPr>
          <a:xfrm>
            <a:off x="6100" y="0"/>
            <a:ext cx="9144000" cy="4244100"/>
          </a:xfrm>
          <a:prstGeom prst="rect">
            <a:avLst/>
          </a:prstGeom>
          <a:gradFill>
            <a:gsLst>
              <a:gs pos="0">
                <a:srgbClr val="3C4173">
                  <a:alpha val="95294"/>
                </a:srgbClr>
              </a:gs>
              <a:gs pos="100000">
                <a:srgbClr val="3C4173">
                  <a:alpha val="26666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58"/>
          <p:cNvSpPr/>
          <p:nvPr/>
        </p:nvSpPr>
        <p:spPr>
          <a:xfrm>
            <a:off x="0" y="4275041"/>
            <a:ext cx="6523950" cy="777420"/>
          </a:xfrm>
          <a:custGeom>
            <a:avLst/>
            <a:gdLst/>
            <a:ahLst/>
            <a:cxnLst/>
            <a:rect l="l" t="t" r="r" b="b"/>
            <a:pathLst>
              <a:path w="260958" h="18583" extrusionOk="0">
                <a:moveTo>
                  <a:pt x="0" y="0"/>
                </a:moveTo>
                <a:lnTo>
                  <a:pt x="0" y="18583"/>
                </a:lnTo>
                <a:lnTo>
                  <a:pt x="260958" y="18583"/>
                </a:lnTo>
                <a:lnTo>
                  <a:pt x="226978" y="1062"/>
                </a:lnTo>
                <a:close/>
              </a:path>
            </a:pathLst>
          </a:custGeom>
          <a:gradFill>
            <a:gsLst>
              <a:gs pos="0">
                <a:srgbClr val="F5A076">
                  <a:alpha val="63137"/>
                </a:srgbClr>
              </a:gs>
              <a:gs pos="100000">
                <a:srgbClr val="FFFFFF">
                  <a:alpha val="50196"/>
                </a:srgbClr>
              </a:gs>
            </a:gsLst>
            <a:lin ang="8100019" scaled="0"/>
          </a:gradFill>
          <a:ln>
            <a:noFill/>
          </a:ln>
        </p:spPr>
      </p:sp>
      <p:grpSp>
        <p:nvGrpSpPr>
          <p:cNvPr id="1937" name="Google Shape;1937;p58"/>
          <p:cNvGrpSpPr/>
          <p:nvPr/>
        </p:nvGrpSpPr>
        <p:grpSpPr>
          <a:xfrm>
            <a:off x="11400" y="4244043"/>
            <a:ext cx="9132932" cy="911497"/>
            <a:chOff x="11400" y="4480100"/>
            <a:chExt cx="9132932" cy="675283"/>
          </a:xfrm>
        </p:grpSpPr>
        <p:sp>
          <p:nvSpPr>
            <p:cNvPr id="1938" name="Google Shape;1938;p58"/>
            <p:cNvSpPr/>
            <p:nvPr/>
          </p:nvSpPr>
          <p:spPr>
            <a:xfrm>
              <a:off x="15930" y="4480100"/>
              <a:ext cx="9128402" cy="7285"/>
            </a:xfrm>
            <a:custGeom>
              <a:avLst/>
              <a:gdLst/>
              <a:ahLst/>
              <a:cxnLst/>
              <a:rect l="l" t="t" r="r" b="b"/>
              <a:pathLst>
                <a:path w="288144" h="228" extrusionOk="0">
                  <a:moveTo>
                    <a:pt x="1" y="1"/>
                  </a:moveTo>
                  <a:lnTo>
                    <a:pt x="1" y="227"/>
                  </a:lnTo>
                  <a:lnTo>
                    <a:pt x="288144" y="227"/>
                  </a:lnTo>
                  <a:lnTo>
                    <a:pt x="288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8"/>
            <p:cNvSpPr/>
            <p:nvPr/>
          </p:nvSpPr>
          <p:spPr>
            <a:xfrm>
              <a:off x="15930" y="4702641"/>
              <a:ext cx="9128402" cy="7285"/>
            </a:xfrm>
            <a:custGeom>
              <a:avLst/>
              <a:gdLst/>
              <a:ahLst/>
              <a:cxnLst/>
              <a:rect l="l" t="t" r="r" b="b"/>
              <a:pathLst>
                <a:path w="288144" h="228" extrusionOk="0">
                  <a:moveTo>
                    <a:pt x="1" y="1"/>
                  </a:moveTo>
                  <a:lnTo>
                    <a:pt x="1" y="227"/>
                  </a:lnTo>
                  <a:lnTo>
                    <a:pt x="288144" y="227"/>
                  </a:lnTo>
                  <a:lnTo>
                    <a:pt x="288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8"/>
            <p:cNvSpPr/>
            <p:nvPr/>
          </p:nvSpPr>
          <p:spPr>
            <a:xfrm>
              <a:off x="15930" y="4925214"/>
              <a:ext cx="9128402" cy="6869"/>
            </a:xfrm>
            <a:custGeom>
              <a:avLst/>
              <a:gdLst/>
              <a:ahLst/>
              <a:cxnLst/>
              <a:rect l="l" t="t" r="r" b="b"/>
              <a:pathLst>
                <a:path w="288144" h="215" extrusionOk="0">
                  <a:moveTo>
                    <a:pt x="1" y="0"/>
                  </a:moveTo>
                  <a:lnTo>
                    <a:pt x="1" y="214"/>
                  </a:lnTo>
                  <a:lnTo>
                    <a:pt x="288144" y="214"/>
                  </a:lnTo>
                  <a:lnTo>
                    <a:pt x="288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8"/>
            <p:cNvSpPr/>
            <p:nvPr/>
          </p:nvSpPr>
          <p:spPr>
            <a:xfrm>
              <a:off x="3573608" y="4921413"/>
              <a:ext cx="241606" cy="233970"/>
            </a:xfrm>
            <a:custGeom>
              <a:avLst/>
              <a:gdLst/>
              <a:ahLst/>
              <a:cxnLst/>
              <a:rect l="l" t="t" r="r" b="b"/>
              <a:pathLst>
                <a:path w="7562" h="7323" extrusionOk="0">
                  <a:moveTo>
                    <a:pt x="7407" y="0"/>
                  </a:moveTo>
                  <a:lnTo>
                    <a:pt x="1" y="7168"/>
                  </a:lnTo>
                  <a:lnTo>
                    <a:pt x="168" y="7322"/>
                  </a:lnTo>
                  <a:lnTo>
                    <a:pt x="7561" y="155"/>
                  </a:lnTo>
                  <a:lnTo>
                    <a:pt x="7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8"/>
            <p:cNvSpPr/>
            <p:nvPr/>
          </p:nvSpPr>
          <p:spPr>
            <a:xfrm>
              <a:off x="4032007" y="4481259"/>
              <a:ext cx="237804" cy="230551"/>
            </a:xfrm>
            <a:custGeom>
              <a:avLst/>
              <a:gdLst/>
              <a:ahLst/>
              <a:cxnLst/>
              <a:rect l="l" t="t" r="r" b="b"/>
              <a:pathLst>
                <a:path w="7443" h="7216" extrusionOk="0">
                  <a:moveTo>
                    <a:pt x="7288" y="1"/>
                  </a:moveTo>
                  <a:lnTo>
                    <a:pt x="1" y="7061"/>
                  </a:lnTo>
                  <a:lnTo>
                    <a:pt x="156" y="7216"/>
                  </a:lnTo>
                  <a:lnTo>
                    <a:pt x="7442" y="155"/>
                  </a:lnTo>
                  <a:lnTo>
                    <a:pt x="7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8"/>
            <p:cNvSpPr/>
            <p:nvPr/>
          </p:nvSpPr>
          <p:spPr>
            <a:xfrm>
              <a:off x="5463534" y="4704563"/>
              <a:ext cx="7253" cy="225599"/>
            </a:xfrm>
            <a:custGeom>
              <a:avLst/>
              <a:gdLst/>
              <a:ahLst/>
              <a:cxnLst/>
              <a:rect l="l" t="t" r="r" b="b"/>
              <a:pathLst>
                <a:path w="227" h="7061" extrusionOk="0">
                  <a:moveTo>
                    <a:pt x="0" y="0"/>
                  </a:moveTo>
                  <a:lnTo>
                    <a:pt x="0" y="7061"/>
                  </a:lnTo>
                  <a:lnTo>
                    <a:pt x="226" y="706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8"/>
            <p:cNvSpPr/>
            <p:nvPr/>
          </p:nvSpPr>
          <p:spPr>
            <a:xfrm>
              <a:off x="11400" y="5092192"/>
              <a:ext cx="9132932" cy="7285"/>
            </a:xfrm>
            <a:custGeom>
              <a:avLst/>
              <a:gdLst/>
              <a:ahLst/>
              <a:cxnLst/>
              <a:rect l="l" t="t" r="r" b="b"/>
              <a:pathLst>
                <a:path w="288287" h="228" extrusionOk="0">
                  <a:moveTo>
                    <a:pt x="1" y="1"/>
                  </a:moveTo>
                  <a:lnTo>
                    <a:pt x="1" y="227"/>
                  </a:lnTo>
                  <a:lnTo>
                    <a:pt x="288287" y="227"/>
                  </a:lnTo>
                  <a:lnTo>
                    <a:pt x="288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5" name="Google Shape;1945;p58"/>
          <p:cNvSpPr/>
          <p:nvPr/>
        </p:nvSpPr>
        <p:spPr>
          <a:xfrm>
            <a:off x="7743700" y="-33400"/>
            <a:ext cx="1465105" cy="5243362"/>
          </a:xfrm>
          <a:custGeom>
            <a:avLst/>
            <a:gdLst/>
            <a:ahLst/>
            <a:cxnLst/>
            <a:rect l="l" t="t" r="r" b="b"/>
            <a:pathLst>
              <a:path w="57309" h="206026" extrusionOk="0">
                <a:moveTo>
                  <a:pt x="0" y="0"/>
                </a:moveTo>
                <a:lnTo>
                  <a:pt x="57309" y="0"/>
                </a:lnTo>
                <a:lnTo>
                  <a:pt x="57309" y="206026"/>
                </a:lnTo>
                <a:lnTo>
                  <a:pt x="286" y="179091"/>
                </a:lnTo>
                <a:close/>
              </a:path>
            </a:pathLst>
          </a:custGeom>
          <a:gradFill>
            <a:gsLst>
              <a:gs pos="0">
                <a:srgbClr val="3C4173">
                  <a:alpha val="95294"/>
                </a:srgbClr>
              </a:gs>
              <a:gs pos="100000">
                <a:srgbClr val="3C4173">
                  <a:alpha val="26666"/>
                </a:srgbClr>
              </a:gs>
            </a:gsLst>
            <a:lin ang="16198662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946" name="Google Shape;1946;p58"/>
          <p:cNvGrpSpPr/>
          <p:nvPr/>
        </p:nvGrpSpPr>
        <p:grpSpPr>
          <a:xfrm flipH="1">
            <a:off x="6933250" y="-33401"/>
            <a:ext cx="849825" cy="4580851"/>
            <a:chOff x="1395100" y="-54933"/>
            <a:chExt cx="849825" cy="4580851"/>
          </a:xfrm>
        </p:grpSpPr>
        <p:sp>
          <p:nvSpPr>
            <p:cNvPr id="1947" name="Google Shape;1947;p58"/>
            <p:cNvSpPr/>
            <p:nvPr/>
          </p:nvSpPr>
          <p:spPr>
            <a:xfrm>
              <a:off x="1395100" y="-54933"/>
              <a:ext cx="608978" cy="4580851"/>
            </a:xfrm>
            <a:custGeom>
              <a:avLst/>
              <a:gdLst/>
              <a:ahLst/>
              <a:cxnLst/>
              <a:rect l="l" t="t" r="r" b="b"/>
              <a:pathLst>
                <a:path w="6637" h="33033" extrusionOk="0">
                  <a:moveTo>
                    <a:pt x="0" y="1"/>
                  </a:moveTo>
                  <a:lnTo>
                    <a:pt x="0" y="33033"/>
                  </a:lnTo>
                  <a:lnTo>
                    <a:pt x="6636" y="33033"/>
                  </a:lnTo>
                  <a:lnTo>
                    <a:pt x="6636" y="1"/>
                  </a:lnTo>
                  <a:close/>
                </a:path>
              </a:pathLst>
            </a:custGeom>
            <a:gradFill>
              <a:gsLst>
                <a:gs pos="0">
                  <a:srgbClr val="3C4173">
                    <a:alpha val="95294"/>
                  </a:srgbClr>
                </a:gs>
                <a:gs pos="100000">
                  <a:srgbClr val="3C4173">
                    <a:alpha val="26666"/>
                  </a:srgbClr>
                </a:gs>
              </a:gsLst>
              <a:lin ang="1619866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8"/>
            <p:cNvSpPr/>
            <p:nvPr/>
          </p:nvSpPr>
          <p:spPr>
            <a:xfrm>
              <a:off x="2004080" y="-54933"/>
              <a:ext cx="240845" cy="4576688"/>
            </a:xfrm>
            <a:custGeom>
              <a:avLst/>
              <a:gdLst/>
              <a:ahLst/>
              <a:cxnLst/>
              <a:rect l="l" t="t" r="r" b="b"/>
              <a:pathLst>
                <a:path w="2113" h="33059" extrusionOk="0">
                  <a:moveTo>
                    <a:pt x="0" y="1"/>
                  </a:moveTo>
                  <a:lnTo>
                    <a:pt x="0" y="33059"/>
                  </a:lnTo>
                  <a:lnTo>
                    <a:pt x="2112" y="31019"/>
                  </a:lnTo>
                  <a:lnTo>
                    <a:pt x="2112" y="1"/>
                  </a:lnTo>
                  <a:close/>
                </a:path>
              </a:pathLst>
            </a:custGeom>
            <a:gradFill>
              <a:gsLst>
                <a:gs pos="0">
                  <a:srgbClr val="3C4173">
                    <a:alpha val="95294"/>
                  </a:srgbClr>
                </a:gs>
                <a:gs pos="100000">
                  <a:srgbClr val="3C4173">
                    <a:alpha val="26666"/>
                  </a:srgbClr>
                </a:gs>
              </a:gsLst>
              <a:lin ang="1619866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9" name="Google Shape;1949;p58"/>
          <p:cNvGrpSpPr/>
          <p:nvPr/>
        </p:nvGrpSpPr>
        <p:grpSpPr>
          <a:xfrm>
            <a:off x="7613579" y="-426131"/>
            <a:ext cx="2032256" cy="4519063"/>
            <a:chOff x="3193654" y="1011280"/>
            <a:chExt cx="1126902" cy="2505857"/>
          </a:xfrm>
        </p:grpSpPr>
        <p:grpSp>
          <p:nvGrpSpPr>
            <p:cNvPr id="1950" name="Google Shape;1950;p58"/>
            <p:cNvGrpSpPr/>
            <p:nvPr/>
          </p:nvGrpSpPr>
          <p:grpSpPr>
            <a:xfrm>
              <a:off x="3287600" y="1843488"/>
              <a:ext cx="982372" cy="598913"/>
              <a:chOff x="4842825" y="1950100"/>
              <a:chExt cx="982372" cy="598913"/>
            </a:xfrm>
          </p:grpSpPr>
          <p:sp>
            <p:nvSpPr>
              <p:cNvPr id="1951" name="Google Shape;1951;p58"/>
              <p:cNvSpPr/>
              <p:nvPr/>
            </p:nvSpPr>
            <p:spPr>
              <a:xfrm>
                <a:off x="4842825" y="2460523"/>
                <a:ext cx="378560" cy="88490"/>
              </a:xfrm>
              <a:custGeom>
                <a:avLst/>
                <a:gdLst/>
                <a:ahLst/>
                <a:cxnLst/>
                <a:rect l="l" t="t" r="r" b="b"/>
                <a:pathLst>
                  <a:path w="9279" h="2169" extrusionOk="0">
                    <a:moveTo>
                      <a:pt x="6157" y="0"/>
                    </a:moveTo>
                    <a:cubicBezTo>
                      <a:pt x="6088" y="0"/>
                      <a:pt x="6020" y="5"/>
                      <a:pt x="5952" y="16"/>
                    </a:cubicBezTo>
                    <a:cubicBezTo>
                      <a:pt x="5605" y="70"/>
                      <a:pt x="5296" y="339"/>
                      <a:pt x="5120" y="611"/>
                    </a:cubicBezTo>
                    <a:lnTo>
                      <a:pt x="5120" y="611"/>
                    </a:lnTo>
                    <a:cubicBezTo>
                      <a:pt x="5019" y="541"/>
                      <a:pt x="4902" y="490"/>
                      <a:pt x="4775" y="479"/>
                    </a:cubicBezTo>
                    <a:cubicBezTo>
                      <a:pt x="4757" y="477"/>
                      <a:pt x="4738" y="476"/>
                      <a:pt x="4719" y="476"/>
                    </a:cubicBezTo>
                    <a:cubicBezTo>
                      <a:pt x="4340" y="476"/>
                      <a:pt x="3994" y="813"/>
                      <a:pt x="3900" y="1091"/>
                    </a:cubicBezTo>
                    <a:lnTo>
                      <a:pt x="3900" y="1091"/>
                    </a:lnTo>
                    <a:cubicBezTo>
                      <a:pt x="3833" y="1013"/>
                      <a:pt x="3751" y="948"/>
                      <a:pt x="3654" y="925"/>
                    </a:cubicBezTo>
                    <a:cubicBezTo>
                      <a:pt x="3626" y="918"/>
                      <a:pt x="3597" y="915"/>
                      <a:pt x="3568" y="915"/>
                    </a:cubicBezTo>
                    <a:cubicBezTo>
                      <a:pt x="3290" y="915"/>
                      <a:pt x="2979" y="1205"/>
                      <a:pt x="2887" y="1429"/>
                    </a:cubicBezTo>
                    <a:lnTo>
                      <a:pt x="2887" y="1429"/>
                    </a:lnTo>
                    <a:cubicBezTo>
                      <a:pt x="2759" y="1351"/>
                      <a:pt x="2606" y="1288"/>
                      <a:pt x="2456" y="1288"/>
                    </a:cubicBezTo>
                    <a:cubicBezTo>
                      <a:pt x="2421" y="1288"/>
                      <a:pt x="2387" y="1292"/>
                      <a:pt x="2353" y="1299"/>
                    </a:cubicBezTo>
                    <a:cubicBezTo>
                      <a:pt x="2139" y="1343"/>
                      <a:pt x="2160" y="1497"/>
                      <a:pt x="1908" y="1637"/>
                    </a:cubicBezTo>
                    <a:cubicBezTo>
                      <a:pt x="1776" y="1710"/>
                      <a:pt x="1656" y="1731"/>
                      <a:pt x="1535" y="1731"/>
                    </a:cubicBezTo>
                    <a:cubicBezTo>
                      <a:pt x="1376" y="1731"/>
                      <a:pt x="1214" y="1696"/>
                      <a:pt x="1019" y="1696"/>
                    </a:cubicBezTo>
                    <a:cubicBezTo>
                      <a:pt x="907" y="1696"/>
                      <a:pt x="784" y="1707"/>
                      <a:pt x="644" y="1744"/>
                    </a:cubicBezTo>
                    <a:cubicBezTo>
                      <a:pt x="347" y="1821"/>
                      <a:pt x="0" y="2004"/>
                      <a:pt x="19" y="2100"/>
                    </a:cubicBezTo>
                    <a:cubicBezTo>
                      <a:pt x="30" y="2150"/>
                      <a:pt x="138" y="2168"/>
                      <a:pt x="338" y="2168"/>
                    </a:cubicBezTo>
                    <a:cubicBezTo>
                      <a:pt x="824" y="2168"/>
                      <a:pt x="1851" y="2061"/>
                      <a:pt x="3332" y="2046"/>
                    </a:cubicBezTo>
                    <a:cubicBezTo>
                      <a:pt x="3427" y="2045"/>
                      <a:pt x="3511" y="2045"/>
                      <a:pt x="3587" y="2045"/>
                    </a:cubicBezTo>
                    <a:cubicBezTo>
                      <a:pt x="4160" y="2045"/>
                      <a:pt x="4264" y="2067"/>
                      <a:pt x="4820" y="2067"/>
                    </a:cubicBezTo>
                    <a:cubicBezTo>
                      <a:pt x="4932" y="2067"/>
                      <a:pt x="5064" y="2066"/>
                      <a:pt x="5221" y="2064"/>
                    </a:cubicBezTo>
                    <a:cubicBezTo>
                      <a:pt x="6415" y="2048"/>
                      <a:pt x="6756" y="1991"/>
                      <a:pt x="7242" y="1991"/>
                    </a:cubicBezTo>
                    <a:cubicBezTo>
                      <a:pt x="7393" y="1991"/>
                      <a:pt x="7558" y="1996"/>
                      <a:pt x="7768" y="2010"/>
                    </a:cubicBezTo>
                    <a:cubicBezTo>
                      <a:pt x="8371" y="2052"/>
                      <a:pt x="8803" y="2128"/>
                      <a:pt x="9035" y="2128"/>
                    </a:cubicBezTo>
                    <a:cubicBezTo>
                      <a:pt x="9146" y="2128"/>
                      <a:pt x="9212" y="2111"/>
                      <a:pt x="9229" y="2064"/>
                    </a:cubicBezTo>
                    <a:cubicBezTo>
                      <a:pt x="9278" y="1930"/>
                      <a:pt x="8880" y="1660"/>
                      <a:pt x="8587" y="1530"/>
                    </a:cubicBezTo>
                    <a:cubicBezTo>
                      <a:pt x="8408" y="1450"/>
                      <a:pt x="8151" y="1372"/>
                      <a:pt x="7935" y="1361"/>
                    </a:cubicBezTo>
                    <a:lnTo>
                      <a:pt x="7935" y="1361"/>
                    </a:lnTo>
                    <a:cubicBezTo>
                      <a:pt x="7888" y="1114"/>
                      <a:pt x="7766" y="823"/>
                      <a:pt x="7590" y="657"/>
                    </a:cubicBezTo>
                    <a:cubicBezTo>
                      <a:pt x="7184" y="275"/>
                      <a:pt x="6662" y="0"/>
                      <a:pt x="6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58"/>
              <p:cNvSpPr/>
              <p:nvPr/>
            </p:nvSpPr>
            <p:spPr>
              <a:xfrm>
                <a:off x="5355577" y="2337028"/>
                <a:ext cx="469620" cy="109786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2691" extrusionOk="0">
                    <a:moveTo>
                      <a:pt x="3873" y="1"/>
                    </a:moveTo>
                    <a:cubicBezTo>
                      <a:pt x="3246" y="1"/>
                      <a:pt x="2599" y="343"/>
                      <a:pt x="2096" y="816"/>
                    </a:cubicBezTo>
                    <a:lnTo>
                      <a:pt x="2095" y="816"/>
                    </a:lnTo>
                    <a:cubicBezTo>
                      <a:pt x="1876" y="1022"/>
                      <a:pt x="1725" y="1383"/>
                      <a:pt x="1667" y="1690"/>
                    </a:cubicBezTo>
                    <a:lnTo>
                      <a:pt x="1667" y="1690"/>
                    </a:lnTo>
                    <a:cubicBezTo>
                      <a:pt x="1399" y="1703"/>
                      <a:pt x="1081" y="1800"/>
                      <a:pt x="858" y="1899"/>
                    </a:cubicBezTo>
                    <a:cubicBezTo>
                      <a:pt x="495" y="2059"/>
                      <a:pt x="1" y="2394"/>
                      <a:pt x="63" y="2561"/>
                    </a:cubicBezTo>
                    <a:cubicBezTo>
                      <a:pt x="84" y="2619"/>
                      <a:pt x="165" y="2640"/>
                      <a:pt x="302" y="2640"/>
                    </a:cubicBezTo>
                    <a:cubicBezTo>
                      <a:pt x="590" y="2640"/>
                      <a:pt x="1126" y="2546"/>
                      <a:pt x="1874" y="2495"/>
                    </a:cubicBezTo>
                    <a:cubicBezTo>
                      <a:pt x="2136" y="2477"/>
                      <a:pt x="2342" y="2470"/>
                      <a:pt x="2530" y="2470"/>
                    </a:cubicBezTo>
                    <a:cubicBezTo>
                      <a:pt x="3131" y="2470"/>
                      <a:pt x="3555" y="2542"/>
                      <a:pt x="5034" y="2561"/>
                    </a:cubicBezTo>
                    <a:cubicBezTo>
                      <a:pt x="5228" y="2564"/>
                      <a:pt x="5389" y="2565"/>
                      <a:pt x="5528" y="2565"/>
                    </a:cubicBezTo>
                    <a:cubicBezTo>
                      <a:pt x="6220" y="2565"/>
                      <a:pt x="6348" y="2537"/>
                      <a:pt x="7059" y="2537"/>
                    </a:cubicBezTo>
                    <a:cubicBezTo>
                      <a:pt x="7153" y="2537"/>
                      <a:pt x="7258" y="2538"/>
                      <a:pt x="7376" y="2539"/>
                    </a:cubicBezTo>
                    <a:cubicBezTo>
                      <a:pt x="9213" y="2557"/>
                      <a:pt x="10487" y="2690"/>
                      <a:pt x="11090" y="2690"/>
                    </a:cubicBezTo>
                    <a:cubicBezTo>
                      <a:pt x="11339" y="2690"/>
                      <a:pt x="11473" y="2668"/>
                      <a:pt x="11486" y="2605"/>
                    </a:cubicBezTo>
                    <a:cubicBezTo>
                      <a:pt x="11510" y="2486"/>
                      <a:pt x="11080" y="2260"/>
                      <a:pt x="10713" y="2164"/>
                    </a:cubicBezTo>
                    <a:cubicBezTo>
                      <a:pt x="10539" y="2118"/>
                      <a:pt x="10386" y="2104"/>
                      <a:pt x="10247" y="2104"/>
                    </a:cubicBezTo>
                    <a:cubicBezTo>
                      <a:pt x="10005" y="2104"/>
                      <a:pt x="9805" y="2148"/>
                      <a:pt x="9608" y="2148"/>
                    </a:cubicBezTo>
                    <a:cubicBezTo>
                      <a:pt x="9457" y="2148"/>
                      <a:pt x="9308" y="2122"/>
                      <a:pt x="9144" y="2031"/>
                    </a:cubicBezTo>
                    <a:cubicBezTo>
                      <a:pt x="8831" y="1858"/>
                      <a:pt x="8857" y="1667"/>
                      <a:pt x="8592" y="1611"/>
                    </a:cubicBezTo>
                    <a:cubicBezTo>
                      <a:pt x="8550" y="1603"/>
                      <a:pt x="8508" y="1599"/>
                      <a:pt x="8466" y="1599"/>
                    </a:cubicBezTo>
                    <a:cubicBezTo>
                      <a:pt x="8279" y="1599"/>
                      <a:pt x="8089" y="1676"/>
                      <a:pt x="7930" y="1773"/>
                    </a:cubicBezTo>
                    <a:lnTo>
                      <a:pt x="7930" y="1773"/>
                    </a:lnTo>
                    <a:cubicBezTo>
                      <a:pt x="7816" y="1496"/>
                      <a:pt x="7431" y="1135"/>
                      <a:pt x="7086" y="1135"/>
                    </a:cubicBezTo>
                    <a:cubicBezTo>
                      <a:pt x="7049" y="1135"/>
                      <a:pt x="7014" y="1139"/>
                      <a:pt x="6979" y="1147"/>
                    </a:cubicBezTo>
                    <a:cubicBezTo>
                      <a:pt x="6858" y="1176"/>
                      <a:pt x="6755" y="1257"/>
                      <a:pt x="6672" y="1353"/>
                    </a:cubicBezTo>
                    <a:lnTo>
                      <a:pt x="6672" y="1353"/>
                    </a:lnTo>
                    <a:cubicBezTo>
                      <a:pt x="6556" y="1009"/>
                      <a:pt x="6127" y="592"/>
                      <a:pt x="5657" y="592"/>
                    </a:cubicBezTo>
                    <a:cubicBezTo>
                      <a:pt x="5634" y="592"/>
                      <a:pt x="5610" y="593"/>
                      <a:pt x="5587" y="595"/>
                    </a:cubicBezTo>
                    <a:cubicBezTo>
                      <a:pt x="5429" y="609"/>
                      <a:pt x="5285" y="671"/>
                      <a:pt x="5160" y="759"/>
                    </a:cubicBezTo>
                    <a:lnTo>
                      <a:pt x="5160" y="759"/>
                    </a:lnTo>
                    <a:cubicBezTo>
                      <a:pt x="4941" y="421"/>
                      <a:pt x="4558" y="88"/>
                      <a:pt x="4128" y="20"/>
                    </a:cubicBezTo>
                    <a:cubicBezTo>
                      <a:pt x="4044" y="7"/>
                      <a:pt x="3958" y="1"/>
                      <a:pt x="3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58"/>
              <p:cNvSpPr/>
              <p:nvPr/>
            </p:nvSpPr>
            <p:spPr>
              <a:xfrm>
                <a:off x="5418621" y="1950100"/>
                <a:ext cx="278280" cy="91917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2253" extrusionOk="0">
                    <a:moveTo>
                      <a:pt x="2294" y="0"/>
                    </a:moveTo>
                    <a:cubicBezTo>
                      <a:pt x="1923" y="0"/>
                      <a:pt x="1539" y="286"/>
                      <a:pt x="1241" y="683"/>
                    </a:cubicBezTo>
                    <a:cubicBezTo>
                      <a:pt x="1112" y="855"/>
                      <a:pt x="1022" y="1158"/>
                      <a:pt x="988" y="1414"/>
                    </a:cubicBezTo>
                    <a:lnTo>
                      <a:pt x="988" y="1414"/>
                    </a:lnTo>
                    <a:cubicBezTo>
                      <a:pt x="829" y="1425"/>
                      <a:pt x="640" y="1507"/>
                      <a:pt x="508" y="1590"/>
                    </a:cubicBezTo>
                    <a:cubicBezTo>
                      <a:pt x="293" y="1724"/>
                      <a:pt x="1" y="2005"/>
                      <a:pt x="37" y="2145"/>
                    </a:cubicBezTo>
                    <a:cubicBezTo>
                      <a:pt x="49" y="2193"/>
                      <a:pt x="98" y="2211"/>
                      <a:pt x="179" y="2211"/>
                    </a:cubicBezTo>
                    <a:cubicBezTo>
                      <a:pt x="350" y="2211"/>
                      <a:pt x="667" y="2132"/>
                      <a:pt x="1110" y="2090"/>
                    </a:cubicBezTo>
                    <a:cubicBezTo>
                      <a:pt x="1266" y="2075"/>
                      <a:pt x="1389" y="2069"/>
                      <a:pt x="1502" y="2069"/>
                    </a:cubicBezTo>
                    <a:cubicBezTo>
                      <a:pt x="1857" y="2069"/>
                      <a:pt x="2109" y="2128"/>
                      <a:pt x="2982" y="2145"/>
                    </a:cubicBezTo>
                    <a:cubicBezTo>
                      <a:pt x="3096" y="2147"/>
                      <a:pt x="3191" y="2148"/>
                      <a:pt x="3272" y="2148"/>
                    </a:cubicBezTo>
                    <a:cubicBezTo>
                      <a:pt x="3681" y="2148"/>
                      <a:pt x="3759" y="2125"/>
                      <a:pt x="4169" y="2125"/>
                    </a:cubicBezTo>
                    <a:cubicBezTo>
                      <a:pt x="4228" y="2125"/>
                      <a:pt x="4295" y="2126"/>
                      <a:pt x="4370" y="2127"/>
                    </a:cubicBezTo>
                    <a:cubicBezTo>
                      <a:pt x="5461" y="2141"/>
                      <a:pt x="6216" y="2253"/>
                      <a:pt x="6573" y="2253"/>
                    </a:cubicBezTo>
                    <a:cubicBezTo>
                      <a:pt x="6719" y="2253"/>
                      <a:pt x="6799" y="2234"/>
                      <a:pt x="6806" y="2182"/>
                    </a:cubicBezTo>
                    <a:cubicBezTo>
                      <a:pt x="6821" y="2082"/>
                      <a:pt x="6566" y="1893"/>
                      <a:pt x="6348" y="1812"/>
                    </a:cubicBezTo>
                    <a:cubicBezTo>
                      <a:pt x="6245" y="1774"/>
                      <a:pt x="6154" y="1761"/>
                      <a:pt x="6071" y="1761"/>
                    </a:cubicBezTo>
                    <a:cubicBezTo>
                      <a:pt x="5928" y="1761"/>
                      <a:pt x="5809" y="1798"/>
                      <a:pt x="5692" y="1798"/>
                    </a:cubicBezTo>
                    <a:cubicBezTo>
                      <a:pt x="5603" y="1798"/>
                      <a:pt x="5515" y="1777"/>
                      <a:pt x="5418" y="1701"/>
                    </a:cubicBezTo>
                    <a:cubicBezTo>
                      <a:pt x="5232" y="1555"/>
                      <a:pt x="5248" y="1395"/>
                      <a:pt x="5091" y="1349"/>
                    </a:cubicBezTo>
                    <a:cubicBezTo>
                      <a:pt x="5066" y="1342"/>
                      <a:pt x="5041" y="1339"/>
                      <a:pt x="5016" y="1339"/>
                    </a:cubicBezTo>
                    <a:cubicBezTo>
                      <a:pt x="4906" y="1339"/>
                      <a:pt x="4792" y="1404"/>
                      <a:pt x="4698" y="1485"/>
                    </a:cubicBezTo>
                    <a:lnTo>
                      <a:pt x="4698" y="1485"/>
                    </a:lnTo>
                    <a:cubicBezTo>
                      <a:pt x="4631" y="1252"/>
                      <a:pt x="4403" y="950"/>
                      <a:pt x="4198" y="950"/>
                    </a:cubicBezTo>
                    <a:cubicBezTo>
                      <a:pt x="4177" y="950"/>
                      <a:pt x="4156" y="953"/>
                      <a:pt x="4135" y="960"/>
                    </a:cubicBezTo>
                    <a:cubicBezTo>
                      <a:pt x="4064" y="985"/>
                      <a:pt x="4002" y="1052"/>
                      <a:pt x="3953" y="1134"/>
                    </a:cubicBezTo>
                    <a:lnTo>
                      <a:pt x="3953" y="1134"/>
                    </a:lnTo>
                    <a:cubicBezTo>
                      <a:pt x="3884" y="845"/>
                      <a:pt x="3631" y="495"/>
                      <a:pt x="3352" y="495"/>
                    </a:cubicBezTo>
                    <a:cubicBezTo>
                      <a:pt x="3338" y="495"/>
                      <a:pt x="3324" y="496"/>
                      <a:pt x="3311" y="498"/>
                    </a:cubicBezTo>
                    <a:cubicBezTo>
                      <a:pt x="3217" y="510"/>
                      <a:pt x="3131" y="562"/>
                      <a:pt x="3057" y="636"/>
                    </a:cubicBezTo>
                    <a:lnTo>
                      <a:pt x="3057" y="636"/>
                    </a:lnTo>
                    <a:cubicBezTo>
                      <a:pt x="2927" y="352"/>
                      <a:pt x="2700" y="73"/>
                      <a:pt x="2446" y="17"/>
                    </a:cubicBezTo>
                    <a:cubicBezTo>
                      <a:pt x="2395" y="6"/>
                      <a:pt x="2345" y="0"/>
                      <a:pt x="22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4" name="Google Shape;1954;p58"/>
            <p:cNvGrpSpPr/>
            <p:nvPr/>
          </p:nvGrpSpPr>
          <p:grpSpPr>
            <a:xfrm>
              <a:off x="3345786" y="2670405"/>
              <a:ext cx="929417" cy="637786"/>
              <a:chOff x="5149247" y="2553791"/>
              <a:chExt cx="1066457" cy="731826"/>
            </a:xfrm>
          </p:grpSpPr>
          <p:sp>
            <p:nvSpPr>
              <p:cNvPr id="1955" name="Google Shape;1955;p58"/>
              <p:cNvSpPr/>
              <p:nvPr/>
            </p:nvSpPr>
            <p:spPr>
              <a:xfrm>
                <a:off x="5925234" y="2666665"/>
                <a:ext cx="72322" cy="606165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0284" extrusionOk="0">
                    <a:moveTo>
                      <a:pt x="1227" y="1"/>
                    </a:moveTo>
                    <a:lnTo>
                      <a:pt x="1" y="1533"/>
                    </a:lnTo>
                    <a:lnTo>
                      <a:pt x="1" y="2656"/>
                    </a:lnTo>
                    <a:lnTo>
                      <a:pt x="603" y="2656"/>
                    </a:lnTo>
                    <a:lnTo>
                      <a:pt x="603" y="10283"/>
                    </a:lnTo>
                    <a:lnTo>
                      <a:pt x="1227" y="10283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58"/>
              <p:cNvSpPr/>
              <p:nvPr/>
            </p:nvSpPr>
            <p:spPr>
              <a:xfrm>
                <a:off x="5742569" y="2823157"/>
                <a:ext cx="218205" cy="449672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7629" extrusionOk="0">
                    <a:moveTo>
                      <a:pt x="1" y="1"/>
                    </a:moveTo>
                    <a:lnTo>
                      <a:pt x="1" y="7628"/>
                    </a:lnTo>
                    <a:lnTo>
                      <a:pt x="3702" y="7628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58"/>
              <p:cNvSpPr/>
              <p:nvPr/>
            </p:nvSpPr>
            <p:spPr>
              <a:xfrm>
                <a:off x="5149247" y="2664308"/>
                <a:ext cx="218205" cy="608522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10324" extrusionOk="0">
                    <a:moveTo>
                      <a:pt x="1" y="0"/>
                    </a:moveTo>
                    <a:lnTo>
                      <a:pt x="1" y="10323"/>
                    </a:lnTo>
                    <a:lnTo>
                      <a:pt x="3701" y="10323"/>
                    </a:lnTo>
                    <a:lnTo>
                      <a:pt x="37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58"/>
              <p:cNvSpPr/>
              <p:nvPr/>
            </p:nvSpPr>
            <p:spPr>
              <a:xfrm>
                <a:off x="5419384" y="2763743"/>
                <a:ext cx="133269" cy="509086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8637" extrusionOk="0">
                    <a:moveTo>
                      <a:pt x="1" y="0"/>
                    </a:moveTo>
                    <a:lnTo>
                      <a:pt x="1" y="8636"/>
                    </a:lnTo>
                    <a:lnTo>
                      <a:pt x="2261" y="8636"/>
                    </a:ln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58"/>
              <p:cNvSpPr/>
              <p:nvPr/>
            </p:nvSpPr>
            <p:spPr>
              <a:xfrm>
                <a:off x="5997499" y="2553791"/>
                <a:ext cx="218205" cy="719040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12199" extrusionOk="0">
                    <a:moveTo>
                      <a:pt x="3701" y="1"/>
                    </a:moveTo>
                    <a:lnTo>
                      <a:pt x="1" y="1916"/>
                    </a:lnTo>
                    <a:lnTo>
                      <a:pt x="1" y="12198"/>
                    </a:lnTo>
                    <a:lnTo>
                      <a:pt x="3701" y="12198"/>
                    </a:lnTo>
                    <a:lnTo>
                      <a:pt x="37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58"/>
              <p:cNvSpPr/>
              <p:nvPr/>
            </p:nvSpPr>
            <p:spPr>
              <a:xfrm>
                <a:off x="6038759" y="2729969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58"/>
              <p:cNvSpPr/>
              <p:nvPr/>
            </p:nvSpPr>
            <p:spPr>
              <a:xfrm>
                <a:off x="6094991" y="2729969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58"/>
              <p:cNvSpPr/>
              <p:nvPr/>
            </p:nvSpPr>
            <p:spPr>
              <a:xfrm>
                <a:off x="6151164" y="2729969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58"/>
              <p:cNvSpPr/>
              <p:nvPr/>
            </p:nvSpPr>
            <p:spPr>
              <a:xfrm>
                <a:off x="6038759" y="2840191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58"/>
              <p:cNvSpPr/>
              <p:nvPr/>
            </p:nvSpPr>
            <p:spPr>
              <a:xfrm>
                <a:off x="6094991" y="2840191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58"/>
              <p:cNvSpPr/>
              <p:nvPr/>
            </p:nvSpPr>
            <p:spPr>
              <a:xfrm>
                <a:off x="6151164" y="2840191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58"/>
              <p:cNvSpPr/>
              <p:nvPr/>
            </p:nvSpPr>
            <p:spPr>
              <a:xfrm>
                <a:off x="6038759" y="2950472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58"/>
              <p:cNvSpPr/>
              <p:nvPr/>
            </p:nvSpPr>
            <p:spPr>
              <a:xfrm>
                <a:off x="6094991" y="2950472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58"/>
              <p:cNvSpPr/>
              <p:nvPr/>
            </p:nvSpPr>
            <p:spPr>
              <a:xfrm>
                <a:off x="6151164" y="2950472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58"/>
              <p:cNvSpPr/>
              <p:nvPr/>
            </p:nvSpPr>
            <p:spPr>
              <a:xfrm>
                <a:off x="6038759" y="3060694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58"/>
              <p:cNvSpPr/>
              <p:nvPr/>
            </p:nvSpPr>
            <p:spPr>
              <a:xfrm>
                <a:off x="6094991" y="3060694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58"/>
              <p:cNvSpPr/>
              <p:nvPr/>
            </p:nvSpPr>
            <p:spPr>
              <a:xfrm>
                <a:off x="6151164" y="3060694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58"/>
              <p:cNvSpPr/>
              <p:nvPr/>
            </p:nvSpPr>
            <p:spPr>
              <a:xfrm>
                <a:off x="6038759" y="3170974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58"/>
              <p:cNvSpPr/>
              <p:nvPr/>
            </p:nvSpPr>
            <p:spPr>
              <a:xfrm>
                <a:off x="6094991" y="3170974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58"/>
              <p:cNvSpPr/>
              <p:nvPr/>
            </p:nvSpPr>
            <p:spPr>
              <a:xfrm>
                <a:off x="6151164" y="3170974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58"/>
              <p:cNvSpPr/>
              <p:nvPr/>
            </p:nvSpPr>
            <p:spPr>
              <a:xfrm>
                <a:off x="5777464" y="2876971"/>
                <a:ext cx="22693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5" y="1321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58"/>
              <p:cNvSpPr/>
              <p:nvPr/>
            </p:nvSpPr>
            <p:spPr>
              <a:xfrm>
                <a:off x="5833637" y="2876971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58"/>
              <p:cNvSpPr/>
              <p:nvPr/>
            </p:nvSpPr>
            <p:spPr>
              <a:xfrm>
                <a:off x="5889868" y="2876971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58"/>
              <p:cNvSpPr/>
              <p:nvPr/>
            </p:nvSpPr>
            <p:spPr>
              <a:xfrm>
                <a:off x="5777464" y="2987193"/>
                <a:ext cx="22693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5" y="1322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58"/>
              <p:cNvSpPr/>
              <p:nvPr/>
            </p:nvSpPr>
            <p:spPr>
              <a:xfrm>
                <a:off x="5833637" y="2987193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58"/>
              <p:cNvSpPr/>
              <p:nvPr/>
            </p:nvSpPr>
            <p:spPr>
              <a:xfrm>
                <a:off x="5889868" y="2987193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58"/>
              <p:cNvSpPr/>
              <p:nvPr/>
            </p:nvSpPr>
            <p:spPr>
              <a:xfrm>
                <a:off x="5777464" y="3097473"/>
                <a:ext cx="22693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5" y="1321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58"/>
              <p:cNvSpPr/>
              <p:nvPr/>
            </p:nvSpPr>
            <p:spPr>
              <a:xfrm>
                <a:off x="5833637" y="3097473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58"/>
              <p:cNvSpPr/>
              <p:nvPr/>
            </p:nvSpPr>
            <p:spPr>
              <a:xfrm>
                <a:off x="5889868" y="3097473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58"/>
              <p:cNvSpPr/>
              <p:nvPr/>
            </p:nvSpPr>
            <p:spPr>
              <a:xfrm>
                <a:off x="5777464" y="3207695"/>
                <a:ext cx="22693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5" y="1322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58"/>
              <p:cNvSpPr/>
              <p:nvPr/>
            </p:nvSpPr>
            <p:spPr>
              <a:xfrm>
                <a:off x="5833637" y="3207695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58"/>
              <p:cNvSpPr/>
              <p:nvPr/>
            </p:nvSpPr>
            <p:spPr>
              <a:xfrm>
                <a:off x="5889868" y="3207695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58"/>
              <p:cNvSpPr/>
              <p:nvPr/>
            </p:nvSpPr>
            <p:spPr>
              <a:xfrm>
                <a:off x="5197875" y="2729969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58"/>
              <p:cNvSpPr/>
              <p:nvPr/>
            </p:nvSpPr>
            <p:spPr>
              <a:xfrm>
                <a:off x="5254048" y="2729969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58"/>
              <p:cNvSpPr/>
              <p:nvPr/>
            </p:nvSpPr>
            <p:spPr>
              <a:xfrm>
                <a:off x="5310221" y="2729969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58"/>
              <p:cNvSpPr/>
              <p:nvPr/>
            </p:nvSpPr>
            <p:spPr>
              <a:xfrm>
                <a:off x="5197875" y="2840191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58"/>
              <p:cNvSpPr/>
              <p:nvPr/>
            </p:nvSpPr>
            <p:spPr>
              <a:xfrm>
                <a:off x="5254048" y="2840191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58"/>
              <p:cNvSpPr/>
              <p:nvPr/>
            </p:nvSpPr>
            <p:spPr>
              <a:xfrm>
                <a:off x="5310221" y="2840191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58"/>
              <p:cNvSpPr/>
              <p:nvPr/>
            </p:nvSpPr>
            <p:spPr>
              <a:xfrm>
                <a:off x="5197875" y="2950472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58"/>
              <p:cNvSpPr/>
              <p:nvPr/>
            </p:nvSpPr>
            <p:spPr>
              <a:xfrm>
                <a:off x="5254048" y="2950472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58"/>
              <p:cNvSpPr/>
              <p:nvPr/>
            </p:nvSpPr>
            <p:spPr>
              <a:xfrm>
                <a:off x="5310221" y="2950472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58"/>
              <p:cNvSpPr/>
              <p:nvPr/>
            </p:nvSpPr>
            <p:spPr>
              <a:xfrm>
                <a:off x="5197875" y="3060694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58"/>
              <p:cNvSpPr/>
              <p:nvPr/>
            </p:nvSpPr>
            <p:spPr>
              <a:xfrm>
                <a:off x="5254048" y="3060694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58"/>
              <p:cNvSpPr/>
              <p:nvPr/>
            </p:nvSpPr>
            <p:spPr>
              <a:xfrm>
                <a:off x="5310221" y="3060694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58"/>
              <p:cNvSpPr/>
              <p:nvPr/>
            </p:nvSpPr>
            <p:spPr>
              <a:xfrm>
                <a:off x="5197875" y="3170974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58"/>
              <p:cNvSpPr/>
              <p:nvPr/>
            </p:nvSpPr>
            <p:spPr>
              <a:xfrm>
                <a:off x="5254048" y="3170974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58"/>
              <p:cNvSpPr/>
              <p:nvPr/>
            </p:nvSpPr>
            <p:spPr>
              <a:xfrm>
                <a:off x="5310221" y="3170974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58"/>
              <p:cNvSpPr/>
              <p:nvPr/>
            </p:nvSpPr>
            <p:spPr>
              <a:xfrm>
                <a:off x="5451331" y="2808952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58"/>
              <p:cNvSpPr/>
              <p:nvPr/>
            </p:nvSpPr>
            <p:spPr>
              <a:xfrm>
                <a:off x="5497483" y="2808952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58"/>
              <p:cNvSpPr/>
              <p:nvPr/>
            </p:nvSpPr>
            <p:spPr>
              <a:xfrm>
                <a:off x="5451331" y="2874260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58"/>
              <p:cNvSpPr/>
              <p:nvPr/>
            </p:nvSpPr>
            <p:spPr>
              <a:xfrm>
                <a:off x="5497483" y="2874260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58"/>
              <p:cNvSpPr/>
              <p:nvPr/>
            </p:nvSpPr>
            <p:spPr>
              <a:xfrm>
                <a:off x="5451331" y="2939626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5" y="782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58"/>
              <p:cNvSpPr/>
              <p:nvPr/>
            </p:nvSpPr>
            <p:spPr>
              <a:xfrm>
                <a:off x="5497483" y="2939626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4" y="78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58"/>
              <p:cNvSpPr/>
              <p:nvPr/>
            </p:nvSpPr>
            <p:spPr>
              <a:xfrm>
                <a:off x="5451331" y="3004934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5" y="782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58"/>
              <p:cNvSpPr/>
              <p:nvPr/>
            </p:nvSpPr>
            <p:spPr>
              <a:xfrm>
                <a:off x="5497483" y="3004934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4" y="78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58"/>
              <p:cNvSpPr/>
              <p:nvPr/>
            </p:nvSpPr>
            <p:spPr>
              <a:xfrm>
                <a:off x="5451331" y="3071539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58"/>
              <p:cNvSpPr/>
              <p:nvPr/>
            </p:nvSpPr>
            <p:spPr>
              <a:xfrm>
                <a:off x="5497483" y="3071539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58"/>
              <p:cNvSpPr/>
              <p:nvPr/>
            </p:nvSpPr>
            <p:spPr>
              <a:xfrm>
                <a:off x="5451331" y="3136847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58"/>
              <p:cNvSpPr/>
              <p:nvPr/>
            </p:nvSpPr>
            <p:spPr>
              <a:xfrm>
                <a:off x="5497483" y="3136847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58"/>
              <p:cNvSpPr/>
              <p:nvPr/>
            </p:nvSpPr>
            <p:spPr>
              <a:xfrm>
                <a:off x="5710327" y="2823157"/>
                <a:ext cx="32418" cy="449672"/>
              </a:xfrm>
              <a:custGeom>
                <a:avLst/>
                <a:gdLst/>
                <a:ahLst/>
                <a:cxnLst/>
                <a:rect l="l" t="t" r="r" b="b"/>
                <a:pathLst>
                  <a:path w="550" h="7629" extrusionOk="0">
                    <a:moveTo>
                      <a:pt x="549" y="1"/>
                    </a:moveTo>
                    <a:lnTo>
                      <a:pt x="0" y="369"/>
                    </a:lnTo>
                    <a:lnTo>
                      <a:pt x="0" y="7628"/>
                    </a:lnTo>
                    <a:lnTo>
                      <a:pt x="549" y="7628"/>
                    </a:lnTo>
                    <a:lnTo>
                      <a:pt x="5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58"/>
              <p:cNvSpPr/>
              <p:nvPr/>
            </p:nvSpPr>
            <p:spPr>
              <a:xfrm>
                <a:off x="5387142" y="2763625"/>
                <a:ext cx="32418" cy="509204"/>
              </a:xfrm>
              <a:custGeom>
                <a:avLst/>
                <a:gdLst/>
                <a:ahLst/>
                <a:cxnLst/>
                <a:rect l="l" t="t" r="r" b="b"/>
                <a:pathLst>
                  <a:path w="550" h="8639" extrusionOk="0">
                    <a:moveTo>
                      <a:pt x="549" y="0"/>
                    </a:moveTo>
                    <a:lnTo>
                      <a:pt x="0" y="370"/>
                    </a:lnTo>
                    <a:lnTo>
                      <a:pt x="0" y="8638"/>
                    </a:lnTo>
                    <a:lnTo>
                      <a:pt x="549" y="8638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6" name="Google Shape;2016;p58"/>
            <p:cNvSpPr/>
            <p:nvPr/>
          </p:nvSpPr>
          <p:spPr>
            <a:xfrm>
              <a:off x="3320484" y="1011280"/>
              <a:ext cx="982916" cy="2363553"/>
            </a:xfrm>
            <a:custGeom>
              <a:avLst/>
              <a:gdLst/>
              <a:ahLst/>
              <a:cxnLst/>
              <a:rect l="l" t="t" r="r" b="b"/>
              <a:pathLst>
                <a:path w="27326" h="65709" extrusionOk="0">
                  <a:moveTo>
                    <a:pt x="10505" y="62062"/>
                  </a:moveTo>
                  <a:lnTo>
                    <a:pt x="1" y="59784"/>
                  </a:lnTo>
                  <a:lnTo>
                    <a:pt x="36" y="28134"/>
                  </a:lnTo>
                  <a:lnTo>
                    <a:pt x="10505" y="17341"/>
                  </a:lnTo>
                  <a:lnTo>
                    <a:pt x="10505" y="62062"/>
                  </a:lnTo>
                  <a:close/>
                  <a:moveTo>
                    <a:pt x="13507" y="14247"/>
                  </a:moveTo>
                  <a:lnTo>
                    <a:pt x="13507" y="62713"/>
                  </a:lnTo>
                  <a:lnTo>
                    <a:pt x="27325" y="65708"/>
                  </a:lnTo>
                  <a:lnTo>
                    <a:pt x="27325" y="0"/>
                  </a:lnTo>
                  <a:close/>
                </a:path>
              </a:pathLst>
            </a:custGeom>
            <a:gradFill>
              <a:gsLst>
                <a:gs pos="0">
                  <a:srgbClr val="F5A076">
                    <a:alpha val="63137"/>
                  </a:srgbClr>
                </a:gs>
                <a:gs pos="100000">
                  <a:srgbClr val="FFFFFF">
                    <a:alpha val="50196"/>
                  </a:srgbClr>
                </a:gs>
              </a:gsLst>
              <a:lin ang="8100019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8"/>
            <p:cNvSpPr/>
            <p:nvPr/>
          </p:nvSpPr>
          <p:spPr>
            <a:xfrm>
              <a:off x="3286385" y="2007508"/>
              <a:ext cx="76544" cy="1158414"/>
            </a:xfrm>
            <a:custGeom>
              <a:avLst/>
              <a:gdLst/>
              <a:ahLst/>
              <a:cxnLst/>
              <a:rect l="l" t="t" r="r" b="b"/>
              <a:pathLst>
                <a:path w="2128" h="32205" extrusionOk="0">
                  <a:moveTo>
                    <a:pt x="2127" y="1"/>
                  </a:moveTo>
                  <a:lnTo>
                    <a:pt x="1" y="457"/>
                  </a:lnTo>
                  <a:lnTo>
                    <a:pt x="1" y="32204"/>
                  </a:lnTo>
                  <a:lnTo>
                    <a:pt x="2127" y="31873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8"/>
            <p:cNvSpPr/>
            <p:nvPr/>
          </p:nvSpPr>
          <p:spPr>
            <a:xfrm>
              <a:off x="3320484" y="3137078"/>
              <a:ext cx="377901" cy="106147"/>
            </a:xfrm>
            <a:custGeom>
              <a:avLst/>
              <a:gdLst/>
              <a:ahLst/>
              <a:cxnLst/>
              <a:rect l="l" t="t" r="r" b="b"/>
              <a:pathLst>
                <a:path w="10506" h="2951" extrusionOk="0">
                  <a:moveTo>
                    <a:pt x="3" y="0"/>
                  </a:moveTo>
                  <a:lnTo>
                    <a:pt x="1" y="671"/>
                  </a:lnTo>
                  <a:lnTo>
                    <a:pt x="10505" y="2950"/>
                  </a:lnTo>
                  <a:lnTo>
                    <a:pt x="10505" y="176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8"/>
            <p:cNvSpPr/>
            <p:nvPr/>
          </p:nvSpPr>
          <p:spPr>
            <a:xfrm>
              <a:off x="3806294" y="3217004"/>
              <a:ext cx="497105" cy="157405"/>
            </a:xfrm>
            <a:custGeom>
              <a:avLst/>
              <a:gdLst/>
              <a:ahLst/>
              <a:cxnLst/>
              <a:rect l="l" t="t" r="r" b="b"/>
              <a:pathLst>
                <a:path w="13820" h="4376" extrusionOk="0">
                  <a:moveTo>
                    <a:pt x="1" y="0"/>
                  </a:moveTo>
                  <a:lnTo>
                    <a:pt x="1" y="1378"/>
                  </a:lnTo>
                  <a:lnTo>
                    <a:pt x="13819" y="4375"/>
                  </a:lnTo>
                  <a:lnTo>
                    <a:pt x="13819" y="2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8"/>
            <p:cNvSpPr/>
            <p:nvPr/>
          </p:nvSpPr>
          <p:spPr>
            <a:xfrm>
              <a:off x="3320484" y="3137078"/>
              <a:ext cx="377901" cy="106147"/>
            </a:xfrm>
            <a:custGeom>
              <a:avLst/>
              <a:gdLst/>
              <a:ahLst/>
              <a:cxnLst/>
              <a:rect l="l" t="t" r="r" b="b"/>
              <a:pathLst>
                <a:path w="10506" h="2951" extrusionOk="0">
                  <a:moveTo>
                    <a:pt x="1" y="671"/>
                  </a:moveTo>
                  <a:lnTo>
                    <a:pt x="10505" y="2950"/>
                  </a:lnTo>
                  <a:lnTo>
                    <a:pt x="10505" y="176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8"/>
            <p:cNvSpPr/>
            <p:nvPr/>
          </p:nvSpPr>
          <p:spPr>
            <a:xfrm>
              <a:off x="3806294" y="3217004"/>
              <a:ext cx="497105" cy="157405"/>
            </a:xfrm>
            <a:custGeom>
              <a:avLst/>
              <a:gdLst/>
              <a:ahLst/>
              <a:cxnLst/>
              <a:rect l="l" t="t" r="r" b="b"/>
              <a:pathLst>
                <a:path w="13820" h="4376" extrusionOk="0">
                  <a:moveTo>
                    <a:pt x="1" y="1378"/>
                  </a:moveTo>
                  <a:lnTo>
                    <a:pt x="13819" y="4375"/>
                  </a:lnTo>
                  <a:lnTo>
                    <a:pt x="13819" y="2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8"/>
            <p:cNvSpPr/>
            <p:nvPr/>
          </p:nvSpPr>
          <p:spPr>
            <a:xfrm>
              <a:off x="3320484" y="1635038"/>
              <a:ext cx="377901" cy="1526243"/>
            </a:xfrm>
            <a:custGeom>
              <a:avLst/>
              <a:gdLst/>
              <a:ahLst/>
              <a:cxnLst/>
              <a:rect l="l" t="t" r="r" b="b"/>
              <a:pathLst>
                <a:path w="10506" h="42431" extrusionOk="0">
                  <a:moveTo>
                    <a:pt x="10505" y="0"/>
                  </a:moveTo>
                  <a:lnTo>
                    <a:pt x="36" y="10793"/>
                  </a:lnTo>
                  <a:lnTo>
                    <a:pt x="1" y="42429"/>
                  </a:lnTo>
                  <a:lnTo>
                    <a:pt x="3" y="42431"/>
                  </a:lnTo>
                  <a:lnTo>
                    <a:pt x="36" y="12484"/>
                  </a:lnTo>
                  <a:lnTo>
                    <a:pt x="10505" y="1989"/>
                  </a:lnTo>
                  <a:lnTo>
                    <a:pt x="1050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8"/>
            <p:cNvSpPr/>
            <p:nvPr/>
          </p:nvSpPr>
          <p:spPr>
            <a:xfrm>
              <a:off x="3806294" y="1011280"/>
              <a:ext cx="497105" cy="584009"/>
            </a:xfrm>
            <a:custGeom>
              <a:avLst/>
              <a:gdLst/>
              <a:ahLst/>
              <a:cxnLst/>
              <a:rect l="l" t="t" r="r" b="b"/>
              <a:pathLst>
                <a:path w="13820" h="16236" extrusionOk="0">
                  <a:moveTo>
                    <a:pt x="13819" y="0"/>
                  </a:moveTo>
                  <a:lnTo>
                    <a:pt x="1" y="14247"/>
                  </a:lnTo>
                  <a:lnTo>
                    <a:pt x="1" y="16235"/>
                  </a:lnTo>
                  <a:lnTo>
                    <a:pt x="13819" y="3097"/>
                  </a:lnTo>
                  <a:lnTo>
                    <a:pt x="138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8"/>
            <p:cNvSpPr/>
            <p:nvPr/>
          </p:nvSpPr>
          <p:spPr>
            <a:xfrm>
              <a:off x="3806294" y="1500366"/>
              <a:ext cx="99025" cy="1764436"/>
            </a:xfrm>
            <a:custGeom>
              <a:avLst/>
              <a:gdLst/>
              <a:ahLst/>
              <a:cxnLst/>
              <a:rect l="l" t="t" r="r" b="b"/>
              <a:pathLst>
                <a:path w="2753" h="49053" extrusionOk="0">
                  <a:moveTo>
                    <a:pt x="2752" y="1"/>
                  </a:moveTo>
                  <a:lnTo>
                    <a:pt x="1" y="654"/>
                  </a:lnTo>
                  <a:lnTo>
                    <a:pt x="1" y="49053"/>
                  </a:lnTo>
                  <a:lnTo>
                    <a:pt x="2752" y="48169"/>
                  </a:lnTo>
                  <a:lnTo>
                    <a:pt x="27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8"/>
            <p:cNvSpPr/>
            <p:nvPr/>
          </p:nvSpPr>
          <p:spPr>
            <a:xfrm>
              <a:off x="3806294" y="1500366"/>
              <a:ext cx="99025" cy="1764436"/>
            </a:xfrm>
            <a:custGeom>
              <a:avLst/>
              <a:gdLst/>
              <a:ahLst/>
              <a:cxnLst/>
              <a:rect l="l" t="t" r="r" b="b"/>
              <a:pathLst>
                <a:path w="2753" h="49053" extrusionOk="0">
                  <a:moveTo>
                    <a:pt x="1" y="49053"/>
                  </a:moveTo>
                  <a:lnTo>
                    <a:pt x="2752" y="48169"/>
                  </a:lnTo>
                  <a:lnTo>
                    <a:pt x="2752" y="1"/>
                  </a:lnTo>
                  <a:lnTo>
                    <a:pt x="1" y="65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26986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8"/>
            <p:cNvSpPr/>
            <p:nvPr/>
          </p:nvSpPr>
          <p:spPr>
            <a:xfrm>
              <a:off x="3806294" y="1500366"/>
              <a:ext cx="99025" cy="1764436"/>
            </a:xfrm>
            <a:custGeom>
              <a:avLst/>
              <a:gdLst/>
              <a:ahLst/>
              <a:cxnLst/>
              <a:rect l="l" t="t" r="r" b="b"/>
              <a:pathLst>
                <a:path w="2753" h="49053" fill="none" extrusionOk="0">
                  <a:moveTo>
                    <a:pt x="1" y="49053"/>
                  </a:moveTo>
                  <a:lnTo>
                    <a:pt x="2752" y="48169"/>
                  </a:lnTo>
                  <a:lnTo>
                    <a:pt x="2752" y="1"/>
                  </a:lnTo>
                  <a:lnTo>
                    <a:pt x="1" y="65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8"/>
            <p:cNvSpPr/>
            <p:nvPr/>
          </p:nvSpPr>
          <p:spPr>
            <a:xfrm>
              <a:off x="3320484" y="2007508"/>
              <a:ext cx="76544" cy="1153414"/>
            </a:xfrm>
            <a:custGeom>
              <a:avLst/>
              <a:gdLst/>
              <a:ahLst/>
              <a:cxnLst/>
              <a:rect l="l" t="t" r="r" b="b"/>
              <a:pathLst>
                <a:path w="2128" h="32066" extrusionOk="0">
                  <a:moveTo>
                    <a:pt x="2127" y="1"/>
                  </a:moveTo>
                  <a:lnTo>
                    <a:pt x="1" y="457"/>
                  </a:lnTo>
                  <a:lnTo>
                    <a:pt x="1" y="32066"/>
                  </a:lnTo>
                  <a:lnTo>
                    <a:pt x="2127" y="3173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8"/>
            <p:cNvSpPr/>
            <p:nvPr/>
          </p:nvSpPr>
          <p:spPr>
            <a:xfrm>
              <a:off x="3320484" y="2007508"/>
              <a:ext cx="76544" cy="1153414"/>
            </a:xfrm>
            <a:custGeom>
              <a:avLst/>
              <a:gdLst/>
              <a:ahLst/>
              <a:cxnLst/>
              <a:rect l="l" t="t" r="r" b="b"/>
              <a:pathLst>
                <a:path w="2128" h="32066" extrusionOk="0">
                  <a:moveTo>
                    <a:pt x="1" y="32066"/>
                  </a:moveTo>
                  <a:lnTo>
                    <a:pt x="2127" y="31734"/>
                  </a:lnTo>
                  <a:lnTo>
                    <a:pt x="2127" y="1"/>
                  </a:lnTo>
                  <a:lnTo>
                    <a:pt x="1" y="45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26986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8"/>
            <p:cNvSpPr/>
            <p:nvPr/>
          </p:nvSpPr>
          <p:spPr>
            <a:xfrm>
              <a:off x="3320484" y="2007508"/>
              <a:ext cx="76544" cy="1153414"/>
            </a:xfrm>
            <a:custGeom>
              <a:avLst/>
              <a:gdLst/>
              <a:ahLst/>
              <a:cxnLst/>
              <a:rect l="l" t="t" r="r" b="b"/>
              <a:pathLst>
                <a:path w="2128" h="32066" fill="none" extrusionOk="0">
                  <a:moveTo>
                    <a:pt x="1" y="32066"/>
                  </a:moveTo>
                  <a:lnTo>
                    <a:pt x="2127" y="31734"/>
                  </a:lnTo>
                  <a:lnTo>
                    <a:pt x="2127" y="1"/>
                  </a:lnTo>
                  <a:lnTo>
                    <a:pt x="1" y="45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8"/>
            <p:cNvSpPr/>
            <p:nvPr/>
          </p:nvSpPr>
          <p:spPr>
            <a:xfrm>
              <a:off x="3320448" y="2503392"/>
              <a:ext cx="377793" cy="142297"/>
            </a:xfrm>
            <a:custGeom>
              <a:avLst/>
              <a:gdLst/>
              <a:ahLst/>
              <a:cxnLst/>
              <a:rect l="l" t="t" r="r" b="b"/>
              <a:pathLst>
                <a:path w="10503" h="3956" extrusionOk="0">
                  <a:moveTo>
                    <a:pt x="10503" y="1"/>
                  </a:moveTo>
                  <a:lnTo>
                    <a:pt x="1" y="1591"/>
                  </a:lnTo>
                  <a:lnTo>
                    <a:pt x="1" y="3956"/>
                  </a:lnTo>
                  <a:lnTo>
                    <a:pt x="10503" y="2733"/>
                  </a:lnTo>
                  <a:lnTo>
                    <a:pt x="105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8"/>
            <p:cNvSpPr/>
            <p:nvPr/>
          </p:nvSpPr>
          <p:spPr>
            <a:xfrm>
              <a:off x="3287608" y="3190565"/>
              <a:ext cx="883171" cy="326572"/>
            </a:xfrm>
            <a:custGeom>
              <a:avLst/>
              <a:gdLst/>
              <a:ahLst/>
              <a:cxnLst/>
              <a:rect l="l" t="t" r="r" b="b"/>
              <a:pathLst>
                <a:path w="24553" h="9079" extrusionOk="0">
                  <a:moveTo>
                    <a:pt x="0" y="0"/>
                  </a:moveTo>
                  <a:lnTo>
                    <a:pt x="0" y="2366"/>
                  </a:lnTo>
                  <a:lnTo>
                    <a:pt x="24552" y="9078"/>
                  </a:lnTo>
                  <a:lnTo>
                    <a:pt x="24552" y="6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8"/>
            <p:cNvSpPr/>
            <p:nvPr/>
          </p:nvSpPr>
          <p:spPr>
            <a:xfrm>
              <a:off x="3806474" y="2403539"/>
              <a:ext cx="493365" cy="183591"/>
            </a:xfrm>
            <a:custGeom>
              <a:avLst/>
              <a:gdLst/>
              <a:ahLst/>
              <a:cxnLst/>
              <a:rect l="l" t="t" r="r" b="b"/>
              <a:pathLst>
                <a:path w="13716" h="5104" extrusionOk="0">
                  <a:moveTo>
                    <a:pt x="13716" y="0"/>
                  </a:moveTo>
                  <a:lnTo>
                    <a:pt x="0" y="2304"/>
                  </a:lnTo>
                  <a:lnTo>
                    <a:pt x="0" y="5104"/>
                  </a:lnTo>
                  <a:lnTo>
                    <a:pt x="13716" y="3678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8"/>
            <p:cNvSpPr/>
            <p:nvPr/>
          </p:nvSpPr>
          <p:spPr>
            <a:xfrm>
              <a:off x="3732843" y="1596586"/>
              <a:ext cx="34675" cy="1663001"/>
            </a:xfrm>
            <a:custGeom>
              <a:avLst/>
              <a:gdLst/>
              <a:ahLst/>
              <a:cxnLst/>
              <a:rect l="l" t="t" r="r" b="b"/>
              <a:pathLst>
                <a:path w="964" h="46233" fill="none" extrusionOk="0">
                  <a:moveTo>
                    <a:pt x="950" y="46232"/>
                  </a:moveTo>
                  <a:lnTo>
                    <a:pt x="0" y="45994"/>
                  </a:lnTo>
                  <a:lnTo>
                    <a:pt x="0" y="102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8"/>
            <p:cNvSpPr/>
            <p:nvPr/>
          </p:nvSpPr>
          <p:spPr>
            <a:xfrm>
              <a:off x="3193906" y="3160890"/>
              <a:ext cx="992952" cy="237114"/>
            </a:xfrm>
            <a:custGeom>
              <a:avLst/>
              <a:gdLst/>
              <a:ahLst/>
              <a:cxnLst/>
              <a:rect l="l" t="t" r="r" b="b"/>
              <a:pathLst>
                <a:path w="27605" h="6592" extrusionOk="0">
                  <a:moveTo>
                    <a:pt x="3520" y="1"/>
                  </a:moveTo>
                  <a:lnTo>
                    <a:pt x="1" y="470"/>
                  </a:lnTo>
                  <a:lnTo>
                    <a:pt x="26183" y="6592"/>
                  </a:lnTo>
                  <a:lnTo>
                    <a:pt x="27604" y="5193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8"/>
            <p:cNvSpPr/>
            <p:nvPr/>
          </p:nvSpPr>
          <p:spPr>
            <a:xfrm>
              <a:off x="3193906" y="3160890"/>
              <a:ext cx="992952" cy="237150"/>
            </a:xfrm>
            <a:custGeom>
              <a:avLst/>
              <a:gdLst/>
              <a:ahLst/>
              <a:cxnLst/>
              <a:rect l="l" t="t" r="r" b="b"/>
              <a:pathLst>
                <a:path w="27605" h="6593" extrusionOk="0">
                  <a:moveTo>
                    <a:pt x="11583" y="3178"/>
                  </a:moveTo>
                  <a:lnTo>
                    <a:pt x="1" y="470"/>
                  </a:lnTo>
                  <a:lnTo>
                    <a:pt x="3520" y="1"/>
                  </a:lnTo>
                  <a:lnTo>
                    <a:pt x="13972" y="2254"/>
                  </a:lnTo>
                  <a:lnTo>
                    <a:pt x="11583" y="3178"/>
                  </a:lnTo>
                  <a:close/>
                  <a:moveTo>
                    <a:pt x="17047" y="2917"/>
                  </a:moveTo>
                  <a:lnTo>
                    <a:pt x="14629" y="3890"/>
                  </a:lnTo>
                  <a:lnTo>
                    <a:pt x="26183" y="6593"/>
                  </a:lnTo>
                  <a:lnTo>
                    <a:pt x="27604" y="5193"/>
                  </a:lnTo>
                  <a:lnTo>
                    <a:pt x="17046" y="29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8"/>
            <p:cNvSpPr/>
            <p:nvPr/>
          </p:nvSpPr>
          <p:spPr>
            <a:xfrm>
              <a:off x="3193906" y="3160890"/>
              <a:ext cx="992952" cy="237114"/>
            </a:xfrm>
            <a:custGeom>
              <a:avLst/>
              <a:gdLst/>
              <a:ahLst/>
              <a:cxnLst/>
              <a:rect l="l" t="t" r="r" b="b"/>
              <a:pathLst>
                <a:path w="27605" h="6592" fill="none" extrusionOk="0">
                  <a:moveTo>
                    <a:pt x="3520" y="1"/>
                  </a:moveTo>
                  <a:lnTo>
                    <a:pt x="1" y="470"/>
                  </a:lnTo>
                  <a:lnTo>
                    <a:pt x="26183" y="6592"/>
                  </a:lnTo>
                  <a:lnTo>
                    <a:pt x="27604" y="519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8"/>
            <p:cNvSpPr/>
            <p:nvPr/>
          </p:nvSpPr>
          <p:spPr>
            <a:xfrm>
              <a:off x="3320448" y="2601699"/>
              <a:ext cx="377793" cy="46545"/>
            </a:xfrm>
            <a:custGeom>
              <a:avLst/>
              <a:gdLst/>
              <a:ahLst/>
              <a:cxnLst/>
              <a:rect l="l" t="t" r="r" b="b"/>
              <a:pathLst>
                <a:path w="10503" h="1294" extrusionOk="0">
                  <a:moveTo>
                    <a:pt x="10503" y="0"/>
                  </a:moveTo>
                  <a:lnTo>
                    <a:pt x="1" y="1223"/>
                  </a:lnTo>
                  <a:lnTo>
                    <a:pt x="2088" y="1293"/>
                  </a:lnTo>
                  <a:lnTo>
                    <a:pt x="10502" y="415"/>
                  </a:lnTo>
                  <a:lnTo>
                    <a:pt x="1050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8"/>
            <p:cNvSpPr/>
            <p:nvPr/>
          </p:nvSpPr>
          <p:spPr>
            <a:xfrm>
              <a:off x="3806510" y="2534579"/>
              <a:ext cx="514047" cy="56833"/>
            </a:xfrm>
            <a:custGeom>
              <a:avLst/>
              <a:gdLst/>
              <a:ahLst/>
              <a:cxnLst/>
              <a:rect l="l" t="t" r="r" b="b"/>
              <a:pathLst>
                <a:path w="14291" h="1580" extrusionOk="0">
                  <a:moveTo>
                    <a:pt x="14034" y="1"/>
                  </a:moveTo>
                  <a:lnTo>
                    <a:pt x="0" y="1484"/>
                  </a:lnTo>
                  <a:lnTo>
                    <a:pt x="2725" y="1579"/>
                  </a:lnTo>
                  <a:lnTo>
                    <a:pt x="14290" y="475"/>
                  </a:lnTo>
                  <a:lnTo>
                    <a:pt x="1403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8"/>
            <p:cNvSpPr/>
            <p:nvPr/>
          </p:nvSpPr>
          <p:spPr>
            <a:xfrm>
              <a:off x="3193654" y="3177760"/>
              <a:ext cx="948025" cy="235028"/>
            </a:xfrm>
            <a:custGeom>
              <a:avLst/>
              <a:gdLst/>
              <a:ahLst/>
              <a:cxnLst/>
              <a:rect l="l" t="t" r="r" b="b"/>
              <a:pathLst>
                <a:path w="26356" h="6534" extrusionOk="0">
                  <a:moveTo>
                    <a:pt x="8" y="1"/>
                  </a:moveTo>
                  <a:lnTo>
                    <a:pt x="1" y="343"/>
                  </a:lnTo>
                  <a:lnTo>
                    <a:pt x="26355" y="6534"/>
                  </a:lnTo>
                  <a:lnTo>
                    <a:pt x="26276" y="6099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8"/>
            <p:cNvSpPr/>
            <p:nvPr/>
          </p:nvSpPr>
          <p:spPr>
            <a:xfrm>
              <a:off x="3193654" y="3177760"/>
              <a:ext cx="948025" cy="235028"/>
            </a:xfrm>
            <a:custGeom>
              <a:avLst/>
              <a:gdLst/>
              <a:ahLst/>
              <a:cxnLst/>
              <a:rect l="l" t="t" r="r" b="b"/>
              <a:pathLst>
                <a:path w="26356" h="6534" extrusionOk="0">
                  <a:moveTo>
                    <a:pt x="8" y="1"/>
                  </a:moveTo>
                  <a:lnTo>
                    <a:pt x="1" y="343"/>
                  </a:lnTo>
                  <a:lnTo>
                    <a:pt x="26355" y="6534"/>
                  </a:lnTo>
                  <a:lnTo>
                    <a:pt x="26276" y="6099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1" name="Google Shape;2041;p58"/>
          <p:cNvGrpSpPr/>
          <p:nvPr/>
        </p:nvGrpSpPr>
        <p:grpSpPr>
          <a:xfrm flipH="1">
            <a:off x="39620" y="1400391"/>
            <a:ext cx="7795075" cy="2848350"/>
            <a:chOff x="1328800" y="1399175"/>
            <a:chExt cx="7795075" cy="2848350"/>
          </a:xfrm>
        </p:grpSpPr>
        <p:sp>
          <p:nvSpPr>
            <p:cNvPr id="2042" name="Google Shape;2042;p58"/>
            <p:cNvSpPr/>
            <p:nvPr/>
          </p:nvSpPr>
          <p:spPr>
            <a:xfrm>
              <a:off x="1328800" y="1399175"/>
              <a:ext cx="7795075" cy="2847300"/>
            </a:xfrm>
            <a:custGeom>
              <a:avLst/>
              <a:gdLst/>
              <a:ahLst/>
              <a:cxnLst/>
              <a:rect l="l" t="t" r="r" b="b"/>
              <a:pathLst>
                <a:path w="311803" h="113892" extrusionOk="0">
                  <a:moveTo>
                    <a:pt x="68" y="0"/>
                  </a:moveTo>
                  <a:lnTo>
                    <a:pt x="0" y="38662"/>
                  </a:lnTo>
                  <a:lnTo>
                    <a:pt x="171438" y="113892"/>
                  </a:lnTo>
                  <a:lnTo>
                    <a:pt x="245295" y="113789"/>
                  </a:lnTo>
                  <a:lnTo>
                    <a:pt x="311803" y="113789"/>
                  </a:lnTo>
                  <a:close/>
                </a:path>
              </a:pathLst>
            </a:custGeom>
            <a:gradFill>
              <a:gsLst>
                <a:gs pos="0">
                  <a:srgbClr val="F5A076">
                    <a:alpha val="63137"/>
                  </a:srgbClr>
                </a:gs>
                <a:gs pos="100000">
                  <a:srgbClr val="FFFFFF">
                    <a:alpha val="50196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043" name="Google Shape;2043;p58"/>
            <p:cNvSpPr/>
            <p:nvPr/>
          </p:nvSpPr>
          <p:spPr>
            <a:xfrm>
              <a:off x="1333150" y="2525300"/>
              <a:ext cx="3380625" cy="1722225"/>
            </a:xfrm>
            <a:custGeom>
              <a:avLst/>
              <a:gdLst/>
              <a:ahLst/>
              <a:cxnLst/>
              <a:rect l="l" t="t" r="r" b="b"/>
              <a:pathLst>
                <a:path w="135225" h="68889" extrusionOk="0">
                  <a:moveTo>
                    <a:pt x="0" y="0"/>
                  </a:moveTo>
                  <a:lnTo>
                    <a:pt x="100" y="36834"/>
                  </a:lnTo>
                  <a:lnTo>
                    <a:pt x="60163" y="68757"/>
                  </a:lnTo>
                  <a:lnTo>
                    <a:pt x="94010" y="68889"/>
                  </a:lnTo>
                  <a:lnTo>
                    <a:pt x="135225" y="68757"/>
                  </a:lnTo>
                  <a:close/>
                </a:path>
              </a:pathLst>
            </a:custGeom>
            <a:gradFill>
              <a:gsLst>
                <a:gs pos="0">
                  <a:srgbClr val="F5A076">
                    <a:alpha val="63137"/>
                  </a:srgbClr>
                </a:gs>
                <a:gs pos="100000">
                  <a:srgbClr val="FFFFFF">
                    <a:alpha val="50196"/>
                  </a:srgbClr>
                </a:gs>
              </a:gsLst>
              <a:lin ang="8100019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"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59"/>
          <p:cNvSpPr/>
          <p:nvPr/>
        </p:nvSpPr>
        <p:spPr>
          <a:xfrm flipH="1">
            <a:off x="-9075" y="0"/>
            <a:ext cx="9144000" cy="42441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59"/>
          <p:cNvSpPr/>
          <p:nvPr/>
        </p:nvSpPr>
        <p:spPr>
          <a:xfrm flipH="1">
            <a:off x="2617085" y="4275041"/>
            <a:ext cx="6523950" cy="777420"/>
          </a:xfrm>
          <a:custGeom>
            <a:avLst/>
            <a:gdLst/>
            <a:ahLst/>
            <a:cxnLst/>
            <a:rect l="l" t="t" r="r" b="b"/>
            <a:pathLst>
              <a:path w="260958" h="18583" extrusionOk="0">
                <a:moveTo>
                  <a:pt x="0" y="0"/>
                </a:moveTo>
                <a:lnTo>
                  <a:pt x="0" y="18583"/>
                </a:lnTo>
                <a:lnTo>
                  <a:pt x="260958" y="18583"/>
                </a:lnTo>
                <a:lnTo>
                  <a:pt x="226978" y="1062"/>
                </a:lnTo>
                <a:close/>
              </a:path>
            </a:pathLst>
          </a:custGeom>
          <a:gradFill>
            <a:gsLst>
              <a:gs pos="0">
                <a:srgbClr val="0B0A33">
                  <a:alpha val="57647"/>
                </a:srgbClr>
              </a:gs>
              <a:gs pos="100000">
                <a:srgbClr val="3C4173">
                  <a:alpha val="0"/>
                </a:srgbClr>
              </a:gs>
            </a:gsLst>
            <a:lin ang="10801400" scaled="0"/>
          </a:gradFill>
          <a:ln>
            <a:noFill/>
          </a:ln>
        </p:spPr>
      </p:sp>
      <p:grpSp>
        <p:nvGrpSpPr>
          <p:cNvPr id="2047" name="Google Shape;2047;p59"/>
          <p:cNvGrpSpPr/>
          <p:nvPr/>
        </p:nvGrpSpPr>
        <p:grpSpPr>
          <a:xfrm flipH="1">
            <a:off x="-3297" y="4244043"/>
            <a:ext cx="9132932" cy="911497"/>
            <a:chOff x="11400" y="4480100"/>
            <a:chExt cx="9132932" cy="675283"/>
          </a:xfrm>
        </p:grpSpPr>
        <p:sp>
          <p:nvSpPr>
            <p:cNvPr id="2048" name="Google Shape;2048;p59"/>
            <p:cNvSpPr/>
            <p:nvPr/>
          </p:nvSpPr>
          <p:spPr>
            <a:xfrm>
              <a:off x="15930" y="4480100"/>
              <a:ext cx="9128402" cy="7285"/>
            </a:xfrm>
            <a:custGeom>
              <a:avLst/>
              <a:gdLst/>
              <a:ahLst/>
              <a:cxnLst/>
              <a:rect l="l" t="t" r="r" b="b"/>
              <a:pathLst>
                <a:path w="288144" h="228" extrusionOk="0">
                  <a:moveTo>
                    <a:pt x="1" y="1"/>
                  </a:moveTo>
                  <a:lnTo>
                    <a:pt x="1" y="227"/>
                  </a:lnTo>
                  <a:lnTo>
                    <a:pt x="288144" y="227"/>
                  </a:lnTo>
                  <a:lnTo>
                    <a:pt x="288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15930" y="4702641"/>
              <a:ext cx="9128402" cy="7285"/>
            </a:xfrm>
            <a:custGeom>
              <a:avLst/>
              <a:gdLst/>
              <a:ahLst/>
              <a:cxnLst/>
              <a:rect l="l" t="t" r="r" b="b"/>
              <a:pathLst>
                <a:path w="288144" h="228" extrusionOk="0">
                  <a:moveTo>
                    <a:pt x="1" y="1"/>
                  </a:moveTo>
                  <a:lnTo>
                    <a:pt x="1" y="227"/>
                  </a:lnTo>
                  <a:lnTo>
                    <a:pt x="288144" y="227"/>
                  </a:lnTo>
                  <a:lnTo>
                    <a:pt x="288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15930" y="4925214"/>
              <a:ext cx="9128402" cy="6869"/>
            </a:xfrm>
            <a:custGeom>
              <a:avLst/>
              <a:gdLst/>
              <a:ahLst/>
              <a:cxnLst/>
              <a:rect l="l" t="t" r="r" b="b"/>
              <a:pathLst>
                <a:path w="288144" h="215" extrusionOk="0">
                  <a:moveTo>
                    <a:pt x="1" y="0"/>
                  </a:moveTo>
                  <a:lnTo>
                    <a:pt x="1" y="214"/>
                  </a:lnTo>
                  <a:lnTo>
                    <a:pt x="288144" y="214"/>
                  </a:lnTo>
                  <a:lnTo>
                    <a:pt x="288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3573608" y="4921413"/>
              <a:ext cx="241606" cy="233970"/>
            </a:xfrm>
            <a:custGeom>
              <a:avLst/>
              <a:gdLst/>
              <a:ahLst/>
              <a:cxnLst/>
              <a:rect l="l" t="t" r="r" b="b"/>
              <a:pathLst>
                <a:path w="7562" h="7323" extrusionOk="0">
                  <a:moveTo>
                    <a:pt x="7407" y="0"/>
                  </a:moveTo>
                  <a:lnTo>
                    <a:pt x="1" y="7168"/>
                  </a:lnTo>
                  <a:lnTo>
                    <a:pt x="168" y="7322"/>
                  </a:lnTo>
                  <a:lnTo>
                    <a:pt x="7561" y="155"/>
                  </a:lnTo>
                  <a:lnTo>
                    <a:pt x="7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9"/>
            <p:cNvSpPr/>
            <p:nvPr/>
          </p:nvSpPr>
          <p:spPr>
            <a:xfrm>
              <a:off x="4032007" y="4481259"/>
              <a:ext cx="237804" cy="230551"/>
            </a:xfrm>
            <a:custGeom>
              <a:avLst/>
              <a:gdLst/>
              <a:ahLst/>
              <a:cxnLst/>
              <a:rect l="l" t="t" r="r" b="b"/>
              <a:pathLst>
                <a:path w="7443" h="7216" extrusionOk="0">
                  <a:moveTo>
                    <a:pt x="7288" y="1"/>
                  </a:moveTo>
                  <a:lnTo>
                    <a:pt x="1" y="7061"/>
                  </a:lnTo>
                  <a:lnTo>
                    <a:pt x="156" y="7216"/>
                  </a:lnTo>
                  <a:lnTo>
                    <a:pt x="7442" y="155"/>
                  </a:lnTo>
                  <a:lnTo>
                    <a:pt x="7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9"/>
            <p:cNvSpPr/>
            <p:nvPr/>
          </p:nvSpPr>
          <p:spPr>
            <a:xfrm>
              <a:off x="5463534" y="4704563"/>
              <a:ext cx="7253" cy="225599"/>
            </a:xfrm>
            <a:custGeom>
              <a:avLst/>
              <a:gdLst/>
              <a:ahLst/>
              <a:cxnLst/>
              <a:rect l="l" t="t" r="r" b="b"/>
              <a:pathLst>
                <a:path w="227" h="7061" extrusionOk="0">
                  <a:moveTo>
                    <a:pt x="0" y="0"/>
                  </a:moveTo>
                  <a:lnTo>
                    <a:pt x="0" y="7061"/>
                  </a:lnTo>
                  <a:lnTo>
                    <a:pt x="226" y="706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9"/>
            <p:cNvSpPr/>
            <p:nvPr/>
          </p:nvSpPr>
          <p:spPr>
            <a:xfrm>
              <a:off x="11400" y="5092192"/>
              <a:ext cx="9132932" cy="7285"/>
            </a:xfrm>
            <a:custGeom>
              <a:avLst/>
              <a:gdLst/>
              <a:ahLst/>
              <a:cxnLst/>
              <a:rect l="l" t="t" r="r" b="b"/>
              <a:pathLst>
                <a:path w="288287" h="228" extrusionOk="0">
                  <a:moveTo>
                    <a:pt x="1" y="1"/>
                  </a:moveTo>
                  <a:lnTo>
                    <a:pt x="1" y="227"/>
                  </a:lnTo>
                  <a:lnTo>
                    <a:pt x="288287" y="227"/>
                  </a:lnTo>
                  <a:lnTo>
                    <a:pt x="288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5" name="Google Shape;2055;p59"/>
          <p:cNvSpPr/>
          <p:nvPr/>
        </p:nvSpPr>
        <p:spPr>
          <a:xfrm flipH="1">
            <a:off x="-67770" y="-33400"/>
            <a:ext cx="1465105" cy="5243362"/>
          </a:xfrm>
          <a:custGeom>
            <a:avLst/>
            <a:gdLst/>
            <a:ahLst/>
            <a:cxnLst/>
            <a:rect l="l" t="t" r="r" b="b"/>
            <a:pathLst>
              <a:path w="57309" h="206026" extrusionOk="0">
                <a:moveTo>
                  <a:pt x="0" y="0"/>
                </a:moveTo>
                <a:lnTo>
                  <a:pt x="57309" y="0"/>
                </a:lnTo>
                <a:lnTo>
                  <a:pt x="57309" y="206026"/>
                </a:lnTo>
                <a:lnTo>
                  <a:pt x="286" y="17909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056" name="Google Shape;2056;p59"/>
          <p:cNvGrpSpPr/>
          <p:nvPr/>
        </p:nvGrpSpPr>
        <p:grpSpPr>
          <a:xfrm>
            <a:off x="1357960" y="-33401"/>
            <a:ext cx="849825" cy="4580851"/>
            <a:chOff x="1395100" y="-54933"/>
            <a:chExt cx="849825" cy="4580851"/>
          </a:xfrm>
        </p:grpSpPr>
        <p:sp>
          <p:nvSpPr>
            <p:cNvPr id="2057" name="Google Shape;2057;p59"/>
            <p:cNvSpPr/>
            <p:nvPr/>
          </p:nvSpPr>
          <p:spPr>
            <a:xfrm>
              <a:off x="1395100" y="-54933"/>
              <a:ext cx="608978" cy="4580851"/>
            </a:xfrm>
            <a:custGeom>
              <a:avLst/>
              <a:gdLst/>
              <a:ahLst/>
              <a:cxnLst/>
              <a:rect l="l" t="t" r="r" b="b"/>
              <a:pathLst>
                <a:path w="6637" h="33033" extrusionOk="0">
                  <a:moveTo>
                    <a:pt x="0" y="1"/>
                  </a:moveTo>
                  <a:lnTo>
                    <a:pt x="0" y="33033"/>
                  </a:lnTo>
                  <a:lnTo>
                    <a:pt x="6636" y="33033"/>
                  </a:lnTo>
                  <a:lnTo>
                    <a:pt x="663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26986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9"/>
            <p:cNvSpPr/>
            <p:nvPr/>
          </p:nvSpPr>
          <p:spPr>
            <a:xfrm>
              <a:off x="2004080" y="-54933"/>
              <a:ext cx="240845" cy="4576688"/>
            </a:xfrm>
            <a:custGeom>
              <a:avLst/>
              <a:gdLst/>
              <a:ahLst/>
              <a:cxnLst/>
              <a:rect l="l" t="t" r="r" b="b"/>
              <a:pathLst>
                <a:path w="2113" h="33059" extrusionOk="0">
                  <a:moveTo>
                    <a:pt x="0" y="1"/>
                  </a:moveTo>
                  <a:lnTo>
                    <a:pt x="0" y="33059"/>
                  </a:lnTo>
                  <a:lnTo>
                    <a:pt x="2112" y="31019"/>
                  </a:lnTo>
                  <a:lnTo>
                    <a:pt x="2112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26986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59"/>
          <p:cNvGrpSpPr/>
          <p:nvPr/>
        </p:nvGrpSpPr>
        <p:grpSpPr>
          <a:xfrm flipH="1">
            <a:off x="-504800" y="-426131"/>
            <a:ext cx="2032256" cy="4519063"/>
            <a:chOff x="3193654" y="1011280"/>
            <a:chExt cx="1126902" cy="2505857"/>
          </a:xfrm>
        </p:grpSpPr>
        <p:grpSp>
          <p:nvGrpSpPr>
            <p:cNvPr id="2060" name="Google Shape;2060;p59"/>
            <p:cNvGrpSpPr/>
            <p:nvPr/>
          </p:nvGrpSpPr>
          <p:grpSpPr>
            <a:xfrm>
              <a:off x="3287600" y="1843488"/>
              <a:ext cx="982372" cy="598913"/>
              <a:chOff x="4842825" y="1950100"/>
              <a:chExt cx="982372" cy="598913"/>
            </a:xfrm>
          </p:grpSpPr>
          <p:sp>
            <p:nvSpPr>
              <p:cNvPr id="2061" name="Google Shape;2061;p59"/>
              <p:cNvSpPr/>
              <p:nvPr/>
            </p:nvSpPr>
            <p:spPr>
              <a:xfrm>
                <a:off x="4842825" y="2460523"/>
                <a:ext cx="378560" cy="88490"/>
              </a:xfrm>
              <a:custGeom>
                <a:avLst/>
                <a:gdLst/>
                <a:ahLst/>
                <a:cxnLst/>
                <a:rect l="l" t="t" r="r" b="b"/>
                <a:pathLst>
                  <a:path w="9279" h="2169" extrusionOk="0">
                    <a:moveTo>
                      <a:pt x="6157" y="0"/>
                    </a:moveTo>
                    <a:cubicBezTo>
                      <a:pt x="6088" y="0"/>
                      <a:pt x="6020" y="5"/>
                      <a:pt x="5952" y="16"/>
                    </a:cubicBezTo>
                    <a:cubicBezTo>
                      <a:pt x="5605" y="70"/>
                      <a:pt x="5296" y="339"/>
                      <a:pt x="5120" y="611"/>
                    </a:cubicBezTo>
                    <a:lnTo>
                      <a:pt x="5120" y="611"/>
                    </a:lnTo>
                    <a:cubicBezTo>
                      <a:pt x="5019" y="541"/>
                      <a:pt x="4902" y="490"/>
                      <a:pt x="4775" y="479"/>
                    </a:cubicBezTo>
                    <a:cubicBezTo>
                      <a:pt x="4757" y="477"/>
                      <a:pt x="4738" y="476"/>
                      <a:pt x="4719" y="476"/>
                    </a:cubicBezTo>
                    <a:cubicBezTo>
                      <a:pt x="4340" y="476"/>
                      <a:pt x="3994" y="813"/>
                      <a:pt x="3900" y="1091"/>
                    </a:cubicBezTo>
                    <a:lnTo>
                      <a:pt x="3900" y="1091"/>
                    </a:lnTo>
                    <a:cubicBezTo>
                      <a:pt x="3833" y="1013"/>
                      <a:pt x="3751" y="948"/>
                      <a:pt x="3654" y="925"/>
                    </a:cubicBezTo>
                    <a:cubicBezTo>
                      <a:pt x="3626" y="918"/>
                      <a:pt x="3597" y="915"/>
                      <a:pt x="3568" y="915"/>
                    </a:cubicBezTo>
                    <a:cubicBezTo>
                      <a:pt x="3290" y="915"/>
                      <a:pt x="2979" y="1205"/>
                      <a:pt x="2887" y="1429"/>
                    </a:cubicBezTo>
                    <a:lnTo>
                      <a:pt x="2887" y="1429"/>
                    </a:lnTo>
                    <a:cubicBezTo>
                      <a:pt x="2759" y="1351"/>
                      <a:pt x="2606" y="1288"/>
                      <a:pt x="2456" y="1288"/>
                    </a:cubicBezTo>
                    <a:cubicBezTo>
                      <a:pt x="2421" y="1288"/>
                      <a:pt x="2387" y="1292"/>
                      <a:pt x="2353" y="1299"/>
                    </a:cubicBezTo>
                    <a:cubicBezTo>
                      <a:pt x="2139" y="1343"/>
                      <a:pt x="2160" y="1497"/>
                      <a:pt x="1908" y="1637"/>
                    </a:cubicBezTo>
                    <a:cubicBezTo>
                      <a:pt x="1776" y="1710"/>
                      <a:pt x="1656" y="1731"/>
                      <a:pt x="1535" y="1731"/>
                    </a:cubicBezTo>
                    <a:cubicBezTo>
                      <a:pt x="1376" y="1731"/>
                      <a:pt x="1214" y="1696"/>
                      <a:pt x="1019" y="1696"/>
                    </a:cubicBezTo>
                    <a:cubicBezTo>
                      <a:pt x="907" y="1696"/>
                      <a:pt x="784" y="1707"/>
                      <a:pt x="644" y="1744"/>
                    </a:cubicBezTo>
                    <a:cubicBezTo>
                      <a:pt x="347" y="1821"/>
                      <a:pt x="0" y="2004"/>
                      <a:pt x="19" y="2100"/>
                    </a:cubicBezTo>
                    <a:cubicBezTo>
                      <a:pt x="30" y="2150"/>
                      <a:pt x="138" y="2168"/>
                      <a:pt x="338" y="2168"/>
                    </a:cubicBezTo>
                    <a:cubicBezTo>
                      <a:pt x="824" y="2168"/>
                      <a:pt x="1851" y="2061"/>
                      <a:pt x="3332" y="2046"/>
                    </a:cubicBezTo>
                    <a:cubicBezTo>
                      <a:pt x="3427" y="2045"/>
                      <a:pt x="3511" y="2045"/>
                      <a:pt x="3587" y="2045"/>
                    </a:cubicBezTo>
                    <a:cubicBezTo>
                      <a:pt x="4160" y="2045"/>
                      <a:pt x="4264" y="2067"/>
                      <a:pt x="4820" y="2067"/>
                    </a:cubicBezTo>
                    <a:cubicBezTo>
                      <a:pt x="4932" y="2067"/>
                      <a:pt x="5064" y="2066"/>
                      <a:pt x="5221" y="2064"/>
                    </a:cubicBezTo>
                    <a:cubicBezTo>
                      <a:pt x="6415" y="2048"/>
                      <a:pt x="6756" y="1991"/>
                      <a:pt x="7242" y="1991"/>
                    </a:cubicBezTo>
                    <a:cubicBezTo>
                      <a:pt x="7393" y="1991"/>
                      <a:pt x="7558" y="1996"/>
                      <a:pt x="7768" y="2010"/>
                    </a:cubicBezTo>
                    <a:cubicBezTo>
                      <a:pt x="8371" y="2052"/>
                      <a:pt x="8803" y="2128"/>
                      <a:pt x="9035" y="2128"/>
                    </a:cubicBezTo>
                    <a:cubicBezTo>
                      <a:pt x="9146" y="2128"/>
                      <a:pt x="9212" y="2111"/>
                      <a:pt x="9229" y="2064"/>
                    </a:cubicBezTo>
                    <a:cubicBezTo>
                      <a:pt x="9278" y="1930"/>
                      <a:pt x="8880" y="1660"/>
                      <a:pt x="8587" y="1530"/>
                    </a:cubicBezTo>
                    <a:cubicBezTo>
                      <a:pt x="8408" y="1450"/>
                      <a:pt x="8151" y="1372"/>
                      <a:pt x="7935" y="1361"/>
                    </a:cubicBezTo>
                    <a:lnTo>
                      <a:pt x="7935" y="1361"/>
                    </a:lnTo>
                    <a:cubicBezTo>
                      <a:pt x="7888" y="1114"/>
                      <a:pt x="7766" y="823"/>
                      <a:pt x="7590" y="657"/>
                    </a:cubicBezTo>
                    <a:cubicBezTo>
                      <a:pt x="7184" y="275"/>
                      <a:pt x="6662" y="0"/>
                      <a:pt x="6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59"/>
              <p:cNvSpPr/>
              <p:nvPr/>
            </p:nvSpPr>
            <p:spPr>
              <a:xfrm>
                <a:off x="5355577" y="2337028"/>
                <a:ext cx="469620" cy="109786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2691" extrusionOk="0">
                    <a:moveTo>
                      <a:pt x="3873" y="1"/>
                    </a:moveTo>
                    <a:cubicBezTo>
                      <a:pt x="3246" y="1"/>
                      <a:pt x="2599" y="343"/>
                      <a:pt x="2096" y="816"/>
                    </a:cubicBezTo>
                    <a:lnTo>
                      <a:pt x="2095" y="816"/>
                    </a:lnTo>
                    <a:cubicBezTo>
                      <a:pt x="1876" y="1022"/>
                      <a:pt x="1725" y="1383"/>
                      <a:pt x="1667" y="1690"/>
                    </a:cubicBezTo>
                    <a:lnTo>
                      <a:pt x="1667" y="1690"/>
                    </a:lnTo>
                    <a:cubicBezTo>
                      <a:pt x="1399" y="1703"/>
                      <a:pt x="1081" y="1800"/>
                      <a:pt x="858" y="1899"/>
                    </a:cubicBezTo>
                    <a:cubicBezTo>
                      <a:pt x="495" y="2059"/>
                      <a:pt x="1" y="2394"/>
                      <a:pt x="63" y="2561"/>
                    </a:cubicBezTo>
                    <a:cubicBezTo>
                      <a:pt x="84" y="2619"/>
                      <a:pt x="165" y="2640"/>
                      <a:pt x="302" y="2640"/>
                    </a:cubicBezTo>
                    <a:cubicBezTo>
                      <a:pt x="590" y="2640"/>
                      <a:pt x="1126" y="2546"/>
                      <a:pt x="1874" y="2495"/>
                    </a:cubicBezTo>
                    <a:cubicBezTo>
                      <a:pt x="2136" y="2477"/>
                      <a:pt x="2342" y="2470"/>
                      <a:pt x="2530" y="2470"/>
                    </a:cubicBezTo>
                    <a:cubicBezTo>
                      <a:pt x="3131" y="2470"/>
                      <a:pt x="3555" y="2542"/>
                      <a:pt x="5034" y="2561"/>
                    </a:cubicBezTo>
                    <a:cubicBezTo>
                      <a:pt x="5228" y="2564"/>
                      <a:pt x="5389" y="2565"/>
                      <a:pt x="5528" y="2565"/>
                    </a:cubicBezTo>
                    <a:cubicBezTo>
                      <a:pt x="6220" y="2565"/>
                      <a:pt x="6348" y="2537"/>
                      <a:pt x="7059" y="2537"/>
                    </a:cubicBezTo>
                    <a:cubicBezTo>
                      <a:pt x="7153" y="2537"/>
                      <a:pt x="7258" y="2538"/>
                      <a:pt x="7376" y="2539"/>
                    </a:cubicBezTo>
                    <a:cubicBezTo>
                      <a:pt x="9213" y="2557"/>
                      <a:pt x="10487" y="2690"/>
                      <a:pt x="11090" y="2690"/>
                    </a:cubicBezTo>
                    <a:cubicBezTo>
                      <a:pt x="11339" y="2690"/>
                      <a:pt x="11473" y="2668"/>
                      <a:pt x="11486" y="2605"/>
                    </a:cubicBezTo>
                    <a:cubicBezTo>
                      <a:pt x="11510" y="2486"/>
                      <a:pt x="11080" y="2260"/>
                      <a:pt x="10713" y="2164"/>
                    </a:cubicBezTo>
                    <a:cubicBezTo>
                      <a:pt x="10539" y="2118"/>
                      <a:pt x="10386" y="2104"/>
                      <a:pt x="10247" y="2104"/>
                    </a:cubicBezTo>
                    <a:cubicBezTo>
                      <a:pt x="10005" y="2104"/>
                      <a:pt x="9805" y="2148"/>
                      <a:pt x="9608" y="2148"/>
                    </a:cubicBezTo>
                    <a:cubicBezTo>
                      <a:pt x="9457" y="2148"/>
                      <a:pt x="9308" y="2122"/>
                      <a:pt x="9144" y="2031"/>
                    </a:cubicBezTo>
                    <a:cubicBezTo>
                      <a:pt x="8831" y="1858"/>
                      <a:pt x="8857" y="1667"/>
                      <a:pt x="8592" y="1611"/>
                    </a:cubicBezTo>
                    <a:cubicBezTo>
                      <a:pt x="8550" y="1603"/>
                      <a:pt x="8508" y="1599"/>
                      <a:pt x="8466" y="1599"/>
                    </a:cubicBezTo>
                    <a:cubicBezTo>
                      <a:pt x="8279" y="1599"/>
                      <a:pt x="8089" y="1676"/>
                      <a:pt x="7930" y="1773"/>
                    </a:cubicBezTo>
                    <a:lnTo>
                      <a:pt x="7930" y="1773"/>
                    </a:lnTo>
                    <a:cubicBezTo>
                      <a:pt x="7816" y="1496"/>
                      <a:pt x="7431" y="1135"/>
                      <a:pt x="7086" y="1135"/>
                    </a:cubicBezTo>
                    <a:cubicBezTo>
                      <a:pt x="7049" y="1135"/>
                      <a:pt x="7014" y="1139"/>
                      <a:pt x="6979" y="1147"/>
                    </a:cubicBezTo>
                    <a:cubicBezTo>
                      <a:pt x="6858" y="1176"/>
                      <a:pt x="6755" y="1257"/>
                      <a:pt x="6672" y="1353"/>
                    </a:cubicBezTo>
                    <a:lnTo>
                      <a:pt x="6672" y="1353"/>
                    </a:lnTo>
                    <a:cubicBezTo>
                      <a:pt x="6556" y="1009"/>
                      <a:pt x="6127" y="592"/>
                      <a:pt x="5657" y="592"/>
                    </a:cubicBezTo>
                    <a:cubicBezTo>
                      <a:pt x="5634" y="592"/>
                      <a:pt x="5610" y="593"/>
                      <a:pt x="5587" y="595"/>
                    </a:cubicBezTo>
                    <a:cubicBezTo>
                      <a:pt x="5429" y="609"/>
                      <a:pt x="5285" y="671"/>
                      <a:pt x="5160" y="759"/>
                    </a:cubicBezTo>
                    <a:lnTo>
                      <a:pt x="5160" y="759"/>
                    </a:lnTo>
                    <a:cubicBezTo>
                      <a:pt x="4941" y="421"/>
                      <a:pt x="4558" y="88"/>
                      <a:pt x="4128" y="20"/>
                    </a:cubicBezTo>
                    <a:cubicBezTo>
                      <a:pt x="4044" y="7"/>
                      <a:pt x="3958" y="1"/>
                      <a:pt x="3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59"/>
              <p:cNvSpPr/>
              <p:nvPr/>
            </p:nvSpPr>
            <p:spPr>
              <a:xfrm>
                <a:off x="5418621" y="1950100"/>
                <a:ext cx="278280" cy="91917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2253" extrusionOk="0">
                    <a:moveTo>
                      <a:pt x="2294" y="0"/>
                    </a:moveTo>
                    <a:cubicBezTo>
                      <a:pt x="1923" y="0"/>
                      <a:pt x="1539" y="286"/>
                      <a:pt x="1241" y="683"/>
                    </a:cubicBezTo>
                    <a:cubicBezTo>
                      <a:pt x="1112" y="855"/>
                      <a:pt x="1022" y="1158"/>
                      <a:pt x="988" y="1414"/>
                    </a:cubicBezTo>
                    <a:lnTo>
                      <a:pt x="988" y="1414"/>
                    </a:lnTo>
                    <a:cubicBezTo>
                      <a:pt x="829" y="1425"/>
                      <a:pt x="640" y="1507"/>
                      <a:pt x="508" y="1590"/>
                    </a:cubicBezTo>
                    <a:cubicBezTo>
                      <a:pt x="293" y="1724"/>
                      <a:pt x="1" y="2005"/>
                      <a:pt x="37" y="2145"/>
                    </a:cubicBezTo>
                    <a:cubicBezTo>
                      <a:pt x="49" y="2193"/>
                      <a:pt x="98" y="2211"/>
                      <a:pt x="179" y="2211"/>
                    </a:cubicBezTo>
                    <a:cubicBezTo>
                      <a:pt x="350" y="2211"/>
                      <a:pt x="667" y="2132"/>
                      <a:pt x="1110" y="2090"/>
                    </a:cubicBezTo>
                    <a:cubicBezTo>
                      <a:pt x="1266" y="2075"/>
                      <a:pt x="1389" y="2069"/>
                      <a:pt x="1502" y="2069"/>
                    </a:cubicBezTo>
                    <a:cubicBezTo>
                      <a:pt x="1857" y="2069"/>
                      <a:pt x="2109" y="2128"/>
                      <a:pt x="2982" y="2145"/>
                    </a:cubicBezTo>
                    <a:cubicBezTo>
                      <a:pt x="3096" y="2147"/>
                      <a:pt x="3191" y="2148"/>
                      <a:pt x="3272" y="2148"/>
                    </a:cubicBezTo>
                    <a:cubicBezTo>
                      <a:pt x="3681" y="2148"/>
                      <a:pt x="3759" y="2125"/>
                      <a:pt x="4169" y="2125"/>
                    </a:cubicBezTo>
                    <a:cubicBezTo>
                      <a:pt x="4228" y="2125"/>
                      <a:pt x="4295" y="2126"/>
                      <a:pt x="4370" y="2127"/>
                    </a:cubicBezTo>
                    <a:cubicBezTo>
                      <a:pt x="5461" y="2141"/>
                      <a:pt x="6216" y="2253"/>
                      <a:pt x="6573" y="2253"/>
                    </a:cubicBezTo>
                    <a:cubicBezTo>
                      <a:pt x="6719" y="2253"/>
                      <a:pt x="6799" y="2234"/>
                      <a:pt x="6806" y="2182"/>
                    </a:cubicBezTo>
                    <a:cubicBezTo>
                      <a:pt x="6821" y="2082"/>
                      <a:pt x="6566" y="1893"/>
                      <a:pt x="6348" y="1812"/>
                    </a:cubicBezTo>
                    <a:cubicBezTo>
                      <a:pt x="6245" y="1774"/>
                      <a:pt x="6154" y="1761"/>
                      <a:pt x="6071" y="1761"/>
                    </a:cubicBezTo>
                    <a:cubicBezTo>
                      <a:pt x="5928" y="1761"/>
                      <a:pt x="5809" y="1798"/>
                      <a:pt x="5692" y="1798"/>
                    </a:cubicBezTo>
                    <a:cubicBezTo>
                      <a:pt x="5603" y="1798"/>
                      <a:pt x="5515" y="1777"/>
                      <a:pt x="5418" y="1701"/>
                    </a:cubicBezTo>
                    <a:cubicBezTo>
                      <a:pt x="5232" y="1555"/>
                      <a:pt x="5248" y="1395"/>
                      <a:pt x="5091" y="1349"/>
                    </a:cubicBezTo>
                    <a:cubicBezTo>
                      <a:pt x="5066" y="1342"/>
                      <a:pt x="5041" y="1339"/>
                      <a:pt x="5016" y="1339"/>
                    </a:cubicBezTo>
                    <a:cubicBezTo>
                      <a:pt x="4906" y="1339"/>
                      <a:pt x="4792" y="1404"/>
                      <a:pt x="4698" y="1485"/>
                    </a:cubicBezTo>
                    <a:lnTo>
                      <a:pt x="4698" y="1485"/>
                    </a:lnTo>
                    <a:cubicBezTo>
                      <a:pt x="4631" y="1252"/>
                      <a:pt x="4403" y="950"/>
                      <a:pt x="4198" y="950"/>
                    </a:cubicBezTo>
                    <a:cubicBezTo>
                      <a:pt x="4177" y="950"/>
                      <a:pt x="4156" y="953"/>
                      <a:pt x="4135" y="960"/>
                    </a:cubicBezTo>
                    <a:cubicBezTo>
                      <a:pt x="4064" y="985"/>
                      <a:pt x="4002" y="1052"/>
                      <a:pt x="3953" y="1134"/>
                    </a:cubicBezTo>
                    <a:lnTo>
                      <a:pt x="3953" y="1134"/>
                    </a:lnTo>
                    <a:cubicBezTo>
                      <a:pt x="3884" y="845"/>
                      <a:pt x="3631" y="495"/>
                      <a:pt x="3352" y="495"/>
                    </a:cubicBezTo>
                    <a:cubicBezTo>
                      <a:pt x="3338" y="495"/>
                      <a:pt x="3324" y="496"/>
                      <a:pt x="3311" y="498"/>
                    </a:cubicBezTo>
                    <a:cubicBezTo>
                      <a:pt x="3217" y="510"/>
                      <a:pt x="3131" y="562"/>
                      <a:pt x="3057" y="636"/>
                    </a:cubicBezTo>
                    <a:lnTo>
                      <a:pt x="3057" y="636"/>
                    </a:lnTo>
                    <a:cubicBezTo>
                      <a:pt x="2927" y="352"/>
                      <a:pt x="2700" y="73"/>
                      <a:pt x="2446" y="17"/>
                    </a:cubicBezTo>
                    <a:cubicBezTo>
                      <a:pt x="2395" y="6"/>
                      <a:pt x="2345" y="0"/>
                      <a:pt x="22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4" name="Google Shape;2064;p59"/>
            <p:cNvGrpSpPr/>
            <p:nvPr/>
          </p:nvGrpSpPr>
          <p:grpSpPr>
            <a:xfrm>
              <a:off x="3345786" y="2670405"/>
              <a:ext cx="929417" cy="637786"/>
              <a:chOff x="5149247" y="2553791"/>
              <a:chExt cx="1066457" cy="731826"/>
            </a:xfrm>
          </p:grpSpPr>
          <p:sp>
            <p:nvSpPr>
              <p:cNvPr id="2065" name="Google Shape;2065;p59"/>
              <p:cNvSpPr/>
              <p:nvPr/>
            </p:nvSpPr>
            <p:spPr>
              <a:xfrm>
                <a:off x="5925234" y="2666665"/>
                <a:ext cx="72322" cy="606165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0284" extrusionOk="0">
                    <a:moveTo>
                      <a:pt x="1227" y="1"/>
                    </a:moveTo>
                    <a:lnTo>
                      <a:pt x="1" y="1533"/>
                    </a:lnTo>
                    <a:lnTo>
                      <a:pt x="1" y="2656"/>
                    </a:lnTo>
                    <a:lnTo>
                      <a:pt x="603" y="2656"/>
                    </a:lnTo>
                    <a:lnTo>
                      <a:pt x="603" y="10283"/>
                    </a:lnTo>
                    <a:lnTo>
                      <a:pt x="1227" y="10283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59"/>
              <p:cNvSpPr/>
              <p:nvPr/>
            </p:nvSpPr>
            <p:spPr>
              <a:xfrm>
                <a:off x="5742569" y="2823157"/>
                <a:ext cx="218205" cy="449672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7629" extrusionOk="0">
                    <a:moveTo>
                      <a:pt x="1" y="1"/>
                    </a:moveTo>
                    <a:lnTo>
                      <a:pt x="1" y="7628"/>
                    </a:lnTo>
                    <a:lnTo>
                      <a:pt x="3702" y="7628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59"/>
              <p:cNvSpPr/>
              <p:nvPr/>
            </p:nvSpPr>
            <p:spPr>
              <a:xfrm>
                <a:off x="5149247" y="2664308"/>
                <a:ext cx="218205" cy="608522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10324" extrusionOk="0">
                    <a:moveTo>
                      <a:pt x="1" y="0"/>
                    </a:moveTo>
                    <a:lnTo>
                      <a:pt x="1" y="10323"/>
                    </a:lnTo>
                    <a:lnTo>
                      <a:pt x="3701" y="10323"/>
                    </a:lnTo>
                    <a:lnTo>
                      <a:pt x="37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59"/>
              <p:cNvSpPr/>
              <p:nvPr/>
            </p:nvSpPr>
            <p:spPr>
              <a:xfrm>
                <a:off x="5419384" y="2763743"/>
                <a:ext cx="133269" cy="509086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8637" extrusionOk="0">
                    <a:moveTo>
                      <a:pt x="1" y="0"/>
                    </a:moveTo>
                    <a:lnTo>
                      <a:pt x="1" y="8636"/>
                    </a:lnTo>
                    <a:lnTo>
                      <a:pt x="2261" y="8636"/>
                    </a:ln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59"/>
              <p:cNvSpPr/>
              <p:nvPr/>
            </p:nvSpPr>
            <p:spPr>
              <a:xfrm>
                <a:off x="5997499" y="2553791"/>
                <a:ext cx="218205" cy="719040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12199" extrusionOk="0">
                    <a:moveTo>
                      <a:pt x="3701" y="1"/>
                    </a:moveTo>
                    <a:lnTo>
                      <a:pt x="1" y="1916"/>
                    </a:lnTo>
                    <a:lnTo>
                      <a:pt x="1" y="12198"/>
                    </a:lnTo>
                    <a:lnTo>
                      <a:pt x="3701" y="12198"/>
                    </a:lnTo>
                    <a:lnTo>
                      <a:pt x="37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59"/>
              <p:cNvSpPr/>
              <p:nvPr/>
            </p:nvSpPr>
            <p:spPr>
              <a:xfrm>
                <a:off x="6038759" y="2729969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59"/>
              <p:cNvSpPr/>
              <p:nvPr/>
            </p:nvSpPr>
            <p:spPr>
              <a:xfrm>
                <a:off x="6094991" y="2729969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59"/>
              <p:cNvSpPr/>
              <p:nvPr/>
            </p:nvSpPr>
            <p:spPr>
              <a:xfrm>
                <a:off x="6151164" y="2729969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59"/>
              <p:cNvSpPr/>
              <p:nvPr/>
            </p:nvSpPr>
            <p:spPr>
              <a:xfrm>
                <a:off x="6038759" y="2840191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59"/>
              <p:cNvSpPr/>
              <p:nvPr/>
            </p:nvSpPr>
            <p:spPr>
              <a:xfrm>
                <a:off x="6094991" y="2840191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59"/>
              <p:cNvSpPr/>
              <p:nvPr/>
            </p:nvSpPr>
            <p:spPr>
              <a:xfrm>
                <a:off x="6151164" y="2840191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59"/>
              <p:cNvSpPr/>
              <p:nvPr/>
            </p:nvSpPr>
            <p:spPr>
              <a:xfrm>
                <a:off x="6038759" y="2950472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59"/>
              <p:cNvSpPr/>
              <p:nvPr/>
            </p:nvSpPr>
            <p:spPr>
              <a:xfrm>
                <a:off x="6094991" y="2950472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59"/>
              <p:cNvSpPr/>
              <p:nvPr/>
            </p:nvSpPr>
            <p:spPr>
              <a:xfrm>
                <a:off x="6151164" y="2950472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59"/>
              <p:cNvSpPr/>
              <p:nvPr/>
            </p:nvSpPr>
            <p:spPr>
              <a:xfrm>
                <a:off x="6038759" y="3060694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59"/>
              <p:cNvSpPr/>
              <p:nvPr/>
            </p:nvSpPr>
            <p:spPr>
              <a:xfrm>
                <a:off x="6094991" y="3060694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59"/>
              <p:cNvSpPr/>
              <p:nvPr/>
            </p:nvSpPr>
            <p:spPr>
              <a:xfrm>
                <a:off x="6151164" y="3060694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59"/>
              <p:cNvSpPr/>
              <p:nvPr/>
            </p:nvSpPr>
            <p:spPr>
              <a:xfrm>
                <a:off x="6038759" y="3170974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59"/>
              <p:cNvSpPr/>
              <p:nvPr/>
            </p:nvSpPr>
            <p:spPr>
              <a:xfrm>
                <a:off x="6094991" y="3170974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59"/>
              <p:cNvSpPr/>
              <p:nvPr/>
            </p:nvSpPr>
            <p:spPr>
              <a:xfrm>
                <a:off x="6151164" y="3170974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59"/>
              <p:cNvSpPr/>
              <p:nvPr/>
            </p:nvSpPr>
            <p:spPr>
              <a:xfrm>
                <a:off x="5777464" y="2876971"/>
                <a:ext cx="22693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5" y="1321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59"/>
              <p:cNvSpPr/>
              <p:nvPr/>
            </p:nvSpPr>
            <p:spPr>
              <a:xfrm>
                <a:off x="5833637" y="2876971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59"/>
              <p:cNvSpPr/>
              <p:nvPr/>
            </p:nvSpPr>
            <p:spPr>
              <a:xfrm>
                <a:off x="5889868" y="2876971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59"/>
              <p:cNvSpPr/>
              <p:nvPr/>
            </p:nvSpPr>
            <p:spPr>
              <a:xfrm>
                <a:off x="5777464" y="2987193"/>
                <a:ext cx="22693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5" y="1322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59"/>
              <p:cNvSpPr/>
              <p:nvPr/>
            </p:nvSpPr>
            <p:spPr>
              <a:xfrm>
                <a:off x="5833637" y="2987193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59"/>
              <p:cNvSpPr/>
              <p:nvPr/>
            </p:nvSpPr>
            <p:spPr>
              <a:xfrm>
                <a:off x="5889868" y="2987193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59"/>
              <p:cNvSpPr/>
              <p:nvPr/>
            </p:nvSpPr>
            <p:spPr>
              <a:xfrm>
                <a:off x="5777464" y="3097473"/>
                <a:ext cx="22693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5" y="1321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59"/>
              <p:cNvSpPr/>
              <p:nvPr/>
            </p:nvSpPr>
            <p:spPr>
              <a:xfrm>
                <a:off x="5833637" y="3097473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59"/>
              <p:cNvSpPr/>
              <p:nvPr/>
            </p:nvSpPr>
            <p:spPr>
              <a:xfrm>
                <a:off x="5889868" y="3097473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59"/>
              <p:cNvSpPr/>
              <p:nvPr/>
            </p:nvSpPr>
            <p:spPr>
              <a:xfrm>
                <a:off x="5777464" y="3207695"/>
                <a:ext cx="22693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5" y="1322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59"/>
              <p:cNvSpPr/>
              <p:nvPr/>
            </p:nvSpPr>
            <p:spPr>
              <a:xfrm>
                <a:off x="5833637" y="3207695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59"/>
              <p:cNvSpPr/>
              <p:nvPr/>
            </p:nvSpPr>
            <p:spPr>
              <a:xfrm>
                <a:off x="5889868" y="3207695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59"/>
              <p:cNvSpPr/>
              <p:nvPr/>
            </p:nvSpPr>
            <p:spPr>
              <a:xfrm>
                <a:off x="5197875" y="2729969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59"/>
              <p:cNvSpPr/>
              <p:nvPr/>
            </p:nvSpPr>
            <p:spPr>
              <a:xfrm>
                <a:off x="5254048" y="2729969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59"/>
              <p:cNvSpPr/>
              <p:nvPr/>
            </p:nvSpPr>
            <p:spPr>
              <a:xfrm>
                <a:off x="5310221" y="2729969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59"/>
              <p:cNvSpPr/>
              <p:nvPr/>
            </p:nvSpPr>
            <p:spPr>
              <a:xfrm>
                <a:off x="5197875" y="2840191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59"/>
              <p:cNvSpPr/>
              <p:nvPr/>
            </p:nvSpPr>
            <p:spPr>
              <a:xfrm>
                <a:off x="5254048" y="2840191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59"/>
              <p:cNvSpPr/>
              <p:nvPr/>
            </p:nvSpPr>
            <p:spPr>
              <a:xfrm>
                <a:off x="5310221" y="2840191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59"/>
              <p:cNvSpPr/>
              <p:nvPr/>
            </p:nvSpPr>
            <p:spPr>
              <a:xfrm>
                <a:off x="5197875" y="2950472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59"/>
              <p:cNvSpPr/>
              <p:nvPr/>
            </p:nvSpPr>
            <p:spPr>
              <a:xfrm>
                <a:off x="5254048" y="2950472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59"/>
              <p:cNvSpPr/>
              <p:nvPr/>
            </p:nvSpPr>
            <p:spPr>
              <a:xfrm>
                <a:off x="5310221" y="2950472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59"/>
              <p:cNvSpPr/>
              <p:nvPr/>
            </p:nvSpPr>
            <p:spPr>
              <a:xfrm>
                <a:off x="5197875" y="3060694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59"/>
              <p:cNvSpPr/>
              <p:nvPr/>
            </p:nvSpPr>
            <p:spPr>
              <a:xfrm>
                <a:off x="5254048" y="3060694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59"/>
              <p:cNvSpPr/>
              <p:nvPr/>
            </p:nvSpPr>
            <p:spPr>
              <a:xfrm>
                <a:off x="5310221" y="3060694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59"/>
              <p:cNvSpPr/>
              <p:nvPr/>
            </p:nvSpPr>
            <p:spPr>
              <a:xfrm>
                <a:off x="5197875" y="3170974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59"/>
              <p:cNvSpPr/>
              <p:nvPr/>
            </p:nvSpPr>
            <p:spPr>
              <a:xfrm>
                <a:off x="5254048" y="3170974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59"/>
              <p:cNvSpPr/>
              <p:nvPr/>
            </p:nvSpPr>
            <p:spPr>
              <a:xfrm>
                <a:off x="5310221" y="3170974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59"/>
              <p:cNvSpPr/>
              <p:nvPr/>
            </p:nvSpPr>
            <p:spPr>
              <a:xfrm>
                <a:off x="5451331" y="2808952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59"/>
              <p:cNvSpPr/>
              <p:nvPr/>
            </p:nvSpPr>
            <p:spPr>
              <a:xfrm>
                <a:off x="5497483" y="2808952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59"/>
              <p:cNvSpPr/>
              <p:nvPr/>
            </p:nvSpPr>
            <p:spPr>
              <a:xfrm>
                <a:off x="5451331" y="2874260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59"/>
              <p:cNvSpPr/>
              <p:nvPr/>
            </p:nvSpPr>
            <p:spPr>
              <a:xfrm>
                <a:off x="5497483" y="2874260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59"/>
              <p:cNvSpPr/>
              <p:nvPr/>
            </p:nvSpPr>
            <p:spPr>
              <a:xfrm>
                <a:off x="5451331" y="2939626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5" y="782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59"/>
              <p:cNvSpPr/>
              <p:nvPr/>
            </p:nvSpPr>
            <p:spPr>
              <a:xfrm>
                <a:off x="5497483" y="2939626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4" y="78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59"/>
              <p:cNvSpPr/>
              <p:nvPr/>
            </p:nvSpPr>
            <p:spPr>
              <a:xfrm>
                <a:off x="5451331" y="3004934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5" y="782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59"/>
              <p:cNvSpPr/>
              <p:nvPr/>
            </p:nvSpPr>
            <p:spPr>
              <a:xfrm>
                <a:off x="5497483" y="3004934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4" y="78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59"/>
              <p:cNvSpPr/>
              <p:nvPr/>
            </p:nvSpPr>
            <p:spPr>
              <a:xfrm>
                <a:off x="5451331" y="3071539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59"/>
              <p:cNvSpPr/>
              <p:nvPr/>
            </p:nvSpPr>
            <p:spPr>
              <a:xfrm>
                <a:off x="5497483" y="3071539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59"/>
              <p:cNvSpPr/>
              <p:nvPr/>
            </p:nvSpPr>
            <p:spPr>
              <a:xfrm>
                <a:off x="5451331" y="3136847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59"/>
              <p:cNvSpPr/>
              <p:nvPr/>
            </p:nvSpPr>
            <p:spPr>
              <a:xfrm>
                <a:off x="5497483" y="3136847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59"/>
              <p:cNvSpPr/>
              <p:nvPr/>
            </p:nvSpPr>
            <p:spPr>
              <a:xfrm>
                <a:off x="5710327" y="2823157"/>
                <a:ext cx="32418" cy="449672"/>
              </a:xfrm>
              <a:custGeom>
                <a:avLst/>
                <a:gdLst/>
                <a:ahLst/>
                <a:cxnLst/>
                <a:rect l="l" t="t" r="r" b="b"/>
                <a:pathLst>
                  <a:path w="550" h="7629" extrusionOk="0">
                    <a:moveTo>
                      <a:pt x="549" y="1"/>
                    </a:moveTo>
                    <a:lnTo>
                      <a:pt x="0" y="369"/>
                    </a:lnTo>
                    <a:lnTo>
                      <a:pt x="0" y="7628"/>
                    </a:lnTo>
                    <a:lnTo>
                      <a:pt x="549" y="7628"/>
                    </a:lnTo>
                    <a:lnTo>
                      <a:pt x="5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59"/>
              <p:cNvSpPr/>
              <p:nvPr/>
            </p:nvSpPr>
            <p:spPr>
              <a:xfrm>
                <a:off x="5387142" y="2763625"/>
                <a:ext cx="32418" cy="509204"/>
              </a:xfrm>
              <a:custGeom>
                <a:avLst/>
                <a:gdLst/>
                <a:ahLst/>
                <a:cxnLst/>
                <a:rect l="l" t="t" r="r" b="b"/>
                <a:pathLst>
                  <a:path w="550" h="8639" extrusionOk="0">
                    <a:moveTo>
                      <a:pt x="549" y="0"/>
                    </a:moveTo>
                    <a:lnTo>
                      <a:pt x="0" y="370"/>
                    </a:lnTo>
                    <a:lnTo>
                      <a:pt x="0" y="8638"/>
                    </a:lnTo>
                    <a:lnTo>
                      <a:pt x="549" y="8638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6" name="Google Shape;2126;p59"/>
            <p:cNvSpPr/>
            <p:nvPr/>
          </p:nvSpPr>
          <p:spPr>
            <a:xfrm>
              <a:off x="3320484" y="1011280"/>
              <a:ext cx="982916" cy="2363553"/>
            </a:xfrm>
            <a:custGeom>
              <a:avLst/>
              <a:gdLst/>
              <a:ahLst/>
              <a:cxnLst/>
              <a:rect l="l" t="t" r="r" b="b"/>
              <a:pathLst>
                <a:path w="27326" h="65709" extrusionOk="0">
                  <a:moveTo>
                    <a:pt x="10505" y="62062"/>
                  </a:moveTo>
                  <a:lnTo>
                    <a:pt x="1" y="59784"/>
                  </a:lnTo>
                  <a:lnTo>
                    <a:pt x="36" y="28134"/>
                  </a:lnTo>
                  <a:lnTo>
                    <a:pt x="10505" y="17341"/>
                  </a:lnTo>
                  <a:lnTo>
                    <a:pt x="10505" y="62062"/>
                  </a:lnTo>
                  <a:close/>
                  <a:moveTo>
                    <a:pt x="13507" y="14247"/>
                  </a:moveTo>
                  <a:lnTo>
                    <a:pt x="13507" y="62713"/>
                  </a:lnTo>
                  <a:lnTo>
                    <a:pt x="27325" y="65708"/>
                  </a:lnTo>
                  <a:lnTo>
                    <a:pt x="27325" y="0"/>
                  </a:lnTo>
                  <a:close/>
                </a:path>
              </a:pathLst>
            </a:custGeom>
            <a:gradFill>
              <a:gsLst>
                <a:gs pos="0">
                  <a:srgbClr val="0B0A33">
                    <a:alpha val="57647"/>
                  </a:srgbClr>
                </a:gs>
                <a:gs pos="100000">
                  <a:srgbClr val="3C4173">
                    <a:alpha val="0"/>
                  </a:srgbClr>
                </a:gs>
              </a:gsLst>
              <a:lin ang="108014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9"/>
            <p:cNvSpPr/>
            <p:nvPr/>
          </p:nvSpPr>
          <p:spPr>
            <a:xfrm>
              <a:off x="3286385" y="2007508"/>
              <a:ext cx="76544" cy="1158414"/>
            </a:xfrm>
            <a:custGeom>
              <a:avLst/>
              <a:gdLst/>
              <a:ahLst/>
              <a:cxnLst/>
              <a:rect l="l" t="t" r="r" b="b"/>
              <a:pathLst>
                <a:path w="2128" h="32205" extrusionOk="0">
                  <a:moveTo>
                    <a:pt x="2127" y="1"/>
                  </a:moveTo>
                  <a:lnTo>
                    <a:pt x="1" y="457"/>
                  </a:lnTo>
                  <a:lnTo>
                    <a:pt x="1" y="32204"/>
                  </a:lnTo>
                  <a:lnTo>
                    <a:pt x="2127" y="31873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9"/>
            <p:cNvSpPr/>
            <p:nvPr/>
          </p:nvSpPr>
          <p:spPr>
            <a:xfrm>
              <a:off x="3320484" y="3137078"/>
              <a:ext cx="377901" cy="106147"/>
            </a:xfrm>
            <a:custGeom>
              <a:avLst/>
              <a:gdLst/>
              <a:ahLst/>
              <a:cxnLst/>
              <a:rect l="l" t="t" r="r" b="b"/>
              <a:pathLst>
                <a:path w="10506" h="2951" extrusionOk="0">
                  <a:moveTo>
                    <a:pt x="3" y="0"/>
                  </a:moveTo>
                  <a:lnTo>
                    <a:pt x="1" y="671"/>
                  </a:lnTo>
                  <a:lnTo>
                    <a:pt x="10505" y="2950"/>
                  </a:lnTo>
                  <a:lnTo>
                    <a:pt x="10505" y="176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9"/>
            <p:cNvSpPr/>
            <p:nvPr/>
          </p:nvSpPr>
          <p:spPr>
            <a:xfrm>
              <a:off x="3806294" y="3217004"/>
              <a:ext cx="497105" cy="157405"/>
            </a:xfrm>
            <a:custGeom>
              <a:avLst/>
              <a:gdLst/>
              <a:ahLst/>
              <a:cxnLst/>
              <a:rect l="l" t="t" r="r" b="b"/>
              <a:pathLst>
                <a:path w="13820" h="4376" extrusionOk="0">
                  <a:moveTo>
                    <a:pt x="1" y="0"/>
                  </a:moveTo>
                  <a:lnTo>
                    <a:pt x="1" y="1378"/>
                  </a:lnTo>
                  <a:lnTo>
                    <a:pt x="13819" y="4375"/>
                  </a:lnTo>
                  <a:lnTo>
                    <a:pt x="13819" y="2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9"/>
            <p:cNvSpPr/>
            <p:nvPr/>
          </p:nvSpPr>
          <p:spPr>
            <a:xfrm>
              <a:off x="3320484" y="3137078"/>
              <a:ext cx="377901" cy="106147"/>
            </a:xfrm>
            <a:custGeom>
              <a:avLst/>
              <a:gdLst/>
              <a:ahLst/>
              <a:cxnLst/>
              <a:rect l="l" t="t" r="r" b="b"/>
              <a:pathLst>
                <a:path w="10506" h="2951" extrusionOk="0">
                  <a:moveTo>
                    <a:pt x="1" y="671"/>
                  </a:moveTo>
                  <a:lnTo>
                    <a:pt x="10505" y="2950"/>
                  </a:lnTo>
                  <a:lnTo>
                    <a:pt x="10505" y="176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9"/>
            <p:cNvSpPr/>
            <p:nvPr/>
          </p:nvSpPr>
          <p:spPr>
            <a:xfrm>
              <a:off x="3806294" y="3217004"/>
              <a:ext cx="497105" cy="157405"/>
            </a:xfrm>
            <a:custGeom>
              <a:avLst/>
              <a:gdLst/>
              <a:ahLst/>
              <a:cxnLst/>
              <a:rect l="l" t="t" r="r" b="b"/>
              <a:pathLst>
                <a:path w="13820" h="4376" extrusionOk="0">
                  <a:moveTo>
                    <a:pt x="1" y="1378"/>
                  </a:moveTo>
                  <a:lnTo>
                    <a:pt x="13819" y="4375"/>
                  </a:lnTo>
                  <a:lnTo>
                    <a:pt x="13819" y="2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9"/>
            <p:cNvSpPr/>
            <p:nvPr/>
          </p:nvSpPr>
          <p:spPr>
            <a:xfrm>
              <a:off x="3320484" y="1635038"/>
              <a:ext cx="377901" cy="1526243"/>
            </a:xfrm>
            <a:custGeom>
              <a:avLst/>
              <a:gdLst/>
              <a:ahLst/>
              <a:cxnLst/>
              <a:rect l="l" t="t" r="r" b="b"/>
              <a:pathLst>
                <a:path w="10506" h="42431" extrusionOk="0">
                  <a:moveTo>
                    <a:pt x="10505" y="0"/>
                  </a:moveTo>
                  <a:lnTo>
                    <a:pt x="36" y="10793"/>
                  </a:lnTo>
                  <a:lnTo>
                    <a:pt x="1" y="42429"/>
                  </a:lnTo>
                  <a:lnTo>
                    <a:pt x="3" y="42431"/>
                  </a:lnTo>
                  <a:lnTo>
                    <a:pt x="36" y="12484"/>
                  </a:lnTo>
                  <a:lnTo>
                    <a:pt x="10505" y="1989"/>
                  </a:lnTo>
                  <a:lnTo>
                    <a:pt x="1050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9"/>
            <p:cNvSpPr/>
            <p:nvPr/>
          </p:nvSpPr>
          <p:spPr>
            <a:xfrm>
              <a:off x="3806294" y="1011280"/>
              <a:ext cx="497105" cy="584009"/>
            </a:xfrm>
            <a:custGeom>
              <a:avLst/>
              <a:gdLst/>
              <a:ahLst/>
              <a:cxnLst/>
              <a:rect l="l" t="t" r="r" b="b"/>
              <a:pathLst>
                <a:path w="13820" h="16236" extrusionOk="0">
                  <a:moveTo>
                    <a:pt x="13819" y="0"/>
                  </a:moveTo>
                  <a:lnTo>
                    <a:pt x="1" y="14247"/>
                  </a:lnTo>
                  <a:lnTo>
                    <a:pt x="1" y="16235"/>
                  </a:lnTo>
                  <a:lnTo>
                    <a:pt x="13819" y="3097"/>
                  </a:lnTo>
                  <a:lnTo>
                    <a:pt x="138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9"/>
            <p:cNvSpPr/>
            <p:nvPr/>
          </p:nvSpPr>
          <p:spPr>
            <a:xfrm>
              <a:off x="3806294" y="1500366"/>
              <a:ext cx="99025" cy="1764436"/>
            </a:xfrm>
            <a:custGeom>
              <a:avLst/>
              <a:gdLst/>
              <a:ahLst/>
              <a:cxnLst/>
              <a:rect l="l" t="t" r="r" b="b"/>
              <a:pathLst>
                <a:path w="2753" h="49053" extrusionOk="0">
                  <a:moveTo>
                    <a:pt x="2752" y="1"/>
                  </a:moveTo>
                  <a:lnTo>
                    <a:pt x="1" y="654"/>
                  </a:lnTo>
                  <a:lnTo>
                    <a:pt x="1" y="49053"/>
                  </a:lnTo>
                  <a:lnTo>
                    <a:pt x="2752" y="48169"/>
                  </a:lnTo>
                  <a:lnTo>
                    <a:pt x="27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9"/>
            <p:cNvSpPr/>
            <p:nvPr/>
          </p:nvSpPr>
          <p:spPr>
            <a:xfrm>
              <a:off x="3806294" y="1500366"/>
              <a:ext cx="99025" cy="1764436"/>
            </a:xfrm>
            <a:custGeom>
              <a:avLst/>
              <a:gdLst/>
              <a:ahLst/>
              <a:cxnLst/>
              <a:rect l="l" t="t" r="r" b="b"/>
              <a:pathLst>
                <a:path w="2753" h="49053" extrusionOk="0">
                  <a:moveTo>
                    <a:pt x="1" y="49053"/>
                  </a:moveTo>
                  <a:lnTo>
                    <a:pt x="2752" y="48169"/>
                  </a:lnTo>
                  <a:lnTo>
                    <a:pt x="2752" y="1"/>
                  </a:lnTo>
                  <a:lnTo>
                    <a:pt x="1" y="65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26986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9"/>
            <p:cNvSpPr/>
            <p:nvPr/>
          </p:nvSpPr>
          <p:spPr>
            <a:xfrm>
              <a:off x="3806294" y="1500366"/>
              <a:ext cx="99025" cy="1764436"/>
            </a:xfrm>
            <a:custGeom>
              <a:avLst/>
              <a:gdLst/>
              <a:ahLst/>
              <a:cxnLst/>
              <a:rect l="l" t="t" r="r" b="b"/>
              <a:pathLst>
                <a:path w="2753" h="49053" fill="none" extrusionOk="0">
                  <a:moveTo>
                    <a:pt x="1" y="49053"/>
                  </a:moveTo>
                  <a:lnTo>
                    <a:pt x="2752" y="48169"/>
                  </a:lnTo>
                  <a:lnTo>
                    <a:pt x="2752" y="1"/>
                  </a:lnTo>
                  <a:lnTo>
                    <a:pt x="1" y="65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9"/>
            <p:cNvSpPr/>
            <p:nvPr/>
          </p:nvSpPr>
          <p:spPr>
            <a:xfrm>
              <a:off x="3320484" y="2007508"/>
              <a:ext cx="76544" cy="1153414"/>
            </a:xfrm>
            <a:custGeom>
              <a:avLst/>
              <a:gdLst/>
              <a:ahLst/>
              <a:cxnLst/>
              <a:rect l="l" t="t" r="r" b="b"/>
              <a:pathLst>
                <a:path w="2128" h="32066" extrusionOk="0">
                  <a:moveTo>
                    <a:pt x="2127" y="1"/>
                  </a:moveTo>
                  <a:lnTo>
                    <a:pt x="1" y="457"/>
                  </a:lnTo>
                  <a:lnTo>
                    <a:pt x="1" y="32066"/>
                  </a:lnTo>
                  <a:lnTo>
                    <a:pt x="2127" y="3173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9"/>
            <p:cNvSpPr/>
            <p:nvPr/>
          </p:nvSpPr>
          <p:spPr>
            <a:xfrm>
              <a:off x="3320484" y="2007508"/>
              <a:ext cx="76544" cy="1153414"/>
            </a:xfrm>
            <a:custGeom>
              <a:avLst/>
              <a:gdLst/>
              <a:ahLst/>
              <a:cxnLst/>
              <a:rect l="l" t="t" r="r" b="b"/>
              <a:pathLst>
                <a:path w="2128" h="32066" extrusionOk="0">
                  <a:moveTo>
                    <a:pt x="1" y="32066"/>
                  </a:moveTo>
                  <a:lnTo>
                    <a:pt x="2127" y="31734"/>
                  </a:lnTo>
                  <a:lnTo>
                    <a:pt x="2127" y="1"/>
                  </a:lnTo>
                  <a:lnTo>
                    <a:pt x="1" y="45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26986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9"/>
            <p:cNvSpPr/>
            <p:nvPr/>
          </p:nvSpPr>
          <p:spPr>
            <a:xfrm>
              <a:off x="3320484" y="2007508"/>
              <a:ext cx="76544" cy="1153414"/>
            </a:xfrm>
            <a:custGeom>
              <a:avLst/>
              <a:gdLst/>
              <a:ahLst/>
              <a:cxnLst/>
              <a:rect l="l" t="t" r="r" b="b"/>
              <a:pathLst>
                <a:path w="2128" h="32066" fill="none" extrusionOk="0">
                  <a:moveTo>
                    <a:pt x="1" y="32066"/>
                  </a:moveTo>
                  <a:lnTo>
                    <a:pt x="2127" y="31734"/>
                  </a:lnTo>
                  <a:lnTo>
                    <a:pt x="2127" y="1"/>
                  </a:lnTo>
                  <a:lnTo>
                    <a:pt x="1" y="45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9"/>
            <p:cNvSpPr/>
            <p:nvPr/>
          </p:nvSpPr>
          <p:spPr>
            <a:xfrm>
              <a:off x="3320448" y="2503392"/>
              <a:ext cx="377793" cy="142297"/>
            </a:xfrm>
            <a:custGeom>
              <a:avLst/>
              <a:gdLst/>
              <a:ahLst/>
              <a:cxnLst/>
              <a:rect l="l" t="t" r="r" b="b"/>
              <a:pathLst>
                <a:path w="10503" h="3956" extrusionOk="0">
                  <a:moveTo>
                    <a:pt x="10503" y="1"/>
                  </a:moveTo>
                  <a:lnTo>
                    <a:pt x="1" y="1591"/>
                  </a:lnTo>
                  <a:lnTo>
                    <a:pt x="1" y="3956"/>
                  </a:lnTo>
                  <a:lnTo>
                    <a:pt x="10503" y="2733"/>
                  </a:lnTo>
                  <a:lnTo>
                    <a:pt x="105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9"/>
            <p:cNvSpPr/>
            <p:nvPr/>
          </p:nvSpPr>
          <p:spPr>
            <a:xfrm>
              <a:off x="3287608" y="3190565"/>
              <a:ext cx="883171" cy="326572"/>
            </a:xfrm>
            <a:custGeom>
              <a:avLst/>
              <a:gdLst/>
              <a:ahLst/>
              <a:cxnLst/>
              <a:rect l="l" t="t" r="r" b="b"/>
              <a:pathLst>
                <a:path w="24553" h="9079" extrusionOk="0">
                  <a:moveTo>
                    <a:pt x="0" y="0"/>
                  </a:moveTo>
                  <a:lnTo>
                    <a:pt x="0" y="2366"/>
                  </a:lnTo>
                  <a:lnTo>
                    <a:pt x="24552" y="9078"/>
                  </a:lnTo>
                  <a:lnTo>
                    <a:pt x="24552" y="6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9"/>
            <p:cNvSpPr/>
            <p:nvPr/>
          </p:nvSpPr>
          <p:spPr>
            <a:xfrm>
              <a:off x="3806474" y="2403539"/>
              <a:ext cx="493365" cy="183591"/>
            </a:xfrm>
            <a:custGeom>
              <a:avLst/>
              <a:gdLst/>
              <a:ahLst/>
              <a:cxnLst/>
              <a:rect l="l" t="t" r="r" b="b"/>
              <a:pathLst>
                <a:path w="13716" h="5104" extrusionOk="0">
                  <a:moveTo>
                    <a:pt x="13716" y="0"/>
                  </a:moveTo>
                  <a:lnTo>
                    <a:pt x="0" y="2304"/>
                  </a:lnTo>
                  <a:lnTo>
                    <a:pt x="0" y="5104"/>
                  </a:lnTo>
                  <a:lnTo>
                    <a:pt x="13716" y="3678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9"/>
            <p:cNvSpPr/>
            <p:nvPr/>
          </p:nvSpPr>
          <p:spPr>
            <a:xfrm>
              <a:off x="3732843" y="1596586"/>
              <a:ext cx="34675" cy="1663001"/>
            </a:xfrm>
            <a:custGeom>
              <a:avLst/>
              <a:gdLst/>
              <a:ahLst/>
              <a:cxnLst/>
              <a:rect l="l" t="t" r="r" b="b"/>
              <a:pathLst>
                <a:path w="964" h="46233" fill="none" extrusionOk="0">
                  <a:moveTo>
                    <a:pt x="950" y="46232"/>
                  </a:moveTo>
                  <a:lnTo>
                    <a:pt x="0" y="45994"/>
                  </a:lnTo>
                  <a:lnTo>
                    <a:pt x="0" y="102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9"/>
            <p:cNvSpPr/>
            <p:nvPr/>
          </p:nvSpPr>
          <p:spPr>
            <a:xfrm>
              <a:off x="3193906" y="3160890"/>
              <a:ext cx="992952" cy="237114"/>
            </a:xfrm>
            <a:custGeom>
              <a:avLst/>
              <a:gdLst/>
              <a:ahLst/>
              <a:cxnLst/>
              <a:rect l="l" t="t" r="r" b="b"/>
              <a:pathLst>
                <a:path w="27605" h="6592" extrusionOk="0">
                  <a:moveTo>
                    <a:pt x="3520" y="1"/>
                  </a:moveTo>
                  <a:lnTo>
                    <a:pt x="1" y="470"/>
                  </a:lnTo>
                  <a:lnTo>
                    <a:pt x="26183" y="6592"/>
                  </a:lnTo>
                  <a:lnTo>
                    <a:pt x="27604" y="5193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9"/>
            <p:cNvSpPr/>
            <p:nvPr/>
          </p:nvSpPr>
          <p:spPr>
            <a:xfrm>
              <a:off x="3193906" y="3160890"/>
              <a:ext cx="992952" cy="237150"/>
            </a:xfrm>
            <a:custGeom>
              <a:avLst/>
              <a:gdLst/>
              <a:ahLst/>
              <a:cxnLst/>
              <a:rect l="l" t="t" r="r" b="b"/>
              <a:pathLst>
                <a:path w="27605" h="6593" extrusionOk="0">
                  <a:moveTo>
                    <a:pt x="11583" y="3178"/>
                  </a:moveTo>
                  <a:lnTo>
                    <a:pt x="1" y="470"/>
                  </a:lnTo>
                  <a:lnTo>
                    <a:pt x="3520" y="1"/>
                  </a:lnTo>
                  <a:lnTo>
                    <a:pt x="13972" y="2254"/>
                  </a:lnTo>
                  <a:lnTo>
                    <a:pt x="11583" y="3178"/>
                  </a:lnTo>
                  <a:close/>
                  <a:moveTo>
                    <a:pt x="17047" y="2917"/>
                  </a:moveTo>
                  <a:lnTo>
                    <a:pt x="14629" y="3890"/>
                  </a:lnTo>
                  <a:lnTo>
                    <a:pt x="26183" y="6593"/>
                  </a:lnTo>
                  <a:lnTo>
                    <a:pt x="27604" y="5193"/>
                  </a:lnTo>
                  <a:lnTo>
                    <a:pt x="17046" y="29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9"/>
            <p:cNvSpPr/>
            <p:nvPr/>
          </p:nvSpPr>
          <p:spPr>
            <a:xfrm>
              <a:off x="3193906" y="3160890"/>
              <a:ext cx="992952" cy="237114"/>
            </a:xfrm>
            <a:custGeom>
              <a:avLst/>
              <a:gdLst/>
              <a:ahLst/>
              <a:cxnLst/>
              <a:rect l="l" t="t" r="r" b="b"/>
              <a:pathLst>
                <a:path w="27605" h="6592" fill="none" extrusionOk="0">
                  <a:moveTo>
                    <a:pt x="3520" y="1"/>
                  </a:moveTo>
                  <a:lnTo>
                    <a:pt x="1" y="470"/>
                  </a:lnTo>
                  <a:lnTo>
                    <a:pt x="26183" y="6592"/>
                  </a:lnTo>
                  <a:lnTo>
                    <a:pt x="27604" y="519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9"/>
            <p:cNvSpPr/>
            <p:nvPr/>
          </p:nvSpPr>
          <p:spPr>
            <a:xfrm>
              <a:off x="3320448" y="2601699"/>
              <a:ext cx="377793" cy="46545"/>
            </a:xfrm>
            <a:custGeom>
              <a:avLst/>
              <a:gdLst/>
              <a:ahLst/>
              <a:cxnLst/>
              <a:rect l="l" t="t" r="r" b="b"/>
              <a:pathLst>
                <a:path w="10503" h="1294" extrusionOk="0">
                  <a:moveTo>
                    <a:pt x="10503" y="0"/>
                  </a:moveTo>
                  <a:lnTo>
                    <a:pt x="1" y="1223"/>
                  </a:lnTo>
                  <a:lnTo>
                    <a:pt x="2088" y="1293"/>
                  </a:lnTo>
                  <a:lnTo>
                    <a:pt x="10502" y="415"/>
                  </a:lnTo>
                  <a:lnTo>
                    <a:pt x="1050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9"/>
            <p:cNvSpPr/>
            <p:nvPr/>
          </p:nvSpPr>
          <p:spPr>
            <a:xfrm>
              <a:off x="3806510" y="2534579"/>
              <a:ext cx="514047" cy="56833"/>
            </a:xfrm>
            <a:custGeom>
              <a:avLst/>
              <a:gdLst/>
              <a:ahLst/>
              <a:cxnLst/>
              <a:rect l="l" t="t" r="r" b="b"/>
              <a:pathLst>
                <a:path w="14291" h="1580" extrusionOk="0">
                  <a:moveTo>
                    <a:pt x="14034" y="1"/>
                  </a:moveTo>
                  <a:lnTo>
                    <a:pt x="0" y="1484"/>
                  </a:lnTo>
                  <a:lnTo>
                    <a:pt x="2725" y="1579"/>
                  </a:lnTo>
                  <a:lnTo>
                    <a:pt x="14290" y="475"/>
                  </a:lnTo>
                  <a:lnTo>
                    <a:pt x="1403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9"/>
            <p:cNvSpPr/>
            <p:nvPr/>
          </p:nvSpPr>
          <p:spPr>
            <a:xfrm>
              <a:off x="3193654" y="3177760"/>
              <a:ext cx="948025" cy="235028"/>
            </a:xfrm>
            <a:custGeom>
              <a:avLst/>
              <a:gdLst/>
              <a:ahLst/>
              <a:cxnLst/>
              <a:rect l="l" t="t" r="r" b="b"/>
              <a:pathLst>
                <a:path w="26356" h="6534" extrusionOk="0">
                  <a:moveTo>
                    <a:pt x="8" y="1"/>
                  </a:moveTo>
                  <a:lnTo>
                    <a:pt x="1" y="343"/>
                  </a:lnTo>
                  <a:lnTo>
                    <a:pt x="26355" y="6534"/>
                  </a:lnTo>
                  <a:lnTo>
                    <a:pt x="26276" y="6099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9"/>
            <p:cNvSpPr/>
            <p:nvPr/>
          </p:nvSpPr>
          <p:spPr>
            <a:xfrm>
              <a:off x="3193654" y="3177760"/>
              <a:ext cx="948025" cy="235028"/>
            </a:xfrm>
            <a:custGeom>
              <a:avLst/>
              <a:gdLst/>
              <a:ahLst/>
              <a:cxnLst/>
              <a:rect l="l" t="t" r="r" b="b"/>
              <a:pathLst>
                <a:path w="26356" h="6534" extrusionOk="0">
                  <a:moveTo>
                    <a:pt x="8" y="1"/>
                  </a:moveTo>
                  <a:lnTo>
                    <a:pt x="1" y="343"/>
                  </a:lnTo>
                  <a:lnTo>
                    <a:pt x="26355" y="6534"/>
                  </a:lnTo>
                  <a:lnTo>
                    <a:pt x="26276" y="6099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1" name="Google Shape;2151;p59"/>
          <p:cNvGrpSpPr/>
          <p:nvPr/>
        </p:nvGrpSpPr>
        <p:grpSpPr>
          <a:xfrm>
            <a:off x="1328800" y="1399175"/>
            <a:ext cx="7795075" cy="2848350"/>
            <a:chOff x="1328800" y="1399175"/>
            <a:chExt cx="7795075" cy="2848350"/>
          </a:xfrm>
        </p:grpSpPr>
        <p:sp>
          <p:nvSpPr>
            <p:cNvPr id="2152" name="Google Shape;2152;p59"/>
            <p:cNvSpPr/>
            <p:nvPr/>
          </p:nvSpPr>
          <p:spPr>
            <a:xfrm>
              <a:off x="1328800" y="1399175"/>
              <a:ext cx="7795075" cy="2847300"/>
            </a:xfrm>
            <a:custGeom>
              <a:avLst/>
              <a:gdLst/>
              <a:ahLst/>
              <a:cxnLst/>
              <a:rect l="l" t="t" r="r" b="b"/>
              <a:pathLst>
                <a:path w="311803" h="113892" extrusionOk="0">
                  <a:moveTo>
                    <a:pt x="68" y="0"/>
                  </a:moveTo>
                  <a:lnTo>
                    <a:pt x="0" y="38662"/>
                  </a:lnTo>
                  <a:lnTo>
                    <a:pt x="171438" y="113892"/>
                  </a:lnTo>
                  <a:lnTo>
                    <a:pt x="245295" y="113789"/>
                  </a:lnTo>
                  <a:lnTo>
                    <a:pt x="311803" y="113789"/>
                  </a:lnTo>
                  <a:close/>
                </a:path>
              </a:pathLst>
            </a:custGeom>
            <a:gradFill>
              <a:gsLst>
                <a:gs pos="0">
                  <a:srgbClr val="0B0A33">
                    <a:alpha val="57647"/>
                  </a:srgbClr>
                </a:gs>
                <a:gs pos="100000">
                  <a:srgbClr val="3C4173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</p:sp>
        <p:sp>
          <p:nvSpPr>
            <p:cNvPr id="2153" name="Google Shape;2153;p59"/>
            <p:cNvSpPr/>
            <p:nvPr/>
          </p:nvSpPr>
          <p:spPr>
            <a:xfrm>
              <a:off x="1333150" y="2525300"/>
              <a:ext cx="3380625" cy="1722225"/>
            </a:xfrm>
            <a:custGeom>
              <a:avLst/>
              <a:gdLst/>
              <a:ahLst/>
              <a:cxnLst/>
              <a:rect l="l" t="t" r="r" b="b"/>
              <a:pathLst>
                <a:path w="135225" h="68889" extrusionOk="0">
                  <a:moveTo>
                    <a:pt x="0" y="0"/>
                  </a:moveTo>
                  <a:lnTo>
                    <a:pt x="100" y="36834"/>
                  </a:lnTo>
                  <a:lnTo>
                    <a:pt x="60163" y="68757"/>
                  </a:lnTo>
                  <a:lnTo>
                    <a:pt x="94010" y="68889"/>
                  </a:lnTo>
                  <a:lnTo>
                    <a:pt x="135225" y="68757"/>
                  </a:lnTo>
                  <a:close/>
                </a:path>
              </a:pathLst>
            </a:custGeom>
            <a:gradFill>
              <a:gsLst>
                <a:gs pos="0">
                  <a:srgbClr val="0B0A33">
                    <a:alpha val="57647"/>
                  </a:srgbClr>
                </a:gs>
                <a:gs pos="100000">
                  <a:srgbClr val="3C4173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/>
          <p:nvPr/>
        </p:nvSpPr>
        <p:spPr>
          <a:xfrm>
            <a:off x="1993" y="3552355"/>
            <a:ext cx="9134697" cy="510799"/>
          </a:xfrm>
          <a:custGeom>
            <a:avLst/>
            <a:gdLst/>
            <a:ahLst/>
            <a:cxnLst/>
            <a:rect l="l" t="t" r="r" b="b"/>
            <a:pathLst>
              <a:path w="73321" h="4100" extrusionOk="0">
                <a:moveTo>
                  <a:pt x="8738" y="0"/>
                </a:moveTo>
                <a:lnTo>
                  <a:pt x="6679" y="2011"/>
                </a:lnTo>
                <a:lnTo>
                  <a:pt x="1" y="2011"/>
                </a:lnTo>
                <a:lnTo>
                  <a:pt x="1" y="4100"/>
                </a:lnTo>
                <a:lnTo>
                  <a:pt x="6653" y="4100"/>
                </a:lnTo>
                <a:lnTo>
                  <a:pt x="8774" y="2086"/>
                </a:lnTo>
                <a:lnTo>
                  <a:pt x="73321" y="2086"/>
                </a:lnTo>
                <a:lnTo>
                  <a:pt x="7332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5400000">
            <a:off x="4570147" y="-764296"/>
            <a:ext cx="3805" cy="9144078"/>
          </a:xfrm>
          <a:custGeom>
            <a:avLst/>
            <a:gdLst/>
            <a:ahLst/>
            <a:cxnLst/>
            <a:rect l="l" t="t" r="r" b="b"/>
            <a:pathLst>
              <a:path w="94" h="12612" extrusionOk="0">
                <a:moveTo>
                  <a:pt x="0" y="1"/>
                </a:moveTo>
                <a:lnTo>
                  <a:pt x="0" y="12611"/>
                </a:lnTo>
                <a:lnTo>
                  <a:pt x="94" y="12611"/>
                </a:lnTo>
                <a:lnTo>
                  <a:pt x="9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993" y="3981218"/>
            <a:ext cx="828864" cy="3364"/>
          </a:xfrm>
          <a:custGeom>
            <a:avLst/>
            <a:gdLst/>
            <a:ahLst/>
            <a:cxnLst/>
            <a:rect l="l" t="t" r="r" b="b"/>
            <a:pathLst>
              <a:path w="6653" h="27" extrusionOk="0">
                <a:moveTo>
                  <a:pt x="1" y="0"/>
                </a:moveTo>
                <a:lnTo>
                  <a:pt x="1" y="26"/>
                </a:lnTo>
                <a:lnTo>
                  <a:pt x="6653" y="26"/>
                </a:lnTo>
                <a:lnTo>
                  <a:pt x="665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5400000">
            <a:off x="4570147" y="-1017796"/>
            <a:ext cx="3805" cy="9144078"/>
          </a:xfrm>
          <a:custGeom>
            <a:avLst/>
            <a:gdLst/>
            <a:ahLst/>
            <a:cxnLst/>
            <a:rect l="l" t="t" r="r" b="b"/>
            <a:pathLst>
              <a:path w="94" h="12612" extrusionOk="0">
                <a:moveTo>
                  <a:pt x="0" y="1"/>
                </a:moveTo>
                <a:lnTo>
                  <a:pt x="0" y="12611"/>
                </a:lnTo>
                <a:lnTo>
                  <a:pt x="94" y="12611"/>
                </a:lnTo>
                <a:lnTo>
                  <a:pt x="9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1625" y="-5700"/>
            <a:ext cx="826871" cy="4122436"/>
          </a:xfrm>
          <a:custGeom>
            <a:avLst/>
            <a:gdLst/>
            <a:ahLst/>
            <a:cxnLst/>
            <a:rect l="l" t="t" r="r" b="b"/>
            <a:pathLst>
              <a:path w="6637" h="33033" extrusionOk="0">
                <a:moveTo>
                  <a:pt x="0" y="1"/>
                </a:moveTo>
                <a:lnTo>
                  <a:pt x="0" y="33033"/>
                </a:lnTo>
                <a:lnTo>
                  <a:pt x="6636" y="33033"/>
                </a:lnTo>
                <a:lnTo>
                  <a:pt x="6636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831970" y="-5705"/>
            <a:ext cx="263248" cy="4118656"/>
          </a:xfrm>
          <a:custGeom>
            <a:avLst/>
            <a:gdLst/>
            <a:ahLst/>
            <a:cxnLst/>
            <a:rect l="l" t="t" r="r" b="b"/>
            <a:pathLst>
              <a:path w="2113" h="33059" extrusionOk="0">
                <a:moveTo>
                  <a:pt x="0" y="1"/>
                </a:moveTo>
                <a:lnTo>
                  <a:pt x="0" y="33059"/>
                </a:lnTo>
                <a:lnTo>
                  <a:pt x="2112" y="31019"/>
                </a:lnTo>
                <a:lnTo>
                  <a:pt x="211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830351" y="-7325"/>
            <a:ext cx="266861" cy="4122393"/>
          </a:xfrm>
          <a:custGeom>
            <a:avLst/>
            <a:gdLst/>
            <a:ahLst/>
            <a:cxnLst/>
            <a:rect l="l" t="t" r="r" b="b"/>
            <a:pathLst>
              <a:path w="2142" h="33089" extrusionOk="0">
                <a:moveTo>
                  <a:pt x="2112" y="27"/>
                </a:moveTo>
                <a:lnTo>
                  <a:pt x="2112" y="31029"/>
                </a:lnTo>
                <a:lnTo>
                  <a:pt x="26" y="33039"/>
                </a:lnTo>
                <a:lnTo>
                  <a:pt x="26" y="30"/>
                </a:lnTo>
                <a:lnTo>
                  <a:pt x="2112" y="27"/>
                </a:lnTo>
                <a:close/>
                <a:moveTo>
                  <a:pt x="13" y="1"/>
                </a:moveTo>
                <a:cubicBezTo>
                  <a:pt x="4" y="1"/>
                  <a:pt x="0" y="7"/>
                  <a:pt x="0" y="14"/>
                </a:cubicBezTo>
                <a:lnTo>
                  <a:pt x="0" y="33075"/>
                </a:lnTo>
                <a:cubicBezTo>
                  <a:pt x="0" y="33078"/>
                  <a:pt x="4" y="33085"/>
                  <a:pt x="7" y="33088"/>
                </a:cubicBezTo>
                <a:lnTo>
                  <a:pt x="13" y="33088"/>
                </a:lnTo>
                <a:cubicBezTo>
                  <a:pt x="17" y="33085"/>
                  <a:pt x="20" y="33085"/>
                  <a:pt x="23" y="33082"/>
                </a:cubicBezTo>
                <a:lnTo>
                  <a:pt x="2135" y="31042"/>
                </a:lnTo>
                <a:cubicBezTo>
                  <a:pt x="2138" y="31042"/>
                  <a:pt x="2138" y="31035"/>
                  <a:pt x="2142" y="31032"/>
                </a:cubicBezTo>
                <a:lnTo>
                  <a:pt x="2142" y="14"/>
                </a:lnTo>
                <a:cubicBezTo>
                  <a:pt x="2138" y="7"/>
                  <a:pt x="2132" y="1"/>
                  <a:pt x="21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5400000">
            <a:off x="401804" y="3690331"/>
            <a:ext cx="5416" cy="854904"/>
          </a:xfrm>
          <a:custGeom>
            <a:avLst/>
            <a:gdLst/>
            <a:ahLst/>
            <a:cxnLst/>
            <a:rect l="l" t="t" r="r" b="b"/>
            <a:pathLst>
              <a:path w="94" h="12612" extrusionOk="0">
                <a:moveTo>
                  <a:pt x="0" y="1"/>
                </a:moveTo>
                <a:lnTo>
                  <a:pt x="0" y="12611"/>
                </a:lnTo>
                <a:lnTo>
                  <a:pt x="94" y="12611"/>
                </a:lnTo>
                <a:lnTo>
                  <a:pt x="9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1068675" y="25400"/>
            <a:ext cx="8081025" cy="5120425"/>
          </a:xfrm>
          <a:custGeom>
            <a:avLst/>
            <a:gdLst/>
            <a:ahLst/>
            <a:cxnLst/>
            <a:rect l="l" t="t" r="r" b="b"/>
            <a:pathLst>
              <a:path w="323241" h="204817" extrusionOk="0">
                <a:moveTo>
                  <a:pt x="323241" y="0"/>
                </a:moveTo>
                <a:lnTo>
                  <a:pt x="323241" y="204817"/>
                </a:lnTo>
                <a:lnTo>
                  <a:pt x="0" y="202589"/>
                </a:lnTo>
                <a:lnTo>
                  <a:pt x="1576" y="63928"/>
                </a:lnTo>
                <a:close/>
              </a:path>
            </a:pathLst>
          </a:cu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8100019" scaled="0"/>
          </a:gradFill>
          <a:ln>
            <a:noFill/>
          </a:ln>
        </p:spPr>
      </p:sp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2917000" y="1382825"/>
            <a:ext cx="449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title" idx="2" hasCustomPrompt="1"/>
          </p:nvPr>
        </p:nvSpPr>
        <p:spPr>
          <a:xfrm>
            <a:off x="1736525" y="1281725"/>
            <a:ext cx="10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1"/>
          </p:nvPr>
        </p:nvSpPr>
        <p:spPr>
          <a:xfrm>
            <a:off x="3118413" y="2263900"/>
            <a:ext cx="4089600" cy="4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2000" y="0"/>
            <a:ext cx="9146100" cy="4747200"/>
          </a:xfrm>
          <a:prstGeom prst="rect">
            <a:avLst/>
          </a:pr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5"/>
          <p:cNvGrpSpPr/>
          <p:nvPr/>
        </p:nvGrpSpPr>
        <p:grpSpPr>
          <a:xfrm>
            <a:off x="-22937" y="4378725"/>
            <a:ext cx="9202062" cy="768475"/>
            <a:chOff x="-22937" y="3699650"/>
            <a:chExt cx="9202062" cy="768475"/>
          </a:xfrm>
        </p:grpSpPr>
        <p:sp>
          <p:nvSpPr>
            <p:cNvPr id="74" name="Google Shape;74;p5"/>
            <p:cNvSpPr/>
            <p:nvPr/>
          </p:nvSpPr>
          <p:spPr>
            <a:xfrm>
              <a:off x="5150" y="3707325"/>
              <a:ext cx="9144000" cy="760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 rot="5400000">
              <a:off x="4575386" y="-898673"/>
              <a:ext cx="5415" cy="9202062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5"/>
          <p:cNvSpPr/>
          <p:nvPr/>
        </p:nvSpPr>
        <p:spPr>
          <a:xfrm>
            <a:off x="2368325" y="0"/>
            <a:ext cx="6775675" cy="5156825"/>
          </a:xfrm>
          <a:custGeom>
            <a:avLst/>
            <a:gdLst/>
            <a:ahLst/>
            <a:cxnLst/>
            <a:rect l="l" t="t" r="r" b="b"/>
            <a:pathLst>
              <a:path w="271027" h="206273" extrusionOk="0">
                <a:moveTo>
                  <a:pt x="234138" y="0"/>
                </a:moveTo>
                <a:lnTo>
                  <a:pt x="271027" y="0"/>
                </a:lnTo>
                <a:lnTo>
                  <a:pt x="271027" y="37130"/>
                </a:lnTo>
                <a:lnTo>
                  <a:pt x="173356" y="205791"/>
                </a:lnTo>
                <a:lnTo>
                  <a:pt x="0" y="206273"/>
                </a:lnTo>
                <a:close/>
              </a:path>
            </a:pathLst>
          </a:cu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8100019" scaled="0"/>
          </a:gradFill>
          <a:ln>
            <a:noFill/>
          </a:ln>
        </p:spPr>
      </p:sp>
      <p:sp>
        <p:nvSpPr>
          <p:cNvPr id="77" name="Google Shape;77;p5"/>
          <p:cNvSpPr txBox="1">
            <a:spLocks noGrp="1"/>
          </p:cNvSpPr>
          <p:nvPr>
            <p:ph type="subTitle" idx="1"/>
          </p:nvPr>
        </p:nvSpPr>
        <p:spPr>
          <a:xfrm>
            <a:off x="4379200" y="1181663"/>
            <a:ext cx="3435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2"/>
          </p:nvPr>
        </p:nvSpPr>
        <p:spPr>
          <a:xfrm>
            <a:off x="4379217" y="2677225"/>
            <a:ext cx="3435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3"/>
          </p:nvPr>
        </p:nvSpPr>
        <p:spPr>
          <a:xfrm>
            <a:off x="4379200" y="1754363"/>
            <a:ext cx="3435000" cy="86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4"/>
          </p:nvPr>
        </p:nvSpPr>
        <p:spPr>
          <a:xfrm>
            <a:off x="4379225" y="3249925"/>
            <a:ext cx="3435000" cy="86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title"/>
          </p:nvPr>
        </p:nvSpPr>
        <p:spPr>
          <a:xfrm>
            <a:off x="2680800" y="445025"/>
            <a:ext cx="574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 flipH="1">
            <a:off x="-1050" y="0"/>
            <a:ext cx="9146100" cy="4747200"/>
          </a:xfrm>
          <a:prstGeom prst="rect">
            <a:avLst/>
          </a:pr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4"/>
          <p:cNvSpPr/>
          <p:nvPr/>
        </p:nvSpPr>
        <p:spPr>
          <a:xfrm flipH="1">
            <a:off x="2620050" y="4275041"/>
            <a:ext cx="6523950" cy="777420"/>
          </a:xfrm>
          <a:custGeom>
            <a:avLst/>
            <a:gdLst/>
            <a:ahLst/>
            <a:cxnLst/>
            <a:rect l="l" t="t" r="r" b="b"/>
            <a:pathLst>
              <a:path w="260958" h="18583" extrusionOk="0">
                <a:moveTo>
                  <a:pt x="0" y="0"/>
                </a:moveTo>
                <a:lnTo>
                  <a:pt x="0" y="18583"/>
                </a:lnTo>
                <a:lnTo>
                  <a:pt x="260958" y="18583"/>
                </a:lnTo>
                <a:lnTo>
                  <a:pt x="226978" y="1062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</p:sp>
      <p:grpSp>
        <p:nvGrpSpPr>
          <p:cNvPr id="235" name="Google Shape;235;p14"/>
          <p:cNvGrpSpPr/>
          <p:nvPr/>
        </p:nvGrpSpPr>
        <p:grpSpPr>
          <a:xfrm flipH="1">
            <a:off x="-332" y="4244043"/>
            <a:ext cx="9132932" cy="911497"/>
            <a:chOff x="11400" y="4480100"/>
            <a:chExt cx="9132932" cy="675283"/>
          </a:xfrm>
        </p:grpSpPr>
        <p:sp>
          <p:nvSpPr>
            <p:cNvPr id="236" name="Google Shape;236;p14"/>
            <p:cNvSpPr/>
            <p:nvPr/>
          </p:nvSpPr>
          <p:spPr>
            <a:xfrm>
              <a:off x="15930" y="4480100"/>
              <a:ext cx="9128402" cy="7285"/>
            </a:xfrm>
            <a:custGeom>
              <a:avLst/>
              <a:gdLst/>
              <a:ahLst/>
              <a:cxnLst/>
              <a:rect l="l" t="t" r="r" b="b"/>
              <a:pathLst>
                <a:path w="288144" h="228" extrusionOk="0">
                  <a:moveTo>
                    <a:pt x="1" y="1"/>
                  </a:moveTo>
                  <a:lnTo>
                    <a:pt x="1" y="227"/>
                  </a:lnTo>
                  <a:lnTo>
                    <a:pt x="288144" y="227"/>
                  </a:lnTo>
                  <a:lnTo>
                    <a:pt x="288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15930" y="4702641"/>
              <a:ext cx="9128402" cy="7285"/>
            </a:xfrm>
            <a:custGeom>
              <a:avLst/>
              <a:gdLst/>
              <a:ahLst/>
              <a:cxnLst/>
              <a:rect l="l" t="t" r="r" b="b"/>
              <a:pathLst>
                <a:path w="288144" h="228" extrusionOk="0">
                  <a:moveTo>
                    <a:pt x="1" y="1"/>
                  </a:moveTo>
                  <a:lnTo>
                    <a:pt x="1" y="227"/>
                  </a:lnTo>
                  <a:lnTo>
                    <a:pt x="288144" y="227"/>
                  </a:lnTo>
                  <a:lnTo>
                    <a:pt x="288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5930" y="4925214"/>
              <a:ext cx="9128402" cy="6869"/>
            </a:xfrm>
            <a:custGeom>
              <a:avLst/>
              <a:gdLst/>
              <a:ahLst/>
              <a:cxnLst/>
              <a:rect l="l" t="t" r="r" b="b"/>
              <a:pathLst>
                <a:path w="288144" h="215" extrusionOk="0">
                  <a:moveTo>
                    <a:pt x="1" y="0"/>
                  </a:moveTo>
                  <a:lnTo>
                    <a:pt x="1" y="214"/>
                  </a:lnTo>
                  <a:lnTo>
                    <a:pt x="288144" y="214"/>
                  </a:lnTo>
                  <a:lnTo>
                    <a:pt x="288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573608" y="4921413"/>
              <a:ext cx="241606" cy="233970"/>
            </a:xfrm>
            <a:custGeom>
              <a:avLst/>
              <a:gdLst/>
              <a:ahLst/>
              <a:cxnLst/>
              <a:rect l="l" t="t" r="r" b="b"/>
              <a:pathLst>
                <a:path w="7562" h="7323" extrusionOk="0">
                  <a:moveTo>
                    <a:pt x="7407" y="0"/>
                  </a:moveTo>
                  <a:lnTo>
                    <a:pt x="1" y="7168"/>
                  </a:lnTo>
                  <a:lnTo>
                    <a:pt x="168" y="7322"/>
                  </a:lnTo>
                  <a:lnTo>
                    <a:pt x="7561" y="155"/>
                  </a:lnTo>
                  <a:lnTo>
                    <a:pt x="7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032007" y="4481259"/>
              <a:ext cx="237804" cy="230551"/>
            </a:xfrm>
            <a:custGeom>
              <a:avLst/>
              <a:gdLst/>
              <a:ahLst/>
              <a:cxnLst/>
              <a:rect l="l" t="t" r="r" b="b"/>
              <a:pathLst>
                <a:path w="7443" h="7216" extrusionOk="0">
                  <a:moveTo>
                    <a:pt x="7288" y="1"/>
                  </a:moveTo>
                  <a:lnTo>
                    <a:pt x="1" y="7061"/>
                  </a:lnTo>
                  <a:lnTo>
                    <a:pt x="156" y="7216"/>
                  </a:lnTo>
                  <a:lnTo>
                    <a:pt x="7442" y="155"/>
                  </a:lnTo>
                  <a:lnTo>
                    <a:pt x="7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5463534" y="4704563"/>
              <a:ext cx="7253" cy="225599"/>
            </a:xfrm>
            <a:custGeom>
              <a:avLst/>
              <a:gdLst/>
              <a:ahLst/>
              <a:cxnLst/>
              <a:rect l="l" t="t" r="r" b="b"/>
              <a:pathLst>
                <a:path w="227" h="7061" extrusionOk="0">
                  <a:moveTo>
                    <a:pt x="0" y="0"/>
                  </a:moveTo>
                  <a:lnTo>
                    <a:pt x="0" y="7061"/>
                  </a:lnTo>
                  <a:lnTo>
                    <a:pt x="226" y="706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1400" y="5092192"/>
              <a:ext cx="9132932" cy="7285"/>
            </a:xfrm>
            <a:custGeom>
              <a:avLst/>
              <a:gdLst/>
              <a:ahLst/>
              <a:cxnLst/>
              <a:rect l="l" t="t" r="r" b="b"/>
              <a:pathLst>
                <a:path w="288287" h="228" extrusionOk="0">
                  <a:moveTo>
                    <a:pt x="1" y="1"/>
                  </a:moveTo>
                  <a:lnTo>
                    <a:pt x="1" y="227"/>
                  </a:lnTo>
                  <a:lnTo>
                    <a:pt x="288287" y="227"/>
                  </a:lnTo>
                  <a:lnTo>
                    <a:pt x="288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4"/>
          <p:cNvSpPr/>
          <p:nvPr/>
        </p:nvSpPr>
        <p:spPr>
          <a:xfrm flipH="1">
            <a:off x="-257" y="-3575"/>
            <a:ext cx="1469833" cy="5202157"/>
          </a:xfrm>
          <a:custGeom>
            <a:avLst/>
            <a:gdLst/>
            <a:ahLst/>
            <a:cxnLst/>
            <a:rect l="l" t="t" r="r" b="b"/>
            <a:pathLst>
              <a:path w="57309" h="206026" extrusionOk="0">
                <a:moveTo>
                  <a:pt x="0" y="0"/>
                </a:moveTo>
                <a:lnTo>
                  <a:pt x="57309" y="0"/>
                </a:lnTo>
                <a:lnTo>
                  <a:pt x="57309" y="206026"/>
                </a:lnTo>
                <a:lnTo>
                  <a:pt x="286" y="17909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44" name="Google Shape;244;p14"/>
          <p:cNvGrpSpPr/>
          <p:nvPr/>
        </p:nvGrpSpPr>
        <p:grpSpPr>
          <a:xfrm>
            <a:off x="1395100" y="-54925"/>
            <a:ext cx="849825" cy="4607878"/>
            <a:chOff x="1395100" y="-54933"/>
            <a:chExt cx="849825" cy="4580851"/>
          </a:xfrm>
        </p:grpSpPr>
        <p:sp>
          <p:nvSpPr>
            <p:cNvPr id="245" name="Google Shape;245;p14"/>
            <p:cNvSpPr/>
            <p:nvPr/>
          </p:nvSpPr>
          <p:spPr>
            <a:xfrm>
              <a:off x="1395100" y="-54933"/>
              <a:ext cx="608978" cy="4580851"/>
            </a:xfrm>
            <a:custGeom>
              <a:avLst/>
              <a:gdLst/>
              <a:ahLst/>
              <a:cxnLst/>
              <a:rect l="l" t="t" r="r" b="b"/>
              <a:pathLst>
                <a:path w="6637" h="33033" extrusionOk="0">
                  <a:moveTo>
                    <a:pt x="0" y="1"/>
                  </a:moveTo>
                  <a:lnTo>
                    <a:pt x="0" y="33033"/>
                  </a:lnTo>
                  <a:lnTo>
                    <a:pt x="6636" y="33033"/>
                  </a:lnTo>
                  <a:lnTo>
                    <a:pt x="663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540001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2004080" y="-54933"/>
              <a:ext cx="240845" cy="4576688"/>
            </a:xfrm>
            <a:custGeom>
              <a:avLst/>
              <a:gdLst/>
              <a:ahLst/>
              <a:cxnLst/>
              <a:rect l="l" t="t" r="r" b="b"/>
              <a:pathLst>
                <a:path w="2113" h="33059" extrusionOk="0">
                  <a:moveTo>
                    <a:pt x="0" y="1"/>
                  </a:moveTo>
                  <a:lnTo>
                    <a:pt x="0" y="33059"/>
                  </a:lnTo>
                  <a:lnTo>
                    <a:pt x="2112" y="31019"/>
                  </a:lnTo>
                  <a:lnTo>
                    <a:pt x="211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540001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14"/>
          <p:cNvGrpSpPr/>
          <p:nvPr/>
        </p:nvGrpSpPr>
        <p:grpSpPr>
          <a:xfrm flipH="1">
            <a:off x="-475008" y="-426131"/>
            <a:ext cx="2032256" cy="4519063"/>
            <a:chOff x="3193654" y="1011280"/>
            <a:chExt cx="1126902" cy="2505857"/>
          </a:xfrm>
        </p:grpSpPr>
        <p:grpSp>
          <p:nvGrpSpPr>
            <p:cNvPr id="248" name="Google Shape;248;p14"/>
            <p:cNvGrpSpPr/>
            <p:nvPr/>
          </p:nvGrpSpPr>
          <p:grpSpPr>
            <a:xfrm>
              <a:off x="3287600" y="1843488"/>
              <a:ext cx="982372" cy="598913"/>
              <a:chOff x="4842825" y="1950100"/>
              <a:chExt cx="982372" cy="598913"/>
            </a:xfrm>
          </p:grpSpPr>
          <p:sp>
            <p:nvSpPr>
              <p:cNvPr id="249" name="Google Shape;249;p14"/>
              <p:cNvSpPr/>
              <p:nvPr/>
            </p:nvSpPr>
            <p:spPr>
              <a:xfrm>
                <a:off x="4842825" y="2460523"/>
                <a:ext cx="378560" cy="88490"/>
              </a:xfrm>
              <a:custGeom>
                <a:avLst/>
                <a:gdLst/>
                <a:ahLst/>
                <a:cxnLst/>
                <a:rect l="l" t="t" r="r" b="b"/>
                <a:pathLst>
                  <a:path w="9279" h="2169" extrusionOk="0">
                    <a:moveTo>
                      <a:pt x="6157" y="0"/>
                    </a:moveTo>
                    <a:cubicBezTo>
                      <a:pt x="6088" y="0"/>
                      <a:pt x="6020" y="5"/>
                      <a:pt x="5952" y="16"/>
                    </a:cubicBezTo>
                    <a:cubicBezTo>
                      <a:pt x="5605" y="70"/>
                      <a:pt x="5296" y="339"/>
                      <a:pt x="5120" y="611"/>
                    </a:cubicBezTo>
                    <a:lnTo>
                      <a:pt x="5120" y="611"/>
                    </a:lnTo>
                    <a:cubicBezTo>
                      <a:pt x="5019" y="541"/>
                      <a:pt x="4902" y="490"/>
                      <a:pt x="4775" y="479"/>
                    </a:cubicBezTo>
                    <a:cubicBezTo>
                      <a:pt x="4757" y="477"/>
                      <a:pt x="4738" y="476"/>
                      <a:pt x="4719" y="476"/>
                    </a:cubicBezTo>
                    <a:cubicBezTo>
                      <a:pt x="4340" y="476"/>
                      <a:pt x="3994" y="813"/>
                      <a:pt x="3900" y="1091"/>
                    </a:cubicBezTo>
                    <a:lnTo>
                      <a:pt x="3900" y="1091"/>
                    </a:lnTo>
                    <a:cubicBezTo>
                      <a:pt x="3833" y="1013"/>
                      <a:pt x="3751" y="948"/>
                      <a:pt x="3654" y="925"/>
                    </a:cubicBezTo>
                    <a:cubicBezTo>
                      <a:pt x="3626" y="918"/>
                      <a:pt x="3597" y="915"/>
                      <a:pt x="3568" y="915"/>
                    </a:cubicBezTo>
                    <a:cubicBezTo>
                      <a:pt x="3290" y="915"/>
                      <a:pt x="2979" y="1205"/>
                      <a:pt x="2887" y="1429"/>
                    </a:cubicBezTo>
                    <a:lnTo>
                      <a:pt x="2887" y="1429"/>
                    </a:lnTo>
                    <a:cubicBezTo>
                      <a:pt x="2759" y="1351"/>
                      <a:pt x="2606" y="1288"/>
                      <a:pt x="2456" y="1288"/>
                    </a:cubicBezTo>
                    <a:cubicBezTo>
                      <a:pt x="2421" y="1288"/>
                      <a:pt x="2387" y="1292"/>
                      <a:pt x="2353" y="1299"/>
                    </a:cubicBezTo>
                    <a:cubicBezTo>
                      <a:pt x="2139" y="1343"/>
                      <a:pt x="2160" y="1497"/>
                      <a:pt x="1908" y="1637"/>
                    </a:cubicBezTo>
                    <a:cubicBezTo>
                      <a:pt x="1776" y="1710"/>
                      <a:pt x="1656" y="1731"/>
                      <a:pt x="1535" y="1731"/>
                    </a:cubicBezTo>
                    <a:cubicBezTo>
                      <a:pt x="1376" y="1731"/>
                      <a:pt x="1214" y="1696"/>
                      <a:pt x="1019" y="1696"/>
                    </a:cubicBezTo>
                    <a:cubicBezTo>
                      <a:pt x="907" y="1696"/>
                      <a:pt x="784" y="1707"/>
                      <a:pt x="644" y="1744"/>
                    </a:cubicBezTo>
                    <a:cubicBezTo>
                      <a:pt x="347" y="1821"/>
                      <a:pt x="0" y="2004"/>
                      <a:pt x="19" y="2100"/>
                    </a:cubicBezTo>
                    <a:cubicBezTo>
                      <a:pt x="30" y="2150"/>
                      <a:pt x="138" y="2168"/>
                      <a:pt x="338" y="2168"/>
                    </a:cubicBezTo>
                    <a:cubicBezTo>
                      <a:pt x="824" y="2168"/>
                      <a:pt x="1851" y="2061"/>
                      <a:pt x="3332" y="2046"/>
                    </a:cubicBezTo>
                    <a:cubicBezTo>
                      <a:pt x="3427" y="2045"/>
                      <a:pt x="3511" y="2045"/>
                      <a:pt x="3587" y="2045"/>
                    </a:cubicBezTo>
                    <a:cubicBezTo>
                      <a:pt x="4160" y="2045"/>
                      <a:pt x="4264" y="2067"/>
                      <a:pt x="4820" y="2067"/>
                    </a:cubicBezTo>
                    <a:cubicBezTo>
                      <a:pt x="4932" y="2067"/>
                      <a:pt x="5064" y="2066"/>
                      <a:pt x="5221" y="2064"/>
                    </a:cubicBezTo>
                    <a:cubicBezTo>
                      <a:pt x="6415" y="2048"/>
                      <a:pt x="6756" y="1991"/>
                      <a:pt x="7242" y="1991"/>
                    </a:cubicBezTo>
                    <a:cubicBezTo>
                      <a:pt x="7393" y="1991"/>
                      <a:pt x="7558" y="1996"/>
                      <a:pt x="7768" y="2010"/>
                    </a:cubicBezTo>
                    <a:cubicBezTo>
                      <a:pt x="8371" y="2052"/>
                      <a:pt x="8803" y="2128"/>
                      <a:pt x="9035" y="2128"/>
                    </a:cubicBezTo>
                    <a:cubicBezTo>
                      <a:pt x="9146" y="2128"/>
                      <a:pt x="9212" y="2111"/>
                      <a:pt x="9229" y="2064"/>
                    </a:cubicBezTo>
                    <a:cubicBezTo>
                      <a:pt x="9278" y="1930"/>
                      <a:pt x="8880" y="1660"/>
                      <a:pt x="8587" y="1530"/>
                    </a:cubicBezTo>
                    <a:cubicBezTo>
                      <a:pt x="8408" y="1450"/>
                      <a:pt x="8151" y="1372"/>
                      <a:pt x="7935" y="1361"/>
                    </a:cubicBezTo>
                    <a:lnTo>
                      <a:pt x="7935" y="1361"/>
                    </a:lnTo>
                    <a:cubicBezTo>
                      <a:pt x="7888" y="1114"/>
                      <a:pt x="7766" y="823"/>
                      <a:pt x="7590" y="657"/>
                    </a:cubicBezTo>
                    <a:cubicBezTo>
                      <a:pt x="7184" y="275"/>
                      <a:pt x="6662" y="0"/>
                      <a:pt x="6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5355577" y="2337028"/>
                <a:ext cx="469620" cy="109786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2691" extrusionOk="0">
                    <a:moveTo>
                      <a:pt x="3873" y="1"/>
                    </a:moveTo>
                    <a:cubicBezTo>
                      <a:pt x="3246" y="1"/>
                      <a:pt x="2599" y="343"/>
                      <a:pt x="2096" y="816"/>
                    </a:cubicBezTo>
                    <a:lnTo>
                      <a:pt x="2095" y="816"/>
                    </a:lnTo>
                    <a:cubicBezTo>
                      <a:pt x="1876" y="1022"/>
                      <a:pt x="1725" y="1383"/>
                      <a:pt x="1667" y="1690"/>
                    </a:cubicBezTo>
                    <a:lnTo>
                      <a:pt x="1667" y="1690"/>
                    </a:lnTo>
                    <a:cubicBezTo>
                      <a:pt x="1399" y="1703"/>
                      <a:pt x="1081" y="1800"/>
                      <a:pt x="858" y="1899"/>
                    </a:cubicBezTo>
                    <a:cubicBezTo>
                      <a:pt x="495" y="2059"/>
                      <a:pt x="1" y="2394"/>
                      <a:pt x="63" y="2561"/>
                    </a:cubicBezTo>
                    <a:cubicBezTo>
                      <a:pt x="84" y="2619"/>
                      <a:pt x="165" y="2640"/>
                      <a:pt x="302" y="2640"/>
                    </a:cubicBezTo>
                    <a:cubicBezTo>
                      <a:pt x="590" y="2640"/>
                      <a:pt x="1126" y="2546"/>
                      <a:pt x="1874" y="2495"/>
                    </a:cubicBezTo>
                    <a:cubicBezTo>
                      <a:pt x="2136" y="2477"/>
                      <a:pt x="2342" y="2470"/>
                      <a:pt x="2530" y="2470"/>
                    </a:cubicBezTo>
                    <a:cubicBezTo>
                      <a:pt x="3131" y="2470"/>
                      <a:pt x="3555" y="2542"/>
                      <a:pt x="5034" y="2561"/>
                    </a:cubicBezTo>
                    <a:cubicBezTo>
                      <a:pt x="5228" y="2564"/>
                      <a:pt x="5389" y="2565"/>
                      <a:pt x="5528" y="2565"/>
                    </a:cubicBezTo>
                    <a:cubicBezTo>
                      <a:pt x="6220" y="2565"/>
                      <a:pt x="6348" y="2537"/>
                      <a:pt x="7059" y="2537"/>
                    </a:cubicBezTo>
                    <a:cubicBezTo>
                      <a:pt x="7153" y="2537"/>
                      <a:pt x="7258" y="2538"/>
                      <a:pt x="7376" y="2539"/>
                    </a:cubicBezTo>
                    <a:cubicBezTo>
                      <a:pt x="9213" y="2557"/>
                      <a:pt x="10487" y="2690"/>
                      <a:pt x="11090" y="2690"/>
                    </a:cubicBezTo>
                    <a:cubicBezTo>
                      <a:pt x="11339" y="2690"/>
                      <a:pt x="11473" y="2668"/>
                      <a:pt x="11486" y="2605"/>
                    </a:cubicBezTo>
                    <a:cubicBezTo>
                      <a:pt x="11510" y="2486"/>
                      <a:pt x="11080" y="2260"/>
                      <a:pt x="10713" y="2164"/>
                    </a:cubicBezTo>
                    <a:cubicBezTo>
                      <a:pt x="10539" y="2118"/>
                      <a:pt x="10386" y="2104"/>
                      <a:pt x="10247" y="2104"/>
                    </a:cubicBezTo>
                    <a:cubicBezTo>
                      <a:pt x="10005" y="2104"/>
                      <a:pt x="9805" y="2148"/>
                      <a:pt x="9608" y="2148"/>
                    </a:cubicBezTo>
                    <a:cubicBezTo>
                      <a:pt x="9457" y="2148"/>
                      <a:pt x="9308" y="2122"/>
                      <a:pt x="9144" y="2031"/>
                    </a:cubicBezTo>
                    <a:cubicBezTo>
                      <a:pt x="8831" y="1858"/>
                      <a:pt x="8857" y="1667"/>
                      <a:pt x="8592" y="1611"/>
                    </a:cubicBezTo>
                    <a:cubicBezTo>
                      <a:pt x="8550" y="1603"/>
                      <a:pt x="8508" y="1599"/>
                      <a:pt x="8466" y="1599"/>
                    </a:cubicBezTo>
                    <a:cubicBezTo>
                      <a:pt x="8279" y="1599"/>
                      <a:pt x="8089" y="1676"/>
                      <a:pt x="7930" y="1773"/>
                    </a:cubicBezTo>
                    <a:lnTo>
                      <a:pt x="7930" y="1773"/>
                    </a:lnTo>
                    <a:cubicBezTo>
                      <a:pt x="7816" y="1496"/>
                      <a:pt x="7431" y="1135"/>
                      <a:pt x="7086" y="1135"/>
                    </a:cubicBezTo>
                    <a:cubicBezTo>
                      <a:pt x="7049" y="1135"/>
                      <a:pt x="7014" y="1139"/>
                      <a:pt x="6979" y="1147"/>
                    </a:cubicBezTo>
                    <a:cubicBezTo>
                      <a:pt x="6858" y="1176"/>
                      <a:pt x="6755" y="1257"/>
                      <a:pt x="6672" y="1353"/>
                    </a:cubicBezTo>
                    <a:lnTo>
                      <a:pt x="6672" y="1353"/>
                    </a:lnTo>
                    <a:cubicBezTo>
                      <a:pt x="6556" y="1009"/>
                      <a:pt x="6127" y="592"/>
                      <a:pt x="5657" y="592"/>
                    </a:cubicBezTo>
                    <a:cubicBezTo>
                      <a:pt x="5634" y="592"/>
                      <a:pt x="5610" y="593"/>
                      <a:pt x="5587" y="595"/>
                    </a:cubicBezTo>
                    <a:cubicBezTo>
                      <a:pt x="5429" y="609"/>
                      <a:pt x="5285" y="671"/>
                      <a:pt x="5160" y="759"/>
                    </a:cubicBezTo>
                    <a:lnTo>
                      <a:pt x="5160" y="759"/>
                    </a:lnTo>
                    <a:cubicBezTo>
                      <a:pt x="4941" y="421"/>
                      <a:pt x="4558" y="88"/>
                      <a:pt x="4128" y="20"/>
                    </a:cubicBezTo>
                    <a:cubicBezTo>
                      <a:pt x="4044" y="7"/>
                      <a:pt x="3958" y="1"/>
                      <a:pt x="3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>
                <a:off x="5418621" y="1950100"/>
                <a:ext cx="278280" cy="91917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2253" extrusionOk="0">
                    <a:moveTo>
                      <a:pt x="2294" y="0"/>
                    </a:moveTo>
                    <a:cubicBezTo>
                      <a:pt x="1923" y="0"/>
                      <a:pt x="1539" y="286"/>
                      <a:pt x="1241" y="683"/>
                    </a:cubicBezTo>
                    <a:cubicBezTo>
                      <a:pt x="1112" y="855"/>
                      <a:pt x="1022" y="1158"/>
                      <a:pt x="988" y="1414"/>
                    </a:cubicBezTo>
                    <a:lnTo>
                      <a:pt x="988" y="1414"/>
                    </a:lnTo>
                    <a:cubicBezTo>
                      <a:pt x="829" y="1425"/>
                      <a:pt x="640" y="1507"/>
                      <a:pt x="508" y="1590"/>
                    </a:cubicBezTo>
                    <a:cubicBezTo>
                      <a:pt x="293" y="1724"/>
                      <a:pt x="1" y="2005"/>
                      <a:pt x="37" y="2145"/>
                    </a:cubicBezTo>
                    <a:cubicBezTo>
                      <a:pt x="49" y="2193"/>
                      <a:pt x="98" y="2211"/>
                      <a:pt x="179" y="2211"/>
                    </a:cubicBezTo>
                    <a:cubicBezTo>
                      <a:pt x="350" y="2211"/>
                      <a:pt x="667" y="2132"/>
                      <a:pt x="1110" y="2090"/>
                    </a:cubicBezTo>
                    <a:cubicBezTo>
                      <a:pt x="1266" y="2075"/>
                      <a:pt x="1389" y="2069"/>
                      <a:pt x="1502" y="2069"/>
                    </a:cubicBezTo>
                    <a:cubicBezTo>
                      <a:pt x="1857" y="2069"/>
                      <a:pt x="2109" y="2128"/>
                      <a:pt x="2982" y="2145"/>
                    </a:cubicBezTo>
                    <a:cubicBezTo>
                      <a:pt x="3096" y="2147"/>
                      <a:pt x="3191" y="2148"/>
                      <a:pt x="3272" y="2148"/>
                    </a:cubicBezTo>
                    <a:cubicBezTo>
                      <a:pt x="3681" y="2148"/>
                      <a:pt x="3759" y="2125"/>
                      <a:pt x="4169" y="2125"/>
                    </a:cubicBezTo>
                    <a:cubicBezTo>
                      <a:pt x="4228" y="2125"/>
                      <a:pt x="4295" y="2126"/>
                      <a:pt x="4370" y="2127"/>
                    </a:cubicBezTo>
                    <a:cubicBezTo>
                      <a:pt x="5461" y="2141"/>
                      <a:pt x="6216" y="2253"/>
                      <a:pt x="6573" y="2253"/>
                    </a:cubicBezTo>
                    <a:cubicBezTo>
                      <a:pt x="6719" y="2253"/>
                      <a:pt x="6799" y="2234"/>
                      <a:pt x="6806" y="2182"/>
                    </a:cubicBezTo>
                    <a:cubicBezTo>
                      <a:pt x="6821" y="2082"/>
                      <a:pt x="6566" y="1893"/>
                      <a:pt x="6348" y="1812"/>
                    </a:cubicBezTo>
                    <a:cubicBezTo>
                      <a:pt x="6245" y="1774"/>
                      <a:pt x="6154" y="1761"/>
                      <a:pt x="6071" y="1761"/>
                    </a:cubicBezTo>
                    <a:cubicBezTo>
                      <a:pt x="5928" y="1761"/>
                      <a:pt x="5809" y="1798"/>
                      <a:pt x="5692" y="1798"/>
                    </a:cubicBezTo>
                    <a:cubicBezTo>
                      <a:pt x="5603" y="1798"/>
                      <a:pt x="5515" y="1777"/>
                      <a:pt x="5418" y="1701"/>
                    </a:cubicBezTo>
                    <a:cubicBezTo>
                      <a:pt x="5232" y="1555"/>
                      <a:pt x="5248" y="1395"/>
                      <a:pt x="5091" y="1349"/>
                    </a:cubicBezTo>
                    <a:cubicBezTo>
                      <a:pt x="5066" y="1342"/>
                      <a:pt x="5041" y="1339"/>
                      <a:pt x="5016" y="1339"/>
                    </a:cubicBezTo>
                    <a:cubicBezTo>
                      <a:pt x="4906" y="1339"/>
                      <a:pt x="4792" y="1404"/>
                      <a:pt x="4698" y="1485"/>
                    </a:cubicBezTo>
                    <a:lnTo>
                      <a:pt x="4698" y="1485"/>
                    </a:lnTo>
                    <a:cubicBezTo>
                      <a:pt x="4631" y="1252"/>
                      <a:pt x="4403" y="950"/>
                      <a:pt x="4198" y="950"/>
                    </a:cubicBezTo>
                    <a:cubicBezTo>
                      <a:pt x="4177" y="950"/>
                      <a:pt x="4156" y="953"/>
                      <a:pt x="4135" y="960"/>
                    </a:cubicBezTo>
                    <a:cubicBezTo>
                      <a:pt x="4064" y="985"/>
                      <a:pt x="4002" y="1052"/>
                      <a:pt x="3953" y="1134"/>
                    </a:cubicBezTo>
                    <a:lnTo>
                      <a:pt x="3953" y="1134"/>
                    </a:lnTo>
                    <a:cubicBezTo>
                      <a:pt x="3884" y="845"/>
                      <a:pt x="3631" y="495"/>
                      <a:pt x="3352" y="495"/>
                    </a:cubicBezTo>
                    <a:cubicBezTo>
                      <a:pt x="3338" y="495"/>
                      <a:pt x="3324" y="496"/>
                      <a:pt x="3311" y="498"/>
                    </a:cubicBezTo>
                    <a:cubicBezTo>
                      <a:pt x="3217" y="510"/>
                      <a:pt x="3131" y="562"/>
                      <a:pt x="3057" y="636"/>
                    </a:cubicBezTo>
                    <a:lnTo>
                      <a:pt x="3057" y="636"/>
                    </a:lnTo>
                    <a:cubicBezTo>
                      <a:pt x="2927" y="352"/>
                      <a:pt x="2700" y="73"/>
                      <a:pt x="2446" y="17"/>
                    </a:cubicBezTo>
                    <a:cubicBezTo>
                      <a:pt x="2395" y="6"/>
                      <a:pt x="2345" y="0"/>
                      <a:pt x="22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14"/>
            <p:cNvGrpSpPr/>
            <p:nvPr/>
          </p:nvGrpSpPr>
          <p:grpSpPr>
            <a:xfrm>
              <a:off x="3345786" y="2670405"/>
              <a:ext cx="929417" cy="637786"/>
              <a:chOff x="5149247" y="2553791"/>
              <a:chExt cx="1066457" cy="731826"/>
            </a:xfrm>
          </p:grpSpPr>
          <p:sp>
            <p:nvSpPr>
              <p:cNvPr id="253" name="Google Shape;253;p14"/>
              <p:cNvSpPr/>
              <p:nvPr/>
            </p:nvSpPr>
            <p:spPr>
              <a:xfrm>
                <a:off x="5925234" y="2666665"/>
                <a:ext cx="72322" cy="606165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0284" extrusionOk="0">
                    <a:moveTo>
                      <a:pt x="1227" y="1"/>
                    </a:moveTo>
                    <a:lnTo>
                      <a:pt x="1" y="1533"/>
                    </a:lnTo>
                    <a:lnTo>
                      <a:pt x="1" y="2656"/>
                    </a:lnTo>
                    <a:lnTo>
                      <a:pt x="603" y="2656"/>
                    </a:lnTo>
                    <a:lnTo>
                      <a:pt x="603" y="10283"/>
                    </a:lnTo>
                    <a:lnTo>
                      <a:pt x="1227" y="10283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4"/>
              <p:cNvSpPr/>
              <p:nvPr/>
            </p:nvSpPr>
            <p:spPr>
              <a:xfrm>
                <a:off x="5742569" y="2823157"/>
                <a:ext cx="218205" cy="449672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7629" extrusionOk="0">
                    <a:moveTo>
                      <a:pt x="1" y="1"/>
                    </a:moveTo>
                    <a:lnTo>
                      <a:pt x="1" y="7628"/>
                    </a:lnTo>
                    <a:lnTo>
                      <a:pt x="3702" y="7628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4"/>
              <p:cNvSpPr/>
              <p:nvPr/>
            </p:nvSpPr>
            <p:spPr>
              <a:xfrm>
                <a:off x="5149247" y="2664308"/>
                <a:ext cx="218205" cy="608522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10324" extrusionOk="0">
                    <a:moveTo>
                      <a:pt x="1" y="0"/>
                    </a:moveTo>
                    <a:lnTo>
                      <a:pt x="1" y="10323"/>
                    </a:lnTo>
                    <a:lnTo>
                      <a:pt x="3701" y="10323"/>
                    </a:lnTo>
                    <a:lnTo>
                      <a:pt x="37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>
                <a:off x="5419384" y="2763743"/>
                <a:ext cx="133269" cy="509086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8637" extrusionOk="0">
                    <a:moveTo>
                      <a:pt x="1" y="0"/>
                    </a:moveTo>
                    <a:lnTo>
                      <a:pt x="1" y="8636"/>
                    </a:lnTo>
                    <a:lnTo>
                      <a:pt x="2261" y="8636"/>
                    </a:ln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4"/>
              <p:cNvSpPr/>
              <p:nvPr/>
            </p:nvSpPr>
            <p:spPr>
              <a:xfrm>
                <a:off x="5997499" y="2553791"/>
                <a:ext cx="218205" cy="719040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12199" extrusionOk="0">
                    <a:moveTo>
                      <a:pt x="3701" y="1"/>
                    </a:moveTo>
                    <a:lnTo>
                      <a:pt x="1" y="1916"/>
                    </a:lnTo>
                    <a:lnTo>
                      <a:pt x="1" y="12198"/>
                    </a:lnTo>
                    <a:lnTo>
                      <a:pt x="3701" y="12198"/>
                    </a:lnTo>
                    <a:lnTo>
                      <a:pt x="37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>
                <a:off x="6038759" y="2729969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4"/>
              <p:cNvSpPr/>
              <p:nvPr/>
            </p:nvSpPr>
            <p:spPr>
              <a:xfrm>
                <a:off x="6094991" y="2729969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4"/>
              <p:cNvSpPr/>
              <p:nvPr/>
            </p:nvSpPr>
            <p:spPr>
              <a:xfrm>
                <a:off x="6151164" y="2729969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4"/>
              <p:cNvSpPr/>
              <p:nvPr/>
            </p:nvSpPr>
            <p:spPr>
              <a:xfrm>
                <a:off x="6038759" y="2840191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4"/>
              <p:cNvSpPr/>
              <p:nvPr/>
            </p:nvSpPr>
            <p:spPr>
              <a:xfrm>
                <a:off x="6094991" y="2840191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4"/>
              <p:cNvSpPr/>
              <p:nvPr/>
            </p:nvSpPr>
            <p:spPr>
              <a:xfrm>
                <a:off x="6151164" y="2840191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>
                <a:off x="6038759" y="2950472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>
                <a:off x="6094991" y="2950472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4"/>
              <p:cNvSpPr/>
              <p:nvPr/>
            </p:nvSpPr>
            <p:spPr>
              <a:xfrm>
                <a:off x="6151164" y="2950472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4"/>
              <p:cNvSpPr/>
              <p:nvPr/>
            </p:nvSpPr>
            <p:spPr>
              <a:xfrm>
                <a:off x="6038759" y="3060694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6094991" y="3060694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4"/>
              <p:cNvSpPr/>
              <p:nvPr/>
            </p:nvSpPr>
            <p:spPr>
              <a:xfrm>
                <a:off x="6151164" y="3060694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4"/>
              <p:cNvSpPr/>
              <p:nvPr/>
            </p:nvSpPr>
            <p:spPr>
              <a:xfrm>
                <a:off x="6038759" y="3170974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4"/>
              <p:cNvSpPr/>
              <p:nvPr/>
            </p:nvSpPr>
            <p:spPr>
              <a:xfrm>
                <a:off x="6094991" y="3170974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4"/>
              <p:cNvSpPr/>
              <p:nvPr/>
            </p:nvSpPr>
            <p:spPr>
              <a:xfrm>
                <a:off x="6151164" y="3170974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5777464" y="2876971"/>
                <a:ext cx="22693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5" y="1321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4"/>
              <p:cNvSpPr/>
              <p:nvPr/>
            </p:nvSpPr>
            <p:spPr>
              <a:xfrm>
                <a:off x="5833637" y="2876971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4"/>
              <p:cNvSpPr/>
              <p:nvPr/>
            </p:nvSpPr>
            <p:spPr>
              <a:xfrm>
                <a:off x="5889868" y="2876971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4"/>
              <p:cNvSpPr/>
              <p:nvPr/>
            </p:nvSpPr>
            <p:spPr>
              <a:xfrm>
                <a:off x="5777464" y="2987193"/>
                <a:ext cx="22693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5" y="1322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4"/>
              <p:cNvSpPr/>
              <p:nvPr/>
            </p:nvSpPr>
            <p:spPr>
              <a:xfrm>
                <a:off x="5833637" y="2987193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4"/>
              <p:cNvSpPr/>
              <p:nvPr/>
            </p:nvSpPr>
            <p:spPr>
              <a:xfrm>
                <a:off x="5889868" y="2987193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4"/>
              <p:cNvSpPr/>
              <p:nvPr/>
            </p:nvSpPr>
            <p:spPr>
              <a:xfrm>
                <a:off x="5777464" y="3097473"/>
                <a:ext cx="22693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5" y="1321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4"/>
              <p:cNvSpPr/>
              <p:nvPr/>
            </p:nvSpPr>
            <p:spPr>
              <a:xfrm>
                <a:off x="5833637" y="3097473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4"/>
              <p:cNvSpPr/>
              <p:nvPr/>
            </p:nvSpPr>
            <p:spPr>
              <a:xfrm>
                <a:off x="5889868" y="3097473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4"/>
              <p:cNvSpPr/>
              <p:nvPr/>
            </p:nvSpPr>
            <p:spPr>
              <a:xfrm>
                <a:off x="5777464" y="3207695"/>
                <a:ext cx="22693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5" y="1322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4"/>
              <p:cNvSpPr/>
              <p:nvPr/>
            </p:nvSpPr>
            <p:spPr>
              <a:xfrm>
                <a:off x="5833637" y="3207695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>
                <a:off x="5889868" y="3207695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>
                <a:off x="5197875" y="2729969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4"/>
              <p:cNvSpPr/>
              <p:nvPr/>
            </p:nvSpPr>
            <p:spPr>
              <a:xfrm>
                <a:off x="5254048" y="2729969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4"/>
              <p:cNvSpPr/>
              <p:nvPr/>
            </p:nvSpPr>
            <p:spPr>
              <a:xfrm>
                <a:off x="5310221" y="2729969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4"/>
              <p:cNvSpPr/>
              <p:nvPr/>
            </p:nvSpPr>
            <p:spPr>
              <a:xfrm>
                <a:off x="5197875" y="2840191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4"/>
              <p:cNvSpPr/>
              <p:nvPr/>
            </p:nvSpPr>
            <p:spPr>
              <a:xfrm>
                <a:off x="5254048" y="2840191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>
                <a:off x="5310221" y="2840191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4"/>
              <p:cNvSpPr/>
              <p:nvPr/>
            </p:nvSpPr>
            <p:spPr>
              <a:xfrm>
                <a:off x="5197875" y="2950472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4"/>
              <p:cNvSpPr/>
              <p:nvPr/>
            </p:nvSpPr>
            <p:spPr>
              <a:xfrm>
                <a:off x="5254048" y="2950472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5310221" y="2950472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5197875" y="3060694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5254048" y="3060694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5310221" y="3060694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4"/>
              <p:cNvSpPr/>
              <p:nvPr/>
            </p:nvSpPr>
            <p:spPr>
              <a:xfrm>
                <a:off x="5197875" y="3170974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>
                <a:off x="5254048" y="3170974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5310221" y="3170974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5451331" y="2808952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5497483" y="2808952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5451331" y="2874260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5497483" y="2874260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5451331" y="2939626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5" y="782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5497483" y="2939626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4" y="78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5451331" y="3004934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5" y="782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>
                <a:off x="5497483" y="3004934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4" y="78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>
                <a:off x="5451331" y="3071539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4"/>
              <p:cNvSpPr/>
              <p:nvPr/>
            </p:nvSpPr>
            <p:spPr>
              <a:xfrm>
                <a:off x="5497483" y="3071539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4"/>
              <p:cNvSpPr/>
              <p:nvPr/>
            </p:nvSpPr>
            <p:spPr>
              <a:xfrm>
                <a:off x="5451331" y="3136847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>
                <a:off x="5497483" y="3136847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4"/>
              <p:cNvSpPr/>
              <p:nvPr/>
            </p:nvSpPr>
            <p:spPr>
              <a:xfrm>
                <a:off x="5710327" y="2823157"/>
                <a:ext cx="32418" cy="449672"/>
              </a:xfrm>
              <a:custGeom>
                <a:avLst/>
                <a:gdLst/>
                <a:ahLst/>
                <a:cxnLst/>
                <a:rect l="l" t="t" r="r" b="b"/>
                <a:pathLst>
                  <a:path w="550" h="7629" extrusionOk="0">
                    <a:moveTo>
                      <a:pt x="549" y="1"/>
                    </a:moveTo>
                    <a:lnTo>
                      <a:pt x="0" y="369"/>
                    </a:lnTo>
                    <a:lnTo>
                      <a:pt x="0" y="7628"/>
                    </a:lnTo>
                    <a:lnTo>
                      <a:pt x="549" y="7628"/>
                    </a:lnTo>
                    <a:lnTo>
                      <a:pt x="5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4"/>
              <p:cNvSpPr/>
              <p:nvPr/>
            </p:nvSpPr>
            <p:spPr>
              <a:xfrm>
                <a:off x="5387142" y="2763625"/>
                <a:ext cx="32418" cy="509204"/>
              </a:xfrm>
              <a:custGeom>
                <a:avLst/>
                <a:gdLst/>
                <a:ahLst/>
                <a:cxnLst/>
                <a:rect l="l" t="t" r="r" b="b"/>
                <a:pathLst>
                  <a:path w="550" h="8639" extrusionOk="0">
                    <a:moveTo>
                      <a:pt x="549" y="0"/>
                    </a:moveTo>
                    <a:lnTo>
                      <a:pt x="0" y="370"/>
                    </a:lnTo>
                    <a:lnTo>
                      <a:pt x="0" y="8638"/>
                    </a:lnTo>
                    <a:lnTo>
                      <a:pt x="549" y="8638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4" name="Google Shape;314;p14"/>
            <p:cNvSpPr/>
            <p:nvPr/>
          </p:nvSpPr>
          <p:spPr>
            <a:xfrm>
              <a:off x="3320484" y="1011280"/>
              <a:ext cx="982916" cy="2363553"/>
            </a:xfrm>
            <a:custGeom>
              <a:avLst/>
              <a:gdLst/>
              <a:ahLst/>
              <a:cxnLst/>
              <a:rect l="l" t="t" r="r" b="b"/>
              <a:pathLst>
                <a:path w="27326" h="65709" extrusionOk="0">
                  <a:moveTo>
                    <a:pt x="10505" y="62062"/>
                  </a:moveTo>
                  <a:lnTo>
                    <a:pt x="1" y="59784"/>
                  </a:lnTo>
                  <a:lnTo>
                    <a:pt x="36" y="28134"/>
                  </a:lnTo>
                  <a:lnTo>
                    <a:pt x="10505" y="17341"/>
                  </a:lnTo>
                  <a:lnTo>
                    <a:pt x="10505" y="62062"/>
                  </a:lnTo>
                  <a:close/>
                  <a:moveTo>
                    <a:pt x="13507" y="14247"/>
                  </a:moveTo>
                  <a:lnTo>
                    <a:pt x="13507" y="62713"/>
                  </a:lnTo>
                  <a:lnTo>
                    <a:pt x="27325" y="65708"/>
                  </a:lnTo>
                  <a:lnTo>
                    <a:pt x="27325" y="0"/>
                  </a:lnTo>
                  <a:close/>
                </a:path>
              </a:pathLst>
            </a:custGeom>
            <a:gradFill>
              <a:gsLst>
                <a:gs pos="0">
                  <a:srgbClr val="F5A65A">
                    <a:alpha val="58431"/>
                  </a:srgbClr>
                </a:gs>
                <a:gs pos="100000">
                  <a:srgbClr val="F59A93">
                    <a:alpha val="66666"/>
                  </a:srgbClr>
                </a:gs>
              </a:gsLst>
              <a:lin ang="135000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3286385" y="2007508"/>
              <a:ext cx="76544" cy="1158414"/>
            </a:xfrm>
            <a:custGeom>
              <a:avLst/>
              <a:gdLst/>
              <a:ahLst/>
              <a:cxnLst/>
              <a:rect l="l" t="t" r="r" b="b"/>
              <a:pathLst>
                <a:path w="2128" h="32205" extrusionOk="0">
                  <a:moveTo>
                    <a:pt x="2127" y="1"/>
                  </a:moveTo>
                  <a:lnTo>
                    <a:pt x="1" y="457"/>
                  </a:lnTo>
                  <a:lnTo>
                    <a:pt x="1" y="32204"/>
                  </a:lnTo>
                  <a:lnTo>
                    <a:pt x="2127" y="31873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3320484" y="3137078"/>
              <a:ext cx="377901" cy="106147"/>
            </a:xfrm>
            <a:custGeom>
              <a:avLst/>
              <a:gdLst/>
              <a:ahLst/>
              <a:cxnLst/>
              <a:rect l="l" t="t" r="r" b="b"/>
              <a:pathLst>
                <a:path w="10506" h="2951" extrusionOk="0">
                  <a:moveTo>
                    <a:pt x="3" y="0"/>
                  </a:moveTo>
                  <a:lnTo>
                    <a:pt x="1" y="671"/>
                  </a:lnTo>
                  <a:lnTo>
                    <a:pt x="10505" y="2950"/>
                  </a:lnTo>
                  <a:lnTo>
                    <a:pt x="10505" y="176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3806294" y="3217004"/>
              <a:ext cx="497105" cy="157405"/>
            </a:xfrm>
            <a:custGeom>
              <a:avLst/>
              <a:gdLst/>
              <a:ahLst/>
              <a:cxnLst/>
              <a:rect l="l" t="t" r="r" b="b"/>
              <a:pathLst>
                <a:path w="13820" h="4376" extrusionOk="0">
                  <a:moveTo>
                    <a:pt x="1" y="0"/>
                  </a:moveTo>
                  <a:lnTo>
                    <a:pt x="1" y="1378"/>
                  </a:lnTo>
                  <a:lnTo>
                    <a:pt x="13819" y="4375"/>
                  </a:lnTo>
                  <a:lnTo>
                    <a:pt x="13819" y="2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3320484" y="3137078"/>
              <a:ext cx="377901" cy="106147"/>
            </a:xfrm>
            <a:custGeom>
              <a:avLst/>
              <a:gdLst/>
              <a:ahLst/>
              <a:cxnLst/>
              <a:rect l="l" t="t" r="r" b="b"/>
              <a:pathLst>
                <a:path w="10506" h="2951" extrusionOk="0">
                  <a:moveTo>
                    <a:pt x="1" y="671"/>
                  </a:moveTo>
                  <a:lnTo>
                    <a:pt x="10505" y="2950"/>
                  </a:lnTo>
                  <a:lnTo>
                    <a:pt x="10505" y="176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3806294" y="3217004"/>
              <a:ext cx="497105" cy="157405"/>
            </a:xfrm>
            <a:custGeom>
              <a:avLst/>
              <a:gdLst/>
              <a:ahLst/>
              <a:cxnLst/>
              <a:rect l="l" t="t" r="r" b="b"/>
              <a:pathLst>
                <a:path w="13820" h="4376" extrusionOk="0">
                  <a:moveTo>
                    <a:pt x="1" y="1378"/>
                  </a:moveTo>
                  <a:lnTo>
                    <a:pt x="13819" y="4375"/>
                  </a:lnTo>
                  <a:lnTo>
                    <a:pt x="13819" y="2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3320484" y="1635038"/>
              <a:ext cx="377901" cy="1526243"/>
            </a:xfrm>
            <a:custGeom>
              <a:avLst/>
              <a:gdLst/>
              <a:ahLst/>
              <a:cxnLst/>
              <a:rect l="l" t="t" r="r" b="b"/>
              <a:pathLst>
                <a:path w="10506" h="42431" extrusionOk="0">
                  <a:moveTo>
                    <a:pt x="10505" y="0"/>
                  </a:moveTo>
                  <a:lnTo>
                    <a:pt x="36" y="10793"/>
                  </a:lnTo>
                  <a:lnTo>
                    <a:pt x="1" y="42429"/>
                  </a:lnTo>
                  <a:lnTo>
                    <a:pt x="3" y="42431"/>
                  </a:lnTo>
                  <a:lnTo>
                    <a:pt x="36" y="12484"/>
                  </a:lnTo>
                  <a:lnTo>
                    <a:pt x="10505" y="1989"/>
                  </a:lnTo>
                  <a:lnTo>
                    <a:pt x="1050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3806294" y="1011280"/>
              <a:ext cx="497105" cy="584009"/>
            </a:xfrm>
            <a:custGeom>
              <a:avLst/>
              <a:gdLst/>
              <a:ahLst/>
              <a:cxnLst/>
              <a:rect l="l" t="t" r="r" b="b"/>
              <a:pathLst>
                <a:path w="13820" h="16236" extrusionOk="0">
                  <a:moveTo>
                    <a:pt x="13819" y="0"/>
                  </a:moveTo>
                  <a:lnTo>
                    <a:pt x="1" y="14247"/>
                  </a:lnTo>
                  <a:lnTo>
                    <a:pt x="1" y="16235"/>
                  </a:lnTo>
                  <a:lnTo>
                    <a:pt x="13819" y="3097"/>
                  </a:lnTo>
                  <a:lnTo>
                    <a:pt x="138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3806294" y="1500366"/>
              <a:ext cx="99025" cy="1764436"/>
            </a:xfrm>
            <a:custGeom>
              <a:avLst/>
              <a:gdLst/>
              <a:ahLst/>
              <a:cxnLst/>
              <a:rect l="l" t="t" r="r" b="b"/>
              <a:pathLst>
                <a:path w="2753" h="49053" extrusionOk="0">
                  <a:moveTo>
                    <a:pt x="2752" y="1"/>
                  </a:moveTo>
                  <a:lnTo>
                    <a:pt x="1" y="654"/>
                  </a:lnTo>
                  <a:lnTo>
                    <a:pt x="1" y="49053"/>
                  </a:lnTo>
                  <a:lnTo>
                    <a:pt x="2752" y="48169"/>
                  </a:lnTo>
                  <a:lnTo>
                    <a:pt x="27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3806294" y="1500366"/>
              <a:ext cx="99025" cy="1764436"/>
            </a:xfrm>
            <a:custGeom>
              <a:avLst/>
              <a:gdLst/>
              <a:ahLst/>
              <a:cxnLst/>
              <a:rect l="l" t="t" r="r" b="b"/>
              <a:pathLst>
                <a:path w="2753" h="49053" extrusionOk="0">
                  <a:moveTo>
                    <a:pt x="1" y="49053"/>
                  </a:moveTo>
                  <a:lnTo>
                    <a:pt x="2752" y="48169"/>
                  </a:lnTo>
                  <a:lnTo>
                    <a:pt x="2752" y="1"/>
                  </a:lnTo>
                  <a:lnTo>
                    <a:pt x="1" y="65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26986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3806294" y="1500366"/>
              <a:ext cx="99025" cy="1764436"/>
            </a:xfrm>
            <a:custGeom>
              <a:avLst/>
              <a:gdLst/>
              <a:ahLst/>
              <a:cxnLst/>
              <a:rect l="l" t="t" r="r" b="b"/>
              <a:pathLst>
                <a:path w="2753" h="49053" fill="none" extrusionOk="0">
                  <a:moveTo>
                    <a:pt x="1" y="49053"/>
                  </a:moveTo>
                  <a:lnTo>
                    <a:pt x="2752" y="48169"/>
                  </a:lnTo>
                  <a:lnTo>
                    <a:pt x="2752" y="1"/>
                  </a:lnTo>
                  <a:lnTo>
                    <a:pt x="1" y="65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3320484" y="2007508"/>
              <a:ext cx="76544" cy="1153414"/>
            </a:xfrm>
            <a:custGeom>
              <a:avLst/>
              <a:gdLst/>
              <a:ahLst/>
              <a:cxnLst/>
              <a:rect l="l" t="t" r="r" b="b"/>
              <a:pathLst>
                <a:path w="2128" h="32066" extrusionOk="0">
                  <a:moveTo>
                    <a:pt x="2127" y="1"/>
                  </a:moveTo>
                  <a:lnTo>
                    <a:pt x="1" y="457"/>
                  </a:lnTo>
                  <a:lnTo>
                    <a:pt x="1" y="32066"/>
                  </a:lnTo>
                  <a:lnTo>
                    <a:pt x="2127" y="3173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3320484" y="2007508"/>
              <a:ext cx="76544" cy="1153414"/>
            </a:xfrm>
            <a:custGeom>
              <a:avLst/>
              <a:gdLst/>
              <a:ahLst/>
              <a:cxnLst/>
              <a:rect l="l" t="t" r="r" b="b"/>
              <a:pathLst>
                <a:path w="2128" h="32066" extrusionOk="0">
                  <a:moveTo>
                    <a:pt x="1" y="32066"/>
                  </a:moveTo>
                  <a:lnTo>
                    <a:pt x="2127" y="31734"/>
                  </a:lnTo>
                  <a:lnTo>
                    <a:pt x="2127" y="1"/>
                  </a:lnTo>
                  <a:lnTo>
                    <a:pt x="1" y="45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26986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3320484" y="2007508"/>
              <a:ext cx="76544" cy="1153414"/>
            </a:xfrm>
            <a:custGeom>
              <a:avLst/>
              <a:gdLst/>
              <a:ahLst/>
              <a:cxnLst/>
              <a:rect l="l" t="t" r="r" b="b"/>
              <a:pathLst>
                <a:path w="2128" h="32066" fill="none" extrusionOk="0">
                  <a:moveTo>
                    <a:pt x="1" y="32066"/>
                  </a:moveTo>
                  <a:lnTo>
                    <a:pt x="2127" y="31734"/>
                  </a:lnTo>
                  <a:lnTo>
                    <a:pt x="2127" y="1"/>
                  </a:lnTo>
                  <a:lnTo>
                    <a:pt x="1" y="45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3320448" y="2503392"/>
              <a:ext cx="377793" cy="142297"/>
            </a:xfrm>
            <a:custGeom>
              <a:avLst/>
              <a:gdLst/>
              <a:ahLst/>
              <a:cxnLst/>
              <a:rect l="l" t="t" r="r" b="b"/>
              <a:pathLst>
                <a:path w="10503" h="3956" extrusionOk="0">
                  <a:moveTo>
                    <a:pt x="10503" y="1"/>
                  </a:moveTo>
                  <a:lnTo>
                    <a:pt x="1" y="1591"/>
                  </a:lnTo>
                  <a:lnTo>
                    <a:pt x="1" y="3956"/>
                  </a:lnTo>
                  <a:lnTo>
                    <a:pt x="10503" y="2733"/>
                  </a:lnTo>
                  <a:lnTo>
                    <a:pt x="105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3287608" y="3190565"/>
              <a:ext cx="883171" cy="326572"/>
            </a:xfrm>
            <a:custGeom>
              <a:avLst/>
              <a:gdLst/>
              <a:ahLst/>
              <a:cxnLst/>
              <a:rect l="l" t="t" r="r" b="b"/>
              <a:pathLst>
                <a:path w="24553" h="9079" extrusionOk="0">
                  <a:moveTo>
                    <a:pt x="0" y="0"/>
                  </a:moveTo>
                  <a:lnTo>
                    <a:pt x="0" y="2366"/>
                  </a:lnTo>
                  <a:lnTo>
                    <a:pt x="24552" y="9078"/>
                  </a:lnTo>
                  <a:lnTo>
                    <a:pt x="24552" y="6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3806474" y="2403539"/>
              <a:ext cx="493365" cy="183591"/>
            </a:xfrm>
            <a:custGeom>
              <a:avLst/>
              <a:gdLst/>
              <a:ahLst/>
              <a:cxnLst/>
              <a:rect l="l" t="t" r="r" b="b"/>
              <a:pathLst>
                <a:path w="13716" h="5104" extrusionOk="0">
                  <a:moveTo>
                    <a:pt x="13716" y="0"/>
                  </a:moveTo>
                  <a:lnTo>
                    <a:pt x="0" y="2304"/>
                  </a:lnTo>
                  <a:lnTo>
                    <a:pt x="0" y="5104"/>
                  </a:lnTo>
                  <a:lnTo>
                    <a:pt x="13716" y="3678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3732843" y="1596586"/>
              <a:ext cx="34675" cy="1663001"/>
            </a:xfrm>
            <a:custGeom>
              <a:avLst/>
              <a:gdLst/>
              <a:ahLst/>
              <a:cxnLst/>
              <a:rect l="l" t="t" r="r" b="b"/>
              <a:pathLst>
                <a:path w="964" h="46233" fill="none" extrusionOk="0">
                  <a:moveTo>
                    <a:pt x="950" y="46232"/>
                  </a:moveTo>
                  <a:lnTo>
                    <a:pt x="0" y="45994"/>
                  </a:lnTo>
                  <a:lnTo>
                    <a:pt x="0" y="102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3193906" y="3160890"/>
              <a:ext cx="992952" cy="237114"/>
            </a:xfrm>
            <a:custGeom>
              <a:avLst/>
              <a:gdLst/>
              <a:ahLst/>
              <a:cxnLst/>
              <a:rect l="l" t="t" r="r" b="b"/>
              <a:pathLst>
                <a:path w="27605" h="6592" extrusionOk="0">
                  <a:moveTo>
                    <a:pt x="3520" y="1"/>
                  </a:moveTo>
                  <a:lnTo>
                    <a:pt x="1" y="470"/>
                  </a:lnTo>
                  <a:lnTo>
                    <a:pt x="26183" y="6592"/>
                  </a:lnTo>
                  <a:lnTo>
                    <a:pt x="27604" y="5193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3193906" y="3160890"/>
              <a:ext cx="992952" cy="237150"/>
            </a:xfrm>
            <a:custGeom>
              <a:avLst/>
              <a:gdLst/>
              <a:ahLst/>
              <a:cxnLst/>
              <a:rect l="l" t="t" r="r" b="b"/>
              <a:pathLst>
                <a:path w="27605" h="6593" extrusionOk="0">
                  <a:moveTo>
                    <a:pt x="11583" y="3178"/>
                  </a:moveTo>
                  <a:lnTo>
                    <a:pt x="1" y="470"/>
                  </a:lnTo>
                  <a:lnTo>
                    <a:pt x="3520" y="1"/>
                  </a:lnTo>
                  <a:lnTo>
                    <a:pt x="13972" y="2254"/>
                  </a:lnTo>
                  <a:lnTo>
                    <a:pt x="11583" y="3178"/>
                  </a:lnTo>
                  <a:close/>
                  <a:moveTo>
                    <a:pt x="17047" y="2917"/>
                  </a:moveTo>
                  <a:lnTo>
                    <a:pt x="14629" y="3890"/>
                  </a:lnTo>
                  <a:lnTo>
                    <a:pt x="26183" y="6593"/>
                  </a:lnTo>
                  <a:lnTo>
                    <a:pt x="27604" y="5193"/>
                  </a:lnTo>
                  <a:lnTo>
                    <a:pt x="17046" y="29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3193906" y="3160890"/>
              <a:ext cx="992952" cy="237114"/>
            </a:xfrm>
            <a:custGeom>
              <a:avLst/>
              <a:gdLst/>
              <a:ahLst/>
              <a:cxnLst/>
              <a:rect l="l" t="t" r="r" b="b"/>
              <a:pathLst>
                <a:path w="27605" h="6592" fill="none" extrusionOk="0">
                  <a:moveTo>
                    <a:pt x="3520" y="1"/>
                  </a:moveTo>
                  <a:lnTo>
                    <a:pt x="1" y="470"/>
                  </a:lnTo>
                  <a:lnTo>
                    <a:pt x="26183" y="6592"/>
                  </a:lnTo>
                  <a:lnTo>
                    <a:pt x="27604" y="519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3320448" y="2601699"/>
              <a:ext cx="377793" cy="46545"/>
            </a:xfrm>
            <a:custGeom>
              <a:avLst/>
              <a:gdLst/>
              <a:ahLst/>
              <a:cxnLst/>
              <a:rect l="l" t="t" r="r" b="b"/>
              <a:pathLst>
                <a:path w="10503" h="1294" extrusionOk="0">
                  <a:moveTo>
                    <a:pt x="10503" y="0"/>
                  </a:moveTo>
                  <a:lnTo>
                    <a:pt x="1" y="1223"/>
                  </a:lnTo>
                  <a:lnTo>
                    <a:pt x="2088" y="1293"/>
                  </a:lnTo>
                  <a:lnTo>
                    <a:pt x="10502" y="415"/>
                  </a:lnTo>
                  <a:lnTo>
                    <a:pt x="1050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3806510" y="2534579"/>
              <a:ext cx="514047" cy="56833"/>
            </a:xfrm>
            <a:custGeom>
              <a:avLst/>
              <a:gdLst/>
              <a:ahLst/>
              <a:cxnLst/>
              <a:rect l="l" t="t" r="r" b="b"/>
              <a:pathLst>
                <a:path w="14291" h="1580" extrusionOk="0">
                  <a:moveTo>
                    <a:pt x="14034" y="1"/>
                  </a:moveTo>
                  <a:lnTo>
                    <a:pt x="0" y="1484"/>
                  </a:lnTo>
                  <a:lnTo>
                    <a:pt x="2725" y="1579"/>
                  </a:lnTo>
                  <a:lnTo>
                    <a:pt x="14290" y="475"/>
                  </a:lnTo>
                  <a:lnTo>
                    <a:pt x="1403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3193654" y="3177760"/>
              <a:ext cx="948025" cy="235028"/>
            </a:xfrm>
            <a:custGeom>
              <a:avLst/>
              <a:gdLst/>
              <a:ahLst/>
              <a:cxnLst/>
              <a:rect l="l" t="t" r="r" b="b"/>
              <a:pathLst>
                <a:path w="26356" h="6534" extrusionOk="0">
                  <a:moveTo>
                    <a:pt x="8" y="1"/>
                  </a:moveTo>
                  <a:lnTo>
                    <a:pt x="1" y="343"/>
                  </a:lnTo>
                  <a:lnTo>
                    <a:pt x="26355" y="6534"/>
                  </a:lnTo>
                  <a:lnTo>
                    <a:pt x="26276" y="6099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3193654" y="3177760"/>
              <a:ext cx="948025" cy="235028"/>
            </a:xfrm>
            <a:custGeom>
              <a:avLst/>
              <a:gdLst/>
              <a:ahLst/>
              <a:cxnLst/>
              <a:rect l="l" t="t" r="r" b="b"/>
              <a:pathLst>
                <a:path w="26356" h="6534" extrusionOk="0">
                  <a:moveTo>
                    <a:pt x="8" y="1"/>
                  </a:moveTo>
                  <a:lnTo>
                    <a:pt x="1" y="343"/>
                  </a:lnTo>
                  <a:lnTo>
                    <a:pt x="26355" y="6534"/>
                  </a:lnTo>
                  <a:lnTo>
                    <a:pt x="26276" y="6099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14"/>
          <p:cNvGrpSpPr/>
          <p:nvPr/>
        </p:nvGrpSpPr>
        <p:grpSpPr>
          <a:xfrm>
            <a:off x="1328800" y="1399175"/>
            <a:ext cx="7795075" cy="2848350"/>
            <a:chOff x="1328800" y="1399175"/>
            <a:chExt cx="7795075" cy="2848350"/>
          </a:xfrm>
        </p:grpSpPr>
        <p:sp>
          <p:nvSpPr>
            <p:cNvPr id="340" name="Google Shape;340;p14"/>
            <p:cNvSpPr/>
            <p:nvPr/>
          </p:nvSpPr>
          <p:spPr>
            <a:xfrm>
              <a:off x="1328800" y="1399175"/>
              <a:ext cx="7795075" cy="2847300"/>
            </a:xfrm>
            <a:custGeom>
              <a:avLst/>
              <a:gdLst/>
              <a:ahLst/>
              <a:cxnLst/>
              <a:rect l="l" t="t" r="r" b="b"/>
              <a:pathLst>
                <a:path w="311803" h="113892" extrusionOk="0">
                  <a:moveTo>
                    <a:pt x="68" y="0"/>
                  </a:moveTo>
                  <a:lnTo>
                    <a:pt x="0" y="38662"/>
                  </a:lnTo>
                  <a:lnTo>
                    <a:pt x="171438" y="113892"/>
                  </a:lnTo>
                  <a:lnTo>
                    <a:pt x="245295" y="113789"/>
                  </a:lnTo>
                  <a:lnTo>
                    <a:pt x="311803" y="113789"/>
                  </a:lnTo>
                  <a:close/>
                </a:path>
              </a:pathLst>
            </a:custGeom>
            <a:gradFill>
              <a:gsLst>
                <a:gs pos="0">
                  <a:srgbClr val="F5A65A">
                    <a:alpha val="58431"/>
                  </a:srgbClr>
                </a:gs>
                <a:gs pos="100000">
                  <a:srgbClr val="F59A93">
                    <a:alpha val="66666"/>
                  </a:srgbClr>
                </a:gs>
              </a:gsLst>
              <a:lin ang="13500032" scaled="0"/>
            </a:gradFill>
            <a:ln>
              <a:noFill/>
            </a:ln>
          </p:spPr>
        </p:sp>
        <p:sp>
          <p:nvSpPr>
            <p:cNvPr id="341" name="Google Shape;341;p14"/>
            <p:cNvSpPr/>
            <p:nvPr/>
          </p:nvSpPr>
          <p:spPr>
            <a:xfrm>
              <a:off x="1333150" y="2525300"/>
              <a:ext cx="3380625" cy="1722225"/>
            </a:xfrm>
            <a:custGeom>
              <a:avLst/>
              <a:gdLst/>
              <a:ahLst/>
              <a:cxnLst/>
              <a:rect l="l" t="t" r="r" b="b"/>
              <a:pathLst>
                <a:path w="135225" h="68889" extrusionOk="0">
                  <a:moveTo>
                    <a:pt x="0" y="0"/>
                  </a:moveTo>
                  <a:lnTo>
                    <a:pt x="100" y="36834"/>
                  </a:lnTo>
                  <a:lnTo>
                    <a:pt x="60163" y="68757"/>
                  </a:lnTo>
                  <a:lnTo>
                    <a:pt x="94010" y="68889"/>
                  </a:lnTo>
                  <a:lnTo>
                    <a:pt x="135225" y="68757"/>
                  </a:lnTo>
                  <a:close/>
                </a:path>
              </a:pathLst>
            </a:custGeom>
            <a:gradFill>
              <a:gsLst>
                <a:gs pos="0">
                  <a:srgbClr val="F5A65A">
                    <a:alpha val="58431"/>
                  </a:srgbClr>
                </a:gs>
                <a:gs pos="100000">
                  <a:srgbClr val="F59A93">
                    <a:alpha val="66666"/>
                  </a:srgbClr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342" name="Google Shape;342;p14"/>
          <p:cNvSpPr txBox="1">
            <a:spLocks noGrp="1"/>
          </p:cNvSpPr>
          <p:nvPr>
            <p:ph type="title"/>
          </p:nvPr>
        </p:nvSpPr>
        <p:spPr>
          <a:xfrm>
            <a:off x="4446650" y="996700"/>
            <a:ext cx="3984000" cy="155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7"/>
          <p:cNvSpPr/>
          <p:nvPr/>
        </p:nvSpPr>
        <p:spPr>
          <a:xfrm>
            <a:off x="2225" y="0"/>
            <a:ext cx="9146100" cy="4764000"/>
          </a:xfrm>
          <a:prstGeom prst="rect">
            <a:avLst/>
          </a:pr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7"/>
          <p:cNvSpPr/>
          <p:nvPr/>
        </p:nvSpPr>
        <p:spPr>
          <a:xfrm>
            <a:off x="0" y="0"/>
            <a:ext cx="9184325" cy="5173050"/>
          </a:xfrm>
          <a:custGeom>
            <a:avLst/>
            <a:gdLst/>
            <a:ahLst/>
            <a:cxnLst/>
            <a:rect l="l" t="t" r="r" b="b"/>
            <a:pathLst>
              <a:path w="367373" h="206922" extrusionOk="0">
                <a:moveTo>
                  <a:pt x="0" y="229"/>
                </a:moveTo>
                <a:lnTo>
                  <a:pt x="28003" y="0"/>
                </a:lnTo>
                <a:lnTo>
                  <a:pt x="367373" y="173166"/>
                </a:lnTo>
                <a:lnTo>
                  <a:pt x="142097" y="206922"/>
                </a:lnTo>
                <a:lnTo>
                  <a:pt x="231" y="31730"/>
                </a:lnTo>
                <a:close/>
              </a:path>
            </a:pathLst>
          </a:cu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8100019" scaled="0"/>
          </a:gradFill>
          <a:ln>
            <a:noFill/>
          </a:ln>
        </p:spPr>
      </p:sp>
      <p:sp>
        <p:nvSpPr>
          <p:cNvPr id="461" name="Google Shape;461;p17"/>
          <p:cNvSpPr txBox="1">
            <a:spLocks noGrp="1"/>
          </p:cNvSpPr>
          <p:nvPr>
            <p:ph type="title" hasCustomPrompt="1"/>
          </p:nvPr>
        </p:nvSpPr>
        <p:spPr>
          <a:xfrm>
            <a:off x="1380500" y="1400912"/>
            <a:ext cx="6681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2" name="Google Shape;462;p17"/>
          <p:cNvSpPr txBox="1">
            <a:spLocks noGrp="1"/>
          </p:cNvSpPr>
          <p:nvPr>
            <p:ph type="subTitle" idx="1"/>
          </p:nvPr>
        </p:nvSpPr>
        <p:spPr>
          <a:xfrm>
            <a:off x="2124875" y="2005430"/>
            <a:ext cx="2176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subTitle" idx="3"/>
          </p:nvPr>
        </p:nvSpPr>
        <p:spPr>
          <a:xfrm>
            <a:off x="2124875" y="1344975"/>
            <a:ext cx="21762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title" idx="4" hasCustomPrompt="1"/>
          </p:nvPr>
        </p:nvSpPr>
        <p:spPr>
          <a:xfrm>
            <a:off x="1380500" y="2871809"/>
            <a:ext cx="6681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6" name="Google Shape;466;p17"/>
          <p:cNvSpPr txBox="1">
            <a:spLocks noGrp="1"/>
          </p:cNvSpPr>
          <p:nvPr>
            <p:ph type="subTitle" idx="5"/>
          </p:nvPr>
        </p:nvSpPr>
        <p:spPr>
          <a:xfrm>
            <a:off x="2124875" y="3461826"/>
            <a:ext cx="2176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7"/>
          <p:cNvSpPr txBox="1">
            <a:spLocks noGrp="1"/>
          </p:cNvSpPr>
          <p:nvPr>
            <p:ph type="subTitle" idx="6"/>
          </p:nvPr>
        </p:nvSpPr>
        <p:spPr>
          <a:xfrm>
            <a:off x="2124875" y="2777376"/>
            <a:ext cx="21762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8" name="Google Shape;468;p17"/>
          <p:cNvSpPr txBox="1">
            <a:spLocks noGrp="1"/>
          </p:cNvSpPr>
          <p:nvPr>
            <p:ph type="title" idx="7" hasCustomPrompt="1"/>
          </p:nvPr>
        </p:nvSpPr>
        <p:spPr>
          <a:xfrm>
            <a:off x="4842900" y="1400912"/>
            <a:ext cx="6681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9" name="Google Shape;469;p17"/>
          <p:cNvSpPr txBox="1">
            <a:spLocks noGrp="1"/>
          </p:cNvSpPr>
          <p:nvPr>
            <p:ph type="subTitle" idx="8"/>
          </p:nvPr>
        </p:nvSpPr>
        <p:spPr>
          <a:xfrm>
            <a:off x="5587275" y="2005430"/>
            <a:ext cx="2176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7"/>
          <p:cNvSpPr txBox="1">
            <a:spLocks noGrp="1"/>
          </p:cNvSpPr>
          <p:nvPr>
            <p:ph type="subTitle" idx="9"/>
          </p:nvPr>
        </p:nvSpPr>
        <p:spPr>
          <a:xfrm>
            <a:off x="5587275" y="1344975"/>
            <a:ext cx="21762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1" name="Google Shape;471;p17"/>
          <p:cNvSpPr txBox="1">
            <a:spLocks noGrp="1"/>
          </p:cNvSpPr>
          <p:nvPr>
            <p:ph type="title" idx="13" hasCustomPrompt="1"/>
          </p:nvPr>
        </p:nvSpPr>
        <p:spPr>
          <a:xfrm>
            <a:off x="4842900" y="2871809"/>
            <a:ext cx="6681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2" name="Google Shape;472;p17"/>
          <p:cNvSpPr txBox="1">
            <a:spLocks noGrp="1"/>
          </p:cNvSpPr>
          <p:nvPr>
            <p:ph type="subTitle" idx="14"/>
          </p:nvPr>
        </p:nvSpPr>
        <p:spPr>
          <a:xfrm>
            <a:off x="5587275" y="3461826"/>
            <a:ext cx="2176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7"/>
          <p:cNvSpPr txBox="1">
            <a:spLocks noGrp="1"/>
          </p:cNvSpPr>
          <p:nvPr>
            <p:ph type="subTitle" idx="15"/>
          </p:nvPr>
        </p:nvSpPr>
        <p:spPr>
          <a:xfrm>
            <a:off x="5587275" y="2777376"/>
            <a:ext cx="21762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74" name="Google Shape;474;p17"/>
          <p:cNvGrpSpPr/>
          <p:nvPr/>
        </p:nvGrpSpPr>
        <p:grpSpPr>
          <a:xfrm>
            <a:off x="-1900" y="4311940"/>
            <a:ext cx="9146015" cy="831549"/>
            <a:chOff x="-24849" y="3699650"/>
            <a:chExt cx="9204000" cy="1183363"/>
          </a:xfrm>
        </p:grpSpPr>
        <p:sp>
          <p:nvSpPr>
            <p:cNvPr id="475" name="Google Shape;475;p17"/>
            <p:cNvSpPr/>
            <p:nvPr/>
          </p:nvSpPr>
          <p:spPr>
            <a:xfrm>
              <a:off x="-24849" y="3707313"/>
              <a:ext cx="9204000" cy="117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 rot="5400000">
              <a:off x="4575386" y="-898673"/>
              <a:ext cx="5415" cy="9202062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17"/>
          <p:cNvSpPr/>
          <p:nvPr/>
        </p:nvSpPr>
        <p:spPr>
          <a:xfrm>
            <a:off x="6100" y="0"/>
            <a:ext cx="9144000" cy="4328100"/>
          </a:xfrm>
          <a:prstGeom prst="rect">
            <a:avLst/>
          </a:prstGeom>
          <a:gradFill>
            <a:gsLst>
              <a:gs pos="0">
                <a:srgbClr val="F59A93">
                  <a:alpha val="15294"/>
                </a:srgbClr>
              </a:gs>
              <a:gs pos="100000">
                <a:srgbClr val="737373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8"/>
          <p:cNvSpPr/>
          <p:nvPr/>
        </p:nvSpPr>
        <p:spPr>
          <a:xfrm>
            <a:off x="6100" y="0"/>
            <a:ext cx="9144000" cy="4480200"/>
          </a:xfrm>
          <a:prstGeom prst="rect">
            <a:avLst/>
          </a:prstGeom>
          <a:gradFill>
            <a:gsLst>
              <a:gs pos="0">
                <a:srgbClr val="F59A93">
                  <a:alpha val="15294"/>
                </a:srgbClr>
              </a:gs>
              <a:gs pos="100000">
                <a:srgbClr val="737373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8"/>
          <p:cNvSpPr/>
          <p:nvPr/>
        </p:nvSpPr>
        <p:spPr>
          <a:xfrm>
            <a:off x="0" y="4503174"/>
            <a:ext cx="6523950" cy="575980"/>
          </a:xfrm>
          <a:custGeom>
            <a:avLst/>
            <a:gdLst/>
            <a:ahLst/>
            <a:cxnLst/>
            <a:rect l="l" t="t" r="r" b="b"/>
            <a:pathLst>
              <a:path w="260958" h="18583" extrusionOk="0">
                <a:moveTo>
                  <a:pt x="0" y="0"/>
                </a:moveTo>
                <a:lnTo>
                  <a:pt x="0" y="18583"/>
                </a:lnTo>
                <a:lnTo>
                  <a:pt x="260958" y="18583"/>
                </a:lnTo>
                <a:lnTo>
                  <a:pt x="226978" y="1062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</p:sp>
      <p:grpSp>
        <p:nvGrpSpPr>
          <p:cNvPr id="481" name="Google Shape;481;p18"/>
          <p:cNvGrpSpPr/>
          <p:nvPr/>
        </p:nvGrpSpPr>
        <p:grpSpPr>
          <a:xfrm>
            <a:off x="11400" y="4480100"/>
            <a:ext cx="9132932" cy="675283"/>
            <a:chOff x="11400" y="4480100"/>
            <a:chExt cx="9132932" cy="675283"/>
          </a:xfrm>
        </p:grpSpPr>
        <p:sp>
          <p:nvSpPr>
            <p:cNvPr id="482" name="Google Shape;482;p18"/>
            <p:cNvSpPr/>
            <p:nvPr/>
          </p:nvSpPr>
          <p:spPr>
            <a:xfrm>
              <a:off x="15930" y="4480100"/>
              <a:ext cx="9128402" cy="7285"/>
            </a:xfrm>
            <a:custGeom>
              <a:avLst/>
              <a:gdLst/>
              <a:ahLst/>
              <a:cxnLst/>
              <a:rect l="l" t="t" r="r" b="b"/>
              <a:pathLst>
                <a:path w="288144" h="228" extrusionOk="0">
                  <a:moveTo>
                    <a:pt x="1" y="1"/>
                  </a:moveTo>
                  <a:lnTo>
                    <a:pt x="1" y="227"/>
                  </a:lnTo>
                  <a:lnTo>
                    <a:pt x="288144" y="227"/>
                  </a:lnTo>
                  <a:lnTo>
                    <a:pt x="288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15930" y="4702641"/>
              <a:ext cx="9128402" cy="7285"/>
            </a:xfrm>
            <a:custGeom>
              <a:avLst/>
              <a:gdLst/>
              <a:ahLst/>
              <a:cxnLst/>
              <a:rect l="l" t="t" r="r" b="b"/>
              <a:pathLst>
                <a:path w="288144" h="228" extrusionOk="0">
                  <a:moveTo>
                    <a:pt x="1" y="1"/>
                  </a:moveTo>
                  <a:lnTo>
                    <a:pt x="1" y="227"/>
                  </a:lnTo>
                  <a:lnTo>
                    <a:pt x="288144" y="227"/>
                  </a:lnTo>
                  <a:lnTo>
                    <a:pt x="288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15930" y="4925214"/>
              <a:ext cx="9128402" cy="6869"/>
            </a:xfrm>
            <a:custGeom>
              <a:avLst/>
              <a:gdLst/>
              <a:ahLst/>
              <a:cxnLst/>
              <a:rect l="l" t="t" r="r" b="b"/>
              <a:pathLst>
                <a:path w="288144" h="215" extrusionOk="0">
                  <a:moveTo>
                    <a:pt x="1" y="0"/>
                  </a:moveTo>
                  <a:lnTo>
                    <a:pt x="1" y="214"/>
                  </a:lnTo>
                  <a:lnTo>
                    <a:pt x="288144" y="214"/>
                  </a:lnTo>
                  <a:lnTo>
                    <a:pt x="288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3573608" y="4921413"/>
              <a:ext cx="241606" cy="233970"/>
            </a:xfrm>
            <a:custGeom>
              <a:avLst/>
              <a:gdLst/>
              <a:ahLst/>
              <a:cxnLst/>
              <a:rect l="l" t="t" r="r" b="b"/>
              <a:pathLst>
                <a:path w="7562" h="7323" extrusionOk="0">
                  <a:moveTo>
                    <a:pt x="7407" y="0"/>
                  </a:moveTo>
                  <a:lnTo>
                    <a:pt x="1" y="7168"/>
                  </a:lnTo>
                  <a:lnTo>
                    <a:pt x="168" y="7322"/>
                  </a:lnTo>
                  <a:lnTo>
                    <a:pt x="7561" y="155"/>
                  </a:lnTo>
                  <a:lnTo>
                    <a:pt x="7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4032007" y="4481259"/>
              <a:ext cx="237804" cy="230551"/>
            </a:xfrm>
            <a:custGeom>
              <a:avLst/>
              <a:gdLst/>
              <a:ahLst/>
              <a:cxnLst/>
              <a:rect l="l" t="t" r="r" b="b"/>
              <a:pathLst>
                <a:path w="7443" h="7216" extrusionOk="0">
                  <a:moveTo>
                    <a:pt x="7288" y="1"/>
                  </a:moveTo>
                  <a:lnTo>
                    <a:pt x="1" y="7061"/>
                  </a:lnTo>
                  <a:lnTo>
                    <a:pt x="156" y="7216"/>
                  </a:lnTo>
                  <a:lnTo>
                    <a:pt x="7442" y="155"/>
                  </a:lnTo>
                  <a:lnTo>
                    <a:pt x="7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5463534" y="4704563"/>
              <a:ext cx="7253" cy="225599"/>
            </a:xfrm>
            <a:custGeom>
              <a:avLst/>
              <a:gdLst/>
              <a:ahLst/>
              <a:cxnLst/>
              <a:rect l="l" t="t" r="r" b="b"/>
              <a:pathLst>
                <a:path w="227" h="7061" extrusionOk="0">
                  <a:moveTo>
                    <a:pt x="0" y="0"/>
                  </a:moveTo>
                  <a:lnTo>
                    <a:pt x="0" y="7061"/>
                  </a:lnTo>
                  <a:lnTo>
                    <a:pt x="226" y="706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11400" y="5092192"/>
              <a:ext cx="9132932" cy="7285"/>
            </a:xfrm>
            <a:custGeom>
              <a:avLst/>
              <a:gdLst/>
              <a:ahLst/>
              <a:cxnLst/>
              <a:rect l="l" t="t" r="r" b="b"/>
              <a:pathLst>
                <a:path w="288287" h="228" extrusionOk="0">
                  <a:moveTo>
                    <a:pt x="1" y="1"/>
                  </a:moveTo>
                  <a:lnTo>
                    <a:pt x="1" y="227"/>
                  </a:lnTo>
                  <a:lnTo>
                    <a:pt x="288287" y="227"/>
                  </a:lnTo>
                  <a:lnTo>
                    <a:pt x="288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18"/>
          <p:cNvSpPr/>
          <p:nvPr/>
        </p:nvSpPr>
        <p:spPr>
          <a:xfrm flipH="1">
            <a:off x="-197299" y="321200"/>
            <a:ext cx="7941000" cy="4158900"/>
          </a:xfrm>
          <a:prstGeom prst="rtTriangle">
            <a:avLst/>
          </a:prstGeom>
          <a:gradFill>
            <a:gsLst>
              <a:gs pos="0">
                <a:srgbClr val="F5A65A">
                  <a:alpha val="80392"/>
                </a:srgbClr>
              </a:gs>
              <a:gs pos="100000">
                <a:srgbClr val="F59A93">
                  <a:alpha val="6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8"/>
          <p:cNvSpPr/>
          <p:nvPr/>
        </p:nvSpPr>
        <p:spPr>
          <a:xfrm>
            <a:off x="7743700" y="-3575"/>
            <a:ext cx="1400632" cy="5150650"/>
          </a:xfrm>
          <a:custGeom>
            <a:avLst/>
            <a:gdLst/>
            <a:ahLst/>
            <a:cxnLst/>
            <a:rect l="l" t="t" r="r" b="b"/>
            <a:pathLst>
              <a:path w="57309" h="206026" extrusionOk="0">
                <a:moveTo>
                  <a:pt x="0" y="0"/>
                </a:moveTo>
                <a:lnTo>
                  <a:pt x="57309" y="0"/>
                </a:lnTo>
                <a:lnTo>
                  <a:pt x="57309" y="206026"/>
                </a:lnTo>
                <a:lnTo>
                  <a:pt x="286" y="17909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" name="Google Shape;491;p18"/>
          <p:cNvSpPr txBox="1">
            <a:spLocks noGrp="1"/>
          </p:cNvSpPr>
          <p:nvPr>
            <p:ph type="title" hasCustomPrompt="1"/>
          </p:nvPr>
        </p:nvSpPr>
        <p:spPr>
          <a:xfrm>
            <a:off x="3398491" y="1319500"/>
            <a:ext cx="6681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2" name="Google Shape;492;p18"/>
          <p:cNvSpPr txBox="1">
            <a:spLocks noGrp="1"/>
          </p:cNvSpPr>
          <p:nvPr>
            <p:ph type="subTitle" idx="1"/>
          </p:nvPr>
        </p:nvSpPr>
        <p:spPr>
          <a:xfrm>
            <a:off x="1004076" y="1868521"/>
            <a:ext cx="2176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3"/>
          </p:nvPr>
        </p:nvSpPr>
        <p:spPr>
          <a:xfrm>
            <a:off x="1004076" y="1229800"/>
            <a:ext cx="21762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5" name="Google Shape;495;p18"/>
          <p:cNvSpPr txBox="1">
            <a:spLocks noGrp="1"/>
          </p:cNvSpPr>
          <p:nvPr>
            <p:ph type="title" idx="4" hasCustomPrompt="1"/>
          </p:nvPr>
        </p:nvSpPr>
        <p:spPr>
          <a:xfrm>
            <a:off x="3398491" y="2636505"/>
            <a:ext cx="6681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6" name="Google Shape;496;p18"/>
          <p:cNvSpPr txBox="1">
            <a:spLocks noGrp="1"/>
          </p:cNvSpPr>
          <p:nvPr>
            <p:ph type="subTitle" idx="5"/>
          </p:nvPr>
        </p:nvSpPr>
        <p:spPr>
          <a:xfrm>
            <a:off x="1004076" y="3191997"/>
            <a:ext cx="2176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8"/>
          <p:cNvSpPr txBox="1">
            <a:spLocks noGrp="1"/>
          </p:cNvSpPr>
          <p:nvPr>
            <p:ph type="subTitle" idx="6"/>
          </p:nvPr>
        </p:nvSpPr>
        <p:spPr>
          <a:xfrm>
            <a:off x="1004076" y="2546805"/>
            <a:ext cx="21762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8" name="Google Shape;498;p18"/>
          <p:cNvSpPr txBox="1">
            <a:spLocks noGrp="1"/>
          </p:cNvSpPr>
          <p:nvPr>
            <p:ph type="title" idx="7" hasCustomPrompt="1"/>
          </p:nvPr>
        </p:nvSpPr>
        <p:spPr>
          <a:xfrm>
            <a:off x="4315409" y="1978002"/>
            <a:ext cx="6681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9" name="Google Shape;499;p18"/>
          <p:cNvSpPr txBox="1">
            <a:spLocks noGrp="1"/>
          </p:cNvSpPr>
          <p:nvPr>
            <p:ph type="subTitle" idx="8"/>
          </p:nvPr>
        </p:nvSpPr>
        <p:spPr>
          <a:xfrm>
            <a:off x="5201724" y="2530259"/>
            <a:ext cx="2176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8"/>
          <p:cNvSpPr txBox="1">
            <a:spLocks noGrp="1"/>
          </p:cNvSpPr>
          <p:nvPr>
            <p:ph type="subTitle" idx="9"/>
          </p:nvPr>
        </p:nvSpPr>
        <p:spPr>
          <a:xfrm>
            <a:off x="5201724" y="1888302"/>
            <a:ext cx="21762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1" name="Google Shape;501;p18"/>
          <p:cNvSpPr txBox="1">
            <a:spLocks noGrp="1"/>
          </p:cNvSpPr>
          <p:nvPr>
            <p:ph type="title" idx="13" hasCustomPrompt="1"/>
          </p:nvPr>
        </p:nvSpPr>
        <p:spPr>
          <a:xfrm>
            <a:off x="4315409" y="3295007"/>
            <a:ext cx="6681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2" name="Google Shape;502;p18"/>
          <p:cNvSpPr txBox="1">
            <a:spLocks noGrp="1"/>
          </p:cNvSpPr>
          <p:nvPr>
            <p:ph type="subTitle" idx="14"/>
          </p:nvPr>
        </p:nvSpPr>
        <p:spPr>
          <a:xfrm>
            <a:off x="5201724" y="3853735"/>
            <a:ext cx="2176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18"/>
          <p:cNvSpPr txBox="1">
            <a:spLocks noGrp="1"/>
          </p:cNvSpPr>
          <p:nvPr>
            <p:ph type="subTitle" idx="15"/>
          </p:nvPr>
        </p:nvSpPr>
        <p:spPr>
          <a:xfrm>
            <a:off x="5201724" y="3205307"/>
            <a:ext cx="21762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504" name="Google Shape;504;p18"/>
          <p:cNvGrpSpPr/>
          <p:nvPr/>
        </p:nvGrpSpPr>
        <p:grpSpPr>
          <a:xfrm>
            <a:off x="7579243" y="-426131"/>
            <a:ext cx="2032256" cy="4519063"/>
            <a:chOff x="3193654" y="1011280"/>
            <a:chExt cx="1126902" cy="2505857"/>
          </a:xfrm>
        </p:grpSpPr>
        <p:grpSp>
          <p:nvGrpSpPr>
            <p:cNvPr id="505" name="Google Shape;505;p18"/>
            <p:cNvGrpSpPr/>
            <p:nvPr/>
          </p:nvGrpSpPr>
          <p:grpSpPr>
            <a:xfrm>
              <a:off x="3287600" y="1843488"/>
              <a:ext cx="982372" cy="598913"/>
              <a:chOff x="4842825" y="1950100"/>
              <a:chExt cx="982372" cy="598913"/>
            </a:xfrm>
          </p:grpSpPr>
          <p:sp>
            <p:nvSpPr>
              <p:cNvPr id="506" name="Google Shape;506;p18"/>
              <p:cNvSpPr/>
              <p:nvPr/>
            </p:nvSpPr>
            <p:spPr>
              <a:xfrm>
                <a:off x="4842825" y="2460523"/>
                <a:ext cx="378560" cy="88490"/>
              </a:xfrm>
              <a:custGeom>
                <a:avLst/>
                <a:gdLst/>
                <a:ahLst/>
                <a:cxnLst/>
                <a:rect l="l" t="t" r="r" b="b"/>
                <a:pathLst>
                  <a:path w="9279" h="2169" extrusionOk="0">
                    <a:moveTo>
                      <a:pt x="6157" y="0"/>
                    </a:moveTo>
                    <a:cubicBezTo>
                      <a:pt x="6088" y="0"/>
                      <a:pt x="6020" y="5"/>
                      <a:pt x="5952" y="16"/>
                    </a:cubicBezTo>
                    <a:cubicBezTo>
                      <a:pt x="5605" y="70"/>
                      <a:pt x="5296" y="339"/>
                      <a:pt x="5120" y="611"/>
                    </a:cubicBezTo>
                    <a:lnTo>
                      <a:pt x="5120" y="611"/>
                    </a:lnTo>
                    <a:cubicBezTo>
                      <a:pt x="5019" y="541"/>
                      <a:pt x="4902" y="490"/>
                      <a:pt x="4775" y="479"/>
                    </a:cubicBezTo>
                    <a:cubicBezTo>
                      <a:pt x="4757" y="477"/>
                      <a:pt x="4738" y="476"/>
                      <a:pt x="4719" y="476"/>
                    </a:cubicBezTo>
                    <a:cubicBezTo>
                      <a:pt x="4340" y="476"/>
                      <a:pt x="3994" y="813"/>
                      <a:pt x="3900" y="1091"/>
                    </a:cubicBezTo>
                    <a:lnTo>
                      <a:pt x="3900" y="1091"/>
                    </a:lnTo>
                    <a:cubicBezTo>
                      <a:pt x="3833" y="1013"/>
                      <a:pt x="3751" y="948"/>
                      <a:pt x="3654" y="925"/>
                    </a:cubicBezTo>
                    <a:cubicBezTo>
                      <a:pt x="3626" y="918"/>
                      <a:pt x="3597" y="915"/>
                      <a:pt x="3568" y="915"/>
                    </a:cubicBezTo>
                    <a:cubicBezTo>
                      <a:pt x="3290" y="915"/>
                      <a:pt x="2979" y="1205"/>
                      <a:pt x="2887" y="1429"/>
                    </a:cubicBezTo>
                    <a:lnTo>
                      <a:pt x="2887" y="1429"/>
                    </a:lnTo>
                    <a:cubicBezTo>
                      <a:pt x="2759" y="1351"/>
                      <a:pt x="2606" y="1288"/>
                      <a:pt x="2456" y="1288"/>
                    </a:cubicBezTo>
                    <a:cubicBezTo>
                      <a:pt x="2421" y="1288"/>
                      <a:pt x="2387" y="1292"/>
                      <a:pt x="2353" y="1299"/>
                    </a:cubicBezTo>
                    <a:cubicBezTo>
                      <a:pt x="2139" y="1343"/>
                      <a:pt x="2160" y="1497"/>
                      <a:pt x="1908" y="1637"/>
                    </a:cubicBezTo>
                    <a:cubicBezTo>
                      <a:pt x="1776" y="1710"/>
                      <a:pt x="1656" y="1731"/>
                      <a:pt x="1535" y="1731"/>
                    </a:cubicBezTo>
                    <a:cubicBezTo>
                      <a:pt x="1376" y="1731"/>
                      <a:pt x="1214" y="1696"/>
                      <a:pt x="1019" y="1696"/>
                    </a:cubicBezTo>
                    <a:cubicBezTo>
                      <a:pt x="907" y="1696"/>
                      <a:pt x="784" y="1707"/>
                      <a:pt x="644" y="1744"/>
                    </a:cubicBezTo>
                    <a:cubicBezTo>
                      <a:pt x="347" y="1821"/>
                      <a:pt x="0" y="2004"/>
                      <a:pt x="19" y="2100"/>
                    </a:cubicBezTo>
                    <a:cubicBezTo>
                      <a:pt x="30" y="2150"/>
                      <a:pt x="138" y="2168"/>
                      <a:pt x="338" y="2168"/>
                    </a:cubicBezTo>
                    <a:cubicBezTo>
                      <a:pt x="824" y="2168"/>
                      <a:pt x="1851" y="2061"/>
                      <a:pt x="3332" y="2046"/>
                    </a:cubicBezTo>
                    <a:cubicBezTo>
                      <a:pt x="3427" y="2045"/>
                      <a:pt x="3511" y="2045"/>
                      <a:pt x="3587" y="2045"/>
                    </a:cubicBezTo>
                    <a:cubicBezTo>
                      <a:pt x="4160" y="2045"/>
                      <a:pt x="4264" y="2067"/>
                      <a:pt x="4820" y="2067"/>
                    </a:cubicBezTo>
                    <a:cubicBezTo>
                      <a:pt x="4932" y="2067"/>
                      <a:pt x="5064" y="2066"/>
                      <a:pt x="5221" y="2064"/>
                    </a:cubicBezTo>
                    <a:cubicBezTo>
                      <a:pt x="6415" y="2048"/>
                      <a:pt x="6756" y="1991"/>
                      <a:pt x="7242" y="1991"/>
                    </a:cubicBezTo>
                    <a:cubicBezTo>
                      <a:pt x="7393" y="1991"/>
                      <a:pt x="7558" y="1996"/>
                      <a:pt x="7768" y="2010"/>
                    </a:cubicBezTo>
                    <a:cubicBezTo>
                      <a:pt x="8371" y="2052"/>
                      <a:pt x="8803" y="2128"/>
                      <a:pt x="9035" y="2128"/>
                    </a:cubicBezTo>
                    <a:cubicBezTo>
                      <a:pt x="9146" y="2128"/>
                      <a:pt x="9212" y="2111"/>
                      <a:pt x="9229" y="2064"/>
                    </a:cubicBezTo>
                    <a:cubicBezTo>
                      <a:pt x="9278" y="1930"/>
                      <a:pt x="8880" y="1660"/>
                      <a:pt x="8587" y="1530"/>
                    </a:cubicBezTo>
                    <a:cubicBezTo>
                      <a:pt x="8408" y="1450"/>
                      <a:pt x="8151" y="1372"/>
                      <a:pt x="7935" y="1361"/>
                    </a:cubicBezTo>
                    <a:lnTo>
                      <a:pt x="7935" y="1361"/>
                    </a:lnTo>
                    <a:cubicBezTo>
                      <a:pt x="7888" y="1114"/>
                      <a:pt x="7766" y="823"/>
                      <a:pt x="7590" y="657"/>
                    </a:cubicBezTo>
                    <a:cubicBezTo>
                      <a:pt x="7184" y="275"/>
                      <a:pt x="6662" y="0"/>
                      <a:pt x="6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8"/>
              <p:cNvSpPr/>
              <p:nvPr/>
            </p:nvSpPr>
            <p:spPr>
              <a:xfrm>
                <a:off x="5355577" y="2337028"/>
                <a:ext cx="469620" cy="109786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2691" extrusionOk="0">
                    <a:moveTo>
                      <a:pt x="3873" y="1"/>
                    </a:moveTo>
                    <a:cubicBezTo>
                      <a:pt x="3246" y="1"/>
                      <a:pt x="2599" y="343"/>
                      <a:pt x="2096" y="816"/>
                    </a:cubicBezTo>
                    <a:lnTo>
                      <a:pt x="2095" y="816"/>
                    </a:lnTo>
                    <a:cubicBezTo>
                      <a:pt x="1876" y="1022"/>
                      <a:pt x="1725" y="1383"/>
                      <a:pt x="1667" y="1690"/>
                    </a:cubicBezTo>
                    <a:lnTo>
                      <a:pt x="1667" y="1690"/>
                    </a:lnTo>
                    <a:cubicBezTo>
                      <a:pt x="1399" y="1703"/>
                      <a:pt x="1081" y="1800"/>
                      <a:pt x="858" y="1899"/>
                    </a:cubicBezTo>
                    <a:cubicBezTo>
                      <a:pt x="495" y="2059"/>
                      <a:pt x="1" y="2394"/>
                      <a:pt x="63" y="2561"/>
                    </a:cubicBezTo>
                    <a:cubicBezTo>
                      <a:pt x="84" y="2619"/>
                      <a:pt x="165" y="2640"/>
                      <a:pt x="302" y="2640"/>
                    </a:cubicBezTo>
                    <a:cubicBezTo>
                      <a:pt x="590" y="2640"/>
                      <a:pt x="1126" y="2546"/>
                      <a:pt x="1874" y="2495"/>
                    </a:cubicBezTo>
                    <a:cubicBezTo>
                      <a:pt x="2136" y="2477"/>
                      <a:pt x="2342" y="2470"/>
                      <a:pt x="2530" y="2470"/>
                    </a:cubicBezTo>
                    <a:cubicBezTo>
                      <a:pt x="3131" y="2470"/>
                      <a:pt x="3555" y="2542"/>
                      <a:pt x="5034" y="2561"/>
                    </a:cubicBezTo>
                    <a:cubicBezTo>
                      <a:pt x="5228" y="2564"/>
                      <a:pt x="5389" y="2565"/>
                      <a:pt x="5528" y="2565"/>
                    </a:cubicBezTo>
                    <a:cubicBezTo>
                      <a:pt x="6220" y="2565"/>
                      <a:pt x="6348" y="2537"/>
                      <a:pt x="7059" y="2537"/>
                    </a:cubicBezTo>
                    <a:cubicBezTo>
                      <a:pt x="7153" y="2537"/>
                      <a:pt x="7258" y="2538"/>
                      <a:pt x="7376" y="2539"/>
                    </a:cubicBezTo>
                    <a:cubicBezTo>
                      <a:pt x="9213" y="2557"/>
                      <a:pt x="10487" y="2690"/>
                      <a:pt x="11090" y="2690"/>
                    </a:cubicBezTo>
                    <a:cubicBezTo>
                      <a:pt x="11339" y="2690"/>
                      <a:pt x="11473" y="2668"/>
                      <a:pt x="11486" y="2605"/>
                    </a:cubicBezTo>
                    <a:cubicBezTo>
                      <a:pt x="11510" y="2486"/>
                      <a:pt x="11080" y="2260"/>
                      <a:pt x="10713" y="2164"/>
                    </a:cubicBezTo>
                    <a:cubicBezTo>
                      <a:pt x="10539" y="2118"/>
                      <a:pt x="10386" y="2104"/>
                      <a:pt x="10247" y="2104"/>
                    </a:cubicBezTo>
                    <a:cubicBezTo>
                      <a:pt x="10005" y="2104"/>
                      <a:pt x="9805" y="2148"/>
                      <a:pt x="9608" y="2148"/>
                    </a:cubicBezTo>
                    <a:cubicBezTo>
                      <a:pt x="9457" y="2148"/>
                      <a:pt x="9308" y="2122"/>
                      <a:pt x="9144" y="2031"/>
                    </a:cubicBezTo>
                    <a:cubicBezTo>
                      <a:pt x="8831" y="1858"/>
                      <a:pt x="8857" y="1667"/>
                      <a:pt x="8592" y="1611"/>
                    </a:cubicBezTo>
                    <a:cubicBezTo>
                      <a:pt x="8550" y="1603"/>
                      <a:pt x="8508" y="1599"/>
                      <a:pt x="8466" y="1599"/>
                    </a:cubicBezTo>
                    <a:cubicBezTo>
                      <a:pt x="8279" y="1599"/>
                      <a:pt x="8089" y="1676"/>
                      <a:pt x="7930" y="1773"/>
                    </a:cubicBezTo>
                    <a:lnTo>
                      <a:pt x="7930" y="1773"/>
                    </a:lnTo>
                    <a:cubicBezTo>
                      <a:pt x="7816" y="1496"/>
                      <a:pt x="7431" y="1135"/>
                      <a:pt x="7086" y="1135"/>
                    </a:cubicBezTo>
                    <a:cubicBezTo>
                      <a:pt x="7049" y="1135"/>
                      <a:pt x="7014" y="1139"/>
                      <a:pt x="6979" y="1147"/>
                    </a:cubicBezTo>
                    <a:cubicBezTo>
                      <a:pt x="6858" y="1176"/>
                      <a:pt x="6755" y="1257"/>
                      <a:pt x="6672" y="1353"/>
                    </a:cubicBezTo>
                    <a:lnTo>
                      <a:pt x="6672" y="1353"/>
                    </a:lnTo>
                    <a:cubicBezTo>
                      <a:pt x="6556" y="1009"/>
                      <a:pt x="6127" y="592"/>
                      <a:pt x="5657" y="592"/>
                    </a:cubicBezTo>
                    <a:cubicBezTo>
                      <a:pt x="5634" y="592"/>
                      <a:pt x="5610" y="593"/>
                      <a:pt x="5587" y="595"/>
                    </a:cubicBezTo>
                    <a:cubicBezTo>
                      <a:pt x="5429" y="609"/>
                      <a:pt x="5285" y="671"/>
                      <a:pt x="5160" y="759"/>
                    </a:cubicBezTo>
                    <a:lnTo>
                      <a:pt x="5160" y="759"/>
                    </a:lnTo>
                    <a:cubicBezTo>
                      <a:pt x="4941" y="421"/>
                      <a:pt x="4558" y="88"/>
                      <a:pt x="4128" y="20"/>
                    </a:cubicBezTo>
                    <a:cubicBezTo>
                      <a:pt x="4044" y="7"/>
                      <a:pt x="3958" y="1"/>
                      <a:pt x="3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8"/>
              <p:cNvSpPr/>
              <p:nvPr/>
            </p:nvSpPr>
            <p:spPr>
              <a:xfrm>
                <a:off x="5418621" y="1950100"/>
                <a:ext cx="278280" cy="91917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2253" extrusionOk="0">
                    <a:moveTo>
                      <a:pt x="2294" y="0"/>
                    </a:moveTo>
                    <a:cubicBezTo>
                      <a:pt x="1923" y="0"/>
                      <a:pt x="1539" y="286"/>
                      <a:pt x="1241" y="683"/>
                    </a:cubicBezTo>
                    <a:cubicBezTo>
                      <a:pt x="1112" y="855"/>
                      <a:pt x="1022" y="1158"/>
                      <a:pt x="988" y="1414"/>
                    </a:cubicBezTo>
                    <a:lnTo>
                      <a:pt x="988" y="1414"/>
                    </a:lnTo>
                    <a:cubicBezTo>
                      <a:pt x="829" y="1425"/>
                      <a:pt x="640" y="1507"/>
                      <a:pt x="508" y="1590"/>
                    </a:cubicBezTo>
                    <a:cubicBezTo>
                      <a:pt x="293" y="1724"/>
                      <a:pt x="1" y="2005"/>
                      <a:pt x="37" y="2145"/>
                    </a:cubicBezTo>
                    <a:cubicBezTo>
                      <a:pt x="49" y="2193"/>
                      <a:pt x="98" y="2211"/>
                      <a:pt x="179" y="2211"/>
                    </a:cubicBezTo>
                    <a:cubicBezTo>
                      <a:pt x="350" y="2211"/>
                      <a:pt x="667" y="2132"/>
                      <a:pt x="1110" y="2090"/>
                    </a:cubicBezTo>
                    <a:cubicBezTo>
                      <a:pt x="1266" y="2075"/>
                      <a:pt x="1389" y="2069"/>
                      <a:pt x="1502" y="2069"/>
                    </a:cubicBezTo>
                    <a:cubicBezTo>
                      <a:pt x="1857" y="2069"/>
                      <a:pt x="2109" y="2128"/>
                      <a:pt x="2982" y="2145"/>
                    </a:cubicBezTo>
                    <a:cubicBezTo>
                      <a:pt x="3096" y="2147"/>
                      <a:pt x="3191" y="2148"/>
                      <a:pt x="3272" y="2148"/>
                    </a:cubicBezTo>
                    <a:cubicBezTo>
                      <a:pt x="3681" y="2148"/>
                      <a:pt x="3759" y="2125"/>
                      <a:pt x="4169" y="2125"/>
                    </a:cubicBezTo>
                    <a:cubicBezTo>
                      <a:pt x="4228" y="2125"/>
                      <a:pt x="4295" y="2126"/>
                      <a:pt x="4370" y="2127"/>
                    </a:cubicBezTo>
                    <a:cubicBezTo>
                      <a:pt x="5461" y="2141"/>
                      <a:pt x="6216" y="2253"/>
                      <a:pt x="6573" y="2253"/>
                    </a:cubicBezTo>
                    <a:cubicBezTo>
                      <a:pt x="6719" y="2253"/>
                      <a:pt x="6799" y="2234"/>
                      <a:pt x="6806" y="2182"/>
                    </a:cubicBezTo>
                    <a:cubicBezTo>
                      <a:pt x="6821" y="2082"/>
                      <a:pt x="6566" y="1893"/>
                      <a:pt x="6348" y="1812"/>
                    </a:cubicBezTo>
                    <a:cubicBezTo>
                      <a:pt x="6245" y="1774"/>
                      <a:pt x="6154" y="1761"/>
                      <a:pt x="6071" y="1761"/>
                    </a:cubicBezTo>
                    <a:cubicBezTo>
                      <a:pt x="5928" y="1761"/>
                      <a:pt x="5809" y="1798"/>
                      <a:pt x="5692" y="1798"/>
                    </a:cubicBezTo>
                    <a:cubicBezTo>
                      <a:pt x="5603" y="1798"/>
                      <a:pt x="5515" y="1777"/>
                      <a:pt x="5418" y="1701"/>
                    </a:cubicBezTo>
                    <a:cubicBezTo>
                      <a:pt x="5232" y="1555"/>
                      <a:pt x="5248" y="1395"/>
                      <a:pt x="5091" y="1349"/>
                    </a:cubicBezTo>
                    <a:cubicBezTo>
                      <a:pt x="5066" y="1342"/>
                      <a:pt x="5041" y="1339"/>
                      <a:pt x="5016" y="1339"/>
                    </a:cubicBezTo>
                    <a:cubicBezTo>
                      <a:pt x="4906" y="1339"/>
                      <a:pt x="4792" y="1404"/>
                      <a:pt x="4698" y="1485"/>
                    </a:cubicBezTo>
                    <a:lnTo>
                      <a:pt x="4698" y="1485"/>
                    </a:lnTo>
                    <a:cubicBezTo>
                      <a:pt x="4631" y="1252"/>
                      <a:pt x="4403" y="950"/>
                      <a:pt x="4198" y="950"/>
                    </a:cubicBezTo>
                    <a:cubicBezTo>
                      <a:pt x="4177" y="950"/>
                      <a:pt x="4156" y="953"/>
                      <a:pt x="4135" y="960"/>
                    </a:cubicBezTo>
                    <a:cubicBezTo>
                      <a:pt x="4064" y="985"/>
                      <a:pt x="4002" y="1052"/>
                      <a:pt x="3953" y="1134"/>
                    </a:cubicBezTo>
                    <a:lnTo>
                      <a:pt x="3953" y="1134"/>
                    </a:lnTo>
                    <a:cubicBezTo>
                      <a:pt x="3884" y="845"/>
                      <a:pt x="3631" y="495"/>
                      <a:pt x="3352" y="495"/>
                    </a:cubicBezTo>
                    <a:cubicBezTo>
                      <a:pt x="3338" y="495"/>
                      <a:pt x="3324" y="496"/>
                      <a:pt x="3311" y="498"/>
                    </a:cubicBezTo>
                    <a:cubicBezTo>
                      <a:pt x="3217" y="510"/>
                      <a:pt x="3131" y="562"/>
                      <a:pt x="3057" y="636"/>
                    </a:cubicBezTo>
                    <a:lnTo>
                      <a:pt x="3057" y="636"/>
                    </a:lnTo>
                    <a:cubicBezTo>
                      <a:pt x="2927" y="352"/>
                      <a:pt x="2700" y="73"/>
                      <a:pt x="2446" y="17"/>
                    </a:cubicBezTo>
                    <a:cubicBezTo>
                      <a:pt x="2395" y="6"/>
                      <a:pt x="2345" y="0"/>
                      <a:pt x="22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9" name="Google Shape;509;p18"/>
            <p:cNvGrpSpPr/>
            <p:nvPr/>
          </p:nvGrpSpPr>
          <p:grpSpPr>
            <a:xfrm>
              <a:off x="3345786" y="2670405"/>
              <a:ext cx="929417" cy="637786"/>
              <a:chOff x="5149247" y="2553791"/>
              <a:chExt cx="1066457" cy="731826"/>
            </a:xfrm>
          </p:grpSpPr>
          <p:sp>
            <p:nvSpPr>
              <p:cNvPr id="510" name="Google Shape;510;p18"/>
              <p:cNvSpPr/>
              <p:nvPr/>
            </p:nvSpPr>
            <p:spPr>
              <a:xfrm>
                <a:off x="5925234" y="2666665"/>
                <a:ext cx="72322" cy="606165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0284" extrusionOk="0">
                    <a:moveTo>
                      <a:pt x="1227" y="1"/>
                    </a:moveTo>
                    <a:lnTo>
                      <a:pt x="1" y="1533"/>
                    </a:lnTo>
                    <a:lnTo>
                      <a:pt x="1" y="2656"/>
                    </a:lnTo>
                    <a:lnTo>
                      <a:pt x="603" y="2656"/>
                    </a:lnTo>
                    <a:lnTo>
                      <a:pt x="603" y="10283"/>
                    </a:lnTo>
                    <a:lnTo>
                      <a:pt x="1227" y="10283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5742569" y="2823157"/>
                <a:ext cx="218205" cy="449672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7629" extrusionOk="0">
                    <a:moveTo>
                      <a:pt x="1" y="1"/>
                    </a:moveTo>
                    <a:lnTo>
                      <a:pt x="1" y="7628"/>
                    </a:lnTo>
                    <a:lnTo>
                      <a:pt x="3702" y="7628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5149247" y="2664308"/>
                <a:ext cx="218205" cy="608522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10324" extrusionOk="0">
                    <a:moveTo>
                      <a:pt x="1" y="0"/>
                    </a:moveTo>
                    <a:lnTo>
                      <a:pt x="1" y="10323"/>
                    </a:lnTo>
                    <a:lnTo>
                      <a:pt x="3701" y="10323"/>
                    </a:lnTo>
                    <a:lnTo>
                      <a:pt x="37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5419384" y="2763743"/>
                <a:ext cx="133269" cy="509086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8637" extrusionOk="0">
                    <a:moveTo>
                      <a:pt x="1" y="0"/>
                    </a:moveTo>
                    <a:lnTo>
                      <a:pt x="1" y="8636"/>
                    </a:lnTo>
                    <a:lnTo>
                      <a:pt x="2261" y="8636"/>
                    </a:ln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5997499" y="2553791"/>
                <a:ext cx="218205" cy="719040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12199" extrusionOk="0">
                    <a:moveTo>
                      <a:pt x="3701" y="1"/>
                    </a:moveTo>
                    <a:lnTo>
                      <a:pt x="1" y="1916"/>
                    </a:lnTo>
                    <a:lnTo>
                      <a:pt x="1" y="12198"/>
                    </a:lnTo>
                    <a:lnTo>
                      <a:pt x="3701" y="12198"/>
                    </a:lnTo>
                    <a:lnTo>
                      <a:pt x="37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6038759" y="2729969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6094991" y="2729969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6151164" y="2729969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6038759" y="2840191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6094991" y="2840191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6151164" y="2840191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6038759" y="2950472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6094991" y="2950472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6151164" y="2950472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6038759" y="3060694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6094991" y="3060694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6151164" y="3060694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6038759" y="3170974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6094991" y="3170974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6151164" y="3170974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5777464" y="2876971"/>
                <a:ext cx="22693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5" y="1321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5833637" y="2876971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5889868" y="2876971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5777464" y="2987193"/>
                <a:ext cx="22693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5" y="1322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5833637" y="2987193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5889868" y="2987193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5777464" y="3097473"/>
                <a:ext cx="22693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5" y="1321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5833637" y="3097473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5889868" y="3097473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5777464" y="3207695"/>
                <a:ext cx="22693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5" y="1322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5833637" y="3207695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5889868" y="3207695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5197875" y="2729969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5254048" y="2729969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5310221" y="2729969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5197875" y="2840191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5254048" y="2840191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5310221" y="2840191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5197875" y="2950472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5254048" y="2950472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5310221" y="2950472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5197875" y="3060694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5254048" y="3060694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5310221" y="3060694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5197875" y="3170974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5254048" y="3170974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5310221" y="3170974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5451331" y="2808952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5497483" y="2808952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5451331" y="2874260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5497483" y="2874260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5451331" y="2939626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5" y="782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5497483" y="2939626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4" y="78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5451331" y="3004934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5" y="782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5497483" y="3004934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4" y="78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>
                <a:off x="5451331" y="3071539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>
                <a:off x="5497483" y="3071539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8"/>
              <p:cNvSpPr/>
              <p:nvPr/>
            </p:nvSpPr>
            <p:spPr>
              <a:xfrm>
                <a:off x="5451331" y="3136847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8"/>
              <p:cNvSpPr/>
              <p:nvPr/>
            </p:nvSpPr>
            <p:spPr>
              <a:xfrm>
                <a:off x="5497483" y="3136847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8"/>
              <p:cNvSpPr/>
              <p:nvPr/>
            </p:nvSpPr>
            <p:spPr>
              <a:xfrm>
                <a:off x="5710327" y="2823157"/>
                <a:ext cx="32418" cy="449672"/>
              </a:xfrm>
              <a:custGeom>
                <a:avLst/>
                <a:gdLst/>
                <a:ahLst/>
                <a:cxnLst/>
                <a:rect l="l" t="t" r="r" b="b"/>
                <a:pathLst>
                  <a:path w="550" h="7629" extrusionOk="0">
                    <a:moveTo>
                      <a:pt x="549" y="1"/>
                    </a:moveTo>
                    <a:lnTo>
                      <a:pt x="0" y="369"/>
                    </a:lnTo>
                    <a:lnTo>
                      <a:pt x="0" y="7628"/>
                    </a:lnTo>
                    <a:lnTo>
                      <a:pt x="549" y="7628"/>
                    </a:lnTo>
                    <a:lnTo>
                      <a:pt x="5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>
                <a:off x="5387142" y="2763625"/>
                <a:ext cx="32418" cy="509204"/>
              </a:xfrm>
              <a:custGeom>
                <a:avLst/>
                <a:gdLst/>
                <a:ahLst/>
                <a:cxnLst/>
                <a:rect l="l" t="t" r="r" b="b"/>
                <a:pathLst>
                  <a:path w="550" h="8639" extrusionOk="0">
                    <a:moveTo>
                      <a:pt x="549" y="0"/>
                    </a:moveTo>
                    <a:lnTo>
                      <a:pt x="0" y="370"/>
                    </a:lnTo>
                    <a:lnTo>
                      <a:pt x="0" y="8638"/>
                    </a:lnTo>
                    <a:lnTo>
                      <a:pt x="549" y="8638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1" name="Google Shape;571;p18"/>
            <p:cNvSpPr/>
            <p:nvPr/>
          </p:nvSpPr>
          <p:spPr>
            <a:xfrm>
              <a:off x="3320484" y="1011280"/>
              <a:ext cx="982916" cy="2363553"/>
            </a:xfrm>
            <a:custGeom>
              <a:avLst/>
              <a:gdLst/>
              <a:ahLst/>
              <a:cxnLst/>
              <a:rect l="l" t="t" r="r" b="b"/>
              <a:pathLst>
                <a:path w="27326" h="65709" extrusionOk="0">
                  <a:moveTo>
                    <a:pt x="10505" y="62062"/>
                  </a:moveTo>
                  <a:lnTo>
                    <a:pt x="1" y="59784"/>
                  </a:lnTo>
                  <a:lnTo>
                    <a:pt x="36" y="28134"/>
                  </a:lnTo>
                  <a:lnTo>
                    <a:pt x="10505" y="17341"/>
                  </a:lnTo>
                  <a:lnTo>
                    <a:pt x="10505" y="62062"/>
                  </a:lnTo>
                  <a:close/>
                  <a:moveTo>
                    <a:pt x="13507" y="14247"/>
                  </a:moveTo>
                  <a:lnTo>
                    <a:pt x="13507" y="62713"/>
                  </a:lnTo>
                  <a:lnTo>
                    <a:pt x="27325" y="65708"/>
                  </a:lnTo>
                  <a:lnTo>
                    <a:pt x="27325" y="0"/>
                  </a:lnTo>
                  <a:close/>
                </a:path>
              </a:pathLst>
            </a:custGeom>
            <a:gradFill>
              <a:gsLst>
                <a:gs pos="0">
                  <a:srgbClr val="F5A65A">
                    <a:alpha val="58431"/>
                  </a:srgbClr>
                </a:gs>
                <a:gs pos="100000">
                  <a:srgbClr val="F59A93">
                    <a:alpha val="66666"/>
                  </a:srgbClr>
                </a:gs>
              </a:gsLst>
              <a:lin ang="135000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3286385" y="2007508"/>
              <a:ext cx="76544" cy="1158414"/>
            </a:xfrm>
            <a:custGeom>
              <a:avLst/>
              <a:gdLst/>
              <a:ahLst/>
              <a:cxnLst/>
              <a:rect l="l" t="t" r="r" b="b"/>
              <a:pathLst>
                <a:path w="2128" h="32205" extrusionOk="0">
                  <a:moveTo>
                    <a:pt x="2127" y="1"/>
                  </a:moveTo>
                  <a:lnTo>
                    <a:pt x="1" y="457"/>
                  </a:lnTo>
                  <a:lnTo>
                    <a:pt x="1" y="32204"/>
                  </a:lnTo>
                  <a:lnTo>
                    <a:pt x="2127" y="31873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3320484" y="3137078"/>
              <a:ext cx="377901" cy="106147"/>
            </a:xfrm>
            <a:custGeom>
              <a:avLst/>
              <a:gdLst/>
              <a:ahLst/>
              <a:cxnLst/>
              <a:rect l="l" t="t" r="r" b="b"/>
              <a:pathLst>
                <a:path w="10506" h="2951" extrusionOk="0">
                  <a:moveTo>
                    <a:pt x="3" y="0"/>
                  </a:moveTo>
                  <a:lnTo>
                    <a:pt x="1" y="671"/>
                  </a:lnTo>
                  <a:lnTo>
                    <a:pt x="10505" y="2950"/>
                  </a:lnTo>
                  <a:lnTo>
                    <a:pt x="10505" y="176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3806294" y="3217004"/>
              <a:ext cx="497105" cy="157405"/>
            </a:xfrm>
            <a:custGeom>
              <a:avLst/>
              <a:gdLst/>
              <a:ahLst/>
              <a:cxnLst/>
              <a:rect l="l" t="t" r="r" b="b"/>
              <a:pathLst>
                <a:path w="13820" h="4376" extrusionOk="0">
                  <a:moveTo>
                    <a:pt x="1" y="0"/>
                  </a:moveTo>
                  <a:lnTo>
                    <a:pt x="1" y="1378"/>
                  </a:lnTo>
                  <a:lnTo>
                    <a:pt x="13819" y="4375"/>
                  </a:lnTo>
                  <a:lnTo>
                    <a:pt x="13819" y="2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3320484" y="3137078"/>
              <a:ext cx="377901" cy="106147"/>
            </a:xfrm>
            <a:custGeom>
              <a:avLst/>
              <a:gdLst/>
              <a:ahLst/>
              <a:cxnLst/>
              <a:rect l="l" t="t" r="r" b="b"/>
              <a:pathLst>
                <a:path w="10506" h="2951" extrusionOk="0">
                  <a:moveTo>
                    <a:pt x="1" y="671"/>
                  </a:moveTo>
                  <a:lnTo>
                    <a:pt x="10505" y="2950"/>
                  </a:lnTo>
                  <a:lnTo>
                    <a:pt x="10505" y="176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3806294" y="3217004"/>
              <a:ext cx="497105" cy="157405"/>
            </a:xfrm>
            <a:custGeom>
              <a:avLst/>
              <a:gdLst/>
              <a:ahLst/>
              <a:cxnLst/>
              <a:rect l="l" t="t" r="r" b="b"/>
              <a:pathLst>
                <a:path w="13820" h="4376" extrusionOk="0">
                  <a:moveTo>
                    <a:pt x="1" y="1378"/>
                  </a:moveTo>
                  <a:lnTo>
                    <a:pt x="13819" y="4375"/>
                  </a:lnTo>
                  <a:lnTo>
                    <a:pt x="13819" y="2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3320484" y="1635038"/>
              <a:ext cx="377901" cy="1526243"/>
            </a:xfrm>
            <a:custGeom>
              <a:avLst/>
              <a:gdLst/>
              <a:ahLst/>
              <a:cxnLst/>
              <a:rect l="l" t="t" r="r" b="b"/>
              <a:pathLst>
                <a:path w="10506" h="42431" extrusionOk="0">
                  <a:moveTo>
                    <a:pt x="10505" y="0"/>
                  </a:moveTo>
                  <a:lnTo>
                    <a:pt x="36" y="10793"/>
                  </a:lnTo>
                  <a:lnTo>
                    <a:pt x="1" y="42429"/>
                  </a:lnTo>
                  <a:lnTo>
                    <a:pt x="3" y="42431"/>
                  </a:lnTo>
                  <a:lnTo>
                    <a:pt x="36" y="12484"/>
                  </a:lnTo>
                  <a:lnTo>
                    <a:pt x="10505" y="1989"/>
                  </a:lnTo>
                  <a:lnTo>
                    <a:pt x="1050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3806294" y="1011280"/>
              <a:ext cx="497105" cy="584009"/>
            </a:xfrm>
            <a:custGeom>
              <a:avLst/>
              <a:gdLst/>
              <a:ahLst/>
              <a:cxnLst/>
              <a:rect l="l" t="t" r="r" b="b"/>
              <a:pathLst>
                <a:path w="13820" h="16236" extrusionOk="0">
                  <a:moveTo>
                    <a:pt x="13819" y="0"/>
                  </a:moveTo>
                  <a:lnTo>
                    <a:pt x="1" y="14247"/>
                  </a:lnTo>
                  <a:lnTo>
                    <a:pt x="1" y="16235"/>
                  </a:lnTo>
                  <a:lnTo>
                    <a:pt x="13819" y="3097"/>
                  </a:lnTo>
                  <a:lnTo>
                    <a:pt x="138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3806294" y="1500366"/>
              <a:ext cx="99025" cy="1764436"/>
            </a:xfrm>
            <a:custGeom>
              <a:avLst/>
              <a:gdLst/>
              <a:ahLst/>
              <a:cxnLst/>
              <a:rect l="l" t="t" r="r" b="b"/>
              <a:pathLst>
                <a:path w="2753" h="49053" extrusionOk="0">
                  <a:moveTo>
                    <a:pt x="2752" y="1"/>
                  </a:moveTo>
                  <a:lnTo>
                    <a:pt x="1" y="654"/>
                  </a:lnTo>
                  <a:lnTo>
                    <a:pt x="1" y="49053"/>
                  </a:lnTo>
                  <a:lnTo>
                    <a:pt x="2752" y="48169"/>
                  </a:lnTo>
                  <a:lnTo>
                    <a:pt x="27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3806294" y="1500366"/>
              <a:ext cx="99025" cy="1764436"/>
            </a:xfrm>
            <a:custGeom>
              <a:avLst/>
              <a:gdLst/>
              <a:ahLst/>
              <a:cxnLst/>
              <a:rect l="l" t="t" r="r" b="b"/>
              <a:pathLst>
                <a:path w="2753" h="49053" extrusionOk="0">
                  <a:moveTo>
                    <a:pt x="1" y="49053"/>
                  </a:moveTo>
                  <a:lnTo>
                    <a:pt x="2752" y="48169"/>
                  </a:lnTo>
                  <a:lnTo>
                    <a:pt x="2752" y="1"/>
                  </a:lnTo>
                  <a:lnTo>
                    <a:pt x="1" y="65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26986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3806294" y="1500366"/>
              <a:ext cx="99025" cy="1764436"/>
            </a:xfrm>
            <a:custGeom>
              <a:avLst/>
              <a:gdLst/>
              <a:ahLst/>
              <a:cxnLst/>
              <a:rect l="l" t="t" r="r" b="b"/>
              <a:pathLst>
                <a:path w="2753" h="49053" fill="none" extrusionOk="0">
                  <a:moveTo>
                    <a:pt x="1" y="49053"/>
                  </a:moveTo>
                  <a:lnTo>
                    <a:pt x="2752" y="48169"/>
                  </a:lnTo>
                  <a:lnTo>
                    <a:pt x="2752" y="1"/>
                  </a:lnTo>
                  <a:lnTo>
                    <a:pt x="1" y="65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3320484" y="2007508"/>
              <a:ext cx="76544" cy="1153414"/>
            </a:xfrm>
            <a:custGeom>
              <a:avLst/>
              <a:gdLst/>
              <a:ahLst/>
              <a:cxnLst/>
              <a:rect l="l" t="t" r="r" b="b"/>
              <a:pathLst>
                <a:path w="2128" h="32066" extrusionOk="0">
                  <a:moveTo>
                    <a:pt x="2127" y="1"/>
                  </a:moveTo>
                  <a:lnTo>
                    <a:pt x="1" y="457"/>
                  </a:lnTo>
                  <a:lnTo>
                    <a:pt x="1" y="32066"/>
                  </a:lnTo>
                  <a:lnTo>
                    <a:pt x="2127" y="3173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3320484" y="2007508"/>
              <a:ext cx="76544" cy="1153414"/>
            </a:xfrm>
            <a:custGeom>
              <a:avLst/>
              <a:gdLst/>
              <a:ahLst/>
              <a:cxnLst/>
              <a:rect l="l" t="t" r="r" b="b"/>
              <a:pathLst>
                <a:path w="2128" h="32066" extrusionOk="0">
                  <a:moveTo>
                    <a:pt x="1" y="32066"/>
                  </a:moveTo>
                  <a:lnTo>
                    <a:pt x="2127" y="31734"/>
                  </a:lnTo>
                  <a:lnTo>
                    <a:pt x="2127" y="1"/>
                  </a:lnTo>
                  <a:lnTo>
                    <a:pt x="1" y="45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26986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3320484" y="2007508"/>
              <a:ext cx="76544" cy="1153414"/>
            </a:xfrm>
            <a:custGeom>
              <a:avLst/>
              <a:gdLst/>
              <a:ahLst/>
              <a:cxnLst/>
              <a:rect l="l" t="t" r="r" b="b"/>
              <a:pathLst>
                <a:path w="2128" h="32066" fill="none" extrusionOk="0">
                  <a:moveTo>
                    <a:pt x="1" y="32066"/>
                  </a:moveTo>
                  <a:lnTo>
                    <a:pt x="2127" y="31734"/>
                  </a:lnTo>
                  <a:lnTo>
                    <a:pt x="2127" y="1"/>
                  </a:lnTo>
                  <a:lnTo>
                    <a:pt x="1" y="45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3320448" y="2503392"/>
              <a:ext cx="377793" cy="142297"/>
            </a:xfrm>
            <a:custGeom>
              <a:avLst/>
              <a:gdLst/>
              <a:ahLst/>
              <a:cxnLst/>
              <a:rect l="l" t="t" r="r" b="b"/>
              <a:pathLst>
                <a:path w="10503" h="3956" extrusionOk="0">
                  <a:moveTo>
                    <a:pt x="10503" y="1"/>
                  </a:moveTo>
                  <a:lnTo>
                    <a:pt x="1" y="1591"/>
                  </a:lnTo>
                  <a:lnTo>
                    <a:pt x="1" y="3956"/>
                  </a:lnTo>
                  <a:lnTo>
                    <a:pt x="10503" y="2733"/>
                  </a:lnTo>
                  <a:lnTo>
                    <a:pt x="105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3287608" y="3190565"/>
              <a:ext cx="883171" cy="326572"/>
            </a:xfrm>
            <a:custGeom>
              <a:avLst/>
              <a:gdLst/>
              <a:ahLst/>
              <a:cxnLst/>
              <a:rect l="l" t="t" r="r" b="b"/>
              <a:pathLst>
                <a:path w="24553" h="9079" extrusionOk="0">
                  <a:moveTo>
                    <a:pt x="0" y="0"/>
                  </a:moveTo>
                  <a:lnTo>
                    <a:pt x="0" y="2366"/>
                  </a:lnTo>
                  <a:lnTo>
                    <a:pt x="24552" y="9078"/>
                  </a:lnTo>
                  <a:lnTo>
                    <a:pt x="24552" y="6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3806474" y="2403539"/>
              <a:ext cx="493365" cy="183591"/>
            </a:xfrm>
            <a:custGeom>
              <a:avLst/>
              <a:gdLst/>
              <a:ahLst/>
              <a:cxnLst/>
              <a:rect l="l" t="t" r="r" b="b"/>
              <a:pathLst>
                <a:path w="13716" h="5104" extrusionOk="0">
                  <a:moveTo>
                    <a:pt x="13716" y="0"/>
                  </a:moveTo>
                  <a:lnTo>
                    <a:pt x="0" y="2304"/>
                  </a:lnTo>
                  <a:lnTo>
                    <a:pt x="0" y="5104"/>
                  </a:lnTo>
                  <a:lnTo>
                    <a:pt x="13716" y="3678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3732843" y="1596586"/>
              <a:ext cx="34675" cy="1663001"/>
            </a:xfrm>
            <a:custGeom>
              <a:avLst/>
              <a:gdLst/>
              <a:ahLst/>
              <a:cxnLst/>
              <a:rect l="l" t="t" r="r" b="b"/>
              <a:pathLst>
                <a:path w="964" h="46233" fill="none" extrusionOk="0">
                  <a:moveTo>
                    <a:pt x="950" y="46232"/>
                  </a:moveTo>
                  <a:lnTo>
                    <a:pt x="0" y="45994"/>
                  </a:lnTo>
                  <a:lnTo>
                    <a:pt x="0" y="102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3193906" y="3160890"/>
              <a:ext cx="992952" cy="237114"/>
            </a:xfrm>
            <a:custGeom>
              <a:avLst/>
              <a:gdLst/>
              <a:ahLst/>
              <a:cxnLst/>
              <a:rect l="l" t="t" r="r" b="b"/>
              <a:pathLst>
                <a:path w="27605" h="6592" extrusionOk="0">
                  <a:moveTo>
                    <a:pt x="3520" y="1"/>
                  </a:moveTo>
                  <a:lnTo>
                    <a:pt x="1" y="470"/>
                  </a:lnTo>
                  <a:lnTo>
                    <a:pt x="26183" y="6592"/>
                  </a:lnTo>
                  <a:lnTo>
                    <a:pt x="27604" y="5193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3193906" y="3160890"/>
              <a:ext cx="992952" cy="237150"/>
            </a:xfrm>
            <a:custGeom>
              <a:avLst/>
              <a:gdLst/>
              <a:ahLst/>
              <a:cxnLst/>
              <a:rect l="l" t="t" r="r" b="b"/>
              <a:pathLst>
                <a:path w="27605" h="6593" extrusionOk="0">
                  <a:moveTo>
                    <a:pt x="11583" y="3178"/>
                  </a:moveTo>
                  <a:lnTo>
                    <a:pt x="1" y="470"/>
                  </a:lnTo>
                  <a:lnTo>
                    <a:pt x="3520" y="1"/>
                  </a:lnTo>
                  <a:lnTo>
                    <a:pt x="13972" y="2254"/>
                  </a:lnTo>
                  <a:lnTo>
                    <a:pt x="11583" y="3178"/>
                  </a:lnTo>
                  <a:close/>
                  <a:moveTo>
                    <a:pt x="17047" y="2917"/>
                  </a:moveTo>
                  <a:lnTo>
                    <a:pt x="14629" y="3890"/>
                  </a:lnTo>
                  <a:lnTo>
                    <a:pt x="26183" y="6593"/>
                  </a:lnTo>
                  <a:lnTo>
                    <a:pt x="27604" y="5193"/>
                  </a:lnTo>
                  <a:lnTo>
                    <a:pt x="17046" y="29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3193906" y="3160890"/>
              <a:ext cx="992952" cy="237114"/>
            </a:xfrm>
            <a:custGeom>
              <a:avLst/>
              <a:gdLst/>
              <a:ahLst/>
              <a:cxnLst/>
              <a:rect l="l" t="t" r="r" b="b"/>
              <a:pathLst>
                <a:path w="27605" h="6592" fill="none" extrusionOk="0">
                  <a:moveTo>
                    <a:pt x="3520" y="1"/>
                  </a:moveTo>
                  <a:lnTo>
                    <a:pt x="1" y="470"/>
                  </a:lnTo>
                  <a:lnTo>
                    <a:pt x="26183" y="6592"/>
                  </a:lnTo>
                  <a:lnTo>
                    <a:pt x="27604" y="519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3320448" y="2601699"/>
              <a:ext cx="377793" cy="46545"/>
            </a:xfrm>
            <a:custGeom>
              <a:avLst/>
              <a:gdLst/>
              <a:ahLst/>
              <a:cxnLst/>
              <a:rect l="l" t="t" r="r" b="b"/>
              <a:pathLst>
                <a:path w="10503" h="1294" extrusionOk="0">
                  <a:moveTo>
                    <a:pt x="10503" y="0"/>
                  </a:moveTo>
                  <a:lnTo>
                    <a:pt x="1" y="1223"/>
                  </a:lnTo>
                  <a:lnTo>
                    <a:pt x="2088" y="1293"/>
                  </a:lnTo>
                  <a:lnTo>
                    <a:pt x="10502" y="415"/>
                  </a:lnTo>
                  <a:lnTo>
                    <a:pt x="1050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3806510" y="2534579"/>
              <a:ext cx="514047" cy="56833"/>
            </a:xfrm>
            <a:custGeom>
              <a:avLst/>
              <a:gdLst/>
              <a:ahLst/>
              <a:cxnLst/>
              <a:rect l="l" t="t" r="r" b="b"/>
              <a:pathLst>
                <a:path w="14291" h="1580" extrusionOk="0">
                  <a:moveTo>
                    <a:pt x="14034" y="1"/>
                  </a:moveTo>
                  <a:lnTo>
                    <a:pt x="0" y="1484"/>
                  </a:lnTo>
                  <a:lnTo>
                    <a:pt x="2725" y="1579"/>
                  </a:lnTo>
                  <a:lnTo>
                    <a:pt x="14290" y="475"/>
                  </a:lnTo>
                  <a:lnTo>
                    <a:pt x="1403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3193654" y="3177760"/>
              <a:ext cx="948025" cy="235028"/>
            </a:xfrm>
            <a:custGeom>
              <a:avLst/>
              <a:gdLst/>
              <a:ahLst/>
              <a:cxnLst/>
              <a:rect l="l" t="t" r="r" b="b"/>
              <a:pathLst>
                <a:path w="26356" h="6534" extrusionOk="0">
                  <a:moveTo>
                    <a:pt x="8" y="1"/>
                  </a:moveTo>
                  <a:lnTo>
                    <a:pt x="1" y="343"/>
                  </a:lnTo>
                  <a:lnTo>
                    <a:pt x="26355" y="6534"/>
                  </a:lnTo>
                  <a:lnTo>
                    <a:pt x="26276" y="6099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3193654" y="3177760"/>
              <a:ext cx="948025" cy="235028"/>
            </a:xfrm>
            <a:custGeom>
              <a:avLst/>
              <a:gdLst/>
              <a:ahLst/>
              <a:cxnLst/>
              <a:rect l="l" t="t" r="r" b="b"/>
              <a:pathLst>
                <a:path w="26356" h="6534" extrusionOk="0">
                  <a:moveTo>
                    <a:pt x="8" y="1"/>
                  </a:moveTo>
                  <a:lnTo>
                    <a:pt x="1" y="343"/>
                  </a:lnTo>
                  <a:lnTo>
                    <a:pt x="26355" y="6534"/>
                  </a:lnTo>
                  <a:lnTo>
                    <a:pt x="26276" y="6099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18"/>
          <p:cNvGrpSpPr/>
          <p:nvPr/>
        </p:nvGrpSpPr>
        <p:grpSpPr>
          <a:xfrm>
            <a:off x="280847" y="1977990"/>
            <a:ext cx="6344485" cy="3054499"/>
            <a:chOff x="280847" y="1977990"/>
            <a:chExt cx="6344485" cy="3054499"/>
          </a:xfrm>
        </p:grpSpPr>
        <p:grpSp>
          <p:nvGrpSpPr>
            <p:cNvPr id="597" name="Google Shape;597;p18"/>
            <p:cNvGrpSpPr/>
            <p:nvPr/>
          </p:nvGrpSpPr>
          <p:grpSpPr>
            <a:xfrm>
              <a:off x="280847" y="1977990"/>
              <a:ext cx="312895" cy="497851"/>
              <a:chOff x="3494042" y="3543475"/>
              <a:chExt cx="567661" cy="903376"/>
            </a:xfrm>
          </p:grpSpPr>
          <p:sp>
            <p:nvSpPr>
              <p:cNvPr id="598" name="Google Shape;598;p18"/>
              <p:cNvSpPr/>
              <p:nvPr/>
            </p:nvSpPr>
            <p:spPr>
              <a:xfrm>
                <a:off x="3494042" y="3974711"/>
                <a:ext cx="521244" cy="472140"/>
              </a:xfrm>
              <a:custGeom>
                <a:avLst/>
                <a:gdLst/>
                <a:ahLst/>
                <a:cxnLst/>
                <a:rect l="l" t="t" r="r" b="b"/>
                <a:pathLst>
                  <a:path w="10870" h="9846" extrusionOk="0">
                    <a:moveTo>
                      <a:pt x="970" y="1"/>
                    </a:moveTo>
                    <a:lnTo>
                      <a:pt x="0" y="692"/>
                    </a:lnTo>
                    <a:lnTo>
                      <a:pt x="0" y="9845"/>
                    </a:lnTo>
                    <a:lnTo>
                      <a:pt x="10869" y="9845"/>
                    </a:lnTo>
                    <a:lnTo>
                      <a:pt x="10869" y="8876"/>
                    </a:lnTo>
                    <a:lnTo>
                      <a:pt x="970" y="8876"/>
                    </a:lnTo>
                    <a:lnTo>
                      <a:pt x="970" y="1"/>
                    </a:lnTo>
                    <a:close/>
                  </a:path>
                </a:pathLst>
              </a:custGeom>
              <a:solidFill>
                <a:schemeClr val="dk1">
                  <a:alpha val="392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8"/>
              <p:cNvSpPr/>
              <p:nvPr/>
            </p:nvSpPr>
            <p:spPr>
              <a:xfrm>
                <a:off x="3540508" y="3543475"/>
                <a:ext cx="521196" cy="856911"/>
              </a:xfrm>
              <a:custGeom>
                <a:avLst/>
                <a:gdLst/>
                <a:ahLst/>
                <a:cxnLst/>
                <a:rect l="l" t="t" r="r" b="b"/>
                <a:pathLst>
                  <a:path w="10869" h="17870" fill="none" extrusionOk="0">
                    <a:moveTo>
                      <a:pt x="1" y="1"/>
                    </a:moveTo>
                    <a:lnTo>
                      <a:pt x="10868" y="1"/>
                    </a:lnTo>
                    <a:lnTo>
                      <a:pt x="10868" y="17869"/>
                    </a:lnTo>
                    <a:lnTo>
                      <a:pt x="1" y="17869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8"/>
              <p:cNvSpPr/>
              <p:nvPr/>
            </p:nvSpPr>
            <p:spPr>
              <a:xfrm>
                <a:off x="3606586" y="3611280"/>
                <a:ext cx="389039" cy="721254"/>
              </a:xfrm>
              <a:custGeom>
                <a:avLst/>
                <a:gdLst/>
                <a:ahLst/>
                <a:cxnLst/>
                <a:rect l="l" t="t" r="r" b="b"/>
                <a:pathLst>
                  <a:path w="8113" h="15041" fill="none" extrusionOk="0">
                    <a:moveTo>
                      <a:pt x="1" y="0"/>
                    </a:moveTo>
                    <a:lnTo>
                      <a:pt x="8112" y="0"/>
                    </a:lnTo>
                    <a:lnTo>
                      <a:pt x="8112" y="15040"/>
                    </a:lnTo>
                    <a:lnTo>
                      <a:pt x="1" y="1504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8"/>
              <p:cNvSpPr/>
              <p:nvPr/>
            </p:nvSpPr>
            <p:spPr>
              <a:xfrm>
                <a:off x="3606586" y="3974471"/>
                <a:ext cx="386737" cy="48"/>
              </a:xfrm>
              <a:custGeom>
                <a:avLst/>
                <a:gdLst/>
                <a:ahLst/>
                <a:cxnLst/>
                <a:rect l="l" t="t" r="r" b="b"/>
                <a:pathLst>
                  <a:path w="8065" h="1" extrusionOk="0">
                    <a:moveTo>
                      <a:pt x="1" y="0"/>
                    </a:moveTo>
                    <a:lnTo>
                      <a:pt x="8065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8"/>
              <p:cNvSpPr/>
              <p:nvPr/>
            </p:nvSpPr>
            <p:spPr>
              <a:xfrm>
                <a:off x="3606586" y="3974471"/>
                <a:ext cx="386737" cy="48"/>
              </a:xfrm>
              <a:custGeom>
                <a:avLst/>
                <a:gdLst/>
                <a:ahLst/>
                <a:cxnLst/>
                <a:rect l="l" t="t" r="r" b="b"/>
                <a:pathLst>
                  <a:path w="8065" h="1" fill="none" extrusionOk="0">
                    <a:moveTo>
                      <a:pt x="1" y="0"/>
                    </a:moveTo>
                    <a:lnTo>
                      <a:pt x="8065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8"/>
              <p:cNvSpPr/>
              <p:nvPr/>
            </p:nvSpPr>
            <p:spPr>
              <a:xfrm>
                <a:off x="3717404" y="3707856"/>
                <a:ext cx="46658" cy="87322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821" extrusionOk="0">
                    <a:moveTo>
                      <a:pt x="972" y="1"/>
                    </a:moveTo>
                    <a:lnTo>
                      <a:pt x="1" y="182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8"/>
              <p:cNvSpPr/>
              <p:nvPr/>
            </p:nvSpPr>
            <p:spPr>
              <a:xfrm>
                <a:off x="3717404" y="3707856"/>
                <a:ext cx="46658" cy="87322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821" fill="none" extrusionOk="0">
                    <a:moveTo>
                      <a:pt x="972" y="1"/>
                    </a:moveTo>
                    <a:lnTo>
                      <a:pt x="1" y="182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8"/>
              <p:cNvSpPr/>
              <p:nvPr/>
            </p:nvSpPr>
            <p:spPr>
              <a:xfrm>
                <a:off x="3846251" y="3707856"/>
                <a:ext cx="46610" cy="87322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821" extrusionOk="0">
                    <a:moveTo>
                      <a:pt x="1" y="1"/>
                    </a:moveTo>
                    <a:lnTo>
                      <a:pt x="972" y="182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8"/>
              <p:cNvSpPr/>
              <p:nvPr/>
            </p:nvSpPr>
            <p:spPr>
              <a:xfrm>
                <a:off x="3846251" y="3707856"/>
                <a:ext cx="46610" cy="87322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821" fill="none" extrusionOk="0">
                    <a:moveTo>
                      <a:pt x="1" y="1"/>
                    </a:moveTo>
                    <a:lnTo>
                      <a:pt x="972" y="182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8"/>
              <p:cNvSpPr/>
              <p:nvPr/>
            </p:nvSpPr>
            <p:spPr>
              <a:xfrm>
                <a:off x="3805923" y="3808987"/>
                <a:ext cx="48" cy="859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792" extrusionOk="0">
                    <a:moveTo>
                      <a:pt x="0" y="0"/>
                    </a:moveTo>
                    <a:lnTo>
                      <a:pt x="0" y="1792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8"/>
              <p:cNvSpPr/>
              <p:nvPr/>
            </p:nvSpPr>
            <p:spPr>
              <a:xfrm>
                <a:off x="3805923" y="3808987"/>
                <a:ext cx="48" cy="859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792" fill="none" extrusionOk="0">
                    <a:moveTo>
                      <a:pt x="0" y="0"/>
                    </a:moveTo>
                    <a:lnTo>
                      <a:pt x="0" y="1792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8"/>
              <p:cNvSpPr/>
              <p:nvPr/>
            </p:nvSpPr>
            <p:spPr>
              <a:xfrm>
                <a:off x="3855745" y="4146093"/>
                <a:ext cx="97296" cy="48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" extrusionOk="0">
                    <a:moveTo>
                      <a:pt x="2029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8"/>
              <p:cNvSpPr/>
              <p:nvPr/>
            </p:nvSpPr>
            <p:spPr>
              <a:xfrm>
                <a:off x="3855745" y="4146093"/>
                <a:ext cx="97296" cy="48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" fill="none" extrusionOk="0">
                    <a:moveTo>
                      <a:pt x="2029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1" name="Google Shape;611;p18"/>
            <p:cNvGrpSpPr/>
            <p:nvPr/>
          </p:nvGrpSpPr>
          <p:grpSpPr>
            <a:xfrm>
              <a:off x="5231036" y="4677922"/>
              <a:ext cx="1394296" cy="354567"/>
              <a:chOff x="7017600" y="1769013"/>
              <a:chExt cx="863662" cy="219628"/>
            </a:xfrm>
          </p:grpSpPr>
          <p:sp>
            <p:nvSpPr>
              <p:cNvPr id="612" name="Google Shape;612;p18"/>
              <p:cNvSpPr/>
              <p:nvPr/>
            </p:nvSpPr>
            <p:spPr>
              <a:xfrm>
                <a:off x="7017600" y="1798091"/>
                <a:ext cx="644576" cy="185780"/>
              </a:xfrm>
              <a:custGeom>
                <a:avLst/>
                <a:gdLst/>
                <a:ahLst/>
                <a:cxnLst/>
                <a:rect l="l" t="t" r="r" b="b"/>
                <a:pathLst>
                  <a:path w="8379" h="2415" extrusionOk="0">
                    <a:moveTo>
                      <a:pt x="5927" y="0"/>
                    </a:moveTo>
                    <a:lnTo>
                      <a:pt x="0" y="488"/>
                    </a:lnTo>
                    <a:lnTo>
                      <a:pt x="2451" y="2415"/>
                    </a:lnTo>
                    <a:lnTo>
                      <a:pt x="8378" y="1927"/>
                    </a:lnTo>
                    <a:lnTo>
                      <a:pt x="592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7158991" y="1798091"/>
                <a:ext cx="503183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6541" h="2114" extrusionOk="0">
                    <a:moveTo>
                      <a:pt x="4089" y="0"/>
                    </a:moveTo>
                    <a:lnTo>
                      <a:pt x="2537" y="127"/>
                    </a:lnTo>
                    <a:lnTo>
                      <a:pt x="1" y="1301"/>
                    </a:lnTo>
                    <a:lnTo>
                      <a:pt x="4276" y="2113"/>
                    </a:lnTo>
                    <a:lnTo>
                      <a:pt x="6540" y="1927"/>
                    </a:lnTo>
                    <a:lnTo>
                      <a:pt x="4089" y="0"/>
                    </a:lnTo>
                    <a:close/>
                  </a:path>
                </a:pathLst>
              </a:custGeom>
              <a:solidFill>
                <a:schemeClr val="dk1">
                  <a:alpha val="392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7227609" y="1769013"/>
                <a:ext cx="653653" cy="219628"/>
              </a:xfrm>
              <a:custGeom>
                <a:avLst/>
                <a:gdLst/>
                <a:ahLst/>
                <a:cxnLst/>
                <a:rect l="l" t="t" r="r" b="b"/>
                <a:pathLst>
                  <a:path w="8497" h="2855" extrusionOk="0">
                    <a:moveTo>
                      <a:pt x="2685" y="1"/>
                    </a:moveTo>
                    <a:lnTo>
                      <a:pt x="0" y="1587"/>
                    </a:lnTo>
                    <a:lnTo>
                      <a:pt x="5811" y="2854"/>
                    </a:lnTo>
                    <a:lnTo>
                      <a:pt x="8496" y="1268"/>
                    </a:lnTo>
                    <a:lnTo>
                      <a:pt x="26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8"/>
              <p:cNvSpPr/>
              <p:nvPr/>
            </p:nvSpPr>
            <p:spPr>
              <a:xfrm>
                <a:off x="7227609" y="1769013"/>
                <a:ext cx="653653" cy="219628"/>
              </a:xfrm>
              <a:custGeom>
                <a:avLst/>
                <a:gdLst/>
                <a:ahLst/>
                <a:cxnLst/>
                <a:rect l="l" t="t" r="r" b="b"/>
                <a:pathLst>
                  <a:path w="8497" h="2855" extrusionOk="0">
                    <a:moveTo>
                      <a:pt x="0" y="1587"/>
                    </a:moveTo>
                    <a:lnTo>
                      <a:pt x="5811" y="2854"/>
                    </a:lnTo>
                    <a:lnTo>
                      <a:pt x="8496" y="1268"/>
                    </a:lnTo>
                    <a:lnTo>
                      <a:pt x="2685" y="1"/>
                    </a:ln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8"/>
              <p:cNvSpPr/>
              <p:nvPr/>
            </p:nvSpPr>
            <p:spPr>
              <a:xfrm>
                <a:off x="7227609" y="1769013"/>
                <a:ext cx="653653" cy="219628"/>
              </a:xfrm>
              <a:custGeom>
                <a:avLst/>
                <a:gdLst/>
                <a:ahLst/>
                <a:cxnLst/>
                <a:rect l="l" t="t" r="r" b="b"/>
                <a:pathLst>
                  <a:path w="8497" h="2855" fill="none" extrusionOk="0">
                    <a:moveTo>
                      <a:pt x="0" y="1587"/>
                    </a:moveTo>
                    <a:lnTo>
                      <a:pt x="5811" y="2854"/>
                    </a:lnTo>
                    <a:lnTo>
                      <a:pt x="8496" y="1268"/>
                    </a:lnTo>
                    <a:lnTo>
                      <a:pt x="2685" y="1"/>
                    </a:lnTo>
                    <a:close/>
                  </a:path>
                </a:pathLst>
              </a:custGeom>
              <a:noFill/>
              <a:ln w="1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_1_1_1_1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33"/>
          <p:cNvSpPr/>
          <p:nvPr/>
        </p:nvSpPr>
        <p:spPr>
          <a:xfrm>
            <a:off x="1191225" y="231625"/>
            <a:ext cx="7953000" cy="3591000"/>
          </a:xfrm>
          <a:prstGeom prst="rect">
            <a:avLst/>
          </a:pr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3" name="Google Shape;1063;p33"/>
          <p:cNvGrpSpPr/>
          <p:nvPr/>
        </p:nvGrpSpPr>
        <p:grpSpPr>
          <a:xfrm>
            <a:off x="300282" y="430100"/>
            <a:ext cx="865966" cy="2380620"/>
            <a:chOff x="200618" y="652447"/>
            <a:chExt cx="1189840" cy="3270982"/>
          </a:xfrm>
        </p:grpSpPr>
        <p:sp>
          <p:nvSpPr>
            <p:cNvPr id="1064" name="Google Shape;1064;p33"/>
            <p:cNvSpPr/>
            <p:nvPr/>
          </p:nvSpPr>
          <p:spPr>
            <a:xfrm>
              <a:off x="702075" y="2559900"/>
              <a:ext cx="172125" cy="984225"/>
            </a:xfrm>
            <a:custGeom>
              <a:avLst/>
              <a:gdLst/>
              <a:ahLst/>
              <a:cxnLst/>
              <a:rect l="l" t="t" r="r" b="b"/>
              <a:pathLst>
                <a:path w="6885" h="39369" extrusionOk="0">
                  <a:moveTo>
                    <a:pt x="151" y="0"/>
                  </a:moveTo>
                  <a:lnTo>
                    <a:pt x="6885" y="1524"/>
                  </a:lnTo>
                  <a:lnTo>
                    <a:pt x="6741" y="39109"/>
                  </a:lnTo>
                  <a:lnTo>
                    <a:pt x="0" y="3936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</p:sp>
        <p:sp>
          <p:nvSpPr>
            <p:cNvPr id="1065" name="Google Shape;1065;p33"/>
            <p:cNvSpPr/>
            <p:nvPr/>
          </p:nvSpPr>
          <p:spPr>
            <a:xfrm>
              <a:off x="205875" y="2444675"/>
              <a:ext cx="326975" cy="1384125"/>
            </a:xfrm>
            <a:custGeom>
              <a:avLst/>
              <a:gdLst/>
              <a:ahLst/>
              <a:cxnLst/>
              <a:rect l="l" t="t" r="r" b="b"/>
              <a:pathLst>
                <a:path w="13079" h="55365" extrusionOk="0">
                  <a:moveTo>
                    <a:pt x="90" y="0"/>
                  </a:moveTo>
                  <a:lnTo>
                    <a:pt x="13079" y="2922"/>
                  </a:lnTo>
                  <a:lnTo>
                    <a:pt x="12992" y="49230"/>
                  </a:lnTo>
                  <a:lnTo>
                    <a:pt x="0" y="5536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</p:sp>
        <p:sp>
          <p:nvSpPr>
            <p:cNvPr id="1066" name="Google Shape;1066;p33"/>
            <p:cNvSpPr/>
            <p:nvPr/>
          </p:nvSpPr>
          <p:spPr>
            <a:xfrm>
              <a:off x="205875" y="704500"/>
              <a:ext cx="328325" cy="1557975"/>
            </a:xfrm>
            <a:custGeom>
              <a:avLst/>
              <a:gdLst/>
              <a:ahLst/>
              <a:cxnLst/>
              <a:rect l="l" t="t" r="r" b="b"/>
              <a:pathLst>
                <a:path w="13133" h="62319" extrusionOk="0">
                  <a:moveTo>
                    <a:pt x="57" y="0"/>
                  </a:moveTo>
                  <a:lnTo>
                    <a:pt x="13133" y="6943"/>
                  </a:lnTo>
                  <a:lnTo>
                    <a:pt x="13133" y="62319"/>
                  </a:lnTo>
                  <a:lnTo>
                    <a:pt x="0" y="585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</p:sp>
        <p:sp>
          <p:nvSpPr>
            <p:cNvPr id="1067" name="Google Shape;1067;p33"/>
            <p:cNvSpPr/>
            <p:nvPr/>
          </p:nvSpPr>
          <p:spPr>
            <a:xfrm>
              <a:off x="705850" y="969700"/>
              <a:ext cx="166350" cy="1395150"/>
            </a:xfrm>
            <a:custGeom>
              <a:avLst/>
              <a:gdLst/>
              <a:ahLst/>
              <a:cxnLst/>
              <a:rect l="l" t="t" r="r" b="b"/>
              <a:pathLst>
                <a:path w="6654" h="55806" extrusionOk="0">
                  <a:moveTo>
                    <a:pt x="0" y="0"/>
                  </a:moveTo>
                  <a:lnTo>
                    <a:pt x="6650" y="3509"/>
                  </a:lnTo>
                  <a:lnTo>
                    <a:pt x="6654" y="55806"/>
                  </a:lnTo>
                  <a:lnTo>
                    <a:pt x="0" y="5366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</p:sp>
        <p:sp>
          <p:nvSpPr>
            <p:cNvPr id="1068" name="Google Shape;1068;p33"/>
            <p:cNvSpPr/>
            <p:nvPr/>
          </p:nvSpPr>
          <p:spPr>
            <a:xfrm>
              <a:off x="204284" y="2386009"/>
              <a:ext cx="408766" cy="41651"/>
            </a:xfrm>
            <a:custGeom>
              <a:avLst/>
              <a:gdLst/>
              <a:ahLst/>
              <a:cxnLst/>
              <a:rect l="l" t="t" r="r" b="b"/>
              <a:pathLst>
                <a:path w="4014" h="409" extrusionOk="0">
                  <a:moveTo>
                    <a:pt x="1" y="0"/>
                  </a:moveTo>
                  <a:lnTo>
                    <a:pt x="1" y="347"/>
                  </a:lnTo>
                  <a:lnTo>
                    <a:pt x="4013" y="409"/>
                  </a:lnTo>
                  <a:lnTo>
                    <a:pt x="4013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9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204284" y="2350265"/>
              <a:ext cx="408766" cy="42058"/>
            </a:xfrm>
            <a:custGeom>
              <a:avLst/>
              <a:gdLst/>
              <a:ahLst/>
              <a:cxnLst/>
              <a:rect l="l" t="t" r="r" b="b"/>
              <a:pathLst>
                <a:path w="4014" h="413" extrusionOk="0">
                  <a:moveTo>
                    <a:pt x="1" y="1"/>
                  </a:moveTo>
                  <a:lnTo>
                    <a:pt x="1" y="351"/>
                  </a:lnTo>
                  <a:lnTo>
                    <a:pt x="4013" y="413"/>
                  </a:lnTo>
                  <a:lnTo>
                    <a:pt x="4013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204284" y="2314928"/>
              <a:ext cx="408766" cy="41752"/>
            </a:xfrm>
            <a:custGeom>
              <a:avLst/>
              <a:gdLst/>
              <a:ahLst/>
              <a:cxnLst/>
              <a:rect l="l" t="t" r="r" b="b"/>
              <a:pathLst>
                <a:path w="4014" h="410" extrusionOk="0">
                  <a:moveTo>
                    <a:pt x="1" y="1"/>
                  </a:moveTo>
                  <a:lnTo>
                    <a:pt x="1" y="348"/>
                  </a:lnTo>
                  <a:lnTo>
                    <a:pt x="4013" y="409"/>
                  </a:lnTo>
                  <a:lnTo>
                    <a:pt x="4013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204284" y="2279183"/>
              <a:ext cx="408766" cy="42160"/>
            </a:xfrm>
            <a:custGeom>
              <a:avLst/>
              <a:gdLst/>
              <a:ahLst/>
              <a:cxnLst/>
              <a:rect l="l" t="t" r="r" b="b"/>
              <a:pathLst>
                <a:path w="4014" h="414" extrusionOk="0">
                  <a:moveTo>
                    <a:pt x="1" y="1"/>
                  </a:moveTo>
                  <a:lnTo>
                    <a:pt x="1" y="352"/>
                  </a:lnTo>
                  <a:lnTo>
                    <a:pt x="4013" y="413"/>
                  </a:lnTo>
                  <a:lnTo>
                    <a:pt x="4013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201025" y="652447"/>
              <a:ext cx="415283" cy="3216458"/>
            </a:xfrm>
            <a:custGeom>
              <a:avLst/>
              <a:gdLst/>
              <a:ahLst/>
              <a:cxnLst/>
              <a:rect l="l" t="t" r="r" b="b"/>
              <a:pathLst>
                <a:path w="4078" h="31585" extrusionOk="0">
                  <a:moveTo>
                    <a:pt x="33" y="31584"/>
                  </a:moveTo>
                  <a:cubicBezTo>
                    <a:pt x="25" y="31584"/>
                    <a:pt x="22" y="31581"/>
                    <a:pt x="14" y="31577"/>
                  </a:cubicBezTo>
                  <a:cubicBezTo>
                    <a:pt x="4" y="31574"/>
                    <a:pt x="0" y="31563"/>
                    <a:pt x="0" y="31552"/>
                  </a:cubicBezTo>
                  <a:lnTo>
                    <a:pt x="0" y="36"/>
                  </a:lnTo>
                  <a:cubicBezTo>
                    <a:pt x="0" y="26"/>
                    <a:pt x="4" y="11"/>
                    <a:pt x="14" y="8"/>
                  </a:cubicBezTo>
                  <a:cubicBezTo>
                    <a:pt x="25" y="0"/>
                    <a:pt x="40" y="0"/>
                    <a:pt x="47" y="8"/>
                  </a:cubicBezTo>
                  <a:lnTo>
                    <a:pt x="4060" y="2169"/>
                  </a:lnTo>
                  <a:cubicBezTo>
                    <a:pt x="4070" y="2177"/>
                    <a:pt x="4078" y="2187"/>
                    <a:pt x="4078" y="2202"/>
                  </a:cubicBezTo>
                  <a:lnTo>
                    <a:pt x="4078" y="29697"/>
                  </a:lnTo>
                  <a:cubicBezTo>
                    <a:pt x="4078" y="29712"/>
                    <a:pt x="4070" y="29723"/>
                    <a:pt x="4060" y="29726"/>
                  </a:cubicBezTo>
                  <a:lnTo>
                    <a:pt x="47" y="31581"/>
                  </a:lnTo>
                  <a:cubicBezTo>
                    <a:pt x="43" y="31584"/>
                    <a:pt x="36" y="31584"/>
                    <a:pt x="33" y="31584"/>
                  </a:cubicBezTo>
                  <a:close/>
                  <a:moveTo>
                    <a:pt x="65" y="94"/>
                  </a:moveTo>
                  <a:lnTo>
                    <a:pt x="65" y="31498"/>
                  </a:lnTo>
                  <a:lnTo>
                    <a:pt x="4013" y="29676"/>
                  </a:lnTo>
                  <a:lnTo>
                    <a:pt x="4013" y="2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701653" y="3615175"/>
              <a:ext cx="234933" cy="20774"/>
            </a:xfrm>
            <a:custGeom>
              <a:avLst/>
              <a:gdLst/>
              <a:ahLst/>
              <a:cxnLst/>
              <a:rect l="l" t="t" r="r" b="b"/>
              <a:pathLst>
                <a:path w="2307" h="204" extrusionOk="0">
                  <a:moveTo>
                    <a:pt x="0" y="1"/>
                  </a:moveTo>
                  <a:lnTo>
                    <a:pt x="2307" y="33"/>
                  </a:lnTo>
                  <a:lnTo>
                    <a:pt x="2307" y="203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701653" y="2505667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0"/>
                  </a:moveTo>
                  <a:lnTo>
                    <a:pt x="2307" y="36"/>
                  </a:lnTo>
                  <a:lnTo>
                    <a:pt x="2307" y="329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701653" y="2475829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0"/>
                  </a:moveTo>
                  <a:lnTo>
                    <a:pt x="2307" y="33"/>
                  </a:lnTo>
                  <a:lnTo>
                    <a:pt x="2307" y="329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F59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701653" y="2445584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1"/>
                  </a:moveTo>
                  <a:lnTo>
                    <a:pt x="2307" y="37"/>
                  </a:lnTo>
                  <a:lnTo>
                    <a:pt x="2307" y="330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F59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701653" y="2415847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0"/>
                  </a:moveTo>
                  <a:lnTo>
                    <a:pt x="2307" y="33"/>
                  </a:lnTo>
                  <a:lnTo>
                    <a:pt x="2307" y="329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F59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701653" y="2385602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1"/>
                  </a:moveTo>
                  <a:lnTo>
                    <a:pt x="2307" y="37"/>
                  </a:lnTo>
                  <a:lnTo>
                    <a:pt x="2307" y="330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F59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701653" y="2355764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1"/>
                  </a:moveTo>
                  <a:lnTo>
                    <a:pt x="2307" y="37"/>
                  </a:lnTo>
                  <a:lnTo>
                    <a:pt x="2307" y="33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698293" y="920786"/>
              <a:ext cx="241654" cy="2718383"/>
            </a:xfrm>
            <a:custGeom>
              <a:avLst/>
              <a:gdLst/>
              <a:ahLst/>
              <a:cxnLst/>
              <a:rect l="l" t="t" r="r" b="b"/>
              <a:pathLst>
                <a:path w="2373" h="26694" extrusionOk="0">
                  <a:moveTo>
                    <a:pt x="33" y="26694"/>
                  </a:moveTo>
                  <a:cubicBezTo>
                    <a:pt x="26" y="26694"/>
                    <a:pt x="19" y="26690"/>
                    <a:pt x="15" y="26686"/>
                  </a:cubicBezTo>
                  <a:cubicBezTo>
                    <a:pt x="4" y="26683"/>
                    <a:pt x="1" y="26672"/>
                    <a:pt x="1" y="26661"/>
                  </a:cubicBezTo>
                  <a:lnTo>
                    <a:pt x="1" y="37"/>
                  </a:lnTo>
                  <a:cubicBezTo>
                    <a:pt x="1" y="22"/>
                    <a:pt x="4" y="11"/>
                    <a:pt x="15" y="4"/>
                  </a:cubicBezTo>
                  <a:cubicBezTo>
                    <a:pt x="26" y="1"/>
                    <a:pt x="41" y="1"/>
                    <a:pt x="48" y="4"/>
                  </a:cubicBezTo>
                  <a:lnTo>
                    <a:pt x="2347" y="1244"/>
                  </a:lnTo>
                  <a:cubicBezTo>
                    <a:pt x="2358" y="1248"/>
                    <a:pt x="2361" y="1262"/>
                    <a:pt x="2365" y="1273"/>
                  </a:cubicBezTo>
                  <a:lnTo>
                    <a:pt x="2372" y="25678"/>
                  </a:lnTo>
                  <a:cubicBezTo>
                    <a:pt x="2372" y="25689"/>
                    <a:pt x="2365" y="25703"/>
                    <a:pt x="2354" y="25707"/>
                  </a:cubicBezTo>
                  <a:lnTo>
                    <a:pt x="48" y="26690"/>
                  </a:lnTo>
                  <a:cubicBezTo>
                    <a:pt x="44" y="26694"/>
                    <a:pt x="37" y="26694"/>
                    <a:pt x="33" y="26694"/>
                  </a:cubicBezTo>
                  <a:close/>
                  <a:moveTo>
                    <a:pt x="66" y="91"/>
                  </a:moveTo>
                  <a:lnTo>
                    <a:pt x="66" y="26607"/>
                  </a:lnTo>
                  <a:lnTo>
                    <a:pt x="2304" y="25653"/>
                  </a:lnTo>
                  <a:lnTo>
                    <a:pt x="2296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873553" y="1051137"/>
              <a:ext cx="63036" cy="2483145"/>
            </a:xfrm>
            <a:custGeom>
              <a:avLst/>
              <a:gdLst/>
              <a:ahLst/>
              <a:cxnLst/>
              <a:rect l="l" t="t" r="r" b="b"/>
              <a:pathLst>
                <a:path w="619" h="24384" extrusionOk="0">
                  <a:moveTo>
                    <a:pt x="1" y="33"/>
                  </a:moveTo>
                  <a:lnTo>
                    <a:pt x="1" y="24380"/>
                  </a:lnTo>
                  <a:lnTo>
                    <a:pt x="619" y="24383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873553" y="1051137"/>
              <a:ext cx="63036" cy="2483145"/>
            </a:xfrm>
            <a:custGeom>
              <a:avLst/>
              <a:gdLst/>
              <a:ahLst/>
              <a:cxnLst/>
              <a:rect l="l" t="t" r="r" b="b"/>
              <a:pathLst>
                <a:path w="619" h="24384" extrusionOk="0">
                  <a:moveTo>
                    <a:pt x="1" y="33"/>
                  </a:moveTo>
                  <a:lnTo>
                    <a:pt x="1" y="24380"/>
                  </a:lnTo>
                  <a:lnTo>
                    <a:pt x="619" y="24383"/>
                  </a:lnTo>
                  <a:lnTo>
                    <a:pt x="619" y="0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870295" y="1047471"/>
              <a:ext cx="69655" cy="2490069"/>
            </a:xfrm>
            <a:custGeom>
              <a:avLst/>
              <a:gdLst/>
              <a:ahLst/>
              <a:cxnLst/>
              <a:rect l="l" t="t" r="r" b="b"/>
              <a:pathLst>
                <a:path w="684" h="24452" extrusionOk="0">
                  <a:moveTo>
                    <a:pt x="618" y="72"/>
                  </a:moveTo>
                  <a:lnTo>
                    <a:pt x="618" y="24383"/>
                  </a:lnTo>
                  <a:lnTo>
                    <a:pt x="69" y="24383"/>
                  </a:lnTo>
                  <a:lnTo>
                    <a:pt x="69" y="101"/>
                  </a:lnTo>
                  <a:lnTo>
                    <a:pt x="618" y="72"/>
                  </a:lnTo>
                  <a:close/>
                  <a:moveTo>
                    <a:pt x="647" y="0"/>
                  </a:moveTo>
                  <a:lnTo>
                    <a:pt x="33" y="36"/>
                  </a:lnTo>
                  <a:cubicBezTo>
                    <a:pt x="14" y="36"/>
                    <a:pt x="0" y="51"/>
                    <a:pt x="0" y="69"/>
                  </a:cubicBezTo>
                  <a:lnTo>
                    <a:pt x="0" y="24419"/>
                  </a:lnTo>
                  <a:cubicBezTo>
                    <a:pt x="0" y="24438"/>
                    <a:pt x="14" y="24452"/>
                    <a:pt x="33" y="24452"/>
                  </a:cubicBezTo>
                  <a:lnTo>
                    <a:pt x="651" y="24452"/>
                  </a:lnTo>
                  <a:cubicBezTo>
                    <a:pt x="669" y="24452"/>
                    <a:pt x="683" y="24438"/>
                    <a:pt x="683" y="24419"/>
                  </a:cubicBezTo>
                  <a:lnTo>
                    <a:pt x="683" y="36"/>
                  </a:lnTo>
                  <a:cubicBezTo>
                    <a:pt x="683" y="15"/>
                    <a:pt x="669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204284" y="3535641"/>
              <a:ext cx="732295" cy="329945"/>
            </a:xfrm>
            <a:custGeom>
              <a:avLst/>
              <a:gdLst/>
              <a:ahLst/>
              <a:cxnLst/>
              <a:rect l="l" t="t" r="r" b="b"/>
              <a:pathLst>
                <a:path w="7191" h="3240" extrusionOk="0">
                  <a:moveTo>
                    <a:pt x="7191" y="1"/>
                  </a:moveTo>
                  <a:lnTo>
                    <a:pt x="6573" y="5"/>
                  </a:lnTo>
                  <a:lnTo>
                    <a:pt x="11" y="2734"/>
                  </a:lnTo>
                  <a:lnTo>
                    <a:pt x="1" y="3240"/>
                  </a:lnTo>
                  <a:lnTo>
                    <a:pt x="7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3"/>
            <p:cNvSpPr/>
            <p:nvPr/>
          </p:nvSpPr>
          <p:spPr>
            <a:xfrm>
              <a:off x="204284" y="3535641"/>
              <a:ext cx="732295" cy="329945"/>
            </a:xfrm>
            <a:custGeom>
              <a:avLst/>
              <a:gdLst/>
              <a:ahLst/>
              <a:cxnLst/>
              <a:rect l="l" t="t" r="r" b="b"/>
              <a:pathLst>
                <a:path w="7191" h="3240" extrusionOk="0">
                  <a:moveTo>
                    <a:pt x="6573" y="5"/>
                  </a:moveTo>
                  <a:lnTo>
                    <a:pt x="11" y="2734"/>
                  </a:lnTo>
                  <a:lnTo>
                    <a:pt x="1" y="3240"/>
                  </a:lnTo>
                  <a:lnTo>
                    <a:pt x="7191" y="1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201025" y="3531975"/>
              <a:ext cx="740340" cy="336972"/>
            </a:xfrm>
            <a:custGeom>
              <a:avLst/>
              <a:gdLst/>
              <a:ahLst/>
              <a:cxnLst/>
              <a:rect l="l" t="t" r="r" b="b"/>
              <a:pathLst>
                <a:path w="7270" h="3309" extrusionOk="0">
                  <a:moveTo>
                    <a:pt x="7064" y="69"/>
                  </a:moveTo>
                  <a:lnTo>
                    <a:pt x="69" y="3222"/>
                  </a:lnTo>
                  <a:lnTo>
                    <a:pt x="80" y="2795"/>
                  </a:lnTo>
                  <a:lnTo>
                    <a:pt x="6612" y="73"/>
                  </a:lnTo>
                  <a:lnTo>
                    <a:pt x="7064" y="69"/>
                  </a:lnTo>
                  <a:close/>
                  <a:moveTo>
                    <a:pt x="7223" y="1"/>
                  </a:moveTo>
                  <a:lnTo>
                    <a:pt x="6605" y="4"/>
                  </a:lnTo>
                  <a:cubicBezTo>
                    <a:pt x="6597" y="4"/>
                    <a:pt x="6594" y="8"/>
                    <a:pt x="6590" y="8"/>
                  </a:cubicBezTo>
                  <a:lnTo>
                    <a:pt x="33" y="2741"/>
                  </a:lnTo>
                  <a:cubicBezTo>
                    <a:pt x="18" y="2745"/>
                    <a:pt x="11" y="2755"/>
                    <a:pt x="11" y="2770"/>
                  </a:cubicBezTo>
                  <a:lnTo>
                    <a:pt x="0" y="3272"/>
                  </a:lnTo>
                  <a:cubicBezTo>
                    <a:pt x="0" y="3283"/>
                    <a:pt x="4" y="3298"/>
                    <a:pt x="14" y="3301"/>
                  </a:cubicBezTo>
                  <a:cubicBezTo>
                    <a:pt x="18" y="3305"/>
                    <a:pt x="25" y="3308"/>
                    <a:pt x="33" y="3308"/>
                  </a:cubicBezTo>
                  <a:cubicBezTo>
                    <a:pt x="36" y="3308"/>
                    <a:pt x="43" y="3308"/>
                    <a:pt x="47" y="3305"/>
                  </a:cubicBezTo>
                  <a:lnTo>
                    <a:pt x="7237" y="66"/>
                  </a:lnTo>
                  <a:cubicBezTo>
                    <a:pt x="7270" y="51"/>
                    <a:pt x="7259" y="1"/>
                    <a:pt x="7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3"/>
            <p:cNvSpPr/>
            <p:nvPr/>
          </p:nvSpPr>
          <p:spPr>
            <a:xfrm>
              <a:off x="531586" y="875164"/>
              <a:ext cx="81468" cy="2802703"/>
            </a:xfrm>
            <a:custGeom>
              <a:avLst/>
              <a:gdLst/>
              <a:ahLst/>
              <a:cxnLst/>
              <a:rect l="l" t="t" r="r" b="b"/>
              <a:pathLst>
                <a:path w="800" h="27522" extrusionOk="0">
                  <a:moveTo>
                    <a:pt x="0" y="0"/>
                  </a:moveTo>
                  <a:lnTo>
                    <a:pt x="0" y="27521"/>
                  </a:lnTo>
                  <a:lnTo>
                    <a:pt x="799" y="27471"/>
                  </a:lnTo>
                  <a:lnTo>
                    <a:pt x="799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531586" y="875164"/>
              <a:ext cx="81468" cy="2802703"/>
            </a:xfrm>
            <a:custGeom>
              <a:avLst/>
              <a:gdLst/>
              <a:ahLst/>
              <a:cxnLst/>
              <a:rect l="l" t="t" r="r" b="b"/>
              <a:pathLst>
                <a:path w="800" h="27522" extrusionOk="0">
                  <a:moveTo>
                    <a:pt x="0" y="0"/>
                  </a:moveTo>
                  <a:lnTo>
                    <a:pt x="0" y="27521"/>
                  </a:lnTo>
                  <a:lnTo>
                    <a:pt x="799" y="27471"/>
                  </a:lnTo>
                  <a:lnTo>
                    <a:pt x="799" y="15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527920" y="871803"/>
              <a:ext cx="88393" cy="2809322"/>
            </a:xfrm>
            <a:custGeom>
              <a:avLst/>
              <a:gdLst/>
              <a:ahLst/>
              <a:cxnLst/>
              <a:rect l="l" t="t" r="r" b="b"/>
              <a:pathLst>
                <a:path w="868" h="27587" extrusionOk="0">
                  <a:moveTo>
                    <a:pt x="69" y="66"/>
                  </a:moveTo>
                  <a:lnTo>
                    <a:pt x="803" y="80"/>
                  </a:lnTo>
                  <a:lnTo>
                    <a:pt x="803" y="27471"/>
                  </a:lnTo>
                  <a:lnTo>
                    <a:pt x="69" y="27518"/>
                  </a:lnTo>
                  <a:lnTo>
                    <a:pt x="69" y="66"/>
                  </a:lnTo>
                  <a:close/>
                  <a:moveTo>
                    <a:pt x="36" y="1"/>
                  </a:moveTo>
                  <a:cubicBezTo>
                    <a:pt x="29" y="1"/>
                    <a:pt x="18" y="1"/>
                    <a:pt x="11" y="8"/>
                  </a:cubicBezTo>
                  <a:cubicBezTo>
                    <a:pt x="7" y="15"/>
                    <a:pt x="4" y="23"/>
                    <a:pt x="4" y="33"/>
                  </a:cubicBezTo>
                  <a:lnTo>
                    <a:pt x="4" y="27554"/>
                  </a:lnTo>
                  <a:cubicBezTo>
                    <a:pt x="0" y="27572"/>
                    <a:pt x="18" y="27587"/>
                    <a:pt x="36" y="27587"/>
                  </a:cubicBezTo>
                  <a:lnTo>
                    <a:pt x="835" y="27540"/>
                  </a:lnTo>
                  <a:cubicBezTo>
                    <a:pt x="853" y="27540"/>
                    <a:pt x="868" y="27522"/>
                    <a:pt x="868" y="27507"/>
                  </a:cubicBezTo>
                  <a:lnTo>
                    <a:pt x="868" y="48"/>
                  </a:lnTo>
                  <a:cubicBezTo>
                    <a:pt x="868" y="30"/>
                    <a:pt x="853" y="12"/>
                    <a:pt x="835" y="12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207237" y="2200056"/>
              <a:ext cx="405812" cy="317827"/>
            </a:xfrm>
            <a:custGeom>
              <a:avLst/>
              <a:gdLst/>
              <a:ahLst/>
              <a:cxnLst/>
              <a:rect l="l" t="t" r="r" b="b"/>
              <a:pathLst>
                <a:path w="3985" h="3121" extrusionOk="0">
                  <a:moveTo>
                    <a:pt x="0" y="1"/>
                  </a:moveTo>
                  <a:lnTo>
                    <a:pt x="0" y="2379"/>
                  </a:lnTo>
                  <a:lnTo>
                    <a:pt x="3185" y="3120"/>
                  </a:lnTo>
                  <a:lnTo>
                    <a:pt x="3984" y="2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3"/>
            <p:cNvSpPr/>
            <p:nvPr/>
          </p:nvSpPr>
          <p:spPr>
            <a:xfrm>
              <a:off x="203877" y="2196492"/>
              <a:ext cx="412839" cy="324650"/>
            </a:xfrm>
            <a:custGeom>
              <a:avLst/>
              <a:gdLst/>
              <a:ahLst/>
              <a:cxnLst/>
              <a:rect l="l" t="t" r="r" b="b"/>
              <a:pathLst>
                <a:path w="4054" h="3188" extrusionOk="0">
                  <a:moveTo>
                    <a:pt x="66" y="101"/>
                  </a:moveTo>
                  <a:lnTo>
                    <a:pt x="3938" y="2939"/>
                  </a:lnTo>
                  <a:lnTo>
                    <a:pt x="3218" y="3119"/>
                  </a:lnTo>
                  <a:lnTo>
                    <a:pt x="66" y="2389"/>
                  </a:lnTo>
                  <a:lnTo>
                    <a:pt x="66" y="101"/>
                  </a:lnTo>
                  <a:close/>
                  <a:moveTo>
                    <a:pt x="34" y="1"/>
                  </a:moveTo>
                  <a:cubicBezTo>
                    <a:pt x="29" y="1"/>
                    <a:pt x="23" y="2"/>
                    <a:pt x="19" y="3"/>
                  </a:cubicBezTo>
                  <a:cubicBezTo>
                    <a:pt x="8" y="10"/>
                    <a:pt x="1" y="21"/>
                    <a:pt x="1" y="36"/>
                  </a:cubicBezTo>
                  <a:lnTo>
                    <a:pt x="1" y="2414"/>
                  </a:lnTo>
                  <a:cubicBezTo>
                    <a:pt x="1" y="2432"/>
                    <a:pt x="12" y="2447"/>
                    <a:pt x="26" y="2451"/>
                  </a:cubicBezTo>
                  <a:lnTo>
                    <a:pt x="3211" y="3188"/>
                  </a:lnTo>
                  <a:lnTo>
                    <a:pt x="3225" y="3188"/>
                  </a:lnTo>
                  <a:lnTo>
                    <a:pt x="4024" y="2989"/>
                  </a:lnTo>
                  <a:cubicBezTo>
                    <a:pt x="4039" y="2986"/>
                    <a:pt x="4046" y="2975"/>
                    <a:pt x="4050" y="2960"/>
                  </a:cubicBezTo>
                  <a:cubicBezTo>
                    <a:pt x="4053" y="2949"/>
                    <a:pt x="4046" y="2935"/>
                    <a:pt x="4039" y="2928"/>
                  </a:cubicBezTo>
                  <a:lnTo>
                    <a:pt x="52" y="7"/>
                  </a:lnTo>
                  <a:cubicBezTo>
                    <a:pt x="47" y="3"/>
                    <a:pt x="41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3"/>
            <p:cNvSpPr/>
            <p:nvPr/>
          </p:nvSpPr>
          <p:spPr>
            <a:xfrm>
              <a:off x="207237" y="2164719"/>
              <a:ext cx="405812" cy="332899"/>
            </a:xfrm>
            <a:custGeom>
              <a:avLst/>
              <a:gdLst/>
              <a:ahLst/>
              <a:cxnLst/>
              <a:rect l="l" t="t" r="r" b="b"/>
              <a:pathLst>
                <a:path w="3985" h="3269" extrusionOk="0">
                  <a:moveTo>
                    <a:pt x="0" y="1"/>
                  </a:moveTo>
                  <a:lnTo>
                    <a:pt x="0" y="2275"/>
                  </a:lnTo>
                  <a:lnTo>
                    <a:pt x="3185" y="3070"/>
                  </a:lnTo>
                  <a:lnTo>
                    <a:pt x="3984" y="3269"/>
                  </a:lnTo>
                  <a:lnTo>
                    <a:pt x="3984" y="1176"/>
                  </a:lnTo>
                  <a:lnTo>
                    <a:pt x="3185" y="9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203877" y="2161256"/>
              <a:ext cx="412432" cy="339722"/>
            </a:xfrm>
            <a:custGeom>
              <a:avLst/>
              <a:gdLst/>
              <a:ahLst/>
              <a:cxnLst/>
              <a:rect l="l" t="t" r="r" b="b"/>
              <a:pathLst>
                <a:path w="4050" h="3336" extrusionOk="0">
                  <a:moveTo>
                    <a:pt x="66" y="82"/>
                  </a:moveTo>
                  <a:lnTo>
                    <a:pt x="3985" y="1235"/>
                  </a:lnTo>
                  <a:lnTo>
                    <a:pt x="3985" y="3259"/>
                  </a:lnTo>
                  <a:lnTo>
                    <a:pt x="66" y="2283"/>
                  </a:lnTo>
                  <a:lnTo>
                    <a:pt x="66" y="82"/>
                  </a:lnTo>
                  <a:close/>
                  <a:moveTo>
                    <a:pt x="36" y="1"/>
                  </a:moveTo>
                  <a:cubicBezTo>
                    <a:pt x="28" y="1"/>
                    <a:pt x="20" y="4"/>
                    <a:pt x="12" y="9"/>
                  </a:cubicBezTo>
                  <a:cubicBezTo>
                    <a:pt x="5" y="13"/>
                    <a:pt x="1" y="24"/>
                    <a:pt x="1" y="35"/>
                  </a:cubicBezTo>
                  <a:lnTo>
                    <a:pt x="1" y="2309"/>
                  </a:lnTo>
                  <a:cubicBezTo>
                    <a:pt x="1" y="2323"/>
                    <a:pt x="12" y="2337"/>
                    <a:pt x="26" y="2341"/>
                  </a:cubicBezTo>
                  <a:lnTo>
                    <a:pt x="4010" y="3335"/>
                  </a:lnTo>
                  <a:lnTo>
                    <a:pt x="4017" y="3335"/>
                  </a:lnTo>
                  <a:cubicBezTo>
                    <a:pt x="4024" y="3335"/>
                    <a:pt x="4032" y="3332"/>
                    <a:pt x="4039" y="3328"/>
                  </a:cubicBezTo>
                  <a:cubicBezTo>
                    <a:pt x="4046" y="3321"/>
                    <a:pt x="4050" y="3310"/>
                    <a:pt x="4050" y="3299"/>
                  </a:cubicBezTo>
                  <a:lnTo>
                    <a:pt x="4050" y="1210"/>
                  </a:lnTo>
                  <a:cubicBezTo>
                    <a:pt x="4050" y="1195"/>
                    <a:pt x="4042" y="1181"/>
                    <a:pt x="4028" y="1177"/>
                  </a:cubicBezTo>
                  <a:lnTo>
                    <a:pt x="3229" y="942"/>
                  </a:lnTo>
                  <a:lnTo>
                    <a:pt x="44" y="2"/>
                  </a:lnTo>
                  <a:cubicBezTo>
                    <a:pt x="41" y="1"/>
                    <a:pt x="38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207237" y="2164719"/>
              <a:ext cx="405812" cy="332899"/>
            </a:xfrm>
            <a:custGeom>
              <a:avLst/>
              <a:gdLst/>
              <a:ahLst/>
              <a:cxnLst/>
              <a:rect l="l" t="t" r="r" b="b"/>
              <a:pathLst>
                <a:path w="3985" h="3269" extrusionOk="0">
                  <a:moveTo>
                    <a:pt x="0" y="1"/>
                  </a:moveTo>
                  <a:lnTo>
                    <a:pt x="0" y="2275"/>
                  </a:lnTo>
                  <a:lnTo>
                    <a:pt x="3185" y="3070"/>
                  </a:lnTo>
                  <a:lnTo>
                    <a:pt x="3984" y="3269"/>
                  </a:lnTo>
                  <a:lnTo>
                    <a:pt x="3984" y="1176"/>
                  </a:lnTo>
                  <a:lnTo>
                    <a:pt x="3185" y="9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701653" y="2456684"/>
              <a:ext cx="233100" cy="140329"/>
            </a:xfrm>
            <a:custGeom>
              <a:avLst/>
              <a:gdLst/>
              <a:ahLst/>
              <a:cxnLst/>
              <a:rect l="l" t="t" r="r" b="b"/>
              <a:pathLst>
                <a:path w="2289" h="1378" extrusionOk="0">
                  <a:moveTo>
                    <a:pt x="0" y="0"/>
                  </a:moveTo>
                  <a:lnTo>
                    <a:pt x="0" y="991"/>
                  </a:lnTo>
                  <a:lnTo>
                    <a:pt x="1674" y="1378"/>
                  </a:lnTo>
                  <a:lnTo>
                    <a:pt x="2289" y="1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3"/>
            <p:cNvSpPr/>
            <p:nvPr/>
          </p:nvSpPr>
          <p:spPr>
            <a:xfrm>
              <a:off x="698293" y="2453221"/>
              <a:ext cx="240127" cy="147457"/>
            </a:xfrm>
            <a:custGeom>
              <a:avLst/>
              <a:gdLst/>
              <a:ahLst/>
              <a:cxnLst/>
              <a:rect l="l" t="t" r="r" b="b"/>
              <a:pathLst>
                <a:path w="2358" h="1448" extrusionOk="0">
                  <a:moveTo>
                    <a:pt x="66" y="89"/>
                  </a:moveTo>
                  <a:lnTo>
                    <a:pt x="2231" y="1213"/>
                  </a:lnTo>
                  <a:lnTo>
                    <a:pt x="1707" y="1376"/>
                  </a:lnTo>
                  <a:lnTo>
                    <a:pt x="66" y="996"/>
                  </a:lnTo>
                  <a:lnTo>
                    <a:pt x="66" y="89"/>
                  </a:lnTo>
                  <a:close/>
                  <a:moveTo>
                    <a:pt x="35" y="0"/>
                  </a:moveTo>
                  <a:cubicBezTo>
                    <a:pt x="30" y="0"/>
                    <a:pt x="24" y="2"/>
                    <a:pt x="19" y="5"/>
                  </a:cubicBezTo>
                  <a:cubicBezTo>
                    <a:pt x="8" y="13"/>
                    <a:pt x="1" y="24"/>
                    <a:pt x="1" y="34"/>
                  </a:cubicBezTo>
                  <a:lnTo>
                    <a:pt x="1" y="1025"/>
                  </a:lnTo>
                  <a:cubicBezTo>
                    <a:pt x="1" y="1039"/>
                    <a:pt x="12" y="1054"/>
                    <a:pt x="30" y="1057"/>
                  </a:cubicBezTo>
                  <a:lnTo>
                    <a:pt x="1700" y="1448"/>
                  </a:lnTo>
                  <a:lnTo>
                    <a:pt x="1722" y="1448"/>
                  </a:lnTo>
                  <a:lnTo>
                    <a:pt x="2332" y="1256"/>
                  </a:lnTo>
                  <a:cubicBezTo>
                    <a:pt x="2347" y="1253"/>
                    <a:pt x="2354" y="1238"/>
                    <a:pt x="2358" y="1227"/>
                  </a:cubicBezTo>
                  <a:cubicBezTo>
                    <a:pt x="2358" y="1213"/>
                    <a:pt x="2351" y="1198"/>
                    <a:pt x="2340" y="1191"/>
                  </a:cubicBezTo>
                  <a:lnTo>
                    <a:pt x="51" y="5"/>
                  </a:lnTo>
                  <a:cubicBezTo>
                    <a:pt x="46" y="2"/>
                    <a:pt x="41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3"/>
            <p:cNvSpPr/>
            <p:nvPr/>
          </p:nvSpPr>
          <p:spPr>
            <a:xfrm>
              <a:off x="701653" y="2310549"/>
              <a:ext cx="233813" cy="267011"/>
            </a:xfrm>
            <a:custGeom>
              <a:avLst/>
              <a:gdLst/>
              <a:ahLst/>
              <a:cxnLst/>
              <a:rect l="l" t="t" r="r" b="b"/>
              <a:pathLst>
                <a:path w="2296" h="2622" extrusionOk="0">
                  <a:moveTo>
                    <a:pt x="0" y="0"/>
                  </a:moveTo>
                  <a:lnTo>
                    <a:pt x="0" y="2054"/>
                  </a:lnTo>
                  <a:lnTo>
                    <a:pt x="2289" y="2621"/>
                  </a:lnTo>
                  <a:lnTo>
                    <a:pt x="2296" y="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3"/>
            <p:cNvSpPr/>
            <p:nvPr/>
          </p:nvSpPr>
          <p:spPr>
            <a:xfrm>
              <a:off x="698293" y="2307290"/>
              <a:ext cx="240942" cy="273936"/>
            </a:xfrm>
            <a:custGeom>
              <a:avLst/>
              <a:gdLst/>
              <a:ahLst/>
              <a:cxnLst/>
              <a:rect l="l" t="t" r="r" b="b"/>
              <a:pathLst>
                <a:path w="2366" h="2690" extrusionOk="0">
                  <a:moveTo>
                    <a:pt x="66" y="79"/>
                  </a:moveTo>
                  <a:lnTo>
                    <a:pt x="2296" y="737"/>
                  </a:lnTo>
                  <a:lnTo>
                    <a:pt x="2286" y="2610"/>
                  </a:lnTo>
                  <a:lnTo>
                    <a:pt x="66" y="2057"/>
                  </a:lnTo>
                  <a:lnTo>
                    <a:pt x="66" y="79"/>
                  </a:lnTo>
                  <a:close/>
                  <a:moveTo>
                    <a:pt x="31" y="0"/>
                  </a:moveTo>
                  <a:cubicBezTo>
                    <a:pt x="15" y="0"/>
                    <a:pt x="1" y="16"/>
                    <a:pt x="1" y="36"/>
                  </a:cubicBezTo>
                  <a:lnTo>
                    <a:pt x="1" y="2086"/>
                  </a:lnTo>
                  <a:cubicBezTo>
                    <a:pt x="1" y="2100"/>
                    <a:pt x="12" y="2114"/>
                    <a:pt x="26" y="2118"/>
                  </a:cubicBezTo>
                  <a:lnTo>
                    <a:pt x="2311" y="2689"/>
                  </a:lnTo>
                  <a:lnTo>
                    <a:pt x="2322" y="2689"/>
                  </a:lnTo>
                  <a:cubicBezTo>
                    <a:pt x="2329" y="2689"/>
                    <a:pt x="2336" y="2686"/>
                    <a:pt x="2343" y="2682"/>
                  </a:cubicBezTo>
                  <a:cubicBezTo>
                    <a:pt x="2351" y="2675"/>
                    <a:pt x="2354" y="2668"/>
                    <a:pt x="2354" y="2657"/>
                  </a:cubicBezTo>
                  <a:lnTo>
                    <a:pt x="2365" y="712"/>
                  </a:lnTo>
                  <a:cubicBezTo>
                    <a:pt x="2365" y="697"/>
                    <a:pt x="2354" y="683"/>
                    <a:pt x="2340" y="679"/>
                  </a:cubicBezTo>
                  <a:lnTo>
                    <a:pt x="44" y="3"/>
                  </a:lnTo>
                  <a:cubicBezTo>
                    <a:pt x="40" y="1"/>
                    <a:pt x="35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3"/>
            <p:cNvSpPr/>
            <p:nvPr/>
          </p:nvSpPr>
          <p:spPr>
            <a:xfrm>
              <a:off x="701653" y="2310549"/>
              <a:ext cx="233813" cy="267011"/>
            </a:xfrm>
            <a:custGeom>
              <a:avLst/>
              <a:gdLst/>
              <a:ahLst/>
              <a:cxnLst/>
              <a:rect l="l" t="t" r="r" b="b"/>
              <a:pathLst>
                <a:path w="2296" h="2622" extrusionOk="0">
                  <a:moveTo>
                    <a:pt x="0" y="0"/>
                  </a:moveTo>
                  <a:lnTo>
                    <a:pt x="0" y="2054"/>
                  </a:lnTo>
                  <a:lnTo>
                    <a:pt x="2289" y="2621"/>
                  </a:lnTo>
                  <a:lnTo>
                    <a:pt x="2296" y="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3"/>
            <p:cNvSpPr/>
            <p:nvPr/>
          </p:nvSpPr>
          <p:spPr>
            <a:xfrm>
              <a:off x="204284" y="656113"/>
              <a:ext cx="408766" cy="220575"/>
            </a:xfrm>
            <a:custGeom>
              <a:avLst/>
              <a:gdLst/>
              <a:ahLst/>
              <a:cxnLst/>
              <a:rect l="l" t="t" r="r" b="b"/>
              <a:pathLst>
                <a:path w="4014" h="2166" extrusionOk="0">
                  <a:moveTo>
                    <a:pt x="1" y="0"/>
                  </a:moveTo>
                  <a:lnTo>
                    <a:pt x="11" y="503"/>
                  </a:lnTo>
                  <a:lnTo>
                    <a:pt x="3214" y="2151"/>
                  </a:lnTo>
                  <a:lnTo>
                    <a:pt x="4013" y="21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3"/>
            <p:cNvSpPr/>
            <p:nvPr/>
          </p:nvSpPr>
          <p:spPr>
            <a:xfrm>
              <a:off x="201025" y="652651"/>
              <a:ext cx="416811" cy="227398"/>
            </a:xfrm>
            <a:custGeom>
              <a:avLst/>
              <a:gdLst/>
              <a:ahLst/>
              <a:cxnLst/>
              <a:rect l="l" t="t" r="r" b="b"/>
              <a:pathLst>
                <a:path w="4093" h="2233" extrusionOk="0">
                  <a:moveTo>
                    <a:pt x="69" y="92"/>
                  </a:moveTo>
                  <a:lnTo>
                    <a:pt x="3908" y="2160"/>
                  </a:lnTo>
                  <a:lnTo>
                    <a:pt x="3253" y="2149"/>
                  </a:lnTo>
                  <a:lnTo>
                    <a:pt x="76" y="515"/>
                  </a:lnTo>
                  <a:lnTo>
                    <a:pt x="69" y="92"/>
                  </a:lnTo>
                  <a:close/>
                  <a:moveTo>
                    <a:pt x="33" y="0"/>
                  </a:moveTo>
                  <a:cubicBezTo>
                    <a:pt x="26" y="0"/>
                    <a:pt x="20" y="2"/>
                    <a:pt x="14" y="6"/>
                  </a:cubicBezTo>
                  <a:cubicBezTo>
                    <a:pt x="4" y="13"/>
                    <a:pt x="0" y="24"/>
                    <a:pt x="0" y="34"/>
                  </a:cubicBezTo>
                  <a:lnTo>
                    <a:pt x="11" y="537"/>
                  </a:lnTo>
                  <a:cubicBezTo>
                    <a:pt x="11" y="551"/>
                    <a:pt x="18" y="562"/>
                    <a:pt x="29" y="569"/>
                  </a:cubicBezTo>
                  <a:lnTo>
                    <a:pt x="3232" y="2214"/>
                  </a:lnTo>
                  <a:cubicBezTo>
                    <a:pt x="3235" y="2218"/>
                    <a:pt x="3239" y="2218"/>
                    <a:pt x="3246" y="2218"/>
                  </a:cubicBezTo>
                  <a:lnTo>
                    <a:pt x="4045" y="2232"/>
                  </a:lnTo>
                  <a:cubicBezTo>
                    <a:pt x="4081" y="2232"/>
                    <a:pt x="4092" y="2185"/>
                    <a:pt x="4063" y="2167"/>
                  </a:cubicBezTo>
                  <a:lnTo>
                    <a:pt x="51" y="6"/>
                  </a:lnTo>
                  <a:cubicBezTo>
                    <a:pt x="45" y="2"/>
                    <a:pt x="39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3"/>
            <p:cNvSpPr/>
            <p:nvPr/>
          </p:nvSpPr>
          <p:spPr>
            <a:xfrm>
              <a:off x="701653" y="924452"/>
              <a:ext cx="233813" cy="130043"/>
            </a:xfrm>
            <a:custGeom>
              <a:avLst/>
              <a:gdLst/>
              <a:ahLst/>
              <a:cxnLst/>
              <a:rect l="l" t="t" r="r" b="b"/>
              <a:pathLst>
                <a:path w="2296" h="1277" extrusionOk="0">
                  <a:moveTo>
                    <a:pt x="0" y="1"/>
                  </a:moveTo>
                  <a:lnTo>
                    <a:pt x="11" y="395"/>
                  </a:lnTo>
                  <a:lnTo>
                    <a:pt x="1689" y="1277"/>
                  </a:lnTo>
                  <a:lnTo>
                    <a:pt x="2296" y="12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698293" y="920888"/>
              <a:ext cx="240942" cy="136968"/>
            </a:xfrm>
            <a:custGeom>
              <a:avLst/>
              <a:gdLst/>
              <a:ahLst/>
              <a:cxnLst/>
              <a:rect l="l" t="t" r="r" b="b"/>
              <a:pathLst>
                <a:path w="2366" h="1345" extrusionOk="0">
                  <a:moveTo>
                    <a:pt x="70" y="90"/>
                  </a:moveTo>
                  <a:lnTo>
                    <a:pt x="2210" y="1247"/>
                  </a:lnTo>
                  <a:lnTo>
                    <a:pt x="1729" y="1276"/>
                  </a:lnTo>
                  <a:lnTo>
                    <a:pt x="77" y="412"/>
                  </a:lnTo>
                  <a:lnTo>
                    <a:pt x="70" y="90"/>
                  </a:lnTo>
                  <a:close/>
                  <a:moveTo>
                    <a:pt x="33" y="1"/>
                  </a:moveTo>
                  <a:cubicBezTo>
                    <a:pt x="27" y="1"/>
                    <a:pt x="21" y="1"/>
                    <a:pt x="15" y="3"/>
                  </a:cubicBezTo>
                  <a:cubicBezTo>
                    <a:pt x="4" y="10"/>
                    <a:pt x="1" y="21"/>
                    <a:pt x="1" y="36"/>
                  </a:cubicBezTo>
                  <a:lnTo>
                    <a:pt x="8" y="430"/>
                  </a:lnTo>
                  <a:cubicBezTo>
                    <a:pt x="8" y="444"/>
                    <a:pt x="15" y="455"/>
                    <a:pt x="26" y="462"/>
                  </a:cubicBezTo>
                  <a:lnTo>
                    <a:pt x="1707" y="1341"/>
                  </a:lnTo>
                  <a:cubicBezTo>
                    <a:pt x="1711" y="1344"/>
                    <a:pt x="1714" y="1344"/>
                    <a:pt x="1722" y="1344"/>
                  </a:cubicBezTo>
                  <a:lnTo>
                    <a:pt x="1725" y="1344"/>
                  </a:lnTo>
                  <a:lnTo>
                    <a:pt x="2332" y="1305"/>
                  </a:lnTo>
                  <a:cubicBezTo>
                    <a:pt x="2347" y="1305"/>
                    <a:pt x="2358" y="1294"/>
                    <a:pt x="2361" y="1279"/>
                  </a:cubicBezTo>
                  <a:cubicBezTo>
                    <a:pt x="2365" y="1265"/>
                    <a:pt x="2358" y="1250"/>
                    <a:pt x="2347" y="1243"/>
                  </a:cubicBezTo>
                  <a:lnTo>
                    <a:pt x="48" y="3"/>
                  </a:lnTo>
                  <a:cubicBezTo>
                    <a:pt x="44" y="1"/>
                    <a:pt x="39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204284" y="3535641"/>
              <a:ext cx="1182508" cy="384427"/>
            </a:xfrm>
            <a:custGeom>
              <a:avLst/>
              <a:gdLst/>
              <a:ahLst/>
              <a:cxnLst/>
              <a:rect l="l" t="t" r="r" b="b"/>
              <a:pathLst>
                <a:path w="11612" h="3775" extrusionOk="0">
                  <a:moveTo>
                    <a:pt x="7191" y="1"/>
                  </a:moveTo>
                  <a:lnTo>
                    <a:pt x="1" y="3240"/>
                  </a:lnTo>
                  <a:lnTo>
                    <a:pt x="1" y="3775"/>
                  </a:lnTo>
                  <a:lnTo>
                    <a:pt x="5221" y="3775"/>
                  </a:lnTo>
                  <a:lnTo>
                    <a:pt x="11612" y="388"/>
                  </a:lnTo>
                  <a:lnTo>
                    <a:pt x="11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201025" y="3531975"/>
              <a:ext cx="1189433" cy="391454"/>
            </a:xfrm>
            <a:custGeom>
              <a:avLst/>
              <a:gdLst/>
              <a:ahLst/>
              <a:cxnLst/>
              <a:rect l="l" t="t" r="r" b="b"/>
              <a:pathLst>
                <a:path w="11680" h="3844" extrusionOk="0">
                  <a:moveTo>
                    <a:pt x="11611" y="69"/>
                  </a:moveTo>
                  <a:lnTo>
                    <a:pt x="11611" y="402"/>
                  </a:lnTo>
                  <a:lnTo>
                    <a:pt x="5242" y="3775"/>
                  </a:lnTo>
                  <a:lnTo>
                    <a:pt x="65" y="3775"/>
                  </a:lnTo>
                  <a:lnTo>
                    <a:pt x="65" y="3298"/>
                  </a:lnTo>
                  <a:lnTo>
                    <a:pt x="7230" y="69"/>
                  </a:lnTo>
                  <a:close/>
                  <a:moveTo>
                    <a:pt x="7223" y="1"/>
                  </a:moveTo>
                  <a:cubicBezTo>
                    <a:pt x="7215" y="1"/>
                    <a:pt x="7212" y="1"/>
                    <a:pt x="7208" y="4"/>
                  </a:cubicBezTo>
                  <a:lnTo>
                    <a:pt x="18" y="3243"/>
                  </a:lnTo>
                  <a:cubicBezTo>
                    <a:pt x="7" y="3251"/>
                    <a:pt x="0" y="3261"/>
                    <a:pt x="0" y="3276"/>
                  </a:cubicBezTo>
                  <a:lnTo>
                    <a:pt x="0" y="3811"/>
                  </a:lnTo>
                  <a:cubicBezTo>
                    <a:pt x="0" y="3829"/>
                    <a:pt x="14" y="3843"/>
                    <a:pt x="33" y="3843"/>
                  </a:cubicBezTo>
                  <a:lnTo>
                    <a:pt x="5253" y="3843"/>
                  </a:lnTo>
                  <a:cubicBezTo>
                    <a:pt x="5256" y="3843"/>
                    <a:pt x="5263" y="3843"/>
                    <a:pt x="5267" y="3840"/>
                  </a:cubicBezTo>
                  <a:lnTo>
                    <a:pt x="11662" y="453"/>
                  </a:lnTo>
                  <a:cubicBezTo>
                    <a:pt x="11673" y="445"/>
                    <a:pt x="11676" y="435"/>
                    <a:pt x="11680" y="424"/>
                  </a:cubicBezTo>
                  <a:lnTo>
                    <a:pt x="11680" y="37"/>
                  </a:lnTo>
                  <a:cubicBezTo>
                    <a:pt x="11680" y="15"/>
                    <a:pt x="11662" y="1"/>
                    <a:pt x="11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3"/>
            <p:cNvSpPr/>
            <p:nvPr/>
          </p:nvSpPr>
          <p:spPr>
            <a:xfrm>
              <a:off x="204284" y="3535641"/>
              <a:ext cx="1182508" cy="384427"/>
            </a:xfrm>
            <a:custGeom>
              <a:avLst/>
              <a:gdLst/>
              <a:ahLst/>
              <a:cxnLst/>
              <a:rect l="l" t="t" r="r" b="b"/>
              <a:pathLst>
                <a:path w="11612" h="3775" extrusionOk="0">
                  <a:moveTo>
                    <a:pt x="7191" y="1"/>
                  </a:moveTo>
                  <a:lnTo>
                    <a:pt x="1" y="3240"/>
                  </a:lnTo>
                  <a:lnTo>
                    <a:pt x="1" y="3775"/>
                  </a:lnTo>
                  <a:lnTo>
                    <a:pt x="5221" y="3775"/>
                  </a:lnTo>
                  <a:lnTo>
                    <a:pt x="11612" y="388"/>
                  </a:lnTo>
                  <a:lnTo>
                    <a:pt x="11612" y="1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3"/>
            <p:cNvSpPr/>
            <p:nvPr/>
          </p:nvSpPr>
          <p:spPr>
            <a:xfrm>
              <a:off x="204284" y="3535641"/>
              <a:ext cx="1182508" cy="329945"/>
            </a:xfrm>
            <a:custGeom>
              <a:avLst/>
              <a:gdLst/>
              <a:ahLst/>
              <a:cxnLst/>
              <a:rect l="l" t="t" r="r" b="b"/>
              <a:pathLst>
                <a:path w="11612" h="3240" extrusionOk="0">
                  <a:moveTo>
                    <a:pt x="7191" y="1"/>
                  </a:moveTo>
                  <a:lnTo>
                    <a:pt x="1" y="3240"/>
                  </a:lnTo>
                  <a:lnTo>
                    <a:pt x="5221" y="3240"/>
                  </a:lnTo>
                  <a:lnTo>
                    <a:pt x="11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204284" y="3535641"/>
              <a:ext cx="1182508" cy="329945"/>
            </a:xfrm>
            <a:custGeom>
              <a:avLst/>
              <a:gdLst/>
              <a:ahLst/>
              <a:cxnLst/>
              <a:rect l="l" t="t" r="r" b="b"/>
              <a:pathLst>
                <a:path w="11612" h="3240" extrusionOk="0">
                  <a:moveTo>
                    <a:pt x="11612" y="1"/>
                  </a:moveTo>
                  <a:lnTo>
                    <a:pt x="7191" y="1"/>
                  </a:lnTo>
                  <a:lnTo>
                    <a:pt x="1" y="3240"/>
                  </a:lnTo>
                  <a:lnTo>
                    <a:pt x="5221" y="3240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200618" y="3531975"/>
              <a:ext cx="1189840" cy="336972"/>
            </a:xfrm>
            <a:custGeom>
              <a:avLst/>
              <a:gdLst/>
              <a:ahLst/>
              <a:cxnLst/>
              <a:rect l="l" t="t" r="r" b="b"/>
              <a:pathLst>
                <a:path w="11684" h="3309" extrusionOk="0">
                  <a:moveTo>
                    <a:pt x="11507" y="69"/>
                  </a:moveTo>
                  <a:lnTo>
                    <a:pt x="5246" y="3240"/>
                  </a:lnTo>
                  <a:lnTo>
                    <a:pt x="192" y="3240"/>
                  </a:lnTo>
                  <a:lnTo>
                    <a:pt x="7234" y="69"/>
                  </a:lnTo>
                  <a:close/>
                  <a:moveTo>
                    <a:pt x="7227" y="1"/>
                  </a:moveTo>
                  <a:cubicBezTo>
                    <a:pt x="7219" y="1"/>
                    <a:pt x="7216" y="1"/>
                    <a:pt x="7212" y="4"/>
                  </a:cubicBezTo>
                  <a:lnTo>
                    <a:pt x="22" y="3243"/>
                  </a:lnTo>
                  <a:cubicBezTo>
                    <a:pt x="8" y="3251"/>
                    <a:pt x="0" y="3265"/>
                    <a:pt x="4" y="3280"/>
                  </a:cubicBezTo>
                  <a:cubicBezTo>
                    <a:pt x="8" y="3298"/>
                    <a:pt x="22" y="3308"/>
                    <a:pt x="37" y="3308"/>
                  </a:cubicBezTo>
                  <a:lnTo>
                    <a:pt x="5257" y="3308"/>
                  </a:lnTo>
                  <a:cubicBezTo>
                    <a:pt x="5260" y="3308"/>
                    <a:pt x="5264" y="3308"/>
                    <a:pt x="5271" y="3305"/>
                  </a:cubicBezTo>
                  <a:lnTo>
                    <a:pt x="11662" y="66"/>
                  </a:lnTo>
                  <a:cubicBezTo>
                    <a:pt x="11677" y="59"/>
                    <a:pt x="11684" y="44"/>
                    <a:pt x="11680" y="26"/>
                  </a:cubicBezTo>
                  <a:cubicBezTo>
                    <a:pt x="11677" y="12"/>
                    <a:pt x="11662" y="1"/>
                    <a:pt x="1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33"/>
          <p:cNvGrpSpPr/>
          <p:nvPr/>
        </p:nvGrpSpPr>
        <p:grpSpPr>
          <a:xfrm>
            <a:off x="-129575" y="-19423"/>
            <a:ext cx="9273581" cy="4728072"/>
            <a:chOff x="-129575" y="-19423"/>
            <a:chExt cx="9273581" cy="4728072"/>
          </a:xfrm>
        </p:grpSpPr>
        <p:sp>
          <p:nvSpPr>
            <p:cNvPr id="1111" name="Google Shape;1111;p33"/>
            <p:cNvSpPr/>
            <p:nvPr/>
          </p:nvSpPr>
          <p:spPr>
            <a:xfrm>
              <a:off x="-4" y="-19423"/>
              <a:ext cx="1188720" cy="4638584"/>
            </a:xfrm>
            <a:custGeom>
              <a:avLst/>
              <a:gdLst/>
              <a:ahLst/>
              <a:cxnLst/>
              <a:rect l="l" t="t" r="r" b="b"/>
              <a:pathLst>
                <a:path w="11673" h="45550" extrusionOk="0">
                  <a:moveTo>
                    <a:pt x="0" y="0"/>
                  </a:moveTo>
                  <a:lnTo>
                    <a:pt x="0" y="45549"/>
                  </a:lnTo>
                  <a:lnTo>
                    <a:pt x="11673" y="37820"/>
                  </a:lnTo>
                  <a:lnTo>
                    <a:pt x="11644" y="2401"/>
                  </a:lnTo>
                  <a:lnTo>
                    <a:pt x="8983" y="0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 rot="10800000">
              <a:off x="1188725" y="229190"/>
              <a:ext cx="3805" cy="3596154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 rot="-2878260" flipH="1">
              <a:off x="1065330" y="-48408"/>
              <a:ext cx="3761" cy="333826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 rot="5400000">
              <a:off x="5166359" y="-3742196"/>
              <a:ext cx="3805" cy="7951488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 rot="-7427376" flipH="1">
              <a:off x="529345" y="3471442"/>
              <a:ext cx="4090" cy="1587892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3"/>
            <p:cNvSpPr/>
            <p:nvPr/>
          </p:nvSpPr>
          <p:spPr>
            <a:xfrm rot="5400000">
              <a:off x="5166359" y="-151466"/>
              <a:ext cx="3805" cy="7951488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33"/>
          <p:cNvSpPr/>
          <p:nvPr/>
        </p:nvSpPr>
        <p:spPr>
          <a:xfrm>
            <a:off x="-50" y="3822625"/>
            <a:ext cx="9144450" cy="1306875"/>
          </a:xfrm>
          <a:custGeom>
            <a:avLst/>
            <a:gdLst/>
            <a:ahLst/>
            <a:cxnLst/>
            <a:rect l="l" t="t" r="r" b="b"/>
            <a:pathLst>
              <a:path w="365778" h="52275" extrusionOk="0">
                <a:moveTo>
                  <a:pt x="0" y="32019"/>
                </a:moveTo>
                <a:lnTo>
                  <a:pt x="47703" y="0"/>
                </a:lnTo>
                <a:lnTo>
                  <a:pt x="365778" y="161"/>
                </a:lnTo>
                <a:lnTo>
                  <a:pt x="365369" y="52275"/>
                </a:lnTo>
                <a:lnTo>
                  <a:pt x="208" y="5227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118" name="Google Shape;1118;p33"/>
          <p:cNvSpPr/>
          <p:nvPr/>
        </p:nvSpPr>
        <p:spPr>
          <a:xfrm>
            <a:off x="1451375" y="1285250"/>
            <a:ext cx="7239825" cy="2538000"/>
          </a:xfrm>
          <a:custGeom>
            <a:avLst/>
            <a:gdLst/>
            <a:ahLst/>
            <a:cxnLst/>
            <a:rect l="l" t="t" r="r" b="b"/>
            <a:pathLst>
              <a:path w="289593" h="101520" extrusionOk="0">
                <a:moveTo>
                  <a:pt x="0" y="0"/>
                </a:moveTo>
                <a:lnTo>
                  <a:pt x="675" y="54699"/>
                </a:lnTo>
                <a:lnTo>
                  <a:pt x="63928" y="101520"/>
                </a:lnTo>
                <a:lnTo>
                  <a:pt x="223037" y="101443"/>
                </a:lnTo>
                <a:lnTo>
                  <a:pt x="289593" y="101500"/>
                </a:lnTo>
                <a:close/>
              </a:path>
            </a:pathLst>
          </a:custGeom>
          <a:gradFill>
            <a:gsLst>
              <a:gs pos="0">
                <a:srgbClr val="F5A65A">
                  <a:alpha val="56078"/>
                </a:srgbClr>
              </a:gs>
              <a:gs pos="100000">
                <a:srgbClr val="D88794">
                  <a:alpha val="61176"/>
                </a:srgbClr>
              </a:gs>
            </a:gsLst>
            <a:lin ang="16200038" scaled="0"/>
          </a:gradFill>
          <a:ln>
            <a:noFill/>
          </a:ln>
        </p:spPr>
      </p:sp>
      <p:sp>
        <p:nvSpPr>
          <p:cNvPr id="1119" name="Google Shape;1119;p33"/>
          <p:cNvSpPr txBox="1">
            <a:spLocks noGrp="1"/>
          </p:cNvSpPr>
          <p:nvPr>
            <p:ph type="title"/>
          </p:nvPr>
        </p:nvSpPr>
        <p:spPr>
          <a:xfrm>
            <a:off x="2756100" y="1202350"/>
            <a:ext cx="3761700" cy="12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0" name="Google Shape;1120;p33"/>
          <p:cNvSpPr txBox="1">
            <a:spLocks noGrp="1"/>
          </p:cNvSpPr>
          <p:nvPr>
            <p:ph type="subTitle" idx="1"/>
          </p:nvPr>
        </p:nvSpPr>
        <p:spPr>
          <a:xfrm>
            <a:off x="2756150" y="2479450"/>
            <a:ext cx="3761700" cy="6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_1_1_1_1_1_1"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4"/>
          <p:cNvSpPr/>
          <p:nvPr/>
        </p:nvSpPr>
        <p:spPr>
          <a:xfrm>
            <a:off x="6100" y="0"/>
            <a:ext cx="9144000" cy="4480200"/>
          </a:xfrm>
          <a:prstGeom prst="rect">
            <a:avLst/>
          </a:prstGeom>
          <a:gradFill>
            <a:gsLst>
              <a:gs pos="0">
                <a:srgbClr val="F59A93">
                  <a:alpha val="15294"/>
                </a:srgbClr>
              </a:gs>
              <a:gs pos="100000">
                <a:srgbClr val="737373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4"/>
          <p:cNvSpPr/>
          <p:nvPr/>
        </p:nvSpPr>
        <p:spPr>
          <a:xfrm>
            <a:off x="0" y="4275041"/>
            <a:ext cx="6523950" cy="777420"/>
          </a:xfrm>
          <a:custGeom>
            <a:avLst/>
            <a:gdLst/>
            <a:ahLst/>
            <a:cxnLst/>
            <a:rect l="l" t="t" r="r" b="b"/>
            <a:pathLst>
              <a:path w="260958" h="18583" extrusionOk="0">
                <a:moveTo>
                  <a:pt x="0" y="0"/>
                </a:moveTo>
                <a:lnTo>
                  <a:pt x="0" y="18583"/>
                </a:lnTo>
                <a:lnTo>
                  <a:pt x="260958" y="18583"/>
                </a:lnTo>
                <a:lnTo>
                  <a:pt x="226978" y="1062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</p:sp>
      <p:grpSp>
        <p:nvGrpSpPr>
          <p:cNvPr id="1124" name="Google Shape;1124;p34"/>
          <p:cNvGrpSpPr/>
          <p:nvPr/>
        </p:nvGrpSpPr>
        <p:grpSpPr>
          <a:xfrm>
            <a:off x="11400" y="4244043"/>
            <a:ext cx="9132932" cy="911497"/>
            <a:chOff x="11400" y="4480100"/>
            <a:chExt cx="9132932" cy="675283"/>
          </a:xfrm>
        </p:grpSpPr>
        <p:sp>
          <p:nvSpPr>
            <p:cNvPr id="1125" name="Google Shape;1125;p34"/>
            <p:cNvSpPr/>
            <p:nvPr/>
          </p:nvSpPr>
          <p:spPr>
            <a:xfrm>
              <a:off x="15930" y="4480100"/>
              <a:ext cx="9128402" cy="7285"/>
            </a:xfrm>
            <a:custGeom>
              <a:avLst/>
              <a:gdLst/>
              <a:ahLst/>
              <a:cxnLst/>
              <a:rect l="l" t="t" r="r" b="b"/>
              <a:pathLst>
                <a:path w="288144" h="228" extrusionOk="0">
                  <a:moveTo>
                    <a:pt x="1" y="1"/>
                  </a:moveTo>
                  <a:lnTo>
                    <a:pt x="1" y="227"/>
                  </a:lnTo>
                  <a:lnTo>
                    <a:pt x="288144" y="227"/>
                  </a:lnTo>
                  <a:lnTo>
                    <a:pt x="288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15930" y="4702641"/>
              <a:ext cx="9128402" cy="7285"/>
            </a:xfrm>
            <a:custGeom>
              <a:avLst/>
              <a:gdLst/>
              <a:ahLst/>
              <a:cxnLst/>
              <a:rect l="l" t="t" r="r" b="b"/>
              <a:pathLst>
                <a:path w="288144" h="228" extrusionOk="0">
                  <a:moveTo>
                    <a:pt x="1" y="1"/>
                  </a:moveTo>
                  <a:lnTo>
                    <a:pt x="1" y="227"/>
                  </a:lnTo>
                  <a:lnTo>
                    <a:pt x="288144" y="227"/>
                  </a:lnTo>
                  <a:lnTo>
                    <a:pt x="288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15930" y="4925214"/>
              <a:ext cx="9128402" cy="6869"/>
            </a:xfrm>
            <a:custGeom>
              <a:avLst/>
              <a:gdLst/>
              <a:ahLst/>
              <a:cxnLst/>
              <a:rect l="l" t="t" r="r" b="b"/>
              <a:pathLst>
                <a:path w="288144" h="215" extrusionOk="0">
                  <a:moveTo>
                    <a:pt x="1" y="0"/>
                  </a:moveTo>
                  <a:lnTo>
                    <a:pt x="1" y="214"/>
                  </a:lnTo>
                  <a:lnTo>
                    <a:pt x="288144" y="214"/>
                  </a:lnTo>
                  <a:lnTo>
                    <a:pt x="288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3573608" y="4921413"/>
              <a:ext cx="241606" cy="233970"/>
            </a:xfrm>
            <a:custGeom>
              <a:avLst/>
              <a:gdLst/>
              <a:ahLst/>
              <a:cxnLst/>
              <a:rect l="l" t="t" r="r" b="b"/>
              <a:pathLst>
                <a:path w="7562" h="7323" extrusionOk="0">
                  <a:moveTo>
                    <a:pt x="7407" y="0"/>
                  </a:moveTo>
                  <a:lnTo>
                    <a:pt x="1" y="7168"/>
                  </a:lnTo>
                  <a:lnTo>
                    <a:pt x="168" y="7322"/>
                  </a:lnTo>
                  <a:lnTo>
                    <a:pt x="7561" y="155"/>
                  </a:lnTo>
                  <a:lnTo>
                    <a:pt x="7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032007" y="4481259"/>
              <a:ext cx="237804" cy="230551"/>
            </a:xfrm>
            <a:custGeom>
              <a:avLst/>
              <a:gdLst/>
              <a:ahLst/>
              <a:cxnLst/>
              <a:rect l="l" t="t" r="r" b="b"/>
              <a:pathLst>
                <a:path w="7443" h="7216" extrusionOk="0">
                  <a:moveTo>
                    <a:pt x="7288" y="1"/>
                  </a:moveTo>
                  <a:lnTo>
                    <a:pt x="1" y="7061"/>
                  </a:lnTo>
                  <a:lnTo>
                    <a:pt x="156" y="7216"/>
                  </a:lnTo>
                  <a:lnTo>
                    <a:pt x="7442" y="155"/>
                  </a:lnTo>
                  <a:lnTo>
                    <a:pt x="7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5463534" y="4704563"/>
              <a:ext cx="7253" cy="225599"/>
            </a:xfrm>
            <a:custGeom>
              <a:avLst/>
              <a:gdLst/>
              <a:ahLst/>
              <a:cxnLst/>
              <a:rect l="l" t="t" r="r" b="b"/>
              <a:pathLst>
                <a:path w="227" h="7061" extrusionOk="0">
                  <a:moveTo>
                    <a:pt x="0" y="0"/>
                  </a:moveTo>
                  <a:lnTo>
                    <a:pt x="0" y="7061"/>
                  </a:lnTo>
                  <a:lnTo>
                    <a:pt x="226" y="706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11400" y="5092192"/>
              <a:ext cx="9132932" cy="7285"/>
            </a:xfrm>
            <a:custGeom>
              <a:avLst/>
              <a:gdLst/>
              <a:ahLst/>
              <a:cxnLst/>
              <a:rect l="l" t="t" r="r" b="b"/>
              <a:pathLst>
                <a:path w="288287" h="228" extrusionOk="0">
                  <a:moveTo>
                    <a:pt x="1" y="1"/>
                  </a:moveTo>
                  <a:lnTo>
                    <a:pt x="1" y="227"/>
                  </a:lnTo>
                  <a:lnTo>
                    <a:pt x="288287" y="227"/>
                  </a:lnTo>
                  <a:lnTo>
                    <a:pt x="288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2" name="Google Shape;1132;p34"/>
          <p:cNvSpPr/>
          <p:nvPr/>
        </p:nvSpPr>
        <p:spPr>
          <a:xfrm flipH="1">
            <a:off x="-197300" y="321200"/>
            <a:ext cx="7941000" cy="3922800"/>
          </a:xfrm>
          <a:prstGeom prst="rtTriangle">
            <a:avLst/>
          </a:prstGeom>
          <a:gradFill>
            <a:gsLst>
              <a:gs pos="0">
                <a:srgbClr val="F5A65A">
                  <a:alpha val="80392"/>
                </a:srgbClr>
              </a:gs>
              <a:gs pos="100000">
                <a:srgbClr val="F59A93">
                  <a:alpha val="6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4"/>
          <p:cNvSpPr txBox="1">
            <a:spLocks noGrp="1"/>
          </p:cNvSpPr>
          <p:nvPr>
            <p:ph type="title"/>
          </p:nvPr>
        </p:nvSpPr>
        <p:spPr>
          <a:xfrm>
            <a:off x="795273" y="1377700"/>
            <a:ext cx="3761700" cy="12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4" name="Google Shape;1134;p34"/>
          <p:cNvSpPr txBox="1">
            <a:spLocks noGrp="1"/>
          </p:cNvSpPr>
          <p:nvPr>
            <p:ph type="subTitle" idx="1"/>
          </p:nvPr>
        </p:nvSpPr>
        <p:spPr>
          <a:xfrm>
            <a:off x="795273" y="2654800"/>
            <a:ext cx="3761700" cy="6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5" name="Google Shape;1135;p34"/>
          <p:cNvSpPr/>
          <p:nvPr/>
        </p:nvSpPr>
        <p:spPr>
          <a:xfrm>
            <a:off x="7743700" y="-33400"/>
            <a:ext cx="1465105" cy="5243362"/>
          </a:xfrm>
          <a:custGeom>
            <a:avLst/>
            <a:gdLst/>
            <a:ahLst/>
            <a:cxnLst/>
            <a:rect l="l" t="t" r="r" b="b"/>
            <a:pathLst>
              <a:path w="57309" h="206026" extrusionOk="0">
                <a:moveTo>
                  <a:pt x="0" y="0"/>
                </a:moveTo>
                <a:lnTo>
                  <a:pt x="57309" y="0"/>
                </a:lnTo>
                <a:lnTo>
                  <a:pt x="57309" y="206026"/>
                </a:lnTo>
                <a:lnTo>
                  <a:pt x="286" y="17909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36" name="Google Shape;1136;p34"/>
          <p:cNvGrpSpPr/>
          <p:nvPr/>
        </p:nvGrpSpPr>
        <p:grpSpPr>
          <a:xfrm flipH="1">
            <a:off x="6933250" y="-33401"/>
            <a:ext cx="849825" cy="4580851"/>
            <a:chOff x="1395100" y="-54933"/>
            <a:chExt cx="849825" cy="4580851"/>
          </a:xfrm>
        </p:grpSpPr>
        <p:sp>
          <p:nvSpPr>
            <p:cNvPr id="1137" name="Google Shape;1137;p34"/>
            <p:cNvSpPr/>
            <p:nvPr/>
          </p:nvSpPr>
          <p:spPr>
            <a:xfrm>
              <a:off x="1395100" y="-54933"/>
              <a:ext cx="608978" cy="4580851"/>
            </a:xfrm>
            <a:custGeom>
              <a:avLst/>
              <a:gdLst/>
              <a:ahLst/>
              <a:cxnLst/>
              <a:rect l="l" t="t" r="r" b="b"/>
              <a:pathLst>
                <a:path w="6637" h="33033" extrusionOk="0">
                  <a:moveTo>
                    <a:pt x="0" y="1"/>
                  </a:moveTo>
                  <a:lnTo>
                    <a:pt x="0" y="33033"/>
                  </a:lnTo>
                  <a:lnTo>
                    <a:pt x="6636" y="33033"/>
                  </a:lnTo>
                  <a:lnTo>
                    <a:pt x="663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540001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2004080" y="-54933"/>
              <a:ext cx="240845" cy="4576688"/>
            </a:xfrm>
            <a:custGeom>
              <a:avLst/>
              <a:gdLst/>
              <a:ahLst/>
              <a:cxnLst/>
              <a:rect l="l" t="t" r="r" b="b"/>
              <a:pathLst>
                <a:path w="2113" h="33059" extrusionOk="0">
                  <a:moveTo>
                    <a:pt x="0" y="1"/>
                  </a:moveTo>
                  <a:lnTo>
                    <a:pt x="0" y="33059"/>
                  </a:lnTo>
                  <a:lnTo>
                    <a:pt x="2112" y="31019"/>
                  </a:lnTo>
                  <a:lnTo>
                    <a:pt x="211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540001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34"/>
          <p:cNvGrpSpPr/>
          <p:nvPr/>
        </p:nvGrpSpPr>
        <p:grpSpPr>
          <a:xfrm>
            <a:off x="7613579" y="-426131"/>
            <a:ext cx="2032256" cy="4519063"/>
            <a:chOff x="3193654" y="1011280"/>
            <a:chExt cx="1126902" cy="2505857"/>
          </a:xfrm>
        </p:grpSpPr>
        <p:grpSp>
          <p:nvGrpSpPr>
            <p:cNvPr id="1140" name="Google Shape;1140;p34"/>
            <p:cNvGrpSpPr/>
            <p:nvPr/>
          </p:nvGrpSpPr>
          <p:grpSpPr>
            <a:xfrm>
              <a:off x="3287600" y="1843488"/>
              <a:ext cx="982372" cy="598913"/>
              <a:chOff x="4842825" y="1950100"/>
              <a:chExt cx="982372" cy="598913"/>
            </a:xfrm>
          </p:grpSpPr>
          <p:sp>
            <p:nvSpPr>
              <p:cNvPr id="1141" name="Google Shape;1141;p34"/>
              <p:cNvSpPr/>
              <p:nvPr/>
            </p:nvSpPr>
            <p:spPr>
              <a:xfrm>
                <a:off x="4842825" y="2460523"/>
                <a:ext cx="378560" cy="88490"/>
              </a:xfrm>
              <a:custGeom>
                <a:avLst/>
                <a:gdLst/>
                <a:ahLst/>
                <a:cxnLst/>
                <a:rect l="l" t="t" r="r" b="b"/>
                <a:pathLst>
                  <a:path w="9279" h="2169" extrusionOk="0">
                    <a:moveTo>
                      <a:pt x="6157" y="0"/>
                    </a:moveTo>
                    <a:cubicBezTo>
                      <a:pt x="6088" y="0"/>
                      <a:pt x="6020" y="5"/>
                      <a:pt x="5952" y="16"/>
                    </a:cubicBezTo>
                    <a:cubicBezTo>
                      <a:pt x="5605" y="70"/>
                      <a:pt x="5296" y="339"/>
                      <a:pt x="5120" y="611"/>
                    </a:cubicBezTo>
                    <a:lnTo>
                      <a:pt x="5120" y="611"/>
                    </a:lnTo>
                    <a:cubicBezTo>
                      <a:pt x="5019" y="541"/>
                      <a:pt x="4902" y="490"/>
                      <a:pt x="4775" y="479"/>
                    </a:cubicBezTo>
                    <a:cubicBezTo>
                      <a:pt x="4757" y="477"/>
                      <a:pt x="4738" y="476"/>
                      <a:pt x="4719" y="476"/>
                    </a:cubicBezTo>
                    <a:cubicBezTo>
                      <a:pt x="4340" y="476"/>
                      <a:pt x="3994" y="813"/>
                      <a:pt x="3900" y="1091"/>
                    </a:cubicBezTo>
                    <a:lnTo>
                      <a:pt x="3900" y="1091"/>
                    </a:lnTo>
                    <a:cubicBezTo>
                      <a:pt x="3833" y="1013"/>
                      <a:pt x="3751" y="948"/>
                      <a:pt x="3654" y="925"/>
                    </a:cubicBezTo>
                    <a:cubicBezTo>
                      <a:pt x="3626" y="918"/>
                      <a:pt x="3597" y="915"/>
                      <a:pt x="3568" y="915"/>
                    </a:cubicBezTo>
                    <a:cubicBezTo>
                      <a:pt x="3290" y="915"/>
                      <a:pt x="2979" y="1205"/>
                      <a:pt x="2887" y="1429"/>
                    </a:cubicBezTo>
                    <a:lnTo>
                      <a:pt x="2887" y="1429"/>
                    </a:lnTo>
                    <a:cubicBezTo>
                      <a:pt x="2759" y="1351"/>
                      <a:pt x="2606" y="1288"/>
                      <a:pt x="2456" y="1288"/>
                    </a:cubicBezTo>
                    <a:cubicBezTo>
                      <a:pt x="2421" y="1288"/>
                      <a:pt x="2387" y="1292"/>
                      <a:pt x="2353" y="1299"/>
                    </a:cubicBezTo>
                    <a:cubicBezTo>
                      <a:pt x="2139" y="1343"/>
                      <a:pt x="2160" y="1497"/>
                      <a:pt x="1908" y="1637"/>
                    </a:cubicBezTo>
                    <a:cubicBezTo>
                      <a:pt x="1776" y="1710"/>
                      <a:pt x="1656" y="1731"/>
                      <a:pt x="1535" y="1731"/>
                    </a:cubicBezTo>
                    <a:cubicBezTo>
                      <a:pt x="1376" y="1731"/>
                      <a:pt x="1214" y="1696"/>
                      <a:pt x="1019" y="1696"/>
                    </a:cubicBezTo>
                    <a:cubicBezTo>
                      <a:pt x="907" y="1696"/>
                      <a:pt x="784" y="1707"/>
                      <a:pt x="644" y="1744"/>
                    </a:cubicBezTo>
                    <a:cubicBezTo>
                      <a:pt x="347" y="1821"/>
                      <a:pt x="0" y="2004"/>
                      <a:pt x="19" y="2100"/>
                    </a:cubicBezTo>
                    <a:cubicBezTo>
                      <a:pt x="30" y="2150"/>
                      <a:pt x="138" y="2168"/>
                      <a:pt x="338" y="2168"/>
                    </a:cubicBezTo>
                    <a:cubicBezTo>
                      <a:pt x="824" y="2168"/>
                      <a:pt x="1851" y="2061"/>
                      <a:pt x="3332" y="2046"/>
                    </a:cubicBezTo>
                    <a:cubicBezTo>
                      <a:pt x="3427" y="2045"/>
                      <a:pt x="3511" y="2045"/>
                      <a:pt x="3587" y="2045"/>
                    </a:cubicBezTo>
                    <a:cubicBezTo>
                      <a:pt x="4160" y="2045"/>
                      <a:pt x="4264" y="2067"/>
                      <a:pt x="4820" y="2067"/>
                    </a:cubicBezTo>
                    <a:cubicBezTo>
                      <a:pt x="4932" y="2067"/>
                      <a:pt x="5064" y="2066"/>
                      <a:pt x="5221" y="2064"/>
                    </a:cubicBezTo>
                    <a:cubicBezTo>
                      <a:pt x="6415" y="2048"/>
                      <a:pt x="6756" y="1991"/>
                      <a:pt x="7242" y="1991"/>
                    </a:cubicBezTo>
                    <a:cubicBezTo>
                      <a:pt x="7393" y="1991"/>
                      <a:pt x="7558" y="1996"/>
                      <a:pt x="7768" y="2010"/>
                    </a:cubicBezTo>
                    <a:cubicBezTo>
                      <a:pt x="8371" y="2052"/>
                      <a:pt x="8803" y="2128"/>
                      <a:pt x="9035" y="2128"/>
                    </a:cubicBezTo>
                    <a:cubicBezTo>
                      <a:pt x="9146" y="2128"/>
                      <a:pt x="9212" y="2111"/>
                      <a:pt x="9229" y="2064"/>
                    </a:cubicBezTo>
                    <a:cubicBezTo>
                      <a:pt x="9278" y="1930"/>
                      <a:pt x="8880" y="1660"/>
                      <a:pt x="8587" y="1530"/>
                    </a:cubicBezTo>
                    <a:cubicBezTo>
                      <a:pt x="8408" y="1450"/>
                      <a:pt x="8151" y="1372"/>
                      <a:pt x="7935" y="1361"/>
                    </a:cubicBezTo>
                    <a:lnTo>
                      <a:pt x="7935" y="1361"/>
                    </a:lnTo>
                    <a:cubicBezTo>
                      <a:pt x="7888" y="1114"/>
                      <a:pt x="7766" y="823"/>
                      <a:pt x="7590" y="657"/>
                    </a:cubicBezTo>
                    <a:cubicBezTo>
                      <a:pt x="7184" y="275"/>
                      <a:pt x="6662" y="0"/>
                      <a:pt x="6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4"/>
              <p:cNvSpPr/>
              <p:nvPr/>
            </p:nvSpPr>
            <p:spPr>
              <a:xfrm>
                <a:off x="5355577" y="2337028"/>
                <a:ext cx="469620" cy="109786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2691" extrusionOk="0">
                    <a:moveTo>
                      <a:pt x="3873" y="1"/>
                    </a:moveTo>
                    <a:cubicBezTo>
                      <a:pt x="3246" y="1"/>
                      <a:pt x="2599" y="343"/>
                      <a:pt x="2096" y="816"/>
                    </a:cubicBezTo>
                    <a:lnTo>
                      <a:pt x="2095" y="816"/>
                    </a:lnTo>
                    <a:cubicBezTo>
                      <a:pt x="1876" y="1022"/>
                      <a:pt x="1725" y="1383"/>
                      <a:pt x="1667" y="1690"/>
                    </a:cubicBezTo>
                    <a:lnTo>
                      <a:pt x="1667" y="1690"/>
                    </a:lnTo>
                    <a:cubicBezTo>
                      <a:pt x="1399" y="1703"/>
                      <a:pt x="1081" y="1800"/>
                      <a:pt x="858" y="1899"/>
                    </a:cubicBezTo>
                    <a:cubicBezTo>
                      <a:pt x="495" y="2059"/>
                      <a:pt x="1" y="2394"/>
                      <a:pt x="63" y="2561"/>
                    </a:cubicBezTo>
                    <a:cubicBezTo>
                      <a:pt x="84" y="2619"/>
                      <a:pt x="165" y="2640"/>
                      <a:pt x="302" y="2640"/>
                    </a:cubicBezTo>
                    <a:cubicBezTo>
                      <a:pt x="590" y="2640"/>
                      <a:pt x="1126" y="2546"/>
                      <a:pt x="1874" y="2495"/>
                    </a:cubicBezTo>
                    <a:cubicBezTo>
                      <a:pt x="2136" y="2477"/>
                      <a:pt x="2342" y="2470"/>
                      <a:pt x="2530" y="2470"/>
                    </a:cubicBezTo>
                    <a:cubicBezTo>
                      <a:pt x="3131" y="2470"/>
                      <a:pt x="3555" y="2542"/>
                      <a:pt x="5034" y="2561"/>
                    </a:cubicBezTo>
                    <a:cubicBezTo>
                      <a:pt x="5228" y="2564"/>
                      <a:pt x="5389" y="2565"/>
                      <a:pt x="5528" y="2565"/>
                    </a:cubicBezTo>
                    <a:cubicBezTo>
                      <a:pt x="6220" y="2565"/>
                      <a:pt x="6348" y="2537"/>
                      <a:pt x="7059" y="2537"/>
                    </a:cubicBezTo>
                    <a:cubicBezTo>
                      <a:pt x="7153" y="2537"/>
                      <a:pt x="7258" y="2538"/>
                      <a:pt x="7376" y="2539"/>
                    </a:cubicBezTo>
                    <a:cubicBezTo>
                      <a:pt x="9213" y="2557"/>
                      <a:pt x="10487" y="2690"/>
                      <a:pt x="11090" y="2690"/>
                    </a:cubicBezTo>
                    <a:cubicBezTo>
                      <a:pt x="11339" y="2690"/>
                      <a:pt x="11473" y="2668"/>
                      <a:pt x="11486" y="2605"/>
                    </a:cubicBezTo>
                    <a:cubicBezTo>
                      <a:pt x="11510" y="2486"/>
                      <a:pt x="11080" y="2260"/>
                      <a:pt x="10713" y="2164"/>
                    </a:cubicBezTo>
                    <a:cubicBezTo>
                      <a:pt x="10539" y="2118"/>
                      <a:pt x="10386" y="2104"/>
                      <a:pt x="10247" y="2104"/>
                    </a:cubicBezTo>
                    <a:cubicBezTo>
                      <a:pt x="10005" y="2104"/>
                      <a:pt x="9805" y="2148"/>
                      <a:pt x="9608" y="2148"/>
                    </a:cubicBezTo>
                    <a:cubicBezTo>
                      <a:pt x="9457" y="2148"/>
                      <a:pt x="9308" y="2122"/>
                      <a:pt x="9144" y="2031"/>
                    </a:cubicBezTo>
                    <a:cubicBezTo>
                      <a:pt x="8831" y="1858"/>
                      <a:pt x="8857" y="1667"/>
                      <a:pt x="8592" y="1611"/>
                    </a:cubicBezTo>
                    <a:cubicBezTo>
                      <a:pt x="8550" y="1603"/>
                      <a:pt x="8508" y="1599"/>
                      <a:pt x="8466" y="1599"/>
                    </a:cubicBezTo>
                    <a:cubicBezTo>
                      <a:pt x="8279" y="1599"/>
                      <a:pt x="8089" y="1676"/>
                      <a:pt x="7930" y="1773"/>
                    </a:cubicBezTo>
                    <a:lnTo>
                      <a:pt x="7930" y="1773"/>
                    </a:lnTo>
                    <a:cubicBezTo>
                      <a:pt x="7816" y="1496"/>
                      <a:pt x="7431" y="1135"/>
                      <a:pt x="7086" y="1135"/>
                    </a:cubicBezTo>
                    <a:cubicBezTo>
                      <a:pt x="7049" y="1135"/>
                      <a:pt x="7014" y="1139"/>
                      <a:pt x="6979" y="1147"/>
                    </a:cubicBezTo>
                    <a:cubicBezTo>
                      <a:pt x="6858" y="1176"/>
                      <a:pt x="6755" y="1257"/>
                      <a:pt x="6672" y="1353"/>
                    </a:cubicBezTo>
                    <a:lnTo>
                      <a:pt x="6672" y="1353"/>
                    </a:lnTo>
                    <a:cubicBezTo>
                      <a:pt x="6556" y="1009"/>
                      <a:pt x="6127" y="592"/>
                      <a:pt x="5657" y="592"/>
                    </a:cubicBezTo>
                    <a:cubicBezTo>
                      <a:pt x="5634" y="592"/>
                      <a:pt x="5610" y="593"/>
                      <a:pt x="5587" y="595"/>
                    </a:cubicBezTo>
                    <a:cubicBezTo>
                      <a:pt x="5429" y="609"/>
                      <a:pt x="5285" y="671"/>
                      <a:pt x="5160" y="759"/>
                    </a:cubicBezTo>
                    <a:lnTo>
                      <a:pt x="5160" y="759"/>
                    </a:lnTo>
                    <a:cubicBezTo>
                      <a:pt x="4941" y="421"/>
                      <a:pt x="4558" y="88"/>
                      <a:pt x="4128" y="20"/>
                    </a:cubicBezTo>
                    <a:cubicBezTo>
                      <a:pt x="4044" y="7"/>
                      <a:pt x="3958" y="1"/>
                      <a:pt x="3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4"/>
              <p:cNvSpPr/>
              <p:nvPr/>
            </p:nvSpPr>
            <p:spPr>
              <a:xfrm>
                <a:off x="5418621" y="1950100"/>
                <a:ext cx="278280" cy="91917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2253" extrusionOk="0">
                    <a:moveTo>
                      <a:pt x="2294" y="0"/>
                    </a:moveTo>
                    <a:cubicBezTo>
                      <a:pt x="1923" y="0"/>
                      <a:pt x="1539" y="286"/>
                      <a:pt x="1241" y="683"/>
                    </a:cubicBezTo>
                    <a:cubicBezTo>
                      <a:pt x="1112" y="855"/>
                      <a:pt x="1022" y="1158"/>
                      <a:pt x="988" y="1414"/>
                    </a:cubicBezTo>
                    <a:lnTo>
                      <a:pt x="988" y="1414"/>
                    </a:lnTo>
                    <a:cubicBezTo>
                      <a:pt x="829" y="1425"/>
                      <a:pt x="640" y="1507"/>
                      <a:pt x="508" y="1590"/>
                    </a:cubicBezTo>
                    <a:cubicBezTo>
                      <a:pt x="293" y="1724"/>
                      <a:pt x="1" y="2005"/>
                      <a:pt x="37" y="2145"/>
                    </a:cubicBezTo>
                    <a:cubicBezTo>
                      <a:pt x="49" y="2193"/>
                      <a:pt x="98" y="2211"/>
                      <a:pt x="179" y="2211"/>
                    </a:cubicBezTo>
                    <a:cubicBezTo>
                      <a:pt x="350" y="2211"/>
                      <a:pt x="667" y="2132"/>
                      <a:pt x="1110" y="2090"/>
                    </a:cubicBezTo>
                    <a:cubicBezTo>
                      <a:pt x="1266" y="2075"/>
                      <a:pt x="1389" y="2069"/>
                      <a:pt x="1502" y="2069"/>
                    </a:cubicBezTo>
                    <a:cubicBezTo>
                      <a:pt x="1857" y="2069"/>
                      <a:pt x="2109" y="2128"/>
                      <a:pt x="2982" y="2145"/>
                    </a:cubicBezTo>
                    <a:cubicBezTo>
                      <a:pt x="3096" y="2147"/>
                      <a:pt x="3191" y="2148"/>
                      <a:pt x="3272" y="2148"/>
                    </a:cubicBezTo>
                    <a:cubicBezTo>
                      <a:pt x="3681" y="2148"/>
                      <a:pt x="3759" y="2125"/>
                      <a:pt x="4169" y="2125"/>
                    </a:cubicBezTo>
                    <a:cubicBezTo>
                      <a:pt x="4228" y="2125"/>
                      <a:pt x="4295" y="2126"/>
                      <a:pt x="4370" y="2127"/>
                    </a:cubicBezTo>
                    <a:cubicBezTo>
                      <a:pt x="5461" y="2141"/>
                      <a:pt x="6216" y="2253"/>
                      <a:pt x="6573" y="2253"/>
                    </a:cubicBezTo>
                    <a:cubicBezTo>
                      <a:pt x="6719" y="2253"/>
                      <a:pt x="6799" y="2234"/>
                      <a:pt x="6806" y="2182"/>
                    </a:cubicBezTo>
                    <a:cubicBezTo>
                      <a:pt x="6821" y="2082"/>
                      <a:pt x="6566" y="1893"/>
                      <a:pt x="6348" y="1812"/>
                    </a:cubicBezTo>
                    <a:cubicBezTo>
                      <a:pt x="6245" y="1774"/>
                      <a:pt x="6154" y="1761"/>
                      <a:pt x="6071" y="1761"/>
                    </a:cubicBezTo>
                    <a:cubicBezTo>
                      <a:pt x="5928" y="1761"/>
                      <a:pt x="5809" y="1798"/>
                      <a:pt x="5692" y="1798"/>
                    </a:cubicBezTo>
                    <a:cubicBezTo>
                      <a:pt x="5603" y="1798"/>
                      <a:pt x="5515" y="1777"/>
                      <a:pt x="5418" y="1701"/>
                    </a:cubicBezTo>
                    <a:cubicBezTo>
                      <a:pt x="5232" y="1555"/>
                      <a:pt x="5248" y="1395"/>
                      <a:pt x="5091" y="1349"/>
                    </a:cubicBezTo>
                    <a:cubicBezTo>
                      <a:pt x="5066" y="1342"/>
                      <a:pt x="5041" y="1339"/>
                      <a:pt x="5016" y="1339"/>
                    </a:cubicBezTo>
                    <a:cubicBezTo>
                      <a:pt x="4906" y="1339"/>
                      <a:pt x="4792" y="1404"/>
                      <a:pt x="4698" y="1485"/>
                    </a:cubicBezTo>
                    <a:lnTo>
                      <a:pt x="4698" y="1485"/>
                    </a:lnTo>
                    <a:cubicBezTo>
                      <a:pt x="4631" y="1252"/>
                      <a:pt x="4403" y="950"/>
                      <a:pt x="4198" y="950"/>
                    </a:cubicBezTo>
                    <a:cubicBezTo>
                      <a:pt x="4177" y="950"/>
                      <a:pt x="4156" y="953"/>
                      <a:pt x="4135" y="960"/>
                    </a:cubicBezTo>
                    <a:cubicBezTo>
                      <a:pt x="4064" y="985"/>
                      <a:pt x="4002" y="1052"/>
                      <a:pt x="3953" y="1134"/>
                    </a:cubicBezTo>
                    <a:lnTo>
                      <a:pt x="3953" y="1134"/>
                    </a:lnTo>
                    <a:cubicBezTo>
                      <a:pt x="3884" y="845"/>
                      <a:pt x="3631" y="495"/>
                      <a:pt x="3352" y="495"/>
                    </a:cubicBezTo>
                    <a:cubicBezTo>
                      <a:pt x="3338" y="495"/>
                      <a:pt x="3324" y="496"/>
                      <a:pt x="3311" y="498"/>
                    </a:cubicBezTo>
                    <a:cubicBezTo>
                      <a:pt x="3217" y="510"/>
                      <a:pt x="3131" y="562"/>
                      <a:pt x="3057" y="636"/>
                    </a:cubicBezTo>
                    <a:lnTo>
                      <a:pt x="3057" y="636"/>
                    </a:lnTo>
                    <a:cubicBezTo>
                      <a:pt x="2927" y="352"/>
                      <a:pt x="2700" y="73"/>
                      <a:pt x="2446" y="17"/>
                    </a:cubicBezTo>
                    <a:cubicBezTo>
                      <a:pt x="2395" y="6"/>
                      <a:pt x="2345" y="0"/>
                      <a:pt x="22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4" name="Google Shape;1144;p34"/>
            <p:cNvGrpSpPr/>
            <p:nvPr/>
          </p:nvGrpSpPr>
          <p:grpSpPr>
            <a:xfrm>
              <a:off x="3345786" y="2670405"/>
              <a:ext cx="929417" cy="637786"/>
              <a:chOff x="5149247" y="2553791"/>
              <a:chExt cx="1066457" cy="731826"/>
            </a:xfrm>
          </p:grpSpPr>
          <p:sp>
            <p:nvSpPr>
              <p:cNvPr id="1145" name="Google Shape;1145;p34"/>
              <p:cNvSpPr/>
              <p:nvPr/>
            </p:nvSpPr>
            <p:spPr>
              <a:xfrm>
                <a:off x="5925234" y="2666665"/>
                <a:ext cx="72322" cy="606165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0284" extrusionOk="0">
                    <a:moveTo>
                      <a:pt x="1227" y="1"/>
                    </a:moveTo>
                    <a:lnTo>
                      <a:pt x="1" y="1533"/>
                    </a:lnTo>
                    <a:lnTo>
                      <a:pt x="1" y="2656"/>
                    </a:lnTo>
                    <a:lnTo>
                      <a:pt x="603" y="2656"/>
                    </a:lnTo>
                    <a:lnTo>
                      <a:pt x="603" y="10283"/>
                    </a:lnTo>
                    <a:lnTo>
                      <a:pt x="1227" y="10283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4"/>
              <p:cNvSpPr/>
              <p:nvPr/>
            </p:nvSpPr>
            <p:spPr>
              <a:xfrm>
                <a:off x="5742569" y="2823157"/>
                <a:ext cx="218205" cy="449672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7629" extrusionOk="0">
                    <a:moveTo>
                      <a:pt x="1" y="1"/>
                    </a:moveTo>
                    <a:lnTo>
                      <a:pt x="1" y="7628"/>
                    </a:lnTo>
                    <a:lnTo>
                      <a:pt x="3702" y="7628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4"/>
              <p:cNvSpPr/>
              <p:nvPr/>
            </p:nvSpPr>
            <p:spPr>
              <a:xfrm>
                <a:off x="5149247" y="2664308"/>
                <a:ext cx="218205" cy="608522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10324" extrusionOk="0">
                    <a:moveTo>
                      <a:pt x="1" y="0"/>
                    </a:moveTo>
                    <a:lnTo>
                      <a:pt x="1" y="10323"/>
                    </a:lnTo>
                    <a:lnTo>
                      <a:pt x="3701" y="10323"/>
                    </a:lnTo>
                    <a:lnTo>
                      <a:pt x="37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4"/>
              <p:cNvSpPr/>
              <p:nvPr/>
            </p:nvSpPr>
            <p:spPr>
              <a:xfrm>
                <a:off x="5419384" y="2763743"/>
                <a:ext cx="133269" cy="509086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8637" extrusionOk="0">
                    <a:moveTo>
                      <a:pt x="1" y="0"/>
                    </a:moveTo>
                    <a:lnTo>
                      <a:pt x="1" y="8636"/>
                    </a:lnTo>
                    <a:lnTo>
                      <a:pt x="2261" y="8636"/>
                    </a:ln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4"/>
              <p:cNvSpPr/>
              <p:nvPr/>
            </p:nvSpPr>
            <p:spPr>
              <a:xfrm>
                <a:off x="5997499" y="2553791"/>
                <a:ext cx="218205" cy="719040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12199" extrusionOk="0">
                    <a:moveTo>
                      <a:pt x="3701" y="1"/>
                    </a:moveTo>
                    <a:lnTo>
                      <a:pt x="1" y="1916"/>
                    </a:lnTo>
                    <a:lnTo>
                      <a:pt x="1" y="12198"/>
                    </a:lnTo>
                    <a:lnTo>
                      <a:pt x="3701" y="12198"/>
                    </a:lnTo>
                    <a:lnTo>
                      <a:pt x="37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4"/>
              <p:cNvSpPr/>
              <p:nvPr/>
            </p:nvSpPr>
            <p:spPr>
              <a:xfrm>
                <a:off x="6038759" y="2729969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4"/>
              <p:cNvSpPr/>
              <p:nvPr/>
            </p:nvSpPr>
            <p:spPr>
              <a:xfrm>
                <a:off x="6094991" y="2729969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4"/>
              <p:cNvSpPr/>
              <p:nvPr/>
            </p:nvSpPr>
            <p:spPr>
              <a:xfrm>
                <a:off x="6151164" y="2729969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4"/>
              <p:cNvSpPr/>
              <p:nvPr/>
            </p:nvSpPr>
            <p:spPr>
              <a:xfrm>
                <a:off x="6038759" y="2840191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4"/>
              <p:cNvSpPr/>
              <p:nvPr/>
            </p:nvSpPr>
            <p:spPr>
              <a:xfrm>
                <a:off x="6094991" y="2840191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4"/>
              <p:cNvSpPr/>
              <p:nvPr/>
            </p:nvSpPr>
            <p:spPr>
              <a:xfrm>
                <a:off x="6151164" y="2840191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4"/>
              <p:cNvSpPr/>
              <p:nvPr/>
            </p:nvSpPr>
            <p:spPr>
              <a:xfrm>
                <a:off x="6038759" y="2950472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4"/>
              <p:cNvSpPr/>
              <p:nvPr/>
            </p:nvSpPr>
            <p:spPr>
              <a:xfrm>
                <a:off x="6094991" y="2950472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4"/>
              <p:cNvSpPr/>
              <p:nvPr/>
            </p:nvSpPr>
            <p:spPr>
              <a:xfrm>
                <a:off x="6151164" y="2950472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4"/>
              <p:cNvSpPr/>
              <p:nvPr/>
            </p:nvSpPr>
            <p:spPr>
              <a:xfrm>
                <a:off x="6038759" y="3060694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4"/>
              <p:cNvSpPr/>
              <p:nvPr/>
            </p:nvSpPr>
            <p:spPr>
              <a:xfrm>
                <a:off x="6094991" y="3060694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4"/>
              <p:cNvSpPr/>
              <p:nvPr/>
            </p:nvSpPr>
            <p:spPr>
              <a:xfrm>
                <a:off x="6151164" y="3060694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4"/>
              <p:cNvSpPr/>
              <p:nvPr/>
            </p:nvSpPr>
            <p:spPr>
              <a:xfrm>
                <a:off x="6038759" y="3170974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4"/>
              <p:cNvSpPr/>
              <p:nvPr/>
            </p:nvSpPr>
            <p:spPr>
              <a:xfrm>
                <a:off x="6094991" y="3170974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4"/>
              <p:cNvSpPr/>
              <p:nvPr/>
            </p:nvSpPr>
            <p:spPr>
              <a:xfrm>
                <a:off x="6151164" y="3170974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4"/>
              <p:cNvSpPr/>
              <p:nvPr/>
            </p:nvSpPr>
            <p:spPr>
              <a:xfrm>
                <a:off x="5777464" y="2876971"/>
                <a:ext cx="22693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5" y="1321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4"/>
              <p:cNvSpPr/>
              <p:nvPr/>
            </p:nvSpPr>
            <p:spPr>
              <a:xfrm>
                <a:off x="5833637" y="2876971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4"/>
              <p:cNvSpPr/>
              <p:nvPr/>
            </p:nvSpPr>
            <p:spPr>
              <a:xfrm>
                <a:off x="5889868" y="2876971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4"/>
              <p:cNvSpPr/>
              <p:nvPr/>
            </p:nvSpPr>
            <p:spPr>
              <a:xfrm>
                <a:off x="5777464" y="2987193"/>
                <a:ext cx="22693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5" y="1322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4"/>
              <p:cNvSpPr/>
              <p:nvPr/>
            </p:nvSpPr>
            <p:spPr>
              <a:xfrm>
                <a:off x="5833637" y="2987193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4"/>
              <p:cNvSpPr/>
              <p:nvPr/>
            </p:nvSpPr>
            <p:spPr>
              <a:xfrm>
                <a:off x="5889868" y="2987193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4"/>
              <p:cNvSpPr/>
              <p:nvPr/>
            </p:nvSpPr>
            <p:spPr>
              <a:xfrm>
                <a:off x="5777464" y="3097473"/>
                <a:ext cx="22693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5" y="1321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4"/>
              <p:cNvSpPr/>
              <p:nvPr/>
            </p:nvSpPr>
            <p:spPr>
              <a:xfrm>
                <a:off x="5833637" y="3097473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4"/>
              <p:cNvSpPr/>
              <p:nvPr/>
            </p:nvSpPr>
            <p:spPr>
              <a:xfrm>
                <a:off x="5889868" y="3097473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4"/>
              <p:cNvSpPr/>
              <p:nvPr/>
            </p:nvSpPr>
            <p:spPr>
              <a:xfrm>
                <a:off x="5777464" y="3207695"/>
                <a:ext cx="22693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5" y="1322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4"/>
              <p:cNvSpPr/>
              <p:nvPr/>
            </p:nvSpPr>
            <p:spPr>
              <a:xfrm>
                <a:off x="5833637" y="3207695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4"/>
              <p:cNvSpPr/>
              <p:nvPr/>
            </p:nvSpPr>
            <p:spPr>
              <a:xfrm>
                <a:off x="5889868" y="3207695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4"/>
              <p:cNvSpPr/>
              <p:nvPr/>
            </p:nvSpPr>
            <p:spPr>
              <a:xfrm>
                <a:off x="5197875" y="2729969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4"/>
              <p:cNvSpPr/>
              <p:nvPr/>
            </p:nvSpPr>
            <p:spPr>
              <a:xfrm>
                <a:off x="5254048" y="2729969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4"/>
              <p:cNvSpPr/>
              <p:nvPr/>
            </p:nvSpPr>
            <p:spPr>
              <a:xfrm>
                <a:off x="5310221" y="2729969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4"/>
              <p:cNvSpPr/>
              <p:nvPr/>
            </p:nvSpPr>
            <p:spPr>
              <a:xfrm>
                <a:off x="5197875" y="2840191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4"/>
              <p:cNvSpPr/>
              <p:nvPr/>
            </p:nvSpPr>
            <p:spPr>
              <a:xfrm>
                <a:off x="5254048" y="2840191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4"/>
              <p:cNvSpPr/>
              <p:nvPr/>
            </p:nvSpPr>
            <p:spPr>
              <a:xfrm>
                <a:off x="5310221" y="2840191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4"/>
              <p:cNvSpPr/>
              <p:nvPr/>
            </p:nvSpPr>
            <p:spPr>
              <a:xfrm>
                <a:off x="5197875" y="2950472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4"/>
              <p:cNvSpPr/>
              <p:nvPr/>
            </p:nvSpPr>
            <p:spPr>
              <a:xfrm>
                <a:off x="5254048" y="2950472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4"/>
              <p:cNvSpPr/>
              <p:nvPr/>
            </p:nvSpPr>
            <p:spPr>
              <a:xfrm>
                <a:off x="5310221" y="2950472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4"/>
              <p:cNvSpPr/>
              <p:nvPr/>
            </p:nvSpPr>
            <p:spPr>
              <a:xfrm>
                <a:off x="5197875" y="3060694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4"/>
              <p:cNvSpPr/>
              <p:nvPr/>
            </p:nvSpPr>
            <p:spPr>
              <a:xfrm>
                <a:off x="5254048" y="3060694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4"/>
              <p:cNvSpPr/>
              <p:nvPr/>
            </p:nvSpPr>
            <p:spPr>
              <a:xfrm>
                <a:off x="5310221" y="3060694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4"/>
              <p:cNvSpPr/>
              <p:nvPr/>
            </p:nvSpPr>
            <p:spPr>
              <a:xfrm>
                <a:off x="5197875" y="3170974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4"/>
              <p:cNvSpPr/>
              <p:nvPr/>
            </p:nvSpPr>
            <p:spPr>
              <a:xfrm>
                <a:off x="5254048" y="3170974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4"/>
              <p:cNvSpPr/>
              <p:nvPr/>
            </p:nvSpPr>
            <p:spPr>
              <a:xfrm>
                <a:off x="5310221" y="3170974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4"/>
              <p:cNvSpPr/>
              <p:nvPr/>
            </p:nvSpPr>
            <p:spPr>
              <a:xfrm>
                <a:off x="5451331" y="2808952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4"/>
              <p:cNvSpPr/>
              <p:nvPr/>
            </p:nvSpPr>
            <p:spPr>
              <a:xfrm>
                <a:off x="5497483" y="2808952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4"/>
              <p:cNvSpPr/>
              <p:nvPr/>
            </p:nvSpPr>
            <p:spPr>
              <a:xfrm>
                <a:off x="5451331" y="2874260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4"/>
              <p:cNvSpPr/>
              <p:nvPr/>
            </p:nvSpPr>
            <p:spPr>
              <a:xfrm>
                <a:off x="5497483" y="2874260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4"/>
              <p:cNvSpPr/>
              <p:nvPr/>
            </p:nvSpPr>
            <p:spPr>
              <a:xfrm>
                <a:off x="5451331" y="2939626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5" y="782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4"/>
              <p:cNvSpPr/>
              <p:nvPr/>
            </p:nvSpPr>
            <p:spPr>
              <a:xfrm>
                <a:off x="5497483" y="2939626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4" y="78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4"/>
              <p:cNvSpPr/>
              <p:nvPr/>
            </p:nvSpPr>
            <p:spPr>
              <a:xfrm>
                <a:off x="5451331" y="3004934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5" y="782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4"/>
              <p:cNvSpPr/>
              <p:nvPr/>
            </p:nvSpPr>
            <p:spPr>
              <a:xfrm>
                <a:off x="5497483" y="3004934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4" y="78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4"/>
              <p:cNvSpPr/>
              <p:nvPr/>
            </p:nvSpPr>
            <p:spPr>
              <a:xfrm>
                <a:off x="5451331" y="3071539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4"/>
              <p:cNvSpPr/>
              <p:nvPr/>
            </p:nvSpPr>
            <p:spPr>
              <a:xfrm>
                <a:off x="5497483" y="3071539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4"/>
              <p:cNvSpPr/>
              <p:nvPr/>
            </p:nvSpPr>
            <p:spPr>
              <a:xfrm>
                <a:off x="5451331" y="3136847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4"/>
              <p:cNvSpPr/>
              <p:nvPr/>
            </p:nvSpPr>
            <p:spPr>
              <a:xfrm>
                <a:off x="5497483" y="3136847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4"/>
              <p:cNvSpPr/>
              <p:nvPr/>
            </p:nvSpPr>
            <p:spPr>
              <a:xfrm>
                <a:off x="5710327" y="2823157"/>
                <a:ext cx="32418" cy="449672"/>
              </a:xfrm>
              <a:custGeom>
                <a:avLst/>
                <a:gdLst/>
                <a:ahLst/>
                <a:cxnLst/>
                <a:rect l="l" t="t" r="r" b="b"/>
                <a:pathLst>
                  <a:path w="550" h="7629" extrusionOk="0">
                    <a:moveTo>
                      <a:pt x="549" y="1"/>
                    </a:moveTo>
                    <a:lnTo>
                      <a:pt x="0" y="369"/>
                    </a:lnTo>
                    <a:lnTo>
                      <a:pt x="0" y="7628"/>
                    </a:lnTo>
                    <a:lnTo>
                      <a:pt x="549" y="7628"/>
                    </a:lnTo>
                    <a:lnTo>
                      <a:pt x="5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4"/>
              <p:cNvSpPr/>
              <p:nvPr/>
            </p:nvSpPr>
            <p:spPr>
              <a:xfrm>
                <a:off x="5387142" y="2763625"/>
                <a:ext cx="32418" cy="509204"/>
              </a:xfrm>
              <a:custGeom>
                <a:avLst/>
                <a:gdLst/>
                <a:ahLst/>
                <a:cxnLst/>
                <a:rect l="l" t="t" r="r" b="b"/>
                <a:pathLst>
                  <a:path w="550" h="8639" extrusionOk="0">
                    <a:moveTo>
                      <a:pt x="549" y="0"/>
                    </a:moveTo>
                    <a:lnTo>
                      <a:pt x="0" y="370"/>
                    </a:lnTo>
                    <a:lnTo>
                      <a:pt x="0" y="8638"/>
                    </a:lnTo>
                    <a:lnTo>
                      <a:pt x="549" y="8638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6" name="Google Shape;1206;p34"/>
            <p:cNvSpPr/>
            <p:nvPr/>
          </p:nvSpPr>
          <p:spPr>
            <a:xfrm>
              <a:off x="3320484" y="1011280"/>
              <a:ext cx="982916" cy="2363553"/>
            </a:xfrm>
            <a:custGeom>
              <a:avLst/>
              <a:gdLst/>
              <a:ahLst/>
              <a:cxnLst/>
              <a:rect l="l" t="t" r="r" b="b"/>
              <a:pathLst>
                <a:path w="27326" h="65709" extrusionOk="0">
                  <a:moveTo>
                    <a:pt x="10505" y="62062"/>
                  </a:moveTo>
                  <a:lnTo>
                    <a:pt x="1" y="59784"/>
                  </a:lnTo>
                  <a:lnTo>
                    <a:pt x="36" y="28134"/>
                  </a:lnTo>
                  <a:lnTo>
                    <a:pt x="10505" y="17341"/>
                  </a:lnTo>
                  <a:lnTo>
                    <a:pt x="10505" y="62062"/>
                  </a:lnTo>
                  <a:close/>
                  <a:moveTo>
                    <a:pt x="13507" y="14247"/>
                  </a:moveTo>
                  <a:lnTo>
                    <a:pt x="13507" y="62713"/>
                  </a:lnTo>
                  <a:lnTo>
                    <a:pt x="27325" y="65708"/>
                  </a:lnTo>
                  <a:lnTo>
                    <a:pt x="27325" y="0"/>
                  </a:lnTo>
                  <a:close/>
                </a:path>
              </a:pathLst>
            </a:custGeom>
            <a:gradFill>
              <a:gsLst>
                <a:gs pos="0">
                  <a:srgbClr val="F5A65A">
                    <a:alpha val="58431"/>
                  </a:srgbClr>
                </a:gs>
                <a:gs pos="100000">
                  <a:srgbClr val="F59A93">
                    <a:alpha val="66666"/>
                  </a:srgbClr>
                </a:gs>
              </a:gsLst>
              <a:lin ang="135000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3286385" y="2007508"/>
              <a:ext cx="76544" cy="1158414"/>
            </a:xfrm>
            <a:custGeom>
              <a:avLst/>
              <a:gdLst/>
              <a:ahLst/>
              <a:cxnLst/>
              <a:rect l="l" t="t" r="r" b="b"/>
              <a:pathLst>
                <a:path w="2128" h="32205" extrusionOk="0">
                  <a:moveTo>
                    <a:pt x="2127" y="1"/>
                  </a:moveTo>
                  <a:lnTo>
                    <a:pt x="1" y="457"/>
                  </a:lnTo>
                  <a:lnTo>
                    <a:pt x="1" y="32204"/>
                  </a:lnTo>
                  <a:lnTo>
                    <a:pt x="2127" y="31873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3320484" y="3137078"/>
              <a:ext cx="377901" cy="106147"/>
            </a:xfrm>
            <a:custGeom>
              <a:avLst/>
              <a:gdLst/>
              <a:ahLst/>
              <a:cxnLst/>
              <a:rect l="l" t="t" r="r" b="b"/>
              <a:pathLst>
                <a:path w="10506" h="2951" extrusionOk="0">
                  <a:moveTo>
                    <a:pt x="3" y="0"/>
                  </a:moveTo>
                  <a:lnTo>
                    <a:pt x="1" y="671"/>
                  </a:lnTo>
                  <a:lnTo>
                    <a:pt x="10505" y="2950"/>
                  </a:lnTo>
                  <a:lnTo>
                    <a:pt x="10505" y="176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3806294" y="3217004"/>
              <a:ext cx="497105" cy="157405"/>
            </a:xfrm>
            <a:custGeom>
              <a:avLst/>
              <a:gdLst/>
              <a:ahLst/>
              <a:cxnLst/>
              <a:rect l="l" t="t" r="r" b="b"/>
              <a:pathLst>
                <a:path w="13820" h="4376" extrusionOk="0">
                  <a:moveTo>
                    <a:pt x="1" y="0"/>
                  </a:moveTo>
                  <a:lnTo>
                    <a:pt x="1" y="1378"/>
                  </a:lnTo>
                  <a:lnTo>
                    <a:pt x="13819" y="4375"/>
                  </a:lnTo>
                  <a:lnTo>
                    <a:pt x="13819" y="2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3320484" y="3137078"/>
              <a:ext cx="377901" cy="106147"/>
            </a:xfrm>
            <a:custGeom>
              <a:avLst/>
              <a:gdLst/>
              <a:ahLst/>
              <a:cxnLst/>
              <a:rect l="l" t="t" r="r" b="b"/>
              <a:pathLst>
                <a:path w="10506" h="2951" extrusionOk="0">
                  <a:moveTo>
                    <a:pt x="1" y="671"/>
                  </a:moveTo>
                  <a:lnTo>
                    <a:pt x="10505" y="2950"/>
                  </a:lnTo>
                  <a:lnTo>
                    <a:pt x="10505" y="176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3806294" y="3217004"/>
              <a:ext cx="497105" cy="157405"/>
            </a:xfrm>
            <a:custGeom>
              <a:avLst/>
              <a:gdLst/>
              <a:ahLst/>
              <a:cxnLst/>
              <a:rect l="l" t="t" r="r" b="b"/>
              <a:pathLst>
                <a:path w="13820" h="4376" extrusionOk="0">
                  <a:moveTo>
                    <a:pt x="1" y="1378"/>
                  </a:moveTo>
                  <a:lnTo>
                    <a:pt x="13819" y="4375"/>
                  </a:lnTo>
                  <a:lnTo>
                    <a:pt x="13819" y="2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3320484" y="1635038"/>
              <a:ext cx="377901" cy="1526243"/>
            </a:xfrm>
            <a:custGeom>
              <a:avLst/>
              <a:gdLst/>
              <a:ahLst/>
              <a:cxnLst/>
              <a:rect l="l" t="t" r="r" b="b"/>
              <a:pathLst>
                <a:path w="10506" h="42431" extrusionOk="0">
                  <a:moveTo>
                    <a:pt x="10505" y="0"/>
                  </a:moveTo>
                  <a:lnTo>
                    <a:pt x="36" y="10793"/>
                  </a:lnTo>
                  <a:lnTo>
                    <a:pt x="1" y="42429"/>
                  </a:lnTo>
                  <a:lnTo>
                    <a:pt x="3" y="42431"/>
                  </a:lnTo>
                  <a:lnTo>
                    <a:pt x="36" y="12484"/>
                  </a:lnTo>
                  <a:lnTo>
                    <a:pt x="10505" y="1989"/>
                  </a:lnTo>
                  <a:lnTo>
                    <a:pt x="1050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3806294" y="1011280"/>
              <a:ext cx="497105" cy="584009"/>
            </a:xfrm>
            <a:custGeom>
              <a:avLst/>
              <a:gdLst/>
              <a:ahLst/>
              <a:cxnLst/>
              <a:rect l="l" t="t" r="r" b="b"/>
              <a:pathLst>
                <a:path w="13820" h="16236" extrusionOk="0">
                  <a:moveTo>
                    <a:pt x="13819" y="0"/>
                  </a:moveTo>
                  <a:lnTo>
                    <a:pt x="1" y="14247"/>
                  </a:lnTo>
                  <a:lnTo>
                    <a:pt x="1" y="16235"/>
                  </a:lnTo>
                  <a:lnTo>
                    <a:pt x="13819" y="3097"/>
                  </a:lnTo>
                  <a:lnTo>
                    <a:pt x="138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3806294" y="1500366"/>
              <a:ext cx="99025" cy="1764436"/>
            </a:xfrm>
            <a:custGeom>
              <a:avLst/>
              <a:gdLst/>
              <a:ahLst/>
              <a:cxnLst/>
              <a:rect l="l" t="t" r="r" b="b"/>
              <a:pathLst>
                <a:path w="2753" h="49053" extrusionOk="0">
                  <a:moveTo>
                    <a:pt x="2752" y="1"/>
                  </a:moveTo>
                  <a:lnTo>
                    <a:pt x="1" y="654"/>
                  </a:lnTo>
                  <a:lnTo>
                    <a:pt x="1" y="49053"/>
                  </a:lnTo>
                  <a:lnTo>
                    <a:pt x="2752" y="48169"/>
                  </a:lnTo>
                  <a:lnTo>
                    <a:pt x="27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3806294" y="1500366"/>
              <a:ext cx="99025" cy="1764436"/>
            </a:xfrm>
            <a:custGeom>
              <a:avLst/>
              <a:gdLst/>
              <a:ahLst/>
              <a:cxnLst/>
              <a:rect l="l" t="t" r="r" b="b"/>
              <a:pathLst>
                <a:path w="2753" h="49053" extrusionOk="0">
                  <a:moveTo>
                    <a:pt x="1" y="49053"/>
                  </a:moveTo>
                  <a:lnTo>
                    <a:pt x="2752" y="48169"/>
                  </a:lnTo>
                  <a:lnTo>
                    <a:pt x="2752" y="1"/>
                  </a:lnTo>
                  <a:lnTo>
                    <a:pt x="1" y="65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26986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3806294" y="1500366"/>
              <a:ext cx="99025" cy="1764436"/>
            </a:xfrm>
            <a:custGeom>
              <a:avLst/>
              <a:gdLst/>
              <a:ahLst/>
              <a:cxnLst/>
              <a:rect l="l" t="t" r="r" b="b"/>
              <a:pathLst>
                <a:path w="2753" h="49053" fill="none" extrusionOk="0">
                  <a:moveTo>
                    <a:pt x="1" y="49053"/>
                  </a:moveTo>
                  <a:lnTo>
                    <a:pt x="2752" y="48169"/>
                  </a:lnTo>
                  <a:lnTo>
                    <a:pt x="2752" y="1"/>
                  </a:lnTo>
                  <a:lnTo>
                    <a:pt x="1" y="65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3320484" y="2007508"/>
              <a:ext cx="76544" cy="1153414"/>
            </a:xfrm>
            <a:custGeom>
              <a:avLst/>
              <a:gdLst/>
              <a:ahLst/>
              <a:cxnLst/>
              <a:rect l="l" t="t" r="r" b="b"/>
              <a:pathLst>
                <a:path w="2128" h="32066" extrusionOk="0">
                  <a:moveTo>
                    <a:pt x="2127" y="1"/>
                  </a:moveTo>
                  <a:lnTo>
                    <a:pt x="1" y="457"/>
                  </a:lnTo>
                  <a:lnTo>
                    <a:pt x="1" y="32066"/>
                  </a:lnTo>
                  <a:lnTo>
                    <a:pt x="2127" y="3173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3320484" y="2007508"/>
              <a:ext cx="76544" cy="1153414"/>
            </a:xfrm>
            <a:custGeom>
              <a:avLst/>
              <a:gdLst/>
              <a:ahLst/>
              <a:cxnLst/>
              <a:rect l="l" t="t" r="r" b="b"/>
              <a:pathLst>
                <a:path w="2128" h="32066" extrusionOk="0">
                  <a:moveTo>
                    <a:pt x="1" y="32066"/>
                  </a:moveTo>
                  <a:lnTo>
                    <a:pt x="2127" y="31734"/>
                  </a:lnTo>
                  <a:lnTo>
                    <a:pt x="2127" y="1"/>
                  </a:lnTo>
                  <a:lnTo>
                    <a:pt x="1" y="45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26986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3320484" y="2007508"/>
              <a:ext cx="76544" cy="1153414"/>
            </a:xfrm>
            <a:custGeom>
              <a:avLst/>
              <a:gdLst/>
              <a:ahLst/>
              <a:cxnLst/>
              <a:rect l="l" t="t" r="r" b="b"/>
              <a:pathLst>
                <a:path w="2128" h="32066" fill="none" extrusionOk="0">
                  <a:moveTo>
                    <a:pt x="1" y="32066"/>
                  </a:moveTo>
                  <a:lnTo>
                    <a:pt x="2127" y="31734"/>
                  </a:lnTo>
                  <a:lnTo>
                    <a:pt x="2127" y="1"/>
                  </a:lnTo>
                  <a:lnTo>
                    <a:pt x="1" y="45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3320448" y="2503392"/>
              <a:ext cx="377793" cy="142297"/>
            </a:xfrm>
            <a:custGeom>
              <a:avLst/>
              <a:gdLst/>
              <a:ahLst/>
              <a:cxnLst/>
              <a:rect l="l" t="t" r="r" b="b"/>
              <a:pathLst>
                <a:path w="10503" h="3956" extrusionOk="0">
                  <a:moveTo>
                    <a:pt x="10503" y="1"/>
                  </a:moveTo>
                  <a:lnTo>
                    <a:pt x="1" y="1591"/>
                  </a:lnTo>
                  <a:lnTo>
                    <a:pt x="1" y="3956"/>
                  </a:lnTo>
                  <a:lnTo>
                    <a:pt x="10503" y="2733"/>
                  </a:lnTo>
                  <a:lnTo>
                    <a:pt x="105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3287608" y="3190565"/>
              <a:ext cx="883171" cy="326572"/>
            </a:xfrm>
            <a:custGeom>
              <a:avLst/>
              <a:gdLst/>
              <a:ahLst/>
              <a:cxnLst/>
              <a:rect l="l" t="t" r="r" b="b"/>
              <a:pathLst>
                <a:path w="24553" h="9079" extrusionOk="0">
                  <a:moveTo>
                    <a:pt x="0" y="0"/>
                  </a:moveTo>
                  <a:lnTo>
                    <a:pt x="0" y="2366"/>
                  </a:lnTo>
                  <a:lnTo>
                    <a:pt x="24552" y="9078"/>
                  </a:lnTo>
                  <a:lnTo>
                    <a:pt x="24552" y="6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3806474" y="2403539"/>
              <a:ext cx="493365" cy="183591"/>
            </a:xfrm>
            <a:custGeom>
              <a:avLst/>
              <a:gdLst/>
              <a:ahLst/>
              <a:cxnLst/>
              <a:rect l="l" t="t" r="r" b="b"/>
              <a:pathLst>
                <a:path w="13716" h="5104" extrusionOk="0">
                  <a:moveTo>
                    <a:pt x="13716" y="0"/>
                  </a:moveTo>
                  <a:lnTo>
                    <a:pt x="0" y="2304"/>
                  </a:lnTo>
                  <a:lnTo>
                    <a:pt x="0" y="5104"/>
                  </a:lnTo>
                  <a:lnTo>
                    <a:pt x="13716" y="3678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3732843" y="1596586"/>
              <a:ext cx="34675" cy="1663001"/>
            </a:xfrm>
            <a:custGeom>
              <a:avLst/>
              <a:gdLst/>
              <a:ahLst/>
              <a:cxnLst/>
              <a:rect l="l" t="t" r="r" b="b"/>
              <a:pathLst>
                <a:path w="964" h="46233" fill="none" extrusionOk="0">
                  <a:moveTo>
                    <a:pt x="950" y="46232"/>
                  </a:moveTo>
                  <a:lnTo>
                    <a:pt x="0" y="45994"/>
                  </a:lnTo>
                  <a:lnTo>
                    <a:pt x="0" y="102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3193906" y="3160890"/>
              <a:ext cx="992952" cy="237114"/>
            </a:xfrm>
            <a:custGeom>
              <a:avLst/>
              <a:gdLst/>
              <a:ahLst/>
              <a:cxnLst/>
              <a:rect l="l" t="t" r="r" b="b"/>
              <a:pathLst>
                <a:path w="27605" h="6592" extrusionOk="0">
                  <a:moveTo>
                    <a:pt x="3520" y="1"/>
                  </a:moveTo>
                  <a:lnTo>
                    <a:pt x="1" y="470"/>
                  </a:lnTo>
                  <a:lnTo>
                    <a:pt x="26183" y="6592"/>
                  </a:lnTo>
                  <a:lnTo>
                    <a:pt x="27604" y="5193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3193906" y="3160890"/>
              <a:ext cx="992952" cy="237150"/>
            </a:xfrm>
            <a:custGeom>
              <a:avLst/>
              <a:gdLst/>
              <a:ahLst/>
              <a:cxnLst/>
              <a:rect l="l" t="t" r="r" b="b"/>
              <a:pathLst>
                <a:path w="27605" h="6593" extrusionOk="0">
                  <a:moveTo>
                    <a:pt x="11583" y="3178"/>
                  </a:moveTo>
                  <a:lnTo>
                    <a:pt x="1" y="470"/>
                  </a:lnTo>
                  <a:lnTo>
                    <a:pt x="3520" y="1"/>
                  </a:lnTo>
                  <a:lnTo>
                    <a:pt x="13972" y="2254"/>
                  </a:lnTo>
                  <a:lnTo>
                    <a:pt x="11583" y="3178"/>
                  </a:lnTo>
                  <a:close/>
                  <a:moveTo>
                    <a:pt x="17047" y="2917"/>
                  </a:moveTo>
                  <a:lnTo>
                    <a:pt x="14629" y="3890"/>
                  </a:lnTo>
                  <a:lnTo>
                    <a:pt x="26183" y="6593"/>
                  </a:lnTo>
                  <a:lnTo>
                    <a:pt x="27604" y="5193"/>
                  </a:lnTo>
                  <a:lnTo>
                    <a:pt x="17046" y="29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3193906" y="3160890"/>
              <a:ext cx="992952" cy="237114"/>
            </a:xfrm>
            <a:custGeom>
              <a:avLst/>
              <a:gdLst/>
              <a:ahLst/>
              <a:cxnLst/>
              <a:rect l="l" t="t" r="r" b="b"/>
              <a:pathLst>
                <a:path w="27605" h="6592" fill="none" extrusionOk="0">
                  <a:moveTo>
                    <a:pt x="3520" y="1"/>
                  </a:moveTo>
                  <a:lnTo>
                    <a:pt x="1" y="470"/>
                  </a:lnTo>
                  <a:lnTo>
                    <a:pt x="26183" y="6592"/>
                  </a:lnTo>
                  <a:lnTo>
                    <a:pt x="27604" y="519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3320448" y="2601699"/>
              <a:ext cx="377793" cy="46545"/>
            </a:xfrm>
            <a:custGeom>
              <a:avLst/>
              <a:gdLst/>
              <a:ahLst/>
              <a:cxnLst/>
              <a:rect l="l" t="t" r="r" b="b"/>
              <a:pathLst>
                <a:path w="10503" h="1294" extrusionOk="0">
                  <a:moveTo>
                    <a:pt x="10503" y="0"/>
                  </a:moveTo>
                  <a:lnTo>
                    <a:pt x="1" y="1223"/>
                  </a:lnTo>
                  <a:lnTo>
                    <a:pt x="2088" y="1293"/>
                  </a:lnTo>
                  <a:lnTo>
                    <a:pt x="10502" y="415"/>
                  </a:lnTo>
                  <a:lnTo>
                    <a:pt x="1050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3806510" y="2534579"/>
              <a:ext cx="514047" cy="56833"/>
            </a:xfrm>
            <a:custGeom>
              <a:avLst/>
              <a:gdLst/>
              <a:ahLst/>
              <a:cxnLst/>
              <a:rect l="l" t="t" r="r" b="b"/>
              <a:pathLst>
                <a:path w="14291" h="1580" extrusionOk="0">
                  <a:moveTo>
                    <a:pt x="14034" y="1"/>
                  </a:moveTo>
                  <a:lnTo>
                    <a:pt x="0" y="1484"/>
                  </a:lnTo>
                  <a:lnTo>
                    <a:pt x="2725" y="1579"/>
                  </a:lnTo>
                  <a:lnTo>
                    <a:pt x="14290" y="475"/>
                  </a:lnTo>
                  <a:lnTo>
                    <a:pt x="1403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3193654" y="3177760"/>
              <a:ext cx="948025" cy="235028"/>
            </a:xfrm>
            <a:custGeom>
              <a:avLst/>
              <a:gdLst/>
              <a:ahLst/>
              <a:cxnLst/>
              <a:rect l="l" t="t" r="r" b="b"/>
              <a:pathLst>
                <a:path w="26356" h="6534" extrusionOk="0">
                  <a:moveTo>
                    <a:pt x="8" y="1"/>
                  </a:moveTo>
                  <a:lnTo>
                    <a:pt x="1" y="343"/>
                  </a:lnTo>
                  <a:lnTo>
                    <a:pt x="26355" y="6534"/>
                  </a:lnTo>
                  <a:lnTo>
                    <a:pt x="26276" y="6099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3193654" y="3177760"/>
              <a:ext cx="948025" cy="235028"/>
            </a:xfrm>
            <a:custGeom>
              <a:avLst/>
              <a:gdLst/>
              <a:ahLst/>
              <a:cxnLst/>
              <a:rect l="l" t="t" r="r" b="b"/>
              <a:pathLst>
                <a:path w="26356" h="6534" extrusionOk="0">
                  <a:moveTo>
                    <a:pt x="8" y="1"/>
                  </a:moveTo>
                  <a:lnTo>
                    <a:pt x="1" y="343"/>
                  </a:lnTo>
                  <a:lnTo>
                    <a:pt x="26355" y="6534"/>
                  </a:lnTo>
                  <a:lnTo>
                    <a:pt x="26276" y="6099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lezar"/>
              <a:buNone/>
              <a:defRPr sz="40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0" r:id="rId5"/>
    <p:sldLayoutId id="2147483663" r:id="rId6"/>
    <p:sldLayoutId id="2147483664" r:id="rId7"/>
    <p:sldLayoutId id="2147483679" r:id="rId8"/>
    <p:sldLayoutId id="2147483680" r:id="rId9"/>
    <p:sldLayoutId id="2147483684" r:id="rId10"/>
    <p:sldLayoutId id="2147483687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65"/>
          <p:cNvSpPr/>
          <p:nvPr/>
        </p:nvSpPr>
        <p:spPr>
          <a:xfrm>
            <a:off x="2711900" y="3214875"/>
            <a:ext cx="3695100" cy="446700"/>
          </a:xfrm>
          <a:prstGeom prst="roundRect">
            <a:avLst>
              <a:gd name="adj" fmla="val 24284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65"/>
          <p:cNvSpPr txBox="1">
            <a:spLocks noGrp="1"/>
          </p:cNvSpPr>
          <p:nvPr>
            <p:ph type="ctrTitle"/>
          </p:nvPr>
        </p:nvSpPr>
        <p:spPr>
          <a:xfrm>
            <a:off x="2567550" y="1154500"/>
            <a:ext cx="40095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chemeClr val="dk1"/>
                </a:solidFill>
                <a:latin typeface="Bahnschrift" panose="020B0502040204020203" pitchFamily="34" charset="0"/>
              </a:rPr>
              <a:t>Плагины</a:t>
            </a:r>
            <a:r>
              <a:rPr lang="ru-RU" sz="4400" dirty="0">
                <a:solidFill>
                  <a:schemeClr val="dk1"/>
                </a:solidFill>
              </a:rPr>
              <a:t> </a:t>
            </a:r>
            <a:r>
              <a:rPr lang="en-US" sz="4400" dirty="0">
                <a:solidFill>
                  <a:schemeClr val="dk1"/>
                </a:solidFill>
                <a:latin typeface="Arial Rounded MT Bold" panose="020F0704030504030204" pitchFamily="34" charset="0"/>
              </a:rPr>
              <a:t>FL Studio</a:t>
            </a:r>
            <a:r>
              <a:rPr lang="ru-RU" sz="4400" dirty="0">
                <a:solidFill>
                  <a:schemeClr val="dk1"/>
                </a:solidFill>
              </a:rPr>
              <a:t>:</a:t>
            </a:r>
            <a:endParaRPr sz="5200" dirty="0">
              <a:solidFill>
                <a:schemeClr val="dk1"/>
              </a:solidFill>
              <a:latin typeface="Arial Rounded MT Bold" panose="020F07040305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chemeClr val="accent2"/>
                </a:solidFill>
              </a:rPr>
              <a:t>Xfer Serum</a:t>
            </a:r>
            <a:endParaRPr dirty="0"/>
          </a:p>
        </p:txBody>
      </p:sp>
      <p:sp>
        <p:nvSpPr>
          <p:cNvPr id="2170" name="Google Shape;2170;p65"/>
          <p:cNvSpPr txBox="1">
            <a:spLocks noGrp="1"/>
          </p:cNvSpPr>
          <p:nvPr>
            <p:ph type="subTitle" idx="1"/>
          </p:nvPr>
        </p:nvSpPr>
        <p:spPr>
          <a:xfrm>
            <a:off x="2775375" y="3233475"/>
            <a:ext cx="35934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Bahnschrift" panose="020B0502040204020203" pitchFamily="34" charset="0"/>
              </a:rPr>
              <a:t>Уракбоев</a:t>
            </a:r>
            <a:r>
              <a:rPr lang="ru-RU" dirty="0">
                <a:latin typeface="Bahnschrift" panose="020B0502040204020203" pitchFamily="34" charset="0"/>
              </a:rPr>
              <a:t> Руслан ИС-21</a:t>
            </a:r>
            <a:endParaRPr dirty="0">
              <a:latin typeface="Bahnschrift" panose="020B0502040204020203" pitchFamily="34" charset="0"/>
            </a:endParaRPr>
          </a:p>
        </p:txBody>
      </p:sp>
      <p:grpSp>
        <p:nvGrpSpPr>
          <p:cNvPr id="2171" name="Google Shape;2171;p65"/>
          <p:cNvGrpSpPr/>
          <p:nvPr/>
        </p:nvGrpSpPr>
        <p:grpSpPr>
          <a:xfrm>
            <a:off x="6935784" y="424140"/>
            <a:ext cx="1995873" cy="1226326"/>
            <a:chOff x="1718650" y="1257350"/>
            <a:chExt cx="1088975" cy="669100"/>
          </a:xfrm>
        </p:grpSpPr>
        <p:sp>
          <p:nvSpPr>
            <p:cNvPr id="2172" name="Google Shape;2172;p65"/>
            <p:cNvSpPr/>
            <p:nvPr/>
          </p:nvSpPr>
          <p:spPr>
            <a:xfrm>
              <a:off x="1719950" y="1765100"/>
              <a:ext cx="1086375" cy="43500"/>
            </a:xfrm>
            <a:custGeom>
              <a:avLst/>
              <a:gdLst/>
              <a:ahLst/>
              <a:cxnLst/>
              <a:rect l="l" t="t" r="r" b="b"/>
              <a:pathLst>
                <a:path w="43455" h="1740" extrusionOk="0">
                  <a:moveTo>
                    <a:pt x="0" y="0"/>
                  </a:moveTo>
                  <a:lnTo>
                    <a:pt x="0" y="1740"/>
                  </a:lnTo>
                  <a:lnTo>
                    <a:pt x="43455" y="1740"/>
                  </a:lnTo>
                  <a:lnTo>
                    <a:pt x="434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5"/>
            <p:cNvSpPr/>
            <p:nvPr/>
          </p:nvSpPr>
          <p:spPr>
            <a:xfrm>
              <a:off x="1718775" y="1763925"/>
              <a:ext cx="1088725" cy="45850"/>
            </a:xfrm>
            <a:custGeom>
              <a:avLst/>
              <a:gdLst/>
              <a:ahLst/>
              <a:cxnLst/>
              <a:rect l="l" t="t" r="r" b="b"/>
              <a:pathLst>
                <a:path w="43549" h="1834" extrusionOk="0">
                  <a:moveTo>
                    <a:pt x="43450" y="99"/>
                  </a:moveTo>
                  <a:lnTo>
                    <a:pt x="43450" y="1735"/>
                  </a:lnTo>
                  <a:lnTo>
                    <a:pt x="99" y="1735"/>
                  </a:lnTo>
                  <a:lnTo>
                    <a:pt x="99" y="99"/>
                  </a:lnTo>
                  <a:close/>
                  <a:moveTo>
                    <a:pt x="47" y="1"/>
                  </a:moveTo>
                  <a:cubicBezTo>
                    <a:pt x="21" y="1"/>
                    <a:pt x="1" y="21"/>
                    <a:pt x="1" y="47"/>
                  </a:cubicBezTo>
                  <a:lnTo>
                    <a:pt x="1" y="1787"/>
                  </a:lnTo>
                  <a:cubicBezTo>
                    <a:pt x="1" y="1812"/>
                    <a:pt x="21" y="1833"/>
                    <a:pt x="47" y="1833"/>
                  </a:cubicBezTo>
                  <a:lnTo>
                    <a:pt x="43502" y="1833"/>
                  </a:lnTo>
                  <a:cubicBezTo>
                    <a:pt x="43528" y="1833"/>
                    <a:pt x="43548" y="1812"/>
                    <a:pt x="43548" y="1787"/>
                  </a:cubicBezTo>
                  <a:lnTo>
                    <a:pt x="43548" y="47"/>
                  </a:lnTo>
                  <a:cubicBezTo>
                    <a:pt x="43548" y="21"/>
                    <a:pt x="43528" y="1"/>
                    <a:pt x="43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5"/>
            <p:cNvSpPr/>
            <p:nvPr/>
          </p:nvSpPr>
          <p:spPr>
            <a:xfrm>
              <a:off x="1719950" y="1808575"/>
              <a:ext cx="1086375" cy="27275"/>
            </a:xfrm>
            <a:custGeom>
              <a:avLst/>
              <a:gdLst/>
              <a:ahLst/>
              <a:cxnLst/>
              <a:rect l="l" t="t" r="r" b="b"/>
              <a:pathLst>
                <a:path w="43455" h="1091" extrusionOk="0">
                  <a:moveTo>
                    <a:pt x="0" y="1"/>
                  </a:moveTo>
                  <a:lnTo>
                    <a:pt x="3297" y="1091"/>
                  </a:lnTo>
                  <a:lnTo>
                    <a:pt x="40163" y="1091"/>
                  </a:lnTo>
                  <a:lnTo>
                    <a:pt x="43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5"/>
            <p:cNvSpPr/>
            <p:nvPr/>
          </p:nvSpPr>
          <p:spPr>
            <a:xfrm>
              <a:off x="1719950" y="1808575"/>
              <a:ext cx="1086375" cy="27275"/>
            </a:xfrm>
            <a:custGeom>
              <a:avLst/>
              <a:gdLst/>
              <a:ahLst/>
              <a:cxnLst/>
              <a:rect l="l" t="t" r="r" b="b"/>
              <a:pathLst>
                <a:path w="43455" h="1091" extrusionOk="0">
                  <a:moveTo>
                    <a:pt x="43455" y="1"/>
                  </a:moveTo>
                  <a:lnTo>
                    <a:pt x="0" y="1"/>
                  </a:lnTo>
                  <a:lnTo>
                    <a:pt x="3297" y="1091"/>
                  </a:lnTo>
                  <a:lnTo>
                    <a:pt x="40163" y="109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5"/>
            <p:cNvSpPr/>
            <p:nvPr/>
          </p:nvSpPr>
          <p:spPr>
            <a:xfrm>
              <a:off x="1718650" y="1807400"/>
              <a:ext cx="1088975" cy="29725"/>
            </a:xfrm>
            <a:custGeom>
              <a:avLst/>
              <a:gdLst/>
              <a:ahLst/>
              <a:cxnLst/>
              <a:rect l="l" t="t" r="r" b="b"/>
              <a:pathLst>
                <a:path w="43559" h="1189" extrusionOk="0">
                  <a:moveTo>
                    <a:pt x="43206" y="94"/>
                  </a:moveTo>
                  <a:lnTo>
                    <a:pt x="40205" y="1091"/>
                  </a:lnTo>
                  <a:lnTo>
                    <a:pt x="3354" y="1091"/>
                  </a:lnTo>
                  <a:lnTo>
                    <a:pt x="354" y="94"/>
                  </a:lnTo>
                  <a:close/>
                  <a:moveTo>
                    <a:pt x="52" y="1"/>
                  </a:moveTo>
                  <a:cubicBezTo>
                    <a:pt x="32" y="1"/>
                    <a:pt x="11" y="16"/>
                    <a:pt x="6" y="42"/>
                  </a:cubicBezTo>
                  <a:cubicBezTo>
                    <a:pt x="0" y="63"/>
                    <a:pt x="16" y="84"/>
                    <a:pt x="37" y="94"/>
                  </a:cubicBezTo>
                  <a:lnTo>
                    <a:pt x="3334" y="1184"/>
                  </a:lnTo>
                  <a:cubicBezTo>
                    <a:pt x="3334" y="1187"/>
                    <a:pt x="3336" y="1188"/>
                    <a:pt x="3339" y="1188"/>
                  </a:cubicBezTo>
                  <a:cubicBezTo>
                    <a:pt x="3343" y="1188"/>
                    <a:pt x="3347" y="1187"/>
                    <a:pt x="3349" y="1184"/>
                  </a:cubicBezTo>
                  <a:lnTo>
                    <a:pt x="40231" y="1184"/>
                  </a:lnTo>
                  <a:lnTo>
                    <a:pt x="43522" y="94"/>
                  </a:lnTo>
                  <a:cubicBezTo>
                    <a:pt x="43543" y="84"/>
                    <a:pt x="43559" y="63"/>
                    <a:pt x="43553" y="42"/>
                  </a:cubicBezTo>
                  <a:cubicBezTo>
                    <a:pt x="43548" y="16"/>
                    <a:pt x="43528" y="1"/>
                    <a:pt x="43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5"/>
            <p:cNvSpPr/>
            <p:nvPr/>
          </p:nvSpPr>
          <p:spPr>
            <a:xfrm>
              <a:off x="1877525" y="1835825"/>
              <a:ext cx="59450" cy="89325"/>
            </a:xfrm>
            <a:custGeom>
              <a:avLst/>
              <a:gdLst/>
              <a:ahLst/>
              <a:cxnLst/>
              <a:rect l="l" t="t" r="r" b="b"/>
              <a:pathLst>
                <a:path w="2378" h="3573" extrusionOk="0">
                  <a:moveTo>
                    <a:pt x="0" y="1"/>
                  </a:moveTo>
                  <a:lnTo>
                    <a:pt x="0" y="3573"/>
                  </a:lnTo>
                  <a:lnTo>
                    <a:pt x="2378" y="3573"/>
                  </a:lnTo>
                  <a:lnTo>
                    <a:pt x="23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5"/>
            <p:cNvSpPr/>
            <p:nvPr/>
          </p:nvSpPr>
          <p:spPr>
            <a:xfrm>
              <a:off x="1876350" y="1834675"/>
              <a:ext cx="61800" cy="91775"/>
            </a:xfrm>
            <a:custGeom>
              <a:avLst/>
              <a:gdLst/>
              <a:ahLst/>
              <a:cxnLst/>
              <a:rect l="l" t="t" r="r" b="b"/>
              <a:pathLst>
                <a:path w="2472" h="3671" extrusionOk="0">
                  <a:moveTo>
                    <a:pt x="2373" y="93"/>
                  </a:moveTo>
                  <a:lnTo>
                    <a:pt x="2373" y="3572"/>
                  </a:lnTo>
                  <a:lnTo>
                    <a:pt x="99" y="3572"/>
                  </a:lnTo>
                  <a:lnTo>
                    <a:pt x="99" y="93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3619"/>
                  </a:lnTo>
                  <a:cubicBezTo>
                    <a:pt x="0" y="3645"/>
                    <a:pt x="21" y="3671"/>
                    <a:pt x="47" y="3671"/>
                  </a:cubicBezTo>
                  <a:lnTo>
                    <a:pt x="2425" y="3671"/>
                  </a:lnTo>
                  <a:cubicBezTo>
                    <a:pt x="2451" y="3665"/>
                    <a:pt x="2472" y="3645"/>
                    <a:pt x="2472" y="3619"/>
                  </a:cubicBezTo>
                  <a:lnTo>
                    <a:pt x="2472" y="47"/>
                  </a:lnTo>
                  <a:cubicBezTo>
                    <a:pt x="2472" y="21"/>
                    <a:pt x="2446" y="0"/>
                    <a:pt x="2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5"/>
            <p:cNvSpPr/>
            <p:nvPr/>
          </p:nvSpPr>
          <p:spPr>
            <a:xfrm>
              <a:off x="1836500" y="1816100"/>
              <a:ext cx="104000" cy="20925"/>
            </a:xfrm>
            <a:custGeom>
              <a:avLst/>
              <a:gdLst/>
              <a:ahLst/>
              <a:cxnLst/>
              <a:rect l="l" t="t" r="r" b="b"/>
              <a:pathLst>
                <a:path w="4160" h="837" extrusionOk="0">
                  <a:moveTo>
                    <a:pt x="2487" y="94"/>
                  </a:moveTo>
                  <a:lnTo>
                    <a:pt x="3874" y="743"/>
                  </a:lnTo>
                  <a:lnTo>
                    <a:pt x="1651" y="743"/>
                  </a:lnTo>
                  <a:lnTo>
                    <a:pt x="270" y="94"/>
                  </a:lnTo>
                  <a:close/>
                  <a:moveTo>
                    <a:pt x="52" y="1"/>
                  </a:moveTo>
                  <a:cubicBezTo>
                    <a:pt x="26" y="1"/>
                    <a:pt x="6" y="16"/>
                    <a:pt x="6" y="37"/>
                  </a:cubicBezTo>
                  <a:cubicBezTo>
                    <a:pt x="1" y="58"/>
                    <a:pt x="11" y="84"/>
                    <a:pt x="32" y="94"/>
                  </a:cubicBezTo>
                  <a:lnTo>
                    <a:pt x="1620" y="836"/>
                  </a:lnTo>
                  <a:lnTo>
                    <a:pt x="4092" y="836"/>
                  </a:lnTo>
                  <a:cubicBezTo>
                    <a:pt x="4143" y="836"/>
                    <a:pt x="4159" y="769"/>
                    <a:pt x="4112" y="748"/>
                  </a:cubicBezTo>
                  <a:lnTo>
                    <a:pt x="2518" y="6"/>
                  </a:lnTo>
                  <a:cubicBezTo>
                    <a:pt x="2513" y="1"/>
                    <a:pt x="2503" y="1"/>
                    <a:pt x="2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5"/>
            <p:cNvSpPr/>
            <p:nvPr/>
          </p:nvSpPr>
          <p:spPr>
            <a:xfrm>
              <a:off x="1870125" y="1821425"/>
              <a:ext cx="22475" cy="5075"/>
            </a:xfrm>
            <a:custGeom>
              <a:avLst/>
              <a:gdLst/>
              <a:ahLst/>
              <a:cxnLst/>
              <a:rect l="l" t="t" r="r" b="b"/>
              <a:pathLst>
                <a:path w="899" h="203" extrusionOk="0">
                  <a:moveTo>
                    <a:pt x="447" y="0"/>
                  </a:moveTo>
                  <a:cubicBezTo>
                    <a:pt x="197" y="0"/>
                    <a:pt x="0" y="47"/>
                    <a:pt x="0" y="104"/>
                  </a:cubicBezTo>
                  <a:cubicBezTo>
                    <a:pt x="0" y="156"/>
                    <a:pt x="197" y="203"/>
                    <a:pt x="447" y="203"/>
                  </a:cubicBezTo>
                  <a:cubicBezTo>
                    <a:pt x="696" y="203"/>
                    <a:pt x="898" y="156"/>
                    <a:pt x="898" y="104"/>
                  </a:cubicBezTo>
                  <a:cubicBezTo>
                    <a:pt x="898" y="47"/>
                    <a:pt x="696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5"/>
            <p:cNvSpPr/>
            <p:nvPr/>
          </p:nvSpPr>
          <p:spPr>
            <a:xfrm>
              <a:off x="1898800" y="1895025"/>
              <a:ext cx="13400" cy="13375"/>
            </a:xfrm>
            <a:custGeom>
              <a:avLst/>
              <a:gdLst/>
              <a:ahLst/>
              <a:cxnLst/>
              <a:rect l="l" t="t" r="r" b="b"/>
              <a:pathLst>
                <a:path w="536" h="535" extrusionOk="0">
                  <a:moveTo>
                    <a:pt x="265" y="0"/>
                  </a:moveTo>
                  <a:cubicBezTo>
                    <a:pt x="120" y="0"/>
                    <a:pt x="1" y="120"/>
                    <a:pt x="1" y="265"/>
                  </a:cubicBezTo>
                  <a:cubicBezTo>
                    <a:pt x="1" y="415"/>
                    <a:pt x="120" y="535"/>
                    <a:pt x="265" y="535"/>
                  </a:cubicBezTo>
                  <a:cubicBezTo>
                    <a:pt x="416" y="535"/>
                    <a:pt x="535" y="415"/>
                    <a:pt x="535" y="265"/>
                  </a:cubicBezTo>
                  <a:cubicBezTo>
                    <a:pt x="535" y="120"/>
                    <a:pt x="416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5"/>
            <p:cNvSpPr/>
            <p:nvPr/>
          </p:nvSpPr>
          <p:spPr>
            <a:xfrm>
              <a:off x="2602400" y="1835825"/>
              <a:ext cx="59475" cy="89325"/>
            </a:xfrm>
            <a:custGeom>
              <a:avLst/>
              <a:gdLst/>
              <a:ahLst/>
              <a:cxnLst/>
              <a:rect l="l" t="t" r="r" b="b"/>
              <a:pathLst>
                <a:path w="2379" h="3573" extrusionOk="0">
                  <a:moveTo>
                    <a:pt x="1" y="1"/>
                  </a:moveTo>
                  <a:lnTo>
                    <a:pt x="1" y="3573"/>
                  </a:lnTo>
                  <a:lnTo>
                    <a:pt x="2378" y="3573"/>
                  </a:lnTo>
                  <a:lnTo>
                    <a:pt x="23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5"/>
            <p:cNvSpPr/>
            <p:nvPr/>
          </p:nvSpPr>
          <p:spPr>
            <a:xfrm>
              <a:off x="2601225" y="1834675"/>
              <a:ext cx="61825" cy="91775"/>
            </a:xfrm>
            <a:custGeom>
              <a:avLst/>
              <a:gdLst/>
              <a:ahLst/>
              <a:cxnLst/>
              <a:rect l="l" t="t" r="r" b="b"/>
              <a:pathLst>
                <a:path w="2473" h="3671" extrusionOk="0">
                  <a:moveTo>
                    <a:pt x="2373" y="93"/>
                  </a:moveTo>
                  <a:lnTo>
                    <a:pt x="2373" y="3572"/>
                  </a:lnTo>
                  <a:lnTo>
                    <a:pt x="100" y="3572"/>
                  </a:lnTo>
                  <a:lnTo>
                    <a:pt x="100" y="93"/>
                  </a:lnTo>
                  <a:close/>
                  <a:moveTo>
                    <a:pt x="48" y="0"/>
                  </a:moveTo>
                  <a:cubicBezTo>
                    <a:pt x="22" y="0"/>
                    <a:pt x="1" y="21"/>
                    <a:pt x="1" y="47"/>
                  </a:cubicBezTo>
                  <a:lnTo>
                    <a:pt x="1" y="3619"/>
                  </a:lnTo>
                  <a:cubicBezTo>
                    <a:pt x="1" y="3645"/>
                    <a:pt x="22" y="3671"/>
                    <a:pt x="48" y="3671"/>
                  </a:cubicBezTo>
                  <a:lnTo>
                    <a:pt x="2425" y="3671"/>
                  </a:lnTo>
                  <a:cubicBezTo>
                    <a:pt x="2451" y="3671"/>
                    <a:pt x="2472" y="3645"/>
                    <a:pt x="2472" y="3619"/>
                  </a:cubicBezTo>
                  <a:lnTo>
                    <a:pt x="2472" y="47"/>
                  </a:lnTo>
                  <a:cubicBezTo>
                    <a:pt x="2472" y="21"/>
                    <a:pt x="2451" y="0"/>
                    <a:pt x="2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5"/>
            <p:cNvSpPr/>
            <p:nvPr/>
          </p:nvSpPr>
          <p:spPr>
            <a:xfrm>
              <a:off x="2599300" y="1815450"/>
              <a:ext cx="98925" cy="21575"/>
            </a:xfrm>
            <a:custGeom>
              <a:avLst/>
              <a:gdLst/>
              <a:ahLst/>
              <a:cxnLst/>
              <a:rect l="l" t="t" r="r" b="b"/>
              <a:pathLst>
                <a:path w="3957" h="863" extrusionOk="0">
                  <a:moveTo>
                    <a:pt x="3707" y="94"/>
                  </a:moveTo>
                  <a:lnTo>
                    <a:pt x="2487" y="769"/>
                  </a:lnTo>
                  <a:lnTo>
                    <a:pt x="244" y="769"/>
                  </a:lnTo>
                  <a:lnTo>
                    <a:pt x="1464" y="94"/>
                  </a:lnTo>
                  <a:close/>
                  <a:moveTo>
                    <a:pt x="1454" y="1"/>
                  </a:moveTo>
                  <a:cubicBezTo>
                    <a:pt x="1443" y="1"/>
                    <a:pt x="1433" y="1"/>
                    <a:pt x="1428" y="6"/>
                  </a:cubicBezTo>
                  <a:lnTo>
                    <a:pt x="31" y="774"/>
                  </a:lnTo>
                  <a:cubicBezTo>
                    <a:pt x="10" y="785"/>
                    <a:pt x="0" y="805"/>
                    <a:pt x="5" y="826"/>
                  </a:cubicBezTo>
                  <a:cubicBezTo>
                    <a:pt x="10" y="852"/>
                    <a:pt x="31" y="862"/>
                    <a:pt x="52" y="862"/>
                  </a:cubicBezTo>
                  <a:lnTo>
                    <a:pt x="2502" y="862"/>
                  </a:lnTo>
                  <a:cubicBezTo>
                    <a:pt x="2508" y="862"/>
                    <a:pt x="2518" y="862"/>
                    <a:pt x="2528" y="857"/>
                  </a:cubicBezTo>
                  <a:lnTo>
                    <a:pt x="3925" y="89"/>
                  </a:lnTo>
                  <a:cubicBezTo>
                    <a:pt x="3946" y="79"/>
                    <a:pt x="3956" y="58"/>
                    <a:pt x="3951" y="37"/>
                  </a:cubicBezTo>
                  <a:cubicBezTo>
                    <a:pt x="3946" y="16"/>
                    <a:pt x="3925" y="1"/>
                    <a:pt x="3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5"/>
            <p:cNvSpPr/>
            <p:nvPr/>
          </p:nvSpPr>
          <p:spPr>
            <a:xfrm>
              <a:off x="2646800" y="1821425"/>
              <a:ext cx="22475" cy="5075"/>
            </a:xfrm>
            <a:custGeom>
              <a:avLst/>
              <a:gdLst/>
              <a:ahLst/>
              <a:cxnLst/>
              <a:rect l="l" t="t" r="r" b="b"/>
              <a:pathLst>
                <a:path w="899" h="203" extrusionOk="0">
                  <a:moveTo>
                    <a:pt x="452" y="0"/>
                  </a:moveTo>
                  <a:cubicBezTo>
                    <a:pt x="203" y="0"/>
                    <a:pt x="0" y="47"/>
                    <a:pt x="0" y="104"/>
                  </a:cubicBezTo>
                  <a:cubicBezTo>
                    <a:pt x="0" y="156"/>
                    <a:pt x="203" y="203"/>
                    <a:pt x="452" y="203"/>
                  </a:cubicBezTo>
                  <a:cubicBezTo>
                    <a:pt x="701" y="203"/>
                    <a:pt x="898" y="156"/>
                    <a:pt x="898" y="104"/>
                  </a:cubicBezTo>
                  <a:cubicBezTo>
                    <a:pt x="898" y="47"/>
                    <a:pt x="701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5"/>
            <p:cNvSpPr/>
            <p:nvPr/>
          </p:nvSpPr>
          <p:spPr>
            <a:xfrm>
              <a:off x="2627200" y="1895025"/>
              <a:ext cx="15600" cy="13325"/>
            </a:xfrm>
            <a:custGeom>
              <a:avLst/>
              <a:gdLst/>
              <a:ahLst/>
              <a:cxnLst/>
              <a:rect l="l" t="t" r="r" b="b"/>
              <a:pathLst>
                <a:path w="624" h="533" extrusionOk="0">
                  <a:moveTo>
                    <a:pt x="265" y="0"/>
                  </a:moveTo>
                  <a:cubicBezTo>
                    <a:pt x="120" y="0"/>
                    <a:pt x="0" y="120"/>
                    <a:pt x="0" y="265"/>
                  </a:cubicBezTo>
                  <a:cubicBezTo>
                    <a:pt x="0" y="426"/>
                    <a:pt x="132" y="533"/>
                    <a:pt x="269" y="533"/>
                  </a:cubicBezTo>
                  <a:cubicBezTo>
                    <a:pt x="336" y="533"/>
                    <a:pt x="403" y="508"/>
                    <a:pt x="457" y="452"/>
                  </a:cubicBezTo>
                  <a:cubicBezTo>
                    <a:pt x="623" y="286"/>
                    <a:pt x="504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5"/>
            <p:cNvSpPr/>
            <p:nvPr/>
          </p:nvSpPr>
          <p:spPr>
            <a:xfrm>
              <a:off x="2118025" y="1258525"/>
              <a:ext cx="16500" cy="506075"/>
            </a:xfrm>
            <a:custGeom>
              <a:avLst/>
              <a:gdLst/>
              <a:ahLst/>
              <a:cxnLst/>
              <a:rect l="l" t="t" r="r" b="b"/>
              <a:pathLst>
                <a:path w="660" h="20243" extrusionOk="0">
                  <a:moveTo>
                    <a:pt x="0" y="0"/>
                  </a:moveTo>
                  <a:lnTo>
                    <a:pt x="208" y="20243"/>
                  </a:lnTo>
                  <a:lnTo>
                    <a:pt x="660" y="20243"/>
                  </a:lnTo>
                  <a:lnTo>
                    <a:pt x="452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5"/>
            <p:cNvSpPr/>
            <p:nvPr/>
          </p:nvSpPr>
          <p:spPr>
            <a:xfrm>
              <a:off x="1724875" y="1257350"/>
              <a:ext cx="399525" cy="508425"/>
            </a:xfrm>
            <a:custGeom>
              <a:avLst/>
              <a:gdLst/>
              <a:ahLst/>
              <a:cxnLst/>
              <a:rect l="l" t="t" r="r" b="b"/>
              <a:pathLst>
                <a:path w="15981" h="20337" extrusionOk="0">
                  <a:moveTo>
                    <a:pt x="15680" y="94"/>
                  </a:moveTo>
                  <a:lnTo>
                    <a:pt x="15882" y="20238"/>
                  </a:lnTo>
                  <a:lnTo>
                    <a:pt x="99" y="20238"/>
                  </a:lnTo>
                  <a:lnTo>
                    <a:pt x="307" y="94"/>
                  </a:lnTo>
                  <a:close/>
                  <a:moveTo>
                    <a:pt x="260" y="0"/>
                  </a:moveTo>
                  <a:cubicBezTo>
                    <a:pt x="229" y="0"/>
                    <a:pt x="208" y="21"/>
                    <a:pt x="208" y="47"/>
                  </a:cubicBezTo>
                  <a:lnTo>
                    <a:pt x="1" y="20290"/>
                  </a:lnTo>
                  <a:cubicBezTo>
                    <a:pt x="1" y="20300"/>
                    <a:pt x="6" y="20310"/>
                    <a:pt x="16" y="20321"/>
                  </a:cubicBezTo>
                  <a:cubicBezTo>
                    <a:pt x="27" y="20331"/>
                    <a:pt x="37" y="20336"/>
                    <a:pt x="53" y="20336"/>
                  </a:cubicBezTo>
                  <a:lnTo>
                    <a:pt x="15934" y="20336"/>
                  </a:lnTo>
                  <a:cubicBezTo>
                    <a:pt x="15944" y="20336"/>
                    <a:pt x="15960" y="20331"/>
                    <a:pt x="15965" y="20321"/>
                  </a:cubicBezTo>
                  <a:cubicBezTo>
                    <a:pt x="15975" y="20310"/>
                    <a:pt x="15981" y="20300"/>
                    <a:pt x="15981" y="20290"/>
                  </a:cubicBezTo>
                  <a:lnTo>
                    <a:pt x="15773" y="47"/>
                  </a:lnTo>
                  <a:cubicBezTo>
                    <a:pt x="15773" y="21"/>
                    <a:pt x="15752" y="0"/>
                    <a:pt x="15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5"/>
            <p:cNvSpPr/>
            <p:nvPr/>
          </p:nvSpPr>
          <p:spPr>
            <a:xfrm>
              <a:off x="1750575" y="1282925"/>
              <a:ext cx="348125" cy="457400"/>
            </a:xfrm>
            <a:custGeom>
              <a:avLst/>
              <a:gdLst/>
              <a:ahLst/>
              <a:cxnLst/>
              <a:rect l="l" t="t" r="r" b="b"/>
              <a:pathLst>
                <a:path w="13925" h="18296" extrusionOk="0">
                  <a:moveTo>
                    <a:pt x="13639" y="88"/>
                  </a:moveTo>
                  <a:lnTo>
                    <a:pt x="13826" y="18197"/>
                  </a:lnTo>
                  <a:lnTo>
                    <a:pt x="104" y="18197"/>
                  </a:lnTo>
                  <a:lnTo>
                    <a:pt x="286" y="88"/>
                  </a:lnTo>
                  <a:close/>
                  <a:moveTo>
                    <a:pt x="239" y="0"/>
                  </a:moveTo>
                  <a:cubicBezTo>
                    <a:pt x="213" y="0"/>
                    <a:pt x="193" y="21"/>
                    <a:pt x="193" y="47"/>
                  </a:cubicBezTo>
                  <a:lnTo>
                    <a:pt x="6" y="18249"/>
                  </a:lnTo>
                  <a:cubicBezTo>
                    <a:pt x="1" y="18259"/>
                    <a:pt x="6" y="18275"/>
                    <a:pt x="16" y="18280"/>
                  </a:cubicBezTo>
                  <a:cubicBezTo>
                    <a:pt x="27" y="18290"/>
                    <a:pt x="42" y="18296"/>
                    <a:pt x="53" y="18296"/>
                  </a:cubicBezTo>
                  <a:lnTo>
                    <a:pt x="13873" y="18296"/>
                  </a:lnTo>
                  <a:cubicBezTo>
                    <a:pt x="13888" y="18296"/>
                    <a:pt x="13899" y="18290"/>
                    <a:pt x="13909" y="18280"/>
                  </a:cubicBezTo>
                  <a:cubicBezTo>
                    <a:pt x="13920" y="18275"/>
                    <a:pt x="13925" y="18259"/>
                    <a:pt x="13925" y="18249"/>
                  </a:cubicBezTo>
                  <a:lnTo>
                    <a:pt x="13738" y="47"/>
                  </a:lnTo>
                  <a:cubicBezTo>
                    <a:pt x="13738" y="21"/>
                    <a:pt x="13717" y="0"/>
                    <a:pt x="13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5"/>
            <p:cNvSpPr/>
            <p:nvPr/>
          </p:nvSpPr>
          <p:spPr>
            <a:xfrm>
              <a:off x="1782250" y="1313150"/>
              <a:ext cx="278950" cy="397200"/>
            </a:xfrm>
            <a:custGeom>
              <a:avLst/>
              <a:gdLst/>
              <a:ahLst/>
              <a:cxnLst/>
              <a:rect l="l" t="t" r="r" b="b"/>
              <a:pathLst>
                <a:path w="11158" h="15888" extrusionOk="0">
                  <a:moveTo>
                    <a:pt x="7949" y="1"/>
                  </a:moveTo>
                  <a:cubicBezTo>
                    <a:pt x="7736" y="1"/>
                    <a:pt x="7627" y="260"/>
                    <a:pt x="7778" y="411"/>
                  </a:cubicBezTo>
                  <a:cubicBezTo>
                    <a:pt x="7826" y="459"/>
                    <a:pt x="7885" y="481"/>
                    <a:pt x="7944" y="481"/>
                  </a:cubicBezTo>
                  <a:cubicBezTo>
                    <a:pt x="8068" y="481"/>
                    <a:pt x="8188" y="384"/>
                    <a:pt x="8188" y="240"/>
                  </a:cubicBezTo>
                  <a:cubicBezTo>
                    <a:pt x="8188" y="110"/>
                    <a:pt x="8084" y="1"/>
                    <a:pt x="7954" y="1"/>
                  </a:cubicBezTo>
                  <a:close/>
                  <a:moveTo>
                    <a:pt x="10919" y="3370"/>
                  </a:moveTo>
                  <a:cubicBezTo>
                    <a:pt x="10706" y="3370"/>
                    <a:pt x="10597" y="3630"/>
                    <a:pt x="10747" y="3780"/>
                  </a:cubicBezTo>
                  <a:cubicBezTo>
                    <a:pt x="10797" y="3829"/>
                    <a:pt x="10857" y="3850"/>
                    <a:pt x="10916" y="3850"/>
                  </a:cubicBezTo>
                  <a:cubicBezTo>
                    <a:pt x="11040" y="3850"/>
                    <a:pt x="11157" y="3754"/>
                    <a:pt x="11157" y="3609"/>
                  </a:cubicBezTo>
                  <a:cubicBezTo>
                    <a:pt x="11157" y="3479"/>
                    <a:pt x="11053" y="3370"/>
                    <a:pt x="10919" y="3370"/>
                  </a:cubicBezTo>
                  <a:close/>
                  <a:moveTo>
                    <a:pt x="3318" y="120"/>
                  </a:moveTo>
                  <a:lnTo>
                    <a:pt x="3053" y="1963"/>
                  </a:lnTo>
                  <a:lnTo>
                    <a:pt x="1885" y="515"/>
                  </a:lnTo>
                  <a:lnTo>
                    <a:pt x="2389" y="2301"/>
                  </a:lnTo>
                  <a:lnTo>
                    <a:pt x="738" y="1449"/>
                  </a:lnTo>
                  <a:lnTo>
                    <a:pt x="1927" y="2877"/>
                  </a:lnTo>
                  <a:lnTo>
                    <a:pt x="68" y="2778"/>
                  </a:lnTo>
                  <a:lnTo>
                    <a:pt x="1740" y="3599"/>
                  </a:lnTo>
                  <a:lnTo>
                    <a:pt x="0" y="4258"/>
                  </a:lnTo>
                  <a:lnTo>
                    <a:pt x="1859" y="4331"/>
                  </a:lnTo>
                  <a:lnTo>
                    <a:pt x="540" y="5639"/>
                  </a:lnTo>
                  <a:lnTo>
                    <a:pt x="540" y="5639"/>
                  </a:lnTo>
                  <a:lnTo>
                    <a:pt x="2264" y="4949"/>
                  </a:lnTo>
                  <a:lnTo>
                    <a:pt x="1594" y="6683"/>
                  </a:lnTo>
                  <a:lnTo>
                    <a:pt x="2892" y="5348"/>
                  </a:lnTo>
                  <a:lnTo>
                    <a:pt x="2980" y="7207"/>
                  </a:lnTo>
                  <a:lnTo>
                    <a:pt x="3624" y="5463"/>
                  </a:lnTo>
                  <a:lnTo>
                    <a:pt x="4460" y="7124"/>
                  </a:lnTo>
                  <a:lnTo>
                    <a:pt x="4341" y="5265"/>
                  </a:lnTo>
                  <a:lnTo>
                    <a:pt x="5779" y="6444"/>
                  </a:lnTo>
                  <a:lnTo>
                    <a:pt x="5779" y="6444"/>
                  </a:lnTo>
                  <a:lnTo>
                    <a:pt x="4917" y="4798"/>
                  </a:lnTo>
                  <a:lnTo>
                    <a:pt x="4917" y="4798"/>
                  </a:lnTo>
                  <a:lnTo>
                    <a:pt x="6713" y="5286"/>
                  </a:lnTo>
                  <a:lnTo>
                    <a:pt x="5249" y="4133"/>
                  </a:lnTo>
                  <a:lnTo>
                    <a:pt x="7087" y="3848"/>
                  </a:lnTo>
                  <a:lnTo>
                    <a:pt x="5286" y="3396"/>
                  </a:lnTo>
                  <a:lnTo>
                    <a:pt x="6848" y="2389"/>
                  </a:lnTo>
                  <a:lnTo>
                    <a:pt x="5016" y="2706"/>
                  </a:lnTo>
                  <a:lnTo>
                    <a:pt x="6033" y="1148"/>
                  </a:lnTo>
                  <a:lnTo>
                    <a:pt x="4486" y="2181"/>
                  </a:lnTo>
                  <a:lnTo>
                    <a:pt x="4787" y="344"/>
                  </a:lnTo>
                  <a:lnTo>
                    <a:pt x="3796" y="1922"/>
                  </a:lnTo>
                  <a:lnTo>
                    <a:pt x="3318" y="120"/>
                  </a:lnTo>
                  <a:close/>
                  <a:moveTo>
                    <a:pt x="2498" y="8500"/>
                  </a:moveTo>
                  <a:cubicBezTo>
                    <a:pt x="2285" y="8500"/>
                    <a:pt x="2176" y="8759"/>
                    <a:pt x="2326" y="8910"/>
                  </a:cubicBezTo>
                  <a:cubicBezTo>
                    <a:pt x="2377" y="8961"/>
                    <a:pt x="2439" y="8983"/>
                    <a:pt x="2499" y="8983"/>
                  </a:cubicBezTo>
                  <a:cubicBezTo>
                    <a:pt x="2624" y="8983"/>
                    <a:pt x="2742" y="8887"/>
                    <a:pt x="2742" y="8744"/>
                  </a:cubicBezTo>
                  <a:cubicBezTo>
                    <a:pt x="2742" y="8609"/>
                    <a:pt x="2633" y="8500"/>
                    <a:pt x="2498" y="8500"/>
                  </a:cubicBezTo>
                  <a:close/>
                  <a:moveTo>
                    <a:pt x="9257" y="6506"/>
                  </a:moveTo>
                  <a:lnTo>
                    <a:pt x="9133" y="7347"/>
                  </a:lnTo>
                  <a:lnTo>
                    <a:pt x="8603" y="6688"/>
                  </a:lnTo>
                  <a:lnTo>
                    <a:pt x="8831" y="7503"/>
                  </a:lnTo>
                  <a:lnTo>
                    <a:pt x="8831" y="7503"/>
                  </a:lnTo>
                  <a:lnTo>
                    <a:pt x="8073" y="7113"/>
                  </a:lnTo>
                  <a:lnTo>
                    <a:pt x="8619" y="7768"/>
                  </a:lnTo>
                  <a:lnTo>
                    <a:pt x="7772" y="7721"/>
                  </a:lnTo>
                  <a:lnTo>
                    <a:pt x="7772" y="7721"/>
                  </a:lnTo>
                  <a:lnTo>
                    <a:pt x="8536" y="8100"/>
                  </a:lnTo>
                  <a:lnTo>
                    <a:pt x="7741" y="8401"/>
                  </a:lnTo>
                  <a:lnTo>
                    <a:pt x="8587" y="8432"/>
                  </a:lnTo>
                  <a:lnTo>
                    <a:pt x="7985" y="9034"/>
                  </a:lnTo>
                  <a:lnTo>
                    <a:pt x="7985" y="9034"/>
                  </a:lnTo>
                  <a:lnTo>
                    <a:pt x="8774" y="8718"/>
                  </a:lnTo>
                  <a:lnTo>
                    <a:pt x="8468" y="9512"/>
                  </a:lnTo>
                  <a:lnTo>
                    <a:pt x="9060" y="8899"/>
                  </a:lnTo>
                  <a:lnTo>
                    <a:pt x="9101" y="9751"/>
                  </a:lnTo>
                  <a:lnTo>
                    <a:pt x="9397" y="8951"/>
                  </a:lnTo>
                  <a:lnTo>
                    <a:pt x="9782" y="9709"/>
                  </a:lnTo>
                  <a:lnTo>
                    <a:pt x="9724" y="8863"/>
                  </a:lnTo>
                  <a:lnTo>
                    <a:pt x="10384" y="9398"/>
                  </a:lnTo>
                  <a:lnTo>
                    <a:pt x="9984" y="8645"/>
                  </a:lnTo>
                  <a:lnTo>
                    <a:pt x="10809" y="8868"/>
                  </a:lnTo>
                  <a:lnTo>
                    <a:pt x="10809" y="8868"/>
                  </a:lnTo>
                  <a:lnTo>
                    <a:pt x="10140" y="8344"/>
                  </a:lnTo>
                  <a:lnTo>
                    <a:pt x="10981" y="8214"/>
                  </a:lnTo>
                  <a:lnTo>
                    <a:pt x="10155" y="8006"/>
                  </a:lnTo>
                  <a:lnTo>
                    <a:pt x="10872" y="7544"/>
                  </a:lnTo>
                  <a:lnTo>
                    <a:pt x="10872" y="7544"/>
                  </a:lnTo>
                  <a:lnTo>
                    <a:pt x="10031" y="7690"/>
                  </a:lnTo>
                  <a:lnTo>
                    <a:pt x="10031" y="7690"/>
                  </a:lnTo>
                  <a:lnTo>
                    <a:pt x="10498" y="6973"/>
                  </a:lnTo>
                  <a:lnTo>
                    <a:pt x="10498" y="6973"/>
                  </a:lnTo>
                  <a:lnTo>
                    <a:pt x="9792" y="7446"/>
                  </a:lnTo>
                  <a:lnTo>
                    <a:pt x="9927" y="6610"/>
                  </a:lnTo>
                  <a:lnTo>
                    <a:pt x="9927" y="6610"/>
                  </a:lnTo>
                  <a:lnTo>
                    <a:pt x="9475" y="7326"/>
                  </a:lnTo>
                  <a:lnTo>
                    <a:pt x="9257" y="6506"/>
                  </a:lnTo>
                  <a:close/>
                  <a:moveTo>
                    <a:pt x="10114" y="12108"/>
                  </a:moveTo>
                  <a:cubicBezTo>
                    <a:pt x="9901" y="12108"/>
                    <a:pt x="9792" y="12367"/>
                    <a:pt x="9942" y="12518"/>
                  </a:cubicBezTo>
                  <a:cubicBezTo>
                    <a:pt x="9991" y="12567"/>
                    <a:pt x="10052" y="12589"/>
                    <a:pt x="10111" y="12589"/>
                  </a:cubicBezTo>
                  <a:cubicBezTo>
                    <a:pt x="10234" y="12589"/>
                    <a:pt x="10353" y="12494"/>
                    <a:pt x="10353" y="12347"/>
                  </a:cubicBezTo>
                  <a:cubicBezTo>
                    <a:pt x="10353" y="12217"/>
                    <a:pt x="10249" y="12113"/>
                    <a:pt x="10119" y="12108"/>
                  </a:cubicBezTo>
                  <a:close/>
                  <a:moveTo>
                    <a:pt x="10887" y="13442"/>
                  </a:moveTo>
                  <a:cubicBezTo>
                    <a:pt x="10674" y="13442"/>
                    <a:pt x="10565" y="13702"/>
                    <a:pt x="10721" y="13852"/>
                  </a:cubicBezTo>
                  <a:cubicBezTo>
                    <a:pt x="10770" y="13903"/>
                    <a:pt x="10831" y="13926"/>
                    <a:pt x="10891" y="13926"/>
                  </a:cubicBezTo>
                  <a:cubicBezTo>
                    <a:pt x="11014" y="13926"/>
                    <a:pt x="11131" y="13829"/>
                    <a:pt x="11131" y="13686"/>
                  </a:cubicBezTo>
                  <a:cubicBezTo>
                    <a:pt x="11131" y="13551"/>
                    <a:pt x="11022" y="13447"/>
                    <a:pt x="10893" y="13447"/>
                  </a:cubicBezTo>
                  <a:lnTo>
                    <a:pt x="10887" y="13442"/>
                  </a:lnTo>
                  <a:close/>
                  <a:moveTo>
                    <a:pt x="878" y="14761"/>
                  </a:moveTo>
                  <a:cubicBezTo>
                    <a:pt x="660" y="14761"/>
                    <a:pt x="551" y="15020"/>
                    <a:pt x="706" y="15171"/>
                  </a:cubicBezTo>
                  <a:cubicBezTo>
                    <a:pt x="755" y="15222"/>
                    <a:pt x="816" y="15244"/>
                    <a:pt x="875" y="15244"/>
                  </a:cubicBezTo>
                  <a:cubicBezTo>
                    <a:pt x="998" y="15244"/>
                    <a:pt x="1117" y="15147"/>
                    <a:pt x="1117" y="15000"/>
                  </a:cubicBezTo>
                  <a:cubicBezTo>
                    <a:pt x="1117" y="14870"/>
                    <a:pt x="1008" y="14761"/>
                    <a:pt x="878" y="14761"/>
                  </a:cubicBezTo>
                  <a:close/>
                  <a:moveTo>
                    <a:pt x="4740" y="10005"/>
                  </a:moveTo>
                  <a:lnTo>
                    <a:pt x="4522" y="11532"/>
                  </a:lnTo>
                  <a:lnTo>
                    <a:pt x="3552" y="10332"/>
                  </a:lnTo>
                  <a:lnTo>
                    <a:pt x="3552" y="10332"/>
                  </a:lnTo>
                  <a:lnTo>
                    <a:pt x="3972" y="11817"/>
                  </a:lnTo>
                  <a:lnTo>
                    <a:pt x="2607" y="11111"/>
                  </a:lnTo>
                  <a:lnTo>
                    <a:pt x="2607" y="11111"/>
                  </a:lnTo>
                  <a:lnTo>
                    <a:pt x="3593" y="12295"/>
                  </a:lnTo>
                  <a:lnTo>
                    <a:pt x="2051" y="12212"/>
                  </a:lnTo>
                  <a:lnTo>
                    <a:pt x="3437" y="12892"/>
                  </a:lnTo>
                  <a:lnTo>
                    <a:pt x="1994" y="13437"/>
                  </a:lnTo>
                  <a:lnTo>
                    <a:pt x="3536" y="13499"/>
                  </a:lnTo>
                  <a:lnTo>
                    <a:pt x="2440" y="14589"/>
                  </a:lnTo>
                  <a:lnTo>
                    <a:pt x="3873" y="14013"/>
                  </a:lnTo>
                  <a:lnTo>
                    <a:pt x="3313" y="15456"/>
                  </a:lnTo>
                  <a:lnTo>
                    <a:pt x="4393" y="14345"/>
                  </a:lnTo>
                  <a:lnTo>
                    <a:pt x="4465" y="15887"/>
                  </a:lnTo>
                  <a:lnTo>
                    <a:pt x="5000" y="14439"/>
                  </a:lnTo>
                  <a:lnTo>
                    <a:pt x="5696" y="15820"/>
                  </a:lnTo>
                  <a:lnTo>
                    <a:pt x="5592" y="14278"/>
                  </a:lnTo>
                  <a:lnTo>
                    <a:pt x="6791" y="15254"/>
                  </a:lnTo>
                  <a:lnTo>
                    <a:pt x="6069" y="13889"/>
                  </a:lnTo>
                  <a:lnTo>
                    <a:pt x="6069" y="13889"/>
                  </a:lnTo>
                  <a:lnTo>
                    <a:pt x="7565" y="14294"/>
                  </a:lnTo>
                  <a:lnTo>
                    <a:pt x="6350" y="13338"/>
                  </a:lnTo>
                  <a:lnTo>
                    <a:pt x="7876" y="13105"/>
                  </a:lnTo>
                  <a:lnTo>
                    <a:pt x="6376" y="12726"/>
                  </a:lnTo>
                  <a:lnTo>
                    <a:pt x="7674" y="11890"/>
                  </a:lnTo>
                  <a:lnTo>
                    <a:pt x="6153" y="12149"/>
                  </a:lnTo>
                  <a:lnTo>
                    <a:pt x="6999" y="10857"/>
                  </a:lnTo>
                  <a:lnTo>
                    <a:pt x="5711" y="11718"/>
                  </a:lnTo>
                  <a:lnTo>
                    <a:pt x="5960" y="10192"/>
                  </a:lnTo>
                  <a:lnTo>
                    <a:pt x="5135" y="11495"/>
                  </a:lnTo>
                  <a:lnTo>
                    <a:pt x="4740" y="100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5"/>
            <p:cNvSpPr/>
            <p:nvPr/>
          </p:nvSpPr>
          <p:spPr>
            <a:xfrm>
              <a:off x="2165525" y="1582350"/>
              <a:ext cx="311525" cy="182375"/>
            </a:xfrm>
            <a:custGeom>
              <a:avLst/>
              <a:gdLst/>
              <a:ahLst/>
              <a:cxnLst/>
              <a:rect l="l" t="t" r="r" b="b"/>
              <a:pathLst>
                <a:path w="12461" h="7295" extrusionOk="0">
                  <a:moveTo>
                    <a:pt x="9771" y="0"/>
                  </a:moveTo>
                  <a:lnTo>
                    <a:pt x="0" y="2425"/>
                  </a:lnTo>
                  <a:lnTo>
                    <a:pt x="10737" y="2425"/>
                  </a:lnTo>
                  <a:lnTo>
                    <a:pt x="10737" y="353"/>
                  </a:lnTo>
                  <a:lnTo>
                    <a:pt x="9771" y="0"/>
                  </a:lnTo>
                  <a:close/>
                  <a:moveTo>
                    <a:pt x="11484" y="2441"/>
                  </a:moveTo>
                  <a:lnTo>
                    <a:pt x="1724" y="4865"/>
                  </a:lnTo>
                  <a:lnTo>
                    <a:pt x="12460" y="4865"/>
                  </a:lnTo>
                  <a:lnTo>
                    <a:pt x="12460" y="2788"/>
                  </a:lnTo>
                  <a:lnTo>
                    <a:pt x="11484" y="2441"/>
                  </a:lnTo>
                  <a:close/>
                  <a:moveTo>
                    <a:pt x="603" y="4870"/>
                  </a:moveTo>
                  <a:lnTo>
                    <a:pt x="603" y="7295"/>
                  </a:lnTo>
                  <a:lnTo>
                    <a:pt x="11339" y="7295"/>
                  </a:lnTo>
                  <a:lnTo>
                    <a:pt x="11339" y="48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5"/>
            <p:cNvSpPr/>
            <p:nvPr/>
          </p:nvSpPr>
          <p:spPr>
            <a:xfrm>
              <a:off x="2156825" y="1704100"/>
              <a:ext cx="268425" cy="60625"/>
            </a:xfrm>
            <a:custGeom>
              <a:avLst/>
              <a:gdLst/>
              <a:ahLst/>
              <a:cxnLst/>
              <a:rect l="l" t="t" r="r" b="b"/>
              <a:pathLst>
                <a:path w="10737" h="2425" extrusionOk="0">
                  <a:moveTo>
                    <a:pt x="1" y="0"/>
                  </a:moveTo>
                  <a:lnTo>
                    <a:pt x="1" y="2425"/>
                  </a:lnTo>
                  <a:lnTo>
                    <a:pt x="10737" y="2425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5"/>
            <p:cNvSpPr/>
            <p:nvPr/>
          </p:nvSpPr>
          <p:spPr>
            <a:xfrm>
              <a:off x="2155650" y="1702800"/>
              <a:ext cx="270900" cy="63100"/>
            </a:xfrm>
            <a:custGeom>
              <a:avLst/>
              <a:gdLst/>
              <a:ahLst/>
              <a:cxnLst/>
              <a:rect l="l" t="t" r="r" b="b"/>
              <a:pathLst>
                <a:path w="10836" h="2524" extrusionOk="0">
                  <a:moveTo>
                    <a:pt x="10737" y="99"/>
                  </a:moveTo>
                  <a:lnTo>
                    <a:pt x="10737" y="2430"/>
                  </a:lnTo>
                  <a:lnTo>
                    <a:pt x="100" y="2430"/>
                  </a:lnTo>
                  <a:lnTo>
                    <a:pt x="100" y="99"/>
                  </a:lnTo>
                  <a:close/>
                  <a:moveTo>
                    <a:pt x="48" y="0"/>
                  </a:moveTo>
                  <a:cubicBezTo>
                    <a:pt x="22" y="0"/>
                    <a:pt x="1" y="21"/>
                    <a:pt x="1" y="52"/>
                  </a:cubicBezTo>
                  <a:lnTo>
                    <a:pt x="1" y="2477"/>
                  </a:lnTo>
                  <a:cubicBezTo>
                    <a:pt x="1" y="2503"/>
                    <a:pt x="22" y="2523"/>
                    <a:pt x="48" y="2523"/>
                  </a:cubicBezTo>
                  <a:lnTo>
                    <a:pt x="10784" y="2523"/>
                  </a:lnTo>
                  <a:cubicBezTo>
                    <a:pt x="10815" y="2523"/>
                    <a:pt x="10836" y="2503"/>
                    <a:pt x="10836" y="2477"/>
                  </a:cubicBezTo>
                  <a:lnTo>
                    <a:pt x="10836" y="52"/>
                  </a:lnTo>
                  <a:cubicBezTo>
                    <a:pt x="10836" y="21"/>
                    <a:pt x="10810" y="0"/>
                    <a:pt x="10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5"/>
            <p:cNvSpPr/>
            <p:nvPr/>
          </p:nvSpPr>
          <p:spPr>
            <a:xfrm>
              <a:off x="2175125" y="1723425"/>
              <a:ext cx="35075" cy="23400"/>
            </a:xfrm>
            <a:custGeom>
              <a:avLst/>
              <a:gdLst/>
              <a:ahLst/>
              <a:cxnLst/>
              <a:rect l="l" t="t" r="r" b="b"/>
              <a:pathLst>
                <a:path w="1403" h="936" extrusionOk="0">
                  <a:moveTo>
                    <a:pt x="701" y="1"/>
                  </a:moveTo>
                  <a:cubicBezTo>
                    <a:pt x="312" y="1"/>
                    <a:pt x="1" y="208"/>
                    <a:pt x="1" y="468"/>
                  </a:cubicBezTo>
                  <a:cubicBezTo>
                    <a:pt x="1" y="728"/>
                    <a:pt x="312" y="935"/>
                    <a:pt x="701" y="935"/>
                  </a:cubicBezTo>
                  <a:cubicBezTo>
                    <a:pt x="1086" y="935"/>
                    <a:pt x="1402" y="728"/>
                    <a:pt x="1402" y="468"/>
                  </a:cubicBezTo>
                  <a:cubicBezTo>
                    <a:pt x="1402" y="214"/>
                    <a:pt x="1091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5"/>
            <p:cNvSpPr/>
            <p:nvPr/>
          </p:nvSpPr>
          <p:spPr>
            <a:xfrm>
              <a:off x="2141775" y="1582350"/>
              <a:ext cx="268425" cy="60625"/>
            </a:xfrm>
            <a:custGeom>
              <a:avLst/>
              <a:gdLst/>
              <a:ahLst/>
              <a:cxnLst/>
              <a:rect l="l" t="t" r="r" b="b"/>
              <a:pathLst>
                <a:path w="10737" h="2425" extrusionOk="0">
                  <a:moveTo>
                    <a:pt x="0" y="0"/>
                  </a:moveTo>
                  <a:lnTo>
                    <a:pt x="0" y="2425"/>
                  </a:lnTo>
                  <a:lnTo>
                    <a:pt x="10737" y="2425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5"/>
            <p:cNvSpPr/>
            <p:nvPr/>
          </p:nvSpPr>
          <p:spPr>
            <a:xfrm>
              <a:off x="2140600" y="1581175"/>
              <a:ext cx="270900" cy="63100"/>
            </a:xfrm>
            <a:custGeom>
              <a:avLst/>
              <a:gdLst/>
              <a:ahLst/>
              <a:cxnLst/>
              <a:rect l="l" t="t" r="r" b="b"/>
              <a:pathLst>
                <a:path w="10836" h="2524" extrusionOk="0">
                  <a:moveTo>
                    <a:pt x="10737" y="99"/>
                  </a:moveTo>
                  <a:lnTo>
                    <a:pt x="10737" y="2425"/>
                  </a:lnTo>
                  <a:lnTo>
                    <a:pt x="94" y="2425"/>
                  </a:lnTo>
                  <a:lnTo>
                    <a:pt x="99" y="99"/>
                  </a:lnTo>
                  <a:close/>
                  <a:moveTo>
                    <a:pt x="47" y="1"/>
                  </a:moveTo>
                  <a:cubicBezTo>
                    <a:pt x="21" y="1"/>
                    <a:pt x="1" y="21"/>
                    <a:pt x="1" y="47"/>
                  </a:cubicBezTo>
                  <a:lnTo>
                    <a:pt x="1" y="2477"/>
                  </a:lnTo>
                  <a:cubicBezTo>
                    <a:pt x="1" y="2503"/>
                    <a:pt x="21" y="2524"/>
                    <a:pt x="47" y="2524"/>
                  </a:cubicBezTo>
                  <a:lnTo>
                    <a:pt x="10784" y="2524"/>
                  </a:lnTo>
                  <a:cubicBezTo>
                    <a:pt x="10815" y="2524"/>
                    <a:pt x="10836" y="2498"/>
                    <a:pt x="10836" y="2472"/>
                  </a:cubicBezTo>
                  <a:lnTo>
                    <a:pt x="10836" y="47"/>
                  </a:lnTo>
                  <a:cubicBezTo>
                    <a:pt x="10836" y="21"/>
                    <a:pt x="10810" y="1"/>
                    <a:pt x="10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5"/>
            <p:cNvSpPr/>
            <p:nvPr/>
          </p:nvSpPr>
          <p:spPr>
            <a:xfrm>
              <a:off x="2160075" y="1601825"/>
              <a:ext cx="35075" cy="23375"/>
            </a:xfrm>
            <a:custGeom>
              <a:avLst/>
              <a:gdLst/>
              <a:ahLst/>
              <a:cxnLst/>
              <a:rect l="l" t="t" r="r" b="b"/>
              <a:pathLst>
                <a:path w="1403" h="935" extrusionOk="0">
                  <a:moveTo>
                    <a:pt x="701" y="0"/>
                  </a:moveTo>
                  <a:cubicBezTo>
                    <a:pt x="317" y="0"/>
                    <a:pt x="0" y="208"/>
                    <a:pt x="0" y="467"/>
                  </a:cubicBezTo>
                  <a:cubicBezTo>
                    <a:pt x="0" y="722"/>
                    <a:pt x="312" y="935"/>
                    <a:pt x="701" y="935"/>
                  </a:cubicBezTo>
                  <a:cubicBezTo>
                    <a:pt x="1085" y="935"/>
                    <a:pt x="1402" y="722"/>
                    <a:pt x="1402" y="467"/>
                  </a:cubicBezTo>
                  <a:cubicBezTo>
                    <a:pt x="1402" y="208"/>
                    <a:pt x="1091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5"/>
            <p:cNvSpPr/>
            <p:nvPr/>
          </p:nvSpPr>
          <p:spPr>
            <a:xfrm>
              <a:off x="2185000" y="1643350"/>
              <a:ext cx="268425" cy="60650"/>
            </a:xfrm>
            <a:custGeom>
              <a:avLst/>
              <a:gdLst/>
              <a:ahLst/>
              <a:cxnLst/>
              <a:rect l="l" t="t" r="r" b="b"/>
              <a:pathLst>
                <a:path w="10737" h="2426" extrusionOk="0">
                  <a:moveTo>
                    <a:pt x="0" y="1"/>
                  </a:moveTo>
                  <a:lnTo>
                    <a:pt x="0" y="2425"/>
                  </a:lnTo>
                  <a:lnTo>
                    <a:pt x="10737" y="2425"/>
                  </a:lnTo>
                  <a:lnTo>
                    <a:pt x="107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5"/>
            <p:cNvSpPr/>
            <p:nvPr/>
          </p:nvSpPr>
          <p:spPr>
            <a:xfrm>
              <a:off x="2183700" y="1642050"/>
              <a:ext cx="270900" cy="63100"/>
            </a:xfrm>
            <a:custGeom>
              <a:avLst/>
              <a:gdLst/>
              <a:ahLst/>
              <a:cxnLst/>
              <a:rect l="l" t="t" r="r" b="b"/>
              <a:pathLst>
                <a:path w="10836" h="2524" extrusionOk="0">
                  <a:moveTo>
                    <a:pt x="10742" y="99"/>
                  </a:moveTo>
                  <a:lnTo>
                    <a:pt x="10742" y="2425"/>
                  </a:lnTo>
                  <a:lnTo>
                    <a:pt x="99" y="2425"/>
                  </a:lnTo>
                  <a:lnTo>
                    <a:pt x="99" y="99"/>
                  </a:lnTo>
                  <a:close/>
                  <a:moveTo>
                    <a:pt x="52" y="1"/>
                  </a:moveTo>
                  <a:cubicBezTo>
                    <a:pt x="21" y="1"/>
                    <a:pt x="0" y="27"/>
                    <a:pt x="0" y="53"/>
                  </a:cubicBezTo>
                  <a:lnTo>
                    <a:pt x="0" y="2477"/>
                  </a:lnTo>
                  <a:cubicBezTo>
                    <a:pt x="0" y="2503"/>
                    <a:pt x="21" y="2524"/>
                    <a:pt x="52" y="2524"/>
                  </a:cubicBezTo>
                  <a:lnTo>
                    <a:pt x="10789" y="2524"/>
                  </a:lnTo>
                  <a:cubicBezTo>
                    <a:pt x="10815" y="2524"/>
                    <a:pt x="10835" y="2503"/>
                    <a:pt x="10835" y="2477"/>
                  </a:cubicBezTo>
                  <a:lnTo>
                    <a:pt x="10835" y="53"/>
                  </a:lnTo>
                  <a:cubicBezTo>
                    <a:pt x="10835" y="27"/>
                    <a:pt x="10815" y="1"/>
                    <a:pt x="10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5"/>
            <p:cNvSpPr/>
            <p:nvPr/>
          </p:nvSpPr>
          <p:spPr>
            <a:xfrm>
              <a:off x="2203175" y="1662700"/>
              <a:ext cx="35050" cy="23375"/>
            </a:xfrm>
            <a:custGeom>
              <a:avLst/>
              <a:gdLst/>
              <a:ahLst/>
              <a:cxnLst/>
              <a:rect l="l" t="t" r="r" b="b"/>
              <a:pathLst>
                <a:path w="1402" h="935" extrusionOk="0">
                  <a:moveTo>
                    <a:pt x="701" y="0"/>
                  </a:moveTo>
                  <a:cubicBezTo>
                    <a:pt x="312" y="0"/>
                    <a:pt x="0" y="213"/>
                    <a:pt x="0" y="467"/>
                  </a:cubicBezTo>
                  <a:cubicBezTo>
                    <a:pt x="0" y="727"/>
                    <a:pt x="317" y="935"/>
                    <a:pt x="701" y="935"/>
                  </a:cubicBezTo>
                  <a:cubicBezTo>
                    <a:pt x="1090" y="935"/>
                    <a:pt x="1402" y="727"/>
                    <a:pt x="1402" y="467"/>
                  </a:cubicBezTo>
                  <a:cubicBezTo>
                    <a:pt x="1402" y="213"/>
                    <a:pt x="1090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5"/>
            <p:cNvSpPr/>
            <p:nvPr/>
          </p:nvSpPr>
          <p:spPr>
            <a:xfrm>
              <a:off x="2185000" y="1643350"/>
              <a:ext cx="269475" cy="14550"/>
            </a:xfrm>
            <a:custGeom>
              <a:avLst/>
              <a:gdLst/>
              <a:ahLst/>
              <a:cxnLst/>
              <a:rect l="l" t="t" r="r" b="b"/>
              <a:pathLst>
                <a:path w="10779" h="582" extrusionOk="0">
                  <a:moveTo>
                    <a:pt x="0" y="1"/>
                  </a:moveTo>
                  <a:lnTo>
                    <a:pt x="0" y="359"/>
                  </a:lnTo>
                  <a:lnTo>
                    <a:pt x="10778" y="582"/>
                  </a:lnTo>
                  <a:lnTo>
                    <a:pt x="10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5"/>
            <p:cNvSpPr/>
            <p:nvPr/>
          </p:nvSpPr>
          <p:spPr>
            <a:xfrm>
              <a:off x="2534650" y="1519275"/>
              <a:ext cx="234825" cy="245725"/>
            </a:xfrm>
            <a:custGeom>
              <a:avLst/>
              <a:gdLst/>
              <a:ahLst/>
              <a:cxnLst/>
              <a:rect l="l" t="t" r="r" b="b"/>
              <a:pathLst>
                <a:path w="9393" h="9829" extrusionOk="0">
                  <a:moveTo>
                    <a:pt x="6900" y="0"/>
                  </a:moveTo>
                  <a:lnTo>
                    <a:pt x="1" y="4912"/>
                  </a:lnTo>
                  <a:lnTo>
                    <a:pt x="7799" y="5246"/>
                  </a:lnTo>
                  <a:lnTo>
                    <a:pt x="7799" y="5246"/>
                  </a:lnTo>
                  <a:lnTo>
                    <a:pt x="7966" y="5137"/>
                  </a:lnTo>
                  <a:lnTo>
                    <a:pt x="7966" y="5137"/>
                  </a:lnTo>
                  <a:lnTo>
                    <a:pt x="8235" y="5217"/>
                  </a:lnTo>
                  <a:lnTo>
                    <a:pt x="8235" y="5217"/>
                  </a:lnTo>
                  <a:lnTo>
                    <a:pt x="8229" y="493"/>
                  </a:lnTo>
                  <a:lnTo>
                    <a:pt x="6900" y="0"/>
                  </a:lnTo>
                  <a:close/>
                  <a:moveTo>
                    <a:pt x="8235" y="5217"/>
                  </a:moveTo>
                  <a:lnTo>
                    <a:pt x="8235" y="5265"/>
                  </a:lnTo>
                  <a:lnTo>
                    <a:pt x="7799" y="5246"/>
                  </a:lnTo>
                  <a:lnTo>
                    <a:pt x="7799" y="5246"/>
                  </a:lnTo>
                  <a:lnTo>
                    <a:pt x="753" y="9828"/>
                  </a:lnTo>
                  <a:lnTo>
                    <a:pt x="9392" y="9828"/>
                  </a:lnTo>
                  <a:lnTo>
                    <a:pt x="9392" y="5561"/>
                  </a:lnTo>
                  <a:lnTo>
                    <a:pt x="8235" y="52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5"/>
            <p:cNvSpPr/>
            <p:nvPr/>
          </p:nvSpPr>
          <p:spPr>
            <a:xfrm>
              <a:off x="2520500" y="1642175"/>
              <a:ext cx="161750" cy="122825"/>
            </a:xfrm>
            <a:custGeom>
              <a:avLst/>
              <a:gdLst/>
              <a:ahLst/>
              <a:cxnLst/>
              <a:rect l="l" t="t" r="r" b="b"/>
              <a:pathLst>
                <a:path w="6470" h="4913" extrusionOk="0">
                  <a:moveTo>
                    <a:pt x="1" y="1"/>
                  </a:moveTo>
                  <a:lnTo>
                    <a:pt x="1" y="4912"/>
                  </a:lnTo>
                  <a:lnTo>
                    <a:pt x="6470" y="4912"/>
                  </a:lnTo>
                  <a:lnTo>
                    <a:pt x="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5"/>
            <p:cNvSpPr/>
            <p:nvPr/>
          </p:nvSpPr>
          <p:spPr>
            <a:xfrm>
              <a:off x="2519325" y="1641025"/>
              <a:ext cx="164225" cy="125125"/>
            </a:xfrm>
            <a:custGeom>
              <a:avLst/>
              <a:gdLst/>
              <a:ahLst/>
              <a:cxnLst/>
              <a:rect l="l" t="t" r="r" b="b"/>
              <a:pathLst>
                <a:path w="6569" h="5005" extrusionOk="0">
                  <a:moveTo>
                    <a:pt x="6470" y="99"/>
                  </a:moveTo>
                  <a:lnTo>
                    <a:pt x="6470" y="4911"/>
                  </a:lnTo>
                  <a:lnTo>
                    <a:pt x="100" y="4911"/>
                  </a:lnTo>
                  <a:lnTo>
                    <a:pt x="100" y="99"/>
                  </a:lnTo>
                  <a:close/>
                  <a:moveTo>
                    <a:pt x="48" y="0"/>
                  </a:moveTo>
                  <a:cubicBezTo>
                    <a:pt x="22" y="0"/>
                    <a:pt x="1" y="21"/>
                    <a:pt x="1" y="47"/>
                  </a:cubicBezTo>
                  <a:lnTo>
                    <a:pt x="1" y="4958"/>
                  </a:lnTo>
                  <a:cubicBezTo>
                    <a:pt x="1" y="4984"/>
                    <a:pt x="22" y="5005"/>
                    <a:pt x="48" y="5005"/>
                  </a:cubicBezTo>
                  <a:lnTo>
                    <a:pt x="6517" y="5005"/>
                  </a:lnTo>
                  <a:cubicBezTo>
                    <a:pt x="6542" y="5005"/>
                    <a:pt x="6563" y="4984"/>
                    <a:pt x="6568" y="4958"/>
                  </a:cubicBezTo>
                  <a:lnTo>
                    <a:pt x="6568" y="47"/>
                  </a:lnTo>
                  <a:cubicBezTo>
                    <a:pt x="6563" y="21"/>
                    <a:pt x="6542" y="0"/>
                    <a:pt x="6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5"/>
            <p:cNvSpPr/>
            <p:nvPr/>
          </p:nvSpPr>
          <p:spPr>
            <a:xfrm>
              <a:off x="2526475" y="1649700"/>
              <a:ext cx="149925" cy="107750"/>
            </a:xfrm>
            <a:custGeom>
              <a:avLst/>
              <a:gdLst/>
              <a:ahLst/>
              <a:cxnLst/>
              <a:rect l="l" t="t" r="r" b="b"/>
              <a:pathLst>
                <a:path w="5997" h="4310" extrusionOk="0">
                  <a:moveTo>
                    <a:pt x="5898" y="100"/>
                  </a:moveTo>
                  <a:lnTo>
                    <a:pt x="5898" y="4217"/>
                  </a:lnTo>
                  <a:lnTo>
                    <a:pt x="99" y="4217"/>
                  </a:lnTo>
                  <a:lnTo>
                    <a:pt x="99" y="100"/>
                  </a:lnTo>
                  <a:close/>
                  <a:moveTo>
                    <a:pt x="47" y="1"/>
                  </a:moveTo>
                  <a:cubicBezTo>
                    <a:pt x="21" y="1"/>
                    <a:pt x="0" y="22"/>
                    <a:pt x="0" y="48"/>
                  </a:cubicBezTo>
                  <a:lnTo>
                    <a:pt x="0" y="4263"/>
                  </a:lnTo>
                  <a:cubicBezTo>
                    <a:pt x="0" y="4289"/>
                    <a:pt x="21" y="4310"/>
                    <a:pt x="47" y="4310"/>
                  </a:cubicBezTo>
                  <a:lnTo>
                    <a:pt x="5950" y="4310"/>
                  </a:lnTo>
                  <a:cubicBezTo>
                    <a:pt x="5976" y="4310"/>
                    <a:pt x="5997" y="4289"/>
                    <a:pt x="5997" y="4258"/>
                  </a:cubicBezTo>
                  <a:lnTo>
                    <a:pt x="5997" y="48"/>
                  </a:lnTo>
                  <a:cubicBezTo>
                    <a:pt x="5997" y="22"/>
                    <a:pt x="5976" y="1"/>
                    <a:pt x="5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5"/>
            <p:cNvSpPr/>
            <p:nvPr/>
          </p:nvSpPr>
          <p:spPr>
            <a:xfrm>
              <a:off x="2565550" y="1694500"/>
              <a:ext cx="59975" cy="27275"/>
            </a:xfrm>
            <a:custGeom>
              <a:avLst/>
              <a:gdLst/>
              <a:ahLst/>
              <a:cxnLst/>
              <a:rect l="l" t="t" r="r" b="b"/>
              <a:pathLst>
                <a:path w="2399" h="1091" extrusionOk="0">
                  <a:moveTo>
                    <a:pt x="0" y="0"/>
                  </a:moveTo>
                  <a:lnTo>
                    <a:pt x="0" y="680"/>
                  </a:lnTo>
                  <a:cubicBezTo>
                    <a:pt x="0" y="903"/>
                    <a:pt x="161" y="1090"/>
                    <a:pt x="364" y="1090"/>
                  </a:cubicBezTo>
                  <a:lnTo>
                    <a:pt x="2041" y="1090"/>
                  </a:lnTo>
                  <a:cubicBezTo>
                    <a:pt x="2238" y="1090"/>
                    <a:pt x="2399" y="903"/>
                    <a:pt x="2399" y="680"/>
                  </a:cubicBezTo>
                  <a:lnTo>
                    <a:pt x="2399" y="0"/>
                  </a:lnTo>
                  <a:lnTo>
                    <a:pt x="2300" y="0"/>
                  </a:lnTo>
                  <a:lnTo>
                    <a:pt x="2300" y="680"/>
                  </a:lnTo>
                  <a:cubicBezTo>
                    <a:pt x="2300" y="851"/>
                    <a:pt x="2186" y="992"/>
                    <a:pt x="2041" y="992"/>
                  </a:cubicBezTo>
                  <a:lnTo>
                    <a:pt x="358" y="992"/>
                  </a:lnTo>
                  <a:cubicBezTo>
                    <a:pt x="218" y="992"/>
                    <a:pt x="99" y="851"/>
                    <a:pt x="99" y="68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5"/>
            <p:cNvSpPr/>
            <p:nvPr/>
          </p:nvSpPr>
          <p:spPr>
            <a:xfrm>
              <a:off x="2561525" y="1689675"/>
              <a:ext cx="9500" cy="8200"/>
            </a:xfrm>
            <a:custGeom>
              <a:avLst/>
              <a:gdLst/>
              <a:ahLst/>
              <a:cxnLst/>
              <a:rect l="l" t="t" r="r" b="b"/>
              <a:pathLst>
                <a:path w="380" h="328" extrusionOk="0">
                  <a:moveTo>
                    <a:pt x="213" y="1"/>
                  </a:moveTo>
                  <a:cubicBezTo>
                    <a:pt x="73" y="1"/>
                    <a:pt x="0" y="167"/>
                    <a:pt x="89" y="271"/>
                  </a:cubicBezTo>
                  <a:cubicBezTo>
                    <a:pt x="121" y="310"/>
                    <a:pt x="166" y="327"/>
                    <a:pt x="210" y="327"/>
                  </a:cubicBezTo>
                  <a:cubicBezTo>
                    <a:pt x="285" y="327"/>
                    <a:pt x="358" y="278"/>
                    <a:pt x="374" y="193"/>
                  </a:cubicBezTo>
                  <a:cubicBezTo>
                    <a:pt x="379" y="94"/>
                    <a:pt x="307" y="1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5"/>
            <p:cNvSpPr/>
            <p:nvPr/>
          </p:nvSpPr>
          <p:spPr>
            <a:xfrm>
              <a:off x="2618875" y="1689675"/>
              <a:ext cx="9500" cy="8200"/>
            </a:xfrm>
            <a:custGeom>
              <a:avLst/>
              <a:gdLst/>
              <a:ahLst/>
              <a:cxnLst/>
              <a:rect l="l" t="t" r="r" b="b"/>
              <a:pathLst>
                <a:path w="380" h="328" extrusionOk="0">
                  <a:moveTo>
                    <a:pt x="214" y="1"/>
                  </a:moveTo>
                  <a:cubicBezTo>
                    <a:pt x="74" y="1"/>
                    <a:pt x="1" y="167"/>
                    <a:pt x="89" y="271"/>
                  </a:cubicBezTo>
                  <a:cubicBezTo>
                    <a:pt x="122" y="310"/>
                    <a:pt x="167" y="327"/>
                    <a:pt x="211" y="327"/>
                  </a:cubicBezTo>
                  <a:cubicBezTo>
                    <a:pt x="285" y="327"/>
                    <a:pt x="359" y="278"/>
                    <a:pt x="375" y="193"/>
                  </a:cubicBezTo>
                  <a:cubicBezTo>
                    <a:pt x="380" y="94"/>
                    <a:pt x="307" y="1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5"/>
            <p:cNvSpPr/>
            <p:nvPr/>
          </p:nvSpPr>
          <p:spPr>
            <a:xfrm>
              <a:off x="2682225" y="1642175"/>
              <a:ext cx="54275" cy="122825"/>
            </a:xfrm>
            <a:custGeom>
              <a:avLst/>
              <a:gdLst/>
              <a:ahLst/>
              <a:cxnLst/>
              <a:rect l="l" t="t" r="r" b="b"/>
              <a:pathLst>
                <a:path w="2171" h="4913" extrusionOk="0">
                  <a:moveTo>
                    <a:pt x="1" y="1"/>
                  </a:moveTo>
                  <a:lnTo>
                    <a:pt x="1" y="4912"/>
                  </a:lnTo>
                  <a:lnTo>
                    <a:pt x="2171" y="4912"/>
                  </a:lnTo>
                  <a:lnTo>
                    <a:pt x="217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5"/>
            <p:cNvSpPr/>
            <p:nvPr/>
          </p:nvSpPr>
          <p:spPr>
            <a:xfrm>
              <a:off x="2681050" y="1641025"/>
              <a:ext cx="56750" cy="125125"/>
            </a:xfrm>
            <a:custGeom>
              <a:avLst/>
              <a:gdLst/>
              <a:ahLst/>
              <a:cxnLst/>
              <a:rect l="l" t="t" r="r" b="b"/>
              <a:pathLst>
                <a:path w="2270" h="5005" extrusionOk="0">
                  <a:moveTo>
                    <a:pt x="99" y="99"/>
                  </a:moveTo>
                  <a:lnTo>
                    <a:pt x="2171" y="244"/>
                  </a:lnTo>
                  <a:lnTo>
                    <a:pt x="2171" y="4911"/>
                  </a:lnTo>
                  <a:lnTo>
                    <a:pt x="99" y="4911"/>
                  </a:lnTo>
                  <a:lnTo>
                    <a:pt x="99" y="99"/>
                  </a:lnTo>
                  <a:close/>
                  <a:moveTo>
                    <a:pt x="53" y="0"/>
                  </a:moveTo>
                  <a:cubicBezTo>
                    <a:pt x="37" y="0"/>
                    <a:pt x="27" y="5"/>
                    <a:pt x="16" y="10"/>
                  </a:cubicBezTo>
                  <a:cubicBezTo>
                    <a:pt x="6" y="21"/>
                    <a:pt x="1" y="36"/>
                    <a:pt x="1" y="47"/>
                  </a:cubicBezTo>
                  <a:lnTo>
                    <a:pt x="1" y="4958"/>
                  </a:lnTo>
                  <a:cubicBezTo>
                    <a:pt x="1" y="4984"/>
                    <a:pt x="22" y="5005"/>
                    <a:pt x="48" y="5005"/>
                  </a:cubicBezTo>
                  <a:lnTo>
                    <a:pt x="2218" y="5005"/>
                  </a:lnTo>
                  <a:cubicBezTo>
                    <a:pt x="2244" y="5005"/>
                    <a:pt x="2264" y="4984"/>
                    <a:pt x="2270" y="4958"/>
                  </a:cubicBezTo>
                  <a:lnTo>
                    <a:pt x="2270" y="197"/>
                  </a:lnTo>
                  <a:cubicBezTo>
                    <a:pt x="2270" y="171"/>
                    <a:pt x="2249" y="151"/>
                    <a:pt x="2223" y="151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5"/>
            <p:cNvSpPr/>
            <p:nvPr/>
          </p:nvSpPr>
          <p:spPr>
            <a:xfrm>
              <a:off x="2687275" y="1649700"/>
              <a:ext cx="44300" cy="107750"/>
            </a:xfrm>
            <a:custGeom>
              <a:avLst/>
              <a:gdLst/>
              <a:ahLst/>
              <a:cxnLst/>
              <a:rect l="l" t="t" r="r" b="b"/>
              <a:pathLst>
                <a:path w="1772" h="4310" extrusionOk="0">
                  <a:moveTo>
                    <a:pt x="100" y="105"/>
                  </a:moveTo>
                  <a:lnTo>
                    <a:pt x="1668" y="245"/>
                  </a:lnTo>
                  <a:lnTo>
                    <a:pt x="1668" y="4217"/>
                  </a:lnTo>
                  <a:lnTo>
                    <a:pt x="100" y="4217"/>
                  </a:lnTo>
                  <a:lnTo>
                    <a:pt x="100" y="105"/>
                  </a:lnTo>
                  <a:close/>
                  <a:moveTo>
                    <a:pt x="46" y="0"/>
                  </a:moveTo>
                  <a:cubicBezTo>
                    <a:pt x="23" y="0"/>
                    <a:pt x="1" y="24"/>
                    <a:pt x="1" y="48"/>
                  </a:cubicBezTo>
                  <a:lnTo>
                    <a:pt x="1" y="4263"/>
                  </a:lnTo>
                  <a:cubicBezTo>
                    <a:pt x="1" y="4289"/>
                    <a:pt x="22" y="4310"/>
                    <a:pt x="53" y="4310"/>
                  </a:cubicBezTo>
                  <a:lnTo>
                    <a:pt x="1719" y="4310"/>
                  </a:lnTo>
                  <a:cubicBezTo>
                    <a:pt x="1745" y="4310"/>
                    <a:pt x="1771" y="4289"/>
                    <a:pt x="1771" y="4258"/>
                  </a:cubicBezTo>
                  <a:lnTo>
                    <a:pt x="1771" y="198"/>
                  </a:lnTo>
                  <a:cubicBezTo>
                    <a:pt x="1766" y="172"/>
                    <a:pt x="1751" y="151"/>
                    <a:pt x="1725" y="151"/>
                  </a:cubicBezTo>
                  <a:lnTo>
                    <a:pt x="53" y="1"/>
                  </a:lnTo>
                  <a:cubicBezTo>
                    <a:pt x="51" y="0"/>
                    <a:pt x="48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5"/>
            <p:cNvSpPr/>
            <p:nvPr/>
          </p:nvSpPr>
          <p:spPr>
            <a:xfrm>
              <a:off x="2501550" y="1519275"/>
              <a:ext cx="206000" cy="122800"/>
            </a:xfrm>
            <a:custGeom>
              <a:avLst/>
              <a:gdLst/>
              <a:ahLst/>
              <a:cxnLst/>
              <a:rect l="l" t="t" r="r" b="b"/>
              <a:pathLst>
                <a:path w="8240" h="4912" extrusionOk="0">
                  <a:moveTo>
                    <a:pt x="1" y="0"/>
                  </a:moveTo>
                  <a:lnTo>
                    <a:pt x="1" y="4912"/>
                  </a:lnTo>
                  <a:lnTo>
                    <a:pt x="8240" y="4912"/>
                  </a:lnTo>
                  <a:lnTo>
                    <a:pt x="8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5"/>
            <p:cNvSpPr/>
            <p:nvPr/>
          </p:nvSpPr>
          <p:spPr>
            <a:xfrm>
              <a:off x="2500375" y="1518100"/>
              <a:ext cx="208350" cy="125150"/>
            </a:xfrm>
            <a:custGeom>
              <a:avLst/>
              <a:gdLst/>
              <a:ahLst/>
              <a:cxnLst/>
              <a:rect l="l" t="t" r="r" b="b"/>
              <a:pathLst>
                <a:path w="8334" h="5006" extrusionOk="0">
                  <a:moveTo>
                    <a:pt x="8235" y="99"/>
                  </a:moveTo>
                  <a:lnTo>
                    <a:pt x="8235" y="4912"/>
                  </a:lnTo>
                  <a:lnTo>
                    <a:pt x="100" y="4912"/>
                  </a:lnTo>
                  <a:lnTo>
                    <a:pt x="100" y="99"/>
                  </a:lnTo>
                  <a:close/>
                  <a:moveTo>
                    <a:pt x="48" y="1"/>
                  </a:moveTo>
                  <a:cubicBezTo>
                    <a:pt x="22" y="1"/>
                    <a:pt x="1" y="21"/>
                    <a:pt x="1" y="47"/>
                  </a:cubicBezTo>
                  <a:lnTo>
                    <a:pt x="1" y="4959"/>
                  </a:lnTo>
                  <a:cubicBezTo>
                    <a:pt x="1" y="4985"/>
                    <a:pt x="22" y="5005"/>
                    <a:pt x="48" y="5005"/>
                  </a:cubicBezTo>
                  <a:lnTo>
                    <a:pt x="8287" y="5005"/>
                  </a:lnTo>
                  <a:cubicBezTo>
                    <a:pt x="8313" y="5005"/>
                    <a:pt x="8334" y="4985"/>
                    <a:pt x="8334" y="4959"/>
                  </a:cubicBezTo>
                  <a:lnTo>
                    <a:pt x="8334" y="47"/>
                  </a:lnTo>
                  <a:cubicBezTo>
                    <a:pt x="8334" y="21"/>
                    <a:pt x="8313" y="1"/>
                    <a:pt x="8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5"/>
            <p:cNvSpPr/>
            <p:nvPr/>
          </p:nvSpPr>
          <p:spPr>
            <a:xfrm>
              <a:off x="2509475" y="1526800"/>
              <a:ext cx="190300" cy="107750"/>
            </a:xfrm>
            <a:custGeom>
              <a:avLst/>
              <a:gdLst/>
              <a:ahLst/>
              <a:cxnLst/>
              <a:rect l="l" t="t" r="r" b="b"/>
              <a:pathLst>
                <a:path w="7612" h="4310" extrusionOk="0">
                  <a:moveTo>
                    <a:pt x="7513" y="99"/>
                  </a:moveTo>
                  <a:lnTo>
                    <a:pt x="7513" y="4211"/>
                  </a:lnTo>
                  <a:lnTo>
                    <a:pt x="99" y="4211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4263"/>
                  </a:lnTo>
                  <a:cubicBezTo>
                    <a:pt x="0" y="4289"/>
                    <a:pt x="21" y="4309"/>
                    <a:pt x="47" y="4309"/>
                  </a:cubicBezTo>
                  <a:lnTo>
                    <a:pt x="7559" y="4309"/>
                  </a:lnTo>
                  <a:cubicBezTo>
                    <a:pt x="7585" y="4309"/>
                    <a:pt x="7606" y="4289"/>
                    <a:pt x="7611" y="4263"/>
                  </a:cubicBezTo>
                  <a:lnTo>
                    <a:pt x="7611" y="47"/>
                  </a:lnTo>
                  <a:cubicBezTo>
                    <a:pt x="7606" y="21"/>
                    <a:pt x="7585" y="0"/>
                    <a:pt x="7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5"/>
            <p:cNvSpPr/>
            <p:nvPr/>
          </p:nvSpPr>
          <p:spPr>
            <a:xfrm>
              <a:off x="2567350" y="1571575"/>
              <a:ext cx="69725" cy="27275"/>
            </a:xfrm>
            <a:custGeom>
              <a:avLst/>
              <a:gdLst/>
              <a:ahLst/>
              <a:cxnLst/>
              <a:rect l="l" t="t" r="r" b="b"/>
              <a:pathLst>
                <a:path w="2789" h="1091" extrusionOk="0">
                  <a:moveTo>
                    <a:pt x="1" y="1"/>
                  </a:moveTo>
                  <a:lnTo>
                    <a:pt x="1" y="681"/>
                  </a:lnTo>
                  <a:cubicBezTo>
                    <a:pt x="1" y="904"/>
                    <a:pt x="183" y="1091"/>
                    <a:pt x="411" y="1091"/>
                  </a:cubicBezTo>
                  <a:lnTo>
                    <a:pt x="2379" y="1091"/>
                  </a:lnTo>
                  <a:cubicBezTo>
                    <a:pt x="2602" y="1091"/>
                    <a:pt x="2789" y="904"/>
                    <a:pt x="2789" y="681"/>
                  </a:cubicBezTo>
                  <a:lnTo>
                    <a:pt x="2789" y="1"/>
                  </a:lnTo>
                  <a:lnTo>
                    <a:pt x="2690" y="1"/>
                  </a:lnTo>
                  <a:lnTo>
                    <a:pt x="2690" y="681"/>
                  </a:lnTo>
                  <a:cubicBezTo>
                    <a:pt x="2690" y="852"/>
                    <a:pt x="2550" y="992"/>
                    <a:pt x="2379" y="992"/>
                  </a:cubicBezTo>
                  <a:lnTo>
                    <a:pt x="411" y="992"/>
                  </a:lnTo>
                  <a:cubicBezTo>
                    <a:pt x="240" y="992"/>
                    <a:pt x="100" y="852"/>
                    <a:pt x="100" y="681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5"/>
            <p:cNvSpPr/>
            <p:nvPr/>
          </p:nvSpPr>
          <p:spPr>
            <a:xfrm>
              <a:off x="2562300" y="1566775"/>
              <a:ext cx="10925" cy="9475"/>
            </a:xfrm>
            <a:custGeom>
              <a:avLst/>
              <a:gdLst/>
              <a:ahLst/>
              <a:cxnLst/>
              <a:rect l="l" t="t" r="r" b="b"/>
              <a:pathLst>
                <a:path w="437" h="379" extrusionOk="0">
                  <a:moveTo>
                    <a:pt x="250" y="0"/>
                  </a:moveTo>
                  <a:cubicBezTo>
                    <a:pt x="83" y="0"/>
                    <a:pt x="0" y="203"/>
                    <a:pt x="120" y="322"/>
                  </a:cubicBezTo>
                  <a:cubicBezTo>
                    <a:pt x="157" y="361"/>
                    <a:pt x="204" y="379"/>
                    <a:pt x="250" y="379"/>
                  </a:cubicBezTo>
                  <a:cubicBezTo>
                    <a:pt x="345" y="379"/>
                    <a:pt x="436" y="304"/>
                    <a:pt x="436" y="193"/>
                  </a:cubicBezTo>
                  <a:cubicBezTo>
                    <a:pt x="436" y="89"/>
                    <a:pt x="353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5"/>
            <p:cNvSpPr/>
            <p:nvPr/>
          </p:nvSpPr>
          <p:spPr>
            <a:xfrm>
              <a:off x="2629400" y="1566775"/>
              <a:ext cx="11050" cy="9475"/>
            </a:xfrm>
            <a:custGeom>
              <a:avLst/>
              <a:gdLst/>
              <a:ahLst/>
              <a:cxnLst/>
              <a:rect l="l" t="t" r="r" b="b"/>
              <a:pathLst>
                <a:path w="442" h="379" extrusionOk="0">
                  <a:moveTo>
                    <a:pt x="250" y="0"/>
                  </a:moveTo>
                  <a:cubicBezTo>
                    <a:pt x="84" y="0"/>
                    <a:pt x="0" y="203"/>
                    <a:pt x="120" y="322"/>
                  </a:cubicBezTo>
                  <a:cubicBezTo>
                    <a:pt x="159" y="361"/>
                    <a:pt x="207" y="379"/>
                    <a:pt x="253" y="379"/>
                  </a:cubicBezTo>
                  <a:cubicBezTo>
                    <a:pt x="350" y="379"/>
                    <a:pt x="442" y="304"/>
                    <a:pt x="442" y="193"/>
                  </a:cubicBezTo>
                  <a:cubicBezTo>
                    <a:pt x="437" y="89"/>
                    <a:pt x="354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8" name="Google Shape;2218;p65"/>
          <p:cNvGrpSpPr/>
          <p:nvPr/>
        </p:nvGrpSpPr>
        <p:grpSpPr>
          <a:xfrm>
            <a:off x="343929" y="9"/>
            <a:ext cx="932262" cy="2838322"/>
            <a:chOff x="973775" y="2233375"/>
            <a:chExt cx="404575" cy="1231750"/>
          </a:xfrm>
        </p:grpSpPr>
        <p:sp>
          <p:nvSpPr>
            <p:cNvPr id="2219" name="Google Shape;2219;p65"/>
            <p:cNvSpPr/>
            <p:nvPr/>
          </p:nvSpPr>
          <p:spPr>
            <a:xfrm>
              <a:off x="1223875" y="2922850"/>
              <a:ext cx="58575" cy="27925"/>
            </a:xfrm>
            <a:custGeom>
              <a:avLst/>
              <a:gdLst/>
              <a:ahLst/>
              <a:cxnLst/>
              <a:rect l="l" t="t" r="r" b="b"/>
              <a:pathLst>
                <a:path w="2343" h="1117" extrusionOk="0">
                  <a:moveTo>
                    <a:pt x="2332" y="0"/>
                  </a:moveTo>
                  <a:cubicBezTo>
                    <a:pt x="2254" y="5"/>
                    <a:pt x="328" y="151"/>
                    <a:pt x="1" y="1085"/>
                  </a:cubicBezTo>
                  <a:lnTo>
                    <a:pt x="94" y="1116"/>
                  </a:lnTo>
                  <a:cubicBezTo>
                    <a:pt x="401" y="239"/>
                    <a:pt x="2321" y="99"/>
                    <a:pt x="2342" y="99"/>
                  </a:cubicBezTo>
                  <a:lnTo>
                    <a:pt x="2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5"/>
            <p:cNvSpPr/>
            <p:nvPr/>
          </p:nvSpPr>
          <p:spPr>
            <a:xfrm>
              <a:off x="1042425" y="2920900"/>
              <a:ext cx="73225" cy="72050"/>
            </a:xfrm>
            <a:custGeom>
              <a:avLst/>
              <a:gdLst/>
              <a:ahLst/>
              <a:cxnLst/>
              <a:rect l="l" t="t" r="r" b="b"/>
              <a:pathLst>
                <a:path w="2929" h="2882" extrusionOk="0">
                  <a:moveTo>
                    <a:pt x="1" y="0"/>
                  </a:moveTo>
                  <a:lnTo>
                    <a:pt x="1" y="94"/>
                  </a:lnTo>
                  <a:cubicBezTo>
                    <a:pt x="2566" y="120"/>
                    <a:pt x="2835" y="2856"/>
                    <a:pt x="2835" y="2882"/>
                  </a:cubicBezTo>
                  <a:lnTo>
                    <a:pt x="2929" y="2871"/>
                  </a:lnTo>
                  <a:cubicBezTo>
                    <a:pt x="2929" y="2845"/>
                    <a:pt x="2654" y="2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5"/>
            <p:cNvSpPr/>
            <p:nvPr/>
          </p:nvSpPr>
          <p:spPr>
            <a:xfrm>
              <a:off x="975075" y="2993325"/>
              <a:ext cx="102825" cy="45950"/>
            </a:xfrm>
            <a:custGeom>
              <a:avLst/>
              <a:gdLst/>
              <a:ahLst/>
              <a:cxnLst/>
              <a:rect l="l" t="t" r="r" b="b"/>
              <a:pathLst>
                <a:path w="4113" h="1838" extrusionOk="0">
                  <a:moveTo>
                    <a:pt x="2697" y="1"/>
                  </a:moveTo>
                  <a:cubicBezTo>
                    <a:pt x="2373" y="1"/>
                    <a:pt x="2050" y="74"/>
                    <a:pt x="1760" y="208"/>
                  </a:cubicBezTo>
                  <a:cubicBezTo>
                    <a:pt x="1501" y="327"/>
                    <a:pt x="1231" y="478"/>
                    <a:pt x="1059" y="654"/>
                  </a:cubicBezTo>
                  <a:cubicBezTo>
                    <a:pt x="1059" y="654"/>
                    <a:pt x="130" y="789"/>
                    <a:pt x="0" y="1838"/>
                  </a:cubicBezTo>
                  <a:cubicBezTo>
                    <a:pt x="0" y="1838"/>
                    <a:pt x="514" y="1329"/>
                    <a:pt x="1096" y="1329"/>
                  </a:cubicBezTo>
                  <a:cubicBezTo>
                    <a:pt x="1468" y="1329"/>
                    <a:pt x="2219" y="1576"/>
                    <a:pt x="2851" y="1576"/>
                  </a:cubicBezTo>
                  <a:cubicBezTo>
                    <a:pt x="3198" y="1576"/>
                    <a:pt x="3509" y="1502"/>
                    <a:pt x="3702" y="1272"/>
                  </a:cubicBezTo>
                  <a:cubicBezTo>
                    <a:pt x="4112" y="789"/>
                    <a:pt x="4071" y="379"/>
                    <a:pt x="3401" y="125"/>
                  </a:cubicBezTo>
                  <a:cubicBezTo>
                    <a:pt x="3176" y="41"/>
                    <a:pt x="2936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5"/>
            <p:cNvSpPr/>
            <p:nvPr/>
          </p:nvSpPr>
          <p:spPr>
            <a:xfrm>
              <a:off x="973775" y="2992150"/>
              <a:ext cx="102700" cy="48425"/>
            </a:xfrm>
            <a:custGeom>
              <a:avLst/>
              <a:gdLst/>
              <a:ahLst/>
              <a:cxnLst/>
              <a:rect l="l" t="t" r="r" b="b"/>
              <a:pathLst>
                <a:path w="4108" h="1937" extrusionOk="0">
                  <a:moveTo>
                    <a:pt x="2791" y="99"/>
                  </a:moveTo>
                  <a:cubicBezTo>
                    <a:pt x="3011" y="99"/>
                    <a:pt x="3226" y="140"/>
                    <a:pt x="3432" y="218"/>
                  </a:cubicBezTo>
                  <a:cubicBezTo>
                    <a:pt x="3733" y="333"/>
                    <a:pt x="3910" y="478"/>
                    <a:pt x="3956" y="655"/>
                  </a:cubicBezTo>
                  <a:cubicBezTo>
                    <a:pt x="4003" y="836"/>
                    <a:pt x="3920" y="1044"/>
                    <a:pt x="3718" y="1288"/>
                  </a:cubicBezTo>
                  <a:cubicBezTo>
                    <a:pt x="3535" y="1504"/>
                    <a:pt x="3239" y="1574"/>
                    <a:pt x="2905" y="1574"/>
                  </a:cubicBezTo>
                  <a:cubicBezTo>
                    <a:pt x="2556" y="1574"/>
                    <a:pt x="2165" y="1497"/>
                    <a:pt x="1818" y="1428"/>
                  </a:cubicBezTo>
                  <a:cubicBezTo>
                    <a:pt x="1594" y="1376"/>
                    <a:pt x="1371" y="1340"/>
                    <a:pt x="1148" y="1324"/>
                  </a:cubicBezTo>
                  <a:cubicBezTo>
                    <a:pt x="707" y="1324"/>
                    <a:pt x="302" y="1610"/>
                    <a:pt x="120" y="1760"/>
                  </a:cubicBezTo>
                  <a:cubicBezTo>
                    <a:pt x="213" y="1246"/>
                    <a:pt x="608" y="847"/>
                    <a:pt x="1122" y="748"/>
                  </a:cubicBezTo>
                  <a:cubicBezTo>
                    <a:pt x="1132" y="748"/>
                    <a:pt x="1143" y="743"/>
                    <a:pt x="1148" y="732"/>
                  </a:cubicBezTo>
                  <a:cubicBezTo>
                    <a:pt x="1288" y="587"/>
                    <a:pt x="1522" y="442"/>
                    <a:pt x="1833" y="296"/>
                  </a:cubicBezTo>
                  <a:cubicBezTo>
                    <a:pt x="2119" y="166"/>
                    <a:pt x="2435" y="99"/>
                    <a:pt x="2752" y="99"/>
                  </a:cubicBezTo>
                  <a:cubicBezTo>
                    <a:pt x="2765" y="99"/>
                    <a:pt x="2778" y="99"/>
                    <a:pt x="2791" y="99"/>
                  </a:cubicBezTo>
                  <a:close/>
                  <a:moveTo>
                    <a:pt x="2752" y="0"/>
                  </a:moveTo>
                  <a:cubicBezTo>
                    <a:pt x="2429" y="0"/>
                    <a:pt x="2097" y="70"/>
                    <a:pt x="1792" y="208"/>
                  </a:cubicBezTo>
                  <a:cubicBezTo>
                    <a:pt x="1480" y="353"/>
                    <a:pt x="1241" y="504"/>
                    <a:pt x="1091" y="655"/>
                  </a:cubicBezTo>
                  <a:cubicBezTo>
                    <a:pt x="961" y="680"/>
                    <a:pt x="125" y="883"/>
                    <a:pt x="0" y="1880"/>
                  </a:cubicBezTo>
                  <a:cubicBezTo>
                    <a:pt x="0" y="1901"/>
                    <a:pt x="11" y="1921"/>
                    <a:pt x="32" y="1932"/>
                  </a:cubicBezTo>
                  <a:cubicBezTo>
                    <a:pt x="37" y="1932"/>
                    <a:pt x="42" y="1937"/>
                    <a:pt x="52" y="1937"/>
                  </a:cubicBezTo>
                  <a:cubicBezTo>
                    <a:pt x="63" y="1937"/>
                    <a:pt x="78" y="1932"/>
                    <a:pt x="84" y="1921"/>
                  </a:cubicBezTo>
                  <a:cubicBezTo>
                    <a:pt x="89" y="1916"/>
                    <a:pt x="592" y="1423"/>
                    <a:pt x="1148" y="1423"/>
                  </a:cubicBezTo>
                  <a:cubicBezTo>
                    <a:pt x="1366" y="1438"/>
                    <a:pt x="1584" y="1470"/>
                    <a:pt x="1802" y="1522"/>
                  </a:cubicBezTo>
                  <a:cubicBezTo>
                    <a:pt x="2154" y="1592"/>
                    <a:pt x="2550" y="1671"/>
                    <a:pt x="2910" y="1671"/>
                  </a:cubicBezTo>
                  <a:cubicBezTo>
                    <a:pt x="3266" y="1671"/>
                    <a:pt x="3586" y="1593"/>
                    <a:pt x="3790" y="1350"/>
                  </a:cubicBezTo>
                  <a:cubicBezTo>
                    <a:pt x="4019" y="1085"/>
                    <a:pt x="4107" y="841"/>
                    <a:pt x="4050" y="634"/>
                  </a:cubicBezTo>
                  <a:cubicBezTo>
                    <a:pt x="3998" y="421"/>
                    <a:pt x="3801" y="255"/>
                    <a:pt x="3468" y="125"/>
                  </a:cubicBezTo>
                  <a:cubicBezTo>
                    <a:pt x="3245" y="41"/>
                    <a:pt x="3001" y="0"/>
                    <a:pt x="2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5"/>
            <p:cNvSpPr/>
            <p:nvPr/>
          </p:nvSpPr>
          <p:spPr>
            <a:xfrm>
              <a:off x="1001300" y="3004475"/>
              <a:ext cx="47900" cy="8075"/>
            </a:xfrm>
            <a:custGeom>
              <a:avLst/>
              <a:gdLst/>
              <a:ahLst/>
              <a:cxnLst/>
              <a:rect l="l" t="t" r="r" b="b"/>
              <a:pathLst>
                <a:path w="1916" h="323" extrusionOk="0">
                  <a:moveTo>
                    <a:pt x="1023" y="0"/>
                  </a:moveTo>
                  <a:cubicBezTo>
                    <a:pt x="756" y="0"/>
                    <a:pt x="419" y="43"/>
                    <a:pt x="0" y="162"/>
                  </a:cubicBezTo>
                  <a:lnTo>
                    <a:pt x="26" y="255"/>
                  </a:lnTo>
                  <a:cubicBezTo>
                    <a:pt x="437" y="138"/>
                    <a:pt x="764" y="97"/>
                    <a:pt x="1021" y="97"/>
                  </a:cubicBezTo>
                  <a:cubicBezTo>
                    <a:pt x="1620" y="97"/>
                    <a:pt x="1839" y="319"/>
                    <a:pt x="1843" y="322"/>
                  </a:cubicBezTo>
                  <a:lnTo>
                    <a:pt x="1871" y="302"/>
                  </a:lnTo>
                  <a:lnTo>
                    <a:pt x="1871" y="302"/>
                  </a:lnTo>
                  <a:lnTo>
                    <a:pt x="1916" y="260"/>
                  </a:lnTo>
                  <a:cubicBezTo>
                    <a:pt x="1905" y="245"/>
                    <a:pt x="1666" y="0"/>
                    <a:pt x="1023" y="0"/>
                  </a:cubicBezTo>
                  <a:close/>
                  <a:moveTo>
                    <a:pt x="1885" y="291"/>
                  </a:moveTo>
                  <a:lnTo>
                    <a:pt x="1871" y="302"/>
                  </a:lnTo>
                  <a:lnTo>
                    <a:pt x="1871" y="302"/>
                  </a:lnTo>
                  <a:lnTo>
                    <a:pt x="1848" y="322"/>
                  </a:lnTo>
                  <a:lnTo>
                    <a:pt x="1885" y="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5"/>
            <p:cNvSpPr/>
            <p:nvPr/>
          </p:nvSpPr>
          <p:spPr>
            <a:xfrm>
              <a:off x="1125375" y="2910025"/>
              <a:ext cx="98400" cy="66400"/>
            </a:xfrm>
            <a:custGeom>
              <a:avLst/>
              <a:gdLst/>
              <a:ahLst/>
              <a:cxnLst/>
              <a:rect l="l" t="t" r="r" b="b"/>
              <a:pathLst>
                <a:path w="3936" h="2656" extrusionOk="0">
                  <a:moveTo>
                    <a:pt x="2517" y="1"/>
                  </a:moveTo>
                  <a:cubicBezTo>
                    <a:pt x="2208" y="1"/>
                    <a:pt x="1858" y="77"/>
                    <a:pt x="1475" y="285"/>
                  </a:cubicBezTo>
                  <a:cubicBezTo>
                    <a:pt x="0" y="1084"/>
                    <a:pt x="1651" y="1655"/>
                    <a:pt x="1651" y="1655"/>
                  </a:cubicBezTo>
                  <a:cubicBezTo>
                    <a:pt x="1651" y="1655"/>
                    <a:pt x="1366" y="1941"/>
                    <a:pt x="1932" y="2559"/>
                  </a:cubicBezTo>
                  <a:cubicBezTo>
                    <a:pt x="1993" y="2625"/>
                    <a:pt x="2064" y="2655"/>
                    <a:pt x="2143" y="2655"/>
                  </a:cubicBezTo>
                  <a:cubicBezTo>
                    <a:pt x="2792" y="2655"/>
                    <a:pt x="3936" y="627"/>
                    <a:pt x="3936" y="627"/>
                  </a:cubicBezTo>
                  <a:cubicBezTo>
                    <a:pt x="3936" y="627"/>
                    <a:pt x="3397" y="1"/>
                    <a:pt x="2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5"/>
            <p:cNvSpPr/>
            <p:nvPr/>
          </p:nvSpPr>
          <p:spPr>
            <a:xfrm>
              <a:off x="1145225" y="2908850"/>
              <a:ext cx="79850" cy="68775"/>
            </a:xfrm>
            <a:custGeom>
              <a:avLst/>
              <a:gdLst/>
              <a:ahLst/>
              <a:cxnLst/>
              <a:rect l="l" t="t" r="r" b="b"/>
              <a:pathLst>
                <a:path w="3194" h="2751" extrusionOk="0">
                  <a:moveTo>
                    <a:pt x="1730" y="91"/>
                  </a:moveTo>
                  <a:cubicBezTo>
                    <a:pt x="2480" y="91"/>
                    <a:pt x="2968" y="561"/>
                    <a:pt x="3079" y="679"/>
                  </a:cubicBezTo>
                  <a:cubicBezTo>
                    <a:pt x="2939" y="923"/>
                    <a:pt x="1958" y="2585"/>
                    <a:pt x="1382" y="2652"/>
                  </a:cubicBezTo>
                  <a:cubicBezTo>
                    <a:pt x="1371" y="2654"/>
                    <a:pt x="1361" y="2654"/>
                    <a:pt x="1350" y="2654"/>
                  </a:cubicBezTo>
                  <a:cubicBezTo>
                    <a:pt x="1279" y="2654"/>
                    <a:pt x="1215" y="2624"/>
                    <a:pt x="1174" y="2569"/>
                  </a:cubicBezTo>
                  <a:cubicBezTo>
                    <a:pt x="650" y="2003"/>
                    <a:pt x="888" y="1739"/>
                    <a:pt x="894" y="1733"/>
                  </a:cubicBezTo>
                  <a:cubicBezTo>
                    <a:pt x="904" y="1723"/>
                    <a:pt x="909" y="1707"/>
                    <a:pt x="909" y="1692"/>
                  </a:cubicBezTo>
                  <a:cubicBezTo>
                    <a:pt x="904" y="1671"/>
                    <a:pt x="894" y="1661"/>
                    <a:pt x="878" y="1655"/>
                  </a:cubicBezTo>
                  <a:cubicBezTo>
                    <a:pt x="868" y="1650"/>
                    <a:pt x="151" y="1401"/>
                    <a:pt x="120" y="1022"/>
                  </a:cubicBezTo>
                  <a:cubicBezTo>
                    <a:pt x="104" y="814"/>
                    <a:pt x="302" y="596"/>
                    <a:pt x="707" y="373"/>
                  </a:cubicBezTo>
                  <a:cubicBezTo>
                    <a:pt x="1085" y="168"/>
                    <a:pt x="1429" y="91"/>
                    <a:pt x="1730" y="91"/>
                  </a:cubicBezTo>
                  <a:close/>
                  <a:moveTo>
                    <a:pt x="1719" y="1"/>
                  </a:moveTo>
                  <a:cubicBezTo>
                    <a:pt x="1404" y="1"/>
                    <a:pt x="1048" y="79"/>
                    <a:pt x="660" y="290"/>
                  </a:cubicBezTo>
                  <a:cubicBezTo>
                    <a:pt x="219" y="529"/>
                    <a:pt x="1" y="778"/>
                    <a:pt x="21" y="1032"/>
                  </a:cubicBezTo>
                  <a:cubicBezTo>
                    <a:pt x="53" y="1406"/>
                    <a:pt x="598" y="1650"/>
                    <a:pt x="779" y="1723"/>
                  </a:cubicBezTo>
                  <a:cubicBezTo>
                    <a:pt x="717" y="1842"/>
                    <a:pt x="644" y="2143"/>
                    <a:pt x="1101" y="2637"/>
                  </a:cubicBezTo>
                  <a:cubicBezTo>
                    <a:pt x="1164" y="2709"/>
                    <a:pt x="1252" y="2751"/>
                    <a:pt x="1345" y="2751"/>
                  </a:cubicBezTo>
                  <a:cubicBezTo>
                    <a:pt x="1361" y="2751"/>
                    <a:pt x="1376" y="2751"/>
                    <a:pt x="1392" y="2746"/>
                  </a:cubicBezTo>
                  <a:cubicBezTo>
                    <a:pt x="2062" y="2673"/>
                    <a:pt x="3136" y="778"/>
                    <a:pt x="3183" y="695"/>
                  </a:cubicBezTo>
                  <a:cubicBezTo>
                    <a:pt x="3194" y="679"/>
                    <a:pt x="3188" y="659"/>
                    <a:pt x="3178" y="638"/>
                  </a:cubicBezTo>
                  <a:cubicBezTo>
                    <a:pt x="3170" y="630"/>
                    <a:pt x="261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5"/>
            <p:cNvSpPr/>
            <p:nvPr/>
          </p:nvSpPr>
          <p:spPr>
            <a:xfrm>
              <a:off x="1166650" y="2928425"/>
              <a:ext cx="37650" cy="23000"/>
            </a:xfrm>
            <a:custGeom>
              <a:avLst/>
              <a:gdLst/>
              <a:ahLst/>
              <a:cxnLst/>
              <a:rect l="l" t="t" r="r" b="b"/>
              <a:pathLst>
                <a:path w="1506" h="920" extrusionOk="0">
                  <a:moveTo>
                    <a:pt x="1506" y="0"/>
                  </a:moveTo>
                  <a:cubicBezTo>
                    <a:pt x="1506" y="0"/>
                    <a:pt x="561" y="218"/>
                    <a:pt x="0" y="919"/>
                  </a:cubicBezTo>
                  <a:lnTo>
                    <a:pt x="1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5"/>
            <p:cNvSpPr/>
            <p:nvPr/>
          </p:nvSpPr>
          <p:spPr>
            <a:xfrm>
              <a:off x="1165725" y="2927250"/>
              <a:ext cx="38725" cy="24950"/>
            </a:xfrm>
            <a:custGeom>
              <a:avLst/>
              <a:gdLst/>
              <a:ahLst/>
              <a:cxnLst/>
              <a:rect l="l" t="t" r="r" b="b"/>
              <a:pathLst>
                <a:path w="1549" h="998" extrusionOk="0">
                  <a:moveTo>
                    <a:pt x="1527" y="1"/>
                  </a:moveTo>
                  <a:cubicBezTo>
                    <a:pt x="1491" y="11"/>
                    <a:pt x="562" y="229"/>
                    <a:pt x="1" y="935"/>
                  </a:cubicBezTo>
                  <a:lnTo>
                    <a:pt x="74" y="997"/>
                  </a:lnTo>
                  <a:cubicBezTo>
                    <a:pt x="619" y="317"/>
                    <a:pt x="1543" y="94"/>
                    <a:pt x="1548" y="94"/>
                  </a:cubicBezTo>
                  <a:lnTo>
                    <a:pt x="1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5"/>
            <p:cNvSpPr/>
            <p:nvPr/>
          </p:nvSpPr>
          <p:spPr>
            <a:xfrm>
              <a:off x="1208575" y="2934025"/>
              <a:ext cx="102800" cy="46075"/>
            </a:xfrm>
            <a:custGeom>
              <a:avLst/>
              <a:gdLst/>
              <a:ahLst/>
              <a:cxnLst/>
              <a:rect l="l" t="t" r="r" b="b"/>
              <a:pathLst>
                <a:path w="4112" h="1843" extrusionOk="0">
                  <a:moveTo>
                    <a:pt x="1413" y="0"/>
                  </a:moveTo>
                  <a:cubicBezTo>
                    <a:pt x="1174" y="0"/>
                    <a:pt x="935" y="40"/>
                    <a:pt x="711" y="124"/>
                  </a:cubicBezTo>
                  <a:cubicBezTo>
                    <a:pt x="42" y="378"/>
                    <a:pt x="0" y="789"/>
                    <a:pt x="410" y="1271"/>
                  </a:cubicBezTo>
                  <a:cubicBezTo>
                    <a:pt x="603" y="1501"/>
                    <a:pt x="914" y="1575"/>
                    <a:pt x="1261" y="1575"/>
                  </a:cubicBezTo>
                  <a:cubicBezTo>
                    <a:pt x="1893" y="1575"/>
                    <a:pt x="2644" y="1329"/>
                    <a:pt x="3017" y="1329"/>
                  </a:cubicBezTo>
                  <a:cubicBezTo>
                    <a:pt x="3598" y="1329"/>
                    <a:pt x="4112" y="1843"/>
                    <a:pt x="4112" y="1843"/>
                  </a:cubicBezTo>
                  <a:cubicBezTo>
                    <a:pt x="3987" y="789"/>
                    <a:pt x="3053" y="654"/>
                    <a:pt x="3053" y="654"/>
                  </a:cubicBezTo>
                  <a:cubicBezTo>
                    <a:pt x="2882" y="477"/>
                    <a:pt x="2612" y="327"/>
                    <a:pt x="2352" y="207"/>
                  </a:cubicBezTo>
                  <a:cubicBezTo>
                    <a:pt x="2063" y="73"/>
                    <a:pt x="1737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5"/>
            <p:cNvSpPr/>
            <p:nvPr/>
          </p:nvSpPr>
          <p:spPr>
            <a:xfrm>
              <a:off x="1210000" y="2932850"/>
              <a:ext cx="102675" cy="48425"/>
            </a:xfrm>
            <a:custGeom>
              <a:avLst/>
              <a:gdLst/>
              <a:ahLst/>
              <a:cxnLst/>
              <a:rect l="l" t="t" r="r" b="b"/>
              <a:pathLst>
                <a:path w="4107" h="1937" extrusionOk="0">
                  <a:moveTo>
                    <a:pt x="1355" y="97"/>
                  </a:moveTo>
                  <a:cubicBezTo>
                    <a:pt x="1665" y="97"/>
                    <a:pt x="1983" y="165"/>
                    <a:pt x="2274" y="301"/>
                  </a:cubicBezTo>
                  <a:cubicBezTo>
                    <a:pt x="2586" y="441"/>
                    <a:pt x="2819" y="586"/>
                    <a:pt x="2960" y="737"/>
                  </a:cubicBezTo>
                  <a:cubicBezTo>
                    <a:pt x="2965" y="742"/>
                    <a:pt x="2975" y="747"/>
                    <a:pt x="2986" y="747"/>
                  </a:cubicBezTo>
                  <a:cubicBezTo>
                    <a:pt x="3494" y="851"/>
                    <a:pt x="3889" y="1251"/>
                    <a:pt x="3988" y="1760"/>
                  </a:cubicBezTo>
                  <a:cubicBezTo>
                    <a:pt x="3806" y="1609"/>
                    <a:pt x="3406" y="1324"/>
                    <a:pt x="2960" y="1324"/>
                  </a:cubicBezTo>
                  <a:cubicBezTo>
                    <a:pt x="2736" y="1339"/>
                    <a:pt x="2508" y="1376"/>
                    <a:pt x="2290" y="1427"/>
                  </a:cubicBezTo>
                  <a:cubicBezTo>
                    <a:pt x="1941" y="1497"/>
                    <a:pt x="1548" y="1576"/>
                    <a:pt x="1198" y="1576"/>
                  </a:cubicBezTo>
                  <a:cubicBezTo>
                    <a:pt x="866" y="1576"/>
                    <a:pt x="572" y="1505"/>
                    <a:pt x="390" y="1287"/>
                  </a:cubicBezTo>
                  <a:cubicBezTo>
                    <a:pt x="187" y="1048"/>
                    <a:pt x="104" y="836"/>
                    <a:pt x="151" y="659"/>
                  </a:cubicBezTo>
                  <a:cubicBezTo>
                    <a:pt x="198" y="477"/>
                    <a:pt x="374" y="332"/>
                    <a:pt x="675" y="218"/>
                  </a:cubicBezTo>
                  <a:cubicBezTo>
                    <a:pt x="887" y="137"/>
                    <a:pt x="1118" y="97"/>
                    <a:pt x="1355" y="97"/>
                  </a:cubicBezTo>
                  <a:close/>
                  <a:moveTo>
                    <a:pt x="1359" y="1"/>
                  </a:moveTo>
                  <a:cubicBezTo>
                    <a:pt x="1109" y="1"/>
                    <a:pt x="863" y="44"/>
                    <a:pt x="639" y="130"/>
                  </a:cubicBezTo>
                  <a:cubicBezTo>
                    <a:pt x="307" y="254"/>
                    <a:pt x="115" y="425"/>
                    <a:pt x="57" y="633"/>
                  </a:cubicBezTo>
                  <a:cubicBezTo>
                    <a:pt x="0" y="841"/>
                    <a:pt x="89" y="1085"/>
                    <a:pt x="317" y="1350"/>
                  </a:cubicBezTo>
                  <a:cubicBezTo>
                    <a:pt x="521" y="1593"/>
                    <a:pt x="841" y="1671"/>
                    <a:pt x="1198" y="1671"/>
                  </a:cubicBezTo>
                  <a:cubicBezTo>
                    <a:pt x="1558" y="1671"/>
                    <a:pt x="1956" y="1591"/>
                    <a:pt x="2311" y="1521"/>
                  </a:cubicBezTo>
                  <a:cubicBezTo>
                    <a:pt x="2523" y="1469"/>
                    <a:pt x="2741" y="1438"/>
                    <a:pt x="2960" y="1422"/>
                  </a:cubicBezTo>
                  <a:cubicBezTo>
                    <a:pt x="3515" y="1422"/>
                    <a:pt x="4019" y="1915"/>
                    <a:pt x="4024" y="1921"/>
                  </a:cubicBezTo>
                  <a:cubicBezTo>
                    <a:pt x="4029" y="1931"/>
                    <a:pt x="4045" y="1936"/>
                    <a:pt x="4055" y="1936"/>
                  </a:cubicBezTo>
                  <a:cubicBezTo>
                    <a:pt x="4065" y="1936"/>
                    <a:pt x="4071" y="1936"/>
                    <a:pt x="4081" y="1931"/>
                  </a:cubicBezTo>
                  <a:cubicBezTo>
                    <a:pt x="4097" y="1921"/>
                    <a:pt x="4107" y="1900"/>
                    <a:pt x="4107" y="1879"/>
                  </a:cubicBezTo>
                  <a:cubicBezTo>
                    <a:pt x="3982" y="882"/>
                    <a:pt x="3146" y="680"/>
                    <a:pt x="3017" y="654"/>
                  </a:cubicBezTo>
                  <a:cubicBezTo>
                    <a:pt x="2866" y="503"/>
                    <a:pt x="2632" y="353"/>
                    <a:pt x="2316" y="213"/>
                  </a:cubicBezTo>
                  <a:cubicBezTo>
                    <a:pt x="2014" y="72"/>
                    <a:pt x="1683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5"/>
            <p:cNvSpPr/>
            <p:nvPr/>
          </p:nvSpPr>
          <p:spPr>
            <a:xfrm>
              <a:off x="1238150" y="2946325"/>
              <a:ext cx="46750" cy="6125"/>
            </a:xfrm>
            <a:custGeom>
              <a:avLst/>
              <a:gdLst/>
              <a:ahLst/>
              <a:cxnLst/>
              <a:rect l="l" t="t" r="r" b="b"/>
              <a:pathLst>
                <a:path w="1870" h="245" extrusionOk="0">
                  <a:moveTo>
                    <a:pt x="859" y="1"/>
                  </a:moveTo>
                  <a:cubicBezTo>
                    <a:pt x="227" y="1"/>
                    <a:pt x="1" y="245"/>
                    <a:pt x="1" y="245"/>
                  </a:cubicBezTo>
                  <a:lnTo>
                    <a:pt x="1870" y="162"/>
                  </a:lnTo>
                  <a:cubicBezTo>
                    <a:pt x="1454" y="43"/>
                    <a:pt x="1122" y="1"/>
                    <a:pt x="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5"/>
            <p:cNvSpPr/>
            <p:nvPr/>
          </p:nvSpPr>
          <p:spPr>
            <a:xfrm>
              <a:off x="1237250" y="2945150"/>
              <a:ext cx="47925" cy="8075"/>
            </a:xfrm>
            <a:custGeom>
              <a:avLst/>
              <a:gdLst/>
              <a:ahLst/>
              <a:cxnLst/>
              <a:rect l="l" t="t" r="r" b="b"/>
              <a:pathLst>
                <a:path w="1917" h="323" extrusionOk="0">
                  <a:moveTo>
                    <a:pt x="893" y="1"/>
                  </a:moveTo>
                  <a:cubicBezTo>
                    <a:pt x="252" y="1"/>
                    <a:pt x="15" y="244"/>
                    <a:pt x="1" y="255"/>
                  </a:cubicBezTo>
                  <a:lnTo>
                    <a:pt x="73" y="323"/>
                  </a:lnTo>
                  <a:cubicBezTo>
                    <a:pt x="77" y="319"/>
                    <a:pt x="296" y="97"/>
                    <a:pt x="895" y="97"/>
                  </a:cubicBezTo>
                  <a:cubicBezTo>
                    <a:pt x="1152" y="97"/>
                    <a:pt x="1480" y="138"/>
                    <a:pt x="1890" y="255"/>
                  </a:cubicBezTo>
                  <a:lnTo>
                    <a:pt x="1916" y="162"/>
                  </a:lnTo>
                  <a:cubicBezTo>
                    <a:pt x="1496" y="43"/>
                    <a:pt x="1160" y="1"/>
                    <a:pt x="8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5"/>
            <p:cNvSpPr/>
            <p:nvPr/>
          </p:nvSpPr>
          <p:spPr>
            <a:xfrm>
              <a:off x="1274250" y="2896000"/>
              <a:ext cx="102800" cy="45950"/>
            </a:xfrm>
            <a:custGeom>
              <a:avLst/>
              <a:gdLst/>
              <a:ahLst/>
              <a:cxnLst/>
              <a:rect l="l" t="t" r="r" b="b"/>
              <a:pathLst>
                <a:path w="4112" h="1838" extrusionOk="0">
                  <a:moveTo>
                    <a:pt x="1413" y="0"/>
                  </a:moveTo>
                  <a:cubicBezTo>
                    <a:pt x="1174" y="0"/>
                    <a:pt x="935" y="40"/>
                    <a:pt x="711" y="124"/>
                  </a:cubicBezTo>
                  <a:cubicBezTo>
                    <a:pt x="42" y="378"/>
                    <a:pt x="0" y="788"/>
                    <a:pt x="410" y="1271"/>
                  </a:cubicBezTo>
                  <a:cubicBezTo>
                    <a:pt x="603" y="1501"/>
                    <a:pt x="914" y="1575"/>
                    <a:pt x="1261" y="1575"/>
                  </a:cubicBezTo>
                  <a:cubicBezTo>
                    <a:pt x="1893" y="1575"/>
                    <a:pt x="2644" y="1328"/>
                    <a:pt x="3017" y="1328"/>
                  </a:cubicBezTo>
                  <a:cubicBezTo>
                    <a:pt x="3598" y="1328"/>
                    <a:pt x="4112" y="1837"/>
                    <a:pt x="4112" y="1837"/>
                  </a:cubicBezTo>
                  <a:cubicBezTo>
                    <a:pt x="3982" y="788"/>
                    <a:pt x="3053" y="653"/>
                    <a:pt x="3053" y="653"/>
                  </a:cubicBezTo>
                  <a:cubicBezTo>
                    <a:pt x="2882" y="477"/>
                    <a:pt x="2612" y="326"/>
                    <a:pt x="2352" y="207"/>
                  </a:cubicBezTo>
                  <a:cubicBezTo>
                    <a:pt x="2063" y="73"/>
                    <a:pt x="1737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5"/>
            <p:cNvSpPr/>
            <p:nvPr/>
          </p:nvSpPr>
          <p:spPr>
            <a:xfrm>
              <a:off x="1275675" y="2894800"/>
              <a:ext cx="102675" cy="48300"/>
            </a:xfrm>
            <a:custGeom>
              <a:avLst/>
              <a:gdLst/>
              <a:ahLst/>
              <a:cxnLst/>
              <a:rect l="l" t="t" r="r" b="b"/>
              <a:pathLst>
                <a:path w="4107" h="1932" extrusionOk="0">
                  <a:moveTo>
                    <a:pt x="1359" y="97"/>
                  </a:moveTo>
                  <a:cubicBezTo>
                    <a:pt x="1667" y="97"/>
                    <a:pt x="1984" y="165"/>
                    <a:pt x="2274" y="297"/>
                  </a:cubicBezTo>
                  <a:cubicBezTo>
                    <a:pt x="2586" y="442"/>
                    <a:pt x="2819" y="587"/>
                    <a:pt x="2960" y="733"/>
                  </a:cubicBezTo>
                  <a:cubicBezTo>
                    <a:pt x="2965" y="743"/>
                    <a:pt x="2975" y="748"/>
                    <a:pt x="2985" y="748"/>
                  </a:cubicBezTo>
                  <a:cubicBezTo>
                    <a:pt x="3494" y="847"/>
                    <a:pt x="3889" y="1247"/>
                    <a:pt x="3987" y="1755"/>
                  </a:cubicBezTo>
                  <a:cubicBezTo>
                    <a:pt x="3806" y="1605"/>
                    <a:pt x="3406" y="1324"/>
                    <a:pt x="2960" y="1324"/>
                  </a:cubicBezTo>
                  <a:cubicBezTo>
                    <a:pt x="2736" y="1340"/>
                    <a:pt x="2508" y="1371"/>
                    <a:pt x="2290" y="1423"/>
                  </a:cubicBezTo>
                  <a:cubicBezTo>
                    <a:pt x="1941" y="1495"/>
                    <a:pt x="1548" y="1574"/>
                    <a:pt x="1198" y="1574"/>
                  </a:cubicBezTo>
                  <a:cubicBezTo>
                    <a:pt x="866" y="1574"/>
                    <a:pt x="572" y="1503"/>
                    <a:pt x="390" y="1288"/>
                  </a:cubicBezTo>
                  <a:cubicBezTo>
                    <a:pt x="187" y="1044"/>
                    <a:pt x="104" y="836"/>
                    <a:pt x="151" y="655"/>
                  </a:cubicBezTo>
                  <a:cubicBezTo>
                    <a:pt x="198" y="478"/>
                    <a:pt x="374" y="333"/>
                    <a:pt x="675" y="219"/>
                  </a:cubicBezTo>
                  <a:cubicBezTo>
                    <a:pt x="888" y="137"/>
                    <a:pt x="1121" y="97"/>
                    <a:pt x="1359" y="97"/>
                  </a:cubicBezTo>
                  <a:close/>
                  <a:moveTo>
                    <a:pt x="1355" y="0"/>
                  </a:moveTo>
                  <a:cubicBezTo>
                    <a:pt x="1106" y="0"/>
                    <a:pt x="862" y="42"/>
                    <a:pt x="639" y="125"/>
                  </a:cubicBezTo>
                  <a:cubicBezTo>
                    <a:pt x="307" y="250"/>
                    <a:pt x="109" y="421"/>
                    <a:pt x="57" y="634"/>
                  </a:cubicBezTo>
                  <a:cubicBezTo>
                    <a:pt x="0" y="842"/>
                    <a:pt x="89" y="1080"/>
                    <a:pt x="317" y="1350"/>
                  </a:cubicBezTo>
                  <a:cubicBezTo>
                    <a:pt x="521" y="1593"/>
                    <a:pt x="841" y="1672"/>
                    <a:pt x="1198" y="1672"/>
                  </a:cubicBezTo>
                  <a:cubicBezTo>
                    <a:pt x="1558" y="1672"/>
                    <a:pt x="1956" y="1592"/>
                    <a:pt x="2311" y="1522"/>
                  </a:cubicBezTo>
                  <a:cubicBezTo>
                    <a:pt x="2523" y="1470"/>
                    <a:pt x="2741" y="1439"/>
                    <a:pt x="2960" y="1423"/>
                  </a:cubicBezTo>
                  <a:cubicBezTo>
                    <a:pt x="3515" y="1423"/>
                    <a:pt x="4019" y="1916"/>
                    <a:pt x="4024" y="1922"/>
                  </a:cubicBezTo>
                  <a:cubicBezTo>
                    <a:pt x="4029" y="1927"/>
                    <a:pt x="4045" y="1932"/>
                    <a:pt x="4055" y="1932"/>
                  </a:cubicBezTo>
                  <a:cubicBezTo>
                    <a:pt x="4065" y="1932"/>
                    <a:pt x="4071" y="1932"/>
                    <a:pt x="4076" y="1927"/>
                  </a:cubicBezTo>
                  <a:cubicBezTo>
                    <a:pt x="4097" y="1922"/>
                    <a:pt x="4107" y="1901"/>
                    <a:pt x="4107" y="1880"/>
                  </a:cubicBezTo>
                  <a:cubicBezTo>
                    <a:pt x="3982" y="883"/>
                    <a:pt x="3146" y="681"/>
                    <a:pt x="3017" y="655"/>
                  </a:cubicBezTo>
                  <a:cubicBezTo>
                    <a:pt x="2866" y="504"/>
                    <a:pt x="2632" y="354"/>
                    <a:pt x="2316" y="208"/>
                  </a:cubicBezTo>
                  <a:cubicBezTo>
                    <a:pt x="2011" y="70"/>
                    <a:pt x="1679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5"/>
            <p:cNvSpPr/>
            <p:nvPr/>
          </p:nvSpPr>
          <p:spPr>
            <a:xfrm>
              <a:off x="1303825" y="2908275"/>
              <a:ext cx="46750" cy="6025"/>
            </a:xfrm>
            <a:custGeom>
              <a:avLst/>
              <a:gdLst/>
              <a:ahLst/>
              <a:cxnLst/>
              <a:rect l="l" t="t" r="r" b="b"/>
              <a:pathLst>
                <a:path w="1870" h="241" extrusionOk="0">
                  <a:moveTo>
                    <a:pt x="853" y="1"/>
                  </a:moveTo>
                  <a:cubicBezTo>
                    <a:pt x="225" y="1"/>
                    <a:pt x="1" y="240"/>
                    <a:pt x="1" y="240"/>
                  </a:cubicBezTo>
                  <a:lnTo>
                    <a:pt x="1870" y="162"/>
                  </a:lnTo>
                  <a:cubicBezTo>
                    <a:pt x="1451" y="43"/>
                    <a:pt x="1117" y="1"/>
                    <a:pt x="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5"/>
            <p:cNvSpPr/>
            <p:nvPr/>
          </p:nvSpPr>
          <p:spPr>
            <a:xfrm>
              <a:off x="1302925" y="2907050"/>
              <a:ext cx="47925" cy="8150"/>
            </a:xfrm>
            <a:custGeom>
              <a:avLst/>
              <a:gdLst/>
              <a:ahLst/>
              <a:cxnLst/>
              <a:rect l="l" t="t" r="r" b="b"/>
              <a:pathLst>
                <a:path w="1917" h="326" extrusionOk="0">
                  <a:moveTo>
                    <a:pt x="887" y="0"/>
                  </a:moveTo>
                  <a:cubicBezTo>
                    <a:pt x="251" y="0"/>
                    <a:pt x="15" y="244"/>
                    <a:pt x="1" y="258"/>
                  </a:cubicBezTo>
                  <a:lnTo>
                    <a:pt x="73" y="326"/>
                  </a:lnTo>
                  <a:cubicBezTo>
                    <a:pt x="77" y="322"/>
                    <a:pt x="296" y="100"/>
                    <a:pt x="895" y="100"/>
                  </a:cubicBezTo>
                  <a:cubicBezTo>
                    <a:pt x="1152" y="100"/>
                    <a:pt x="1480" y="141"/>
                    <a:pt x="1890" y="258"/>
                  </a:cubicBezTo>
                  <a:lnTo>
                    <a:pt x="1916" y="165"/>
                  </a:lnTo>
                  <a:cubicBezTo>
                    <a:pt x="1493" y="43"/>
                    <a:pt x="1155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5"/>
            <p:cNvSpPr/>
            <p:nvPr/>
          </p:nvSpPr>
          <p:spPr>
            <a:xfrm>
              <a:off x="1132000" y="2880975"/>
              <a:ext cx="75025" cy="45575"/>
            </a:xfrm>
            <a:custGeom>
              <a:avLst/>
              <a:gdLst/>
              <a:ahLst/>
              <a:cxnLst/>
              <a:rect l="l" t="t" r="r" b="b"/>
              <a:pathLst>
                <a:path w="3001" h="1823" extrusionOk="0">
                  <a:moveTo>
                    <a:pt x="2035" y="1"/>
                  </a:moveTo>
                  <a:cubicBezTo>
                    <a:pt x="1791" y="1"/>
                    <a:pt x="1651" y="92"/>
                    <a:pt x="1651" y="92"/>
                  </a:cubicBezTo>
                  <a:cubicBezTo>
                    <a:pt x="1562" y="77"/>
                    <a:pt x="1473" y="70"/>
                    <a:pt x="1383" y="70"/>
                  </a:cubicBezTo>
                  <a:cubicBezTo>
                    <a:pt x="1253" y="70"/>
                    <a:pt x="1123" y="85"/>
                    <a:pt x="997" y="112"/>
                  </a:cubicBezTo>
                  <a:cubicBezTo>
                    <a:pt x="592" y="190"/>
                    <a:pt x="260" y="450"/>
                    <a:pt x="145" y="839"/>
                  </a:cubicBezTo>
                  <a:cubicBezTo>
                    <a:pt x="0" y="1348"/>
                    <a:pt x="270" y="1654"/>
                    <a:pt x="810" y="1800"/>
                  </a:cubicBezTo>
                  <a:cubicBezTo>
                    <a:pt x="867" y="1815"/>
                    <a:pt x="922" y="1823"/>
                    <a:pt x="974" y="1823"/>
                  </a:cubicBezTo>
                  <a:cubicBezTo>
                    <a:pt x="1579" y="1823"/>
                    <a:pt x="1850" y="843"/>
                    <a:pt x="2108" y="585"/>
                  </a:cubicBezTo>
                  <a:cubicBezTo>
                    <a:pt x="2261" y="434"/>
                    <a:pt x="2513" y="400"/>
                    <a:pt x="2711" y="400"/>
                  </a:cubicBezTo>
                  <a:cubicBezTo>
                    <a:pt x="2875" y="400"/>
                    <a:pt x="3001" y="424"/>
                    <a:pt x="3001" y="424"/>
                  </a:cubicBezTo>
                  <a:cubicBezTo>
                    <a:pt x="2605" y="86"/>
                    <a:pt x="2271" y="1"/>
                    <a:pt x="20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5"/>
            <p:cNvSpPr/>
            <p:nvPr/>
          </p:nvSpPr>
          <p:spPr>
            <a:xfrm>
              <a:off x="1132900" y="2879750"/>
              <a:ext cx="75425" cy="48050"/>
            </a:xfrm>
            <a:custGeom>
              <a:avLst/>
              <a:gdLst/>
              <a:ahLst/>
              <a:cxnLst/>
              <a:rect l="l" t="t" r="r" b="b"/>
              <a:pathLst>
                <a:path w="3017" h="1922" extrusionOk="0">
                  <a:moveTo>
                    <a:pt x="1999" y="107"/>
                  </a:moveTo>
                  <a:cubicBezTo>
                    <a:pt x="2199" y="107"/>
                    <a:pt x="2473" y="171"/>
                    <a:pt x="2799" y="411"/>
                  </a:cubicBezTo>
                  <a:cubicBezTo>
                    <a:pt x="2760" y="408"/>
                    <a:pt x="2716" y="406"/>
                    <a:pt x="2669" y="406"/>
                  </a:cubicBezTo>
                  <a:cubicBezTo>
                    <a:pt x="2466" y="406"/>
                    <a:pt x="2205" y="443"/>
                    <a:pt x="2041" y="608"/>
                  </a:cubicBezTo>
                  <a:cubicBezTo>
                    <a:pt x="1937" y="727"/>
                    <a:pt x="1849" y="862"/>
                    <a:pt x="1781" y="1008"/>
                  </a:cubicBezTo>
                  <a:cubicBezTo>
                    <a:pt x="1577" y="1374"/>
                    <a:pt x="1327" y="1827"/>
                    <a:pt x="936" y="1827"/>
                  </a:cubicBezTo>
                  <a:cubicBezTo>
                    <a:pt x="889" y="1827"/>
                    <a:pt x="841" y="1821"/>
                    <a:pt x="790" y="1807"/>
                  </a:cubicBezTo>
                  <a:cubicBezTo>
                    <a:pt x="488" y="1724"/>
                    <a:pt x="286" y="1594"/>
                    <a:pt x="193" y="1423"/>
                  </a:cubicBezTo>
                  <a:cubicBezTo>
                    <a:pt x="109" y="1278"/>
                    <a:pt x="99" y="1106"/>
                    <a:pt x="161" y="904"/>
                  </a:cubicBezTo>
                  <a:cubicBezTo>
                    <a:pt x="260" y="546"/>
                    <a:pt x="566" y="286"/>
                    <a:pt x="971" y="208"/>
                  </a:cubicBezTo>
                  <a:cubicBezTo>
                    <a:pt x="1101" y="182"/>
                    <a:pt x="1231" y="172"/>
                    <a:pt x="1366" y="167"/>
                  </a:cubicBezTo>
                  <a:cubicBezTo>
                    <a:pt x="1444" y="167"/>
                    <a:pt x="1527" y="177"/>
                    <a:pt x="1605" y="198"/>
                  </a:cubicBezTo>
                  <a:cubicBezTo>
                    <a:pt x="1615" y="198"/>
                    <a:pt x="1631" y="198"/>
                    <a:pt x="1641" y="187"/>
                  </a:cubicBezTo>
                  <a:cubicBezTo>
                    <a:pt x="1644" y="187"/>
                    <a:pt x="1774" y="107"/>
                    <a:pt x="1999" y="107"/>
                  </a:cubicBezTo>
                  <a:close/>
                  <a:moveTo>
                    <a:pt x="1998" y="1"/>
                  </a:moveTo>
                  <a:cubicBezTo>
                    <a:pt x="1790" y="1"/>
                    <a:pt x="1652" y="65"/>
                    <a:pt x="1605" y="94"/>
                  </a:cubicBezTo>
                  <a:cubicBezTo>
                    <a:pt x="1516" y="79"/>
                    <a:pt x="1426" y="72"/>
                    <a:pt x="1337" y="72"/>
                  </a:cubicBezTo>
                  <a:cubicBezTo>
                    <a:pt x="1206" y="72"/>
                    <a:pt x="1077" y="87"/>
                    <a:pt x="951" y="115"/>
                  </a:cubicBezTo>
                  <a:cubicBezTo>
                    <a:pt x="509" y="198"/>
                    <a:pt x="177" y="488"/>
                    <a:pt x="68" y="878"/>
                  </a:cubicBezTo>
                  <a:cubicBezTo>
                    <a:pt x="0" y="1101"/>
                    <a:pt x="11" y="1303"/>
                    <a:pt x="104" y="1464"/>
                  </a:cubicBezTo>
                  <a:cubicBezTo>
                    <a:pt x="218" y="1662"/>
                    <a:pt x="437" y="1807"/>
                    <a:pt x="764" y="1895"/>
                  </a:cubicBezTo>
                  <a:cubicBezTo>
                    <a:pt x="821" y="1911"/>
                    <a:pt x="878" y="1921"/>
                    <a:pt x="940" y="1921"/>
                  </a:cubicBezTo>
                  <a:cubicBezTo>
                    <a:pt x="1387" y="1921"/>
                    <a:pt x="1662" y="1423"/>
                    <a:pt x="1869" y="1049"/>
                  </a:cubicBezTo>
                  <a:cubicBezTo>
                    <a:pt x="1932" y="914"/>
                    <a:pt x="2015" y="784"/>
                    <a:pt x="2108" y="670"/>
                  </a:cubicBezTo>
                  <a:cubicBezTo>
                    <a:pt x="2248" y="530"/>
                    <a:pt x="2489" y="499"/>
                    <a:pt x="2678" y="499"/>
                  </a:cubicBezTo>
                  <a:cubicBezTo>
                    <a:pt x="2832" y="499"/>
                    <a:pt x="2952" y="520"/>
                    <a:pt x="2955" y="520"/>
                  </a:cubicBezTo>
                  <a:cubicBezTo>
                    <a:pt x="2958" y="520"/>
                    <a:pt x="2962" y="521"/>
                    <a:pt x="2965" y="521"/>
                  </a:cubicBezTo>
                  <a:cubicBezTo>
                    <a:pt x="2982" y="521"/>
                    <a:pt x="2998" y="511"/>
                    <a:pt x="3006" y="494"/>
                  </a:cubicBezTo>
                  <a:cubicBezTo>
                    <a:pt x="3017" y="473"/>
                    <a:pt x="3012" y="452"/>
                    <a:pt x="2991" y="436"/>
                  </a:cubicBezTo>
                  <a:cubicBezTo>
                    <a:pt x="2586" y="91"/>
                    <a:pt x="2244" y="1"/>
                    <a:pt x="1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5"/>
            <p:cNvSpPr/>
            <p:nvPr/>
          </p:nvSpPr>
          <p:spPr>
            <a:xfrm>
              <a:off x="1147825" y="2882225"/>
              <a:ext cx="25850" cy="25200"/>
            </a:xfrm>
            <a:custGeom>
              <a:avLst/>
              <a:gdLst/>
              <a:ahLst/>
              <a:cxnLst/>
              <a:rect l="l" t="t" r="r" b="b"/>
              <a:pathLst>
                <a:path w="1034" h="1008" extrusionOk="0">
                  <a:moveTo>
                    <a:pt x="997" y="0"/>
                  </a:moveTo>
                  <a:cubicBezTo>
                    <a:pt x="0" y="405"/>
                    <a:pt x="120" y="981"/>
                    <a:pt x="125" y="1007"/>
                  </a:cubicBezTo>
                  <a:lnTo>
                    <a:pt x="219" y="986"/>
                  </a:lnTo>
                  <a:cubicBezTo>
                    <a:pt x="213" y="966"/>
                    <a:pt x="120" y="462"/>
                    <a:pt x="1034" y="88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5"/>
            <p:cNvSpPr/>
            <p:nvPr/>
          </p:nvSpPr>
          <p:spPr>
            <a:xfrm>
              <a:off x="1115125" y="2922325"/>
              <a:ext cx="29750" cy="55575"/>
            </a:xfrm>
            <a:custGeom>
              <a:avLst/>
              <a:gdLst/>
              <a:ahLst/>
              <a:cxnLst/>
              <a:rect l="l" t="t" r="r" b="b"/>
              <a:pathLst>
                <a:path w="1190" h="2223" extrusionOk="0">
                  <a:moveTo>
                    <a:pt x="1132" y="0"/>
                  </a:moveTo>
                  <a:cubicBezTo>
                    <a:pt x="1122" y="11"/>
                    <a:pt x="0" y="826"/>
                    <a:pt x="795" y="2222"/>
                  </a:cubicBezTo>
                  <a:lnTo>
                    <a:pt x="883" y="2176"/>
                  </a:lnTo>
                  <a:cubicBezTo>
                    <a:pt x="130" y="857"/>
                    <a:pt x="1148" y="114"/>
                    <a:pt x="1189" y="83"/>
                  </a:cubicBezTo>
                  <a:lnTo>
                    <a:pt x="11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5"/>
            <p:cNvSpPr/>
            <p:nvPr/>
          </p:nvSpPr>
          <p:spPr>
            <a:xfrm>
              <a:off x="1007775" y="2898000"/>
              <a:ext cx="76350" cy="52750"/>
            </a:xfrm>
            <a:custGeom>
              <a:avLst/>
              <a:gdLst/>
              <a:ahLst/>
              <a:cxnLst/>
              <a:rect l="l" t="t" r="r" b="b"/>
              <a:pathLst>
                <a:path w="3054" h="2110" extrusionOk="0">
                  <a:moveTo>
                    <a:pt x="1660" y="1"/>
                  </a:moveTo>
                  <a:cubicBezTo>
                    <a:pt x="1523" y="1"/>
                    <a:pt x="1348" y="56"/>
                    <a:pt x="1127" y="194"/>
                  </a:cubicBezTo>
                  <a:cubicBezTo>
                    <a:pt x="1" y="895"/>
                    <a:pt x="608" y="2105"/>
                    <a:pt x="608" y="2105"/>
                  </a:cubicBezTo>
                  <a:cubicBezTo>
                    <a:pt x="608" y="2105"/>
                    <a:pt x="725" y="2109"/>
                    <a:pt x="905" y="2109"/>
                  </a:cubicBezTo>
                  <a:cubicBezTo>
                    <a:pt x="1560" y="2109"/>
                    <a:pt x="3054" y="2052"/>
                    <a:pt x="2809" y="1518"/>
                  </a:cubicBezTo>
                  <a:cubicBezTo>
                    <a:pt x="2552" y="970"/>
                    <a:pt x="2291" y="919"/>
                    <a:pt x="2203" y="919"/>
                  </a:cubicBezTo>
                  <a:cubicBezTo>
                    <a:pt x="2182" y="919"/>
                    <a:pt x="2171" y="921"/>
                    <a:pt x="2171" y="921"/>
                  </a:cubicBezTo>
                  <a:cubicBezTo>
                    <a:pt x="2171" y="921"/>
                    <a:pt x="2221" y="1"/>
                    <a:pt x="1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5"/>
            <p:cNvSpPr/>
            <p:nvPr/>
          </p:nvSpPr>
          <p:spPr>
            <a:xfrm>
              <a:off x="1006750" y="2896775"/>
              <a:ext cx="73600" cy="55150"/>
            </a:xfrm>
            <a:custGeom>
              <a:avLst/>
              <a:gdLst/>
              <a:ahLst/>
              <a:cxnLst/>
              <a:rect l="l" t="t" r="r" b="b"/>
              <a:pathLst>
                <a:path w="2944" h="2206" extrusionOk="0">
                  <a:moveTo>
                    <a:pt x="1700" y="98"/>
                  </a:moveTo>
                  <a:cubicBezTo>
                    <a:pt x="1769" y="98"/>
                    <a:pt x="1831" y="114"/>
                    <a:pt x="1885" y="145"/>
                  </a:cubicBezTo>
                  <a:cubicBezTo>
                    <a:pt x="2191" y="327"/>
                    <a:pt x="2165" y="965"/>
                    <a:pt x="2165" y="970"/>
                  </a:cubicBezTo>
                  <a:cubicBezTo>
                    <a:pt x="2160" y="986"/>
                    <a:pt x="2170" y="1001"/>
                    <a:pt x="2181" y="1007"/>
                  </a:cubicBezTo>
                  <a:cubicBezTo>
                    <a:pt x="2188" y="1014"/>
                    <a:pt x="2199" y="1019"/>
                    <a:pt x="2210" y="1019"/>
                  </a:cubicBezTo>
                  <a:cubicBezTo>
                    <a:pt x="2214" y="1019"/>
                    <a:pt x="2218" y="1018"/>
                    <a:pt x="2222" y="1017"/>
                  </a:cubicBezTo>
                  <a:cubicBezTo>
                    <a:pt x="2223" y="1017"/>
                    <a:pt x="2229" y="1016"/>
                    <a:pt x="2241" y="1016"/>
                  </a:cubicBezTo>
                  <a:cubicBezTo>
                    <a:pt x="2310" y="1016"/>
                    <a:pt x="2560" y="1054"/>
                    <a:pt x="2809" y="1588"/>
                  </a:cubicBezTo>
                  <a:cubicBezTo>
                    <a:pt x="2840" y="1645"/>
                    <a:pt x="2835" y="1713"/>
                    <a:pt x="2804" y="1770"/>
                  </a:cubicBezTo>
                  <a:cubicBezTo>
                    <a:pt x="2618" y="2044"/>
                    <a:pt x="1605" y="2107"/>
                    <a:pt x="972" y="2107"/>
                  </a:cubicBezTo>
                  <a:cubicBezTo>
                    <a:pt x="861" y="2107"/>
                    <a:pt x="761" y="2105"/>
                    <a:pt x="680" y="2102"/>
                  </a:cubicBezTo>
                  <a:cubicBezTo>
                    <a:pt x="597" y="1926"/>
                    <a:pt x="197" y="908"/>
                    <a:pt x="1194" y="285"/>
                  </a:cubicBezTo>
                  <a:cubicBezTo>
                    <a:pt x="1391" y="160"/>
                    <a:pt x="1561" y="98"/>
                    <a:pt x="1700" y="98"/>
                  </a:cubicBezTo>
                  <a:close/>
                  <a:moveTo>
                    <a:pt x="1703" y="1"/>
                  </a:moveTo>
                  <a:cubicBezTo>
                    <a:pt x="1545" y="1"/>
                    <a:pt x="1357" y="68"/>
                    <a:pt x="1142" y="202"/>
                  </a:cubicBezTo>
                  <a:cubicBezTo>
                    <a:pt x="0" y="924"/>
                    <a:pt x="597" y="2159"/>
                    <a:pt x="608" y="2175"/>
                  </a:cubicBezTo>
                  <a:cubicBezTo>
                    <a:pt x="613" y="2190"/>
                    <a:pt x="628" y="2201"/>
                    <a:pt x="649" y="2201"/>
                  </a:cubicBezTo>
                  <a:cubicBezTo>
                    <a:pt x="665" y="2201"/>
                    <a:pt x="784" y="2206"/>
                    <a:pt x="955" y="2206"/>
                  </a:cubicBezTo>
                  <a:cubicBezTo>
                    <a:pt x="1516" y="2206"/>
                    <a:pt x="2653" y="2159"/>
                    <a:pt x="2882" y="1822"/>
                  </a:cubicBezTo>
                  <a:cubicBezTo>
                    <a:pt x="2939" y="1739"/>
                    <a:pt x="2944" y="1635"/>
                    <a:pt x="2892" y="1547"/>
                  </a:cubicBezTo>
                  <a:cubicBezTo>
                    <a:pt x="2643" y="1012"/>
                    <a:pt x="2378" y="929"/>
                    <a:pt x="2264" y="924"/>
                  </a:cubicBezTo>
                  <a:cubicBezTo>
                    <a:pt x="2264" y="752"/>
                    <a:pt x="2243" y="243"/>
                    <a:pt x="1937" y="62"/>
                  </a:cubicBezTo>
                  <a:cubicBezTo>
                    <a:pt x="1868" y="21"/>
                    <a:pt x="1790" y="1"/>
                    <a:pt x="1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5"/>
            <p:cNvSpPr/>
            <p:nvPr/>
          </p:nvSpPr>
          <p:spPr>
            <a:xfrm>
              <a:off x="1030500" y="2919725"/>
              <a:ext cx="31675" cy="18850"/>
            </a:xfrm>
            <a:custGeom>
              <a:avLst/>
              <a:gdLst/>
              <a:ahLst/>
              <a:cxnLst/>
              <a:rect l="l" t="t" r="r" b="b"/>
              <a:pathLst>
                <a:path w="1267" h="754" extrusionOk="0">
                  <a:moveTo>
                    <a:pt x="1257" y="0"/>
                  </a:moveTo>
                  <a:cubicBezTo>
                    <a:pt x="504" y="94"/>
                    <a:pt x="21" y="665"/>
                    <a:pt x="0" y="691"/>
                  </a:cubicBezTo>
                  <a:lnTo>
                    <a:pt x="73" y="753"/>
                  </a:lnTo>
                  <a:cubicBezTo>
                    <a:pt x="78" y="748"/>
                    <a:pt x="556" y="193"/>
                    <a:pt x="1267" y="99"/>
                  </a:cubicBez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5"/>
            <p:cNvSpPr/>
            <p:nvPr/>
          </p:nvSpPr>
          <p:spPr>
            <a:xfrm>
              <a:off x="1107200" y="2914925"/>
              <a:ext cx="23000" cy="41425"/>
            </a:xfrm>
            <a:custGeom>
              <a:avLst/>
              <a:gdLst/>
              <a:ahLst/>
              <a:cxnLst/>
              <a:rect l="l" t="t" r="r" b="b"/>
              <a:pathLst>
                <a:path w="920" h="1657" extrusionOk="0">
                  <a:moveTo>
                    <a:pt x="42" y="0"/>
                  </a:moveTo>
                  <a:lnTo>
                    <a:pt x="0" y="89"/>
                  </a:lnTo>
                  <a:cubicBezTo>
                    <a:pt x="774" y="447"/>
                    <a:pt x="826" y="1641"/>
                    <a:pt x="826" y="1656"/>
                  </a:cubicBezTo>
                  <a:lnTo>
                    <a:pt x="919" y="1651"/>
                  </a:lnTo>
                  <a:cubicBezTo>
                    <a:pt x="919" y="1599"/>
                    <a:pt x="867" y="385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5"/>
            <p:cNvSpPr/>
            <p:nvPr/>
          </p:nvSpPr>
          <p:spPr>
            <a:xfrm>
              <a:off x="1037625" y="2892150"/>
              <a:ext cx="109325" cy="60175"/>
            </a:xfrm>
            <a:custGeom>
              <a:avLst/>
              <a:gdLst/>
              <a:ahLst/>
              <a:cxnLst/>
              <a:rect l="l" t="t" r="r" b="b"/>
              <a:pathLst>
                <a:path w="4373" h="2407" extrusionOk="0">
                  <a:moveTo>
                    <a:pt x="1474" y="1"/>
                  </a:moveTo>
                  <a:cubicBezTo>
                    <a:pt x="1253" y="1"/>
                    <a:pt x="1015" y="117"/>
                    <a:pt x="785" y="444"/>
                  </a:cubicBezTo>
                  <a:cubicBezTo>
                    <a:pt x="1" y="1555"/>
                    <a:pt x="1486" y="2407"/>
                    <a:pt x="1486" y="2407"/>
                  </a:cubicBezTo>
                  <a:cubicBezTo>
                    <a:pt x="1486" y="2407"/>
                    <a:pt x="4372" y="1441"/>
                    <a:pt x="3567" y="953"/>
                  </a:cubicBezTo>
                  <a:cubicBezTo>
                    <a:pt x="3130" y="689"/>
                    <a:pt x="2838" y="629"/>
                    <a:pt x="2662" y="629"/>
                  </a:cubicBezTo>
                  <a:cubicBezTo>
                    <a:pt x="2512" y="629"/>
                    <a:pt x="2446" y="673"/>
                    <a:pt x="2446" y="673"/>
                  </a:cubicBezTo>
                  <a:cubicBezTo>
                    <a:pt x="2446" y="673"/>
                    <a:pt x="2008" y="1"/>
                    <a:pt x="1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5"/>
            <p:cNvSpPr/>
            <p:nvPr/>
          </p:nvSpPr>
          <p:spPr>
            <a:xfrm>
              <a:off x="1049300" y="2891025"/>
              <a:ext cx="82450" cy="62525"/>
            </a:xfrm>
            <a:custGeom>
              <a:avLst/>
              <a:gdLst/>
              <a:ahLst/>
              <a:cxnLst/>
              <a:rect l="l" t="t" r="r" b="b"/>
              <a:pathLst>
                <a:path w="3298" h="2501" extrusionOk="0">
                  <a:moveTo>
                    <a:pt x="1019" y="95"/>
                  </a:moveTo>
                  <a:cubicBezTo>
                    <a:pt x="1517" y="105"/>
                    <a:pt x="1937" y="738"/>
                    <a:pt x="1943" y="743"/>
                  </a:cubicBezTo>
                  <a:cubicBezTo>
                    <a:pt x="1953" y="757"/>
                    <a:pt x="1968" y="764"/>
                    <a:pt x="1983" y="764"/>
                  </a:cubicBezTo>
                  <a:cubicBezTo>
                    <a:pt x="1991" y="764"/>
                    <a:pt x="1998" y="762"/>
                    <a:pt x="2005" y="759"/>
                  </a:cubicBezTo>
                  <a:cubicBezTo>
                    <a:pt x="2007" y="757"/>
                    <a:pt x="2066" y="722"/>
                    <a:pt x="2196" y="722"/>
                  </a:cubicBezTo>
                  <a:cubicBezTo>
                    <a:pt x="2362" y="722"/>
                    <a:pt x="2645" y="780"/>
                    <a:pt x="3074" y="1039"/>
                  </a:cubicBezTo>
                  <a:cubicBezTo>
                    <a:pt x="3158" y="1091"/>
                    <a:pt x="3199" y="1148"/>
                    <a:pt x="3194" y="1211"/>
                  </a:cubicBezTo>
                  <a:cubicBezTo>
                    <a:pt x="3147" y="1600"/>
                    <a:pt x="1631" y="2192"/>
                    <a:pt x="1024" y="2400"/>
                  </a:cubicBezTo>
                  <a:cubicBezTo>
                    <a:pt x="910" y="2327"/>
                    <a:pt x="287" y="1917"/>
                    <a:pt x="162" y="1346"/>
                  </a:cubicBezTo>
                  <a:cubicBezTo>
                    <a:pt x="100" y="1065"/>
                    <a:pt x="162" y="795"/>
                    <a:pt x="359" y="515"/>
                  </a:cubicBezTo>
                  <a:cubicBezTo>
                    <a:pt x="551" y="235"/>
                    <a:pt x="775" y="95"/>
                    <a:pt x="1008" y="95"/>
                  </a:cubicBezTo>
                  <a:close/>
                  <a:moveTo>
                    <a:pt x="993" y="1"/>
                  </a:moveTo>
                  <a:cubicBezTo>
                    <a:pt x="733" y="1"/>
                    <a:pt x="492" y="156"/>
                    <a:pt x="276" y="458"/>
                  </a:cubicBezTo>
                  <a:cubicBezTo>
                    <a:pt x="68" y="754"/>
                    <a:pt x="1" y="1060"/>
                    <a:pt x="63" y="1366"/>
                  </a:cubicBezTo>
                  <a:cubicBezTo>
                    <a:pt x="214" y="2041"/>
                    <a:pt x="961" y="2477"/>
                    <a:pt x="993" y="2493"/>
                  </a:cubicBezTo>
                  <a:cubicBezTo>
                    <a:pt x="998" y="2498"/>
                    <a:pt x="1008" y="2498"/>
                    <a:pt x="1019" y="2498"/>
                  </a:cubicBezTo>
                  <a:cubicBezTo>
                    <a:pt x="1020" y="2500"/>
                    <a:pt x="1022" y="2501"/>
                    <a:pt x="1024" y="2501"/>
                  </a:cubicBezTo>
                  <a:cubicBezTo>
                    <a:pt x="1027" y="2501"/>
                    <a:pt x="1031" y="2498"/>
                    <a:pt x="1034" y="2498"/>
                  </a:cubicBezTo>
                  <a:cubicBezTo>
                    <a:pt x="1257" y="2426"/>
                    <a:pt x="3230" y="1751"/>
                    <a:pt x="3287" y="1226"/>
                  </a:cubicBezTo>
                  <a:cubicBezTo>
                    <a:pt x="3298" y="1122"/>
                    <a:pt x="3246" y="1029"/>
                    <a:pt x="3121" y="956"/>
                  </a:cubicBezTo>
                  <a:cubicBezTo>
                    <a:pt x="2677" y="689"/>
                    <a:pt x="2376" y="626"/>
                    <a:pt x="2190" y="626"/>
                  </a:cubicBezTo>
                  <a:cubicBezTo>
                    <a:pt x="2098" y="626"/>
                    <a:pt x="2034" y="641"/>
                    <a:pt x="1995" y="655"/>
                  </a:cubicBezTo>
                  <a:cubicBezTo>
                    <a:pt x="1896" y="520"/>
                    <a:pt x="1501" y="6"/>
                    <a:pt x="1019" y="1"/>
                  </a:cubicBezTo>
                  <a:cubicBezTo>
                    <a:pt x="1010" y="1"/>
                    <a:pt x="1002" y="1"/>
                    <a:pt x="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5"/>
            <p:cNvSpPr/>
            <p:nvPr/>
          </p:nvSpPr>
          <p:spPr>
            <a:xfrm>
              <a:off x="1074500" y="2907775"/>
              <a:ext cx="24800" cy="29500"/>
            </a:xfrm>
            <a:custGeom>
              <a:avLst/>
              <a:gdLst/>
              <a:ahLst/>
              <a:cxnLst/>
              <a:rect l="l" t="t" r="r" b="b"/>
              <a:pathLst>
                <a:path w="992" h="1180" extrusionOk="0">
                  <a:moveTo>
                    <a:pt x="950" y="1"/>
                  </a:moveTo>
                  <a:cubicBezTo>
                    <a:pt x="483" y="234"/>
                    <a:pt x="135" y="655"/>
                    <a:pt x="0" y="1164"/>
                  </a:cubicBezTo>
                  <a:lnTo>
                    <a:pt x="99" y="1179"/>
                  </a:lnTo>
                  <a:cubicBezTo>
                    <a:pt x="229" y="707"/>
                    <a:pt x="556" y="312"/>
                    <a:pt x="992" y="89"/>
                  </a:cubicBezTo>
                  <a:lnTo>
                    <a:pt x="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5"/>
            <p:cNvSpPr/>
            <p:nvPr/>
          </p:nvSpPr>
          <p:spPr>
            <a:xfrm>
              <a:off x="1172625" y="2586425"/>
              <a:ext cx="88400" cy="248175"/>
            </a:xfrm>
            <a:custGeom>
              <a:avLst/>
              <a:gdLst/>
              <a:ahLst/>
              <a:cxnLst/>
              <a:rect l="l" t="t" r="r" b="b"/>
              <a:pathLst>
                <a:path w="3536" h="9927" extrusionOk="0">
                  <a:moveTo>
                    <a:pt x="88" y="0"/>
                  </a:moveTo>
                  <a:lnTo>
                    <a:pt x="0" y="31"/>
                  </a:lnTo>
                  <a:lnTo>
                    <a:pt x="3442" y="9927"/>
                  </a:lnTo>
                  <a:lnTo>
                    <a:pt x="3536" y="989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5"/>
            <p:cNvSpPr/>
            <p:nvPr/>
          </p:nvSpPr>
          <p:spPr>
            <a:xfrm>
              <a:off x="1258800" y="2833675"/>
              <a:ext cx="72575" cy="203150"/>
            </a:xfrm>
            <a:custGeom>
              <a:avLst/>
              <a:gdLst/>
              <a:ahLst/>
              <a:cxnLst/>
              <a:rect l="l" t="t" r="r" b="b"/>
              <a:pathLst>
                <a:path w="2903" h="8126" extrusionOk="0">
                  <a:moveTo>
                    <a:pt x="89" y="0"/>
                  </a:moveTo>
                  <a:lnTo>
                    <a:pt x="0" y="31"/>
                  </a:lnTo>
                  <a:lnTo>
                    <a:pt x="2710" y="7819"/>
                  </a:lnTo>
                  <a:lnTo>
                    <a:pt x="789" y="5389"/>
                  </a:lnTo>
                  <a:lnTo>
                    <a:pt x="712" y="5452"/>
                  </a:lnTo>
                  <a:lnTo>
                    <a:pt x="2809" y="8105"/>
                  </a:lnTo>
                  <a:cubicBezTo>
                    <a:pt x="2819" y="8115"/>
                    <a:pt x="2835" y="8125"/>
                    <a:pt x="2851" y="8125"/>
                  </a:cubicBezTo>
                  <a:cubicBezTo>
                    <a:pt x="2856" y="8125"/>
                    <a:pt x="2866" y="8120"/>
                    <a:pt x="2871" y="8115"/>
                  </a:cubicBezTo>
                  <a:cubicBezTo>
                    <a:pt x="2892" y="8105"/>
                    <a:pt x="2903" y="8079"/>
                    <a:pt x="2897" y="8058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5"/>
            <p:cNvSpPr/>
            <p:nvPr/>
          </p:nvSpPr>
          <p:spPr>
            <a:xfrm>
              <a:off x="1146650" y="2547425"/>
              <a:ext cx="47400" cy="40450"/>
            </a:xfrm>
            <a:custGeom>
              <a:avLst/>
              <a:gdLst/>
              <a:ahLst/>
              <a:cxnLst/>
              <a:rect l="l" t="t" r="r" b="b"/>
              <a:pathLst>
                <a:path w="1896" h="1618" extrusionOk="0">
                  <a:moveTo>
                    <a:pt x="1079" y="101"/>
                  </a:moveTo>
                  <a:cubicBezTo>
                    <a:pt x="1082" y="101"/>
                    <a:pt x="1084" y="101"/>
                    <a:pt x="1086" y="101"/>
                  </a:cubicBezTo>
                  <a:cubicBezTo>
                    <a:pt x="1475" y="101"/>
                    <a:pt x="1792" y="418"/>
                    <a:pt x="1797" y="813"/>
                  </a:cubicBezTo>
                  <a:cubicBezTo>
                    <a:pt x="1797" y="1241"/>
                    <a:pt x="1445" y="1527"/>
                    <a:pt x="1077" y="1527"/>
                  </a:cubicBezTo>
                  <a:cubicBezTo>
                    <a:pt x="902" y="1527"/>
                    <a:pt x="723" y="1462"/>
                    <a:pt x="577" y="1316"/>
                  </a:cubicBezTo>
                  <a:cubicBezTo>
                    <a:pt x="127" y="871"/>
                    <a:pt x="445" y="101"/>
                    <a:pt x="1079" y="101"/>
                  </a:cubicBezTo>
                  <a:close/>
                  <a:moveTo>
                    <a:pt x="1080" y="1"/>
                  </a:moveTo>
                  <a:cubicBezTo>
                    <a:pt x="882" y="1"/>
                    <a:pt x="680" y="75"/>
                    <a:pt x="515" y="242"/>
                  </a:cubicBezTo>
                  <a:cubicBezTo>
                    <a:pt x="1" y="750"/>
                    <a:pt x="364" y="1617"/>
                    <a:pt x="1086" y="1617"/>
                  </a:cubicBezTo>
                  <a:cubicBezTo>
                    <a:pt x="1532" y="1617"/>
                    <a:pt x="1891" y="1259"/>
                    <a:pt x="1896" y="813"/>
                  </a:cubicBezTo>
                  <a:cubicBezTo>
                    <a:pt x="1892" y="325"/>
                    <a:pt x="1495" y="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5"/>
            <p:cNvSpPr/>
            <p:nvPr/>
          </p:nvSpPr>
          <p:spPr>
            <a:xfrm>
              <a:off x="1172625" y="2233375"/>
              <a:ext cx="2350" cy="315300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5"/>
            <p:cNvSpPr/>
            <p:nvPr/>
          </p:nvSpPr>
          <p:spPr>
            <a:xfrm>
              <a:off x="1027250" y="3022125"/>
              <a:ext cx="302825" cy="158775"/>
            </a:xfrm>
            <a:custGeom>
              <a:avLst/>
              <a:gdLst/>
              <a:ahLst/>
              <a:cxnLst/>
              <a:rect l="l" t="t" r="r" b="b"/>
              <a:pathLst>
                <a:path w="12113" h="6351" extrusionOk="0">
                  <a:moveTo>
                    <a:pt x="6059" y="1"/>
                  </a:moveTo>
                  <a:cubicBezTo>
                    <a:pt x="2716" y="1"/>
                    <a:pt x="6" y="239"/>
                    <a:pt x="6" y="535"/>
                  </a:cubicBezTo>
                  <a:cubicBezTo>
                    <a:pt x="11" y="541"/>
                    <a:pt x="11" y="546"/>
                    <a:pt x="11" y="551"/>
                  </a:cubicBezTo>
                  <a:lnTo>
                    <a:pt x="0" y="551"/>
                  </a:lnTo>
                  <a:lnTo>
                    <a:pt x="1786" y="5878"/>
                  </a:lnTo>
                  <a:cubicBezTo>
                    <a:pt x="1786" y="6137"/>
                    <a:pt x="3687" y="6350"/>
                    <a:pt x="6028" y="6350"/>
                  </a:cubicBezTo>
                  <a:cubicBezTo>
                    <a:pt x="8369" y="6350"/>
                    <a:pt x="10270" y="6137"/>
                    <a:pt x="10270" y="5878"/>
                  </a:cubicBezTo>
                  <a:lnTo>
                    <a:pt x="12035" y="624"/>
                  </a:lnTo>
                  <a:cubicBezTo>
                    <a:pt x="12081" y="598"/>
                    <a:pt x="12113" y="567"/>
                    <a:pt x="12113" y="535"/>
                  </a:cubicBezTo>
                  <a:cubicBezTo>
                    <a:pt x="12113" y="239"/>
                    <a:pt x="9403" y="1"/>
                    <a:pt x="6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5"/>
            <p:cNvSpPr/>
            <p:nvPr/>
          </p:nvSpPr>
          <p:spPr>
            <a:xfrm>
              <a:off x="1025950" y="3020825"/>
              <a:ext cx="305300" cy="161225"/>
            </a:xfrm>
            <a:custGeom>
              <a:avLst/>
              <a:gdLst/>
              <a:ahLst/>
              <a:cxnLst/>
              <a:rect l="l" t="t" r="r" b="b"/>
              <a:pathLst>
                <a:path w="12212" h="6449" extrusionOk="0">
                  <a:moveTo>
                    <a:pt x="6106" y="99"/>
                  </a:moveTo>
                  <a:cubicBezTo>
                    <a:pt x="7721" y="99"/>
                    <a:pt x="9242" y="156"/>
                    <a:pt x="10384" y="255"/>
                  </a:cubicBezTo>
                  <a:cubicBezTo>
                    <a:pt x="12092" y="411"/>
                    <a:pt x="12113" y="587"/>
                    <a:pt x="12113" y="587"/>
                  </a:cubicBezTo>
                  <a:cubicBezTo>
                    <a:pt x="12113" y="587"/>
                    <a:pt x="12107" y="603"/>
                    <a:pt x="12056" y="634"/>
                  </a:cubicBezTo>
                  <a:cubicBezTo>
                    <a:pt x="12045" y="639"/>
                    <a:pt x="12040" y="650"/>
                    <a:pt x="12035" y="660"/>
                  </a:cubicBezTo>
                  <a:lnTo>
                    <a:pt x="10275" y="5914"/>
                  </a:lnTo>
                  <a:cubicBezTo>
                    <a:pt x="10270" y="5919"/>
                    <a:pt x="10270" y="5924"/>
                    <a:pt x="10275" y="5930"/>
                  </a:cubicBezTo>
                  <a:cubicBezTo>
                    <a:pt x="10275" y="6080"/>
                    <a:pt x="8873" y="6350"/>
                    <a:pt x="6080" y="6350"/>
                  </a:cubicBezTo>
                  <a:cubicBezTo>
                    <a:pt x="3287" y="6350"/>
                    <a:pt x="1885" y="6080"/>
                    <a:pt x="1885" y="5930"/>
                  </a:cubicBezTo>
                  <a:cubicBezTo>
                    <a:pt x="1890" y="5924"/>
                    <a:pt x="1890" y="5919"/>
                    <a:pt x="1885" y="5914"/>
                  </a:cubicBezTo>
                  <a:lnTo>
                    <a:pt x="110" y="613"/>
                  </a:lnTo>
                  <a:lnTo>
                    <a:pt x="110" y="619"/>
                  </a:lnTo>
                  <a:cubicBezTo>
                    <a:pt x="110" y="608"/>
                    <a:pt x="110" y="598"/>
                    <a:pt x="104" y="587"/>
                  </a:cubicBezTo>
                  <a:cubicBezTo>
                    <a:pt x="104" y="587"/>
                    <a:pt x="104" y="582"/>
                    <a:pt x="104" y="582"/>
                  </a:cubicBezTo>
                  <a:cubicBezTo>
                    <a:pt x="115" y="561"/>
                    <a:pt x="250" y="395"/>
                    <a:pt x="1833" y="255"/>
                  </a:cubicBezTo>
                  <a:cubicBezTo>
                    <a:pt x="2975" y="156"/>
                    <a:pt x="4491" y="99"/>
                    <a:pt x="6106" y="99"/>
                  </a:cubicBezTo>
                  <a:close/>
                  <a:moveTo>
                    <a:pt x="6111" y="1"/>
                  </a:moveTo>
                  <a:cubicBezTo>
                    <a:pt x="4491" y="1"/>
                    <a:pt x="2975" y="58"/>
                    <a:pt x="1828" y="162"/>
                  </a:cubicBezTo>
                  <a:cubicBezTo>
                    <a:pt x="115" y="312"/>
                    <a:pt x="16" y="494"/>
                    <a:pt x="11" y="572"/>
                  </a:cubicBezTo>
                  <a:cubicBezTo>
                    <a:pt x="6" y="587"/>
                    <a:pt x="0" y="603"/>
                    <a:pt x="6" y="613"/>
                  </a:cubicBezTo>
                  <a:lnTo>
                    <a:pt x="1792" y="5935"/>
                  </a:lnTo>
                  <a:cubicBezTo>
                    <a:pt x="1833" y="6314"/>
                    <a:pt x="4372" y="6449"/>
                    <a:pt x="6080" y="6449"/>
                  </a:cubicBezTo>
                  <a:cubicBezTo>
                    <a:pt x="7793" y="6449"/>
                    <a:pt x="10327" y="6314"/>
                    <a:pt x="10373" y="5935"/>
                  </a:cubicBezTo>
                  <a:lnTo>
                    <a:pt x="12123" y="707"/>
                  </a:lnTo>
                  <a:cubicBezTo>
                    <a:pt x="12170" y="686"/>
                    <a:pt x="12206" y="639"/>
                    <a:pt x="12211" y="587"/>
                  </a:cubicBezTo>
                  <a:cubicBezTo>
                    <a:pt x="12211" y="515"/>
                    <a:pt x="12211" y="323"/>
                    <a:pt x="10394" y="162"/>
                  </a:cubicBezTo>
                  <a:cubicBezTo>
                    <a:pt x="9252" y="58"/>
                    <a:pt x="7731" y="1"/>
                    <a:pt x="6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5"/>
            <p:cNvSpPr/>
            <p:nvPr/>
          </p:nvSpPr>
          <p:spPr>
            <a:xfrm>
              <a:off x="1008950" y="3022125"/>
              <a:ext cx="339425" cy="62475"/>
            </a:xfrm>
            <a:custGeom>
              <a:avLst/>
              <a:gdLst/>
              <a:ahLst/>
              <a:cxnLst/>
              <a:rect l="l" t="t" r="r" b="b"/>
              <a:pathLst>
                <a:path w="13577" h="2499" extrusionOk="0">
                  <a:moveTo>
                    <a:pt x="6791" y="1"/>
                  </a:moveTo>
                  <a:cubicBezTo>
                    <a:pt x="3048" y="1"/>
                    <a:pt x="6" y="271"/>
                    <a:pt x="6" y="603"/>
                  </a:cubicBezTo>
                  <a:cubicBezTo>
                    <a:pt x="6" y="608"/>
                    <a:pt x="11" y="608"/>
                    <a:pt x="11" y="613"/>
                  </a:cubicBezTo>
                  <a:lnTo>
                    <a:pt x="0" y="613"/>
                  </a:lnTo>
                  <a:lnTo>
                    <a:pt x="431" y="1890"/>
                  </a:lnTo>
                  <a:cubicBezTo>
                    <a:pt x="551" y="2258"/>
                    <a:pt x="889" y="2498"/>
                    <a:pt x="1266" y="2498"/>
                  </a:cubicBezTo>
                  <a:cubicBezTo>
                    <a:pt x="1299" y="2498"/>
                    <a:pt x="1332" y="2496"/>
                    <a:pt x="1366" y="2493"/>
                  </a:cubicBezTo>
                  <a:cubicBezTo>
                    <a:pt x="2607" y="2342"/>
                    <a:pt x="4574" y="2249"/>
                    <a:pt x="6791" y="2249"/>
                  </a:cubicBezTo>
                  <a:cubicBezTo>
                    <a:pt x="8977" y="2249"/>
                    <a:pt x="10913" y="2342"/>
                    <a:pt x="12154" y="2482"/>
                  </a:cubicBezTo>
                  <a:cubicBezTo>
                    <a:pt x="12188" y="2486"/>
                    <a:pt x="12221" y="2488"/>
                    <a:pt x="12254" y="2488"/>
                  </a:cubicBezTo>
                  <a:cubicBezTo>
                    <a:pt x="12631" y="2488"/>
                    <a:pt x="12969" y="2248"/>
                    <a:pt x="13089" y="1885"/>
                  </a:cubicBezTo>
                  <a:lnTo>
                    <a:pt x="13488" y="696"/>
                  </a:lnTo>
                  <a:cubicBezTo>
                    <a:pt x="13545" y="665"/>
                    <a:pt x="13577" y="634"/>
                    <a:pt x="13577" y="603"/>
                  </a:cubicBezTo>
                  <a:cubicBezTo>
                    <a:pt x="13577" y="271"/>
                    <a:pt x="10539" y="1"/>
                    <a:pt x="6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5"/>
            <p:cNvSpPr/>
            <p:nvPr/>
          </p:nvSpPr>
          <p:spPr>
            <a:xfrm>
              <a:off x="1007650" y="3020825"/>
              <a:ext cx="342025" cy="64925"/>
            </a:xfrm>
            <a:custGeom>
              <a:avLst/>
              <a:gdLst/>
              <a:ahLst/>
              <a:cxnLst/>
              <a:rect l="l" t="t" r="r" b="b"/>
              <a:pathLst>
                <a:path w="13681" h="2597" extrusionOk="0">
                  <a:moveTo>
                    <a:pt x="6843" y="99"/>
                  </a:moveTo>
                  <a:cubicBezTo>
                    <a:pt x="8655" y="99"/>
                    <a:pt x="10358" y="162"/>
                    <a:pt x="11640" y="276"/>
                  </a:cubicBezTo>
                  <a:cubicBezTo>
                    <a:pt x="13561" y="447"/>
                    <a:pt x="13582" y="650"/>
                    <a:pt x="13582" y="655"/>
                  </a:cubicBezTo>
                  <a:cubicBezTo>
                    <a:pt x="13582" y="660"/>
                    <a:pt x="13566" y="681"/>
                    <a:pt x="13514" y="707"/>
                  </a:cubicBezTo>
                  <a:cubicBezTo>
                    <a:pt x="13504" y="712"/>
                    <a:pt x="13499" y="722"/>
                    <a:pt x="13494" y="733"/>
                  </a:cubicBezTo>
                  <a:lnTo>
                    <a:pt x="13094" y="1922"/>
                  </a:lnTo>
                  <a:cubicBezTo>
                    <a:pt x="12979" y="2267"/>
                    <a:pt x="12656" y="2492"/>
                    <a:pt x="12301" y="2492"/>
                  </a:cubicBezTo>
                  <a:cubicBezTo>
                    <a:pt x="12271" y="2492"/>
                    <a:pt x="12241" y="2491"/>
                    <a:pt x="12211" y="2488"/>
                  </a:cubicBezTo>
                  <a:cubicBezTo>
                    <a:pt x="10913" y="2337"/>
                    <a:pt x="8956" y="2254"/>
                    <a:pt x="6843" y="2254"/>
                  </a:cubicBezTo>
                  <a:cubicBezTo>
                    <a:pt x="4689" y="2254"/>
                    <a:pt x="2711" y="2342"/>
                    <a:pt x="1413" y="2493"/>
                  </a:cubicBezTo>
                  <a:cubicBezTo>
                    <a:pt x="1383" y="2496"/>
                    <a:pt x="1353" y="2497"/>
                    <a:pt x="1323" y="2497"/>
                  </a:cubicBezTo>
                  <a:cubicBezTo>
                    <a:pt x="968" y="2497"/>
                    <a:pt x="645" y="2272"/>
                    <a:pt x="525" y="1927"/>
                  </a:cubicBezTo>
                  <a:lnTo>
                    <a:pt x="109" y="681"/>
                  </a:lnTo>
                  <a:cubicBezTo>
                    <a:pt x="115" y="676"/>
                    <a:pt x="115" y="665"/>
                    <a:pt x="109" y="655"/>
                  </a:cubicBezTo>
                  <a:cubicBezTo>
                    <a:pt x="109" y="655"/>
                    <a:pt x="109" y="650"/>
                    <a:pt x="109" y="650"/>
                  </a:cubicBezTo>
                  <a:cubicBezTo>
                    <a:pt x="120" y="619"/>
                    <a:pt x="250" y="437"/>
                    <a:pt x="2051" y="276"/>
                  </a:cubicBezTo>
                  <a:cubicBezTo>
                    <a:pt x="3334" y="167"/>
                    <a:pt x="5036" y="99"/>
                    <a:pt x="6843" y="99"/>
                  </a:cubicBezTo>
                  <a:close/>
                  <a:moveTo>
                    <a:pt x="6843" y="1"/>
                  </a:moveTo>
                  <a:cubicBezTo>
                    <a:pt x="5031" y="1"/>
                    <a:pt x="3323" y="68"/>
                    <a:pt x="2041" y="182"/>
                  </a:cubicBezTo>
                  <a:cubicBezTo>
                    <a:pt x="115" y="349"/>
                    <a:pt x="16" y="551"/>
                    <a:pt x="11" y="639"/>
                  </a:cubicBezTo>
                  <a:cubicBezTo>
                    <a:pt x="6" y="655"/>
                    <a:pt x="0" y="670"/>
                    <a:pt x="6" y="681"/>
                  </a:cubicBezTo>
                  <a:lnTo>
                    <a:pt x="437" y="1958"/>
                  </a:lnTo>
                  <a:cubicBezTo>
                    <a:pt x="561" y="2337"/>
                    <a:pt x="914" y="2597"/>
                    <a:pt x="1319" y="2597"/>
                  </a:cubicBezTo>
                  <a:cubicBezTo>
                    <a:pt x="1350" y="2597"/>
                    <a:pt x="1387" y="2591"/>
                    <a:pt x="1423" y="2591"/>
                  </a:cubicBezTo>
                  <a:cubicBezTo>
                    <a:pt x="2721" y="2436"/>
                    <a:pt x="4694" y="2347"/>
                    <a:pt x="6843" y="2347"/>
                  </a:cubicBezTo>
                  <a:cubicBezTo>
                    <a:pt x="8956" y="2347"/>
                    <a:pt x="10903" y="2436"/>
                    <a:pt x="12201" y="2581"/>
                  </a:cubicBezTo>
                  <a:cubicBezTo>
                    <a:pt x="12235" y="2585"/>
                    <a:pt x="12269" y="2586"/>
                    <a:pt x="12302" y="2586"/>
                  </a:cubicBezTo>
                  <a:cubicBezTo>
                    <a:pt x="12699" y="2586"/>
                    <a:pt x="13058" y="2336"/>
                    <a:pt x="13187" y="1953"/>
                  </a:cubicBezTo>
                  <a:lnTo>
                    <a:pt x="13582" y="785"/>
                  </a:lnTo>
                  <a:cubicBezTo>
                    <a:pt x="13644" y="743"/>
                    <a:pt x="13681" y="702"/>
                    <a:pt x="13681" y="655"/>
                  </a:cubicBezTo>
                  <a:cubicBezTo>
                    <a:pt x="13681" y="572"/>
                    <a:pt x="13681" y="359"/>
                    <a:pt x="11645" y="182"/>
                  </a:cubicBezTo>
                  <a:cubicBezTo>
                    <a:pt x="10363" y="68"/>
                    <a:pt x="8660" y="1"/>
                    <a:pt x="6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5"/>
            <p:cNvSpPr/>
            <p:nvPr/>
          </p:nvSpPr>
          <p:spPr>
            <a:xfrm>
              <a:off x="1026075" y="2952550"/>
              <a:ext cx="43000" cy="84275"/>
            </a:xfrm>
            <a:custGeom>
              <a:avLst/>
              <a:gdLst/>
              <a:ahLst/>
              <a:cxnLst/>
              <a:rect l="l" t="t" r="r" b="b"/>
              <a:pathLst>
                <a:path w="1720" h="3371" extrusionOk="0">
                  <a:moveTo>
                    <a:pt x="1086" y="1"/>
                  </a:moveTo>
                  <a:lnTo>
                    <a:pt x="6" y="3303"/>
                  </a:lnTo>
                  <a:cubicBezTo>
                    <a:pt x="1" y="3329"/>
                    <a:pt x="11" y="3355"/>
                    <a:pt x="32" y="3365"/>
                  </a:cubicBezTo>
                  <a:cubicBezTo>
                    <a:pt x="42" y="3365"/>
                    <a:pt x="47" y="3370"/>
                    <a:pt x="53" y="3370"/>
                  </a:cubicBezTo>
                  <a:cubicBezTo>
                    <a:pt x="73" y="3370"/>
                    <a:pt x="89" y="3360"/>
                    <a:pt x="99" y="3344"/>
                  </a:cubicBezTo>
                  <a:lnTo>
                    <a:pt x="1719" y="525"/>
                  </a:lnTo>
                  <a:lnTo>
                    <a:pt x="1636" y="479"/>
                  </a:lnTo>
                  <a:lnTo>
                    <a:pt x="250" y="2893"/>
                  </a:lnTo>
                  <a:lnTo>
                    <a:pt x="1179" y="32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5"/>
            <p:cNvSpPr/>
            <p:nvPr/>
          </p:nvSpPr>
          <p:spPr>
            <a:xfrm>
              <a:off x="1053200" y="2586425"/>
              <a:ext cx="121775" cy="366950"/>
            </a:xfrm>
            <a:custGeom>
              <a:avLst/>
              <a:gdLst/>
              <a:ahLst/>
              <a:cxnLst/>
              <a:rect l="l" t="t" r="r" b="b"/>
              <a:pathLst>
                <a:path w="4871" h="14678" extrusionOk="0">
                  <a:moveTo>
                    <a:pt x="4777" y="0"/>
                  </a:moveTo>
                  <a:lnTo>
                    <a:pt x="1" y="14651"/>
                  </a:lnTo>
                  <a:lnTo>
                    <a:pt x="94" y="14677"/>
                  </a:lnTo>
                  <a:lnTo>
                    <a:pt x="4871" y="31"/>
                  </a:lnTo>
                  <a:lnTo>
                    <a:pt x="4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5"/>
            <p:cNvSpPr/>
            <p:nvPr/>
          </p:nvSpPr>
          <p:spPr>
            <a:xfrm>
              <a:off x="1281375" y="3029400"/>
              <a:ext cx="47925" cy="143450"/>
            </a:xfrm>
            <a:custGeom>
              <a:avLst/>
              <a:gdLst/>
              <a:ahLst/>
              <a:cxnLst/>
              <a:rect l="l" t="t" r="r" b="b"/>
              <a:pathLst>
                <a:path w="1917" h="5738" extrusionOk="0">
                  <a:moveTo>
                    <a:pt x="1828" y="0"/>
                  </a:moveTo>
                  <a:lnTo>
                    <a:pt x="920" y="2077"/>
                  </a:lnTo>
                  <a:lnTo>
                    <a:pt x="634" y="2404"/>
                  </a:lnTo>
                  <a:cubicBezTo>
                    <a:pt x="629" y="2409"/>
                    <a:pt x="624" y="2420"/>
                    <a:pt x="624" y="2425"/>
                  </a:cubicBezTo>
                  <a:lnTo>
                    <a:pt x="1" y="5722"/>
                  </a:lnTo>
                  <a:lnTo>
                    <a:pt x="94" y="5737"/>
                  </a:lnTo>
                  <a:lnTo>
                    <a:pt x="712" y="2456"/>
                  </a:lnTo>
                  <a:lnTo>
                    <a:pt x="998" y="2139"/>
                  </a:lnTo>
                  <a:cubicBezTo>
                    <a:pt x="998" y="2134"/>
                    <a:pt x="1003" y="2129"/>
                    <a:pt x="1003" y="2124"/>
                  </a:cubicBezTo>
                  <a:lnTo>
                    <a:pt x="1916" y="42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5"/>
            <p:cNvSpPr/>
            <p:nvPr/>
          </p:nvSpPr>
          <p:spPr>
            <a:xfrm>
              <a:off x="1026075" y="3035500"/>
              <a:ext cx="199775" cy="146550"/>
            </a:xfrm>
            <a:custGeom>
              <a:avLst/>
              <a:gdLst/>
              <a:ahLst/>
              <a:cxnLst/>
              <a:rect l="l" t="t" r="r" b="b"/>
              <a:pathLst>
                <a:path w="7991" h="5862" extrusionOk="0">
                  <a:moveTo>
                    <a:pt x="94" y="0"/>
                  </a:moveTo>
                  <a:lnTo>
                    <a:pt x="1" y="26"/>
                  </a:lnTo>
                  <a:lnTo>
                    <a:pt x="535" y="1968"/>
                  </a:lnTo>
                  <a:cubicBezTo>
                    <a:pt x="535" y="1973"/>
                    <a:pt x="541" y="1978"/>
                    <a:pt x="541" y="1978"/>
                  </a:cubicBezTo>
                  <a:lnTo>
                    <a:pt x="930" y="2622"/>
                  </a:lnTo>
                  <a:lnTo>
                    <a:pt x="1787" y="5348"/>
                  </a:lnTo>
                  <a:cubicBezTo>
                    <a:pt x="1828" y="5727"/>
                    <a:pt x="4367" y="5862"/>
                    <a:pt x="6075" y="5862"/>
                  </a:cubicBezTo>
                  <a:cubicBezTo>
                    <a:pt x="6750" y="5862"/>
                    <a:pt x="7394" y="5846"/>
                    <a:pt x="7991" y="5810"/>
                  </a:cubicBezTo>
                  <a:lnTo>
                    <a:pt x="7985" y="5716"/>
                  </a:lnTo>
                  <a:cubicBezTo>
                    <a:pt x="7388" y="5748"/>
                    <a:pt x="6745" y="5763"/>
                    <a:pt x="6075" y="5763"/>
                  </a:cubicBezTo>
                  <a:cubicBezTo>
                    <a:pt x="3282" y="5763"/>
                    <a:pt x="1880" y="5493"/>
                    <a:pt x="1880" y="5343"/>
                  </a:cubicBezTo>
                  <a:cubicBezTo>
                    <a:pt x="1880" y="5337"/>
                    <a:pt x="1880" y="5332"/>
                    <a:pt x="1880" y="5327"/>
                  </a:cubicBezTo>
                  <a:lnTo>
                    <a:pt x="1023" y="2591"/>
                  </a:lnTo>
                  <a:cubicBezTo>
                    <a:pt x="1023" y="2586"/>
                    <a:pt x="1018" y="2581"/>
                    <a:pt x="1018" y="2581"/>
                  </a:cubicBezTo>
                  <a:lnTo>
                    <a:pt x="629" y="193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5"/>
            <p:cNvSpPr/>
            <p:nvPr/>
          </p:nvSpPr>
          <p:spPr>
            <a:xfrm>
              <a:off x="1172750" y="2888450"/>
              <a:ext cx="106050" cy="217800"/>
            </a:xfrm>
            <a:custGeom>
              <a:avLst/>
              <a:gdLst/>
              <a:ahLst/>
              <a:cxnLst/>
              <a:rect l="l" t="t" r="r" b="b"/>
              <a:pathLst>
                <a:path w="4242" h="8712" extrusionOk="0">
                  <a:moveTo>
                    <a:pt x="3364" y="0"/>
                  </a:moveTo>
                  <a:lnTo>
                    <a:pt x="3271" y="26"/>
                  </a:lnTo>
                  <a:lnTo>
                    <a:pt x="4138" y="3219"/>
                  </a:lnTo>
                  <a:lnTo>
                    <a:pt x="0" y="8655"/>
                  </a:lnTo>
                  <a:lnTo>
                    <a:pt x="78" y="8712"/>
                  </a:lnTo>
                  <a:lnTo>
                    <a:pt x="4231" y="3261"/>
                  </a:lnTo>
                  <a:cubicBezTo>
                    <a:pt x="4242" y="3250"/>
                    <a:pt x="4242" y="3235"/>
                    <a:pt x="4237" y="3219"/>
                  </a:cubicBezTo>
                  <a:lnTo>
                    <a:pt x="3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5"/>
            <p:cNvSpPr/>
            <p:nvPr/>
          </p:nvSpPr>
          <p:spPr>
            <a:xfrm>
              <a:off x="1172625" y="2586300"/>
              <a:ext cx="84375" cy="302675"/>
            </a:xfrm>
            <a:custGeom>
              <a:avLst/>
              <a:gdLst/>
              <a:ahLst/>
              <a:cxnLst/>
              <a:rect l="l" t="t" r="r" b="b"/>
              <a:pathLst>
                <a:path w="3375" h="12107" extrusionOk="0">
                  <a:moveTo>
                    <a:pt x="94" y="0"/>
                  </a:moveTo>
                  <a:lnTo>
                    <a:pt x="0" y="26"/>
                  </a:lnTo>
                  <a:lnTo>
                    <a:pt x="3281" y="12107"/>
                  </a:lnTo>
                  <a:lnTo>
                    <a:pt x="3375" y="12081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5"/>
            <p:cNvSpPr/>
            <p:nvPr/>
          </p:nvSpPr>
          <p:spPr>
            <a:xfrm>
              <a:off x="1066825" y="2585400"/>
              <a:ext cx="108225" cy="380025"/>
            </a:xfrm>
            <a:custGeom>
              <a:avLst/>
              <a:gdLst/>
              <a:ahLst/>
              <a:cxnLst/>
              <a:rect l="l" t="t" r="r" b="b"/>
              <a:pathLst>
                <a:path w="4329" h="15201" extrusionOk="0">
                  <a:moveTo>
                    <a:pt x="4275" y="0"/>
                  </a:moveTo>
                  <a:cubicBezTo>
                    <a:pt x="4256" y="0"/>
                    <a:pt x="4237" y="11"/>
                    <a:pt x="4232" y="36"/>
                  </a:cubicBezTo>
                  <a:lnTo>
                    <a:pt x="1" y="15175"/>
                  </a:lnTo>
                  <a:lnTo>
                    <a:pt x="94" y="15201"/>
                  </a:lnTo>
                  <a:lnTo>
                    <a:pt x="4232" y="405"/>
                  </a:lnTo>
                  <a:lnTo>
                    <a:pt x="4232" y="11852"/>
                  </a:lnTo>
                  <a:lnTo>
                    <a:pt x="4326" y="11852"/>
                  </a:lnTo>
                  <a:lnTo>
                    <a:pt x="4326" y="52"/>
                  </a:lnTo>
                  <a:cubicBezTo>
                    <a:pt x="4328" y="19"/>
                    <a:pt x="4301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5"/>
            <p:cNvSpPr/>
            <p:nvPr/>
          </p:nvSpPr>
          <p:spPr>
            <a:xfrm>
              <a:off x="1066975" y="2964500"/>
              <a:ext cx="107750" cy="141900"/>
            </a:xfrm>
            <a:custGeom>
              <a:avLst/>
              <a:gdLst/>
              <a:ahLst/>
              <a:cxnLst/>
              <a:rect l="l" t="t" r="r" b="b"/>
              <a:pathLst>
                <a:path w="4310" h="5676" extrusionOk="0">
                  <a:moveTo>
                    <a:pt x="78" y="1"/>
                  </a:moveTo>
                  <a:lnTo>
                    <a:pt x="0" y="58"/>
                  </a:lnTo>
                  <a:lnTo>
                    <a:pt x="4231" y="5675"/>
                  </a:lnTo>
                  <a:lnTo>
                    <a:pt x="4309" y="5618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5"/>
            <p:cNvSpPr/>
            <p:nvPr/>
          </p:nvSpPr>
          <p:spPr>
            <a:xfrm>
              <a:off x="1172625" y="3105450"/>
              <a:ext cx="6625" cy="75450"/>
            </a:xfrm>
            <a:custGeom>
              <a:avLst/>
              <a:gdLst/>
              <a:ahLst/>
              <a:cxnLst/>
              <a:rect l="l" t="t" r="r" b="b"/>
              <a:pathLst>
                <a:path w="265" h="3018" extrusionOk="0">
                  <a:moveTo>
                    <a:pt x="99" y="1"/>
                  </a:moveTo>
                  <a:lnTo>
                    <a:pt x="0" y="6"/>
                  </a:lnTo>
                  <a:lnTo>
                    <a:pt x="171" y="3017"/>
                  </a:lnTo>
                  <a:lnTo>
                    <a:pt x="265" y="301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5"/>
            <p:cNvSpPr/>
            <p:nvPr/>
          </p:nvSpPr>
          <p:spPr>
            <a:xfrm>
              <a:off x="1146400" y="3283650"/>
              <a:ext cx="44025" cy="152275"/>
            </a:xfrm>
            <a:custGeom>
              <a:avLst/>
              <a:gdLst/>
              <a:ahLst/>
              <a:cxnLst/>
              <a:rect l="l" t="t" r="r" b="b"/>
              <a:pathLst>
                <a:path w="1761" h="6091" extrusionOk="0">
                  <a:moveTo>
                    <a:pt x="94" y="1"/>
                  </a:moveTo>
                  <a:lnTo>
                    <a:pt x="0" y="37"/>
                  </a:lnTo>
                  <a:cubicBezTo>
                    <a:pt x="21" y="79"/>
                    <a:pt x="1646" y="4658"/>
                    <a:pt x="68" y="6018"/>
                  </a:cubicBezTo>
                  <a:lnTo>
                    <a:pt x="135" y="6091"/>
                  </a:lnTo>
                  <a:cubicBezTo>
                    <a:pt x="1760" y="4684"/>
                    <a:pt x="161" y="193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5"/>
            <p:cNvSpPr/>
            <p:nvPr/>
          </p:nvSpPr>
          <p:spPr>
            <a:xfrm>
              <a:off x="1098500" y="3404125"/>
              <a:ext cx="92300" cy="59850"/>
            </a:xfrm>
            <a:custGeom>
              <a:avLst/>
              <a:gdLst/>
              <a:ahLst/>
              <a:cxnLst/>
              <a:rect l="l" t="t" r="r" b="b"/>
              <a:pathLst>
                <a:path w="3692" h="2394" extrusionOk="0">
                  <a:moveTo>
                    <a:pt x="1314" y="1"/>
                  </a:moveTo>
                  <a:cubicBezTo>
                    <a:pt x="1122" y="1"/>
                    <a:pt x="912" y="120"/>
                    <a:pt x="702" y="462"/>
                  </a:cubicBezTo>
                  <a:cubicBezTo>
                    <a:pt x="1" y="1594"/>
                    <a:pt x="1226" y="2393"/>
                    <a:pt x="1226" y="2393"/>
                  </a:cubicBezTo>
                  <a:cubicBezTo>
                    <a:pt x="1226" y="2393"/>
                    <a:pt x="3692" y="1339"/>
                    <a:pt x="3033" y="882"/>
                  </a:cubicBezTo>
                  <a:cubicBezTo>
                    <a:pt x="2691" y="645"/>
                    <a:pt x="2453" y="587"/>
                    <a:pt x="2303" y="587"/>
                  </a:cubicBezTo>
                  <a:cubicBezTo>
                    <a:pt x="2162" y="587"/>
                    <a:pt x="2098" y="638"/>
                    <a:pt x="2098" y="638"/>
                  </a:cubicBezTo>
                  <a:cubicBezTo>
                    <a:pt x="2098" y="638"/>
                    <a:pt x="1757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5"/>
            <p:cNvSpPr/>
            <p:nvPr/>
          </p:nvSpPr>
          <p:spPr>
            <a:xfrm>
              <a:off x="1097075" y="3402925"/>
              <a:ext cx="81400" cy="62200"/>
            </a:xfrm>
            <a:custGeom>
              <a:avLst/>
              <a:gdLst/>
              <a:ahLst/>
              <a:cxnLst/>
              <a:rect l="l" t="t" r="r" b="b"/>
              <a:pathLst>
                <a:path w="3256" h="2488" extrusionOk="0">
                  <a:moveTo>
                    <a:pt x="1382" y="100"/>
                  </a:moveTo>
                  <a:cubicBezTo>
                    <a:pt x="1786" y="110"/>
                    <a:pt x="2108" y="702"/>
                    <a:pt x="2108" y="707"/>
                  </a:cubicBezTo>
                  <a:cubicBezTo>
                    <a:pt x="2118" y="724"/>
                    <a:pt x="2136" y="734"/>
                    <a:pt x="2154" y="734"/>
                  </a:cubicBezTo>
                  <a:cubicBezTo>
                    <a:pt x="2164" y="734"/>
                    <a:pt x="2173" y="730"/>
                    <a:pt x="2181" y="723"/>
                  </a:cubicBezTo>
                  <a:cubicBezTo>
                    <a:pt x="2183" y="723"/>
                    <a:pt x="2238" y="685"/>
                    <a:pt x="2356" y="685"/>
                  </a:cubicBezTo>
                  <a:cubicBezTo>
                    <a:pt x="2495" y="685"/>
                    <a:pt x="2723" y="738"/>
                    <a:pt x="3058" y="972"/>
                  </a:cubicBezTo>
                  <a:cubicBezTo>
                    <a:pt x="3121" y="1003"/>
                    <a:pt x="3157" y="1065"/>
                    <a:pt x="3152" y="1133"/>
                  </a:cubicBezTo>
                  <a:cubicBezTo>
                    <a:pt x="3110" y="1522"/>
                    <a:pt x="1818" y="2156"/>
                    <a:pt x="1288" y="2384"/>
                  </a:cubicBezTo>
                  <a:cubicBezTo>
                    <a:pt x="1127" y="2270"/>
                    <a:pt x="172" y="1543"/>
                    <a:pt x="795" y="536"/>
                  </a:cubicBezTo>
                  <a:cubicBezTo>
                    <a:pt x="982" y="245"/>
                    <a:pt x="1169" y="100"/>
                    <a:pt x="1371" y="100"/>
                  </a:cubicBezTo>
                  <a:close/>
                  <a:moveTo>
                    <a:pt x="1365" y="1"/>
                  </a:moveTo>
                  <a:cubicBezTo>
                    <a:pt x="1130" y="1"/>
                    <a:pt x="913" y="166"/>
                    <a:pt x="717" y="484"/>
                  </a:cubicBezTo>
                  <a:cubicBezTo>
                    <a:pt x="1" y="1636"/>
                    <a:pt x="1247" y="2472"/>
                    <a:pt x="1257" y="2483"/>
                  </a:cubicBezTo>
                  <a:cubicBezTo>
                    <a:pt x="1267" y="2488"/>
                    <a:pt x="1278" y="2488"/>
                    <a:pt x="1283" y="2488"/>
                  </a:cubicBezTo>
                  <a:lnTo>
                    <a:pt x="1304" y="2488"/>
                  </a:lnTo>
                  <a:cubicBezTo>
                    <a:pt x="1496" y="2405"/>
                    <a:pt x="3199" y="1668"/>
                    <a:pt x="3251" y="1143"/>
                  </a:cubicBezTo>
                  <a:cubicBezTo>
                    <a:pt x="3256" y="1039"/>
                    <a:pt x="3204" y="941"/>
                    <a:pt x="3116" y="889"/>
                  </a:cubicBezTo>
                  <a:cubicBezTo>
                    <a:pt x="2761" y="647"/>
                    <a:pt x="2512" y="586"/>
                    <a:pt x="2352" y="586"/>
                  </a:cubicBezTo>
                  <a:cubicBezTo>
                    <a:pt x="2268" y="586"/>
                    <a:pt x="2208" y="603"/>
                    <a:pt x="2171" y="619"/>
                  </a:cubicBezTo>
                  <a:cubicBezTo>
                    <a:pt x="2088" y="473"/>
                    <a:pt x="1781" y="11"/>
                    <a:pt x="1387" y="1"/>
                  </a:cubicBezTo>
                  <a:cubicBezTo>
                    <a:pt x="1380" y="1"/>
                    <a:pt x="1372" y="1"/>
                    <a:pt x="1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5"/>
            <p:cNvSpPr/>
            <p:nvPr/>
          </p:nvSpPr>
          <p:spPr>
            <a:xfrm>
              <a:off x="1130550" y="3420075"/>
              <a:ext cx="20275" cy="28700"/>
            </a:xfrm>
            <a:custGeom>
              <a:avLst/>
              <a:gdLst/>
              <a:ahLst/>
              <a:cxnLst/>
              <a:rect l="l" t="t" r="r" b="b"/>
              <a:pathLst>
                <a:path w="811" h="1148" extrusionOk="0">
                  <a:moveTo>
                    <a:pt x="811" y="0"/>
                  </a:moveTo>
                  <a:cubicBezTo>
                    <a:pt x="152" y="416"/>
                    <a:pt x="1" y="1148"/>
                    <a:pt x="1" y="1148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5"/>
            <p:cNvSpPr/>
            <p:nvPr/>
          </p:nvSpPr>
          <p:spPr>
            <a:xfrm>
              <a:off x="1129275" y="3419025"/>
              <a:ext cx="22200" cy="30025"/>
            </a:xfrm>
            <a:custGeom>
              <a:avLst/>
              <a:gdLst/>
              <a:ahLst/>
              <a:cxnLst/>
              <a:rect l="l" t="t" r="r" b="b"/>
              <a:pathLst>
                <a:path w="888" h="1201" extrusionOk="0">
                  <a:moveTo>
                    <a:pt x="836" y="1"/>
                  </a:moveTo>
                  <a:cubicBezTo>
                    <a:pt x="166" y="421"/>
                    <a:pt x="10" y="1148"/>
                    <a:pt x="0" y="1179"/>
                  </a:cubicBezTo>
                  <a:lnTo>
                    <a:pt x="99" y="1200"/>
                  </a:lnTo>
                  <a:cubicBezTo>
                    <a:pt x="99" y="1195"/>
                    <a:pt x="254" y="484"/>
                    <a:pt x="888" y="84"/>
                  </a:cubicBezTo>
                  <a:lnTo>
                    <a:pt x="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5"/>
            <p:cNvSpPr/>
            <p:nvPr/>
          </p:nvSpPr>
          <p:spPr>
            <a:xfrm>
              <a:off x="1127825" y="3018750"/>
              <a:ext cx="30550" cy="69075"/>
            </a:xfrm>
            <a:custGeom>
              <a:avLst/>
              <a:gdLst/>
              <a:ahLst/>
              <a:cxnLst/>
              <a:rect l="l" t="t" r="r" b="b"/>
              <a:pathLst>
                <a:path w="1222" h="2763" extrusionOk="0">
                  <a:moveTo>
                    <a:pt x="1138" y="1"/>
                  </a:moveTo>
                  <a:cubicBezTo>
                    <a:pt x="1091" y="73"/>
                    <a:pt x="1" y="1813"/>
                    <a:pt x="323" y="2763"/>
                  </a:cubicBezTo>
                  <a:lnTo>
                    <a:pt x="416" y="2731"/>
                  </a:lnTo>
                  <a:cubicBezTo>
                    <a:pt x="105" y="1823"/>
                    <a:pt x="1211" y="73"/>
                    <a:pt x="1221" y="53"/>
                  </a:cubicBezTo>
                  <a:lnTo>
                    <a:pt x="1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5"/>
            <p:cNvSpPr/>
            <p:nvPr/>
          </p:nvSpPr>
          <p:spPr>
            <a:xfrm>
              <a:off x="1012575" y="2955800"/>
              <a:ext cx="139950" cy="76875"/>
            </a:xfrm>
            <a:custGeom>
              <a:avLst/>
              <a:gdLst/>
              <a:ahLst/>
              <a:cxnLst/>
              <a:rect l="l" t="t" r="r" b="b"/>
              <a:pathLst>
                <a:path w="5598" h="3075" extrusionOk="0">
                  <a:moveTo>
                    <a:pt x="1672" y="1"/>
                  </a:moveTo>
                  <a:cubicBezTo>
                    <a:pt x="1327" y="1"/>
                    <a:pt x="978" y="186"/>
                    <a:pt x="722" y="759"/>
                  </a:cubicBezTo>
                  <a:cubicBezTo>
                    <a:pt x="1" y="2373"/>
                    <a:pt x="2135" y="3074"/>
                    <a:pt x="2135" y="3074"/>
                  </a:cubicBezTo>
                  <a:cubicBezTo>
                    <a:pt x="2135" y="3074"/>
                    <a:pt x="5597" y="1101"/>
                    <a:pt x="4429" y="686"/>
                  </a:cubicBezTo>
                  <a:cubicBezTo>
                    <a:pt x="3992" y="532"/>
                    <a:pt x="3670" y="484"/>
                    <a:pt x="3439" y="484"/>
                  </a:cubicBezTo>
                  <a:cubicBezTo>
                    <a:pt x="3053" y="484"/>
                    <a:pt x="2918" y="619"/>
                    <a:pt x="2918" y="619"/>
                  </a:cubicBezTo>
                  <a:cubicBezTo>
                    <a:pt x="2918" y="619"/>
                    <a:pt x="2303" y="1"/>
                    <a:pt x="1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5"/>
            <p:cNvSpPr/>
            <p:nvPr/>
          </p:nvSpPr>
          <p:spPr>
            <a:xfrm>
              <a:off x="1024400" y="2954650"/>
              <a:ext cx="107750" cy="79250"/>
            </a:xfrm>
            <a:custGeom>
              <a:avLst/>
              <a:gdLst/>
              <a:ahLst/>
              <a:cxnLst/>
              <a:rect l="l" t="t" r="r" b="b"/>
              <a:pathLst>
                <a:path w="4310" h="3170" extrusionOk="0">
                  <a:moveTo>
                    <a:pt x="1194" y="93"/>
                  </a:moveTo>
                  <a:cubicBezTo>
                    <a:pt x="1802" y="93"/>
                    <a:pt x="2404" y="690"/>
                    <a:pt x="2414" y="701"/>
                  </a:cubicBezTo>
                  <a:cubicBezTo>
                    <a:pt x="2425" y="709"/>
                    <a:pt x="2436" y="713"/>
                    <a:pt x="2448" y="713"/>
                  </a:cubicBezTo>
                  <a:cubicBezTo>
                    <a:pt x="2460" y="713"/>
                    <a:pt x="2471" y="709"/>
                    <a:pt x="2482" y="701"/>
                  </a:cubicBezTo>
                  <a:cubicBezTo>
                    <a:pt x="2482" y="698"/>
                    <a:pt x="2612" y="581"/>
                    <a:pt x="2969" y="581"/>
                  </a:cubicBezTo>
                  <a:cubicBezTo>
                    <a:pt x="3195" y="581"/>
                    <a:pt x="3510" y="628"/>
                    <a:pt x="3941" y="779"/>
                  </a:cubicBezTo>
                  <a:cubicBezTo>
                    <a:pt x="4076" y="825"/>
                    <a:pt x="4143" y="893"/>
                    <a:pt x="4148" y="981"/>
                  </a:cubicBezTo>
                  <a:cubicBezTo>
                    <a:pt x="4195" y="1495"/>
                    <a:pt x="2388" y="2653"/>
                    <a:pt x="1656" y="3068"/>
                  </a:cubicBezTo>
                  <a:cubicBezTo>
                    <a:pt x="1511" y="3016"/>
                    <a:pt x="571" y="2653"/>
                    <a:pt x="255" y="1942"/>
                  </a:cubicBezTo>
                  <a:cubicBezTo>
                    <a:pt x="104" y="1599"/>
                    <a:pt x="114" y="1220"/>
                    <a:pt x="296" y="825"/>
                  </a:cubicBezTo>
                  <a:cubicBezTo>
                    <a:pt x="478" y="405"/>
                    <a:pt x="732" y="166"/>
                    <a:pt x="1044" y="109"/>
                  </a:cubicBezTo>
                  <a:cubicBezTo>
                    <a:pt x="1090" y="99"/>
                    <a:pt x="1142" y="93"/>
                    <a:pt x="1194" y="93"/>
                  </a:cubicBezTo>
                  <a:close/>
                  <a:moveTo>
                    <a:pt x="1195" y="0"/>
                  </a:moveTo>
                  <a:cubicBezTo>
                    <a:pt x="1138" y="0"/>
                    <a:pt x="1080" y="5"/>
                    <a:pt x="1023" y="16"/>
                  </a:cubicBezTo>
                  <a:cubicBezTo>
                    <a:pt x="680" y="78"/>
                    <a:pt x="405" y="337"/>
                    <a:pt x="203" y="784"/>
                  </a:cubicBezTo>
                  <a:cubicBezTo>
                    <a:pt x="16" y="1210"/>
                    <a:pt x="0" y="1615"/>
                    <a:pt x="166" y="1983"/>
                  </a:cubicBezTo>
                  <a:cubicBezTo>
                    <a:pt x="525" y="2793"/>
                    <a:pt x="1604" y="3151"/>
                    <a:pt x="1646" y="3167"/>
                  </a:cubicBezTo>
                  <a:lnTo>
                    <a:pt x="1662" y="3167"/>
                  </a:lnTo>
                  <a:cubicBezTo>
                    <a:pt x="1665" y="3169"/>
                    <a:pt x="1668" y="3169"/>
                    <a:pt x="1672" y="3169"/>
                  </a:cubicBezTo>
                  <a:cubicBezTo>
                    <a:pt x="1678" y="3169"/>
                    <a:pt x="1684" y="3167"/>
                    <a:pt x="1687" y="3167"/>
                  </a:cubicBezTo>
                  <a:cubicBezTo>
                    <a:pt x="1797" y="3105"/>
                    <a:pt x="4309" y="1661"/>
                    <a:pt x="4247" y="976"/>
                  </a:cubicBezTo>
                  <a:cubicBezTo>
                    <a:pt x="4237" y="846"/>
                    <a:pt x="4143" y="748"/>
                    <a:pt x="3977" y="690"/>
                  </a:cubicBezTo>
                  <a:cubicBezTo>
                    <a:pt x="3534" y="534"/>
                    <a:pt x="3205" y="485"/>
                    <a:pt x="2967" y="485"/>
                  </a:cubicBezTo>
                  <a:cubicBezTo>
                    <a:pt x="2674" y="485"/>
                    <a:pt x="2516" y="559"/>
                    <a:pt x="2451" y="602"/>
                  </a:cubicBezTo>
                  <a:cubicBezTo>
                    <a:pt x="2314" y="475"/>
                    <a:pt x="1766" y="0"/>
                    <a:pt x="1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5"/>
            <p:cNvSpPr/>
            <p:nvPr/>
          </p:nvSpPr>
          <p:spPr>
            <a:xfrm>
              <a:off x="1063325" y="2971250"/>
              <a:ext cx="22225" cy="41825"/>
            </a:xfrm>
            <a:custGeom>
              <a:avLst/>
              <a:gdLst/>
              <a:ahLst/>
              <a:cxnLst/>
              <a:rect l="l" t="t" r="r" b="b"/>
              <a:pathLst>
                <a:path w="889" h="1673" extrusionOk="0">
                  <a:moveTo>
                    <a:pt x="888" y="1"/>
                  </a:moveTo>
                  <a:lnTo>
                    <a:pt x="888" y="1"/>
                  </a:lnTo>
                  <a:cubicBezTo>
                    <a:pt x="369" y="405"/>
                    <a:pt x="42" y="1013"/>
                    <a:pt x="1" y="1672"/>
                  </a:cubicBezTo>
                  <a:lnTo>
                    <a:pt x="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5"/>
            <p:cNvSpPr/>
            <p:nvPr/>
          </p:nvSpPr>
          <p:spPr>
            <a:xfrm>
              <a:off x="1062025" y="2970350"/>
              <a:ext cx="24300" cy="42725"/>
            </a:xfrm>
            <a:custGeom>
              <a:avLst/>
              <a:gdLst/>
              <a:ahLst/>
              <a:cxnLst/>
              <a:rect l="l" t="t" r="r" b="b"/>
              <a:pathLst>
                <a:path w="972" h="1709" extrusionOk="0">
                  <a:moveTo>
                    <a:pt x="909" y="0"/>
                  </a:moveTo>
                  <a:cubicBezTo>
                    <a:pt x="375" y="410"/>
                    <a:pt x="42" y="1033"/>
                    <a:pt x="1" y="1708"/>
                  </a:cubicBezTo>
                  <a:lnTo>
                    <a:pt x="99" y="1708"/>
                  </a:lnTo>
                  <a:cubicBezTo>
                    <a:pt x="146" y="1064"/>
                    <a:pt x="463" y="473"/>
                    <a:pt x="972" y="78"/>
                  </a:cubicBezTo>
                  <a:lnTo>
                    <a:pt x="9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5"/>
            <p:cNvSpPr/>
            <p:nvPr/>
          </p:nvSpPr>
          <p:spPr>
            <a:xfrm>
              <a:off x="1082025" y="2975375"/>
              <a:ext cx="139925" cy="76900"/>
            </a:xfrm>
            <a:custGeom>
              <a:avLst/>
              <a:gdLst/>
              <a:ahLst/>
              <a:cxnLst/>
              <a:rect l="l" t="t" r="r" b="b"/>
              <a:pathLst>
                <a:path w="5597" h="3076" extrusionOk="0">
                  <a:moveTo>
                    <a:pt x="1667" y="0"/>
                  </a:moveTo>
                  <a:cubicBezTo>
                    <a:pt x="1323" y="0"/>
                    <a:pt x="975" y="184"/>
                    <a:pt x="722" y="754"/>
                  </a:cubicBezTo>
                  <a:cubicBezTo>
                    <a:pt x="0" y="2374"/>
                    <a:pt x="2134" y="3075"/>
                    <a:pt x="2134" y="3075"/>
                  </a:cubicBezTo>
                  <a:cubicBezTo>
                    <a:pt x="2134" y="3075"/>
                    <a:pt x="5597" y="1097"/>
                    <a:pt x="4429" y="687"/>
                  </a:cubicBezTo>
                  <a:cubicBezTo>
                    <a:pt x="3991" y="533"/>
                    <a:pt x="3670" y="485"/>
                    <a:pt x="3439" y="485"/>
                  </a:cubicBezTo>
                  <a:cubicBezTo>
                    <a:pt x="3052" y="485"/>
                    <a:pt x="2918" y="619"/>
                    <a:pt x="2918" y="619"/>
                  </a:cubicBezTo>
                  <a:cubicBezTo>
                    <a:pt x="2918" y="619"/>
                    <a:pt x="2299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5"/>
            <p:cNvSpPr/>
            <p:nvPr/>
          </p:nvSpPr>
          <p:spPr>
            <a:xfrm>
              <a:off x="1093825" y="2974225"/>
              <a:ext cx="107750" cy="79200"/>
            </a:xfrm>
            <a:custGeom>
              <a:avLst/>
              <a:gdLst/>
              <a:ahLst/>
              <a:cxnLst/>
              <a:rect l="l" t="t" r="r" b="b"/>
              <a:pathLst>
                <a:path w="4310" h="3168" extrusionOk="0">
                  <a:moveTo>
                    <a:pt x="1195" y="94"/>
                  </a:moveTo>
                  <a:cubicBezTo>
                    <a:pt x="1797" y="94"/>
                    <a:pt x="2404" y="691"/>
                    <a:pt x="2415" y="702"/>
                  </a:cubicBezTo>
                  <a:cubicBezTo>
                    <a:pt x="2425" y="710"/>
                    <a:pt x="2437" y="713"/>
                    <a:pt x="2448" y="713"/>
                  </a:cubicBezTo>
                  <a:cubicBezTo>
                    <a:pt x="2459" y="713"/>
                    <a:pt x="2469" y="710"/>
                    <a:pt x="2477" y="702"/>
                  </a:cubicBezTo>
                  <a:cubicBezTo>
                    <a:pt x="2480" y="699"/>
                    <a:pt x="2611" y="580"/>
                    <a:pt x="2968" y="580"/>
                  </a:cubicBezTo>
                  <a:cubicBezTo>
                    <a:pt x="3194" y="580"/>
                    <a:pt x="3510" y="627"/>
                    <a:pt x="3941" y="780"/>
                  </a:cubicBezTo>
                  <a:cubicBezTo>
                    <a:pt x="4071" y="826"/>
                    <a:pt x="4139" y="894"/>
                    <a:pt x="4149" y="982"/>
                  </a:cubicBezTo>
                  <a:cubicBezTo>
                    <a:pt x="4196" y="1496"/>
                    <a:pt x="2384" y="2649"/>
                    <a:pt x="1657" y="3069"/>
                  </a:cubicBezTo>
                  <a:cubicBezTo>
                    <a:pt x="1506" y="3012"/>
                    <a:pt x="567" y="2654"/>
                    <a:pt x="255" y="1937"/>
                  </a:cubicBezTo>
                  <a:cubicBezTo>
                    <a:pt x="99" y="1595"/>
                    <a:pt x="115" y="1221"/>
                    <a:pt x="291" y="821"/>
                  </a:cubicBezTo>
                  <a:cubicBezTo>
                    <a:pt x="478" y="406"/>
                    <a:pt x="728" y="167"/>
                    <a:pt x="1039" y="110"/>
                  </a:cubicBezTo>
                  <a:cubicBezTo>
                    <a:pt x="1091" y="100"/>
                    <a:pt x="1143" y="94"/>
                    <a:pt x="1195" y="94"/>
                  </a:cubicBezTo>
                  <a:close/>
                  <a:moveTo>
                    <a:pt x="1201" y="0"/>
                  </a:moveTo>
                  <a:cubicBezTo>
                    <a:pt x="1142" y="0"/>
                    <a:pt x="1083" y="5"/>
                    <a:pt x="1024" y="16"/>
                  </a:cubicBezTo>
                  <a:cubicBezTo>
                    <a:pt x="676" y="79"/>
                    <a:pt x="400" y="338"/>
                    <a:pt x="203" y="785"/>
                  </a:cubicBezTo>
                  <a:cubicBezTo>
                    <a:pt x="16" y="1211"/>
                    <a:pt x="1" y="1610"/>
                    <a:pt x="167" y="1979"/>
                  </a:cubicBezTo>
                  <a:cubicBezTo>
                    <a:pt x="525" y="2789"/>
                    <a:pt x="1600" y="3152"/>
                    <a:pt x="1647" y="3168"/>
                  </a:cubicBezTo>
                  <a:lnTo>
                    <a:pt x="1662" y="3168"/>
                  </a:lnTo>
                  <a:cubicBezTo>
                    <a:pt x="1672" y="3168"/>
                    <a:pt x="1678" y="3168"/>
                    <a:pt x="1688" y="3163"/>
                  </a:cubicBezTo>
                  <a:cubicBezTo>
                    <a:pt x="1797" y="3100"/>
                    <a:pt x="4310" y="1662"/>
                    <a:pt x="4248" y="972"/>
                  </a:cubicBezTo>
                  <a:cubicBezTo>
                    <a:pt x="4232" y="842"/>
                    <a:pt x="4144" y="749"/>
                    <a:pt x="3972" y="691"/>
                  </a:cubicBezTo>
                  <a:cubicBezTo>
                    <a:pt x="3529" y="535"/>
                    <a:pt x="3202" y="486"/>
                    <a:pt x="2964" y="486"/>
                  </a:cubicBezTo>
                  <a:cubicBezTo>
                    <a:pt x="2673" y="486"/>
                    <a:pt x="2517" y="560"/>
                    <a:pt x="2451" y="603"/>
                  </a:cubicBezTo>
                  <a:cubicBezTo>
                    <a:pt x="2315" y="476"/>
                    <a:pt x="1770" y="0"/>
                    <a:pt x="1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5"/>
            <p:cNvSpPr/>
            <p:nvPr/>
          </p:nvSpPr>
          <p:spPr>
            <a:xfrm>
              <a:off x="1132650" y="2990850"/>
              <a:ext cx="22350" cy="41675"/>
            </a:xfrm>
            <a:custGeom>
              <a:avLst/>
              <a:gdLst/>
              <a:ahLst/>
              <a:cxnLst/>
              <a:rect l="l" t="t" r="r" b="b"/>
              <a:pathLst>
                <a:path w="894" h="1667" extrusionOk="0">
                  <a:moveTo>
                    <a:pt x="893" y="0"/>
                  </a:moveTo>
                  <a:cubicBezTo>
                    <a:pt x="369" y="405"/>
                    <a:pt x="47" y="1013"/>
                    <a:pt x="0" y="1667"/>
                  </a:cubicBezTo>
                  <a:lnTo>
                    <a:pt x="8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5"/>
            <p:cNvSpPr/>
            <p:nvPr/>
          </p:nvSpPr>
          <p:spPr>
            <a:xfrm>
              <a:off x="1131475" y="2989800"/>
              <a:ext cx="24300" cy="42725"/>
            </a:xfrm>
            <a:custGeom>
              <a:avLst/>
              <a:gdLst/>
              <a:ahLst/>
              <a:cxnLst/>
              <a:rect l="l" t="t" r="r" b="b"/>
              <a:pathLst>
                <a:path w="972" h="1709" extrusionOk="0">
                  <a:moveTo>
                    <a:pt x="909" y="1"/>
                  </a:moveTo>
                  <a:cubicBezTo>
                    <a:pt x="374" y="416"/>
                    <a:pt x="42" y="1039"/>
                    <a:pt x="0" y="1709"/>
                  </a:cubicBezTo>
                  <a:lnTo>
                    <a:pt x="99" y="1709"/>
                  </a:lnTo>
                  <a:cubicBezTo>
                    <a:pt x="146" y="1070"/>
                    <a:pt x="462" y="473"/>
                    <a:pt x="971" y="79"/>
                  </a:cubicBezTo>
                  <a:lnTo>
                    <a:pt x="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5"/>
            <p:cNvSpPr/>
            <p:nvPr/>
          </p:nvSpPr>
          <p:spPr>
            <a:xfrm>
              <a:off x="1053725" y="3010575"/>
              <a:ext cx="86200" cy="76350"/>
            </a:xfrm>
            <a:custGeom>
              <a:avLst/>
              <a:gdLst/>
              <a:ahLst/>
              <a:cxnLst/>
              <a:rect l="l" t="t" r="r" b="b"/>
              <a:pathLst>
                <a:path w="3448" h="3054" extrusionOk="0">
                  <a:moveTo>
                    <a:pt x="1466" y="1"/>
                  </a:moveTo>
                  <a:cubicBezTo>
                    <a:pt x="1288" y="1"/>
                    <a:pt x="1072" y="156"/>
                    <a:pt x="821" y="603"/>
                  </a:cubicBezTo>
                  <a:cubicBezTo>
                    <a:pt x="1" y="2056"/>
                    <a:pt x="1008" y="3053"/>
                    <a:pt x="1008" y="3053"/>
                  </a:cubicBezTo>
                  <a:cubicBezTo>
                    <a:pt x="1008" y="3053"/>
                    <a:pt x="3448" y="1662"/>
                    <a:pt x="2903" y="1091"/>
                  </a:cubicBezTo>
                  <a:cubicBezTo>
                    <a:pt x="2629" y="799"/>
                    <a:pt x="2422" y="727"/>
                    <a:pt x="2284" y="727"/>
                  </a:cubicBezTo>
                  <a:cubicBezTo>
                    <a:pt x="2151" y="727"/>
                    <a:pt x="2082" y="795"/>
                    <a:pt x="2082" y="795"/>
                  </a:cubicBezTo>
                  <a:cubicBezTo>
                    <a:pt x="2082" y="795"/>
                    <a:pt x="1870" y="1"/>
                    <a:pt x="1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5"/>
            <p:cNvSpPr/>
            <p:nvPr/>
          </p:nvSpPr>
          <p:spPr>
            <a:xfrm>
              <a:off x="1052425" y="3009350"/>
              <a:ext cx="77525" cy="78750"/>
            </a:xfrm>
            <a:custGeom>
              <a:avLst/>
              <a:gdLst/>
              <a:ahLst/>
              <a:cxnLst/>
              <a:rect l="l" t="t" r="r" b="b"/>
              <a:pathLst>
                <a:path w="3101" h="3150" extrusionOk="0">
                  <a:moveTo>
                    <a:pt x="1517" y="96"/>
                  </a:moveTo>
                  <a:lnTo>
                    <a:pt x="1543" y="101"/>
                  </a:lnTo>
                  <a:cubicBezTo>
                    <a:pt x="1885" y="143"/>
                    <a:pt x="2082" y="849"/>
                    <a:pt x="2082" y="854"/>
                  </a:cubicBezTo>
                  <a:cubicBezTo>
                    <a:pt x="2088" y="875"/>
                    <a:pt x="2098" y="885"/>
                    <a:pt x="2114" y="891"/>
                  </a:cubicBezTo>
                  <a:cubicBezTo>
                    <a:pt x="2118" y="892"/>
                    <a:pt x="2122" y="893"/>
                    <a:pt x="2127" y="893"/>
                  </a:cubicBezTo>
                  <a:cubicBezTo>
                    <a:pt x="2140" y="893"/>
                    <a:pt x="2153" y="888"/>
                    <a:pt x="2160" y="880"/>
                  </a:cubicBezTo>
                  <a:cubicBezTo>
                    <a:pt x="2207" y="843"/>
                    <a:pt x="2262" y="822"/>
                    <a:pt x="2322" y="822"/>
                  </a:cubicBezTo>
                  <a:cubicBezTo>
                    <a:pt x="2328" y="822"/>
                    <a:pt x="2335" y="823"/>
                    <a:pt x="2342" y="823"/>
                  </a:cubicBezTo>
                  <a:cubicBezTo>
                    <a:pt x="2456" y="828"/>
                    <a:pt x="2648" y="891"/>
                    <a:pt x="2918" y="1171"/>
                  </a:cubicBezTo>
                  <a:cubicBezTo>
                    <a:pt x="2970" y="1223"/>
                    <a:pt x="2996" y="1301"/>
                    <a:pt x="2981" y="1373"/>
                  </a:cubicBezTo>
                  <a:cubicBezTo>
                    <a:pt x="2898" y="1945"/>
                    <a:pt x="1314" y="2889"/>
                    <a:pt x="1065" y="3035"/>
                  </a:cubicBezTo>
                  <a:cubicBezTo>
                    <a:pt x="909" y="2869"/>
                    <a:pt x="182" y="1965"/>
                    <a:pt x="909" y="673"/>
                  </a:cubicBezTo>
                  <a:cubicBezTo>
                    <a:pt x="1127" y="294"/>
                    <a:pt x="1330" y="96"/>
                    <a:pt x="1517" y="96"/>
                  </a:cubicBezTo>
                  <a:close/>
                  <a:moveTo>
                    <a:pt x="1524" y="1"/>
                  </a:moveTo>
                  <a:cubicBezTo>
                    <a:pt x="1302" y="1"/>
                    <a:pt x="1067" y="209"/>
                    <a:pt x="831" y="626"/>
                  </a:cubicBezTo>
                  <a:cubicBezTo>
                    <a:pt x="1" y="2095"/>
                    <a:pt x="1013" y="3123"/>
                    <a:pt x="1029" y="3133"/>
                  </a:cubicBezTo>
                  <a:cubicBezTo>
                    <a:pt x="1034" y="3144"/>
                    <a:pt x="1049" y="3149"/>
                    <a:pt x="1060" y="3149"/>
                  </a:cubicBezTo>
                  <a:cubicBezTo>
                    <a:pt x="1070" y="3149"/>
                    <a:pt x="1075" y="3144"/>
                    <a:pt x="1086" y="3139"/>
                  </a:cubicBezTo>
                  <a:cubicBezTo>
                    <a:pt x="1164" y="3097"/>
                    <a:pt x="2986" y="2054"/>
                    <a:pt x="3084" y="1389"/>
                  </a:cubicBezTo>
                  <a:cubicBezTo>
                    <a:pt x="3100" y="1285"/>
                    <a:pt x="3069" y="1176"/>
                    <a:pt x="2996" y="1103"/>
                  </a:cubicBezTo>
                  <a:cubicBezTo>
                    <a:pt x="2757" y="859"/>
                    <a:pt x="2539" y="730"/>
                    <a:pt x="2347" y="730"/>
                  </a:cubicBezTo>
                  <a:cubicBezTo>
                    <a:pt x="2339" y="729"/>
                    <a:pt x="2330" y="729"/>
                    <a:pt x="2321" y="729"/>
                  </a:cubicBezTo>
                  <a:cubicBezTo>
                    <a:pt x="2264" y="729"/>
                    <a:pt x="2211" y="743"/>
                    <a:pt x="2166" y="766"/>
                  </a:cubicBezTo>
                  <a:cubicBezTo>
                    <a:pt x="2103" y="579"/>
                    <a:pt x="1906" y="44"/>
                    <a:pt x="1563" y="3"/>
                  </a:cubicBezTo>
                  <a:cubicBezTo>
                    <a:pt x="1550" y="1"/>
                    <a:pt x="1537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5"/>
            <p:cNvSpPr/>
            <p:nvPr/>
          </p:nvSpPr>
          <p:spPr>
            <a:xfrm>
              <a:off x="1082550" y="3030425"/>
              <a:ext cx="23250" cy="37025"/>
            </a:xfrm>
            <a:custGeom>
              <a:avLst/>
              <a:gdLst/>
              <a:ahLst/>
              <a:cxnLst/>
              <a:rect l="l" t="t" r="r" b="b"/>
              <a:pathLst>
                <a:path w="930" h="1481" extrusionOk="0">
                  <a:moveTo>
                    <a:pt x="929" y="1"/>
                  </a:moveTo>
                  <a:lnTo>
                    <a:pt x="929" y="1"/>
                  </a:lnTo>
                  <a:cubicBezTo>
                    <a:pt x="254" y="546"/>
                    <a:pt x="0" y="1481"/>
                    <a:pt x="0" y="1481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5"/>
            <p:cNvSpPr/>
            <p:nvPr/>
          </p:nvSpPr>
          <p:spPr>
            <a:xfrm>
              <a:off x="1081375" y="3029525"/>
              <a:ext cx="25200" cy="38325"/>
            </a:xfrm>
            <a:custGeom>
              <a:avLst/>
              <a:gdLst/>
              <a:ahLst/>
              <a:cxnLst/>
              <a:rect l="l" t="t" r="r" b="b"/>
              <a:pathLst>
                <a:path w="1008" h="1533" extrusionOk="0">
                  <a:moveTo>
                    <a:pt x="945" y="1"/>
                  </a:moveTo>
                  <a:cubicBezTo>
                    <a:pt x="265" y="546"/>
                    <a:pt x="11" y="1465"/>
                    <a:pt x="0" y="1506"/>
                  </a:cubicBezTo>
                  <a:lnTo>
                    <a:pt x="94" y="1532"/>
                  </a:lnTo>
                  <a:cubicBezTo>
                    <a:pt x="94" y="1522"/>
                    <a:pt x="348" y="603"/>
                    <a:pt x="1008" y="73"/>
                  </a:cubicBezTo>
                  <a:lnTo>
                    <a:pt x="9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5"/>
            <p:cNvSpPr/>
            <p:nvPr/>
          </p:nvSpPr>
          <p:spPr>
            <a:xfrm>
              <a:off x="1259175" y="2986150"/>
              <a:ext cx="81150" cy="63525"/>
            </a:xfrm>
            <a:custGeom>
              <a:avLst/>
              <a:gdLst/>
              <a:ahLst/>
              <a:cxnLst/>
              <a:rect l="l" t="t" r="r" b="b"/>
              <a:pathLst>
                <a:path w="3246" h="2541" extrusionOk="0">
                  <a:moveTo>
                    <a:pt x="1174" y="0"/>
                  </a:moveTo>
                  <a:cubicBezTo>
                    <a:pt x="598" y="0"/>
                    <a:pt x="821" y="1024"/>
                    <a:pt x="821" y="1024"/>
                  </a:cubicBezTo>
                  <a:cubicBezTo>
                    <a:pt x="821" y="1024"/>
                    <a:pt x="799" y="1017"/>
                    <a:pt x="763" y="1017"/>
                  </a:cubicBezTo>
                  <a:cubicBezTo>
                    <a:pt x="649" y="1017"/>
                    <a:pt x="390" y="1086"/>
                    <a:pt x="224" y="1663"/>
                  </a:cubicBezTo>
                  <a:cubicBezTo>
                    <a:pt x="1" y="2421"/>
                    <a:pt x="2804" y="2540"/>
                    <a:pt x="2804" y="2540"/>
                  </a:cubicBezTo>
                  <a:cubicBezTo>
                    <a:pt x="2804" y="2540"/>
                    <a:pt x="3246" y="1196"/>
                    <a:pt x="1854" y="277"/>
                  </a:cubicBezTo>
                  <a:cubicBezTo>
                    <a:pt x="1553" y="78"/>
                    <a:pt x="1333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5"/>
            <p:cNvSpPr/>
            <p:nvPr/>
          </p:nvSpPr>
          <p:spPr>
            <a:xfrm>
              <a:off x="1262825" y="2984800"/>
              <a:ext cx="78675" cy="66050"/>
            </a:xfrm>
            <a:custGeom>
              <a:avLst/>
              <a:gdLst/>
              <a:ahLst/>
              <a:cxnLst/>
              <a:rect l="l" t="t" r="r" b="b"/>
              <a:pathLst>
                <a:path w="3147" h="2642" extrusionOk="0">
                  <a:moveTo>
                    <a:pt x="1030" y="103"/>
                  </a:moveTo>
                  <a:cubicBezTo>
                    <a:pt x="1194" y="103"/>
                    <a:pt x="1415" y="191"/>
                    <a:pt x="1682" y="367"/>
                  </a:cubicBezTo>
                  <a:cubicBezTo>
                    <a:pt x="2923" y="1187"/>
                    <a:pt x="2684" y="2324"/>
                    <a:pt x="2627" y="2542"/>
                  </a:cubicBezTo>
                  <a:cubicBezTo>
                    <a:pt x="2337" y="2527"/>
                    <a:pt x="499" y="2413"/>
                    <a:pt x="161" y="1940"/>
                  </a:cubicBezTo>
                  <a:cubicBezTo>
                    <a:pt x="115" y="1883"/>
                    <a:pt x="99" y="1800"/>
                    <a:pt x="125" y="1727"/>
                  </a:cubicBezTo>
                  <a:cubicBezTo>
                    <a:pt x="234" y="1359"/>
                    <a:pt x="374" y="1213"/>
                    <a:pt x="478" y="1156"/>
                  </a:cubicBezTo>
                  <a:cubicBezTo>
                    <a:pt x="519" y="1135"/>
                    <a:pt x="566" y="1120"/>
                    <a:pt x="618" y="1120"/>
                  </a:cubicBezTo>
                  <a:cubicBezTo>
                    <a:pt x="634" y="1120"/>
                    <a:pt x="649" y="1125"/>
                    <a:pt x="665" y="1125"/>
                  </a:cubicBezTo>
                  <a:cubicBezTo>
                    <a:pt x="671" y="1128"/>
                    <a:pt x="678" y="1129"/>
                    <a:pt x="684" y="1129"/>
                  </a:cubicBezTo>
                  <a:cubicBezTo>
                    <a:pt x="713" y="1129"/>
                    <a:pt x="736" y="1102"/>
                    <a:pt x="727" y="1068"/>
                  </a:cubicBezTo>
                  <a:cubicBezTo>
                    <a:pt x="727" y="1063"/>
                    <a:pt x="571" y="346"/>
                    <a:pt x="857" y="149"/>
                  </a:cubicBezTo>
                  <a:cubicBezTo>
                    <a:pt x="904" y="118"/>
                    <a:pt x="962" y="103"/>
                    <a:pt x="1030" y="103"/>
                  </a:cubicBezTo>
                  <a:close/>
                  <a:moveTo>
                    <a:pt x="1031" y="0"/>
                  </a:moveTo>
                  <a:cubicBezTo>
                    <a:pt x="943" y="0"/>
                    <a:pt x="867" y="22"/>
                    <a:pt x="805" y="66"/>
                  </a:cubicBezTo>
                  <a:cubicBezTo>
                    <a:pt x="519" y="263"/>
                    <a:pt x="587" y="829"/>
                    <a:pt x="618" y="1021"/>
                  </a:cubicBezTo>
                  <a:cubicBezTo>
                    <a:pt x="556" y="1021"/>
                    <a:pt x="494" y="1037"/>
                    <a:pt x="436" y="1068"/>
                  </a:cubicBezTo>
                  <a:cubicBezTo>
                    <a:pt x="265" y="1161"/>
                    <a:pt x="130" y="1374"/>
                    <a:pt x="31" y="1701"/>
                  </a:cubicBezTo>
                  <a:cubicBezTo>
                    <a:pt x="0" y="1800"/>
                    <a:pt x="21" y="1909"/>
                    <a:pt x="83" y="1992"/>
                  </a:cubicBezTo>
                  <a:cubicBezTo>
                    <a:pt x="478" y="2542"/>
                    <a:pt x="2570" y="2641"/>
                    <a:pt x="2658" y="2641"/>
                  </a:cubicBezTo>
                  <a:cubicBezTo>
                    <a:pt x="2662" y="2642"/>
                    <a:pt x="2665" y="2642"/>
                    <a:pt x="2668" y="2642"/>
                  </a:cubicBezTo>
                  <a:cubicBezTo>
                    <a:pt x="2690" y="2642"/>
                    <a:pt x="2706" y="2627"/>
                    <a:pt x="2710" y="2605"/>
                  </a:cubicBezTo>
                  <a:cubicBezTo>
                    <a:pt x="2710" y="2594"/>
                    <a:pt x="3146" y="1213"/>
                    <a:pt x="1740" y="284"/>
                  </a:cubicBezTo>
                  <a:cubicBezTo>
                    <a:pt x="1452" y="95"/>
                    <a:pt x="1214" y="0"/>
                    <a:pt x="1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5"/>
            <p:cNvSpPr/>
            <p:nvPr/>
          </p:nvSpPr>
          <p:spPr>
            <a:xfrm>
              <a:off x="1279700" y="3011750"/>
              <a:ext cx="37650" cy="22350"/>
            </a:xfrm>
            <a:custGeom>
              <a:avLst/>
              <a:gdLst/>
              <a:ahLst/>
              <a:cxnLst/>
              <a:rect l="l" t="t" r="r" b="b"/>
              <a:pathLst>
                <a:path w="1506" h="894" extrusionOk="0">
                  <a:moveTo>
                    <a:pt x="0" y="0"/>
                  </a:moveTo>
                  <a:lnTo>
                    <a:pt x="1506" y="893"/>
                  </a:lnTo>
                  <a:cubicBezTo>
                    <a:pt x="1506" y="893"/>
                    <a:pt x="857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5"/>
            <p:cNvSpPr/>
            <p:nvPr/>
          </p:nvSpPr>
          <p:spPr>
            <a:xfrm>
              <a:off x="1279425" y="3010575"/>
              <a:ext cx="38700" cy="24300"/>
            </a:xfrm>
            <a:custGeom>
              <a:avLst/>
              <a:gdLst/>
              <a:ahLst/>
              <a:cxnLst/>
              <a:rect l="l" t="t" r="r" b="b"/>
              <a:pathLst>
                <a:path w="1548" h="972" extrusionOk="0">
                  <a:moveTo>
                    <a:pt x="22" y="1"/>
                  </a:moveTo>
                  <a:lnTo>
                    <a:pt x="1" y="94"/>
                  </a:lnTo>
                  <a:cubicBezTo>
                    <a:pt x="832" y="265"/>
                    <a:pt x="1470" y="966"/>
                    <a:pt x="1480" y="971"/>
                  </a:cubicBezTo>
                  <a:lnTo>
                    <a:pt x="1548" y="909"/>
                  </a:lnTo>
                  <a:cubicBezTo>
                    <a:pt x="1522" y="878"/>
                    <a:pt x="878" y="177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5"/>
            <p:cNvSpPr/>
            <p:nvPr/>
          </p:nvSpPr>
          <p:spPr>
            <a:xfrm>
              <a:off x="1158075" y="2972000"/>
              <a:ext cx="139825" cy="76900"/>
            </a:xfrm>
            <a:custGeom>
              <a:avLst/>
              <a:gdLst/>
              <a:ahLst/>
              <a:cxnLst/>
              <a:rect l="l" t="t" r="r" b="b"/>
              <a:pathLst>
                <a:path w="5593" h="3076" extrusionOk="0">
                  <a:moveTo>
                    <a:pt x="3928" y="0"/>
                  </a:moveTo>
                  <a:cubicBezTo>
                    <a:pt x="3297" y="0"/>
                    <a:pt x="2680" y="619"/>
                    <a:pt x="2680" y="619"/>
                  </a:cubicBezTo>
                  <a:cubicBezTo>
                    <a:pt x="2680" y="619"/>
                    <a:pt x="2543" y="485"/>
                    <a:pt x="2157" y="485"/>
                  </a:cubicBezTo>
                  <a:cubicBezTo>
                    <a:pt x="1925" y="485"/>
                    <a:pt x="1604" y="533"/>
                    <a:pt x="1169" y="687"/>
                  </a:cubicBezTo>
                  <a:cubicBezTo>
                    <a:pt x="1" y="1097"/>
                    <a:pt x="3463" y="3075"/>
                    <a:pt x="3463" y="3075"/>
                  </a:cubicBezTo>
                  <a:cubicBezTo>
                    <a:pt x="3463" y="3075"/>
                    <a:pt x="5592" y="2374"/>
                    <a:pt x="4876" y="754"/>
                  </a:cubicBezTo>
                  <a:cubicBezTo>
                    <a:pt x="4621" y="184"/>
                    <a:pt x="4272" y="0"/>
                    <a:pt x="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5"/>
            <p:cNvSpPr/>
            <p:nvPr/>
          </p:nvSpPr>
          <p:spPr>
            <a:xfrm>
              <a:off x="1178450" y="2970750"/>
              <a:ext cx="107750" cy="79300"/>
            </a:xfrm>
            <a:custGeom>
              <a:avLst/>
              <a:gdLst/>
              <a:ahLst/>
              <a:cxnLst/>
              <a:rect l="l" t="t" r="r" b="b"/>
              <a:pathLst>
                <a:path w="4310" h="3172" extrusionOk="0">
                  <a:moveTo>
                    <a:pt x="3114" y="95"/>
                  </a:moveTo>
                  <a:cubicBezTo>
                    <a:pt x="3165" y="95"/>
                    <a:pt x="3216" y="99"/>
                    <a:pt x="3266" y="109"/>
                  </a:cubicBezTo>
                  <a:cubicBezTo>
                    <a:pt x="3578" y="171"/>
                    <a:pt x="3832" y="410"/>
                    <a:pt x="4014" y="825"/>
                  </a:cubicBezTo>
                  <a:cubicBezTo>
                    <a:pt x="4190" y="1225"/>
                    <a:pt x="4206" y="1599"/>
                    <a:pt x="4055" y="1941"/>
                  </a:cubicBezTo>
                  <a:cubicBezTo>
                    <a:pt x="3739" y="2653"/>
                    <a:pt x="2799" y="3016"/>
                    <a:pt x="2648" y="3068"/>
                  </a:cubicBezTo>
                  <a:cubicBezTo>
                    <a:pt x="1922" y="2653"/>
                    <a:pt x="115" y="1500"/>
                    <a:pt x="162" y="981"/>
                  </a:cubicBezTo>
                  <a:cubicBezTo>
                    <a:pt x="167" y="893"/>
                    <a:pt x="240" y="830"/>
                    <a:pt x="369" y="784"/>
                  </a:cubicBezTo>
                  <a:cubicBezTo>
                    <a:pt x="800" y="628"/>
                    <a:pt x="1117" y="581"/>
                    <a:pt x="1340" y="581"/>
                  </a:cubicBezTo>
                  <a:cubicBezTo>
                    <a:pt x="1693" y="581"/>
                    <a:pt x="1828" y="701"/>
                    <a:pt x="1828" y="701"/>
                  </a:cubicBezTo>
                  <a:cubicBezTo>
                    <a:pt x="1839" y="711"/>
                    <a:pt x="1850" y="716"/>
                    <a:pt x="1862" y="716"/>
                  </a:cubicBezTo>
                  <a:cubicBezTo>
                    <a:pt x="1874" y="716"/>
                    <a:pt x="1885" y="711"/>
                    <a:pt x="1896" y="701"/>
                  </a:cubicBezTo>
                  <a:cubicBezTo>
                    <a:pt x="1905" y="696"/>
                    <a:pt x="2511" y="95"/>
                    <a:pt x="3114" y="95"/>
                  </a:cubicBezTo>
                  <a:close/>
                  <a:moveTo>
                    <a:pt x="3116" y="0"/>
                  </a:moveTo>
                  <a:cubicBezTo>
                    <a:pt x="2545" y="0"/>
                    <a:pt x="1996" y="480"/>
                    <a:pt x="1859" y="607"/>
                  </a:cubicBezTo>
                  <a:cubicBezTo>
                    <a:pt x="1793" y="561"/>
                    <a:pt x="1637" y="485"/>
                    <a:pt x="1342" y="485"/>
                  </a:cubicBezTo>
                  <a:cubicBezTo>
                    <a:pt x="1104" y="485"/>
                    <a:pt x="776" y="535"/>
                    <a:pt x="333" y="690"/>
                  </a:cubicBezTo>
                  <a:cubicBezTo>
                    <a:pt x="167" y="753"/>
                    <a:pt x="73" y="846"/>
                    <a:pt x="63" y="976"/>
                  </a:cubicBezTo>
                  <a:cubicBezTo>
                    <a:pt x="1" y="1661"/>
                    <a:pt x="2513" y="3104"/>
                    <a:pt x="2623" y="3167"/>
                  </a:cubicBezTo>
                  <a:cubicBezTo>
                    <a:pt x="2628" y="3172"/>
                    <a:pt x="2638" y="3172"/>
                    <a:pt x="2648" y="3172"/>
                  </a:cubicBezTo>
                  <a:lnTo>
                    <a:pt x="2664" y="3172"/>
                  </a:lnTo>
                  <a:cubicBezTo>
                    <a:pt x="2711" y="3156"/>
                    <a:pt x="3785" y="2793"/>
                    <a:pt x="4144" y="1983"/>
                  </a:cubicBezTo>
                  <a:cubicBezTo>
                    <a:pt x="4310" y="1614"/>
                    <a:pt x="4294" y="1209"/>
                    <a:pt x="4107" y="784"/>
                  </a:cubicBezTo>
                  <a:cubicBezTo>
                    <a:pt x="3910" y="342"/>
                    <a:pt x="3630" y="83"/>
                    <a:pt x="3287" y="15"/>
                  </a:cubicBezTo>
                  <a:cubicBezTo>
                    <a:pt x="3230" y="5"/>
                    <a:pt x="3173" y="0"/>
                    <a:pt x="3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5"/>
            <p:cNvSpPr/>
            <p:nvPr/>
          </p:nvSpPr>
          <p:spPr>
            <a:xfrm>
              <a:off x="1225050" y="2987475"/>
              <a:ext cx="22225" cy="41675"/>
            </a:xfrm>
            <a:custGeom>
              <a:avLst/>
              <a:gdLst/>
              <a:ahLst/>
              <a:cxnLst/>
              <a:rect l="l" t="t" r="r" b="b"/>
              <a:pathLst>
                <a:path w="889" h="1667" extrusionOk="0">
                  <a:moveTo>
                    <a:pt x="1" y="0"/>
                  </a:moveTo>
                  <a:lnTo>
                    <a:pt x="888" y="1667"/>
                  </a:lnTo>
                  <a:cubicBezTo>
                    <a:pt x="847" y="1013"/>
                    <a:pt x="520" y="4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5"/>
            <p:cNvSpPr/>
            <p:nvPr/>
          </p:nvSpPr>
          <p:spPr>
            <a:xfrm>
              <a:off x="1224275" y="2986425"/>
              <a:ext cx="24175" cy="42875"/>
            </a:xfrm>
            <a:custGeom>
              <a:avLst/>
              <a:gdLst/>
              <a:ahLst/>
              <a:cxnLst/>
              <a:rect l="l" t="t" r="r" b="b"/>
              <a:pathLst>
                <a:path w="967" h="1715" extrusionOk="0">
                  <a:moveTo>
                    <a:pt x="57" y="1"/>
                  </a:moveTo>
                  <a:lnTo>
                    <a:pt x="0" y="79"/>
                  </a:lnTo>
                  <a:cubicBezTo>
                    <a:pt x="509" y="473"/>
                    <a:pt x="826" y="1070"/>
                    <a:pt x="873" y="1714"/>
                  </a:cubicBezTo>
                  <a:lnTo>
                    <a:pt x="966" y="1709"/>
                  </a:lnTo>
                  <a:cubicBezTo>
                    <a:pt x="924" y="1039"/>
                    <a:pt x="597" y="416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5"/>
            <p:cNvSpPr/>
            <p:nvPr/>
          </p:nvSpPr>
          <p:spPr>
            <a:xfrm>
              <a:off x="1121350" y="2938625"/>
              <a:ext cx="142150" cy="60950"/>
            </a:xfrm>
            <a:custGeom>
              <a:avLst/>
              <a:gdLst/>
              <a:ahLst/>
              <a:cxnLst/>
              <a:rect l="l" t="t" r="r" b="b"/>
              <a:pathLst>
                <a:path w="5686" h="2438" extrusionOk="0">
                  <a:moveTo>
                    <a:pt x="1778" y="1"/>
                  </a:moveTo>
                  <a:cubicBezTo>
                    <a:pt x="1504" y="1"/>
                    <a:pt x="1220" y="109"/>
                    <a:pt x="956" y="407"/>
                  </a:cubicBezTo>
                  <a:cubicBezTo>
                    <a:pt x="0" y="1482"/>
                    <a:pt x="1984" y="2437"/>
                    <a:pt x="1984" y="2437"/>
                  </a:cubicBezTo>
                  <a:cubicBezTo>
                    <a:pt x="1984" y="2437"/>
                    <a:pt x="5685" y="1638"/>
                    <a:pt x="4600" y="1093"/>
                  </a:cubicBezTo>
                  <a:cubicBezTo>
                    <a:pt x="3964" y="773"/>
                    <a:pt x="3568" y="707"/>
                    <a:pt x="3350" y="707"/>
                  </a:cubicBezTo>
                  <a:cubicBezTo>
                    <a:pt x="3197" y="707"/>
                    <a:pt x="3131" y="740"/>
                    <a:pt x="3131" y="740"/>
                  </a:cubicBezTo>
                  <a:cubicBezTo>
                    <a:pt x="3131" y="740"/>
                    <a:pt x="2492" y="1"/>
                    <a:pt x="1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5"/>
            <p:cNvSpPr/>
            <p:nvPr/>
          </p:nvSpPr>
          <p:spPr>
            <a:xfrm>
              <a:off x="1136525" y="2937375"/>
              <a:ext cx="106325" cy="63500"/>
            </a:xfrm>
            <a:custGeom>
              <a:avLst/>
              <a:gdLst/>
              <a:ahLst/>
              <a:cxnLst/>
              <a:rect l="l" t="t" r="r" b="b"/>
              <a:pathLst>
                <a:path w="4253" h="2540" extrusionOk="0">
                  <a:moveTo>
                    <a:pt x="1174" y="99"/>
                  </a:moveTo>
                  <a:cubicBezTo>
                    <a:pt x="1854" y="104"/>
                    <a:pt x="2482" y="816"/>
                    <a:pt x="2488" y="826"/>
                  </a:cubicBezTo>
                  <a:cubicBezTo>
                    <a:pt x="2498" y="836"/>
                    <a:pt x="2510" y="842"/>
                    <a:pt x="2523" y="842"/>
                  </a:cubicBezTo>
                  <a:cubicBezTo>
                    <a:pt x="2530" y="842"/>
                    <a:pt x="2537" y="840"/>
                    <a:pt x="2545" y="836"/>
                  </a:cubicBezTo>
                  <a:cubicBezTo>
                    <a:pt x="2547" y="834"/>
                    <a:pt x="2606" y="809"/>
                    <a:pt x="2739" y="809"/>
                  </a:cubicBezTo>
                  <a:cubicBezTo>
                    <a:pt x="2947" y="809"/>
                    <a:pt x="3338" y="872"/>
                    <a:pt x="3972" y="1189"/>
                  </a:cubicBezTo>
                  <a:cubicBezTo>
                    <a:pt x="4092" y="1246"/>
                    <a:pt x="4149" y="1309"/>
                    <a:pt x="4144" y="1376"/>
                  </a:cubicBezTo>
                  <a:cubicBezTo>
                    <a:pt x="4097" y="1724"/>
                    <a:pt x="2477" y="2202"/>
                    <a:pt x="1382" y="2441"/>
                  </a:cubicBezTo>
                  <a:cubicBezTo>
                    <a:pt x="1252" y="2373"/>
                    <a:pt x="281" y="1859"/>
                    <a:pt x="151" y="1210"/>
                  </a:cubicBezTo>
                  <a:cubicBezTo>
                    <a:pt x="99" y="961"/>
                    <a:pt x="183" y="722"/>
                    <a:pt x="385" y="488"/>
                  </a:cubicBezTo>
                  <a:cubicBezTo>
                    <a:pt x="613" y="229"/>
                    <a:pt x="878" y="99"/>
                    <a:pt x="1169" y="99"/>
                  </a:cubicBezTo>
                  <a:close/>
                  <a:moveTo>
                    <a:pt x="1174" y="0"/>
                  </a:moveTo>
                  <a:cubicBezTo>
                    <a:pt x="852" y="0"/>
                    <a:pt x="562" y="141"/>
                    <a:pt x="312" y="426"/>
                  </a:cubicBezTo>
                  <a:cubicBezTo>
                    <a:pt x="89" y="681"/>
                    <a:pt x="1" y="951"/>
                    <a:pt x="58" y="1226"/>
                  </a:cubicBezTo>
                  <a:cubicBezTo>
                    <a:pt x="203" y="1973"/>
                    <a:pt x="1309" y="2508"/>
                    <a:pt x="1356" y="2534"/>
                  </a:cubicBezTo>
                  <a:cubicBezTo>
                    <a:pt x="1361" y="2534"/>
                    <a:pt x="1371" y="2539"/>
                    <a:pt x="1377" y="2539"/>
                  </a:cubicBezTo>
                  <a:lnTo>
                    <a:pt x="1387" y="2539"/>
                  </a:lnTo>
                  <a:cubicBezTo>
                    <a:pt x="1673" y="2477"/>
                    <a:pt x="4175" y="1921"/>
                    <a:pt x="4237" y="1387"/>
                  </a:cubicBezTo>
                  <a:cubicBezTo>
                    <a:pt x="4253" y="1278"/>
                    <a:pt x="4175" y="1184"/>
                    <a:pt x="4014" y="1101"/>
                  </a:cubicBezTo>
                  <a:cubicBezTo>
                    <a:pt x="3372" y="777"/>
                    <a:pt x="2968" y="710"/>
                    <a:pt x="2742" y="710"/>
                  </a:cubicBezTo>
                  <a:cubicBezTo>
                    <a:pt x="2642" y="710"/>
                    <a:pt x="2576" y="723"/>
                    <a:pt x="2540" y="733"/>
                  </a:cubicBezTo>
                  <a:cubicBezTo>
                    <a:pt x="2415" y="603"/>
                    <a:pt x="1833" y="6"/>
                    <a:pt x="1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5"/>
            <p:cNvSpPr/>
            <p:nvPr/>
          </p:nvSpPr>
          <p:spPr>
            <a:xfrm>
              <a:off x="1170150" y="2955925"/>
              <a:ext cx="29875" cy="28600"/>
            </a:xfrm>
            <a:custGeom>
              <a:avLst/>
              <a:gdLst/>
              <a:ahLst/>
              <a:cxnLst/>
              <a:rect l="l" t="t" r="r" b="b"/>
              <a:pathLst>
                <a:path w="1195" h="1144" extrusionOk="0">
                  <a:moveTo>
                    <a:pt x="1163" y="1"/>
                  </a:moveTo>
                  <a:cubicBezTo>
                    <a:pt x="167" y="359"/>
                    <a:pt x="6" y="1091"/>
                    <a:pt x="0" y="1122"/>
                  </a:cubicBezTo>
                  <a:lnTo>
                    <a:pt x="94" y="1143"/>
                  </a:lnTo>
                  <a:cubicBezTo>
                    <a:pt x="99" y="1138"/>
                    <a:pt x="250" y="437"/>
                    <a:pt x="1195" y="94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5"/>
            <p:cNvSpPr/>
            <p:nvPr/>
          </p:nvSpPr>
          <p:spPr>
            <a:xfrm>
              <a:off x="1137950" y="3111950"/>
              <a:ext cx="43900" cy="152275"/>
            </a:xfrm>
            <a:custGeom>
              <a:avLst/>
              <a:gdLst/>
              <a:ahLst/>
              <a:cxnLst/>
              <a:rect l="l" t="t" r="r" b="b"/>
              <a:pathLst>
                <a:path w="1756" h="6091" extrusionOk="0">
                  <a:moveTo>
                    <a:pt x="89" y="0"/>
                  </a:moveTo>
                  <a:lnTo>
                    <a:pt x="1" y="37"/>
                  </a:lnTo>
                  <a:cubicBezTo>
                    <a:pt x="16" y="83"/>
                    <a:pt x="1641" y="4657"/>
                    <a:pt x="68" y="6017"/>
                  </a:cubicBezTo>
                  <a:lnTo>
                    <a:pt x="131" y="6090"/>
                  </a:lnTo>
                  <a:cubicBezTo>
                    <a:pt x="1756" y="4683"/>
                    <a:pt x="162" y="192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5"/>
            <p:cNvSpPr/>
            <p:nvPr/>
          </p:nvSpPr>
          <p:spPr>
            <a:xfrm>
              <a:off x="1098500" y="3257975"/>
              <a:ext cx="92300" cy="59850"/>
            </a:xfrm>
            <a:custGeom>
              <a:avLst/>
              <a:gdLst/>
              <a:ahLst/>
              <a:cxnLst/>
              <a:rect l="l" t="t" r="r" b="b"/>
              <a:pathLst>
                <a:path w="3692" h="2394" extrusionOk="0">
                  <a:moveTo>
                    <a:pt x="1314" y="1"/>
                  </a:moveTo>
                  <a:cubicBezTo>
                    <a:pt x="1122" y="1"/>
                    <a:pt x="912" y="120"/>
                    <a:pt x="702" y="462"/>
                  </a:cubicBezTo>
                  <a:cubicBezTo>
                    <a:pt x="1" y="1589"/>
                    <a:pt x="1226" y="2393"/>
                    <a:pt x="1226" y="2393"/>
                  </a:cubicBezTo>
                  <a:cubicBezTo>
                    <a:pt x="1226" y="2393"/>
                    <a:pt x="3692" y="1339"/>
                    <a:pt x="3033" y="882"/>
                  </a:cubicBezTo>
                  <a:cubicBezTo>
                    <a:pt x="2691" y="645"/>
                    <a:pt x="2453" y="587"/>
                    <a:pt x="2303" y="587"/>
                  </a:cubicBezTo>
                  <a:cubicBezTo>
                    <a:pt x="2162" y="587"/>
                    <a:pt x="2098" y="638"/>
                    <a:pt x="2098" y="638"/>
                  </a:cubicBezTo>
                  <a:cubicBezTo>
                    <a:pt x="2098" y="638"/>
                    <a:pt x="1757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5"/>
            <p:cNvSpPr/>
            <p:nvPr/>
          </p:nvSpPr>
          <p:spPr>
            <a:xfrm>
              <a:off x="1097075" y="3256775"/>
              <a:ext cx="81400" cy="62200"/>
            </a:xfrm>
            <a:custGeom>
              <a:avLst/>
              <a:gdLst/>
              <a:ahLst/>
              <a:cxnLst/>
              <a:rect l="l" t="t" r="r" b="b"/>
              <a:pathLst>
                <a:path w="3256" h="2488" extrusionOk="0">
                  <a:moveTo>
                    <a:pt x="1382" y="100"/>
                  </a:moveTo>
                  <a:cubicBezTo>
                    <a:pt x="1786" y="110"/>
                    <a:pt x="2108" y="702"/>
                    <a:pt x="2108" y="707"/>
                  </a:cubicBezTo>
                  <a:cubicBezTo>
                    <a:pt x="2119" y="723"/>
                    <a:pt x="2129" y="728"/>
                    <a:pt x="2145" y="733"/>
                  </a:cubicBezTo>
                  <a:cubicBezTo>
                    <a:pt x="2155" y="733"/>
                    <a:pt x="2171" y="733"/>
                    <a:pt x="2181" y="723"/>
                  </a:cubicBezTo>
                  <a:cubicBezTo>
                    <a:pt x="2183" y="723"/>
                    <a:pt x="2238" y="685"/>
                    <a:pt x="2356" y="685"/>
                  </a:cubicBezTo>
                  <a:cubicBezTo>
                    <a:pt x="2495" y="685"/>
                    <a:pt x="2723" y="738"/>
                    <a:pt x="3058" y="972"/>
                  </a:cubicBezTo>
                  <a:cubicBezTo>
                    <a:pt x="3121" y="1003"/>
                    <a:pt x="3157" y="1065"/>
                    <a:pt x="3152" y="1133"/>
                  </a:cubicBezTo>
                  <a:cubicBezTo>
                    <a:pt x="3110" y="1522"/>
                    <a:pt x="1818" y="2156"/>
                    <a:pt x="1288" y="2384"/>
                  </a:cubicBezTo>
                  <a:cubicBezTo>
                    <a:pt x="1127" y="2270"/>
                    <a:pt x="172" y="1543"/>
                    <a:pt x="795" y="536"/>
                  </a:cubicBezTo>
                  <a:cubicBezTo>
                    <a:pt x="982" y="245"/>
                    <a:pt x="1169" y="100"/>
                    <a:pt x="1371" y="100"/>
                  </a:cubicBezTo>
                  <a:close/>
                  <a:moveTo>
                    <a:pt x="1365" y="1"/>
                  </a:moveTo>
                  <a:cubicBezTo>
                    <a:pt x="1130" y="1"/>
                    <a:pt x="913" y="167"/>
                    <a:pt x="717" y="484"/>
                  </a:cubicBezTo>
                  <a:cubicBezTo>
                    <a:pt x="1" y="1637"/>
                    <a:pt x="1247" y="2472"/>
                    <a:pt x="1257" y="2483"/>
                  </a:cubicBezTo>
                  <a:cubicBezTo>
                    <a:pt x="1267" y="2488"/>
                    <a:pt x="1278" y="2488"/>
                    <a:pt x="1283" y="2488"/>
                  </a:cubicBezTo>
                  <a:cubicBezTo>
                    <a:pt x="1288" y="2488"/>
                    <a:pt x="1298" y="2488"/>
                    <a:pt x="1304" y="2483"/>
                  </a:cubicBezTo>
                  <a:cubicBezTo>
                    <a:pt x="1496" y="2405"/>
                    <a:pt x="3199" y="1668"/>
                    <a:pt x="3251" y="1143"/>
                  </a:cubicBezTo>
                  <a:cubicBezTo>
                    <a:pt x="3256" y="1040"/>
                    <a:pt x="3204" y="941"/>
                    <a:pt x="3116" y="889"/>
                  </a:cubicBezTo>
                  <a:cubicBezTo>
                    <a:pt x="2761" y="647"/>
                    <a:pt x="2512" y="586"/>
                    <a:pt x="2352" y="586"/>
                  </a:cubicBezTo>
                  <a:cubicBezTo>
                    <a:pt x="2268" y="586"/>
                    <a:pt x="2208" y="603"/>
                    <a:pt x="2171" y="619"/>
                  </a:cubicBezTo>
                  <a:cubicBezTo>
                    <a:pt x="2088" y="474"/>
                    <a:pt x="1781" y="12"/>
                    <a:pt x="1387" y="1"/>
                  </a:cubicBezTo>
                  <a:cubicBezTo>
                    <a:pt x="1380" y="1"/>
                    <a:pt x="1372" y="1"/>
                    <a:pt x="1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5"/>
            <p:cNvSpPr/>
            <p:nvPr/>
          </p:nvSpPr>
          <p:spPr>
            <a:xfrm>
              <a:off x="1130550" y="3273925"/>
              <a:ext cx="20275" cy="28700"/>
            </a:xfrm>
            <a:custGeom>
              <a:avLst/>
              <a:gdLst/>
              <a:ahLst/>
              <a:cxnLst/>
              <a:rect l="l" t="t" r="r" b="b"/>
              <a:pathLst>
                <a:path w="811" h="1148" extrusionOk="0">
                  <a:moveTo>
                    <a:pt x="811" y="0"/>
                  </a:moveTo>
                  <a:cubicBezTo>
                    <a:pt x="152" y="416"/>
                    <a:pt x="1" y="1148"/>
                    <a:pt x="1" y="1148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5"/>
            <p:cNvSpPr/>
            <p:nvPr/>
          </p:nvSpPr>
          <p:spPr>
            <a:xfrm>
              <a:off x="1129275" y="3272875"/>
              <a:ext cx="22200" cy="30025"/>
            </a:xfrm>
            <a:custGeom>
              <a:avLst/>
              <a:gdLst/>
              <a:ahLst/>
              <a:cxnLst/>
              <a:rect l="l" t="t" r="r" b="b"/>
              <a:pathLst>
                <a:path w="888" h="1201" extrusionOk="0">
                  <a:moveTo>
                    <a:pt x="836" y="1"/>
                  </a:moveTo>
                  <a:cubicBezTo>
                    <a:pt x="166" y="421"/>
                    <a:pt x="10" y="1148"/>
                    <a:pt x="0" y="1179"/>
                  </a:cubicBezTo>
                  <a:lnTo>
                    <a:pt x="99" y="1200"/>
                  </a:lnTo>
                  <a:cubicBezTo>
                    <a:pt x="99" y="1195"/>
                    <a:pt x="254" y="484"/>
                    <a:pt x="888" y="84"/>
                  </a:cubicBezTo>
                  <a:lnTo>
                    <a:pt x="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5"/>
            <p:cNvSpPr/>
            <p:nvPr/>
          </p:nvSpPr>
          <p:spPr>
            <a:xfrm>
              <a:off x="1084750" y="3133200"/>
              <a:ext cx="86200" cy="76250"/>
            </a:xfrm>
            <a:custGeom>
              <a:avLst/>
              <a:gdLst/>
              <a:ahLst/>
              <a:cxnLst/>
              <a:rect l="l" t="t" r="r" b="b"/>
              <a:pathLst>
                <a:path w="3448" h="3050" extrusionOk="0">
                  <a:moveTo>
                    <a:pt x="1465" y="0"/>
                  </a:moveTo>
                  <a:cubicBezTo>
                    <a:pt x="1287" y="0"/>
                    <a:pt x="1071" y="154"/>
                    <a:pt x="821" y="599"/>
                  </a:cubicBezTo>
                  <a:cubicBezTo>
                    <a:pt x="0" y="2058"/>
                    <a:pt x="1008" y="3049"/>
                    <a:pt x="1008" y="3049"/>
                  </a:cubicBezTo>
                  <a:cubicBezTo>
                    <a:pt x="1008" y="3049"/>
                    <a:pt x="3448" y="1663"/>
                    <a:pt x="2902" y="1087"/>
                  </a:cubicBezTo>
                  <a:cubicBezTo>
                    <a:pt x="2630" y="799"/>
                    <a:pt x="2424" y="727"/>
                    <a:pt x="2286" y="727"/>
                  </a:cubicBezTo>
                  <a:cubicBezTo>
                    <a:pt x="2151" y="727"/>
                    <a:pt x="2082" y="796"/>
                    <a:pt x="2082" y="796"/>
                  </a:cubicBezTo>
                  <a:cubicBezTo>
                    <a:pt x="2082" y="796"/>
                    <a:pt x="1869" y="0"/>
                    <a:pt x="1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5"/>
            <p:cNvSpPr/>
            <p:nvPr/>
          </p:nvSpPr>
          <p:spPr>
            <a:xfrm>
              <a:off x="1083450" y="3131975"/>
              <a:ext cx="77500" cy="78775"/>
            </a:xfrm>
            <a:custGeom>
              <a:avLst/>
              <a:gdLst/>
              <a:ahLst/>
              <a:cxnLst/>
              <a:rect l="l" t="t" r="r" b="b"/>
              <a:pathLst>
                <a:path w="3100" h="3151" extrusionOk="0">
                  <a:moveTo>
                    <a:pt x="1542" y="97"/>
                  </a:moveTo>
                  <a:cubicBezTo>
                    <a:pt x="1885" y="144"/>
                    <a:pt x="2077" y="850"/>
                    <a:pt x="2077" y="855"/>
                  </a:cubicBezTo>
                  <a:cubicBezTo>
                    <a:pt x="2082" y="871"/>
                    <a:pt x="2098" y="887"/>
                    <a:pt x="2113" y="892"/>
                  </a:cubicBezTo>
                  <a:cubicBezTo>
                    <a:pt x="2117" y="893"/>
                    <a:pt x="2122" y="894"/>
                    <a:pt x="2126" y="894"/>
                  </a:cubicBezTo>
                  <a:cubicBezTo>
                    <a:pt x="2139" y="894"/>
                    <a:pt x="2152" y="888"/>
                    <a:pt x="2160" y="876"/>
                  </a:cubicBezTo>
                  <a:cubicBezTo>
                    <a:pt x="2207" y="844"/>
                    <a:pt x="2262" y="823"/>
                    <a:pt x="2318" y="823"/>
                  </a:cubicBezTo>
                  <a:cubicBezTo>
                    <a:pt x="2324" y="823"/>
                    <a:pt x="2330" y="824"/>
                    <a:pt x="2337" y="824"/>
                  </a:cubicBezTo>
                  <a:cubicBezTo>
                    <a:pt x="2456" y="829"/>
                    <a:pt x="2648" y="892"/>
                    <a:pt x="2918" y="1172"/>
                  </a:cubicBezTo>
                  <a:cubicBezTo>
                    <a:pt x="2970" y="1224"/>
                    <a:pt x="2996" y="1297"/>
                    <a:pt x="2980" y="1375"/>
                  </a:cubicBezTo>
                  <a:cubicBezTo>
                    <a:pt x="2897" y="1946"/>
                    <a:pt x="1314" y="2891"/>
                    <a:pt x="1065" y="3036"/>
                  </a:cubicBezTo>
                  <a:cubicBezTo>
                    <a:pt x="909" y="2870"/>
                    <a:pt x="182" y="1961"/>
                    <a:pt x="909" y="674"/>
                  </a:cubicBezTo>
                  <a:cubicBezTo>
                    <a:pt x="1122" y="295"/>
                    <a:pt x="1329" y="97"/>
                    <a:pt x="1511" y="97"/>
                  </a:cubicBezTo>
                  <a:close/>
                  <a:moveTo>
                    <a:pt x="1516" y="1"/>
                  </a:moveTo>
                  <a:cubicBezTo>
                    <a:pt x="1292" y="1"/>
                    <a:pt x="1064" y="209"/>
                    <a:pt x="831" y="622"/>
                  </a:cubicBezTo>
                  <a:cubicBezTo>
                    <a:pt x="0" y="2096"/>
                    <a:pt x="1013" y="3124"/>
                    <a:pt x="1023" y="3135"/>
                  </a:cubicBezTo>
                  <a:cubicBezTo>
                    <a:pt x="1034" y="3140"/>
                    <a:pt x="1044" y="3145"/>
                    <a:pt x="1060" y="3150"/>
                  </a:cubicBezTo>
                  <a:cubicBezTo>
                    <a:pt x="1070" y="3145"/>
                    <a:pt x="1075" y="3145"/>
                    <a:pt x="1085" y="3140"/>
                  </a:cubicBezTo>
                  <a:cubicBezTo>
                    <a:pt x="1163" y="3098"/>
                    <a:pt x="2980" y="2055"/>
                    <a:pt x="3079" y="1390"/>
                  </a:cubicBezTo>
                  <a:cubicBezTo>
                    <a:pt x="3100" y="1286"/>
                    <a:pt x="3069" y="1177"/>
                    <a:pt x="2991" y="1105"/>
                  </a:cubicBezTo>
                  <a:cubicBezTo>
                    <a:pt x="2757" y="855"/>
                    <a:pt x="2539" y="726"/>
                    <a:pt x="2342" y="726"/>
                  </a:cubicBezTo>
                  <a:cubicBezTo>
                    <a:pt x="2280" y="726"/>
                    <a:pt x="2217" y="741"/>
                    <a:pt x="2160" y="767"/>
                  </a:cubicBezTo>
                  <a:cubicBezTo>
                    <a:pt x="2103" y="580"/>
                    <a:pt x="1906" y="46"/>
                    <a:pt x="1563" y="4"/>
                  </a:cubicBezTo>
                  <a:cubicBezTo>
                    <a:pt x="1548" y="2"/>
                    <a:pt x="1532" y="1"/>
                    <a:pt x="1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5"/>
            <p:cNvSpPr/>
            <p:nvPr/>
          </p:nvSpPr>
          <p:spPr>
            <a:xfrm>
              <a:off x="1113550" y="3153100"/>
              <a:ext cx="23275" cy="37000"/>
            </a:xfrm>
            <a:custGeom>
              <a:avLst/>
              <a:gdLst/>
              <a:ahLst/>
              <a:cxnLst/>
              <a:rect l="l" t="t" r="r" b="b"/>
              <a:pathLst>
                <a:path w="931" h="1480" extrusionOk="0">
                  <a:moveTo>
                    <a:pt x="930" y="0"/>
                  </a:moveTo>
                  <a:lnTo>
                    <a:pt x="930" y="0"/>
                  </a:lnTo>
                  <a:cubicBezTo>
                    <a:pt x="250" y="545"/>
                    <a:pt x="1" y="1480"/>
                    <a:pt x="1" y="1480"/>
                  </a:cubicBezTo>
                  <a:lnTo>
                    <a:pt x="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5"/>
            <p:cNvSpPr/>
            <p:nvPr/>
          </p:nvSpPr>
          <p:spPr>
            <a:xfrm>
              <a:off x="1112250" y="3152175"/>
              <a:ext cx="25225" cy="38200"/>
            </a:xfrm>
            <a:custGeom>
              <a:avLst/>
              <a:gdLst/>
              <a:ahLst/>
              <a:cxnLst/>
              <a:rect l="l" t="t" r="r" b="b"/>
              <a:pathLst>
                <a:path w="1009" h="1528" extrusionOk="0">
                  <a:moveTo>
                    <a:pt x="951" y="1"/>
                  </a:moveTo>
                  <a:cubicBezTo>
                    <a:pt x="266" y="546"/>
                    <a:pt x="11" y="1465"/>
                    <a:pt x="1" y="1501"/>
                  </a:cubicBezTo>
                  <a:lnTo>
                    <a:pt x="100" y="1527"/>
                  </a:lnTo>
                  <a:cubicBezTo>
                    <a:pt x="100" y="1522"/>
                    <a:pt x="354" y="603"/>
                    <a:pt x="1008" y="73"/>
                  </a:cubicBez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5"/>
            <p:cNvSpPr/>
            <p:nvPr/>
          </p:nvSpPr>
          <p:spPr>
            <a:xfrm>
              <a:off x="1055675" y="3106400"/>
              <a:ext cx="74525" cy="58425"/>
            </a:xfrm>
            <a:custGeom>
              <a:avLst/>
              <a:gdLst/>
              <a:ahLst/>
              <a:cxnLst/>
              <a:rect l="l" t="t" r="r" b="b"/>
              <a:pathLst>
                <a:path w="2981" h="2337" extrusionOk="0">
                  <a:moveTo>
                    <a:pt x="2140" y="1"/>
                  </a:moveTo>
                  <a:cubicBezTo>
                    <a:pt x="1989" y="1"/>
                    <a:pt x="1784" y="53"/>
                    <a:pt x="1511" y="181"/>
                  </a:cubicBezTo>
                  <a:cubicBezTo>
                    <a:pt x="0" y="887"/>
                    <a:pt x="234" y="2283"/>
                    <a:pt x="234" y="2283"/>
                  </a:cubicBezTo>
                  <a:cubicBezTo>
                    <a:pt x="234" y="2283"/>
                    <a:pt x="741" y="2336"/>
                    <a:pt x="1314" y="2336"/>
                  </a:cubicBezTo>
                  <a:cubicBezTo>
                    <a:pt x="2087" y="2336"/>
                    <a:pt x="2981" y="2240"/>
                    <a:pt x="2918" y="1790"/>
                  </a:cubicBezTo>
                  <a:cubicBezTo>
                    <a:pt x="2824" y="1119"/>
                    <a:pt x="2522" y="1073"/>
                    <a:pt x="2440" y="1073"/>
                  </a:cubicBezTo>
                  <a:cubicBezTo>
                    <a:pt x="2427" y="1073"/>
                    <a:pt x="2420" y="1074"/>
                    <a:pt x="2420" y="1074"/>
                  </a:cubicBezTo>
                  <a:cubicBezTo>
                    <a:pt x="2420" y="1074"/>
                    <a:pt x="2824" y="1"/>
                    <a:pt x="2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5"/>
            <p:cNvSpPr/>
            <p:nvPr/>
          </p:nvSpPr>
          <p:spPr>
            <a:xfrm>
              <a:off x="1054625" y="3105325"/>
              <a:ext cx="75575" cy="60775"/>
            </a:xfrm>
            <a:custGeom>
              <a:avLst/>
              <a:gdLst/>
              <a:ahLst/>
              <a:cxnLst/>
              <a:rect l="l" t="t" r="r" b="b"/>
              <a:pathLst>
                <a:path w="3023" h="2431" extrusionOk="0">
                  <a:moveTo>
                    <a:pt x="2178" y="95"/>
                  </a:moveTo>
                  <a:cubicBezTo>
                    <a:pt x="2280" y="95"/>
                    <a:pt x="2360" y="120"/>
                    <a:pt x="2415" y="172"/>
                  </a:cubicBezTo>
                  <a:cubicBezTo>
                    <a:pt x="2669" y="405"/>
                    <a:pt x="2410" y="1096"/>
                    <a:pt x="2410" y="1101"/>
                  </a:cubicBezTo>
                  <a:cubicBezTo>
                    <a:pt x="2405" y="1117"/>
                    <a:pt x="2410" y="1137"/>
                    <a:pt x="2420" y="1148"/>
                  </a:cubicBezTo>
                  <a:cubicBezTo>
                    <a:pt x="2431" y="1163"/>
                    <a:pt x="2446" y="1169"/>
                    <a:pt x="2467" y="1169"/>
                  </a:cubicBezTo>
                  <a:cubicBezTo>
                    <a:pt x="2473" y="1168"/>
                    <a:pt x="2479" y="1168"/>
                    <a:pt x="2486" y="1168"/>
                  </a:cubicBezTo>
                  <a:cubicBezTo>
                    <a:pt x="2542" y="1168"/>
                    <a:pt x="2597" y="1188"/>
                    <a:pt x="2643" y="1226"/>
                  </a:cubicBezTo>
                  <a:cubicBezTo>
                    <a:pt x="2737" y="1298"/>
                    <a:pt x="2856" y="1459"/>
                    <a:pt x="2908" y="1844"/>
                  </a:cubicBezTo>
                  <a:cubicBezTo>
                    <a:pt x="2924" y="1916"/>
                    <a:pt x="2898" y="1994"/>
                    <a:pt x="2846" y="2046"/>
                  </a:cubicBezTo>
                  <a:cubicBezTo>
                    <a:pt x="2621" y="2276"/>
                    <a:pt x="1957" y="2333"/>
                    <a:pt x="1361" y="2333"/>
                  </a:cubicBezTo>
                  <a:cubicBezTo>
                    <a:pt x="882" y="2333"/>
                    <a:pt x="447" y="2296"/>
                    <a:pt x="318" y="2285"/>
                  </a:cubicBezTo>
                  <a:lnTo>
                    <a:pt x="318" y="2280"/>
                  </a:lnTo>
                  <a:cubicBezTo>
                    <a:pt x="292" y="2056"/>
                    <a:pt x="224" y="893"/>
                    <a:pt x="1569" y="270"/>
                  </a:cubicBezTo>
                  <a:cubicBezTo>
                    <a:pt x="1817" y="154"/>
                    <a:pt x="2023" y="95"/>
                    <a:pt x="2178" y="95"/>
                  </a:cubicBezTo>
                  <a:close/>
                  <a:moveTo>
                    <a:pt x="2176" y="0"/>
                  </a:moveTo>
                  <a:cubicBezTo>
                    <a:pt x="2006" y="0"/>
                    <a:pt x="1790" y="61"/>
                    <a:pt x="1527" y="182"/>
                  </a:cubicBezTo>
                  <a:cubicBezTo>
                    <a:pt x="1" y="893"/>
                    <a:pt x="229" y="2321"/>
                    <a:pt x="229" y="2337"/>
                  </a:cubicBezTo>
                  <a:cubicBezTo>
                    <a:pt x="229" y="2358"/>
                    <a:pt x="250" y="2373"/>
                    <a:pt x="271" y="2373"/>
                  </a:cubicBezTo>
                  <a:cubicBezTo>
                    <a:pt x="312" y="2378"/>
                    <a:pt x="800" y="2430"/>
                    <a:pt x="1356" y="2430"/>
                  </a:cubicBezTo>
                  <a:cubicBezTo>
                    <a:pt x="1974" y="2430"/>
                    <a:pt x="2669" y="2363"/>
                    <a:pt x="2913" y="2119"/>
                  </a:cubicBezTo>
                  <a:cubicBezTo>
                    <a:pt x="2991" y="2041"/>
                    <a:pt x="3022" y="1937"/>
                    <a:pt x="3007" y="1833"/>
                  </a:cubicBezTo>
                  <a:cubicBezTo>
                    <a:pt x="2960" y="1496"/>
                    <a:pt x="2856" y="1267"/>
                    <a:pt x="2701" y="1148"/>
                  </a:cubicBezTo>
                  <a:cubicBezTo>
                    <a:pt x="2649" y="1112"/>
                    <a:pt x="2592" y="1086"/>
                    <a:pt x="2529" y="1075"/>
                  </a:cubicBezTo>
                  <a:cubicBezTo>
                    <a:pt x="2586" y="883"/>
                    <a:pt x="2737" y="338"/>
                    <a:pt x="2482" y="104"/>
                  </a:cubicBezTo>
                  <a:cubicBezTo>
                    <a:pt x="2406" y="35"/>
                    <a:pt x="2304" y="0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5"/>
            <p:cNvSpPr/>
            <p:nvPr/>
          </p:nvSpPr>
          <p:spPr>
            <a:xfrm>
              <a:off x="1075650" y="3133225"/>
              <a:ext cx="40525" cy="16650"/>
            </a:xfrm>
            <a:custGeom>
              <a:avLst/>
              <a:gdLst/>
              <a:ahLst/>
              <a:cxnLst/>
              <a:rect l="l" t="t" r="r" b="b"/>
              <a:pathLst>
                <a:path w="1621" h="666" extrusionOk="0">
                  <a:moveTo>
                    <a:pt x="1621" y="1"/>
                  </a:moveTo>
                  <a:lnTo>
                    <a:pt x="1621" y="1"/>
                  </a:lnTo>
                  <a:cubicBezTo>
                    <a:pt x="749" y="53"/>
                    <a:pt x="1" y="665"/>
                    <a:pt x="1" y="665"/>
                  </a:cubicBezTo>
                  <a:lnTo>
                    <a:pt x="16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5"/>
            <p:cNvSpPr/>
            <p:nvPr/>
          </p:nvSpPr>
          <p:spPr>
            <a:xfrm>
              <a:off x="1074875" y="3132050"/>
              <a:ext cx="41300" cy="18725"/>
            </a:xfrm>
            <a:custGeom>
              <a:avLst/>
              <a:gdLst/>
              <a:ahLst/>
              <a:cxnLst/>
              <a:rect l="l" t="t" r="r" b="b"/>
              <a:pathLst>
                <a:path w="1652" h="749" extrusionOk="0">
                  <a:moveTo>
                    <a:pt x="1647" y="1"/>
                  </a:moveTo>
                  <a:cubicBezTo>
                    <a:pt x="774" y="48"/>
                    <a:pt x="32" y="645"/>
                    <a:pt x="1" y="671"/>
                  </a:cubicBezTo>
                  <a:lnTo>
                    <a:pt x="63" y="749"/>
                  </a:lnTo>
                  <a:cubicBezTo>
                    <a:pt x="73" y="743"/>
                    <a:pt x="811" y="146"/>
                    <a:pt x="1652" y="94"/>
                  </a:cubicBezTo>
                  <a:lnTo>
                    <a:pt x="1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5"/>
            <p:cNvSpPr/>
            <p:nvPr/>
          </p:nvSpPr>
          <p:spPr>
            <a:xfrm>
              <a:off x="1069300" y="3076675"/>
              <a:ext cx="109050" cy="59825"/>
            </a:xfrm>
            <a:custGeom>
              <a:avLst/>
              <a:gdLst/>
              <a:ahLst/>
              <a:cxnLst/>
              <a:rect l="l" t="t" r="r" b="b"/>
              <a:pathLst>
                <a:path w="4362" h="2393" extrusionOk="0">
                  <a:moveTo>
                    <a:pt x="3061" y="1"/>
                  </a:moveTo>
                  <a:cubicBezTo>
                    <a:pt x="2569" y="1"/>
                    <a:pt x="2088" y="482"/>
                    <a:pt x="2088" y="482"/>
                  </a:cubicBezTo>
                  <a:cubicBezTo>
                    <a:pt x="2088" y="482"/>
                    <a:pt x="1983" y="380"/>
                    <a:pt x="1686" y="380"/>
                  </a:cubicBezTo>
                  <a:cubicBezTo>
                    <a:pt x="1505" y="380"/>
                    <a:pt x="1253" y="417"/>
                    <a:pt x="909" y="539"/>
                  </a:cubicBezTo>
                  <a:cubicBezTo>
                    <a:pt x="1" y="856"/>
                    <a:pt x="2695" y="2393"/>
                    <a:pt x="2695" y="2393"/>
                  </a:cubicBezTo>
                  <a:cubicBezTo>
                    <a:pt x="2695" y="2393"/>
                    <a:pt x="4362" y="1847"/>
                    <a:pt x="3801" y="591"/>
                  </a:cubicBezTo>
                  <a:cubicBezTo>
                    <a:pt x="3602" y="145"/>
                    <a:pt x="3330" y="1"/>
                    <a:pt x="3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5"/>
            <p:cNvSpPr/>
            <p:nvPr/>
          </p:nvSpPr>
          <p:spPr>
            <a:xfrm>
              <a:off x="1085125" y="3075525"/>
              <a:ext cx="84275" cy="62200"/>
            </a:xfrm>
            <a:custGeom>
              <a:avLst/>
              <a:gdLst/>
              <a:ahLst/>
              <a:cxnLst/>
              <a:rect l="l" t="t" r="r" b="b"/>
              <a:pathLst>
                <a:path w="3371" h="2488" extrusionOk="0">
                  <a:moveTo>
                    <a:pt x="2431" y="97"/>
                  </a:moveTo>
                  <a:cubicBezTo>
                    <a:pt x="2471" y="97"/>
                    <a:pt x="2511" y="100"/>
                    <a:pt x="2550" y="107"/>
                  </a:cubicBezTo>
                  <a:cubicBezTo>
                    <a:pt x="2789" y="154"/>
                    <a:pt x="2981" y="336"/>
                    <a:pt x="3121" y="658"/>
                  </a:cubicBezTo>
                  <a:cubicBezTo>
                    <a:pt x="3261" y="964"/>
                    <a:pt x="3272" y="1255"/>
                    <a:pt x="3152" y="1520"/>
                  </a:cubicBezTo>
                  <a:cubicBezTo>
                    <a:pt x="2913" y="2065"/>
                    <a:pt x="2202" y="2340"/>
                    <a:pt x="2072" y="2387"/>
                  </a:cubicBezTo>
                  <a:cubicBezTo>
                    <a:pt x="1506" y="2065"/>
                    <a:pt x="110" y="1172"/>
                    <a:pt x="141" y="777"/>
                  </a:cubicBezTo>
                  <a:cubicBezTo>
                    <a:pt x="151" y="715"/>
                    <a:pt x="198" y="668"/>
                    <a:pt x="297" y="632"/>
                  </a:cubicBezTo>
                  <a:cubicBezTo>
                    <a:pt x="536" y="538"/>
                    <a:pt x="790" y="486"/>
                    <a:pt x="1050" y="476"/>
                  </a:cubicBezTo>
                  <a:cubicBezTo>
                    <a:pt x="1320" y="476"/>
                    <a:pt x="1423" y="564"/>
                    <a:pt x="1423" y="564"/>
                  </a:cubicBezTo>
                  <a:cubicBezTo>
                    <a:pt x="1434" y="572"/>
                    <a:pt x="1445" y="576"/>
                    <a:pt x="1457" y="576"/>
                  </a:cubicBezTo>
                  <a:cubicBezTo>
                    <a:pt x="1469" y="576"/>
                    <a:pt x="1481" y="572"/>
                    <a:pt x="1491" y="564"/>
                  </a:cubicBezTo>
                  <a:cubicBezTo>
                    <a:pt x="1496" y="564"/>
                    <a:pt x="1964" y="97"/>
                    <a:pt x="2431" y="97"/>
                  </a:cubicBezTo>
                  <a:close/>
                  <a:moveTo>
                    <a:pt x="2423" y="1"/>
                  </a:moveTo>
                  <a:cubicBezTo>
                    <a:pt x="1985" y="1"/>
                    <a:pt x="1572" y="358"/>
                    <a:pt x="1455" y="466"/>
                  </a:cubicBezTo>
                  <a:cubicBezTo>
                    <a:pt x="1398" y="432"/>
                    <a:pt x="1275" y="378"/>
                    <a:pt x="1055" y="378"/>
                  </a:cubicBezTo>
                  <a:cubicBezTo>
                    <a:pt x="868" y="378"/>
                    <a:pt x="611" y="417"/>
                    <a:pt x="266" y="538"/>
                  </a:cubicBezTo>
                  <a:cubicBezTo>
                    <a:pt x="131" y="585"/>
                    <a:pt x="53" y="663"/>
                    <a:pt x="48" y="767"/>
                  </a:cubicBezTo>
                  <a:cubicBezTo>
                    <a:pt x="1" y="1302"/>
                    <a:pt x="1834" y="2361"/>
                    <a:pt x="2041" y="2480"/>
                  </a:cubicBezTo>
                  <a:cubicBezTo>
                    <a:pt x="2049" y="2484"/>
                    <a:pt x="2053" y="2487"/>
                    <a:pt x="2059" y="2487"/>
                  </a:cubicBezTo>
                  <a:cubicBezTo>
                    <a:pt x="2062" y="2487"/>
                    <a:pt x="2064" y="2487"/>
                    <a:pt x="2067" y="2485"/>
                  </a:cubicBezTo>
                  <a:cubicBezTo>
                    <a:pt x="2069" y="2487"/>
                    <a:pt x="2071" y="2488"/>
                    <a:pt x="2072" y="2488"/>
                  </a:cubicBezTo>
                  <a:cubicBezTo>
                    <a:pt x="2076" y="2488"/>
                    <a:pt x="2079" y="2485"/>
                    <a:pt x="2083" y="2485"/>
                  </a:cubicBezTo>
                  <a:cubicBezTo>
                    <a:pt x="2119" y="2475"/>
                    <a:pt x="2960" y="2189"/>
                    <a:pt x="3241" y="1556"/>
                  </a:cubicBezTo>
                  <a:cubicBezTo>
                    <a:pt x="3370" y="1265"/>
                    <a:pt x="3360" y="948"/>
                    <a:pt x="3209" y="616"/>
                  </a:cubicBezTo>
                  <a:cubicBezTo>
                    <a:pt x="3054" y="268"/>
                    <a:pt x="2836" y="61"/>
                    <a:pt x="2566" y="14"/>
                  </a:cubicBezTo>
                  <a:cubicBezTo>
                    <a:pt x="2518" y="5"/>
                    <a:pt x="2470" y="1"/>
                    <a:pt x="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5"/>
            <p:cNvSpPr/>
            <p:nvPr/>
          </p:nvSpPr>
          <p:spPr>
            <a:xfrm>
              <a:off x="1121475" y="3088700"/>
              <a:ext cx="17425" cy="32475"/>
            </a:xfrm>
            <a:custGeom>
              <a:avLst/>
              <a:gdLst/>
              <a:ahLst/>
              <a:cxnLst/>
              <a:rect l="l" t="t" r="r" b="b"/>
              <a:pathLst>
                <a:path w="697" h="1299" extrusionOk="0">
                  <a:moveTo>
                    <a:pt x="1" y="1"/>
                  </a:moveTo>
                  <a:lnTo>
                    <a:pt x="696" y="1299"/>
                  </a:lnTo>
                  <a:cubicBezTo>
                    <a:pt x="660" y="790"/>
                    <a:pt x="411" y="3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5"/>
            <p:cNvSpPr/>
            <p:nvPr/>
          </p:nvSpPr>
          <p:spPr>
            <a:xfrm>
              <a:off x="1120825" y="3087800"/>
              <a:ext cx="19375" cy="33375"/>
            </a:xfrm>
            <a:custGeom>
              <a:avLst/>
              <a:gdLst/>
              <a:ahLst/>
              <a:cxnLst/>
              <a:rect l="l" t="t" r="r" b="b"/>
              <a:pathLst>
                <a:path w="775" h="1335" extrusionOk="0">
                  <a:moveTo>
                    <a:pt x="63" y="1"/>
                  </a:moveTo>
                  <a:lnTo>
                    <a:pt x="1" y="73"/>
                  </a:lnTo>
                  <a:cubicBezTo>
                    <a:pt x="395" y="385"/>
                    <a:pt x="639" y="842"/>
                    <a:pt x="676" y="1335"/>
                  </a:cubicBezTo>
                  <a:lnTo>
                    <a:pt x="774" y="1335"/>
                  </a:lnTo>
                  <a:cubicBezTo>
                    <a:pt x="743" y="811"/>
                    <a:pt x="483" y="323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5"/>
            <p:cNvSpPr/>
            <p:nvPr/>
          </p:nvSpPr>
          <p:spPr>
            <a:xfrm>
              <a:off x="1127825" y="3164900"/>
              <a:ext cx="30550" cy="69200"/>
            </a:xfrm>
            <a:custGeom>
              <a:avLst/>
              <a:gdLst/>
              <a:ahLst/>
              <a:cxnLst/>
              <a:rect l="l" t="t" r="r" b="b"/>
              <a:pathLst>
                <a:path w="1222" h="2768" extrusionOk="0">
                  <a:moveTo>
                    <a:pt x="1138" y="0"/>
                  </a:moveTo>
                  <a:cubicBezTo>
                    <a:pt x="1091" y="73"/>
                    <a:pt x="1" y="1812"/>
                    <a:pt x="323" y="2768"/>
                  </a:cubicBezTo>
                  <a:lnTo>
                    <a:pt x="416" y="2736"/>
                  </a:lnTo>
                  <a:cubicBezTo>
                    <a:pt x="105" y="1823"/>
                    <a:pt x="1211" y="73"/>
                    <a:pt x="1221" y="52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5"/>
            <p:cNvSpPr/>
            <p:nvPr/>
          </p:nvSpPr>
          <p:spPr>
            <a:xfrm>
              <a:off x="1093175" y="3304900"/>
              <a:ext cx="86350" cy="76250"/>
            </a:xfrm>
            <a:custGeom>
              <a:avLst/>
              <a:gdLst/>
              <a:ahLst/>
              <a:cxnLst/>
              <a:rect l="l" t="t" r="r" b="b"/>
              <a:pathLst>
                <a:path w="3454" h="3050" extrusionOk="0">
                  <a:moveTo>
                    <a:pt x="1465" y="1"/>
                  </a:moveTo>
                  <a:cubicBezTo>
                    <a:pt x="1287" y="1"/>
                    <a:pt x="1072" y="155"/>
                    <a:pt x="821" y="599"/>
                  </a:cubicBezTo>
                  <a:cubicBezTo>
                    <a:pt x="1" y="2058"/>
                    <a:pt x="1013" y="3050"/>
                    <a:pt x="1013" y="3050"/>
                  </a:cubicBezTo>
                  <a:cubicBezTo>
                    <a:pt x="1013" y="3050"/>
                    <a:pt x="3453" y="1664"/>
                    <a:pt x="2908" y="1087"/>
                  </a:cubicBezTo>
                  <a:cubicBezTo>
                    <a:pt x="2633" y="799"/>
                    <a:pt x="2425" y="728"/>
                    <a:pt x="2287" y="728"/>
                  </a:cubicBezTo>
                  <a:cubicBezTo>
                    <a:pt x="2151" y="728"/>
                    <a:pt x="2083" y="797"/>
                    <a:pt x="2083" y="797"/>
                  </a:cubicBezTo>
                  <a:cubicBezTo>
                    <a:pt x="2083" y="797"/>
                    <a:pt x="1870" y="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5"/>
            <p:cNvSpPr/>
            <p:nvPr/>
          </p:nvSpPr>
          <p:spPr>
            <a:xfrm>
              <a:off x="1092025" y="3303700"/>
              <a:ext cx="77375" cy="78625"/>
            </a:xfrm>
            <a:custGeom>
              <a:avLst/>
              <a:gdLst/>
              <a:ahLst/>
              <a:cxnLst/>
              <a:rect l="l" t="t" r="r" b="b"/>
              <a:pathLst>
                <a:path w="3095" h="3145" extrusionOk="0">
                  <a:moveTo>
                    <a:pt x="1542" y="97"/>
                  </a:moveTo>
                  <a:cubicBezTo>
                    <a:pt x="1885" y="144"/>
                    <a:pt x="2077" y="850"/>
                    <a:pt x="2077" y="855"/>
                  </a:cubicBezTo>
                  <a:cubicBezTo>
                    <a:pt x="2082" y="871"/>
                    <a:pt x="2097" y="886"/>
                    <a:pt x="2113" y="891"/>
                  </a:cubicBezTo>
                  <a:cubicBezTo>
                    <a:pt x="2129" y="891"/>
                    <a:pt x="2144" y="891"/>
                    <a:pt x="2160" y="876"/>
                  </a:cubicBezTo>
                  <a:cubicBezTo>
                    <a:pt x="2201" y="839"/>
                    <a:pt x="2258" y="823"/>
                    <a:pt x="2313" y="823"/>
                  </a:cubicBezTo>
                  <a:cubicBezTo>
                    <a:pt x="2321" y="823"/>
                    <a:pt x="2329" y="823"/>
                    <a:pt x="2336" y="824"/>
                  </a:cubicBezTo>
                  <a:cubicBezTo>
                    <a:pt x="2456" y="824"/>
                    <a:pt x="2648" y="886"/>
                    <a:pt x="2913" y="1167"/>
                  </a:cubicBezTo>
                  <a:cubicBezTo>
                    <a:pt x="2970" y="1224"/>
                    <a:pt x="2990" y="1296"/>
                    <a:pt x="2980" y="1374"/>
                  </a:cubicBezTo>
                  <a:cubicBezTo>
                    <a:pt x="2892" y="1945"/>
                    <a:pt x="1314" y="2890"/>
                    <a:pt x="1064" y="3036"/>
                  </a:cubicBezTo>
                  <a:cubicBezTo>
                    <a:pt x="909" y="2869"/>
                    <a:pt x="182" y="1961"/>
                    <a:pt x="909" y="668"/>
                  </a:cubicBezTo>
                  <a:cubicBezTo>
                    <a:pt x="1121" y="289"/>
                    <a:pt x="1329" y="97"/>
                    <a:pt x="1511" y="97"/>
                  </a:cubicBezTo>
                  <a:close/>
                  <a:moveTo>
                    <a:pt x="1512" y="1"/>
                  </a:moveTo>
                  <a:cubicBezTo>
                    <a:pt x="1291" y="1"/>
                    <a:pt x="1058" y="209"/>
                    <a:pt x="826" y="621"/>
                  </a:cubicBezTo>
                  <a:cubicBezTo>
                    <a:pt x="0" y="2096"/>
                    <a:pt x="1012" y="3124"/>
                    <a:pt x="1023" y="3134"/>
                  </a:cubicBezTo>
                  <a:cubicBezTo>
                    <a:pt x="1033" y="3139"/>
                    <a:pt x="1044" y="3145"/>
                    <a:pt x="1059" y="3145"/>
                  </a:cubicBezTo>
                  <a:cubicBezTo>
                    <a:pt x="1064" y="3145"/>
                    <a:pt x="1075" y="3145"/>
                    <a:pt x="1080" y="3139"/>
                  </a:cubicBezTo>
                  <a:cubicBezTo>
                    <a:pt x="1158" y="3098"/>
                    <a:pt x="2980" y="2054"/>
                    <a:pt x="3079" y="1390"/>
                  </a:cubicBezTo>
                  <a:cubicBezTo>
                    <a:pt x="3094" y="1286"/>
                    <a:pt x="3063" y="1177"/>
                    <a:pt x="2990" y="1104"/>
                  </a:cubicBezTo>
                  <a:cubicBezTo>
                    <a:pt x="2757" y="855"/>
                    <a:pt x="2534" y="725"/>
                    <a:pt x="2342" y="725"/>
                  </a:cubicBezTo>
                  <a:cubicBezTo>
                    <a:pt x="2279" y="725"/>
                    <a:pt x="2217" y="741"/>
                    <a:pt x="2160" y="767"/>
                  </a:cubicBezTo>
                  <a:cubicBezTo>
                    <a:pt x="2097" y="580"/>
                    <a:pt x="1900" y="45"/>
                    <a:pt x="1558" y="4"/>
                  </a:cubicBezTo>
                  <a:cubicBezTo>
                    <a:pt x="1542" y="2"/>
                    <a:pt x="1527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5"/>
            <p:cNvSpPr/>
            <p:nvPr/>
          </p:nvSpPr>
          <p:spPr>
            <a:xfrm>
              <a:off x="1122000" y="3324800"/>
              <a:ext cx="23250" cy="37025"/>
            </a:xfrm>
            <a:custGeom>
              <a:avLst/>
              <a:gdLst/>
              <a:ahLst/>
              <a:cxnLst/>
              <a:rect l="l" t="t" r="r" b="b"/>
              <a:pathLst>
                <a:path w="930" h="1481" extrusionOk="0">
                  <a:moveTo>
                    <a:pt x="930" y="1"/>
                  </a:moveTo>
                  <a:lnTo>
                    <a:pt x="930" y="1"/>
                  </a:lnTo>
                  <a:cubicBezTo>
                    <a:pt x="255" y="546"/>
                    <a:pt x="0" y="1480"/>
                    <a:pt x="0" y="1480"/>
                  </a:cubicBezTo>
                  <a:lnTo>
                    <a:pt x="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5"/>
            <p:cNvSpPr/>
            <p:nvPr/>
          </p:nvSpPr>
          <p:spPr>
            <a:xfrm>
              <a:off x="1120825" y="3323775"/>
              <a:ext cx="25200" cy="38300"/>
            </a:xfrm>
            <a:custGeom>
              <a:avLst/>
              <a:gdLst/>
              <a:ahLst/>
              <a:cxnLst/>
              <a:rect l="l" t="t" r="r" b="b"/>
              <a:pathLst>
                <a:path w="1008" h="1532" extrusionOk="0">
                  <a:moveTo>
                    <a:pt x="945" y="0"/>
                  </a:moveTo>
                  <a:cubicBezTo>
                    <a:pt x="265" y="550"/>
                    <a:pt x="11" y="1469"/>
                    <a:pt x="1" y="1506"/>
                  </a:cubicBezTo>
                  <a:lnTo>
                    <a:pt x="94" y="1532"/>
                  </a:lnTo>
                  <a:cubicBezTo>
                    <a:pt x="99" y="1526"/>
                    <a:pt x="354" y="608"/>
                    <a:pt x="1008" y="78"/>
                  </a:cubicBezTo>
                  <a:lnTo>
                    <a:pt x="9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5"/>
            <p:cNvSpPr/>
            <p:nvPr/>
          </p:nvSpPr>
          <p:spPr>
            <a:xfrm>
              <a:off x="1103425" y="3195625"/>
              <a:ext cx="108925" cy="59775"/>
            </a:xfrm>
            <a:custGeom>
              <a:avLst/>
              <a:gdLst/>
              <a:ahLst/>
              <a:cxnLst/>
              <a:rect l="l" t="t" r="r" b="b"/>
              <a:pathLst>
                <a:path w="4357" h="2391" extrusionOk="0">
                  <a:moveTo>
                    <a:pt x="3057" y="0"/>
                  </a:moveTo>
                  <a:cubicBezTo>
                    <a:pt x="2567" y="0"/>
                    <a:pt x="2088" y="480"/>
                    <a:pt x="2088" y="480"/>
                  </a:cubicBezTo>
                  <a:cubicBezTo>
                    <a:pt x="2088" y="480"/>
                    <a:pt x="1984" y="377"/>
                    <a:pt x="1686" y="377"/>
                  </a:cubicBezTo>
                  <a:cubicBezTo>
                    <a:pt x="1505" y="377"/>
                    <a:pt x="1253" y="415"/>
                    <a:pt x="909" y="537"/>
                  </a:cubicBezTo>
                  <a:cubicBezTo>
                    <a:pt x="1" y="853"/>
                    <a:pt x="2695" y="2390"/>
                    <a:pt x="2695" y="2390"/>
                  </a:cubicBezTo>
                  <a:cubicBezTo>
                    <a:pt x="2695" y="2390"/>
                    <a:pt x="4357" y="1845"/>
                    <a:pt x="3796" y="589"/>
                  </a:cubicBezTo>
                  <a:cubicBezTo>
                    <a:pt x="3598" y="144"/>
                    <a:pt x="3326" y="0"/>
                    <a:pt x="3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5"/>
            <p:cNvSpPr/>
            <p:nvPr/>
          </p:nvSpPr>
          <p:spPr>
            <a:xfrm>
              <a:off x="1119150" y="3194425"/>
              <a:ext cx="84250" cy="62250"/>
            </a:xfrm>
            <a:custGeom>
              <a:avLst/>
              <a:gdLst/>
              <a:ahLst/>
              <a:cxnLst/>
              <a:rect l="l" t="t" r="r" b="b"/>
              <a:pathLst>
                <a:path w="3370" h="2490" extrusionOk="0">
                  <a:moveTo>
                    <a:pt x="2436" y="97"/>
                  </a:moveTo>
                  <a:cubicBezTo>
                    <a:pt x="2474" y="97"/>
                    <a:pt x="2512" y="100"/>
                    <a:pt x="2549" y="107"/>
                  </a:cubicBezTo>
                  <a:cubicBezTo>
                    <a:pt x="2788" y="154"/>
                    <a:pt x="2980" y="341"/>
                    <a:pt x="3126" y="657"/>
                  </a:cubicBezTo>
                  <a:cubicBezTo>
                    <a:pt x="3260" y="964"/>
                    <a:pt x="3271" y="1254"/>
                    <a:pt x="3157" y="1519"/>
                  </a:cubicBezTo>
                  <a:cubicBezTo>
                    <a:pt x="2918" y="2064"/>
                    <a:pt x="2201" y="2339"/>
                    <a:pt x="2072" y="2386"/>
                  </a:cubicBezTo>
                  <a:cubicBezTo>
                    <a:pt x="1506" y="2064"/>
                    <a:pt x="109" y="1171"/>
                    <a:pt x="145" y="777"/>
                  </a:cubicBezTo>
                  <a:cubicBezTo>
                    <a:pt x="151" y="714"/>
                    <a:pt x="203" y="668"/>
                    <a:pt x="301" y="631"/>
                  </a:cubicBezTo>
                  <a:cubicBezTo>
                    <a:pt x="540" y="538"/>
                    <a:pt x="794" y="486"/>
                    <a:pt x="1054" y="476"/>
                  </a:cubicBezTo>
                  <a:cubicBezTo>
                    <a:pt x="1324" y="476"/>
                    <a:pt x="1428" y="564"/>
                    <a:pt x="1428" y="564"/>
                  </a:cubicBezTo>
                  <a:cubicBezTo>
                    <a:pt x="1438" y="572"/>
                    <a:pt x="1450" y="576"/>
                    <a:pt x="1462" y="576"/>
                  </a:cubicBezTo>
                  <a:cubicBezTo>
                    <a:pt x="1473" y="576"/>
                    <a:pt x="1485" y="572"/>
                    <a:pt x="1495" y="564"/>
                  </a:cubicBezTo>
                  <a:cubicBezTo>
                    <a:pt x="1495" y="559"/>
                    <a:pt x="1970" y="97"/>
                    <a:pt x="2436" y="97"/>
                  </a:cubicBezTo>
                  <a:close/>
                  <a:moveTo>
                    <a:pt x="2423" y="0"/>
                  </a:moveTo>
                  <a:cubicBezTo>
                    <a:pt x="1988" y="0"/>
                    <a:pt x="1571" y="357"/>
                    <a:pt x="1454" y="465"/>
                  </a:cubicBezTo>
                  <a:cubicBezTo>
                    <a:pt x="1398" y="432"/>
                    <a:pt x="1274" y="378"/>
                    <a:pt x="1054" y="378"/>
                  </a:cubicBezTo>
                  <a:cubicBezTo>
                    <a:pt x="867" y="378"/>
                    <a:pt x="610" y="416"/>
                    <a:pt x="265" y="538"/>
                  </a:cubicBezTo>
                  <a:cubicBezTo>
                    <a:pt x="130" y="585"/>
                    <a:pt x="57" y="663"/>
                    <a:pt x="47" y="766"/>
                  </a:cubicBezTo>
                  <a:cubicBezTo>
                    <a:pt x="0" y="1301"/>
                    <a:pt x="1833" y="2360"/>
                    <a:pt x="2046" y="2480"/>
                  </a:cubicBezTo>
                  <a:cubicBezTo>
                    <a:pt x="2051" y="2485"/>
                    <a:pt x="2061" y="2490"/>
                    <a:pt x="2066" y="2490"/>
                  </a:cubicBezTo>
                  <a:cubicBezTo>
                    <a:pt x="2072" y="2490"/>
                    <a:pt x="2077" y="2490"/>
                    <a:pt x="2082" y="2485"/>
                  </a:cubicBezTo>
                  <a:cubicBezTo>
                    <a:pt x="2118" y="2474"/>
                    <a:pt x="2959" y="2194"/>
                    <a:pt x="3245" y="1555"/>
                  </a:cubicBezTo>
                  <a:cubicBezTo>
                    <a:pt x="3370" y="1265"/>
                    <a:pt x="3359" y="953"/>
                    <a:pt x="3214" y="616"/>
                  </a:cubicBezTo>
                  <a:cubicBezTo>
                    <a:pt x="3058" y="268"/>
                    <a:pt x="2840" y="60"/>
                    <a:pt x="2565" y="14"/>
                  </a:cubicBezTo>
                  <a:cubicBezTo>
                    <a:pt x="2518" y="4"/>
                    <a:pt x="2470" y="0"/>
                    <a:pt x="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5"/>
            <p:cNvSpPr/>
            <p:nvPr/>
          </p:nvSpPr>
          <p:spPr>
            <a:xfrm>
              <a:off x="1155600" y="3207725"/>
              <a:ext cx="17300" cy="32475"/>
            </a:xfrm>
            <a:custGeom>
              <a:avLst/>
              <a:gdLst/>
              <a:ahLst/>
              <a:cxnLst/>
              <a:rect l="l" t="t" r="r" b="b"/>
              <a:pathLst>
                <a:path w="692" h="1299" extrusionOk="0">
                  <a:moveTo>
                    <a:pt x="1" y="1"/>
                  </a:moveTo>
                  <a:lnTo>
                    <a:pt x="691" y="1299"/>
                  </a:lnTo>
                  <a:cubicBezTo>
                    <a:pt x="660" y="785"/>
                    <a:pt x="406" y="31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5"/>
            <p:cNvSpPr/>
            <p:nvPr/>
          </p:nvSpPr>
          <p:spPr>
            <a:xfrm>
              <a:off x="1154975" y="3206700"/>
              <a:ext cx="19350" cy="33500"/>
            </a:xfrm>
            <a:custGeom>
              <a:avLst/>
              <a:gdLst/>
              <a:ahLst/>
              <a:cxnLst/>
              <a:rect l="l" t="t" r="r" b="b"/>
              <a:pathLst>
                <a:path w="774" h="1340" extrusionOk="0">
                  <a:moveTo>
                    <a:pt x="57" y="0"/>
                  </a:moveTo>
                  <a:lnTo>
                    <a:pt x="0" y="78"/>
                  </a:lnTo>
                  <a:cubicBezTo>
                    <a:pt x="389" y="384"/>
                    <a:pt x="639" y="841"/>
                    <a:pt x="675" y="1340"/>
                  </a:cubicBezTo>
                  <a:lnTo>
                    <a:pt x="774" y="1340"/>
                  </a:lnTo>
                  <a:cubicBezTo>
                    <a:pt x="737" y="810"/>
                    <a:pt x="478" y="322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9" name="Google Shape;2319;p65"/>
          <p:cNvGrpSpPr/>
          <p:nvPr/>
        </p:nvGrpSpPr>
        <p:grpSpPr>
          <a:xfrm>
            <a:off x="6754737" y="2143100"/>
            <a:ext cx="2433050" cy="2489097"/>
            <a:chOff x="368025" y="3604500"/>
            <a:chExt cx="817200" cy="836025"/>
          </a:xfrm>
        </p:grpSpPr>
        <p:sp>
          <p:nvSpPr>
            <p:cNvPr id="2320" name="Google Shape;2320;p65"/>
            <p:cNvSpPr/>
            <p:nvPr/>
          </p:nvSpPr>
          <p:spPr>
            <a:xfrm>
              <a:off x="420200" y="3665375"/>
              <a:ext cx="139425" cy="136700"/>
            </a:xfrm>
            <a:custGeom>
              <a:avLst/>
              <a:gdLst/>
              <a:ahLst/>
              <a:cxnLst/>
              <a:rect l="l" t="t" r="r" b="b"/>
              <a:pathLst>
                <a:path w="5577" h="5468" extrusionOk="0">
                  <a:moveTo>
                    <a:pt x="5478" y="99"/>
                  </a:moveTo>
                  <a:lnTo>
                    <a:pt x="5478" y="5369"/>
                  </a:lnTo>
                  <a:lnTo>
                    <a:pt x="100" y="5369"/>
                  </a:lnTo>
                  <a:lnTo>
                    <a:pt x="100" y="99"/>
                  </a:lnTo>
                  <a:close/>
                  <a:moveTo>
                    <a:pt x="48" y="1"/>
                  </a:moveTo>
                  <a:cubicBezTo>
                    <a:pt x="22" y="1"/>
                    <a:pt x="1" y="21"/>
                    <a:pt x="1" y="52"/>
                  </a:cubicBezTo>
                  <a:lnTo>
                    <a:pt x="1" y="5421"/>
                  </a:lnTo>
                  <a:cubicBezTo>
                    <a:pt x="1" y="5447"/>
                    <a:pt x="22" y="5467"/>
                    <a:pt x="48" y="5467"/>
                  </a:cubicBezTo>
                  <a:lnTo>
                    <a:pt x="5525" y="5467"/>
                  </a:lnTo>
                  <a:cubicBezTo>
                    <a:pt x="5556" y="5467"/>
                    <a:pt x="5577" y="5447"/>
                    <a:pt x="5577" y="5421"/>
                  </a:cubicBezTo>
                  <a:lnTo>
                    <a:pt x="5577" y="52"/>
                  </a:lnTo>
                  <a:cubicBezTo>
                    <a:pt x="5577" y="21"/>
                    <a:pt x="5556" y="1"/>
                    <a:pt x="5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5"/>
            <p:cNvSpPr/>
            <p:nvPr/>
          </p:nvSpPr>
          <p:spPr>
            <a:xfrm>
              <a:off x="428250" y="3675750"/>
              <a:ext cx="122825" cy="115550"/>
            </a:xfrm>
            <a:custGeom>
              <a:avLst/>
              <a:gdLst/>
              <a:ahLst/>
              <a:cxnLst/>
              <a:rect l="l" t="t" r="r" b="b"/>
              <a:pathLst>
                <a:path w="4913" h="4622" extrusionOk="0">
                  <a:moveTo>
                    <a:pt x="1" y="1"/>
                  </a:moveTo>
                  <a:lnTo>
                    <a:pt x="1" y="4621"/>
                  </a:lnTo>
                  <a:lnTo>
                    <a:pt x="4912" y="4621"/>
                  </a:lnTo>
                  <a:lnTo>
                    <a:pt x="49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5"/>
            <p:cNvSpPr/>
            <p:nvPr/>
          </p:nvSpPr>
          <p:spPr>
            <a:xfrm>
              <a:off x="434100" y="3681475"/>
              <a:ext cx="15850" cy="20925"/>
            </a:xfrm>
            <a:custGeom>
              <a:avLst/>
              <a:gdLst/>
              <a:ahLst/>
              <a:cxnLst/>
              <a:rect l="l" t="t" r="r" b="b"/>
              <a:pathLst>
                <a:path w="634" h="837" extrusionOk="0">
                  <a:moveTo>
                    <a:pt x="0" y="0"/>
                  </a:moveTo>
                  <a:lnTo>
                    <a:pt x="0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5"/>
            <p:cNvSpPr/>
            <p:nvPr/>
          </p:nvSpPr>
          <p:spPr>
            <a:xfrm>
              <a:off x="432800" y="3680300"/>
              <a:ext cx="18450" cy="23400"/>
            </a:xfrm>
            <a:custGeom>
              <a:avLst/>
              <a:gdLst/>
              <a:ahLst/>
              <a:cxnLst/>
              <a:rect l="l" t="t" r="r" b="b"/>
              <a:pathLst>
                <a:path w="738" h="936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52" y="1"/>
                  </a:moveTo>
                  <a:cubicBezTo>
                    <a:pt x="21" y="1"/>
                    <a:pt x="1" y="21"/>
                    <a:pt x="1" y="47"/>
                  </a:cubicBezTo>
                  <a:lnTo>
                    <a:pt x="1" y="883"/>
                  </a:lnTo>
                  <a:cubicBezTo>
                    <a:pt x="1" y="909"/>
                    <a:pt x="21" y="930"/>
                    <a:pt x="52" y="935"/>
                  </a:cubicBezTo>
                  <a:lnTo>
                    <a:pt x="686" y="935"/>
                  </a:lnTo>
                  <a:cubicBezTo>
                    <a:pt x="712" y="935"/>
                    <a:pt x="738" y="909"/>
                    <a:pt x="738" y="883"/>
                  </a:cubicBezTo>
                  <a:lnTo>
                    <a:pt x="738" y="47"/>
                  </a:lnTo>
                  <a:cubicBezTo>
                    <a:pt x="738" y="21"/>
                    <a:pt x="712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5"/>
            <p:cNvSpPr/>
            <p:nvPr/>
          </p:nvSpPr>
          <p:spPr>
            <a:xfrm>
              <a:off x="449925" y="3681475"/>
              <a:ext cx="16000" cy="20925"/>
            </a:xfrm>
            <a:custGeom>
              <a:avLst/>
              <a:gdLst/>
              <a:ahLst/>
              <a:cxnLst/>
              <a:rect l="l" t="t" r="r" b="b"/>
              <a:pathLst>
                <a:path w="640" h="837" extrusionOk="0">
                  <a:moveTo>
                    <a:pt x="1" y="0"/>
                  </a:moveTo>
                  <a:lnTo>
                    <a:pt x="1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5"/>
            <p:cNvSpPr/>
            <p:nvPr/>
          </p:nvSpPr>
          <p:spPr>
            <a:xfrm>
              <a:off x="448775" y="3680300"/>
              <a:ext cx="18325" cy="23400"/>
            </a:xfrm>
            <a:custGeom>
              <a:avLst/>
              <a:gdLst/>
              <a:ahLst/>
              <a:cxnLst/>
              <a:rect l="l" t="t" r="r" b="b"/>
              <a:pathLst>
                <a:path w="733" h="936" extrusionOk="0">
                  <a:moveTo>
                    <a:pt x="633" y="99"/>
                  </a:moveTo>
                  <a:lnTo>
                    <a:pt x="633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1"/>
                  </a:moveTo>
                  <a:cubicBezTo>
                    <a:pt x="21" y="1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1" y="930"/>
                    <a:pt x="47" y="935"/>
                  </a:cubicBezTo>
                  <a:lnTo>
                    <a:pt x="685" y="935"/>
                  </a:lnTo>
                  <a:cubicBezTo>
                    <a:pt x="711" y="935"/>
                    <a:pt x="732" y="909"/>
                    <a:pt x="732" y="883"/>
                  </a:cubicBezTo>
                  <a:lnTo>
                    <a:pt x="732" y="47"/>
                  </a:lnTo>
                  <a:cubicBezTo>
                    <a:pt x="732" y="21"/>
                    <a:pt x="711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5"/>
            <p:cNvSpPr/>
            <p:nvPr/>
          </p:nvSpPr>
          <p:spPr>
            <a:xfrm>
              <a:off x="465900" y="3681475"/>
              <a:ext cx="15850" cy="20925"/>
            </a:xfrm>
            <a:custGeom>
              <a:avLst/>
              <a:gdLst/>
              <a:ahLst/>
              <a:cxnLst/>
              <a:rect l="l" t="t" r="r" b="b"/>
              <a:pathLst>
                <a:path w="634" h="837" extrusionOk="0">
                  <a:moveTo>
                    <a:pt x="0" y="0"/>
                  </a:moveTo>
                  <a:lnTo>
                    <a:pt x="0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5"/>
            <p:cNvSpPr/>
            <p:nvPr/>
          </p:nvSpPr>
          <p:spPr>
            <a:xfrm>
              <a:off x="464600" y="3680300"/>
              <a:ext cx="18450" cy="23400"/>
            </a:xfrm>
            <a:custGeom>
              <a:avLst/>
              <a:gdLst/>
              <a:ahLst/>
              <a:cxnLst/>
              <a:rect l="l" t="t" r="r" b="b"/>
              <a:pathLst>
                <a:path w="738" h="936" extrusionOk="0">
                  <a:moveTo>
                    <a:pt x="644" y="99"/>
                  </a:moveTo>
                  <a:lnTo>
                    <a:pt x="644" y="836"/>
                  </a:lnTo>
                  <a:lnTo>
                    <a:pt x="99" y="836"/>
                  </a:lnTo>
                  <a:lnTo>
                    <a:pt x="104" y="99"/>
                  </a:lnTo>
                  <a:close/>
                  <a:moveTo>
                    <a:pt x="52" y="1"/>
                  </a:moveTo>
                  <a:cubicBezTo>
                    <a:pt x="26" y="1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6" y="930"/>
                    <a:pt x="52" y="935"/>
                  </a:cubicBezTo>
                  <a:lnTo>
                    <a:pt x="686" y="935"/>
                  </a:lnTo>
                  <a:cubicBezTo>
                    <a:pt x="717" y="935"/>
                    <a:pt x="738" y="909"/>
                    <a:pt x="738" y="883"/>
                  </a:cubicBezTo>
                  <a:lnTo>
                    <a:pt x="738" y="47"/>
                  </a:lnTo>
                  <a:cubicBezTo>
                    <a:pt x="738" y="21"/>
                    <a:pt x="717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5"/>
            <p:cNvSpPr/>
            <p:nvPr/>
          </p:nvSpPr>
          <p:spPr>
            <a:xfrm>
              <a:off x="481725" y="3681475"/>
              <a:ext cx="16000" cy="20925"/>
            </a:xfrm>
            <a:custGeom>
              <a:avLst/>
              <a:gdLst/>
              <a:ahLst/>
              <a:cxnLst/>
              <a:rect l="l" t="t" r="r" b="b"/>
              <a:pathLst>
                <a:path w="640" h="837" extrusionOk="0">
                  <a:moveTo>
                    <a:pt x="1" y="0"/>
                  </a:moveTo>
                  <a:lnTo>
                    <a:pt x="1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5"/>
            <p:cNvSpPr/>
            <p:nvPr/>
          </p:nvSpPr>
          <p:spPr>
            <a:xfrm>
              <a:off x="480575" y="3680300"/>
              <a:ext cx="18325" cy="23400"/>
            </a:xfrm>
            <a:custGeom>
              <a:avLst/>
              <a:gdLst/>
              <a:ahLst/>
              <a:cxnLst/>
              <a:rect l="l" t="t" r="r" b="b"/>
              <a:pathLst>
                <a:path w="733" h="936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1"/>
                  </a:moveTo>
                  <a:cubicBezTo>
                    <a:pt x="21" y="1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1" y="930"/>
                    <a:pt x="47" y="935"/>
                  </a:cubicBezTo>
                  <a:lnTo>
                    <a:pt x="685" y="935"/>
                  </a:lnTo>
                  <a:cubicBezTo>
                    <a:pt x="711" y="935"/>
                    <a:pt x="732" y="909"/>
                    <a:pt x="732" y="883"/>
                  </a:cubicBezTo>
                  <a:lnTo>
                    <a:pt x="732" y="47"/>
                  </a:lnTo>
                  <a:cubicBezTo>
                    <a:pt x="732" y="21"/>
                    <a:pt x="711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5"/>
            <p:cNvSpPr/>
            <p:nvPr/>
          </p:nvSpPr>
          <p:spPr>
            <a:xfrm>
              <a:off x="497700" y="3681475"/>
              <a:ext cx="15975" cy="20925"/>
            </a:xfrm>
            <a:custGeom>
              <a:avLst/>
              <a:gdLst/>
              <a:ahLst/>
              <a:cxnLst/>
              <a:rect l="l" t="t" r="r" b="b"/>
              <a:pathLst>
                <a:path w="639" h="837" extrusionOk="0">
                  <a:moveTo>
                    <a:pt x="0" y="0"/>
                  </a:moveTo>
                  <a:lnTo>
                    <a:pt x="0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5"/>
            <p:cNvSpPr/>
            <p:nvPr/>
          </p:nvSpPr>
          <p:spPr>
            <a:xfrm>
              <a:off x="496525" y="3680300"/>
              <a:ext cx="18325" cy="23400"/>
            </a:xfrm>
            <a:custGeom>
              <a:avLst/>
              <a:gdLst/>
              <a:ahLst/>
              <a:cxnLst/>
              <a:rect l="l" t="t" r="r" b="b"/>
              <a:pathLst>
                <a:path w="733" h="936" extrusionOk="0">
                  <a:moveTo>
                    <a:pt x="634" y="99"/>
                  </a:moveTo>
                  <a:lnTo>
                    <a:pt x="634" y="836"/>
                  </a:lnTo>
                  <a:lnTo>
                    <a:pt x="94" y="836"/>
                  </a:lnTo>
                  <a:lnTo>
                    <a:pt x="94" y="99"/>
                  </a:lnTo>
                  <a:close/>
                  <a:moveTo>
                    <a:pt x="47" y="1"/>
                  </a:moveTo>
                  <a:cubicBezTo>
                    <a:pt x="21" y="1"/>
                    <a:pt x="1" y="21"/>
                    <a:pt x="1" y="47"/>
                  </a:cubicBezTo>
                  <a:lnTo>
                    <a:pt x="1" y="883"/>
                  </a:lnTo>
                  <a:cubicBezTo>
                    <a:pt x="1" y="909"/>
                    <a:pt x="21" y="930"/>
                    <a:pt x="47" y="935"/>
                  </a:cubicBezTo>
                  <a:lnTo>
                    <a:pt x="686" y="935"/>
                  </a:lnTo>
                  <a:cubicBezTo>
                    <a:pt x="712" y="935"/>
                    <a:pt x="733" y="909"/>
                    <a:pt x="733" y="883"/>
                  </a:cubicBezTo>
                  <a:lnTo>
                    <a:pt x="733" y="47"/>
                  </a:lnTo>
                  <a:cubicBezTo>
                    <a:pt x="733" y="21"/>
                    <a:pt x="712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5"/>
            <p:cNvSpPr/>
            <p:nvPr/>
          </p:nvSpPr>
          <p:spPr>
            <a:xfrm>
              <a:off x="513650" y="3681475"/>
              <a:ext cx="15875" cy="20925"/>
            </a:xfrm>
            <a:custGeom>
              <a:avLst/>
              <a:gdLst/>
              <a:ahLst/>
              <a:cxnLst/>
              <a:rect l="l" t="t" r="r" b="b"/>
              <a:pathLst>
                <a:path w="635" h="837" extrusionOk="0">
                  <a:moveTo>
                    <a:pt x="1" y="0"/>
                  </a:moveTo>
                  <a:lnTo>
                    <a:pt x="1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5"/>
            <p:cNvSpPr/>
            <p:nvPr/>
          </p:nvSpPr>
          <p:spPr>
            <a:xfrm>
              <a:off x="512375" y="3680300"/>
              <a:ext cx="18450" cy="23400"/>
            </a:xfrm>
            <a:custGeom>
              <a:avLst/>
              <a:gdLst/>
              <a:ahLst/>
              <a:cxnLst/>
              <a:rect l="l" t="t" r="r" b="b"/>
              <a:pathLst>
                <a:path w="738" h="936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52" y="1"/>
                  </a:moveTo>
                  <a:cubicBezTo>
                    <a:pt x="21" y="1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1" y="930"/>
                    <a:pt x="52" y="935"/>
                  </a:cubicBezTo>
                  <a:lnTo>
                    <a:pt x="685" y="935"/>
                  </a:lnTo>
                  <a:cubicBezTo>
                    <a:pt x="711" y="930"/>
                    <a:pt x="737" y="909"/>
                    <a:pt x="737" y="883"/>
                  </a:cubicBezTo>
                  <a:lnTo>
                    <a:pt x="737" y="47"/>
                  </a:lnTo>
                  <a:cubicBezTo>
                    <a:pt x="737" y="21"/>
                    <a:pt x="711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5"/>
            <p:cNvSpPr/>
            <p:nvPr/>
          </p:nvSpPr>
          <p:spPr>
            <a:xfrm>
              <a:off x="529500" y="3681475"/>
              <a:ext cx="15975" cy="20925"/>
            </a:xfrm>
            <a:custGeom>
              <a:avLst/>
              <a:gdLst/>
              <a:ahLst/>
              <a:cxnLst/>
              <a:rect l="l" t="t" r="r" b="b"/>
              <a:pathLst>
                <a:path w="639" h="837" extrusionOk="0">
                  <a:moveTo>
                    <a:pt x="0" y="0"/>
                  </a:moveTo>
                  <a:lnTo>
                    <a:pt x="0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5"/>
            <p:cNvSpPr/>
            <p:nvPr/>
          </p:nvSpPr>
          <p:spPr>
            <a:xfrm>
              <a:off x="528325" y="3680300"/>
              <a:ext cx="18325" cy="23400"/>
            </a:xfrm>
            <a:custGeom>
              <a:avLst/>
              <a:gdLst/>
              <a:ahLst/>
              <a:cxnLst/>
              <a:rect l="l" t="t" r="r" b="b"/>
              <a:pathLst>
                <a:path w="733" h="936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1"/>
                  </a:moveTo>
                  <a:cubicBezTo>
                    <a:pt x="21" y="1"/>
                    <a:pt x="1" y="21"/>
                    <a:pt x="1" y="47"/>
                  </a:cubicBezTo>
                  <a:lnTo>
                    <a:pt x="1" y="883"/>
                  </a:lnTo>
                  <a:cubicBezTo>
                    <a:pt x="1" y="909"/>
                    <a:pt x="21" y="930"/>
                    <a:pt x="47" y="935"/>
                  </a:cubicBezTo>
                  <a:lnTo>
                    <a:pt x="686" y="935"/>
                  </a:lnTo>
                  <a:cubicBezTo>
                    <a:pt x="712" y="930"/>
                    <a:pt x="733" y="909"/>
                    <a:pt x="733" y="883"/>
                  </a:cubicBezTo>
                  <a:lnTo>
                    <a:pt x="733" y="47"/>
                  </a:lnTo>
                  <a:cubicBezTo>
                    <a:pt x="733" y="21"/>
                    <a:pt x="712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5"/>
            <p:cNvSpPr/>
            <p:nvPr/>
          </p:nvSpPr>
          <p:spPr>
            <a:xfrm>
              <a:off x="434100" y="3702375"/>
              <a:ext cx="15850" cy="20925"/>
            </a:xfrm>
            <a:custGeom>
              <a:avLst/>
              <a:gdLst/>
              <a:ahLst/>
              <a:cxnLst/>
              <a:rect l="l" t="t" r="r" b="b"/>
              <a:pathLst>
                <a:path w="634" h="837" extrusionOk="0">
                  <a:moveTo>
                    <a:pt x="0" y="0"/>
                  </a:moveTo>
                  <a:lnTo>
                    <a:pt x="0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5"/>
            <p:cNvSpPr/>
            <p:nvPr/>
          </p:nvSpPr>
          <p:spPr>
            <a:xfrm>
              <a:off x="432800" y="3701200"/>
              <a:ext cx="18450" cy="23250"/>
            </a:xfrm>
            <a:custGeom>
              <a:avLst/>
              <a:gdLst/>
              <a:ahLst/>
              <a:cxnLst/>
              <a:rect l="l" t="t" r="r" b="b"/>
              <a:pathLst>
                <a:path w="738" h="930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52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883"/>
                  </a:lnTo>
                  <a:cubicBezTo>
                    <a:pt x="1" y="909"/>
                    <a:pt x="21" y="930"/>
                    <a:pt x="52" y="930"/>
                  </a:cubicBezTo>
                  <a:lnTo>
                    <a:pt x="686" y="930"/>
                  </a:lnTo>
                  <a:cubicBezTo>
                    <a:pt x="712" y="930"/>
                    <a:pt x="738" y="909"/>
                    <a:pt x="738" y="883"/>
                  </a:cubicBezTo>
                  <a:lnTo>
                    <a:pt x="738" y="47"/>
                  </a:lnTo>
                  <a:cubicBezTo>
                    <a:pt x="738" y="21"/>
                    <a:pt x="712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5"/>
            <p:cNvSpPr/>
            <p:nvPr/>
          </p:nvSpPr>
          <p:spPr>
            <a:xfrm>
              <a:off x="449925" y="3702375"/>
              <a:ext cx="16000" cy="20925"/>
            </a:xfrm>
            <a:custGeom>
              <a:avLst/>
              <a:gdLst/>
              <a:ahLst/>
              <a:cxnLst/>
              <a:rect l="l" t="t" r="r" b="b"/>
              <a:pathLst>
                <a:path w="640" h="837" extrusionOk="0">
                  <a:moveTo>
                    <a:pt x="1" y="0"/>
                  </a:moveTo>
                  <a:lnTo>
                    <a:pt x="1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5"/>
            <p:cNvSpPr/>
            <p:nvPr/>
          </p:nvSpPr>
          <p:spPr>
            <a:xfrm>
              <a:off x="448775" y="3701200"/>
              <a:ext cx="18325" cy="23250"/>
            </a:xfrm>
            <a:custGeom>
              <a:avLst/>
              <a:gdLst/>
              <a:ahLst/>
              <a:cxnLst/>
              <a:rect l="l" t="t" r="r" b="b"/>
              <a:pathLst>
                <a:path w="733" h="930" extrusionOk="0">
                  <a:moveTo>
                    <a:pt x="633" y="99"/>
                  </a:moveTo>
                  <a:lnTo>
                    <a:pt x="633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1" y="930"/>
                    <a:pt x="47" y="930"/>
                  </a:cubicBezTo>
                  <a:lnTo>
                    <a:pt x="685" y="930"/>
                  </a:lnTo>
                  <a:cubicBezTo>
                    <a:pt x="711" y="930"/>
                    <a:pt x="732" y="909"/>
                    <a:pt x="732" y="883"/>
                  </a:cubicBezTo>
                  <a:lnTo>
                    <a:pt x="732" y="47"/>
                  </a:lnTo>
                  <a:cubicBezTo>
                    <a:pt x="732" y="21"/>
                    <a:pt x="711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5"/>
            <p:cNvSpPr/>
            <p:nvPr/>
          </p:nvSpPr>
          <p:spPr>
            <a:xfrm>
              <a:off x="465900" y="3702375"/>
              <a:ext cx="15850" cy="20925"/>
            </a:xfrm>
            <a:custGeom>
              <a:avLst/>
              <a:gdLst/>
              <a:ahLst/>
              <a:cxnLst/>
              <a:rect l="l" t="t" r="r" b="b"/>
              <a:pathLst>
                <a:path w="634" h="837" extrusionOk="0">
                  <a:moveTo>
                    <a:pt x="0" y="0"/>
                  </a:moveTo>
                  <a:lnTo>
                    <a:pt x="0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5"/>
            <p:cNvSpPr/>
            <p:nvPr/>
          </p:nvSpPr>
          <p:spPr>
            <a:xfrm>
              <a:off x="464600" y="3701200"/>
              <a:ext cx="18450" cy="23250"/>
            </a:xfrm>
            <a:custGeom>
              <a:avLst/>
              <a:gdLst/>
              <a:ahLst/>
              <a:cxnLst/>
              <a:rect l="l" t="t" r="r" b="b"/>
              <a:pathLst>
                <a:path w="738" h="930" extrusionOk="0">
                  <a:moveTo>
                    <a:pt x="644" y="99"/>
                  </a:moveTo>
                  <a:lnTo>
                    <a:pt x="644" y="836"/>
                  </a:lnTo>
                  <a:lnTo>
                    <a:pt x="99" y="836"/>
                  </a:lnTo>
                  <a:lnTo>
                    <a:pt x="104" y="99"/>
                  </a:lnTo>
                  <a:close/>
                  <a:moveTo>
                    <a:pt x="52" y="0"/>
                  </a:moveTo>
                  <a:cubicBezTo>
                    <a:pt x="26" y="0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6" y="930"/>
                    <a:pt x="52" y="930"/>
                  </a:cubicBezTo>
                  <a:lnTo>
                    <a:pt x="686" y="930"/>
                  </a:lnTo>
                  <a:cubicBezTo>
                    <a:pt x="717" y="930"/>
                    <a:pt x="738" y="909"/>
                    <a:pt x="738" y="883"/>
                  </a:cubicBezTo>
                  <a:lnTo>
                    <a:pt x="738" y="47"/>
                  </a:lnTo>
                  <a:cubicBezTo>
                    <a:pt x="738" y="21"/>
                    <a:pt x="717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5"/>
            <p:cNvSpPr/>
            <p:nvPr/>
          </p:nvSpPr>
          <p:spPr>
            <a:xfrm>
              <a:off x="481725" y="3702375"/>
              <a:ext cx="16000" cy="20925"/>
            </a:xfrm>
            <a:custGeom>
              <a:avLst/>
              <a:gdLst/>
              <a:ahLst/>
              <a:cxnLst/>
              <a:rect l="l" t="t" r="r" b="b"/>
              <a:pathLst>
                <a:path w="640" h="837" extrusionOk="0">
                  <a:moveTo>
                    <a:pt x="1" y="0"/>
                  </a:moveTo>
                  <a:lnTo>
                    <a:pt x="1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5"/>
            <p:cNvSpPr/>
            <p:nvPr/>
          </p:nvSpPr>
          <p:spPr>
            <a:xfrm>
              <a:off x="480575" y="3701200"/>
              <a:ext cx="18325" cy="23250"/>
            </a:xfrm>
            <a:custGeom>
              <a:avLst/>
              <a:gdLst/>
              <a:ahLst/>
              <a:cxnLst/>
              <a:rect l="l" t="t" r="r" b="b"/>
              <a:pathLst>
                <a:path w="733" h="930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1" y="930"/>
                    <a:pt x="47" y="930"/>
                  </a:cubicBezTo>
                  <a:lnTo>
                    <a:pt x="685" y="930"/>
                  </a:lnTo>
                  <a:cubicBezTo>
                    <a:pt x="711" y="930"/>
                    <a:pt x="732" y="909"/>
                    <a:pt x="732" y="883"/>
                  </a:cubicBezTo>
                  <a:lnTo>
                    <a:pt x="732" y="47"/>
                  </a:lnTo>
                  <a:cubicBezTo>
                    <a:pt x="732" y="21"/>
                    <a:pt x="711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5"/>
            <p:cNvSpPr/>
            <p:nvPr/>
          </p:nvSpPr>
          <p:spPr>
            <a:xfrm>
              <a:off x="497700" y="3702375"/>
              <a:ext cx="15975" cy="20925"/>
            </a:xfrm>
            <a:custGeom>
              <a:avLst/>
              <a:gdLst/>
              <a:ahLst/>
              <a:cxnLst/>
              <a:rect l="l" t="t" r="r" b="b"/>
              <a:pathLst>
                <a:path w="639" h="837" extrusionOk="0">
                  <a:moveTo>
                    <a:pt x="0" y="0"/>
                  </a:moveTo>
                  <a:lnTo>
                    <a:pt x="0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5"/>
            <p:cNvSpPr/>
            <p:nvPr/>
          </p:nvSpPr>
          <p:spPr>
            <a:xfrm>
              <a:off x="496525" y="3701200"/>
              <a:ext cx="18325" cy="23250"/>
            </a:xfrm>
            <a:custGeom>
              <a:avLst/>
              <a:gdLst/>
              <a:ahLst/>
              <a:cxnLst/>
              <a:rect l="l" t="t" r="r" b="b"/>
              <a:pathLst>
                <a:path w="733" h="930" extrusionOk="0">
                  <a:moveTo>
                    <a:pt x="634" y="99"/>
                  </a:moveTo>
                  <a:lnTo>
                    <a:pt x="634" y="836"/>
                  </a:lnTo>
                  <a:lnTo>
                    <a:pt x="94" y="836"/>
                  </a:lnTo>
                  <a:lnTo>
                    <a:pt x="94" y="99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883"/>
                  </a:lnTo>
                  <a:cubicBezTo>
                    <a:pt x="1" y="909"/>
                    <a:pt x="21" y="930"/>
                    <a:pt x="47" y="930"/>
                  </a:cubicBezTo>
                  <a:lnTo>
                    <a:pt x="686" y="930"/>
                  </a:lnTo>
                  <a:cubicBezTo>
                    <a:pt x="712" y="930"/>
                    <a:pt x="733" y="909"/>
                    <a:pt x="733" y="883"/>
                  </a:cubicBezTo>
                  <a:lnTo>
                    <a:pt x="733" y="47"/>
                  </a:lnTo>
                  <a:cubicBezTo>
                    <a:pt x="733" y="21"/>
                    <a:pt x="712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5"/>
            <p:cNvSpPr/>
            <p:nvPr/>
          </p:nvSpPr>
          <p:spPr>
            <a:xfrm>
              <a:off x="513650" y="3702375"/>
              <a:ext cx="15875" cy="20925"/>
            </a:xfrm>
            <a:custGeom>
              <a:avLst/>
              <a:gdLst/>
              <a:ahLst/>
              <a:cxnLst/>
              <a:rect l="l" t="t" r="r" b="b"/>
              <a:pathLst>
                <a:path w="635" h="837" extrusionOk="0">
                  <a:moveTo>
                    <a:pt x="1" y="0"/>
                  </a:moveTo>
                  <a:lnTo>
                    <a:pt x="1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5"/>
            <p:cNvSpPr/>
            <p:nvPr/>
          </p:nvSpPr>
          <p:spPr>
            <a:xfrm>
              <a:off x="512375" y="3701200"/>
              <a:ext cx="18450" cy="23250"/>
            </a:xfrm>
            <a:custGeom>
              <a:avLst/>
              <a:gdLst/>
              <a:ahLst/>
              <a:cxnLst/>
              <a:rect l="l" t="t" r="r" b="b"/>
              <a:pathLst>
                <a:path w="738" h="930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52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1" y="930"/>
                    <a:pt x="52" y="930"/>
                  </a:cubicBezTo>
                  <a:lnTo>
                    <a:pt x="685" y="930"/>
                  </a:lnTo>
                  <a:cubicBezTo>
                    <a:pt x="711" y="930"/>
                    <a:pt x="737" y="909"/>
                    <a:pt x="737" y="883"/>
                  </a:cubicBezTo>
                  <a:lnTo>
                    <a:pt x="737" y="47"/>
                  </a:lnTo>
                  <a:cubicBezTo>
                    <a:pt x="737" y="21"/>
                    <a:pt x="711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5"/>
            <p:cNvSpPr/>
            <p:nvPr/>
          </p:nvSpPr>
          <p:spPr>
            <a:xfrm>
              <a:off x="529500" y="3702375"/>
              <a:ext cx="15975" cy="20925"/>
            </a:xfrm>
            <a:custGeom>
              <a:avLst/>
              <a:gdLst/>
              <a:ahLst/>
              <a:cxnLst/>
              <a:rect l="l" t="t" r="r" b="b"/>
              <a:pathLst>
                <a:path w="639" h="837" extrusionOk="0">
                  <a:moveTo>
                    <a:pt x="0" y="0"/>
                  </a:moveTo>
                  <a:lnTo>
                    <a:pt x="0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5"/>
            <p:cNvSpPr/>
            <p:nvPr/>
          </p:nvSpPr>
          <p:spPr>
            <a:xfrm>
              <a:off x="528325" y="3701200"/>
              <a:ext cx="18325" cy="23250"/>
            </a:xfrm>
            <a:custGeom>
              <a:avLst/>
              <a:gdLst/>
              <a:ahLst/>
              <a:cxnLst/>
              <a:rect l="l" t="t" r="r" b="b"/>
              <a:pathLst>
                <a:path w="733" h="930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883"/>
                  </a:lnTo>
                  <a:cubicBezTo>
                    <a:pt x="1" y="909"/>
                    <a:pt x="21" y="930"/>
                    <a:pt x="47" y="930"/>
                  </a:cubicBezTo>
                  <a:lnTo>
                    <a:pt x="686" y="930"/>
                  </a:lnTo>
                  <a:cubicBezTo>
                    <a:pt x="712" y="930"/>
                    <a:pt x="733" y="909"/>
                    <a:pt x="733" y="883"/>
                  </a:cubicBezTo>
                  <a:lnTo>
                    <a:pt x="733" y="47"/>
                  </a:lnTo>
                  <a:cubicBezTo>
                    <a:pt x="733" y="21"/>
                    <a:pt x="712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5"/>
            <p:cNvSpPr/>
            <p:nvPr/>
          </p:nvSpPr>
          <p:spPr>
            <a:xfrm>
              <a:off x="434100" y="3723275"/>
              <a:ext cx="15850" cy="20900"/>
            </a:xfrm>
            <a:custGeom>
              <a:avLst/>
              <a:gdLst/>
              <a:ahLst/>
              <a:cxnLst/>
              <a:rect l="l" t="t" r="r" b="b"/>
              <a:pathLst>
                <a:path w="634" h="836" extrusionOk="0">
                  <a:moveTo>
                    <a:pt x="0" y="0"/>
                  </a:moveTo>
                  <a:lnTo>
                    <a:pt x="0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5"/>
            <p:cNvSpPr/>
            <p:nvPr/>
          </p:nvSpPr>
          <p:spPr>
            <a:xfrm>
              <a:off x="432800" y="3722075"/>
              <a:ext cx="18450" cy="23275"/>
            </a:xfrm>
            <a:custGeom>
              <a:avLst/>
              <a:gdLst/>
              <a:ahLst/>
              <a:cxnLst/>
              <a:rect l="l" t="t" r="r" b="b"/>
              <a:pathLst>
                <a:path w="738" h="931" extrusionOk="0">
                  <a:moveTo>
                    <a:pt x="639" y="95"/>
                  </a:moveTo>
                  <a:lnTo>
                    <a:pt x="639" y="832"/>
                  </a:lnTo>
                  <a:lnTo>
                    <a:pt x="99" y="832"/>
                  </a:lnTo>
                  <a:lnTo>
                    <a:pt x="99" y="95"/>
                  </a:lnTo>
                  <a:close/>
                  <a:moveTo>
                    <a:pt x="693" y="1"/>
                  </a:moveTo>
                  <a:cubicBezTo>
                    <a:pt x="690" y="1"/>
                    <a:pt x="688" y="1"/>
                    <a:pt x="686" y="1"/>
                  </a:cubicBezTo>
                  <a:lnTo>
                    <a:pt x="52" y="1"/>
                  </a:lnTo>
                  <a:cubicBezTo>
                    <a:pt x="21" y="1"/>
                    <a:pt x="1" y="22"/>
                    <a:pt x="1" y="48"/>
                  </a:cubicBezTo>
                  <a:lnTo>
                    <a:pt x="1" y="884"/>
                  </a:lnTo>
                  <a:cubicBezTo>
                    <a:pt x="1" y="910"/>
                    <a:pt x="21" y="931"/>
                    <a:pt x="52" y="931"/>
                  </a:cubicBezTo>
                  <a:lnTo>
                    <a:pt x="686" y="931"/>
                  </a:lnTo>
                  <a:cubicBezTo>
                    <a:pt x="712" y="931"/>
                    <a:pt x="738" y="910"/>
                    <a:pt x="738" y="884"/>
                  </a:cubicBezTo>
                  <a:lnTo>
                    <a:pt x="738" y="48"/>
                  </a:lnTo>
                  <a:cubicBezTo>
                    <a:pt x="738" y="24"/>
                    <a:pt x="716" y="1"/>
                    <a:pt x="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5"/>
            <p:cNvSpPr/>
            <p:nvPr/>
          </p:nvSpPr>
          <p:spPr>
            <a:xfrm>
              <a:off x="449925" y="3723275"/>
              <a:ext cx="16000" cy="20900"/>
            </a:xfrm>
            <a:custGeom>
              <a:avLst/>
              <a:gdLst/>
              <a:ahLst/>
              <a:cxnLst/>
              <a:rect l="l" t="t" r="r" b="b"/>
              <a:pathLst>
                <a:path w="640" h="836" extrusionOk="0">
                  <a:moveTo>
                    <a:pt x="1" y="0"/>
                  </a:moveTo>
                  <a:lnTo>
                    <a:pt x="1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5"/>
            <p:cNvSpPr/>
            <p:nvPr/>
          </p:nvSpPr>
          <p:spPr>
            <a:xfrm>
              <a:off x="448775" y="3722075"/>
              <a:ext cx="18325" cy="23275"/>
            </a:xfrm>
            <a:custGeom>
              <a:avLst/>
              <a:gdLst/>
              <a:ahLst/>
              <a:cxnLst/>
              <a:rect l="l" t="t" r="r" b="b"/>
              <a:pathLst>
                <a:path w="733" h="931" extrusionOk="0">
                  <a:moveTo>
                    <a:pt x="633" y="95"/>
                  </a:moveTo>
                  <a:lnTo>
                    <a:pt x="633" y="832"/>
                  </a:lnTo>
                  <a:lnTo>
                    <a:pt x="99" y="832"/>
                  </a:lnTo>
                  <a:lnTo>
                    <a:pt x="99" y="95"/>
                  </a:lnTo>
                  <a:close/>
                  <a:moveTo>
                    <a:pt x="692" y="1"/>
                  </a:moveTo>
                  <a:cubicBezTo>
                    <a:pt x="690" y="1"/>
                    <a:pt x="688" y="1"/>
                    <a:pt x="685" y="1"/>
                  </a:cubicBezTo>
                  <a:lnTo>
                    <a:pt x="47" y="1"/>
                  </a:lnTo>
                  <a:cubicBezTo>
                    <a:pt x="21" y="1"/>
                    <a:pt x="0" y="22"/>
                    <a:pt x="0" y="48"/>
                  </a:cubicBezTo>
                  <a:lnTo>
                    <a:pt x="0" y="884"/>
                  </a:lnTo>
                  <a:cubicBezTo>
                    <a:pt x="0" y="910"/>
                    <a:pt x="21" y="931"/>
                    <a:pt x="47" y="931"/>
                  </a:cubicBezTo>
                  <a:lnTo>
                    <a:pt x="685" y="931"/>
                  </a:lnTo>
                  <a:cubicBezTo>
                    <a:pt x="711" y="931"/>
                    <a:pt x="732" y="910"/>
                    <a:pt x="732" y="884"/>
                  </a:cubicBezTo>
                  <a:lnTo>
                    <a:pt x="732" y="48"/>
                  </a:lnTo>
                  <a:cubicBezTo>
                    <a:pt x="732" y="24"/>
                    <a:pt x="715" y="1"/>
                    <a:pt x="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5"/>
            <p:cNvSpPr/>
            <p:nvPr/>
          </p:nvSpPr>
          <p:spPr>
            <a:xfrm>
              <a:off x="465900" y="3723275"/>
              <a:ext cx="15850" cy="20900"/>
            </a:xfrm>
            <a:custGeom>
              <a:avLst/>
              <a:gdLst/>
              <a:ahLst/>
              <a:cxnLst/>
              <a:rect l="l" t="t" r="r" b="b"/>
              <a:pathLst>
                <a:path w="634" h="836" extrusionOk="0">
                  <a:moveTo>
                    <a:pt x="0" y="0"/>
                  </a:moveTo>
                  <a:lnTo>
                    <a:pt x="0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5"/>
            <p:cNvSpPr/>
            <p:nvPr/>
          </p:nvSpPr>
          <p:spPr>
            <a:xfrm>
              <a:off x="464600" y="3722075"/>
              <a:ext cx="18450" cy="23275"/>
            </a:xfrm>
            <a:custGeom>
              <a:avLst/>
              <a:gdLst/>
              <a:ahLst/>
              <a:cxnLst/>
              <a:rect l="l" t="t" r="r" b="b"/>
              <a:pathLst>
                <a:path w="738" h="931" extrusionOk="0">
                  <a:moveTo>
                    <a:pt x="644" y="95"/>
                  </a:moveTo>
                  <a:lnTo>
                    <a:pt x="644" y="832"/>
                  </a:lnTo>
                  <a:lnTo>
                    <a:pt x="99" y="832"/>
                  </a:lnTo>
                  <a:lnTo>
                    <a:pt x="104" y="95"/>
                  </a:lnTo>
                  <a:close/>
                  <a:moveTo>
                    <a:pt x="694" y="1"/>
                  </a:moveTo>
                  <a:cubicBezTo>
                    <a:pt x="691" y="1"/>
                    <a:pt x="688" y="1"/>
                    <a:pt x="686" y="1"/>
                  </a:cubicBezTo>
                  <a:lnTo>
                    <a:pt x="52" y="1"/>
                  </a:lnTo>
                  <a:cubicBezTo>
                    <a:pt x="26" y="1"/>
                    <a:pt x="0" y="22"/>
                    <a:pt x="0" y="48"/>
                  </a:cubicBezTo>
                  <a:lnTo>
                    <a:pt x="0" y="884"/>
                  </a:lnTo>
                  <a:cubicBezTo>
                    <a:pt x="0" y="910"/>
                    <a:pt x="26" y="931"/>
                    <a:pt x="52" y="931"/>
                  </a:cubicBezTo>
                  <a:lnTo>
                    <a:pt x="686" y="931"/>
                  </a:lnTo>
                  <a:cubicBezTo>
                    <a:pt x="717" y="931"/>
                    <a:pt x="738" y="910"/>
                    <a:pt x="738" y="884"/>
                  </a:cubicBezTo>
                  <a:lnTo>
                    <a:pt x="738" y="48"/>
                  </a:lnTo>
                  <a:cubicBezTo>
                    <a:pt x="738" y="24"/>
                    <a:pt x="720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5"/>
            <p:cNvSpPr/>
            <p:nvPr/>
          </p:nvSpPr>
          <p:spPr>
            <a:xfrm>
              <a:off x="481725" y="3723275"/>
              <a:ext cx="16000" cy="20900"/>
            </a:xfrm>
            <a:custGeom>
              <a:avLst/>
              <a:gdLst/>
              <a:ahLst/>
              <a:cxnLst/>
              <a:rect l="l" t="t" r="r" b="b"/>
              <a:pathLst>
                <a:path w="640" h="836" extrusionOk="0">
                  <a:moveTo>
                    <a:pt x="1" y="0"/>
                  </a:moveTo>
                  <a:lnTo>
                    <a:pt x="1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5"/>
            <p:cNvSpPr/>
            <p:nvPr/>
          </p:nvSpPr>
          <p:spPr>
            <a:xfrm>
              <a:off x="480575" y="3722075"/>
              <a:ext cx="18325" cy="23275"/>
            </a:xfrm>
            <a:custGeom>
              <a:avLst/>
              <a:gdLst/>
              <a:ahLst/>
              <a:cxnLst/>
              <a:rect l="l" t="t" r="r" b="b"/>
              <a:pathLst>
                <a:path w="733" h="931" extrusionOk="0">
                  <a:moveTo>
                    <a:pt x="639" y="95"/>
                  </a:moveTo>
                  <a:lnTo>
                    <a:pt x="639" y="832"/>
                  </a:lnTo>
                  <a:lnTo>
                    <a:pt x="99" y="832"/>
                  </a:lnTo>
                  <a:lnTo>
                    <a:pt x="99" y="95"/>
                  </a:lnTo>
                  <a:close/>
                  <a:moveTo>
                    <a:pt x="692" y="1"/>
                  </a:moveTo>
                  <a:cubicBezTo>
                    <a:pt x="690" y="1"/>
                    <a:pt x="688" y="1"/>
                    <a:pt x="685" y="1"/>
                  </a:cubicBezTo>
                  <a:lnTo>
                    <a:pt x="47" y="1"/>
                  </a:lnTo>
                  <a:cubicBezTo>
                    <a:pt x="21" y="1"/>
                    <a:pt x="0" y="22"/>
                    <a:pt x="0" y="48"/>
                  </a:cubicBezTo>
                  <a:lnTo>
                    <a:pt x="0" y="884"/>
                  </a:lnTo>
                  <a:cubicBezTo>
                    <a:pt x="0" y="910"/>
                    <a:pt x="21" y="931"/>
                    <a:pt x="47" y="931"/>
                  </a:cubicBezTo>
                  <a:lnTo>
                    <a:pt x="685" y="931"/>
                  </a:lnTo>
                  <a:cubicBezTo>
                    <a:pt x="711" y="931"/>
                    <a:pt x="732" y="910"/>
                    <a:pt x="732" y="884"/>
                  </a:cubicBezTo>
                  <a:lnTo>
                    <a:pt x="732" y="48"/>
                  </a:lnTo>
                  <a:cubicBezTo>
                    <a:pt x="732" y="24"/>
                    <a:pt x="715" y="1"/>
                    <a:pt x="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5"/>
            <p:cNvSpPr/>
            <p:nvPr/>
          </p:nvSpPr>
          <p:spPr>
            <a:xfrm>
              <a:off x="497700" y="3723275"/>
              <a:ext cx="15975" cy="20900"/>
            </a:xfrm>
            <a:custGeom>
              <a:avLst/>
              <a:gdLst/>
              <a:ahLst/>
              <a:cxnLst/>
              <a:rect l="l" t="t" r="r" b="b"/>
              <a:pathLst>
                <a:path w="639" h="836" extrusionOk="0">
                  <a:moveTo>
                    <a:pt x="0" y="0"/>
                  </a:moveTo>
                  <a:lnTo>
                    <a:pt x="0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5"/>
            <p:cNvSpPr/>
            <p:nvPr/>
          </p:nvSpPr>
          <p:spPr>
            <a:xfrm>
              <a:off x="496525" y="3722075"/>
              <a:ext cx="18325" cy="23275"/>
            </a:xfrm>
            <a:custGeom>
              <a:avLst/>
              <a:gdLst/>
              <a:ahLst/>
              <a:cxnLst/>
              <a:rect l="l" t="t" r="r" b="b"/>
              <a:pathLst>
                <a:path w="733" h="931" extrusionOk="0">
                  <a:moveTo>
                    <a:pt x="634" y="95"/>
                  </a:moveTo>
                  <a:lnTo>
                    <a:pt x="634" y="832"/>
                  </a:lnTo>
                  <a:lnTo>
                    <a:pt x="94" y="832"/>
                  </a:lnTo>
                  <a:lnTo>
                    <a:pt x="94" y="95"/>
                  </a:lnTo>
                  <a:close/>
                  <a:moveTo>
                    <a:pt x="693" y="1"/>
                  </a:moveTo>
                  <a:cubicBezTo>
                    <a:pt x="690" y="1"/>
                    <a:pt x="688" y="1"/>
                    <a:pt x="686" y="1"/>
                  </a:cubicBezTo>
                  <a:lnTo>
                    <a:pt x="47" y="1"/>
                  </a:lnTo>
                  <a:cubicBezTo>
                    <a:pt x="21" y="1"/>
                    <a:pt x="1" y="22"/>
                    <a:pt x="1" y="48"/>
                  </a:cubicBezTo>
                  <a:lnTo>
                    <a:pt x="1" y="884"/>
                  </a:lnTo>
                  <a:cubicBezTo>
                    <a:pt x="1" y="910"/>
                    <a:pt x="21" y="931"/>
                    <a:pt x="47" y="931"/>
                  </a:cubicBezTo>
                  <a:lnTo>
                    <a:pt x="686" y="931"/>
                  </a:lnTo>
                  <a:cubicBezTo>
                    <a:pt x="712" y="931"/>
                    <a:pt x="733" y="910"/>
                    <a:pt x="733" y="884"/>
                  </a:cubicBezTo>
                  <a:lnTo>
                    <a:pt x="733" y="48"/>
                  </a:lnTo>
                  <a:cubicBezTo>
                    <a:pt x="733" y="24"/>
                    <a:pt x="715" y="1"/>
                    <a:pt x="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5"/>
            <p:cNvSpPr/>
            <p:nvPr/>
          </p:nvSpPr>
          <p:spPr>
            <a:xfrm>
              <a:off x="513650" y="3723275"/>
              <a:ext cx="15875" cy="20900"/>
            </a:xfrm>
            <a:custGeom>
              <a:avLst/>
              <a:gdLst/>
              <a:ahLst/>
              <a:cxnLst/>
              <a:rect l="l" t="t" r="r" b="b"/>
              <a:pathLst>
                <a:path w="635" h="836" extrusionOk="0">
                  <a:moveTo>
                    <a:pt x="1" y="0"/>
                  </a:moveTo>
                  <a:lnTo>
                    <a:pt x="1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5"/>
            <p:cNvSpPr/>
            <p:nvPr/>
          </p:nvSpPr>
          <p:spPr>
            <a:xfrm>
              <a:off x="512375" y="3722100"/>
              <a:ext cx="18450" cy="23250"/>
            </a:xfrm>
            <a:custGeom>
              <a:avLst/>
              <a:gdLst/>
              <a:ahLst/>
              <a:cxnLst/>
              <a:rect l="l" t="t" r="r" b="b"/>
              <a:pathLst>
                <a:path w="738" h="930" extrusionOk="0">
                  <a:moveTo>
                    <a:pt x="639" y="94"/>
                  </a:moveTo>
                  <a:lnTo>
                    <a:pt x="639" y="831"/>
                  </a:lnTo>
                  <a:lnTo>
                    <a:pt x="99" y="831"/>
                  </a:lnTo>
                  <a:lnTo>
                    <a:pt x="99" y="94"/>
                  </a:lnTo>
                  <a:close/>
                  <a:moveTo>
                    <a:pt x="52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1" y="930"/>
                    <a:pt x="52" y="930"/>
                  </a:cubicBezTo>
                  <a:lnTo>
                    <a:pt x="685" y="930"/>
                  </a:lnTo>
                  <a:cubicBezTo>
                    <a:pt x="711" y="930"/>
                    <a:pt x="737" y="909"/>
                    <a:pt x="737" y="883"/>
                  </a:cubicBezTo>
                  <a:lnTo>
                    <a:pt x="737" y="47"/>
                  </a:lnTo>
                  <a:cubicBezTo>
                    <a:pt x="737" y="21"/>
                    <a:pt x="711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5"/>
            <p:cNvSpPr/>
            <p:nvPr/>
          </p:nvSpPr>
          <p:spPr>
            <a:xfrm>
              <a:off x="529500" y="3723275"/>
              <a:ext cx="15975" cy="20900"/>
            </a:xfrm>
            <a:custGeom>
              <a:avLst/>
              <a:gdLst/>
              <a:ahLst/>
              <a:cxnLst/>
              <a:rect l="l" t="t" r="r" b="b"/>
              <a:pathLst>
                <a:path w="639" h="836" extrusionOk="0">
                  <a:moveTo>
                    <a:pt x="0" y="0"/>
                  </a:moveTo>
                  <a:lnTo>
                    <a:pt x="0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5"/>
            <p:cNvSpPr/>
            <p:nvPr/>
          </p:nvSpPr>
          <p:spPr>
            <a:xfrm>
              <a:off x="528325" y="3722100"/>
              <a:ext cx="18325" cy="23250"/>
            </a:xfrm>
            <a:custGeom>
              <a:avLst/>
              <a:gdLst/>
              <a:ahLst/>
              <a:cxnLst/>
              <a:rect l="l" t="t" r="r" b="b"/>
              <a:pathLst>
                <a:path w="733" h="930" extrusionOk="0">
                  <a:moveTo>
                    <a:pt x="639" y="94"/>
                  </a:moveTo>
                  <a:lnTo>
                    <a:pt x="639" y="831"/>
                  </a:lnTo>
                  <a:lnTo>
                    <a:pt x="99" y="831"/>
                  </a:lnTo>
                  <a:lnTo>
                    <a:pt x="99" y="94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883"/>
                  </a:lnTo>
                  <a:cubicBezTo>
                    <a:pt x="1" y="909"/>
                    <a:pt x="21" y="930"/>
                    <a:pt x="47" y="930"/>
                  </a:cubicBezTo>
                  <a:lnTo>
                    <a:pt x="686" y="930"/>
                  </a:lnTo>
                  <a:cubicBezTo>
                    <a:pt x="712" y="930"/>
                    <a:pt x="733" y="909"/>
                    <a:pt x="733" y="883"/>
                  </a:cubicBezTo>
                  <a:lnTo>
                    <a:pt x="733" y="47"/>
                  </a:lnTo>
                  <a:cubicBezTo>
                    <a:pt x="733" y="21"/>
                    <a:pt x="712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5"/>
            <p:cNvSpPr/>
            <p:nvPr/>
          </p:nvSpPr>
          <p:spPr>
            <a:xfrm>
              <a:off x="434100" y="3744150"/>
              <a:ext cx="15850" cy="20800"/>
            </a:xfrm>
            <a:custGeom>
              <a:avLst/>
              <a:gdLst/>
              <a:ahLst/>
              <a:cxnLst/>
              <a:rect l="l" t="t" r="r" b="b"/>
              <a:pathLst>
                <a:path w="634" h="832" extrusionOk="0">
                  <a:moveTo>
                    <a:pt x="0" y="1"/>
                  </a:moveTo>
                  <a:lnTo>
                    <a:pt x="0" y="832"/>
                  </a:lnTo>
                  <a:lnTo>
                    <a:pt x="634" y="832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5"/>
            <p:cNvSpPr/>
            <p:nvPr/>
          </p:nvSpPr>
          <p:spPr>
            <a:xfrm>
              <a:off x="432800" y="3742875"/>
              <a:ext cx="18450" cy="23375"/>
            </a:xfrm>
            <a:custGeom>
              <a:avLst/>
              <a:gdLst/>
              <a:ahLst/>
              <a:cxnLst/>
              <a:rect l="l" t="t" r="r" b="b"/>
              <a:pathLst>
                <a:path w="738" h="935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52" y="0"/>
                  </a:moveTo>
                  <a:cubicBezTo>
                    <a:pt x="21" y="0"/>
                    <a:pt x="1" y="21"/>
                    <a:pt x="1" y="52"/>
                  </a:cubicBezTo>
                  <a:lnTo>
                    <a:pt x="1" y="883"/>
                  </a:lnTo>
                  <a:cubicBezTo>
                    <a:pt x="1" y="914"/>
                    <a:pt x="21" y="935"/>
                    <a:pt x="52" y="935"/>
                  </a:cubicBezTo>
                  <a:lnTo>
                    <a:pt x="686" y="935"/>
                  </a:lnTo>
                  <a:cubicBezTo>
                    <a:pt x="712" y="935"/>
                    <a:pt x="738" y="914"/>
                    <a:pt x="738" y="883"/>
                  </a:cubicBezTo>
                  <a:lnTo>
                    <a:pt x="738" y="52"/>
                  </a:lnTo>
                  <a:cubicBezTo>
                    <a:pt x="738" y="21"/>
                    <a:pt x="712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5"/>
            <p:cNvSpPr/>
            <p:nvPr/>
          </p:nvSpPr>
          <p:spPr>
            <a:xfrm>
              <a:off x="449925" y="3744150"/>
              <a:ext cx="16000" cy="20800"/>
            </a:xfrm>
            <a:custGeom>
              <a:avLst/>
              <a:gdLst/>
              <a:ahLst/>
              <a:cxnLst/>
              <a:rect l="l" t="t" r="r" b="b"/>
              <a:pathLst>
                <a:path w="640" h="832" extrusionOk="0">
                  <a:moveTo>
                    <a:pt x="1" y="1"/>
                  </a:moveTo>
                  <a:lnTo>
                    <a:pt x="1" y="832"/>
                  </a:lnTo>
                  <a:lnTo>
                    <a:pt x="639" y="83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5"/>
            <p:cNvSpPr/>
            <p:nvPr/>
          </p:nvSpPr>
          <p:spPr>
            <a:xfrm>
              <a:off x="448775" y="3742875"/>
              <a:ext cx="18325" cy="23375"/>
            </a:xfrm>
            <a:custGeom>
              <a:avLst/>
              <a:gdLst/>
              <a:ahLst/>
              <a:cxnLst/>
              <a:rect l="l" t="t" r="r" b="b"/>
              <a:pathLst>
                <a:path w="733" h="935" extrusionOk="0">
                  <a:moveTo>
                    <a:pt x="633" y="99"/>
                  </a:moveTo>
                  <a:lnTo>
                    <a:pt x="633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52"/>
                  </a:cubicBezTo>
                  <a:lnTo>
                    <a:pt x="0" y="883"/>
                  </a:lnTo>
                  <a:cubicBezTo>
                    <a:pt x="0" y="914"/>
                    <a:pt x="21" y="935"/>
                    <a:pt x="47" y="935"/>
                  </a:cubicBezTo>
                  <a:lnTo>
                    <a:pt x="685" y="935"/>
                  </a:lnTo>
                  <a:cubicBezTo>
                    <a:pt x="711" y="935"/>
                    <a:pt x="732" y="914"/>
                    <a:pt x="732" y="883"/>
                  </a:cubicBezTo>
                  <a:lnTo>
                    <a:pt x="732" y="52"/>
                  </a:lnTo>
                  <a:cubicBezTo>
                    <a:pt x="732" y="21"/>
                    <a:pt x="711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5"/>
            <p:cNvSpPr/>
            <p:nvPr/>
          </p:nvSpPr>
          <p:spPr>
            <a:xfrm>
              <a:off x="465900" y="3744150"/>
              <a:ext cx="15850" cy="20800"/>
            </a:xfrm>
            <a:custGeom>
              <a:avLst/>
              <a:gdLst/>
              <a:ahLst/>
              <a:cxnLst/>
              <a:rect l="l" t="t" r="r" b="b"/>
              <a:pathLst>
                <a:path w="634" h="832" extrusionOk="0">
                  <a:moveTo>
                    <a:pt x="0" y="1"/>
                  </a:moveTo>
                  <a:lnTo>
                    <a:pt x="0" y="832"/>
                  </a:lnTo>
                  <a:lnTo>
                    <a:pt x="634" y="832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5"/>
            <p:cNvSpPr/>
            <p:nvPr/>
          </p:nvSpPr>
          <p:spPr>
            <a:xfrm>
              <a:off x="464600" y="3742875"/>
              <a:ext cx="18450" cy="23375"/>
            </a:xfrm>
            <a:custGeom>
              <a:avLst/>
              <a:gdLst/>
              <a:ahLst/>
              <a:cxnLst/>
              <a:rect l="l" t="t" r="r" b="b"/>
              <a:pathLst>
                <a:path w="738" h="935" extrusionOk="0">
                  <a:moveTo>
                    <a:pt x="644" y="99"/>
                  </a:moveTo>
                  <a:lnTo>
                    <a:pt x="644" y="836"/>
                  </a:lnTo>
                  <a:lnTo>
                    <a:pt x="99" y="836"/>
                  </a:lnTo>
                  <a:lnTo>
                    <a:pt x="104" y="99"/>
                  </a:lnTo>
                  <a:close/>
                  <a:moveTo>
                    <a:pt x="52" y="0"/>
                  </a:moveTo>
                  <a:cubicBezTo>
                    <a:pt x="26" y="0"/>
                    <a:pt x="0" y="21"/>
                    <a:pt x="0" y="52"/>
                  </a:cubicBezTo>
                  <a:lnTo>
                    <a:pt x="0" y="883"/>
                  </a:lnTo>
                  <a:cubicBezTo>
                    <a:pt x="0" y="914"/>
                    <a:pt x="26" y="935"/>
                    <a:pt x="52" y="935"/>
                  </a:cubicBezTo>
                  <a:lnTo>
                    <a:pt x="686" y="935"/>
                  </a:lnTo>
                  <a:cubicBezTo>
                    <a:pt x="717" y="935"/>
                    <a:pt x="738" y="914"/>
                    <a:pt x="738" y="883"/>
                  </a:cubicBezTo>
                  <a:lnTo>
                    <a:pt x="738" y="52"/>
                  </a:lnTo>
                  <a:cubicBezTo>
                    <a:pt x="738" y="21"/>
                    <a:pt x="717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5"/>
            <p:cNvSpPr/>
            <p:nvPr/>
          </p:nvSpPr>
          <p:spPr>
            <a:xfrm>
              <a:off x="481725" y="3744150"/>
              <a:ext cx="16000" cy="20800"/>
            </a:xfrm>
            <a:custGeom>
              <a:avLst/>
              <a:gdLst/>
              <a:ahLst/>
              <a:cxnLst/>
              <a:rect l="l" t="t" r="r" b="b"/>
              <a:pathLst>
                <a:path w="640" h="832" extrusionOk="0">
                  <a:moveTo>
                    <a:pt x="1" y="1"/>
                  </a:moveTo>
                  <a:lnTo>
                    <a:pt x="1" y="832"/>
                  </a:lnTo>
                  <a:lnTo>
                    <a:pt x="639" y="83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5"/>
            <p:cNvSpPr/>
            <p:nvPr/>
          </p:nvSpPr>
          <p:spPr>
            <a:xfrm>
              <a:off x="480575" y="3742875"/>
              <a:ext cx="18325" cy="23375"/>
            </a:xfrm>
            <a:custGeom>
              <a:avLst/>
              <a:gdLst/>
              <a:ahLst/>
              <a:cxnLst/>
              <a:rect l="l" t="t" r="r" b="b"/>
              <a:pathLst>
                <a:path w="733" h="935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52"/>
                  </a:cubicBezTo>
                  <a:lnTo>
                    <a:pt x="0" y="883"/>
                  </a:lnTo>
                  <a:cubicBezTo>
                    <a:pt x="0" y="914"/>
                    <a:pt x="21" y="935"/>
                    <a:pt x="47" y="935"/>
                  </a:cubicBezTo>
                  <a:lnTo>
                    <a:pt x="685" y="935"/>
                  </a:lnTo>
                  <a:cubicBezTo>
                    <a:pt x="711" y="935"/>
                    <a:pt x="732" y="914"/>
                    <a:pt x="732" y="883"/>
                  </a:cubicBezTo>
                  <a:lnTo>
                    <a:pt x="732" y="52"/>
                  </a:lnTo>
                  <a:cubicBezTo>
                    <a:pt x="732" y="21"/>
                    <a:pt x="711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5"/>
            <p:cNvSpPr/>
            <p:nvPr/>
          </p:nvSpPr>
          <p:spPr>
            <a:xfrm>
              <a:off x="497700" y="3744150"/>
              <a:ext cx="15975" cy="20800"/>
            </a:xfrm>
            <a:custGeom>
              <a:avLst/>
              <a:gdLst/>
              <a:ahLst/>
              <a:cxnLst/>
              <a:rect l="l" t="t" r="r" b="b"/>
              <a:pathLst>
                <a:path w="639" h="832" extrusionOk="0">
                  <a:moveTo>
                    <a:pt x="0" y="1"/>
                  </a:moveTo>
                  <a:lnTo>
                    <a:pt x="0" y="832"/>
                  </a:lnTo>
                  <a:lnTo>
                    <a:pt x="639" y="83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5"/>
            <p:cNvSpPr/>
            <p:nvPr/>
          </p:nvSpPr>
          <p:spPr>
            <a:xfrm>
              <a:off x="496525" y="3742875"/>
              <a:ext cx="18325" cy="23375"/>
            </a:xfrm>
            <a:custGeom>
              <a:avLst/>
              <a:gdLst/>
              <a:ahLst/>
              <a:cxnLst/>
              <a:rect l="l" t="t" r="r" b="b"/>
              <a:pathLst>
                <a:path w="733" h="935" extrusionOk="0">
                  <a:moveTo>
                    <a:pt x="634" y="99"/>
                  </a:moveTo>
                  <a:lnTo>
                    <a:pt x="634" y="836"/>
                  </a:lnTo>
                  <a:lnTo>
                    <a:pt x="94" y="836"/>
                  </a:lnTo>
                  <a:lnTo>
                    <a:pt x="94" y="99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52"/>
                  </a:cubicBezTo>
                  <a:lnTo>
                    <a:pt x="1" y="883"/>
                  </a:lnTo>
                  <a:cubicBezTo>
                    <a:pt x="1" y="914"/>
                    <a:pt x="21" y="935"/>
                    <a:pt x="47" y="935"/>
                  </a:cubicBezTo>
                  <a:lnTo>
                    <a:pt x="686" y="935"/>
                  </a:lnTo>
                  <a:cubicBezTo>
                    <a:pt x="712" y="935"/>
                    <a:pt x="733" y="914"/>
                    <a:pt x="733" y="883"/>
                  </a:cubicBezTo>
                  <a:lnTo>
                    <a:pt x="733" y="52"/>
                  </a:lnTo>
                  <a:cubicBezTo>
                    <a:pt x="733" y="21"/>
                    <a:pt x="712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5"/>
            <p:cNvSpPr/>
            <p:nvPr/>
          </p:nvSpPr>
          <p:spPr>
            <a:xfrm>
              <a:off x="513650" y="3744150"/>
              <a:ext cx="15875" cy="20800"/>
            </a:xfrm>
            <a:custGeom>
              <a:avLst/>
              <a:gdLst/>
              <a:ahLst/>
              <a:cxnLst/>
              <a:rect l="l" t="t" r="r" b="b"/>
              <a:pathLst>
                <a:path w="635" h="832" extrusionOk="0">
                  <a:moveTo>
                    <a:pt x="1" y="1"/>
                  </a:moveTo>
                  <a:lnTo>
                    <a:pt x="1" y="832"/>
                  </a:lnTo>
                  <a:lnTo>
                    <a:pt x="634" y="832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5"/>
            <p:cNvSpPr/>
            <p:nvPr/>
          </p:nvSpPr>
          <p:spPr>
            <a:xfrm>
              <a:off x="512375" y="3742875"/>
              <a:ext cx="18450" cy="23375"/>
            </a:xfrm>
            <a:custGeom>
              <a:avLst/>
              <a:gdLst/>
              <a:ahLst/>
              <a:cxnLst/>
              <a:rect l="l" t="t" r="r" b="b"/>
              <a:pathLst>
                <a:path w="738" h="935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52" y="0"/>
                  </a:moveTo>
                  <a:cubicBezTo>
                    <a:pt x="21" y="0"/>
                    <a:pt x="0" y="21"/>
                    <a:pt x="0" y="52"/>
                  </a:cubicBezTo>
                  <a:lnTo>
                    <a:pt x="0" y="883"/>
                  </a:lnTo>
                  <a:cubicBezTo>
                    <a:pt x="0" y="914"/>
                    <a:pt x="21" y="935"/>
                    <a:pt x="52" y="935"/>
                  </a:cubicBezTo>
                  <a:lnTo>
                    <a:pt x="685" y="935"/>
                  </a:lnTo>
                  <a:cubicBezTo>
                    <a:pt x="711" y="935"/>
                    <a:pt x="737" y="914"/>
                    <a:pt x="737" y="883"/>
                  </a:cubicBezTo>
                  <a:lnTo>
                    <a:pt x="737" y="52"/>
                  </a:lnTo>
                  <a:cubicBezTo>
                    <a:pt x="737" y="21"/>
                    <a:pt x="711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5"/>
            <p:cNvSpPr/>
            <p:nvPr/>
          </p:nvSpPr>
          <p:spPr>
            <a:xfrm>
              <a:off x="529500" y="3744150"/>
              <a:ext cx="15975" cy="20800"/>
            </a:xfrm>
            <a:custGeom>
              <a:avLst/>
              <a:gdLst/>
              <a:ahLst/>
              <a:cxnLst/>
              <a:rect l="l" t="t" r="r" b="b"/>
              <a:pathLst>
                <a:path w="639" h="832" extrusionOk="0">
                  <a:moveTo>
                    <a:pt x="0" y="1"/>
                  </a:moveTo>
                  <a:lnTo>
                    <a:pt x="0" y="832"/>
                  </a:lnTo>
                  <a:lnTo>
                    <a:pt x="639" y="83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5"/>
            <p:cNvSpPr/>
            <p:nvPr/>
          </p:nvSpPr>
          <p:spPr>
            <a:xfrm>
              <a:off x="528325" y="3742875"/>
              <a:ext cx="18325" cy="23375"/>
            </a:xfrm>
            <a:custGeom>
              <a:avLst/>
              <a:gdLst/>
              <a:ahLst/>
              <a:cxnLst/>
              <a:rect l="l" t="t" r="r" b="b"/>
              <a:pathLst>
                <a:path w="733" h="935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52"/>
                  </a:cubicBezTo>
                  <a:lnTo>
                    <a:pt x="1" y="883"/>
                  </a:lnTo>
                  <a:cubicBezTo>
                    <a:pt x="1" y="914"/>
                    <a:pt x="21" y="935"/>
                    <a:pt x="47" y="935"/>
                  </a:cubicBezTo>
                  <a:lnTo>
                    <a:pt x="686" y="935"/>
                  </a:lnTo>
                  <a:cubicBezTo>
                    <a:pt x="712" y="935"/>
                    <a:pt x="733" y="914"/>
                    <a:pt x="733" y="883"/>
                  </a:cubicBezTo>
                  <a:lnTo>
                    <a:pt x="733" y="52"/>
                  </a:lnTo>
                  <a:cubicBezTo>
                    <a:pt x="733" y="21"/>
                    <a:pt x="712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5"/>
            <p:cNvSpPr/>
            <p:nvPr/>
          </p:nvSpPr>
          <p:spPr>
            <a:xfrm>
              <a:off x="434100" y="3764925"/>
              <a:ext cx="15850" cy="20925"/>
            </a:xfrm>
            <a:custGeom>
              <a:avLst/>
              <a:gdLst/>
              <a:ahLst/>
              <a:cxnLst/>
              <a:rect l="l" t="t" r="r" b="b"/>
              <a:pathLst>
                <a:path w="634" h="837" extrusionOk="0">
                  <a:moveTo>
                    <a:pt x="0" y="1"/>
                  </a:moveTo>
                  <a:lnTo>
                    <a:pt x="0" y="836"/>
                  </a:lnTo>
                  <a:lnTo>
                    <a:pt x="634" y="83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5"/>
            <p:cNvSpPr/>
            <p:nvPr/>
          </p:nvSpPr>
          <p:spPr>
            <a:xfrm>
              <a:off x="432800" y="3763750"/>
              <a:ext cx="18450" cy="23400"/>
            </a:xfrm>
            <a:custGeom>
              <a:avLst/>
              <a:gdLst/>
              <a:ahLst/>
              <a:cxnLst/>
              <a:rect l="l" t="t" r="r" b="b"/>
              <a:pathLst>
                <a:path w="738" h="936" extrusionOk="0">
                  <a:moveTo>
                    <a:pt x="639" y="100"/>
                  </a:moveTo>
                  <a:lnTo>
                    <a:pt x="639" y="837"/>
                  </a:lnTo>
                  <a:lnTo>
                    <a:pt x="99" y="837"/>
                  </a:lnTo>
                  <a:lnTo>
                    <a:pt x="99" y="100"/>
                  </a:lnTo>
                  <a:close/>
                  <a:moveTo>
                    <a:pt x="52" y="1"/>
                  </a:moveTo>
                  <a:cubicBezTo>
                    <a:pt x="21" y="1"/>
                    <a:pt x="1" y="22"/>
                    <a:pt x="1" y="48"/>
                  </a:cubicBezTo>
                  <a:lnTo>
                    <a:pt x="1" y="883"/>
                  </a:lnTo>
                  <a:cubicBezTo>
                    <a:pt x="1" y="909"/>
                    <a:pt x="21" y="935"/>
                    <a:pt x="52" y="935"/>
                  </a:cubicBezTo>
                  <a:lnTo>
                    <a:pt x="686" y="935"/>
                  </a:lnTo>
                  <a:cubicBezTo>
                    <a:pt x="712" y="935"/>
                    <a:pt x="738" y="909"/>
                    <a:pt x="738" y="883"/>
                  </a:cubicBezTo>
                  <a:lnTo>
                    <a:pt x="738" y="48"/>
                  </a:lnTo>
                  <a:cubicBezTo>
                    <a:pt x="738" y="22"/>
                    <a:pt x="712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5"/>
            <p:cNvSpPr/>
            <p:nvPr/>
          </p:nvSpPr>
          <p:spPr>
            <a:xfrm>
              <a:off x="449925" y="3764925"/>
              <a:ext cx="16000" cy="20925"/>
            </a:xfrm>
            <a:custGeom>
              <a:avLst/>
              <a:gdLst/>
              <a:ahLst/>
              <a:cxnLst/>
              <a:rect l="l" t="t" r="r" b="b"/>
              <a:pathLst>
                <a:path w="640" h="837" extrusionOk="0">
                  <a:moveTo>
                    <a:pt x="1" y="1"/>
                  </a:moveTo>
                  <a:lnTo>
                    <a:pt x="1" y="836"/>
                  </a:lnTo>
                  <a:lnTo>
                    <a:pt x="639" y="836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5"/>
            <p:cNvSpPr/>
            <p:nvPr/>
          </p:nvSpPr>
          <p:spPr>
            <a:xfrm>
              <a:off x="448775" y="3763750"/>
              <a:ext cx="18325" cy="23400"/>
            </a:xfrm>
            <a:custGeom>
              <a:avLst/>
              <a:gdLst/>
              <a:ahLst/>
              <a:cxnLst/>
              <a:rect l="l" t="t" r="r" b="b"/>
              <a:pathLst>
                <a:path w="733" h="936" extrusionOk="0">
                  <a:moveTo>
                    <a:pt x="633" y="100"/>
                  </a:moveTo>
                  <a:lnTo>
                    <a:pt x="633" y="837"/>
                  </a:lnTo>
                  <a:lnTo>
                    <a:pt x="99" y="837"/>
                  </a:lnTo>
                  <a:lnTo>
                    <a:pt x="99" y="100"/>
                  </a:lnTo>
                  <a:close/>
                  <a:moveTo>
                    <a:pt x="47" y="1"/>
                  </a:moveTo>
                  <a:cubicBezTo>
                    <a:pt x="21" y="1"/>
                    <a:pt x="0" y="22"/>
                    <a:pt x="0" y="48"/>
                  </a:cubicBezTo>
                  <a:lnTo>
                    <a:pt x="0" y="883"/>
                  </a:lnTo>
                  <a:cubicBezTo>
                    <a:pt x="0" y="909"/>
                    <a:pt x="21" y="935"/>
                    <a:pt x="47" y="935"/>
                  </a:cubicBezTo>
                  <a:lnTo>
                    <a:pt x="685" y="935"/>
                  </a:lnTo>
                  <a:cubicBezTo>
                    <a:pt x="711" y="935"/>
                    <a:pt x="732" y="909"/>
                    <a:pt x="732" y="883"/>
                  </a:cubicBezTo>
                  <a:lnTo>
                    <a:pt x="732" y="48"/>
                  </a:lnTo>
                  <a:cubicBezTo>
                    <a:pt x="732" y="22"/>
                    <a:pt x="711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5"/>
            <p:cNvSpPr/>
            <p:nvPr/>
          </p:nvSpPr>
          <p:spPr>
            <a:xfrm>
              <a:off x="465900" y="3764925"/>
              <a:ext cx="15850" cy="20925"/>
            </a:xfrm>
            <a:custGeom>
              <a:avLst/>
              <a:gdLst/>
              <a:ahLst/>
              <a:cxnLst/>
              <a:rect l="l" t="t" r="r" b="b"/>
              <a:pathLst>
                <a:path w="634" h="837" extrusionOk="0">
                  <a:moveTo>
                    <a:pt x="0" y="1"/>
                  </a:moveTo>
                  <a:lnTo>
                    <a:pt x="0" y="836"/>
                  </a:lnTo>
                  <a:lnTo>
                    <a:pt x="634" y="83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5"/>
            <p:cNvSpPr/>
            <p:nvPr/>
          </p:nvSpPr>
          <p:spPr>
            <a:xfrm>
              <a:off x="464600" y="3763750"/>
              <a:ext cx="18450" cy="23400"/>
            </a:xfrm>
            <a:custGeom>
              <a:avLst/>
              <a:gdLst/>
              <a:ahLst/>
              <a:cxnLst/>
              <a:rect l="l" t="t" r="r" b="b"/>
              <a:pathLst>
                <a:path w="738" h="936" extrusionOk="0">
                  <a:moveTo>
                    <a:pt x="644" y="100"/>
                  </a:moveTo>
                  <a:lnTo>
                    <a:pt x="644" y="837"/>
                  </a:lnTo>
                  <a:lnTo>
                    <a:pt x="99" y="837"/>
                  </a:lnTo>
                  <a:lnTo>
                    <a:pt x="104" y="100"/>
                  </a:lnTo>
                  <a:close/>
                  <a:moveTo>
                    <a:pt x="52" y="1"/>
                  </a:moveTo>
                  <a:cubicBezTo>
                    <a:pt x="26" y="1"/>
                    <a:pt x="0" y="22"/>
                    <a:pt x="0" y="48"/>
                  </a:cubicBezTo>
                  <a:lnTo>
                    <a:pt x="0" y="883"/>
                  </a:lnTo>
                  <a:cubicBezTo>
                    <a:pt x="0" y="909"/>
                    <a:pt x="26" y="935"/>
                    <a:pt x="52" y="935"/>
                  </a:cubicBezTo>
                  <a:lnTo>
                    <a:pt x="686" y="935"/>
                  </a:lnTo>
                  <a:cubicBezTo>
                    <a:pt x="717" y="935"/>
                    <a:pt x="738" y="909"/>
                    <a:pt x="738" y="883"/>
                  </a:cubicBezTo>
                  <a:lnTo>
                    <a:pt x="738" y="48"/>
                  </a:lnTo>
                  <a:cubicBezTo>
                    <a:pt x="738" y="22"/>
                    <a:pt x="717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5"/>
            <p:cNvSpPr/>
            <p:nvPr/>
          </p:nvSpPr>
          <p:spPr>
            <a:xfrm>
              <a:off x="481725" y="3764925"/>
              <a:ext cx="16000" cy="20925"/>
            </a:xfrm>
            <a:custGeom>
              <a:avLst/>
              <a:gdLst/>
              <a:ahLst/>
              <a:cxnLst/>
              <a:rect l="l" t="t" r="r" b="b"/>
              <a:pathLst>
                <a:path w="640" h="837" extrusionOk="0">
                  <a:moveTo>
                    <a:pt x="1" y="1"/>
                  </a:moveTo>
                  <a:lnTo>
                    <a:pt x="1" y="836"/>
                  </a:lnTo>
                  <a:lnTo>
                    <a:pt x="639" y="836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5"/>
            <p:cNvSpPr/>
            <p:nvPr/>
          </p:nvSpPr>
          <p:spPr>
            <a:xfrm>
              <a:off x="480575" y="3763750"/>
              <a:ext cx="18450" cy="23400"/>
            </a:xfrm>
            <a:custGeom>
              <a:avLst/>
              <a:gdLst/>
              <a:ahLst/>
              <a:cxnLst/>
              <a:rect l="l" t="t" r="r" b="b"/>
              <a:pathLst>
                <a:path w="738" h="936" extrusionOk="0">
                  <a:moveTo>
                    <a:pt x="639" y="100"/>
                  </a:moveTo>
                  <a:lnTo>
                    <a:pt x="639" y="837"/>
                  </a:lnTo>
                  <a:lnTo>
                    <a:pt x="99" y="837"/>
                  </a:lnTo>
                  <a:lnTo>
                    <a:pt x="99" y="100"/>
                  </a:lnTo>
                  <a:close/>
                  <a:moveTo>
                    <a:pt x="47" y="1"/>
                  </a:moveTo>
                  <a:cubicBezTo>
                    <a:pt x="21" y="1"/>
                    <a:pt x="0" y="22"/>
                    <a:pt x="0" y="48"/>
                  </a:cubicBezTo>
                  <a:lnTo>
                    <a:pt x="0" y="883"/>
                  </a:lnTo>
                  <a:cubicBezTo>
                    <a:pt x="0" y="909"/>
                    <a:pt x="21" y="935"/>
                    <a:pt x="47" y="935"/>
                  </a:cubicBezTo>
                  <a:lnTo>
                    <a:pt x="685" y="935"/>
                  </a:lnTo>
                  <a:cubicBezTo>
                    <a:pt x="711" y="935"/>
                    <a:pt x="737" y="909"/>
                    <a:pt x="732" y="883"/>
                  </a:cubicBezTo>
                  <a:lnTo>
                    <a:pt x="732" y="48"/>
                  </a:lnTo>
                  <a:cubicBezTo>
                    <a:pt x="732" y="22"/>
                    <a:pt x="711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5"/>
            <p:cNvSpPr/>
            <p:nvPr/>
          </p:nvSpPr>
          <p:spPr>
            <a:xfrm>
              <a:off x="497700" y="3764925"/>
              <a:ext cx="15975" cy="20925"/>
            </a:xfrm>
            <a:custGeom>
              <a:avLst/>
              <a:gdLst/>
              <a:ahLst/>
              <a:cxnLst/>
              <a:rect l="l" t="t" r="r" b="b"/>
              <a:pathLst>
                <a:path w="639" h="837" extrusionOk="0">
                  <a:moveTo>
                    <a:pt x="0" y="1"/>
                  </a:moveTo>
                  <a:lnTo>
                    <a:pt x="0" y="836"/>
                  </a:lnTo>
                  <a:lnTo>
                    <a:pt x="639" y="836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5"/>
            <p:cNvSpPr/>
            <p:nvPr/>
          </p:nvSpPr>
          <p:spPr>
            <a:xfrm>
              <a:off x="496525" y="3763750"/>
              <a:ext cx="18325" cy="23400"/>
            </a:xfrm>
            <a:custGeom>
              <a:avLst/>
              <a:gdLst/>
              <a:ahLst/>
              <a:cxnLst/>
              <a:rect l="l" t="t" r="r" b="b"/>
              <a:pathLst>
                <a:path w="733" h="936" extrusionOk="0">
                  <a:moveTo>
                    <a:pt x="634" y="100"/>
                  </a:moveTo>
                  <a:lnTo>
                    <a:pt x="634" y="837"/>
                  </a:lnTo>
                  <a:lnTo>
                    <a:pt x="94" y="837"/>
                  </a:lnTo>
                  <a:lnTo>
                    <a:pt x="94" y="100"/>
                  </a:lnTo>
                  <a:close/>
                  <a:moveTo>
                    <a:pt x="47" y="1"/>
                  </a:moveTo>
                  <a:cubicBezTo>
                    <a:pt x="21" y="1"/>
                    <a:pt x="1" y="22"/>
                    <a:pt x="1" y="48"/>
                  </a:cubicBezTo>
                  <a:lnTo>
                    <a:pt x="1" y="883"/>
                  </a:lnTo>
                  <a:cubicBezTo>
                    <a:pt x="1" y="909"/>
                    <a:pt x="21" y="935"/>
                    <a:pt x="47" y="935"/>
                  </a:cubicBezTo>
                  <a:lnTo>
                    <a:pt x="686" y="935"/>
                  </a:lnTo>
                  <a:cubicBezTo>
                    <a:pt x="712" y="935"/>
                    <a:pt x="733" y="909"/>
                    <a:pt x="733" y="883"/>
                  </a:cubicBezTo>
                  <a:lnTo>
                    <a:pt x="733" y="48"/>
                  </a:lnTo>
                  <a:cubicBezTo>
                    <a:pt x="733" y="22"/>
                    <a:pt x="712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5"/>
            <p:cNvSpPr/>
            <p:nvPr/>
          </p:nvSpPr>
          <p:spPr>
            <a:xfrm>
              <a:off x="513650" y="3764925"/>
              <a:ext cx="15875" cy="20925"/>
            </a:xfrm>
            <a:custGeom>
              <a:avLst/>
              <a:gdLst/>
              <a:ahLst/>
              <a:cxnLst/>
              <a:rect l="l" t="t" r="r" b="b"/>
              <a:pathLst>
                <a:path w="635" h="837" extrusionOk="0">
                  <a:moveTo>
                    <a:pt x="1" y="1"/>
                  </a:moveTo>
                  <a:lnTo>
                    <a:pt x="1" y="836"/>
                  </a:lnTo>
                  <a:lnTo>
                    <a:pt x="634" y="83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5"/>
            <p:cNvSpPr/>
            <p:nvPr/>
          </p:nvSpPr>
          <p:spPr>
            <a:xfrm>
              <a:off x="512375" y="3763750"/>
              <a:ext cx="18450" cy="23400"/>
            </a:xfrm>
            <a:custGeom>
              <a:avLst/>
              <a:gdLst/>
              <a:ahLst/>
              <a:cxnLst/>
              <a:rect l="l" t="t" r="r" b="b"/>
              <a:pathLst>
                <a:path w="738" h="936" extrusionOk="0">
                  <a:moveTo>
                    <a:pt x="639" y="100"/>
                  </a:moveTo>
                  <a:lnTo>
                    <a:pt x="639" y="837"/>
                  </a:lnTo>
                  <a:lnTo>
                    <a:pt x="99" y="837"/>
                  </a:lnTo>
                  <a:lnTo>
                    <a:pt x="99" y="100"/>
                  </a:lnTo>
                  <a:close/>
                  <a:moveTo>
                    <a:pt x="52" y="1"/>
                  </a:moveTo>
                  <a:cubicBezTo>
                    <a:pt x="21" y="1"/>
                    <a:pt x="0" y="22"/>
                    <a:pt x="0" y="48"/>
                  </a:cubicBezTo>
                  <a:lnTo>
                    <a:pt x="0" y="883"/>
                  </a:lnTo>
                  <a:cubicBezTo>
                    <a:pt x="0" y="909"/>
                    <a:pt x="21" y="935"/>
                    <a:pt x="52" y="935"/>
                  </a:cubicBezTo>
                  <a:lnTo>
                    <a:pt x="685" y="935"/>
                  </a:lnTo>
                  <a:cubicBezTo>
                    <a:pt x="716" y="935"/>
                    <a:pt x="737" y="909"/>
                    <a:pt x="737" y="883"/>
                  </a:cubicBezTo>
                  <a:lnTo>
                    <a:pt x="737" y="48"/>
                  </a:lnTo>
                  <a:cubicBezTo>
                    <a:pt x="737" y="22"/>
                    <a:pt x="711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5"/>
            <p:cNvSpPr/>
            <p:nvPr/>
          </p:nvSpPr>
          <p:spPr>
            <a:xfrm>
              <a:off x="529500" y="3764925"/>
              <a:ext cx="15975" cy="20925"/>
            </a:xfrm>
            <a:custGeom>
              <a:avLst/>
              <a:gdLst/>
              <a:ahLst/>
              <a:cxnLst/>
              <a:rect l="l" t="t" r="r" b="b"/>
              <a:pathLst>
                <a:path w="639" h="837" extrusionOk="0">
                  <a:moveTo>
                    <a:pt x="0" y="1"/>
                  </a:moveTo>
                  <a:lnTo>
                    <a:pt x="0" y="836"/>
                  </a:lnTo>
                  <a:lnTo>
                    <a:pt x="639" y="836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5"/>
            <p:cNvSpPr/>
            <p:nvPr/>
          </p:nvSpPr>
          <p:spPr>
            <a:xfrm>
              <a:off x="528325" y="3763750"/>
              <a:ext cx="18325" cy="23400"/>
            </a:xfrm>
            <a:custGeom>
              <a:avLst/>
              <a:gdLst/>
              <a:ahLst/>
              <a:cxnLst/>
              <a:rect l="l" t="t" r="r" b="b"/>
              <a:pathLst>
                <a:path w="733" h="936" extrusionOk="0">
                  <a:moveTo>
                    <a:pt x="639" y="100"/>
                  </a:moveTo>
                  <a:lnTo>
                    <a:pt x="639" y="837"/>
                  </a:lnTo>
                  <a:lnTo>
                    <a:pt x="99" y="837"/>
                  </a:lnTo>
                  <a:lnTo>
                    <a:pt x="99" y="100"/>
                  </a:lnTo>
                  <a:close/>
                  <a:moveTo>
                    <a:pt x="47" y="1"/>
                  </a:moveTo>
                  <a:cubicBezTo>
                    <a:pt x="21" y="1"/>
                    <a:pt x="1" y="22"/>
                    <a:pt x="1" y="48"/>
                  </a:cubicBezTo>
                  <a:lnTo>
                    <a:pt x="1" y="883"/>
                  </a:lnTo>
                  <a:cubicBezTo>
                    <a:pt x="1" y="909"/>
                    <a:pt x="21" y="935"/>
                    <a:pt x="47" y="935"/>
                  </a:cubicBezTo>
                  <a:lnTo>
                    <a:pt x="686" y="935"/>
                  </a:lnTo>
                  <a:cubicBezTo>
                    <a:pt x="712" y="935"/>
                    <a:pt x="733" y="909"/>
                    <a:pt x="733" y="883"/>
                  </a:cubicBezTo>
                  <a:lnTo>
                    <a:pt x="733" y="48"/>
                  </a:lnTo>
                  <a:cubicBezTo>
                    <a:pt x="733" y="22"/>
                    <a:pt x="712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5"/>
            <p:cNvSpPr/>
            <p:nvPr/>
          </p:nvSpPr>
          <p:spPr>
            <a:xfrm>
              <a:off x="433450" y="3680775"/>
              <a:ext cx="17775" cy="22525"/>
            </a:xfrm>
            <a:custGeom>
              <a:avLst/>
              <a:gdLst/>
              <a:ahLst/>
              <a:cxnLst/>
              <a:rect l="l" t="t" r="r" b="b"/>
              <a:pathLst>
                <a:path w="711" h="901" extrusionOk="0">
                  <a:moveTo>
                    <a:pt x="641" y="0"/>
                  </a:moveTo>
                  <a:cubicBezTo>
                    <a:pt x="627" y="0"/>
                    <a:pt x="613" y="7"/>
                    <a:pt x="603" y="23"/>
                  </a:cubicBezTo>
                  <a:lnTo>
                    <a:pt x="16" y="828"/>
                  </a:lnTo>
                  <a:cubicBezTo>
                    <a:pt x="0" y="849"/>
                    <a:pt x="6" y="875"/>
                    <a:pt x="26" y="895"/>
                  </a:cubicBezTo>
                  <a:cubicBezTo>
                    <a:pt x="37" y="901"/>
                    <a:pt x="47" y="901"/>
                    <a:pt x="58" y="901"/>
                  </a:cubicBezTo>
                  <a:cubicBezTo>
                    <a:pt x="68" y="901"/>
                    <a:pt x="84" y="895"/>
                    <a:pt x="94" y="885"/>
                  </a:cubicBezTo>
                  <a:lnTo>
                    <a:pt x="681" y="80"/>
                  </a:lnTo>
                  <a:cubicBezTo>
                    <a:pt x="710" y="43"/>
                    <a:pt x="676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5"/>
            <p:cNvSpPr/>
            <p:nvPr/>
          </p:nvSpPr>
          <p:spPr>
            <a:xfrm>
              <a:off x="449150" y="3680650"/>
              <a:ext cx="18025" cy="22650"/>
            </a:xfrm>
            <a:custGeom>
              <a:avLst/>
              <a:gdLst/>
              <a:ahLst/>
              <a:cxnLst/>
              <a:rect l="l" t="t" r="r" b="b"/>
              <a:pathLst>
                <a:path w="721" h="906" extrusionOk="0">
                  <a:moveTo>
                    <a:pt x="647" y="0"/>
                  </a:moveTo>
                  <a:cubicBezTo>
                    <a:pt x="633" y="0"/>
                    <a:pt x="618" y="7"/>
                    <a:pt x="608" y="23"/>
                  </a:cubicBezTo>
                  <a:lnTo>
                    <a:pt x="27" y="828"/>
                  </a:lnTo>
                  <a:cubicBezTo>
                    <a:pt x="1" y="864"/>
                    <a:pt x="27" y="906"/>
                    <a:pt x="63" y="906"/>
                  </a:cubicBezTo>
                  <a:cubicBezTo>
                    <a:pt x="79" y="906"/>
                    <a:pt x="94" y="900"/>
                    <a:pt x="105" y="890"/>
                  </a:cubicBezTo>
                  <a:lnTo>
                    <a:pt x="691" y="80"/>
                  </a:lnTo>
                  <a:cubicBezTo>
                    <a:pt x="721" y="43"/>
                    <a:pt x="684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5"/>
            <p:cNvSpPr/>
            <p:nvPr/>
          </p:nvSpPr>
          <p:spPr>
            <a:xfrm>
              <a:off x="465125" y="3680725"/>
              <a:ext cx="17550" cy="22575"/>
            </a:xfrm>
            <a:custGeom>
              <a:avLst/>
              <a:gdLst/>
              <a:ahLst/>
              <a:cxnLst/>
              <a:rect l="l" t="t" r="r" b="b"/>
              <a:pathLst>
                <a:path w="702" h="903" extrusionOk="0">
                  <a:moveTo>
                    <a:pt x="647" y="1"/>
                  </a:moveTo>
                  <a:cubicBezTo>
                    <a:pt x="632" y="1"/>
                    <a:pt x="617" y="7"/>
                    <a:pt x="608" y="20"/>
                  </a:cubicBezTo>
                  <a:lnTo>
                    <a:pt x="26" y="825"/>
                  </a:lnTo>
                  <a:cubicBezTo>
                    <a:pt x="0" y="861"/>
                    <a:pt x="26" y="903"/>
                    <a:pt x="63" y="903"/>
                  </a:cubicBezTo>
                  <a:cubicBezTo>
                    <a:pt x="78" y="903"/>
                    <a:pt x="94" y="897"/>
                    <a:pt x="104" y="882"/>
                  </a:cubicBezTo>
                  <a:lnTo>
                    <a:pt x="686" y="77"/>
                  </a:lnTo>
                  <a:cubicBezTo>
                    <a:pt x="701" y="56"/>
                    <a:pt x="696" y="25"/>
                    <a:pt x="675" y="10"/>
                  </a:cubicBezTo>
                  <a:cubicBezTo>
                    <a:pt x="667" y="3"/>
                    <a:pt x="657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5"/>
            <p:cNvSpPr/>
            <p:nvPr/>
          </p:nvSpPr>
          <p:spPr>
            <a:xfrm>
              <a:off x="433450" y="3701025"/>
              <a:ext cx="17775" cy="22650"/>
            </a:xfrm>
            <a:custGeom>
              <a:avLst/>
              <a:gdLst/>
              <a:ahLst/>
              <a:cxnLst/>
              <a:rect l="l" t="t" r="r" b="b"/>
              <a:pathLst>
                <a:path w="711" h="906" extrusionOk="0">
                  <a:moveTo>
                    <a:pt x="641" y="0"/>
                  </a:moveTo>
                  <a:cubicBezTo>
                    <a:pt x="627" y="0"/>
                    <a:pt x="613" y="7"/>
                    <a:pt x="603" y="23"/>
                  </a:cubicBezTo>
                  <a:lnTo>
                    <a:pt x="16" y="828"/>
                  </a:lnTo>
                  <a:cubicBezTo>
                    <a:pt x="0" y="849"/>
                    <a:pt x="6" y="880"/>
                    <a:pt x="26" y="895"/>
                  </a:cubicBezTo>
                  <a:cubicBezTo>
                    <a:pt x="37" y="900"/>
                    <a:pt x="47" y="906"/>
                    <a:pt x="58" y="906"/>
                  </a:cubicBezTo>
                  <a:cubicBezTo>
                    <a:pt x="68" y="906"/>
                    <a:pt x="84" y="900"/>
                    <a:pt x="94" y="890"/>
                  </a:cubicBezTo>
                  <a:lnTo>
                    <a:pt x="681" y="80"/>
                  </a:lnTo>
                  <a:cubicBezTo>
                    <a:pt x="710" y="43"/>
                    <a:pt x="676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5"/>
            <p:cNvSpPr/>
            <p:nvPr/>
          </p:nvSpPr>
          <p:spPr>
            <a:xfrm>
              <a:off x="449425" y="3701025"/>
              <a:ext cx="17750" cy="22650"/>
            </a:xfrm>
            <a:custGeom>
              <a:avLst/>
              <a:gdLst/>
              <a:ahLst/>
              <a:cxnLst/>
              <a:rect l="l" t="t" r="r" b="b"/>
              <a:pathLst>
                <a:path w="710" h="906" extrusionOk="0">
                  <a:moveTo>
                    <a:pt x="636" y="0"/>
                  </a:moveTo>
                  <a:cubicBezTo>
                    <a:pt x="622" y="0"/>
                    <a:pt x="607" y="7"/>
                    <a:pt x="597" y="23"/>
                  </a:cubicBezTo>
                  <a:lnTo>
                    <a:pt x="16" y="828"/>
                  </a:lnTo>
                  <a:cubicBezTo>
                    <a:pt x="0" y="849"/>
                    <a:pt x="5" y="880"/>
                    <a:pt x="26" y="895"/>
                  </a:cubicBezTo>
                  <a:cubicBezTo>
                    <a:pt x="31" y="900"/>
                    <a:pt x="42" y="906"/>
                    <a:pt x="52" y="906"/>
                  </a:cubicBezTo>
                  <a:cubicBezTo>
                    <a:pt x="68" y="906"/>
                    <a:pt x="83" y="900"/>
                    <a:pt x="94" y="890"/>
                  </a:cubicBezTo>
                  <a:lnTo>
                    <a:pt x="680" y="80"/>
                  </a:lnTo>
                  <a:cubicBezTo>
                    <a:pt x="710" y="43"/>
                    <a:pt x="673" y="0"/>
                    <a:pt x="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5"/>
            <p:cNvSpPr/>
            <p:nvPr/>
          </p:nvSpPr>
          <p:spPr>
            <a:xfrm>
              <a:off x="465375" y="3701100"/>
              <a:ext cx="17300" cy="22575"/>
            </a:xfrm>
            <a:custGeom>
              <a:avLst/>
              <a:gdLst/>
              <a:ahLst/>
              <a:cxnLst/>
              <a:rect l="l" t="t" r="r" b="b"/>
              <a:pathLst>
                <a:path w="692" h="903" extrusionOk="0">
                  <a:moveTo>
                    <a:pt x="637" y="1"/>
                  </a:moveTo>
                  <a:cubicBezTo>
                    <a:pt x="622" y="1"/>
                    <a:pt x="607" y="7"/>
                    <a:pt x="598" y="20"/>
                  </a:cubicBezTo>
                  <a:lnTo>
                    <a:pt x="16" y="825"/>
                  </a:lnTo>
                  <a:cubicBezTo>
                    <a:pt x="1" y="846"/>
                    <a:pt x="6" y="877"/>
                    <a:pt x="27" y="892"/>
                  </a:cubicBezTo>
                  <a:cubicBezTo>
                    <a:pt x="32" y="897"/>
                    <a:pt x="42" y="903"/>
                    <a:pt x="53" y="903"/>
                  </a:cubicBezTo>
                  <a:cubicBezTo>
                    <a:pt x="68" y="903"/>
                    <a:pt x="84" y="892"/>
                    <a:pt x="94" y="882"/>
                  </a:cubicBezTo>
                  <a:lnTo>
                    <a:pt x="676" y="77"/>
                  </a:lnTo>
                  <a:cubicBezTo>
                    <a:pt x="691" y="56"/>
                    <a:pt x="686" y="25"/>
                    <a:pt x="665" y="10"/>
                  </a:cubicBezTo>
                  <a:cubicBezTo>
                    <a:pt x="657" y="4"/>
                    <a:pt x="647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5"/>
            <p:cNvSpPr/>
            <p:nvPr/>
          </p:nvSpPr>
          <p:spPr>
            <a:xfrm>
              <a:off x="481350" y="3680825"/>
              <a:ext cx="17550" cy="22500"/>
            </a:xfrm>
            <a:custGeom>
              <a:avLst/>
              <a:gdLst/>
              <a:ahLst/>
              <a:cxnLst/>
              <a:rect l="l" t="t" r="r" b="b"/>
              <a:pathLst>
                <a:path w="702" h="900" extrusionOk="0">
                  <a:moveTo>
                    <a:pt x="634" y="1"/>
                  </a:moveTo>
                  <a:cubicBezTo>
                    <a:pt x="621" y="1"/>
                    <a:pt x="607" y="7"/>
                    <a:pt x="597" y="21"/>
                  </a:cubicBezTo>
                  <a:lnTo>
                    <a:pt x="11" y="826"/>
                  </a:lnTo>
                  <a:cubicBezTo>
                    <a:pt x="0" y="847"/>
                    <a:pt x="5" y="878"/>
                    <a:pt x="26" y="893"/>
                  </a:cubicBezTo>
                  <a:cubicBezTo>
                    <a:pt x="31" y="899"/>
                    <a:pt x="42" y="899"/>
                    <a:pt x="52" y="899"/>
                  </a:cubicBezTo>
                  <a:cubicBezTo>
                    <a:pt x="55" y="899"/>
                    <a:pt x="58" y="900"/>
                    <a:pt x="61" y="900"/>
                  </a:cubicBezTo>
                  <a:cubicBezTo>
                    <a:pt x="73" y="900"/>
                    <a:pt x="85" y="891"/>
                    <a:pt x="94" y="883"/>
                  </a:cubicBezTo>
                  <a:lnTo>
                    <a:pt x="675" y="78"/>
                  </a:lnTo>
                  <a:cubicBezTo>
                    <a:pt x="701" y="41"/>
                    <a:pt x="668" y="1"/>
                    <a:pt x="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5"/>
            <p:cNvSpPr/>
            <p:nvPr/>
          </p:nvSpPr>
          <p:spPr>
            <a:xfrm>
              <a:off x="497175" y="3680825"/>
              <a:ext cx="17675" cy="22475"/>
            </a:xfrm>
            <a:custGeom>
              <a:avLst/>
              <a:gdLst/>
              <a:ahLst/>
              <a:cxnLst/>
              <a:rect l="l" t="t" r="r" b="b"/>
              <a:pathLst>
                <a:path w="707" h="899" extrusionOk="0">
                  <a:moveTo>
                    <a:pt x="640" y="1"/>
                  </a:moveTo>
                  <a:cubicBezTo>
                    <a:pt x="626" y="1"/>
                    <a:pt x="613" y="7"/>
                    <a:pt x="603" y="21"/>
                  </a:cubicBezTo>
                  <a:lnTo>
                    <a:pt x="16" y="826"/>
                  </a:lnTo>
                  <a:cubicBezTo>
                    <a:pt x="1" y="847"/>
                    <a:pt x="6" y="878"/>
                    <a:pt x="27" y="893"/>
                  </a:cubicBezTo>
                  <a:cubicBezTo>
                    <a:pt x="37" y="899"/>
                    <a:pt x="47" y="899"/>
                    <a:pt x="58" y="899"/>
                  </a:cubicBezTo>
                  <a:cubicBezTo>
                    <a:pt x="73" y="899"/>
                    <a:pt x="84" y="893"/>
                    <a:pt x="94" y="883"/>
                  </a:cubicBezTo>
                  <a:lnTo>
                    <a:pt x="681" y="78"/>
                  </a:lnTo>
                  <a:cubicBezTo>
                    <a:pt x="707" y="41"/>
                    <a:pt x="674" y="1"/>
                    <a:pt x="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5"/>
            <p:cNvSpPr/>
            <p:nvPr/>
          </p:nvSpPr>
          <p:spPr>
            <a:xfrm>
              <a:off x="513150" y="3680850"/>
              <a:ext cx="17275" cy="22450"/>
            </a:xfrm>
            <a:custGeom>
              <a:avLst/>
              <a:gdLst/>
              <a:ahLst/>
              <a:cxnLst/>
              <a:rect l="l" t="t" r="r" b="b"/>
              <a:pathLst>
                <a:path w="691" h="898" extrusionOk="0">
                  <a:moveTo>
                    <a:pt x="637" y="1"/>
                  </a:moveTo>
                  <a:cubicBezTo>
                    <a:pt x="622" y="1"/>
                    <a:pt x="607" y="8"/>
                    <a:pt x="597" y="20"/>
                  </a:cubicBezTo>
                  <a:lnTo>
                    <a:pt x="16" y="825"/>
                  </a:lnTo>
                  <a:cubicBezTo>
                    <a:pt x="0" y="846"/>
                    <a:pt x="5" y="877"/>
                    <a:pt x="26" y="892"/>
                  </a:cubicBezTo>
                  <a:cubicBezTo>
                    <a:pt x="37" y="898"/>
                    <a:pt x="47" y="898"/>
                    <a:pt x="57" y="898"/>
                  </a:cubicBezTo>
                  <a:cubicBezTo>
                    <a:pt x="68" y="898"/>
                    <a:pt x="83" y="892"/>
                    <a:pt x="94" y="877"/>
                  </a:cubicBezTo>
                  <a:lnTo>
                    <a:pt x="675" y="72"/>
                  </a:lnTo>
                  <a:cubicBezTo>
                    <a:pt x="691" y="51"/>
                    <a:pt x="685" y="25"/>
                    <a:pt x="665" y="10"/>
                  </a:cubicBezTo>
                  <a:cubicBezTo>
                    <a:pt x="657" y="4"/>
                    <a:pt x="647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5"/>
            <p:cNvSpPr/>
            <p:nvPr/>
          </p:nvSpPr>
          <p:spPr>
            <a:xfrm>
              <a:off x="529100" y="3680775"/>
              <a:ext cx="17750" cy="22525"/>
            </a:xfrm>
            <a:custGeom>
              <a:avLst/>
              <a:gdLst/>
              <a:ahLst/>
              <a:cxnLst/>
              <a:rect l="l" t="t" r="r" b="b"/>
              <a:pathLst>
                <a:path w="710" h="901" extrusionOk="0">
                  <a:moveTo>
                    <a:pt x="637" y="0"/>
                  </a:moveTo>
                  <a:cubicBezTo>
                    <a:pt x="622" y="0"/>
                    <a:pt x="608" y="7"/>
                    <a:pt x="598" y="23"/>
                  </a:cubicBezTo>
                  <a:lnTo>
                    <a:pt x="16" y="828"/>
                  </a:lnTo>
                  <a:cubicBezTo>
                    <a:pt x="1" y="849"/>
                    <a:pt x="6" y="875"/>
                    <a:pt x="27" y="895"/>
                  </a:cubicBezTo>
                  <a:cubicBezTo>
                    <a:pt x="32" y="901"/>
                    <a:pt x="42" y="901"/>
                    <a:pt x="53" y="901"/>
                  </a:cubicBezTo>
                  <a:cubicBezTo>
                    <a:pt x="68" y="901"/>
                    <a:pt x="84" y="895"/>
                    <a:pt x="94" y="885"/>
                  </a:cubicBezTo>
                  <a:lnTo>
                    <a:pt x="676" y="80"/>
                  </a:lnTo>
                  <a:cubicBezTo>
                    <a:pt x="709" y="43"/>
                    <a:pt x="673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5"/>
            <p:cNvSpPr/>
            <p:nvPr/>
          </p:nvSpPr>
          <p:spPr>
            <a:xfrm>
              <a:off x="369325" y="3839300"/>
              <a:ext cx="814725" cy="9100"/>
            </a:xfrm>
            <a:custGeom>
              <a:avLst/>
              <a:gdLst/>
              <a:ahLst/>
              <a:cxnLst/>
              <a:rect l="l" t="t" r="r" b="b"/>
              <a:pathLst>
                <a:path w="32589" h="364" extrusionOk="0">
                  <a:moveTo>
                    <a:pt x="2218" y="0"/>
                  </a:moveTo>
                  <a:lnTo>
                    <a:pt x="1" y="364"/>
                  </a:lnTo>
                  <a:lnTo>
                    <a:pt x="32589" y="364"/>
                  </a:lnTo>
                  <a:lnTo>
                    <a:pt x="309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5"/>
            <p:cNvSpPr/>
            <p:nvPr/>
          </p:nvSpPr>
          <p:spPr>
            <a:xfrm>
              <a:off x="368025" y="3838125"/>
              <a:ext cx="817200" cy="11450"/>
            </a:xfrm>
            <a:custGeom>
              <a:avLst/>
              <a:gdLst/>
              <a:ahLst/>
              <a:cxnLst/>
              <a:rect l="l" t="t" r="r" b="b"/>
              <a:pathLst>
                <a:path w="32688" h="458" extrusionOk="0">
                  <a:moveTo>
                    <a:pt x="31026" y="94"/>
                  </a:moveTo>
                  <a:lnTo>
                    <a:pt x="32200" y="359"/>
                  </a:lnTo>
                  <a:lnTo>
                    <a:pt x="655" y="359"/>
                  </a:lnTo>
                  <a:lnTo>
                    <a:pt x="2275" y="94"/>
                  </a:lnTo>
                  <a:close/>
                  <a:moveTo>
                    <a:pt x="2259" y="1"/>
                  </a:moveTo>
                  <a:lnTo>
                    <a:pt x="48" y="364"/>
                  </a:lnTo>
                  <a:cubicBezTo>
                    <a:pt x="22" y="364"/>
                    <a:pt x="1" y="390"/>
                    <a:pt x="6" y="411"/>
                  </a:cubicBezTo>
                  <a:cubicBezTo>
                    <a:pt x="6" y="437"/>
                    <a:pt x="27" y="458"/>
                    <a:pt x="53" y="458"/>
                  </a:cubicBezTo>
                  <a:lnTo>
                    <a:pt x="32641" y="458"/>
                  </a:lnTo>
                  <a:cubicBezTo>
                    <a:pt x="32662" y="458"/>
                    <a:pt x="32682" y="437"/>
                    <a:pt x="32688" y="416"/>
                  </a:cubicBezTo>
                  <a:cubicBezTo>
                    <a:pt x="32688" y="390"/>
                    <a:pt x="32672" y="369"/>
                    <a:pt x="32651" y="364"/>
                  </a:cubicBezTo>
                  <a:lnTo>
                    <a:pt x="310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5"/>
            <p:cNvSpPr/>
            <p:nvPr/>
          </p:nvSpPr>
          <p:spPr>
            <a:xfrm>
              <a:off x="1147425" y="3947550"/>
              <a:ext cx="23925" cy="491675"/>
            </a:xfrm>
            <a:custGeom>
              <a:avLst/>
              <a:gdLst/>
              <a:ahLst/>
              <a:cxnLst/>
              <a:rect l="l" t="t" r="r" b="b"/>
              <a:pathLst>
                <a:path w="957" h="19667" extrusionOk="0">
                  <a:moveTo>
                    <a:pt x="1" y="0"/>
                  </a:moveTo>
                  <a:lnTo>
                    <a:pt x="608" y="19666"/>
                  </a:lnTo>
                  <a:lnTo>
                    <a:pt x="956" y="19666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5"/>
            <p:cNvSpPr/>
            <p:nvPr/>
          </p:nvSpPr>
          <p:spPr>
            <a:xfrm>
              <a:off x="1146125" y="3946250"/>
              <a:ext cx="26375" cy="494275"/>
            </a:xfrm>
            <a:custGeom>
              <a:avLst/>
              <a:gdLst/>
              <a:ahLst/>
              <a:cxnLst/>
              <a:rect l="l" t="t" r="r" b="b"/>
              <a:pathLst>
                <a:path w="1055" h="19771" extrusionOk="0">
                  <a:moveTo>
                    <a:pt x="961" y="99"/>
                  </a:moveTo>
                  <a:lnTo>
                    <a:pt x="961" y="19672"/>
                  </a:lnTo>
                  <a:lnTo>
                    <a:pt x="707" y="19672"/>
                  </a:lnTo>
                  <a:lnTo>
                    <a:pt x="100" y="99"/>
                  </a:lnTo>
                  <a:close/>
                  <a:moveTo>
                    <a:pt x="53" y="0"/>
                  </a:moveTo>
                  <a:cubicBezTo>
                    <a:pt x="37" y="0"/>
                    <a:pt x="27" y="6"/>
                    <a:pt x="17" y="16"/>
                  </a:cubicBezTo>
                  <a:cubicBezTo>
                    <a:pt x="6" y="26"/>
                    <a:pt x="1" y="37"/>
                    <a:pt x="1" y="52"/>
                  </a:cubicBezTo>
                  <a:lnTo>
                    <a:pt x="614" y="19724"/>
                  </a:lnTo>
                  <a:cubicBezTo>
                    <a:pt x="614" y="19749"/>
                    <a:pt x="634" y="19770"/>
                    <a:pt x="660" y="19770"/>
                  </a:cubicBezTo>
                  <a:lnTo>
                    <a:pt x="1008" y="19770"/>
                  </a:lnTo>
                  <a:cubicBezTo>
                    <a:pt x="1034" y="19770"/>
                    <a:pt x="1055" y="19749"/>
                    <a:pt x="1055" y="19718"/>
                  </a:cubicBezTo>
                  <a:lnTo>
                    <a:pt x="1055" y="52"/>
                  </a:lnTo>
                  <a:cubicBezTo>
                    <a:pt x="1055" y="26"/>
                    <a:pt x="1034" y="0"/>
                    <a:pt x="1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5"/>
            <p:cNvSpPr/>
            <p:nvPr/>
          </p:nvSpPr>
          <p:spPr>
            <a:xfrm>
              <a:off x="1113950" y="3947550"/>
              <a:ext cx="23900" cy="416125"/>
            </a:xfrm>
            <a:custGeom>
              <a:avLst/>
              <a:gdLst/>
              <a:ahLst/>
              <a:cxnLst/>
              <a:rect l="l" t="t" r="r" b="b"/>
              <a:pathLst>
                <a:path w="956" h="16645" extrusionOk="0">
                  <a:moveTo>
                    <a:pt x="0" y="0"/>
                  </a:moveTo>
                  <a:lnTo>
                    <a:pt x="608" y="16645"/>
                  </a:lnTo>
                  <a:lnTo>
                    <a:pt x="956" y="16645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5"/>
            <p:cNvSpPr/>
            <p:nvPr/>
          </p:nvSpPr>
          <p:spPr>
            <a:xfrm>
              <a:off x="1112650" y="3946250"/>
              <a:ext cx="26500" cy="418600"/>
            </a:xfrm>
            <a:custGeom>
              <a:avLst/>
              <a:gdLst/>
              <a:ahLst/>
              <a:cxnLst/>
              <a:rect l="l" t="t" r="r" b="b"/>
              <a:pathLst>
                <a:path w="1060" h="16744" extrusionOk="0">
                  <a:moveTo>
                    <a:pt x="961" y="99"/>
                  </a:moveTo>
                  <a:lnTo>
                    <a:pt x="961" y="16645"/>
                  </a:lnTo>
                  <a:lnTo>
                    <a:pt x="707" y="16645"/>
                  </a:lnTo>
                  <a:lnTo>
                    <a:pt x="104" y="99"/>
                  </a:lnTo>
                  <a:close/>
                  <a:moveTo>
                    <a:pt x="52" y="0"/>
                  </a:moveTo>
                  <a:cubicBezTo>
                    <a:pt x="26" y="0"/>
                    <a:pt x="1" y="26"/>
                    <a:pt x="6" y="52"/>
                  </a:cubicBezTo>
                  <a:lnTo>
                    <a:pt x="613" y="16697"/>
                  </a:lnTo>
                  <a:cubicBezTo>
                    <a:pt x="613" y="16723"/>
                    <a:pt x="634" y="16744"/>
                    <a:pt x="660" y="16744"/>
                  </a:cubicBezTo>
                  <a:lnTo>
                    <a:pt x="1008" y="16744"/>
                  </a:lnTo>
                  <a:cubicBezTo>
                    <a:pt x="1034" y="16744"/>
                    <a:pt x="1060" y="16723"/>
                    <a:pt x="1060" y="16697"/>
                  </a:cubicBezTo>
                  <a:lnTo>
                    <a:pt x="1060" y="52"/>
                  </a:lnTo>
                  <a:cubicBezTo>
                    <a:pt x="1060" y="26"/>
                    <a:pt x="1034" y="0"/>
                    <a:pt x="1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5"/>
            <p:cNvSpPr/>
            <p:nvPr/>
          </p:nvSpPr>
          <p:spPr>
            <a:xfrm>
              <a:off x="382175" y="3870825"/>
              <a:ext cx="789025" cy="76475"/>
            </a:xfrm>
            <a:custGeom>
              <a:avLst/>
              <a:gdLst/>
              <a:ahLst/>
              <a:cxnLst/>
              <a:rect l="l" t="t" r="r" b="b"/>
              <a:pathLst>
                <a:path w="31561" h="3059" extrusionOk="0">
                  <a:moveTo>
                    <a:pt x="1" y="1"/>
                  </a:moveTo>
                  <a:lnTo>
                    <a:pt x="1" y="3059"/>
                  </a:lnTo>
                  <a:lnTo>
                    <a:pt x="31561" y="3059"/>
                  </a:lnTo>
                  <a:lnTo>
                    <a:pt x="315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5"/>
            <p:cNvSpPr/>
            <p:nvPr/>
          </p:nvSpPr>
          <p:spPr>
            <a:xfrm>
              <a:off x="380875" y="3869675"/>
              <a:ext cx="791625" cy="78800"/>
            </a:xfrm>
            <a:custGeom>
              <a:avLst/>
              <a:gdLst/>
              <a:ahLst/>
              <a:cxnLst/>
              <a:rect l="l" t="t" r="r" b="b"/>
              <a:pathLst>
                <a:path w="31665" h="3152" extrusionOk="0">
                  <a:moveTo>
                    <a:pt x="31566" y="94"/>
                  </a:moveTo>
                  <a:lnTo>
                    <a:pt x="31566" y="3058"/>
                  </a:lnTo>
                  <a:lnTo>
                    <a:pt x="99" y="3058"/>
                  </a:lnTo>
                  <a:lnTo>
                    <a:pt x="99" y="94"/>
                  </a:lnTo>
                  <a:close/>
                  <a:moveTo>
                    <a:pt x="53" y="0"/>
                  </a:moveTo>
                  <a:cubicBezTo>
                    <a:pt x="22" y="0"/>
                    <a:pt x="1" y="21"/>
                    <a:pt x="1" y="47"/>
                  </a:cubicBezTo>
                  <a:lnTo>
                    <a:pt x="1" y="3105"/>
                  </a:lnTo>
                  <a:cubicBezTo>
                    <a:pt x="1" y="3131"/>
                    <a:pt x="22" y="3152"/>
                    <a:pt x="53" y="3152"/>
                  </a:cubicBezTo>
                  <a:lnTo>
                    <a:pt x="31613" y="3152"/>
                  </a:lnTo>
                  <a:cubicBezTo>
                    <a:pt x="31639" y="3152"/>
                    <a:pt x="31665" y="3131"/>
                    <a:pt x="31665" y="3105"/>
                  </a:cubicBezTo>
                  <a:lnTo>
                    <a:pt x="31665" y="47"/>
                  </a:lnTo>
                  <a:cubicBezTo>
                    <a:pt x="31665" y="21"/>
                    <a:pt x="31639" y="0"/>
                    <a:pt x="31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5"/>
            <p:cNvSpPr/>
            <p:nvPr/>
          </p:nvSpPr>
          <p:spPr>
            <a:xfrm>
              <a:off x="382175" y="3947150"/>
              <a:ext cx="249225" cy="486350"/>
            </a:xfrm>
            <a:custGeom>
              <a:avLst/>
              <a:gdLst/>
              <a:ahLst/>
              <a:cxnLst/>
              <a:rect l="l" t="t" r="r" b="b"/>
              <a:pathLst>
                <a:path w="9969" h="19454" extrusionOk="0">
                  <a:moveTo>
                    <a:pt x="1" y="1"/>
                  </a:moveTo>
                  <a:lnTo>
                    <a:pt x="1" y="19454"/>
                  </a:lnTo>
                  <a:lnTo>
                    <a:pt x="9969" y="19454"/>
                  </a:lnTo>
                  <a:lnTo>
                    <a:pt x="99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5"/>
            <p:cNvSpPr/>
            <p:nvPr/>
          </p:nvSpPr>
          <p:spPr>
            <a:xfrm>
              <a:off x="382175" y="3947150"/>
              <a:ext cx="249225" cy="486350"/>
            </a:xfrm>
            <a:custGeom>
              <a:avLst/>
              <a:gdLst/>
              <a:ahLst/>
              <a:cxnLst/>
              <a:rect l="l" t="t" r="r" b="b"/>
              <a:pathLst>
                <a:path w="9969" h="19454" extrusionOk="0">
                  <a:moveTo>
                    <a:pt x="1" y="1"/>
                  </a:moveTo>
                  <a:lnTo>
                    <a:pt x="9969" y="1"/>
                  </a:lnTo>
                  <a:lnTo>
                    <a:pt x="9969" y="19454"/>
                  </a:lnTo>
                  <a:lnTo>
                    <a:pt x="1" y="1945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100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5"/>
            <p:cNvSpPr/>
            <p:nvPr/>
          </p:nvSpPr>
          <p:spPr>
            <a:xfrm>
              <a:off x="380875" y="3945975"/>
              <a:ext cx="251825" cy="488825"/>
            </a:xfrm>
            <a:custGeom>
              <a:avLst/>
              <a:gdLst/>
              <a:ahLst/>
              <a:cxnLst/>
              <a:rect l="l" t="t" r="r" b="b"/>
              <a:pathLst>
                <a:path w="10073" h="19553" extrusionOk="0">
                  <a:moveTo>
                    <a:pt x="9974" y="94"/>
                  </a:moveTo>
                  <a:lnTo>
                    <a:pt x="9974" y="19454"/>
                  </a:lnTo>
                  <a:lnTo>
                    <a:pt x="99" y="19454"/>
                  </a:lnTo>
                  <a:lnTo>
                    <a:pt x="99" y="94"/>
                  </a:lnTo>
                  <a:close/>
                  <a:moveTo>
                    <a:pt x="53" y="1"/>
                  </a:moveTo>
                  <a:cubicBezTo>
                    <a:pt x="22" y="1"/>
                    <a:pt x="1" y="22"/>
                    <a:pt x="1" y="48"/>
                  </a:cubicBezTo>
                  <a:lnTo>
                    <a:pt x="1" y="19506"/>
                  </a:lnTo>
                  <a:cubicBezTo>
                    <a:pt x="1" y="19532"/>
                    <a:pt x="22" y="19553"/>
                    <a:pt x="53" y="19553"/>
                  </a:cubicBezTo>
                  <a:lnTo>
                    <a:pt x="10021" y="19553"/>
                  </a:lnTo>
                  <a:cubicBezTo>
                    <a:pt x="10047" y="19553"/>
                    <a:pt x="10073" y="19527"/>
                    <a:pt x="10068" y="19501"/>
                  </a:cubicBezTo>
                  <a:lnTo>
                    <a:pt x="10068" y="48"/>
                  </a:lnTo>
                  <a:cubicBezTo>
                    <a:pt x="10068" y="22"/>
                    <a:pt x="10047" y="1"/>
                    <a:pt x="10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5"/>
            <p:cNvSpPr/>
            <p:nvPr/>
          </p:nvSpPr>
          <p:spPr>
            <a:xfrm>
              <a:off x="395550" y="3965325"/>
              <a:ext cx="222500" cy="151625"/>
            </a:xfrm>
            <a:custGeom>
              <a:avLst/>
              <a:gdLst/>
              <a:ahLst/>
              <a:cxnLst/>
              <a:rect l="l" t="t" r="r" b="b"/>
              <a:pathLst>
                <a:path w="8900" h="6065" extrusionOk="0">
                  <a:moveTo>
                    <a:pt x="8800" y="99"/>
                  </a:moveTo>
                  <a:lnTo>
                    <a:pt x="8800" y="5966"/>
                  </a:lnTo>
                  <a:lnTo>
                    <a:pt x="94" y="5966"/>
                  </a:lnTo>
                  <a:lnTo>
                    <a:pt x="94" y="99"/>
                  </a:lnTo>
                  <a:close/>
                  <a:moveTo>
                    <a:pt x="47" y="1"/>
                  </a:moveTo>
                  <a:cubicBezTo>
                    <a:pt x="21" y="1"/>
                    <a:pt x="1" y="26"/>
                    <a:pt x="1" y="52"/>
                  </a:cubicBezTo>
                  <a:lnTo>
                    <a:pt x="1" y="6018"/>
                  </a:lnTo>
                  <a:cubicBezTo>
                    <a:pt x="1" y="6044"/>
                    <a:pt x="21" y="6064"/>
                    <a:pt x="47" y="6064"/>
                  </a:cubicBezTo>
                  <a:lnTo>
                    <a:pt x="8852" y="6064"/>
                  </a:lnTo>
                  <a:cubicBezTo>
                    <a:pt x="8878" y="6064"/>
                    <a:pt x="8899" y="6044"/>
                    <a:pt x="8899" y="6018"/>
                  </a:cubicBezTo>
                  <a:lnTo>
                    <a:pt x="8899" y="52"/>
                  </a:lnTo>
                  <a:cubicBezTo>
                    <a:pt x="8899" y="26"/>
                    <a:pt x="8878" y="1"/>
                    <a:pt x="8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5"/>
            <p:cNvSpPr/>
            <p:nvPr/>
          </p:nvSpPr>
          <p:spPr>
            <a:xfrm>
              <a:off x="395550" y="4263725"/>
              <a:ext cx="222500" cy="151625"/>
            </a:xfrm>
            <a:custGeom>
              <a:avLst/>
              <a:gdLst/>
              <a:ahLst/>
              <a:cxnLst/>
              <a:rect l="l" t="t" r="r" b="b"/>
              <a:pathLst>
                <a:path w="8900" h="6065" extrusionOk="0">
                  <a:moveTo>
                    <a:pt x="8800" y="94"/>
                  </a:moveTo>
                  <a:lnTo>
                    <a:pt x="8800" y="5965"/>
                  </a:lnTo>
                  <a:lnTo>
                    <a:pt x="94" y="5965"/>
                  </a:lnTo>
                  <a:lnTo>
                    <a:pt x="94" y="94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6017"/>
                  </a:lnTo>
                  <a:cubicBezTo>
                    <a:pt x="1" y="6043"/>
                    <a:pt x="21" y="6064"/>
                    <a:pt x="47" y="6064"/>
                  </a:cubicBezTo>
                  <a:lnTo>
                    <a:pt x="8852" y="6064"/>
                  </a:lnTo>
                  <a:cubicBezTo>
                    <a:pt x="8878" y="6064"/>
                    <a:pt x="8899" y="6043"/>
                    <a:pt x="8899" y="6017"/>
                  </a:cubicBezTo>
                  <a:lnTo>
                    <a:pt x="8899" y="47"/>
                  </a:lnTo>
                  <a:cubicBezTo>
                    <a:pt x="8899" y="21"/>
                    <a:pt x="8878" y="0"/>
                    <a:pt x="8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5"/>
            <p:cNvSpPr/>
            <p:nvPr/>
          </p:nvSpPr>
          <p:spPr>
            <a:xfrm>
              <a:off x="369325" y="3848375"/>
              <a:ext cx="814600" cy="22750"/>
            </a:xfrm>
            <a:custGeom>
              <a:avLst/>
              <a:gdLst/>
              <a:ahLst/>
              <a:cxnLst/>
              <a:rect l="l" t="t" r="r" b="b"/>
              <a:pathLst>
                <a:path w="32584" h="910" extrusionOk="0">
                  <a:moveTo>
                    <a:pt x="1" y="1"/>
                  </a:moveTo>
                  <a:lnTo>
                    <a:pt x="1" y="909"/>
                  </a:lnTo>
                  <a:lnTo>
                    <a:pt x="32584" y="909"/>
                  </a:lnTo>
                  <a:lnTo>
                    <a:pt x="32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5"/>
            <p:cNvSpPr/>
            <p:nvPr/>
          </p:nvSpPr>
          <p:spPr>
            <a:xfrm>
              <a:off x="368175" y="3847225"/>
              <a:ext cx="817050" cy="25200"/>
            </a:xfrm>
            <a:custGeom>
              <a:avLst/>
              <a:gdLst/>
              <a:ahLst/>
              <a:cxnLst/>
              <a:rect l="l" t="t" r="r" b="b"/>
              <a:pathLst>
                <a:path w="32682" h="1008" extrusionOk="0">
                  <a:moveTo>
                    <a:pt x="32583" y="94"/>
                  </a:moveTo>
                  <a:lnTo>
                    <a:pt x="32583" y="909"/>
                  </a:lnTo>
                  <a:lnTo>
                    <a:pt x="94" y="909"/>
                  </a:lnTo>
                  <a:lnTo>
                    <a:pt x="99" y="94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955"/>
                  </a:lnTo>
                  <a:cubicBezTo>
                    <a:pt x="0" y="987"/>
                    <a:pt x="21" y="1007"/>
                    <a:pt x="47" y="1007"/>
                  </a:cubicBezTo>
                  <a:lnTo>
                    <a:pt x="32635" y="1007"/>
                  </a:lnTo>
                  <a:cubicBezTo>
                    <a:pt x="32661" y="1007"/>
                    <a:pt x="32682" y="987"/>
                    <a:pt x="32682" y="955"/>
                  </a:cubicBezTo>
                  <a:lnTo>
                    <a:pt x="32682" y="47"/>
                  </a:lnTo>
                  <a:cubicBezTo>
                    <a:pt x="32682" y="21"/>
                    <a:pt x="32661" y="0"/>
                    <a:pt x="32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5"/>
            <p:cNvSpPr/>
            <p:nvPr/>
          </p:nvSpPr>
          <p:spPr>
            <a:xfrm>
              <a:off x="479525" y="3987525"/>
              <a:ext cx="54400" cy="7925"/>
            </a:xfrm>
            <a:custGeom>
              <a:avLst/>
              <a:gdLst/>
              <a:ahLst/>
              <a:cxnLst/>
              <a:rect l="l" t="t" r="r" b="b"/>
              <a:pathLst>
                <a:path w="2176" h="317" extrusionOk="0">
                  <a:moveTo>
                    <a:pt x="1" y="0"/>
                  </a:moveTo>
                  <a:lnTo>
                    <a:pt x="1" y="317"/>
                  </a:lnTo>
                  <a:lnTo>
                    <a:pt x="2176" y="31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5"/>
            <p:cNvSpPr/>
            <p:nvPr/>
          </p:nvSpPr>
          <p:spPr>
            <a:xfrm>
              <a:off x="478350" y="3986350"/>
              <a:ext cx="56875" cy="10400"/>
            </a:xfrm>
            <a:custGeom>
              <a:avLst/>
              <a:gdLst/>
              <a:ahLst/>
              <a:cxnLst/>
              <a:rect l="l" t="t" r="r" b="b"/>
              <a:pathLst>
                <a:path w="2275" h="416" extrusionOk="0">
                  <a:moveTo>
                    <a:pt x="2176" y="99"/>
                  </a:moveTo>
                  <a:lnTo>
                    <a:pt x="2176" y="317"/>
                  </a:lnTo>
                  <a:lnTo>
                    <a:pt x="99" y="317"/>
                  </a:lnTo>
                  <a:lnTo>
                    <a:pt x="99" y="99"/>
                  </a:lnTo>
                  <a:close/>
                  <a:moveTo>
                    <a:pt x="48" y="1"/>
                  </a:moveTo>
                  <a:cubicBezTo>
                    <a:pt x="22" y="1"/>
                    <a:pt x="1" y="21"/>
                    <a:pt x="1" y="47"/>
                  </a:cubicBezTo>
                  <a:lnTo>
                    <a:pt x="1" y="369"/>
                  </a:lnTo>
                  <a:cubicBezTo>
                    <a:pt x="1" y="395"/>
                    <a:pt x="22" y="416"/>
                    <a:pt x="48" y="416"/>
                  </a:cubicBezTo>
                  <a:lnTo>
                    <a:pt x="2223" y="416"/>
                  </a:lnTo>
                  <a:cubicBezTo>
                    <a:pt x="2249" y="416"/>
                    <a:pt x="2275" y="395"/>
                    <a:pt x="2275" y="369"/>
                  </a:cubicBezTo>
                  <a:lnTo>
                    <a:pt x="2275" y="47"/>
                  </a:lnTo>
                  <a:cubicBezTo>
                    <a:pt x="2275" y="21"/>
                    <a:pt x="2249" y="1"/>
                    <a:pt x="2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5"/>
            <p:cNvSpPr/>
            <p:nvPr/>
          </p:nvSpPr>
          <p:spPr>
            <a:xfrm>
              <a:off x="479525" y="4282025"/>
              <a:ext cx="54400" cy="7925"/>
            </a:xfrm>
            <a:custGeom>
              <a:avLst/>
              <a:gdLst/>
              <a:ahLst/>
              <a:cxnLst/>
              <a:rect l="l" t="t" r="r" b="b"/>
              <a:pathLst>
                <a:path w="2176" h="317" extrusionOk="0">
                  <a:moveTo>
                    <a:pt x="1" y="0"/>
                  </a:moveTo>
                  <a:lnTo>
                    <a:pt x="1" y="317"/>
                  </a:lnTo>
                  <a:lnTo>
                    <a:pt x="2176" y="31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5"/>
            <p:cNvSpPr/>
            <p:nvPr/>
          </p:nvSpPr>
          <p:spPr>
            <a:xfrm>
              <a:off x="478350" y="4280850"/>
              <a:ext cx="56875" cy="10400"/>
            </a:xfrm>
            <a:custGeom>
              <a:avLst/>
              <a:gdLst/>
              <a:ahLst/>
              <a:cxnLst/>
              <a:rect l="l" t="t" r="r" b="b"/>
              <a:pathLst>
                <a:path w="2275" h="416" extrusionOk="0">
                  <a:moveTo>
                    <a:pt x="2176" y="94"/>
                  </a:moveTo>
                  <a:lnTo>
                    <a:pt x="2176" y="317"/>
                  </a:lnTo>
                  <a:lnTo>
                    <a:pt x="99" y="317"/>
                  </a:lnTo>
                  <a:lnTo>
                    <a:pt x="99" y="94"/>
                  </a:lnTo>
                  <a:close/>
                  <a:moveTo>
                    <a:pt x="48" y="0"/>
                  </a:moveTo>
                  <a:cubicBezTo>
                    <a:pt x="22" y="0"/>
                    <a:pt x="1" y="21"/>
                    <a:pt x="1" y="47"/>
                  </a:cubicBezTo>
                  <a:lnTo>
                    <a:pt x="1" y="364"/>
                  </a:lnTo>
                  <a:cubicBezTo>
                    <a:pt x="1" y="395"/>
                    <a:pt x="22" y="416"/>
                    <a:pt x="48" y="416"/>
                  </a:cubicBezTo>
                  <a:lnTo>
                    <a:pt x="2223" y="416"/>
                  </a:lnTo>
                  <a:cubicBezTo>
                    <a:pt x="2249" y="416"/>
                    <a:pt x="2275" y="395"/>
                    <a:pt x="2275" y="364"/>
                  </a:cubicBezTo>
                  <a:lnTo>
                    <a:pt x="2275" y="47"/>
                  </a:lnTo>
                  <a:cubicBezTo>
                    <a:pt x="2275" y="21"/>
                    <a:pt x="2249" y="0"/>
                    <a:pt x="2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5"/>
            <p:cNvSpPr/>
            <p:nvPr/>
          </p:nvSpPr>
          <p:spPr>
            <a:xfrm>
              <a:off x="382175" y="3870825"/>
              <a:ext cx="789025" cy="76475"/>
            </a:xfrm>
            <a:custGeom>
              <a:avLst/>
              <a:gdLst/>
              <a:ahLst/>
              <a:cxnLst/>
              <a:rect l="l" t="t" r="r" b="b"/>
              <a:pathLst>
                <a:path w="31561" h="3059" extrusionOk="0">
                  <a:moveTo>
                    <a:pt x="1" y="1"/>
                  </a:moveTo>
                  <a:lnTo>
                    <a:pt x="1" y="3059"/>
                  </a:lnTo>
                  <a:lnTo>
                    <a:pt x="31561" y="3059"/>
                  </a:lnTo>
                  <a:lnTo>
                    <a:pt x="3156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5"/>
            <p:cNvSpPr/>
            <p:nvPr/>
          </p:nvSpPr>
          <p:spPr>
            <a:xfrm>
              <a:off x="369325" y="3839300"/>
              <a:ext cx="814725" cy="9100"/>
            </a:xfrm>
            <a:custGeom>
              <a:avLst/>
              <a:gdLst/>
              <a:ahLst/>
              <a:cxnLst/>
              <a:rect l="l" t="t" r="r" b="b"/>
              <a:pathLst>
                <a:path w="32589" h="364" extrusionOk="0">
                  <a:moveTo>
                    <a:pt x="32589" y="364"/>
                  </a:moveTo>
                  <a:lnTo>
                    <a:pt x="1" y="364"/>
                  </a:lnTo>
                  <a:lnTo>
                    <a:pt x="2218" y="0"/>
                  </a:lnTo>
                  <a:lnTo>
                    <a:pt x="3098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5"/>
            <p:cNvSpPr/>
            <p:nvPr/>
          </p:nvSpPr>
          <p:spPr>
            <a:xfrm>
              <a:off x="368025" y="3838125"/>
              <a:ext cx="817200" cy="11450"/>
            </a:xfrm>
            <a:custGeom>
              <a:avLst/>
              <a:gdLst/>
              <a:ahLst/>
              <a:cxnLst/>
              <a:rect l="l" t="t" r="r" b="b"/>
              <a:pathLst>
                <a:path w="32688" h="458" extrusionOk="0">
                  <a:moveTo>
                    <a:pt x="31026" y="94"/>
                  </a:moveTo>
                  <a:lnTo>
                    <a:pt x="32200" y="359"/>
                  </a:lnTo>
                  <a:lnTo>
                    <a:pt x="655" y="359"/>
                  </a:lnTo>
                  <a:lnTo>
                    <a:pt x="2275" y="94"/>
                  </a:lnTo>
                  <a:close/>
                  <a:moveTo>
                    <a:pt x="2259" y="1"/>
                  </a:moveTo>
                  <a:lnTo>
                    <a:pt x="48" y="364"/>
                  </a:lnTo>
                  <a:cubicBezTo>
                    <a:pt x="22" y="364"/>
                    <a:pt x="1" y="390"/>
                    <a:pt x="6" y="411"/>
                  </a:cubicBezTo>
                  <a:cubicBezTo>
                    <a:pt x="6" y="437"/>
                    <a:pt x="27" y="458"/>
                    <a:pt x="53" y="458"/>
                  </a:cubicBezTo>
                  <a:lnTo>
                    <a:pt x="32641" y="458"/>
                  </a:lnTo>
                  <a:cubicBezTo>
                    <a:pt x="32662" y="458"/>
                    <a:pt x="32682" y="437"/>
                    <a:pt x="32688" y="416"/>
                  </a:cubicBezTo>
                  <a:cubicBezTo>
                    <a:pt x="32688" y="390"/>
                    <a:pt x="32672" y="369"/>
                    <a:pt x="32651" y="364"/>
                  </a:cubicBezTo>
                  <a:lnTo>
                    <a:pt x="310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5"/>
            <p:cNvSpPr/>
            <p:nvPr/>
          </p:nvSpPr>
          <p:spPr>
            <a:xfrm>
              <a:off x="385825" y="4100050"/>
              <a:ext cx="241950" cy="8325"/>
            </a:xfrm>
            <a:custGeom>
              <a:avLst/>
              <a:gdLst/>
              <a:ahLst/>
              <a:cxnLst/>
              <a:rect l="l" t="t" r="r" b="b"/>
              <a:pathLst>
                <a:path w="9678" h="333" extrusionOk="0">
                  <a:moveTo>
                    <a:pt x="431" y="0"/>
                  </a:moveTo>
                  <a:lnTo>
                    <a:pt x="0" y="333"/>
                  </a:lnTo>
                  <a:lnTo>
                    <a:pt x="9677" y="333"/>
                  </a:lnTo>
                  <a:lnTo>
                    <a:pt x="92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5"/>
            <p:cNvSpPr/>
            <p:nvPr/>
          </p:nvSpPr>
          <p:spPr>
            <a:xfrm>
              <a:off x="384125" y="4098875"/>
              <a:ext cx="245325" cy="10675"/>
            </a:xfrm>
            <a:custGeom>
              <a:avLst/>
              <a:gdLst/>
              <a:ahLst/>
              <a:cxnLst/>
              <a:rect l="l" t="t" r="r" b="b"/>
              <a:pathLst>
                <a:path w="9813" h="427" extrusionOk="0">
                  <a:moveTo>
                    <a:pt x="9299" y="94"/>
                  </a:moveTo>
                  <a:lnTo>
                    <a:pt x="9600" y="328"/>
                  </a:lnTo>
                  <a:lnTo>
                    <a:pt x="208" y="328"/>
                  </a:lnTo>
                  <a:lnTo>
                    <a:pt x="515" y="94"/>
                  </a:lnTo>
                  <a:close/>
                  <a:moveTo>
                    <a:pt x="499" y="1"/>
                  </a:moveTo>
                  <a:cubicBezTo>
                    <a:pt x="489" y="1"/>
                    <a:pt x="478" y="6"/>
                    <a:pt x="468" y="11"/>
                  </a:cubicBezTo>
                  <a:lnTo>
                    <a:pt x="37" y="338"/>
                  </a:lnTo>
                  <a:cubicBezTo>
                    <a:pt x="1" y="369"/>
                    <a:pt x="21" y="426"/>
                    <a:pt x="68" y="426"/>
                  </a:cubicBezTo>
                  <a:lnTo>
                    <a:pt x="9745" y="426"/>
                  </a:lnTo>
                  <a:cubicBezTo>
                    <a:pt x="9792" y="426"/>
                    <a:pt x="9813" y="369"/>
                    <a:pt x="9771" y="338"/>
                  </a:cubicBezTo>
                  <a:lnTo>
                    <a:pt x="9340" y="11"/>
                  </a:lnTo>
                  <a:cubicBezTo>
                    <a:pt x="9335" y="6"/>
                    <a:pt x="9325" y="1"/>
                    <a:pt x="9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5"/>
            <p:cNvSpPr/>
            <p:nvPr/>
          </p:nvSpPr>
          <p:spPr>
            <a:xfrm>
              <a:off x="421900" y="4079275"/>
              <a:ext cx="123575" cy="28725"/>
            </a:xfrm>
            <a:custGeom>
              <a:avLst/>
              <a:gdLst/>
              <a:ahLst/>
              <a:cxnLst/>
              <a:rect l="l" t="t" r="r" b="b"/>
              <a:pathLst>
                <a:path w="4943" h="1149" extrusionOk="0">
                  <a:moveTo>
                    <a:pt x="32" y="1"/>
                  </a:moveTo>
                  <a:cubicBezTo>
                    <a:pt x="16" y="1"/>
                    <a:pt x="0" y="11"/>
                    <a:pt x="0" y="27"/>
                  </a:cubicBezTo>
                  <a:lnTo>
                    <a:pt x="0" y="1122"/>
                  </a:lnTo>
                  <a:cubicBezTo>
                    <a:pt x="0" y="1138"/>
                    <a:pt x="16" y="1148"/>
                    <a:pt x="32" y="1148"/>
                  </a:cubicBezTo>
                  <a:lnTo>
                    <a:pt x="4917" y="1148"/>
                  </a:lnTo>
                  <a:cubicBezTo>
                    <a:pt x="4933" y="1148"/>
                    <a:pt x="4943" y="1138"/>
                    <a:pt x="4943" y="1122"/>
                  </a:cubicBezTo>
                  <a:lnTo>
                    <a:pt x="4943" y="27"/>
                  </a:lnTo>
                  <a:cubicBezTo>
                    <a:pt x="4943" y="11"/>
                    <a:pt x="4933" y="1"/>
                    <a:pt x="4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5"/>
            <p:cNvSpPr/>
            <p:nvPr/>
          </p:nvSpPr>
          <p:spPr>
            <a:xfrm>
              <a:off x="420725" y="4077975"/>
              <a:ext cx="125925" cy="31325"/>
            </a:xfrm>
            <a:custGeom>
              <a:avLst/>
              <a:gdLst/>
              <a:ahLst/>
              <a:cxnLst/>
              <a:rect l="l" t="t" r="r" b="b"/>
              <a:pathLst>
                <a:path w="5037" h="1253" extrusionOk="0">
                  <a:moveTo>
                    <a:pt x="4938" y="100"/>
                  </a:moveTo>
                  <a:lnTo>
                    <a:pt x="4938" y="1153"/>
                  </a:lnTo>
                  <a:lnTo>
                    <a:pt x="94" y="1153"/>
                  </a:lnTo>
                  <a:lnTo>
                    <a:pt x="99" y="100"/>
                  </a:lnTo>
                  <a:close/>
                  <a:moveTo>
                    <a:pt x="73" y="1"/>
                  </a:moveTo>
                  <a:cubicBezTo>
                    <a:pt x="32" y="1"/>
                    <a:pt x="1" y="37"/>
                    <a:pt x="1" y="79"/>
                  </a:cubicBezTo>
                  <a:lnTo>
                    <a:pt x="1" y="1174"/>
                  </a:lnTo>
                  <a:cubicBezTo>
                    <a:pt x="1" y="1216"/>
                    <a:pt x="32" y="1252"/>
                    <a:pt x="73" y="1252"/>
                  </a:cubicBezTo>
                  <a:lnTo>
                    <a:pt x="4964" y="1252"/>
                  </a:lnTo>
                  <a:cubicBezTo>
                    <a:pt x="5005" y="1252"/>
                    <a:pt x="5037" y="1216"/>
                    <a:pt x="5037" y="1174"/>
                  </a:cubicBezTo>
                  <a:lnTo>
                    <a:pt x="5037" y="79"/>
                  </a:lnTo>
                  <a:cubicBezTo>
                    <a:pt x="5037" y="37"/>
                    <a:pt x="5005" y="1"/>
                    <a:pt x="4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5"/>
            <p:cNvSpPr/>
            <p:nvPr/>
          </p:nvSpPr>
          <p:spPr>
            <a:xfrm>
              <a:off x="413450" y="4075525"/>
              <a:ext cx="155775" cy="123450"/>
            </a:xfrm>
            <a:custGeom>
              <a:avLst/>
              <a:gdLst/>
              <a:ahLst/>
              <a:cxnLst/>
              <a:rect l="l" t="t" r="r" b="b"/>
              <a:pathLst>
                <a:path w="6231" h="4938" extrusionOk="0">
                  <a:moveTo>
                    <a:pt x="5961" y="0"/>
                  </a:moveTo>
                  <a:lnTo>
                    <a:pt x="4424" y="5"/>
                  </a:lnTo>
                  <a:cubicBezTo>
                    <a:pt x="4352" y="5"/>
                    <a:pt x="4279" y="31"/>
                    <a:pt x="4232" y="83"/>
                  </a:cubicBezTo>
                  <a:lnTo>
                    <a:pt x="3806" y="519"/>
                  </a:lnTo>
                  <a:lnTo>
                    <a:pt x="473" y="519"/>
                  </a:lnTo>
                  <a:cubicBezTo>
                    <a:pt x="214" y="519"/>
                    <a:pt x="1" y="732"/>
                    <a:pt x="1" y="992"/>
                  </a:cubicBezTo>
                  <a:lnTo>
                    <a:pt x="11" y="4465"/>
                  </a:lnTo>
                  <a:cubicBezTo>
                    <a:pt x="11" y="4730"/>
                    <a:pt x="224" y="4938"/>
                    <a:pt x="484" y="4938"/>
                  </a:cubicBezTo>
                  <a:lnTo>
                    <a:pt x="5759" y="4922"/>
                  </a:lnTo>
                  <a:cubicBezTo>
                    <a:pt x="6018" y="4922"/>
                    <a:pt x="6231" y="4709"/>
                    <a:pt x="6231" y="4450"/>
                  </a:cubicBezTo>
                  <a:lnTo>
                    <a:pt x="6221" y="898"/>
                  </a:lnTo>
                  <a:lnTo>
                    <a:pt x="6221" y="260"/>
                  </a:lnTo>
                  <a:cubicBezTo>
                    <a:pt x="6221" y="114"/>
                    <a:pt x="6101" y="0"/>
                    <a:pt x="59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5"/>
            <p:cNvSpPr/>
            <p:nvPr/>
          </p:nvSpPr>
          <p:spPr>
            <a:xfrm>
              <a:off x="412300" y="4074350"/>
              <a:ext cx="158100" cy="125800"/>
            </a:xfrm>
            <a:custGeom>
              <a:avLst/>
              <a:gdLst/>
              <a:ahLst/>
              <a:cxnLst/>
              <a:rect l="l" t="t" r="r" b="b"/>
              <a:pathLst>
                <a:path w="6324" h="5032" extrusionOk="0">
                  <a:moveTo>
                    <a:pt x="6002" y="94"/>
                  </a:moveTo>
                  <a:cubicBezTo>
                    <a:pt x="6116" y="94"/>
                    <a:pt x="6209" y="187"/>
                    <a:pt x="6215" y="307"/>
                  </a:cubicBezTo>
                  <a:lnTo>
                    <a:pt x="6225" y="4497"/>
                  </a:lnTo>
                  <a:cubicBezTo>
                    <a:pt x="6225" y="4730"/>
                    <a:pt x="6033" y="4917"/>
                    <a:pt x="5799" y="4922"/>
                  </a:cubicBezTo>
                  <a:lnTo>
                    <a:pt x="530" y="4933"/>
                  </a:lnTo>
                  <a:cubicBezTo>
                    <a:pt x="296" y="4933"/>
                    <a:pt x="104" y="4746"/>
                    <a:pt x="104" y="4512"/>
                  </a:cubicBezTo>
                  <a:lnTo>
                    <a:pt x="94" y="1039"/>
                  </a:lnTo>
                  <a:cubicBezTo>
                    <a:pt x="94" y="805"/>
                    <a:pt x="281" y="613"/>
                    <a:pt x="519" y="613"/>
                  </a:cubicBezTo>
                  <a:lnTo>
                    <a:pt x="3852" y="613"/>
                  </a:lnTo>
                  <a:cubicBezTo>
                    <a:pt x="3863" y="613"/>
                    <a:pt x="3878" y="608"/>
                    <a:pt x="3889" y="598"/>
                  </a:cubicBezTo>
                  <a:lnTo>
                    <a:pt x="4309" y="161"/>
                  </a:lnTo>
                  <a:cubicBezTo>
                    <a:pt x="4351" y="120"/>
                    <a:pt x="4403" y="99"/>
                    <a:pt x="4465" y="99"/>
                  </a:cubicBezTo>
                  <a:lnTo>
                    <a:pt x="6002" y="94"/>
                  </a:lnTo>
                  <a:close/>
                  <a:moveTo>
                    <a:pt x="4465" y="1"/>
                  </a:moveTo>
                  <a:cubicBezTo>
                    <a:pt x="4382" y="6"/>
                    <a:pt x="4299" y="37"/>
                    <a:pt x="4242" y="99"/>
                  </a:cubicBezTo>
                  <a:lnTo>
                    <a:pt x="3832" y="520"/>
                  </a:lnTo>
                  <a:lnTo>
                    <a:pt x="519" y="520"/>
                  </a:lnTo>
                  <a:cubicBezTo>
                    <a:pt x="234" y="520"/>
                    <a:pt x="0" y="753"/>
                    <a:pt x="0" y="1039"/>
                  </a:cubicBezTo>
                  <a:lnTo>
                    <a:pt x="11" y="4512"/>
                  </a:lnTo>
                  <a:cubicBezTo>
                    <a:pt x="11" y="4798"/>
                    <a:pt x="239" y="5031"/>
                    <a:pt x="530" y="5031"/>
                  </a:cubicBezTo>
                  <a:lnTo>
                    <a:pt x="5805" y="5021"/>
                  </a:lnTo>
                  <a:cubicBezTo>
                    <a:pt x="6090" y="5021"/>
                    <a:pt x="6324" y="4787"/>
                    <a:pt x="6324" y="4497"/>
                  </a:cubicBezTo>
                  <a:lnTo>
                    <a:pt x="6313" y="307"/>
                  </a:lnTo>
                  <a:cubicBezTo>
                    <a:pt x="6313" y="136"/>
                    <a:pt x="6173" y="1"/>
                    <a:pt x="6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5"/>
            <p:cNvSpPr/>
            <p:nvPr/>
          </p:nvSpPr>
          <p:spPr>
            <a:xfrm>
              <a:off x="428525" y="4085250"/>
              <a:ext cx="123450" cy="28850"/>
            </a:xfrm>
            <a:custGeom>
              <a:avLst/>
              <a:gdLst/>
              <a:ahLst/>
              <a:cxnLst/>
              <a:rect l="l" t="t" r="r" b="b"/>
              <a:pathLst>
                <a:path w="4938" h="1154" extrusionOk="0">
                  <a:moveTo>
                    <a:pt x="31" y="1"/>
                  </a:moveTo>
                  <a:cubicBezTo>
                    <a:pt x="16" y="1"/>
                    <a:pt x="0" y="16"/>
                    <a:pt x="0" y="37"/>
                  </a:cubicBezTo>
                  <a:lnTo>
                    <a:pt x="0" y="1117"/>
                  </a:lnTo>
                  <a:cubicBezTo>
                    <a:pt x="0" y="1138"/>
                    <a:pt x="16" y="1153"/>
                    <a:pt x="31" y="1153"/>
                  </a:cubicBezTo>
                  <a:lnTo>
                    <a:pt x="4906" y="1153"/>
                  </a:lnTo>
                  <a:cubicBezTo>
                    <a:pt x="4922" y="1153"/>
                    <a:pt x="4937" y="1138"/>
                    <a:pt x="4937" y="1117"/>
                  </a:cubicBezTo>
                  <a:lnTo>
                    <a:pt x="4937" y="37"/>
                  </a:lnTo>
                  <a:cubicBezTo>
                    <a:pt x="4937" y="16"/>
                    <a:pt x="4922" y="1"/>
                    <a:pt x="4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5"/>
            <p:cNvSpPr/>
            <p:nvPr/>
          </p:nvSpPr>
          <p:spPr>
            <a:xfrm>
              <a:off x="427225" y="4084075"/>
              <a:ext cx="126050" cy="31175"/>
            </a:xfrm>
            <a:custGeom>
              <a:avLst/>
              <a:gdLst/>
              <a:ahLst/>
              <a:cxnLst/>
              <a:rect l="l" t="t" r="r" b="b"/>
              <a:pathLst>
                <a:path w="5042" h="1247" extrusionOk="0">
                  <a:moveTo>
                    <a:pt x="4943" y="100"/>
                  </a:moveTo>
                  <a:lnTo>
                    <a:pt x="4943" y="1148"/>
                  </a:lnTo>
                  <a:lnTo>
                    <a:pt x="99" y="1148"/>
                  </a:lnTo>
                  <a:lnTo>
                    <a:pt x="99" y="100"/>
                  </a:lnTo>
                  <a:close/>
                  <a:moveTo>
                    <a:pt x="89" y="1"/>
                  </a:moveTo>
                  <a:cubicBezTo>
                    <a:pt x="42" y="1"/>
                    <a:pt x="0" y="37"/>
                    <a:pt x="0" y="84"/>
                  </a:cubicBezTo>
                  <a:lnTo>
                    <a:pt x="0" y="1164"/>
                  </a:lnTo>
                  <a:cubicBezTo>
                    <a:pt x="0" y="1211"/>
                    <a:pt x="42" y="1247"/>
                    <a:pt x="89" y="1247"/>
                  </a:cubicBezTo>
                  <a:lnTo>
                    <a:pt x="4958" y="1247"/>
                  </a:lnTo>
                  <a:cubicBezTo>
                    <a:pt x="5005" y="1247"/>
                    <a:pt x="5041" y="1211"/>
                    <a:pt x="5041" y="1164"/>
                  </a:cubicBezTo>
                  <a:lnTo>
                    <a:pt x="5041" y="84"/>
                  </a:lnTo>
                  <a:cubicBezTo>
                    <a:pt x="5041" y="37"/>
                    <a:pt x="5005" y="1"/>
                    <a:pt x="4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5"/>
            <p:cNvSpPr/>
            <p:nvPr/>
          </p:nvSpPr>
          <p:spPr>
            <a:xfrm>
              <a:off x="419950" y="4081625"/>
              <a:ext cx="155775" cy="123450"/>
            </a:xfrm>
            <a:custGeom>
              <a:avLst/>
              <a:gdLst/>
              <a:ahLst/>
              <a:cxnLst/>
              <a:rect l="l" t="t" r="r" b="b"/>
              <a:pathLst>
                <a:path w="6231" h="4938" extrusionOk="0">
                  <a:moveTo>
                    <a:pt x="4424" y="0"/>
                  </a:moveTo>
                  <a:cubicBezTo>
                    <a:pt x="4351" y="0"/>
                    <a:pt x="4284" y="31"/>
                    <a:pt x="4232" y="83"/>
                  </a:cubicBezTo>
                  <a:lnTo>
                    <a:pt x="3811" y="519"/>
                  </a:lnTo>
                  <a:lnTo>
                    <a:pt x="473" y="519"/>
                  </a:lnTo>
                  <a:cubicBezTo>
                    <a:pt x="213" y="519"/>
                    <a:pt x="1" y="732"/>
                    <a:pt x="6" y="992"/>
                  </a:cubicBezTo>
                  <a:lnTo>
                    <a:pt x="11" y="4465"/>
                  </a:lnTo>
                  <a:cubicBezTo>
                    <a:pt x="11" y="4725"/>
                    <a:pt x="224" y="4938"/>
                    <a:pt x="489" y="4938"/>
                  </a:cubicBezTo>
                  <a:lnTo>
                    <a:pt x="5758" y="4922"/>
                  </a:lnTo>
                  <a:cubicBezTo>
                    <a:pt x="6018" y="4922"/>
                    <a:pt x="6231" y="4709"/>
                    <a:pt x="6231" y="4450"/>
                  </a:cubicBezTo>
                  <a:lnTo>
                    <a:pt x="6220" y="898"/>
                  </a:lnTo>
                  <a:lnTo>
                    <a:pt x="6220" y="260"/>
                  </a:lnTo>
                  <a:cubicBezTo>
                    <a:pt x="6220" y="114"/>
                    <a:pt x="6106" y="0"/>
                    <a:pt x="59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5"/>
            <p:cNvSpPr/>
            <p:nvPr/>
          </p:nvSpPr>
          <p:spPr>
            <a:xfrm>
              <a:off x="418775" y="4080200"/>
              <a:ext cx="158250" cy="126050"/>
            </a:xfrm>
            <a:custGeom>
              <a:avLst/>
              <a:gdLst/>
              <a:ahLst/>
              <a:cxnLst/>
              <a:rect l="l" t="t" r="r" b="b"/>
              <a:pathLst>
                <a:path w="6330" h="5042" extrusionOk="0">
                  <a:moveTo>
                    <a:pt x="6008" y="99"/>
                  </a:moveTo>
                  <a:cubicBezTo>
                    <a:pt x="6122" y="99"/>
                    <a:pt x="6215" y="197"/>
                    <a:pt x="6215" y="312"/>
                  </a:cubicBezTo>
                  <a:lnTo>
                    <a:pt x="6226" y="4501"/>
                  </a:lnTo>
                  <a:cubicBezTo>
                    <a:pt x="6231" y="4735"/>
                    <a:pt x="6039" y="4927"/>
                    <a:pt x="5805" y="4927"/>
                  </a:cubicBezTo>
                  <a:lnTo>
                    <a:pt x="530" y="4943"/>
                  </a:lnTo>
                  <a:cubicBezTo>
                    <a:pt x="297" y="4943"/>
                    <a:pt x="110" y="4751"/>
                    <a:pt x="110" y="4517"/>
                  </a:cubicBezTo>
                  <a:lnTo>
                    <a:pt x="99" y="1044"/>
                  </a:lnTo>
                  <a:cubicBezTo>
                    <a:pt x="99" y="810"/>
                    <a:pt x="286" y="623"/>
                    <a:pt x="520" y="618"/>
                  </a:cubicBezTo>
                  <a:lnTo>
                    <a:pt x="3858" y="623"/>
                  </a:lnTo>
                  <a:cubicBezTo>
                    <a:pt x="3869" y="623"/>
                    <a:pt x="3884" y="618"/>
                    <a:pt x="3889" y="608"/>
                  </a:cubicBezTo>
                  <a:lnTo>
                    <a:pt x="4315" y="171"/>
                  </a:lnTo>
                  <a:cubicBezTo>
                    <a:pt x="4357" y="130"/>
                    <a:pt x="4409" y="104"/>
                    <a:pt x="4466" y="104"/>
                  </a:cubicBezTo>
                  <a:lnTo>
                    <a:pt x="6008" y="99"/>
                  </a:lnTo>
                  <a:close/>
                  <a:moveTo>
                    <a:pt x="6008" y="0"/>
                  </a:moveTo>
                  <a:lnTo>
                    <a:pt x="4471" y="5"/>
                  </a:lnTo>
                  <a:cubicBezTo>
                    <a:pt x="4383" y="5"/>
                    <a:pt x="4305" y="42"/>
                    <a:pt x="4248" y="104"/>
                  </a:cubicBezTo>
                  <a:lnTo>
                    <a:pt x="3837" y="525"/>
                  </a:lnTo>
                  <a:lnTo>
                    <a:pt x="525" y="525"/>
                  </a:lnTo>
                  <a:cubicBezTo>
                    <a:pt x="234" y="525"/>
                    <a:pt x="1" y="758"/>
                    <a:pt x="6" y="1049"/>
                  </a:cubicBezTo>
                  <a:lnTo>
                    <a:pt x="11" y="4522"/>
                  </a:lnTo>
                  <a:cubicBezTo>
                    <a:pt x="11" y="4808"/>
                    <a:pt x="245" y="5041"/>
                    <a:pt x="530" y="5041"/>
                  </a:cubicBezTo>
                  <a:lnTo>
                    <a:pt x="536" y="5036"/>
                  </a:lnTo>
                  <a:lnTo>
                    <a:pt x="5810" y="5021"/>
                  </a:lnTo>
                  <a:cubicBezTo>
                    <a:pt x="5813" y="5021"/>
                    <a:pt x="5816" y="5021"/>
                    <a:pt x="5819" y="5021"/>
                  </a:cubicBezTo>
                  <a:cubicBezTo>
                    <a:pt x="6101" y="5021"/>
                    <a:pt x="6329" y="4784"/>
                    <a:pt x="6329" y="4501"/>
                  </a:cubicBezTo>
                  <a:lnTo>
                    <a:pt x="6314" y="312"/>
                  </a:lnTo>
                  <a:cubicBezTo>
                    <a:pt x="6314" y="140"/>
                    <a:pt x="6179" y="0"/>
                    <a:pt x="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5"/>
            <p:cNvSpPr/>
            <p:nvPr/>
          </p:nvSpPr>
          <p:spPr>
            <a:xfrm>
              <a:off x="385825" y="4108350"/>
              <a:ext cx="241950" cy="163950"/>
            </a:xfrm>
            <a:custGeom>
              <a:avLst/>
              <a:gdLst/>
              <a:ahLst/>
              <a:cxnLst/>
              <a:rect l="l" t="t" r="r" b="b"/>
              <a:pathLst>
                <a:path w="9678" h="6558" extrusionOk="0">
                  <a:moveTo>
                    <a:pt x="0" y="1"/>
                  </a:moveTo>
                  <a:lnTo>
                    <a:pt x="0" y="6558"/>
                  </a:lnTo>
                  <a:lnTo>
                    <a:pt x="9677" y="6558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5"/>
            <p:cNvSpPr/>
            <p:nvPr/>
          </p:nvSpPr>
          <p:spPr>
            <a:xfrm>
              <a:off x="385825" y="4108350"/>
              <a:ext cx="241950" cy="163950"/>
            </a:xfrm>
            <a:custGeom>
              <a:avLst/>
              <a:gdLst/>
              <a:ahLst/>
              <a:cxnLst/>
              <a:rect l="l" t="t" r="r" b="b"/>
              <a:pathLst>
                <a:path w="9678" h="6558" extrusionOk="0">
                  <a:moveTo>
                    <a:pt x="0" y="1"/>
                  </a:moveTo>
                  <a:lnTo>
                    <a:pt x="9677" y="1"/>
                  </a:lnTo>
                  <a:lnTo>
                    <a:pt x="9677" y="6558"/>
                  </a:lnTo>
                  <a:lnTo>
                    <a:pt x="0" y="655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100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5"/>
            <p:cNvSpPr/>
            <p:nvPr/>
          </p:nvSpPr>
          <p:spPr>
            <a:xfrm>
              <a:off x="384525" y="4107050"/>
              <a:ext cx="244425" cy="166425"/>
            </a:xfrm>
            <a:custGeom>
              <a:avLst/>
              <a:gdLst/>
              <a:ahLst/>
              <a:cxnLst/>
              <a:rect l="l" t="t" r="r" b="b"/>
              <a:pathLst>
                <a:path w="9777" h="6657" extrusionOk="0">
                  <a:moveTo>
                    <a:pt x="9678" y="99"/>
                  </a:moveTo>
                  <a:lnTo>
                    <a:pt x="9678" y="6563"/>
                  </a:lnTo>
                  <a:lnTo>
                    <a:pt x="99" y="6563"/>
                  </a:lnTo>
                  <a:lnTo>
                    <a:pt x="99" y="99"/>
                  </a:lnTo>
                  <a:close/>
                  <a:moveTo>
                    <a:pt x="52" y="1"/>
                  </a:moveTo>
                  <a:cubicBezTo>
                    <a:pt x="26" y="1"/>
                    <a:pt x="0" y="27"/>
                    <a:pt x="0" y="53"/>
                  </a:cubicBezTo>
                  <a:lnTo>
                    <a:pt x="0" y="6610"/>
                  </a:lnTo>
                  <a:cubicBezTo>
                    <a:pt x="0" y="6636"/>
                    <a:pt x="26" y="6657"/>
                    <a:pt x="52" y="6657"/>
                  </a:cubicBezTo>
                  <a:lnTo>
                    <a:pt x="9729" y="6657"/>
                  </a:lnTo>
                  <a:cubicBezTo>
                    <a:pt x="9755" y="6657"/>
                    <a:pt x="9776" y="6636"/>
                    <a:pt x="9776" y="6610"/>
                  </a:cubicBezTo>
                  <a:lnTo>
                    <a:pt x="9776" y="53"/>
                  </a:lnTo>
                  <a:cubicBezTo>
                    <a:pt x="9776" y="27"/>
                    <a:pt x="9755" y="1"/>
                    <a:pt x="9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5"/>
            <p:cNvSpPr/>
            <p:nvPr/>
          </p:nvSpPr>
          <p:spPr>
            <a:xfrm>
              <a:off x="476800" y="4129250"/>
              <a:ext cx="59850" cy="8725"/>
            </a:xfrm>
            <a:custGeom>
              <a:avLst/>
              <a:gdLst/>
              <a:ahLst/>
              <a:cxnLst/>
              <a:rect l="l" t="t" r="r" b="b"/>
              <a:pathLst>
                <a:path w="2394" h="349" extrusionOk="0">
                  <a:moveTo>
                    <a:pt x="0" y="1"/>
                  </a:moveTo>
                  <a:lnTo>
                    <a:pt x="0" y="348"/>
                  </a:lnTo>
                  <a:lnTo>
                    <a:pt x="2394" y="348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5"/>
            <p:cNvSpPr/>
            <p:nvPr/>
          </p:nvSpPr>
          <p:spPr>
            <a:xfrm>
              <a:off x="475625" y="4127950"/>
              <a:ext cx="62325" cy="11325"/>
            </a:xfrm>
            <a:custGeom>
              <a:avLst/>
              <a:gdLst/>
              <a:ahLst/>
              <a:cxnLst/>
              <a:rect l="l" t="t" r="r" b="b"/>
              <a:pathLst>
                <a:path w="2493" h="453" extrusionOk="0">
                  <a:moveTo>
                    <a:pt x="2394" y="99"/>
                  </a:moveTo>
                  <a:lnTo>
                    <a:pt x="2394" y="354"/>
                  </a:lnTo>
                  <a:lnTo>
                    <a:pt x="99" y="354"/>
                  </a:lnTo>
                  <a:lnTo>
                    <a:pt x="99" y="99"/>
                  </a:lnTo>
                  <a:close/>
                  <a:moveTo>
                    <a:pt x="47" y="1"/>
                  </a:moveTo>
                  <a:cubicBezTo>
                    <a:pt x="22" y="6"/>
                    <a:pt x="1" y="27"/>
                    <a:pt x="1" y="53"/>
                  </a:cubicBezTo>
                  <a:lnTo>
                    <a:pt x="1" y="400"/>
                  </a:lnTo>
                  <a:cubicBezTo>
                    <a:pt x="1" y="432"/>
                    <a:pt x="22" y="452"/>
                    <a:pt x="47" y="452"/>
                  </a:cubicBezTo>
                  <a:lnTo>
                    <a:pt x="2441" y="452"/>
                  </a:lnTo>
                  <a:cubicBezTo>
                    <a:pt x="2467" y="452"/>
                    <a:pt x="2493" y="432"/>
                    <a:pt x="2493" y="400"/>
                  </a:cubicBezTo>
                  <a:lnTo>
                    <a:pt x="2493" y="53"/>
                  </a:lnTo>
                  <a:cubicBezTo>
                    <a:pt x="2488" y="27"/>
                    <a:pt x="2467" y="6"/>
                    <a:pt x="2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5"/>
            <p:cNvSpPr/>
            <p:nvPr/>
          </p:nvSpPr>
          <p:spPr>
            <a:xfrm>
              <a:off x="504325" y="3673550"/>
              <a:ext cx="46875" cy="44050"/>
            </a:xfrm>
            <a:custGeom>
              <a:avLst/>
              <a:gdLst/>
              <a:ahLst/>
              <a:cxnLst/>
              <a:rect l="l" t="t" r="r" b="b"/>
              <a:pathLst>
                <a:path w="1875" h="1762" extrusionOk="0">
                  <a:moveTo>
                    <a:pt x="187" y="1"/>
                  </a:moveTo>
                  <a:cubicBezTo>
                    <a:pt x="187" y="1"/>
                    <a:pt x="125" y="1361"/>
                    <a:pt x="0" y="1641"/>
                  </a:cubicBezTo>
                  <a:cubicBezTo>
                    <a:pt x="0" y="1641"/>
                    <a:pt x="483" y="1761"/>
                    <a:pt x="1058" y="1761"/>
                  </a:cubicBezTo>
                  <a:cubicBezTo>
                    <a:pt x="1303" y="1761"/>
                    <a:pt x="1564" y="1740"/>
                    <a:pt x="1812" y="1678"/>
                  </a:cubicBezTo>
                  <a:lnTo>
                    <a:pt x="1874" y="27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5"/>
            <p:cNvSpPr/>
            <p:nvPr/>
          </p:nvSpPr>
          <p:spPr>
            <a:xfrm>
              <a:off x="503025" y="3672375"/>
              <a:ext cx="49475" cy="46500"/>
            </a:xfrm>
            <a:custGeom>
              <a:avLst/>
              <a:gdLst/>
              <a:ahLst/>
              <a:cxnLst/>
              <a:rect l="l" t="t" r="r" b="b"/>
              <a:pathLst>
                <a:path w="1979" h="1860" extrusionOk="0">
                  <a:moveTo>
                    <a:pt x="291" y="100"/>
                  </a:moveTo>
                  <a:lnTo>
                    <a:pt x="1880" y="120"/>
                  </a:lnTo>
                  <a:lnTo>
                    <a:pt x="1817" y="1688"/>
                  </a:lnTo>
                  <a:cubicBezTo>
                    <a:pt x="1588" y="1742"/>
                    <a:pt x="1347" y="1761"/>
                    <a:pt x="1120" y="1761"/>
                  </a:cubicBezTo>
                  <a:cubicBezTo>
                    <a:pt x="661" y="1761"/>
                    <a:pt x="257" y="1683"/>
                    <a:pt x="114" y="1652"/>
                  </a:cubicBezTo>
                  <a:cubicBezTo>
                    <a:pt x="218" y="1320"/>
                    <a:pt x="275" y="328"/>
                    <a:pt x="291" y="100"/>
                  </a:cubicBezTo>
                  <a:close/>
                  <a:moveTo>
                    <a:pt x="244" y="1"/>
                  </a:moveTo>
                  <a:cubicBezTo>
                    <a:pt x="218" y="1"/>
                    <a:pt x="192" y="22"/>
                    <a:pt x="192" y="48"/>
                  </a:cubicBezTo>
                  <a:cubicBezTo>
                    <a:pt x="192" y="58"/>
                    <a:pt x="125" y="1397"/>
                    <a:pt x="5" y="1667"/>
                  </a:cubicBezTo>
                  <a:cubicBezTo>
                    <a:pt x="0" y="1683"/>
                    <a:pt x="0" y="1699"/>
                    <a:pt x="5" y="1709"/>
                  </a:cubicBezTo>
                  <a:cubicBezTo>
                    <a:pt x="11" y="1719"/>
                    <a:pt x="26" y="1730"/>
                    <a:pt x="37" y="1735"/>
                  </a:cubicBezTo>
                  <a:cubicBezTo>
                    <a:pt x="390" y="1813"/>
                    <a:pt x="748" y="1854"/>
                    <a:pt x="1106" y="1860"/>
                  </a:cubicBezTo>
                  <a:cubicBezTo>
                    <a:pt x="1366" y="1860"/>
                    <a:pt x="1625" y="1828"/>
                    <a:pt x="1874" y="1771"/>
                  </a:cubicBezTo>
                  <a:cubicBezTo>
                    <a:pt x="1895" y="1766"/>
                    <a:pt x="1911" y="1745"/>
                    <a:pt x="1911" y="1725"/>
                  </a:cubicBezTo>
                  <a:lnTo>
                    <a:pt x="1978" y="74"/>
                  </a:lnTo>
                  <a:cubicBezTo>
                    <a:pt x="1978" y="48"/>
                    <a:pt x="1957" y="22"/>
                    <a:pt x="1932" y="22"/>
                  </a:cubicBezTo>
                  <a:lnTo>
                    <a:pt x="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5"/>
            <p:cNvSpPr/>
            <p:nvPr/>
          </p:nvSpPr>
          <p:spPr>
            <a:xfrm>
              <a:off x="566100" y="3638775"/>
              <a:ext cx="47000" cy="43900"/>
            </a:xfrm>
            <a:custGeom>
              <a:avLst/>
              <a:gdLst/>
              <a:ahLst/>
              <a:cxnLst/>
              <a:rect l="l" t="t" r="r" b="b"/>
              <a:pathLst>
                <a:path w="1880" h="1756" extrusionOk="0">
                  <a:moveTo>
                    <a:pt x="192" y="0"/>
                  </a:moveTo>
                  <a:cubicBezTo>
                    <a:pt x="192" y="0"/>
                    <a:pt x="125" y="1355"/>
                    <a:pt x="0" y="1636"/>
                  </a:cubicBezTo>
                  <a:cubicBezTo>
                    <a:pt x="0" y="1636"/>
                    <a:pt x="486" y="1756"/>
                    <a:pt x="1061" y="1756"/>
                  </a:cubicBezTo>
                  <a:cubicBezTo>
                    <a:pt x="1305" y="1756"/>
                    <a:pt x="1566" y="1734"/>
                    <a:pt x="1812" y="1672"/>
                  </a:cubicBezTo>
                  <a:lnTo>
                    <a:pt x="1880" y="21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5"/>
            <p:cNvSpPr/>
            <p:nvPr/>
          </p:nvSpPr>
          <p:spPr>
            <a:xfrm>
              <a:off x="564925" y="3637475"/>
              <a:ext cx="49475" cy="46500"/>
            </a:xfrm>
            <a:custGeom>
              <a:avLst/>
              <a:gdLst/>
              <a:ahLst/>
              <a:cxnLst/>
              <a:rect l="l" t="t" r="r" b="b"/>
              <a:pathLst>
                <a:path w="1979" h="1860" extrusionOk="0">
                  <a:moveTo>
                    <a:pt x="286" y="99"/>
                  </a:moveTo>
                  <a:lnTo>
                    <a:pt x="1880" y="125"/>
                  </a:lnTo>
                  <a:lnTo>
                    <a:pt x="1818" y="1688"/>
                  </a:lnTo>
                  <a:cubicBezTo>
                    <a:pt x="1588" y="1741"/>
                    <a:pt x="1345" y="1760"/>
                    <a:pt x="1117" y="1760"/>
                  </a:cubicBezTo>
                  <a:cubicBezTo>
                    <a:pt x="659" y="1760"/>
                    <a:pt x="257" y="1684"/>
                    <a:pt x="115" y="1657"/>
                  </a:cubicBezTo>
                  <a:lnTo>
                    <a:pt x="110" y="1657"/>
                  </a:lnTo>
                  <a:cubicBezTo>
                    <a:pt x="214" y="1319"/>
                    <a:pt x="271" y="333"/>
                    <a:pt x="286" y="99"/>
                  </a:cubicBezTo>
                  <a:close/>
                  <a:moveTo>
                    <a:pt x="245" y="0"/>
                  </a:moveTo>
                  <a:cubicBezTo>
                    <a:pt x="219" y="0"/>
                    <a:pt x="193" y="21"/>
                    <a:pt x="193" y="47"/>
                  </a:cubicBezTo>
                  <a:cubicBezTo>
                    <a:pt x="193" y="63"/>
                    <a:pt x="125" y="1397"/>
                    <a:pt x="6" y="1667"/>
                  </a:cubicBezTo>
                  <a:cubicBezTo>
                    <a:pt x="1" y="1682"/>
                    <a:pt x="1" y="1698"/>
                    <a:pt x="6" y="1708"/>
                  </a:cubicBezTo>
                  <a:cubicBezTo>
                    <a:pt x="11" y="1724"/>
                    <a:pt x="27" y="1734"/>
                    <a:pt x="37" y="1734"/>
                  </a:cubicBezTo>
                  <a:cubicBezTo>
                    <a:pt x="390" y="1817"/>
                    <a:pt x="748" y="1859"/>
                    <a:pt x="1106" y="1859"/>
                  </a:cubicBezTo>
                  <a:cubicBezTo>
                    <a:pt x="1125" y="1859"/>
                    <a:pt x="1144" y="1860"/>
                    <a:pt x="1162" y="1860"/>
                  </a:cubicBezTo>
                  <a:cubicBezTo>
                    <a:pt x="1403" y="1860"/>
                    <a:pt x="1644" y="1829"/>
                    <a:pt x="1875" y="1771"/>
                  </a:cubicBezTo>
                  <a:cubicBezTo>
                    <a:pt x="1896" y="1766"/>
                    <a:pt x="1911" y="1750"/>
                    <a:pt x="1911" y="1729"/>
                  </a:cubicBezTo>
                  <a:lnTo>
                    <a:pt x="1979" y="73"/>
                  </a:lnTo>
                  <a:cubicBezTo>
                    <a:pt x="1979" y="63"/>
                    <a:pt x="1973" y="52"/>
                    <a:pt x="1963" y="42"/>
                  </a:cubicBezTo>
                  <a:cubicBezTo>
                    <a:pt x="1958" y="32"/>
                    <a:pt x="1942" y="26"/>
                    <a:pt x="1932" y="26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5"/>
            <p:cNvSpPr/>
            <p:nvPr/>
          </p:nvSpPr>
          <p:spPr>
            <a:xfrm>
              <a:off x="568950" y="3690025"/>
              <a:ext cx="46875" cy="44050"/>
            </a:xfrm>
            <a:custGeom>
              <a:avLst/>
              <a:gdLst/>
              <a:ahLst/>
              <a:cxnLst/>
              <a:rect l="l" t="t" r="r" b="b"/>
              <a:pathLst>
                <a:path w="1875" h="1762" extrusionOk="0">
                  <a:moveTo>
                    <a:pt x="187" y="1"/>
                  </a:moveTo>
                  <a:cubicBezTo>
                    <a:pt x="187" y="1"/>
                    <a:pt x="125" y="1361"/>
                    <a:pt x="1" y="1642"/>
                  </a:cubicBezTo>
                  <a:cubicBezTo>
                    <a:pt x="1" y="1642"/>
                    <a:pt x="483" y="1762"/>
                    <a:pt x="1058" y="1762"/>
                  </a:cubicBezTo>
                  <a:cubicBezTo>
                    <a:pt x="1303" y="1762"/>
                    <a:pt x="1565" y="1740"/>
                    <a:pt x="1812" y="1678"/>
                  </a:cubicBezTo>
                  <a:lnTo>
                    <a:pt x="1875" y="27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5"/>
            <p:cNvSpPr/>
            <p:nvPr/>
          </p:nvSpPr>
          <p:spPr>
            <a:xfrm>
              <a:off x="567650" y="3688875"/>
              <a:ext cx="49475" cy="46475"/>
            </a:xfrm>
            <a:custGeom>
              <a:avLst/>
              <a:gdLst/>
              <a:ahLst/>
              <a:cxnLst/>
              <a:rect l="l" t="t" r="r" b="b"/>
              <a:pathLst>
                <a:path w="1979" h="1859" extrusionOk="0">
                  <a:moveTo>
                    <a:pt x="286" y="99"/>
                  </a:moveTo>
                  <a:lnTo>
                    <a:pt x="1880" y="120"/>
                  </a:lnTo>
                  <a:lnTo>
                    <a:pt x="1818" y="1688"/>
                  </a:lnTo>
                  <a:cubicBezTo>
                    <a:pt x="1589" y="1741"/>
                    <a:pt x="1347" y="1760"/>
                    <a:pt x="1119" y="1760"/>
                  </a:cubicBezTo>
                  <a:cubicBezTo>
                    <a:pt x="659" y="1760"/>
                    <a:pt x="254" y="1682"/>
                    <a:pt x="115" y="1651"/>
                  </a:cubicBezTo>
                  <a:cubicBezTo>
                    <a:pt x="219" y="1319"/>
                    <a:pt x="276" y="333"/>
                    <a:pt x="286" y="99"/>
                  </a:cubicBezTo>
                  <a:close/>
                  <a:moveTo>
                    <a:pt x="239" y="0"/>
                  </a:moveTo>
                  <a:cubicBezTo>
                    <a:pt x="214" y="0"/>
                    <a:pt x="193" y="21"/>
                    <a:pt x="193" y="47"/>
                  </a:cubicBezTo>
                  <a:cubicBezTo>
                    <a:pt x="193" y="57"/>
                    <a:pt x="125" y="1397"/>
                    <a:pt x="6" y="1667"/>
                  </a:cubicBezTo>
                  <a:cubicBezTo>
                    <a:pt x="1" y="1682"/>
                    <a:pt x="1" y="1698"/>
                    <a:pt x="6" y="1708"/>
                  </a:cubicBezTo>
                  <a:cubicBezTo>
                    <a:pt x="11" y="1724"/>
                    <a:pt x="27" y="1734"/>
                    <a:pt x="37" y="1734"/>
                  </a:cubicBezTo>
                  <a:cubicBezTo>
                    <a:pt x="390" y="1817"/>
                    <a:pt x="748" y="1859"/>
                    <a:pt x="1107" y="1859"/>
                  </a:cubicBezTo>
                  <a:cubicBezTo>
                    <a:pt x="1366" y="1859"/>
                    <a:pt x="1626" y="1833"/>
                    <a:pt x="1875" y="1771"/>
                  </a:cubicBezTo>
                  <a:cubicBezTo>
                    <a:pt x="1896" y="1765"/>
                    <a:pt x="1911" y="1750"/>
                    <a:pt x="1911" y="1724"/>
                  </a:cubicBezTo>
                  <a:lnTo>
                    <a:pt x="1979" y="73"/>
                  </a:lnTo>
                  <a:cubicBezTo>
                    <a:pt x="1979" y="63"/>
                    <a:pt x="1974" y="47"/>
                    <a:pt x="1963" y="42"/>
                  </a:cubicBezTo>
                  <a:cubicBezTo>
                    <a:pt x="1953" y="31"/>
                    <a:pt x="1942" y="26"/>
                    <a:pt x="1927" y="26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5"/>
            <p:cNvSpPr/>
            <p:nvPr/>
          </p:nvSpPr>
          <p:spPr>
            <a:xfrm>
              <a:off x="638125" y="3605675"/>
              <a:ext cx="338400" cy="217425"/>
            </a:xfrm>
            <a:custGeom>
              <a:avLst/>
              <a:gdLst/>
              <a:ahLst/>
              <a:cxnLst/>
              <a:rect l="l" t="t" r="r" b="b"/>
              <a:pathLst>
                <a:path w="13536" h="8697" extrusionOk="0">
                  <a:moveTo>
                    <a:pt x="307" y="0"/>
                  </a:moveTo>
                  <a:cubicBezTo>
                    <a:pt x="136" y="0"/>
                    <a:pt x="1" y="141"/>
                    <a:pt x="1" y="307"/>
                  </a:cubicBezTo>
                  <a:lnTo>
                    <a:pt x="1" y="8390"/>
                  </a:lnTo>
                  <a:cubicBezTo>
                    <a:pt x="1" y="8561"/>
                    <a:pt x="136" y="8696"/>
                    <a:pt x="307" y="8696"/>
                  </a:cubicBezTo>
                  <a:lnTo>
                    <a:pt x="13234" y="8696"/>
                  </a:lnTo>
                  <a:cubicBezTo>
                    <a:pt x="13400" y="8696"/>
                    <a:pt x="13535" y="8561"/>
                    <a:pt x="13535" y="8390"/>
                  </a:cubicBezTo>
                  <a:lnTo>
                    <a:pt x="13535" y="307"/>
                  </a:lnTo>
                  <a:cubicBezTo>
                    <a:pt x="13535" y="141"/>
                    <a:pt x="13400" y="0"/>
                    <a:pt x="13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5"/>
            <p:cNvSpPr/>
            <p:nvPr/>
          </p:nvSpPr>
          <p:spPr>
            <a:xfrm>
              <a:off x="638125" y="3605675"/>
              <a:ext cx="338400" cy="217425"/>
            </a:xfrm>
            <a:custGeom>
              <a:avLst/>
              <a:gdLst/>
              <a:ahLst/>
              <a:cxnLst/>
              <a:rect l="l" t="t" r="r" b="b"/>
              <a:pathLst>
                <a:path w="13536" h="8697" extrusionOk="0">
                  <a:moveTo>
                    <a:pt x="13234" y="8696"/>
                  </a:moveTo>
                  <a:lnTo>
                    <a:pt x="307" y="8696"/>
                  </a:lnTo>
                  <a:cubicBezTo>
                    <a:pt x="136" y="8696"/>
                    <a:pt x="1" y="8561"/>
                    <a:pt x="1" y="8390"/>
                  </a:cubicBezTo>
                  <a:lnTo>
                    <a:pt x="1" y="307"/>
                  </a:lnTo>
                  <a:cubicBezTo>
                    <a:pt x="1" y="141"/>
                    <a:pt x="136" y="0"/>
                    <a:pt x="307" y="0"/>
                  </a:cubicBezTo>
                  <a:lnTo>
                    <a:pt x="13234" y="0"/>
                  </a:lnTo>
                  <a:cubicBezTo>
                    <a:pt x="13400" y="0"/>
                    <a:pt x="13535" y="141"/>
                    <a:pt x="13535" y="307"/>
                  </a:cubicBezTo>
                  <a:lnTo>
                    <a:pt x="13535" y="8390"/>
                  </a:lnTo>
                  <a:cubicBezTo>
                    <a:pt x="13535" y="8561"/>
                    <a:pt x="13400" y="8696"/>
                    <a:pt x="13234" y="869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5"/>
            <p:cNvSpPr/>
            <p:nvPr/>
          </p:nvSpPr>
          <p:spPr>
            <a:xfrm>
              <a:off x="638125" y="3605800"/>
              <a:ext cx="338525" cy="193550"/>
            </a:xfrm>
            <a:custGeom>
              <a:avLst/>
              <a:gdLst/>
              <a:ahLst/>
              <a:cxnLst/>
              <a:rect l="l" t="t" r="r" b="b"/>
              <a:pathLst>
                <a:path w="13541" h="7742" extrusionOk="0">
                  <a:moveTo>
                    <a:pt x="307" y="1"/>
                  </a:moveTo>
                  <a:cubicBezTo>
                    <a:pt x="136" y="1"/>
                    <a:pt x="1" y="136"/>
                    <a:pt x="1" y="302"/>
                  </a:cubicBezTo>
                  <a:lnTo>
                    <a:pt x="1" y="7741"/>
                  </a:lnTo>
                  <a:lnTo>
                    <a:pt x="13541" y="7741"/>
                  </a:lnTo>
                  <a:lnTo>
                    <a:pt x="13541" y="302"/>
                  </a:lnTo>
                  <a:cubicBezTo>
                    <a:pt x="13541" y="136"/>
                    <a:pt x="13400" y="1"/>
                    <a:pt x="13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5"/>
            <p:cNvSpPr/>
            <p:nvPr/>
          </p:nvSpPr>
          <p:spPr>
            <a:xfrm>
              <a:off x="636975" y="3604500"/>
              <a:ext cx="340850" cy="196025"/>
            </a:xfrm>
            <a:custGeom>
              <a:avLst/>
              <a:gdLst/>
              <a:ahLst/>
              <a:cxnLst/>
              <a:rect l="l" t="t" r="r" b="b"/>
              <a:pathLst>
                <a:path w="13634" h="7841" extrusionOk="0">
                  <a:moveTo>
                    <a:pt x="13280" y="99"/>
                  </a:moveTo>
                  <a:cubicBezTo>
                    <a:pt x="13421" y="99"/>
                    <a:pt x="13535" y="214"/>
                    <a:pt x="13535" y="354"/>
                  </a:cubicBezTo>
                  <a:lnTo>
                    <a:pt x="13535" y="7741"/>
                  </a:lnTo>
                  <a:lnTo>
                    <a:pt x="99" y="7741"/>
                  </a:lnTo>
                  <a:lnTo>
                    <a:pt x="99" y="354"/>
                  </a:lnTo>
                  <a:cubicBezTo>
                    <a:pt x="99" y="214"/>
                    <a:pt x="208" y="99"/>
                    <a:pt x="353" y="99"/>
                  </a:cubicBezTo>
                  <a:close/>
                  <a:moveTo>
                    <a:pt x="353" y="1"/>
                  </a:moveTo>
                  <a:cubicBezTo>
                    <a:pt x="156" y="1"/>
                    <a:pt x="0" y="162"/>
                    <a:pt x="0" y="354"/>
                  </a:cubicBezTo>
                  <a:lnTo>
                    <a:pt x="0" y="7793"/>
                  </a:lnTo>
                  <a:cubicBezTo>
                    <a:pt x="0" y="7819"/>
                    <a:pt x="21" y="7840"/>
                    <a:pt x="47" y="7840"/>
                  </a:cubicBezTo>
                  <a:lnTo>
                    <a:pt x="13587" y="7840"/>
                  </a:lnTo>
                  <a:cubicBezTo>
                    <a:pt x="13613" y="7840"/>
                    <a:pt x="13633" y="7819"/>
                    <a:pt x="13633" y="7793"/>
                  </a:cubicBezTo>
                  <a:lnTo>
                    <a:pt x="13633" y="354"/>
                  </a:lnTo>
                  <a:cubicBezTo>
                    <a:pt x="13633" y="162"/>
                    <a:pt x="13478" y="1"/>
                    <a:pt x="13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5"/>
            <p:cNvSpPr/>
            <p:nvPr/>
          </p:nvSpPr>
          <p:spPr>
            <a:xfrm>
              <a:off x="638125" y="3605800"/>
              <a:ext cx="338525" cy="193550"/>
            </a:xfrm>
            <a:custGeom>
              <a:avLst/>
              <a:gdLst/>
              <a:ahLst/>
              <a:cxnLst/>
              <a:rect l="l" t="t" r="r" b="b"/>
              <a:pathLst>
                <a:path w="13541" h="7742" extrusionOk="0">
                  <a:moveTo>
                    <a:pt x="13541" y="7741"/>
                  </a:moveTo>
                  <a:lnTo>
                    <a:pt x="1" y="7741"/>
                  </a:lnTo>
                  <a:lnTo>
                    <a:pt x="1" y="302"/>
                  </a:lnTo>
                  <a:cubicBezTo>
                    <a:pt x="1" y="136"/>
                    <a:pt x="136" y="1"/>
                    <a:pt x="307" y="1"/>
                  </a:cubicBezTo>
                  <a:lnTo>
                    <a:pt x="13234" y="1"/>
                  </a:lnTo>
                  <a:cubicBezTo>
                    <a:pt x="13400" y="1"/>
                    <a:pt x="13541" y="136"/>
                    <a:pt x="13541" y="302"/>
                  </a:cubicBezTo>
                  <a:lnTo>
                    <a:pt x="13541" y="7741"/>
                  </a:ln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5"/>
            <p:cNvSpPr/>
            <p:nvPr/>
          </p:nvSpPr>
          <p:spPr>
            <a:xfrm>
              <a:off x="636975" y="3604500"/>
              <a:ext cx="340850" cy="219775"/>
            </a:xfrm>
            <a:custGeom>
              <a:avLst/>
              <a:gdLst/>
              <a:ahLst/>
              <a:cxnLst/>
              <a:rect l="l" t="t" r="r" b="b"/>
              <a:pathLst>
                <a:path w="13634" h="8791" extrusionOk="0">
                  <a:moveTo>
                    <a:pt x="13280" y="99"/>
                  </a:moveTo>
                  <a:cubicBezTo>
                    <a:pt x="13421" y="99"/>
                    <a:pt x="13535" y="214"/>
                    <a:pt x="13535" y="354"/>
                  </a:cubicBezTo>
                  <a:lnTo>
                    <a:pt x="13535" y="8437"/>
                  </a:lnTo>
                  <a:cubicBezTo>
                    <a:pt x="13535" y="8577"/>
                    <a:pt x="13421" y="8692"/>
                    <a:pt x="13280" y="8692"/>
                  </a:cubicBezTo>
                  <a:lnTo>
                    <a:pt x="353" y="8692"/>
                  </a:lnTo>
                  <a:cubicBezTo>
                    <a:pt x="208" y="8692"/>
                    <a:pt x="93" y="8577"/>
                    <a:pt x="99" y="8437"/>
                  </a:cubicBezTo>
                  <a:lnTo>
                    <a:pt x="99" y="354"/>
                  </a:lnTo>
                  <a:cubicBezTo>
                    <a:pt x="99" y="214"/>
                    <a:pt x="208" y="99"/>
                    <a:pt x="353" y="99"/>
                  </a:cubicBezTo>
                  <a:close/>
                  <a:moveTo>
                    <a:pt x="353" y="1"/>
                  </a:moveTo>
                  <a:cubicBezTo>
                    <a:pt x="156" y="1"/>
                    <a:pt x="0" y="162"/>
                    <a:pt x="0" y="354"/>
                  </a:cubicBezTo>
                  <a:lnTo>
                    <a:pt x="0" y="8437"/>
                  </a:lnTo>
                  <a:cubicBezTo>
                    <a:pt x="0" y="8634"/>
                    <a:pt x="156" y="8790"/>
                    <a:pt x="353" y="8790"/>
                  </a:cubicBezTo>
                  <a:lnTo>
                    <a:pt x="13280" y="8790"/>
                  </a:lnTo>
                  <a:cubicBezTo>
                    <a:pt x="13478" y="8790"/>
                    <a:pt x="13633" y="8634"/>
                    <a:pt x="13633" y="8437"/>
                  </a:cubicBezTo>
                  <a:lnTo>
                    <a:pt x="13633" y="354"/>
                  </a:lnTo>
                  <a:cubicBezTo>
                    <a:pt x="13633" y="162"/>
                    <a:pt x="13478" y="1"/>
                    <a:pt x="13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5"/>
            <p:cNvSpPr/>
            <p:nvPr/>
          </p:nvSpPr>
          <p:spPr>
            <a:xfrm>
              <a:off x="798950" y="38040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8" y="0"/>
                  </a:moveTo>
                  <a:cubicBezTo>
                    <a:pt x="114" y="0"/>
                    <a:pt x="0" y="270"/>
                    <a:pt x="161" y="431"/>
                  </a:cubicBezTo>
                  <a:cubicBezTo>
                    <a:pt x="211" y="481"/>
                    <a:pt x="272" y="503"/>
                    <a:pt x="332" y="503"/>
                  </a:cubicBezTo>
                  <a:cubicBezTo>
                    <a:pt x="462" y="503"/>
                    <a:pt x="587" y="402"/>
                    <a:pt x="587" y="249"/>
                  </a:cubicBezTo>
                  <a:cubicBezTo>
                    <a:pt x="587" y="114"/>
                    <a:pt x="473" y="0"/>
                    <a:pt x="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5"/>
            <p:cNvSpPr/>
            <p:nvPr/>
          </p:nvSpPr>
          <p:spPr>
            <a:xfrm>
              <a:off x="797375" y="3802775"/>
              <a:ext cx="17425" cy="15000"/>
            </a:xfrm>
            <a:custGeom>
              <a:avLst/>
              <a:gdLst/>
              <a:ahLst/>
              <a:cxnLst/>
              <a:rect l="l" t="t" r="r" b="b"/>
              <a:pathLst>
                <a:path w="697" h="600" extrusionOk="0">
                  <a:moveTo>
                    <a:pt x="401" y="101"/>
                  </a:moveTo>
                  <a:cubicBezTo>
                    <a:pt x="510" y="101"/>
                    <a:pt x="598" y="189"/>
                    <a:pt x="603" y="298"/>
                  </a:cubicBezTo>
                  <a:cubicBezTo>
                    <a:pt x="603" y="422"/>
                    <a:pt x="503" y="502"/>
                    <a:pt x="398" y="502"/>
                  </a:cubicBezTo>
                  <a:cubicBezTo>
                    <a:pt x="348" y="502"/>
                    <a:pt x="297" y="484"/>
                    <a:pt x="255" y="444"/>
                  </a:cubicBezTo>
                  <a:cubicBezTo>
                    <a:pt x="131" y="314"/>
                    <a:pt x="219" y="101"/>
                    <a:pt x="401" y="101"/>
                  </a:cubicBezTo>
                  <a:close/>
                  <a:moveTo>
                    <a:pt x="398" y="0"/>
                  </a:moveTo>
                  <a:cubicBezTo>
                    <a:pt x="324" y="0"/>
                    <a:pt x="249" y="28"/>
                    <a:pt x="188" y="91"/>
                  </a:cubicBezTo>
                  <a:cubicBezTo>
                    <a:pt x="1" y="278"/>
                    <a:pt x="136" y="600"/>
                    <a:pt x="401" y="600"/>
                  </a:cubicBezTo>
                  <a:cubicBezTo>
                    <a:pt x="567" y="600"/>
                    <a:pt x="697" y="465"/>
                    <a:pt x="697" y="298"/>
                  </a:cubicBezTo>
                  <a:cubicBezTo>
                    <a:pt x="697" y="120"/>
                    <a:pt x="550" y="0"/>
                    <a:pt x="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5"/>
            <p:cNvSpPr/>
            <p:nvPr/>
          </p:nvSpPr>
          <p:spPr>
            <a:xfrm>
              <a:off x="594650" y="3823075"/>
              <a:ext cx="425475" cy="9375"/>
            </a:xfrm>
            <a:custGeom>
              <a:avLst/>
              <a:gdLst/>
              <a:ahLst/>
              <a:cxnLst/>
              <a:rect l="l" t="t" r="r" b="b"/>
              <a:pathLst>
                <a:path w="17019" h="375" extrusionOk="0">
                  <a:moveTo>
                    <a:pt x="1864" y="0"/>
                  </a:moveTo>
                  <a:cubicBezTo>
                    <a:pt x="1786" y="0"/>
                    <a:pt x="1709" y="6"/>
                    <a:pt x="1631" y="16"/>
                  </a:cubicBezTo>
                  <a:lnTo>
                    <a:pt x="1" y="374"/>
                  </a:lnTo>
                  <a:lnTo>
                    <a:pt x="17019" y="374"/>
                  </a:lnTo>
                  <a:lnTo>
                    <a:pt x="15383" y="16"/>
                  </a:lnTo>
                  <a:cubicBezTo>
                    <a:pt x="15306" y="6"/>
                    <a:pt x="15228" y="0"/>
                    <a:pt x="15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5"/>
            <p:cNvSpPr/>
            <p:nvPr/>
          </p:nvSpPr>
          <p:spPr>
            <a:xfrm>
              <a:off x="594650" y="3832425"/>
              <a:ext cx="425475" cy="11450"/>
            </a:xfrm>
            <a:custGeom>
              <a:avLst/>
              <a:gdLst/>
              <a:ahLst/>
              <a:cxnLst/>
              <a:rect l="l" t="t" r="r" b="b"/>
              <a:pathLst>
                <a:path w="17019" h="458" extrusionOk="0">
                  <a:moveTo>
                    <a:pt x="1" y="0"/>
                  </a:moveTo>
                  <a:lnTo>
                    <a:pt x="312" y="457"/>
                  </a:lnTo>
                  <a:lnTo>
                    <a:pt x="16702" y="457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5"/>
            <p:cNvSpPr/>
            <p:nvPr/>
          </p:nvSpPr>
          <p:spPr>
            <a:xfrm>
              <a:off x="593350" y="3831250"/>
              <a:ext cx="428075" cy="13775"/>
            </a:xfrm>
            <a:custGeom>
              <a:avLst/>
              <a:gdLst/>
              <a:ahLst/>
              <a:cxnLst/>
              <a:rect l="l" t="t" r="r" b="b"/>
              <a:pathLst>
                <a:path w="17123" h="551" extrusionOk="0">
                  <a:moveTo>
                    <a:pt x="16977" y="99"/>
                  </a:moveTo>
                  <a:lnTo>
                    <a:pt x="16733" y="452"/>
                  </a:lnTo>
                  <a:lnTo>
                    <a:pt x="390" y="452"/>
                  </a:lnTo>
                  <a:lnTo>
                    <a:pt x="146" y="99"/>
                  </a:lnTo>
                  <a:close/>
                  <a:moveTo>
                    <a:pt x="53" y="1"/>
                  </a:moveTo>
                  <a:cubicBezTo>
                    <a:pt x="32" y="1"/>
                    <a:pt x="16" y="11"/>
                    <a:pt x="6" y="26"/>
                  </a:cubicBezTo>
                  <a:cubicBezTo>
                    <a:pt x="1" y="42"/>
                    <a:pt x="1" y="63"/>
                    <a:pt x="11" y="78"/>
                  </a:cubicBezTo>
                  <a:lnTo>
                    <a:pt x="328" y="530"/>
                  </a:lnTo>
                  <a:cubicBezTo>
                    <a:pt x="333" y="546"/>
                    <a:pt x="348" y="551"/>
                    <a:pt x="364" y="551"/>
                  </a:cubicBezTo>
                  <a:lnTo>
                    <a:pt x="16754" y="551"/>
                  </a:lnTo>
                  <a:cubicBezTo>
                    <a:pt x="16770" y="551"/>
                    <a:pt x="16785" y="546"/>
                    <a:pt x="16796" y="530"/>
                  </a:cubicBezTo>
                  <a:lnTo>
                    <a:pt x="17112" y="78"/>
                  </a:lnTo>
                  <a:cubicBezTo>
                    <a:pt x="17123" y="63"/>
                    <a:pt x="17123" y="42"/>
                    <a:pt x="17112" y="26"/>
                  </a:cubicBezTo>
                  <a:cubicBezTo>
                    <a:pt x="17107" y="11"/>
                    <a:pt x="17092" y="1"/>
                    <a:pt x="17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5"/>
            <p:cNvSpPr/>
            <p:nvPr/>
          </p:nvSpPr>
          <p:spPr>
            <a:xfrm>
              <a:off x="594650" y="3823075"/>
              <a:ext cx="425475" cy="9375"/>
            </a:xfrm>
            <a:custGeom>
              <a:avLst/>
              <a:gdLst/>
              <a:ahLst/>
              <a:cxnLst/>
              <a:rect l="l" t="t" r="r" b="b"/>
              <a:pathLst>
                <a:path w="17019" h="375" extrusionOk="0">
                  <a:moveTo>
                    <a:pt x="1" y="374"/>
                  </a:moveTo>
                  <a:lnTo>
                    <a:pt x="17019" y="374"/>
                  </a:lnTo>
                  <a:lnTo>
                    <a:pt x="15383" y="16"/>
                  </a:lnTo>
                  <a:cubicBezTo>
                    <a:pt x="15306" y="6"/>
                    <a:pt x="15228" y="0"/>
                    <a:pt x="15150" y="0"/>
                  </a:cubicBezTo>
                  <a:lnTo>
                    <a:pt x="1864" y="0"/>
                  </a:lnTo>
                  <a:cubicBezTo>
                    <a:pt x="1786" y="0"/>
                    <a:pt x="1709" y="6"/>
                    <a:pt x="1631" y="1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5"/>
            <p:cNvSpPr/>
            <p:nvPr/>
          </p:nvSpPr>
          <p:spPr>
            <a:xfrm>
              <a:off x="592975" y="3821775"/>
              <a:ext cx="428850" cy="11975"/>
            </a:xfrm>
            <a:custGeom>
              <a:avLst/>
              <a:gdLst/>
              <a:ahLst/>
              <a:cxnLst/>
              <a:rect l="l" t="t" r="r" b="b"/>
              <a:pathLst>
                <a:path w="17154" h="479" extrusionOk="0">
                  <a:moveTo>
                    <a:pt x="15217" y="99"/>
                  </a:moveTo>
                  <a:cubicBezTo>
                    <a:pt x="15295" y="99"/>
                    <a:pt x="15367" y="104"/>
                    <a:pt x="15440" y="115"/>
                  </a:cubicBezTo>
                  <a:lnTo>
                    <a:pt x="16639" y="380"/>
                  </a:lnTo>
                  <a:lnTo>
                    <a:pt x="514" y="380"/>
                  </a:lnTo>
                  <a:lnTo>
                    <a:pt x="1703" y="115"/>
                  </a:lnTo>
                  <a:cubicBezTo>
                    <a:pt x="1781" y="104"/>
                    <a:pt x="1853" y="99"/>
                    <a:pt x="1931" y="99"/>
                  </a:cubicBezTo>
                  <a:close/>
                  <a:moveTo>
                    <a:pt x="1937" y="1"/>
                  </a:moveTo>
                  <a:cubicBezTo>
                    <a:pt x="1853" y="1"/>
                    <a:pt x="1770" y="6"/>
                    <a:pt x="1687" y="21"/>
                  </a:cubicBezTo>
                  <a:lnTo>
                    <a:pt x="57" y="380"/>
                  </a:lnTo>
                  <a:cubicBezTo>
                    <a:pt x="0" y="395"/>
                    <a:pt x="10" y="473"/>
                    <a:pt x="68" y="478"/>
                  </a:cubicBezTo>
                  <a:lnTo>
                    <a:pt x="17086" y="478"/>
                  </a:lnTo>
                  <a:cubicBezTo>
                    <a:pt x="17143" y="473"/>
                    <a:pt x="17153" y="395"/>
                    <a:pt x="17096" y="380"/>
                  </a:cubicBezTo>
                  <a:lnTo>
                    <a:pt x="15461" y="21"/>
                  </a:lnTo>
                  <a:cubicBezTo>
                    <a:pt x="15378" y="6"/>
                    <a:pt x="15300" y="1"/>
                    <a:pt x="15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5"/>
            <p:cNvSpPr/>
            <p:nvPr/>
          </p:nvSpPr>
          <p:spPr>
            <a:xfrm>
              <a:off x="594650" y="3832425"/>
              <a:ext cx="425475" cy="11450"/>
            </a:xfrm>
            <a:custGeom>
              <a:avLst/>
              <a:gdLst/>
              <a:ahLst/>
              <a:cxnLst/>
              <a:rect l="l" t="t" r="r" b="b"/>
              <a:pathLst>
                <a:path w="17019" h="458" extrusionOk="0">
                  <a:moveTo>
                    <a:pt x="1" y="0"/>
                  </a:moveTo>
                  <a:lnTo>
                    <a:pt x="312" y="457"/>
                  </a:lnTo>
                  <a:lnTo>
                    <a:pt x="16702" y="457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5"/>
            <p:cNvSpPr/>
            <p:nvPr/>
          </p:nvSpPr>
          <p:spPr>
            <a:xfrm>
              <a:off x="418275" y="3840200"/>
              <a:ext cx="72300" cy="4450"/>
            </a:xfrm>
            <a:custGeom>
              <a:avLst/>
              <a:gdLst/>
              <a:ahLst/>
              <a:cxnLst/>
              <a:rect l="l" t="t" r="r" b="b"/>
              <a:pathLst>
                <a:path w="2892" h="178" extrusionOk="0">
                  <a:moveTo>
                    <a:pt x="1443" y="1"/>
                  </a:moveTo>
                  <a:cubicBezTo>
                    <a:pt x="649" y="1"/>
                    <a:pt x="0" y="42"/>
                    <a:pt x="0" y="89"/>
                  </a:cubicBezTo>
                  <a:cubicBezTo>
                    <a:pt x="0" y="141"/>
                    <a:pt x="649" y="177"/>
                    <a:pt x="1443" y="177"/>
                  </a:cubicBezTo>
                  <a:cubicBezTo>
                    <a:pt x="2243" y="177"/>
                    <a:pt x="2892" y="141"/>
                    <a:pt x="2892" y="89"/>
                  </a:cubicBezTo>
                  <a:cubicBezTo>
                    <a:pt x="2892" y="42"/>
                    <a:pt x="2243" y="1"/>
                    <a:pt x="1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5"/>
            <p:cNvSpPr/>
            <p:nvPr/>
          </p:nvSpPr>
          <p:spPr>
            <a:xfrm>
              <a:off x="428900" y="3718200"/>
              <a:ext cx="24425" cy="111775"/>
            </a:xfrm>
            <a:custGeom>
              <a:avLst/>
              <a:gdLst/>
              <a:ahLst/>
              <a:cxnLst/>
              <a:rect l="l" t="t" r="r" b="b"/>
              <a:pathLst>
                <a:path w="977" h="4471" extrusionOk="0">
                  <a:moveTo>
                    <a:pt x="556" y="1"/>
                  </a:moveTo>
                  <a:lnTo>
                    <a:pt x="1" y="4419"/>
                  </a:lnTo>
                  <a:lnTo>
                    <a:pt x="421" y="4471"/>
                  </a:lnTo>
                  <a:lnTo>
                    <a:pt x="977" y="53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5"/>
            <p:cNvSpPr/>
            <p:nvPr/>
          </p:nvSpPr>
          <p:spPr>
            <a:xfrm>
              <a:off x="427750" y="3717175"/>
              <a:ext cx="26875" cy="114100"/>
            </a:xfrm>
            <a:custGeom>
              <a:avLst/>
              <a:gdLst/>
              <a:ahLst/>
              <a:cxnLst/>
              <a:rect l="l" t="t" r="r" b="b"/>
              <a:pathLst>
                <a:path w="1075" h="4564" extrusionOk="0">
                  <a:moveTo>
                    <a:pt x="644" y="99"/>
                  </a:moveTo>
                  <a:lnTo>
                    <a:pt x="966" y="140"/>
                  </a:lnTo>
                  <a:lnTo>
                    <a:pt x="426" y="4460"/>
                  </a:lnTo>
                  <a:lnTo>
                    <a:pt x="104" y="4418"/>
                  </a:lnTo>
                  <a:lnTo>
                    <a:pt x="644" y="99"/>
                  </a:lnTo>
                  <a:close/>
                  <a:moveTo>
                    <a:pt x="607" y="0"/>
                  </a:moveTo>
                  <a:cubicBezTo>
                    <a:pt x="592" y="0"/>
                    <a:pt x="582" y="5"/>
                    <a:pt x="571" y="10"/>
                  </a:cubicBezTo>
                  <a:cubicBezTo>
                    <a:pt x="561" y="21"/>
                    <a:pt x="556" y="31"/>
                    <a:pt x="550" y="42"/>
                  </a:cubicBezTo>
                  <a:lnTo>
                    <a:pt x="0" y="4455"/>
                  </a:lnTo>
                  <a:cubicBezTo>
                    <a:pt x="0" y="4470"/>
                    <a:pt x="0" y="4480"/>
                    <a:pt x="10" y="4491"/>
                  </a:cubicBezTo>
                  <a:cubicBezTo>
                    <a:pt x="16" y="4501"/>
                    <a:pt x="31" y="4512"/>
                    <a:pt x="42" y="4512"/>
                  </a:cubicBezTo>
                  <a:lnTo>
                    <a:pt x="462" y="4564"/>
                  </a:lnTo>
                  <a:lnTo>
                    <a:pt x="467" y="4564"/>
                  </a:lnTo>
                  <a:cubicBezTo>
                    <a:pt x="493" y="4564"/>
                    <a:pt x="514" y="4543"/>
                    <a:pt x="514" y="4522"/>
                  </a:cubicBezTo>
                  <a:lnTo>
                    <a:pt x="1070" y="109"/>
                  </a:lnTo>
                  <a:cubicBezTo>
                    <a:pt x="1075" y="83"/>
                    <a:pt x="1054" y="57"/>
                    <a:pt x="1028" y="52"/>
                  </a:cubicBezTo>
                  <a:lnTo>
                    <a:pt x="6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5"/>
            <p:cNvSpPr/>
            <p:nvPr/>
          </p:nvSpPr>
          <p:spPr>
            <a:xfrm>
              <a:off x="442800" y="3707950"/>
              <a:ext cx="10525" cy="11575"/>
            </a:xfrm>
            <a:custGeom>
              <a:avLst/>
              <a:gdLst/>
              <a:ahLst/>
              <a:cxnLst/>
              <a:rect l="l" t="t" r="r" b="b"/>
              <a:pathLst>
                <a:path w="421" h="463" extrusionOk="0">
                  <a:moveTo>
                    <a:pt x="260" y="0"/>
                  </a:moveTo>
                  <a:lnTo>
                    <a:pt x="0" y="411"/>
                  </a:lnTo>
                  <a:lnTo>
                    <a:pt x="421" y="4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5"/>
            <p:cNvSpPr/>
            <p:nvPr/>
          </p:nvSpPr>
          <p:spPr>
            <a:xfrm>
              <a:off x="441500" y="3706750"/>
              <a:ext cx="12875" cy="14075"/>
            </a:xfrm>
            <a:custGeom>
              <a:avLst/>
              <a:gdLst/>
              <a:ahLst/>
              <a:cxnLst/>
              <a:rect l="l" t="t" r="r" b="b"/>
              <a:pathLst>
                <a:path w="515" h="563" extrusionOk="0">
                  <a:moveTo>
                    <a:pt x="296" y="163"/>
                  </a:moveTo>
                  <a:lnTo>
                    <a:pt x="400" y="453"/>
                  </a:lnTo>
                  <a:lnTo>
                    <a:pt x="135" y="422"/>
                  </a:lnTo>
                  <a:lnTo>
                    <a:pt x="296" y="163"/>
                  </a:lnTo>
                  <a:close/>
                  <a:moveTo>
                    <a:pt x="301" y="0"/>
                  </a:moveTo>
                  <a:cubicBezTo>
                    <a:pt x="286" y="0"/>
                    <a:pt x="274" y="10"/>
                    <a:pt x="265" y="22"/>
                  </a:cubicBezTo>
                  <a:lnTo>
                    <a:pt x="6" y="433"/>
                  </a:lnTo>
                  <a:cubicBezTo>
                    <a:pt x="0" y="448"/>
                    <a:pt x="0" y="464"/>
                    <a:pt x="6" y="479"/>
                  </a:cubicBezTo>
                  <a:cubicBezTo>
                    <a:pt x="11" y="495"/>
                    <a:pt x="26" y="505"/>
                    <a:pt x="42" y="511"/>
                  </a:cubicBezTo>
                  <a:lnTo>
                    <a:pt x="462" y="562"/>
                  </a:lnTo>
                  <a:lnTo>
                    <a:pt x="473" y="562"/>
                  </a:lnTo>
                  <a:cubicBezTo>
                    <a:pt x="483" y="557"/>
                    <a:pt x="494" y="552"/>
                    <a:pt x="504" y="542"/>
                  </a:cubicBezTo>
                  <a:cubicBezTo>
                    <a:pt x="514" y="531"/>
                    <a:pt x="514" y="511"/>
                    <a:pt x="509" y="495"/>
                  </a:cubicBezTo>
                  <a:lnTo>
                    <a:pt x="353" y="33"/>
                  </a:lnTo>
                  <a:cubicBezTo>
                    <a:pt x="348" y="17"/>
                    <a:pt x="333" y="2"/>
                    <a:pt x="312" y="2"/>
                  </a:cubicBezTo>
                  <a:cubicBezTo>
                    <a:pt x="308" y="1"/>
                    <a:pt x="305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5"/>
            <p:cNvSpPr/>
            <p:nvPr/>
          </p:nvSpPr>
          <p:spPr>
            <a:xfrm>
              <a:off x="414900" y="3717300"/>
              <a:ext cx="30775" cy="111375"/>
            </a:xfrm>
            <a:custGeom>
              <a:avLst/>
              <a:gdLst/>
              <a:ahLst/>
              <a:cxnLst/>
              <a:rect l="l" t="t" r="r" b="b"/>
              <a:pathLst>
                <a:path w="1231" h="4455" extrusionOk="0">
                  <a:moveTo>
                    <a:pt x="415" y="0"/>
                  </a:moveTo>
                  <a:lnTo>
                    <a:pt x="0" y="78"/>
                  </a:lnTo>
                  <a:lnTo>
                    <a:pt x="815" y="4455"/>
                  </a:lnTo>
                  <a:lnTo>
                    <a:pt x="1230" y="437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5"/>
            <p:cNvSpPr/>
            <p:nvPr/>
          </p:nvSpPr>
          <p:spPr>
            <a:xfrm>
              <a:off x="415025" y="3707425"/>
              <a:ext cx="10400" cy="11850"/>
            </a:xfrm>
            <a:custGeom>
              <a:avLst/>
              <a:gdLst/>
              <a:ahLst/>
              <a:cxnLst/>
              <a:rect l="l" t="t" r="r" b="b"/>
              <a:pathLst>
                <a:path w="416" h="474" extrusionOk="0">
                  <a:moveTo>
                    <a:pt x="120" y="1"/>
                  </a:moveTo>
                  <a:lnTo>
                    <a:pt x="0" y="473"/>
                  </a:lnTo>
                  <a:lnTo>
                    <a:pt x="416" y="395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5"/>
            <p:cNvSpPr/>
            <p:nvPr/>
          </p:nvSpPr>
          <p:spPr>
            <a:xfrm>
              <a:off x="414900" y="3717300"/>
              <a:ext cx="30775" cy="111375"/>
            </a:xfrm>
            <a:custGeom>
              <a:avLst/>
              <a:gdLst/>
              <a:ahLst/>
              <a:cxnLst/>
              <a:rect l="l" t="t" r="r" b="b"/>
              <a:pathLst>
                <a:path w="1231" h="4455" extrusionOk="0">
                  <a:moveTo>
                    <a:pt x="0" y="78"/>
                  </a:moveTo>
                  <a:lnTo>
                    <a:pt x="415" y="0"/>
                  </a:lnTo>
                  <a:lnTo>
                    <a:pt x="1230" y="4377"/>
                  </a:lnTo>
                  <a:lnTo>
                    <a:pt x="815" y="445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5"/>
            <p:cNvSpPr/>
            <p:nvPr/>
          </p:nvSpPr>
          <p:spPr>
            <a:xfrm>
              <a:off x="415025" y="3707425"/>
              <a:ext cx="10400" cy="11850"/>
            </a:xfrm>
            <a:custGeom>
              <a:avLst/>
              <a:gdLst/>
              <a:ahLst/>
              <a:cxnLst/>
              <a:rect l="l" t="t" r="r" b="b"/>
              <a:pathLst>
                <a:path w="416" h="474" extrusionOk="0">
                  <a:moveTo>
                    <a:pt x="120" y="1"/>
                  </a:moveTo>
                  <a:lnTo>
                    <a:pt x="0" y="473"/>
                  </a:lnTo>
                  <a:lnTo>
                    <a:pt x="416" y="39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5"/>
            <p:cNvSpPr/>
            <p:nvPr/>
          </p:nvSpPr>
          <p:spPr>
            <a:xfrm>
              <a:off x="413600" y="3716075"/>
              <a:ext cx="33375" cy="113775"/>
            </a:xfrm>
            <a:custGeom>
              <a:avLst/>
              <a:gdLst/>
              <a:ahLst/>
              <a:cxnLst/>
              <a:rect l="l" t="t" r="r" b="b"/>
              <a:pathLst>
                <a:path w="1335" h="4551" extrusionOk="0">
                  <a:moveTo>
                    <a:pt x="431" y="112"/>
                  </a:moveTo>
                  <a:lnTo>
                    <a:pt x="1231" y="4389"/>
                  </a:lnTo>
                  <a:lnTo>
                    <a:pt x="909" y="4452"/>
                  </a:lnTo>
                  <a:lnTo>
                    <a:pt x="109" y="169"/>
                  </a:lnTo>
                  <a:lnTo>
                    <a:pt x="431" y="112"/>
                  </a:lnTo>
                  <a:close/>
                  <a:moveTo>
                    <a:pt x="472" y="0"/>
                  </a:moveTo>
                  <a:cubicBezTo>
                    <a:pt x="469" y="0"/>
                    <a:pt x="465" y="1"/>
                    <a:pt x="462" y="3"/>
                  </a:cubicBezTo>
                  <a:lnTo>
                    <a:pt x="47" y="80"/>
                  </a:lnTo>
                  <a:cubicBezTo>
                    <a:pt x="21" y="86"/>
                    <a:pt x="0" y="112"/>
                    <a:pt x="5" y="138"/>
                  </a:cubicBezTo>
                  <a:lnTo>
                    <a:pt x="820" y="4514"/>
                  </a:lnTo>
                  <a:cubicBezTo>
                    <a:pt x="826" y="4535"/>
                    <a:pt x="846" y="4550"/>
                    <a:pt x="867" y="4550"/>
                  </a:cubicBezTo>
                  <a:lnTo>
                    <a:pt x="878" y="4550"/>
                  </a:lnTo>
                  <a:lnTo>
                    <a:pt x="1293" y="4473"/>
                  </a:lnTo>
                  <a:cubicBezTo>
                    <a:pt x="1308" y="4473"/>
                    <a:pt x="1319" y="4462"/>
                    <a:pt x="1324" y="4452"/>
                  </a:cubicBezTo>
                  <a:cubicBezTo>
                    <a:pt x="1334" y="4441"/>
                    <a:pt x="1334" y="4431"/>
                    <a:pt x="1334" y="4415"/>
                  </a:cubicBezTo>
                  <a:lnTo>
                    <a:pt x="519" y="39"/>
                  </a:lnTo>
                  <a:cubicBezTo>
                    <a:pt x="514" y="28"/>
                    <a:pt x="509" y="18"/>
                    <a:pt x="499" y="8"/>
                  </a:cubicBezTo>
                  <a:cubicBezTo>
                    <a:pt x="491" y="4"/>
                    <a:pt x="481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5"/>
            <p:cNvSpPr/>
            <p:nvPr/>
          </p:nvSpPr>
          <p:spPr>
            <a:xfrm>
              <a:off x="413725" y="3706225"/>
              <a:ext cx="12875" cy="14200"/>
            </a:xfrm>
            <a:custGeom>
              <a:avLst/>
              <a:gdLst/>
              <a:ahLst/>
              <a:cxnLst/>
              <a:rect l="l" t="t" r="r" b="b"/>
              <a:pathLst>
                <a:path w="515" h="568" extrusionOk="0">
                  <a:moveTo>
                    <a:pt x="192" y="163"/>
                  </a:moveTo>
                  <a:lnTo>
                    <a:pt x="379" y="412"/>
                  </a:lnTo>
                  <a:lnTo>
                    <a:pt x="115" y="459"/>
                  </a:lnTo>
                  <a:lnTo>
                    <a:pt x="192" y="163"/>
                  </a:lnTo>
                  <a:close/>
                  <a:moveTo>
                    <a:pt x="175" y="1"/>
                  </a:moveTo>
                  <a:cubicBezTo>
                    <a:pt x="172" y="1"/>
                    <a:pt x="169" y="1"/>
                    <a:pt x="166" y="2"/>
                  </a:cubicBezTo>
                  <a:cubicBezTo>
                    <a:pt x="146" y="7"/>
                    <a:pt x="130" y="23"/>
                    <a:pt x="125" y="38"/>
                  </a:cubicBezTo>
                  <a:lnTo>
                    <a:pt x="0" y="511"/>
                  </a:lnTo>
                  <a:cubicBezTo>
                    <a:pt x="0" y="526"/>
                    <a:pt x="0" y="542"/>
                    <a:pt x="16" y="552"/>
                  </a:cubicBezTo>
                  <a:cubicBezTo>
                    <a:pt x="21" y="563"/>
                    <a:pt x="37" y="568"/>
                    <a:pt x="52" y="568"/>
                  </a:cubicBezTo>
                  <a:lnTo>
                    <a:pt x="57" y="568"/>
                  </a:lnTo>
                  <a:lnTo>
                    <a:pt x="473" y="490"/>
                  </a:lnTo>
                  <a:cubicBezTo>
                    <a:pt x="494" y="490"/>
                    <a:pt x="504" y="474"/>
                    <a:pt x="509" y="464"/>
                  </a:cubicBezTo>
                  <a:cubicBezTo>
                    <a:pt x="514" y="443"/>
                    <a:pt x="514" y="428"/>
                    <a:pt x="504" y="417"/>
                  </a:cubicBezTo>
                  <a:lnTo>
                    <a:pt x="213" y="23"/>
                  </a:lnTo>
                  <a:cubicBezTo>
                    <a:pt x="205" y="10"/>
                    <a:pt x="189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5"/>
            <p:cNvSpPr/>
            <p:nvPr/>
          </p:nvSpPr>
          <p:spPr>
            <a:xfrm>
              <a:off x="427750" y="3701725"/>
              <a:ext cx="10775" cy="111250"/>
            </a:xfrm>
            <a:custGeom>
              <a:avLst/>
              <a:gdLst/>
              <a:ahLst/>
              <a:cxnLst/>
              <a:rect l="l" t="t" r="r" b="b"/>
              <a:pathLst>
                <a:path w="431" h="4450" extrusionOk="0">
                  <a:moveTo>
                    <a:pt x="5" y="0"/>
                  </a:moveTo>
                  <a:lnTo>
                    <a:pt x="0" y="4450"/>
                  </a:lnTo>
                  <a:lnTo>
                    <a:pt x="421" y="445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5"/>
            <p:cNvSpPr/>
            <p:nvPr/>
          </p:nvSpPr>
          <p:spPr>
            <a:xfrm>
              <a:off x="428125" y="3690675"/>
              <a:ext cx="10550" cy="11075"/>
            </a:xfrm>
            <a:custGeom>
              <a:avLst/>
              <a:gdLst/>
              <a:ahLst/>
              <a:cxnLst/>
              <a:rect l="l" t="t" r="r" b="b"/>
              <a:pathLst>
                <a:path w="422" h="443" extrusionOk="0">
                  <a:moveTo>
                    <a:pt x="208" y="1"/>
                  </a:moveTo>
                  <a:lnTo>
                    <a:pt x="1" y="442"/>
                  </a:lnTo>
                  <a:lnTo>
                    <a:pt x="421" y="442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5"/>
            <p:cNvSpPr/>
            <p:nvPr/>
          </p:nvSpPr>
          <p:spPr>
            <a:xfrm>
              <a:off x="427750" y="3701725"/>
              <a:ext cx="10775" cy="111250"/>
            </a:xfrm>
            <a:custGeom>
              <a:avLst/>
              <a:gdLst/>
              <a:ahLst/>
              <a:cxnLst/>
              <a:rect l="l" t="t" r="r" b="b"/>
              <a:pathLst>
                <a:path w="431" h="4450" extrusionOk="0">
                  <a:moveTo>
                    <a:pt x="5" y="0"/>
                  </a:moveTo>
                  <a:lnTo>
                    <a:pt x="431" y="0"/>
                  </a:lnTo>
                  <a:lnTo>
                    <a:pt x="421" y="4450"/>
                  </a:lnTo>
                  <a:lnTo>
                    <a:pt x="0" y="445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5"/>
            <p:cNvSpPr/>
            <p:nvPr/>
          </p:nvSpPr>
          <p:spPr>
            <a:xfrm>
              <a:off x="428125" y="3690675"/>
              <a:ext cx="10550" cy="11075"/>
            </a:xfrm>
            <a:custGeom>
              <a:avLst/>
              <a:gdLst/>
              <a:ahLst/>
              <a:cxnLst/>
              <a:rect l="l" t="t" r="r" b="b"/>
              <a:pathLst>
                <a:path w="422" h="443" extrusionOk="0">
                  <a:moveTo>
                    <a:pt x="208" y="1"/>
                  </a:moveTo>
                  <a:lnTo>
                    <a:pt x="1" y="442"/>
                  </a:lnTo>
                  <a:lnTo>
                    <a:pt x="421" y="442"/>
                  </a:ln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5"/>
            <p:cNvSpPr/>
            <p:nvPr/>
          </p:nvSpPr>
          <p:spPr>
            <a:xfrm>
              <a:off x="426700" y="3700550"/>
              <a:ext cx="13275" cy="113725"/>
            </a:xfrm>
            <a:custGeom>
              <a:avLst/>
              <a:gdLst/>
              <a:ahLst/>
              <a:cxnLst/>
              <a:rect l="l" t="t" r="r" b="b"/>
              <a:pathLst>
                <a:path w="531" h="4549" extrusionOk="0">
                  <a:moveTo>
                    <a:pt x="431" y="94"/>
                  </a:moveTo>
                  <a:lnTo>
                    <a:pt x="421" y="4450"/>
                  </a:lnTo>
                  <a:lnTo>
                    <a:pt x="99" y="4450"/>
                  </a:lnTo>
                  <a:lnTo>
                    <a:pt x="104" y="94"/>
                  </a:lnTo>
                  <a:close/>
                  <a:moveTo>
                    <a:pt x="58" y="1"/>
                  </a:moveTo>
                  <a:cubicBezTo>
                    <a:pt x="32" y="1"/>
                    <a:pt x="11" y="21"/>
                    <a:pt x="11" y="47"/>
                  </a:cubicBezTo>
                  <a:lnTo>
                    <a:pt x="1" y="4497"/>
                  </a:lnTo>
                  <a:cubicBezTo>
                    <a:pt x="1" y="4528"/>
                    <a:pt x="21" y="4548"/>
                    <a:pt x="47" y="4548"/>
                  </a:cubicBezTo>
                  <a:lnTo>
                    <a:pt x="473" y="4548"/>
                  </a:lnTo>
                  <a:cubicBezTo>
                    <a:pt x="483" y="4548"/>
                    <a:pt x="494" y="4543"/>
                    <a:pt x="504" y="4533"/>
                  </a:cubicBezTo>
                  <a:cubicBezTo>
                    <a:pt x="514" y="4522"/>
                    <a:pt x="520" y="4512"/>
                    <a:pt x="520" y="4502"/>
                  </a:cubicBezTo>
                  <a:lnTo>
                    <a:pt x="530" y="47"/>
                  </a:lnTo>
                  <a:cubicBezTo>
                    <a:pt x="530" y="37"/>
                    <a:pt x="525" y="21"/>
                    <a:pt x="514" y="16"/>
                  </a:cubicBezTo>
                  <a:cubicBezTo>
                    <a:pt x="504" y="6"/>
                    <a:pt x="494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5"/>
            <p:cNvSpPr/>
            <p:nvPr/>
          </p:nvSpPr>
          <p:spPr>
            <a:xfrm>
              <a:off x="426825" y="3689525"/>
              <a:ext cx="13400" cy="13525"/>
            </a:xfrm>
            <a:custGeom>
              <a:avLst/>
              <a:gdLst/>
              <a:ahLst/>
              <a:cxnLst/>
              <a:rect l="l" t="t" r="r" b="b"/>
              <a:pathLst>
                <a:path w="536" h="541" extrusionOk="0">
                  <a:moveTo>
                    <a:pt x="260" y="161"/>
                  </a:moveTo>
                  <a:lnTo>
                    <a:pt x="395" y="442"/>
                  </a:lnTo>
                  <a:lnTo>
                    <a:pt x="130" y="442"/>
                  </a:lnTo>
                  <a:lnTo>
                    <a:pt x="260" y="161"/>
                  </a:lnTo>
                  <a:close/>
                  <a:moveTo>
                    <a:pt x="260" y="0"/>
                  </a:moveTo>
                  <a:cubicBezTo>
                    <a:pt x="245" y="0"/>
                    <a:pt x="229" y="11"/>
                    <a:pt x="219" y="26"/>
                  </a:cubicBezTo>
                  <a:lnTo>
                    <a:pt x="11" y="467"/>
                  </a:lnTo>
                  <a:cubicBezTo>
                    <a:pt x="1" y="483"/>
                    <a:pt x="1" y="499"/>
                    <a:pt x="11" y="514"/>
                  </a:cubicBezTo>
                  <a:cubicBezTo>
                    <a:pt x="21" y="530"/>
                    <a:pt x="37" y="535"/>
                    <a:pt x="53" y="540"/>
                  </a:cubicBezTo>
                  <a:lnTo>
                    <a:pt x="478" y="540"/>
                  </a:lnTo>
                  <a:cubicBezTo>
                    <a:pt x="515" y="540"/>
                    <a:pt x="535" y="499"/>
                    <a:pt x="520" y="467"/>
                  </a:cubicBezTo>
                  <a:lnTo>
                    <a:pt x="307" y="26"/>
                  </a:lnTo>
                  <a:cubicBezTo>
                    <a:pt x="297" y="11"/>
                    <a:pt x="28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5"/>
            <p:cNvSpPr/>
            <p:nvPr/>
          </p:nvSpPr>
          <p:spPr>
            <a:xfrm>
              <a:off x="461100" y="3731125"/>
              <a:ext cx="23125" cy="28500"/>
            </a:xfrm>
            <a:custGeom>
              <a:avLst/>
              <a:gdLst/>
              <a:ahLst/>
              <a:cxnLst/>
              <a:rect l="l" t="t" r="r" b="b"/>
              <a:pathLst>
                <a:path w="925" h="1140" extrusionOk="0">
                  <a:moveTo>
                    <a:pt x="613" y="96"/>
                  </a:moveTo>
                  <a:cubicBezTo>
                    <a:pt x="649" y="96"/>
                    <a:pt x="691" y="112"/>
                    <a:pt x="717" y="138"/>
                  </a:cubicBezTo>
                  <a:cubicBezTo>
                    <a:pt x="810" y="221"/>
                    <a:pt x="815" y="413"/>
                    <a:pt x="732" y="548"/>
                  </a:cubicBezTo>
                  <a:lnTo>
                    <a:pt x="504" y="916"/>
                  </a:lnTo>
                  <a:cubicBezTo>
                    <a:pt x="473" y="979"/>
                    <a:pt x="410" y="1031"/>
                    <a:pt x="333" y="1046"/>
                  </a:cubicBezTo>
                  <a:cubicBezTo>
                    <a:pt x="327" y="1047"/>
                    <a:pt x="321" y="1047"/>
                    <a:pt x="315" y="1047"/>
                  </a:cubicBezTo>
                  <a:cubicBezTo>
                    <a:pt x="275" y="1047"/>
                    <a:pt x="240" y="1032"/>
                    <a:pt x="208" y="1005"/>
                  </a:cubicBezTo>
                  <a:cubicBezTo>
                    <a:pt x="120" y="922"/>
                    <a:pt x="109" y="730"/>
                    <a:pt x="192" y="595"/>
                  </a:cubicBezTo>
                  <a:lnTo>
                    <a:pt x="421" y="226"/>
                  </a:lnTo>
                  <a:cubicBezTo>
                    <a:pt x="457" y="159"/>
                    <a:pt x="519" y="112"/>
                    <a:pt x="592" y="96"/>
                  </a:cubicBezTo>
                  <a:close/>
                  <a:moveTo>
                    <a:pt x="615" y="0"/>
                  </a:moveTo>
                  <a:cubicBezTo>
                    <a:pt x="602" y="0"/>
                    <a:pt x="590" y="1"/>
                    <a:pt x="577" y="3"/>
                  </a:cubicBezTo>
                  <a:cubicBezTo>
                    <a:pt x="478" y="18"/>
                    <a:pt x="390" y="81"/>
                    <a:pt x="338" y="174"/>
                  </a:cubicBezTo>
                  <a:lnTo>
                    <a:pt x="109" y="543"/>
                  </a:lnTo>
                  <a:cubicBezTo>
                    <a:pt x="0" y="719"/>
                    <a:pt x="11" y="953"/>
                    <a:pt x="140" y="1072"/>
                  </a:cubicBezTo>
                  <a:cubicBezTo>
                    <a:pt x="187" y="1114"/>
                    <a:pt x="250" y="1140"/>
                    <a:pt x="312" y="1140"/>
                  </a:cubicBezTo>
                  <a:lnTo>
                    <a:pt x="348" y="1135"/>
                  </a:lnTo>
                  <a:cubicBezTo>
                    <a:pt x="447" y="1119"/>
                    <a:pt x="540" y="1057"/>
                    <a:pt x="587" y="963"/>
                  </a:cubicBezTo>
                  <a:lnTo>
                    <a:pt x="815" y="595"/>
                  </a:lnTo>
                  <a:cubicBezTo>
                    <a:pt x="924" y="418"/>
                    <a:pt x="914" y="184"/>
                    <a:pt x="784" y="65"/>
                  </a:cubicBezTo>
                  <a:cubicBezTo>
                    <a:pt x="737" y="22"/>
                    <a:pt x="678" y="0"/>
                    <a:pt x="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5"/>
            <p:cNvSpPr/>
            <p:nvPr/>
          </p:nvSpPr>
          <p:spPr>
            <a:xfrm>
              <a:off x="442275" y="3734675"/>
              <a:ext cx="29750" cy="46250"/>
            </a:xfrm>
            <a:custGeom>
              <a:avLst/>
              <a:gdLst/>
              <a:ahLst/>
              <a:cxnLst/>
              <a:rect l="l" t="t" r="r" b="b"/>
              <a:pathLst>
                <a:path w="1190" h="1850" extrusionOk="0">
                  <a:moveTo>
                    <a:pt x="1112" y="1"/>
                  </a:moveTo>
                  <a:lnTo>
                    <a:pt x="1" y="1797"/>
                  </a:lnTo>
                  <a:lnTo>
                    <a:pt x="84" y="1849"/>
                  </a:lnTo>
                  <a:lnTo>
                    <a:pt x="1189" y="53"/>
                  </a:lnTo>
                  <a:lnTo>
                    <a:pt x="1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5"/>
            <p:cNvSpPr/>
            <p:nvPr/>
          </p:nvSpPr>
          <p:spPr>
            <a:xfrm>
              <a:off x="443175" y="3724950"/>
              <a:ext cx="16900" cy="30275"/>
            </a:xfrm>
            <a:custGeom>
              <a:avLst/>
              <a:gdLst/>
              <a:ahLst/>
              <a:cxnLst/>
              <a:rect l="l" t="t" r="r" b="b"/>
              <a:pathLst>
                <a:path w="676" h="1211" extrusionOk="0">
                  <a:moveTo>
                    <a:pt x="359" y="99"/>
                  </a:moveTo>
                  <a:cubicBezTo>
                    <a:pt x="390" y="99"/>
                    <a:pt x="421" y="110"/>
                    <a:pt x="447" y="130"/>
                  </a:cubicBezTo>
                  <a:cubicBezTo>
                    <a:pt x="504" y="177"/>
                    <a:pt x="536" y="250"/>
                    <a:pt x="536" y="322"/>
                  </a:cubicBezTo>
                  <a:lnTo>
                    <a:pt x="562" y="753"/>
                  </a:lnTo>
                  <a:cubicBezTo>
                    <a:pt x="572" y="914"/>
                    <a:pt x="478" y="1075"/>
                    <a:pt x="359" y="1106"/>
                  </a:cubicBezTo>
                  <a:cubicBezTo>
                    <a:pt x="344" y="1111"/>
                    <a:pt x="329" y="1114"/>
                    <a:pt x="314" y="1114"/>
                  </a:cubicBezTo>
                  <a:cubicBezTo>
                    <a:pt x="283" y="1114"/>
                    <a:pt x="254" y="1103"/>
                    <a:pt x="229" y="1086"/>
                  </a:cubicBezTo>
                  <a:cubicBezTo>
                    <a:pt x="167" y="1039"/>
                    <a:pt x="136" y="966"/>
                    <a:pt x="136" y="888"/>
                  </a:cubicBezTo>
                  <a:lnTo>
                    <a:pt x="110" y="457"/>
                  </a:lnTo>
                  <a:cubicBezTo>
                    <a:pt x="99" y="302"/>
                    <a:pt x="193" y="136"/>
                    <a:pt x="318" y="104"/>
                  </a:cubicBezTo>
                  <a:cubicBezTo>
                    <a:pt x="328" y="99"/>
                    <a:pt x="344" y="99"/>
                    <a:pt x="359" y="99"/>
                  </a:cubicBezTo>
                  <a:close/>
                  <a:moveTo>
                    <a:pt x="363" y="1"/>
                  </a:moveTo>
                  <a:cubicBezTo>
                    <a:pt x="339" y="1"/>
                    <a:pt x="315" y="4"/>
                    <a:pt x="292" y="11"/>
                  </a:cubicBezTo>
                  <a:cubicBezTo>
                    <a:pt x="125" y="58"/>
                    <a:pt x="1" y="255"/>
                    <a:pt x="16" y="463"/>
                  </a:cubicBezTo>
                  <a:lnTo>
                    <a:pt x="42" y="894"/>
                  </a:lnTo>
                  <a:cubicBezTo>
                    <a:pt x="42" y="997"/>
                    <a:pt x="89" y="1096"/>
                    <a:pt x="172" y="1163"/>
                  </a:cubicBezTo>
                  <a:cubicBezTo>
                    <a:pt x="214" y="1195"/>
                    <a:pt x="260" y="1210"/>
                    <a:pt x="312" y="1210"/>
                  </a:cubicBezTo>
                  <a:cubicBezTo>
                    <a:pt x="338" y="1210"/>
                    <a:pt x="359" y="1205"/>
                    <a:pt x="385" y="1200"/>
                  </a:cubicBezTo>
                  <a:cubicBezTo>
                    <a:pt x="551" y="1153"/>
                    <a:pt x="676" y="951"/>
                    <a:pt x="660" y="743"/>
                  </a:cubicBezTo>
                  <a:lnTo>
                    <a:pt x="634" y="312"/>
                  </a:lnTo>
                  <a:cubicBezTo>
                    <a:pt x="634" y="208"/>
                    <a:pt x="588" y="110"/>
                    <a:pt x="504" y="47"/>
                  </a:cubicBezTo>
                  <a:cubicBezTo>
                    <a:pt x="462" y="16"/>
                    <a:pt x="413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5"/>
            <p:cNvSpPr/>
            <p:nvPr/>
          </p:nvSpPr>
          <p:spPr>
            <a:xfrm>
              <a:off x="456425" y="3731950"/>
              <a:ext cx="5725" cy="52850"/>
            </a:xfrm>
            <a:custGeom>
              <a:avLst/>
              <a:gdLst/>
              <a:ahLst/>
              <a:cxnLst/>
              <a:rect l="l" t="t" r="r" b="b"/>
              <a:pathLst>
                <a:path w="229" h="2114" extrusionOk="0">
                  <a:moveTo>
                    <a:pt x="99" y="1"/>
                  </a:moveTo>
                  <a:lnTo>
                    <a:pt x="0" y="6"/>
                  </a:lnTo>
                  <a:lnTo>
                    <a:pt x="130" y="2114"/>
                  </a:lnTo>
                  <a:lnTo>
                    <a:pt x="229" y="210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5"/>
            <p:cNvSpPr/>
            <p:nvPr/>
          </p:nvSpPr>
          <p:spPr>
            <a:xfrm>
              <a:off x="414100" y="3762725"/>
              <a:ext cx="58450" cy="81400"/>
            </a:xfrm>
            <a:custGeom>
              <a:avLst/>
              <a:gdLst/>
              <a:ahLst/>
              <a:cxnLst/>
              <a:rect l="l" t="t" r="r" b="b"/>
              <a:pathLst>
                <a:path w="2338" h="3256" extrusionOk="0">
                  <a:moveTo>
                    <a:pt x="1" y="0"/>
                  </a:moveTo>
                  <a:lnTo>
                    <a:pt x="203" y="3152"/>
                  </a:lnTo>
                  <a:lnTo>
                    <a:pt x="707" y="3224"/>
                  </a:lnTo>
                  <a:cubicBezTo>
                    <a:pt x="852" y="3245"/>
                    <a:pt x="998" y="3256"/>
                    <a:pt x="1143" y="3256"/>
                  </a:cubicBezTo>
                  <a:cubicBezTo>
                    <a:pt x="1288" y="3256"/>
                    <a:pt x="1434" y="3245"/>
                    <a:pt x="1579" y="3224"/>
                  </a:cubicBezTo>
                  <a:lnTo>
                    <a:pt x="2135" y="3146"/>
                  </a:lnTo>
                  <a:lnTo>
                    <a:pt x="2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5"/>
            <p:cNvSpPr/>
            <p:nvPr/>
          </p:nvSpPr>
          <p:spPr>
            <a:xfrm>
              <a:off x="414100" y="3762725"/>
              <a:ext cx="58450" cy="81650"/>
            </a:xfrm>
            <a:custGeom>
              <a:avLst/>
              <a:gdLst/>
              <a:ahLst/>
              <a:cxnLst/>
              <a:rect l="l" t="t" r="r" b="b"/>
              <a:pathLst>
                <a:path w="2338" h="3266" extrusionOk="0">
                  <a:moveTo>
                    <a:pt x="2135" y="3146"/>
                  </a:moveTo>
                  <a:lnTo>
                    <a:pt x="1579" y="3224"/>
                  </a:lnTo>
                  <a:cubicBezTo>
                    <a:pt x="1288" y="3266"/>
                    <a:pt x="998" y="3266"/>
                    <a:pt x="707" y="3224"/>
                  </a:cubicBezTo>
                  <a:lnTo>
                    <a:pt x="203" y="3152"/>
                  </a:lnTo>
                  <a:lnTo>
                    <a:pt x="1" y="0"/>
                  </a:lnTo>
                  <a:lnTo>
                    <a:pt x="233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5"/>
            <p:cNvSpPr/>
            <p:nvPr/>
          </p:nvSpPr>
          <p:spPr>
            <a:xfrm>
              <a:off x="412825" y="3761425"/>
              <a:ext cx="60875" cy="84000"/>
            </a:xfrm>
            <a:custGeom>
              <a:avLst/>
              <a:gdLst/>
              <a:ahLst/>
              <a:cxnLst/>
              <a:rect l="l" t="t" r="r" b="b"/>
              <a:pathLst>
                <a:path w="2435" h="3360" extrusionOk="0">
                  <a:moveTo>
                    <a:pt x="2336" y="99"/>
                  </a:moveTo>
                  <a:lnTo>
                    <a:pt x="2139" y="3152"/>
                  </a:lnTo>
                  <a:lnTo>
                    <a:pt x="1620" y="3224"/>
                  </a:lnTo>
                  <a:cubicBezTo>
                    <a:pt x="1480" y="3245"/>
                    <a:pt x="1337" y="3256"/>
                    <a:pt x="1194" y="3256"/>
                  </a:cubicBezTo>
                  <a:cubicBezTo>
                    <a:pt x="1051" y="3256"/>
                    <a:pt x="909" y="3245"/>
                    <a:pt x="768" y="3224"/>
                  </a:cubicBezTo>
                  <a:lnTo>
                    <a:pt x="301" y="3157"/>
                  </a:lnTo>
                  <a:lnTo>
                    <a:pt x="104" y="99"/>
                  </a:lnTo>
                  <a:close/>
                  <a:moveTo>
                    <a:pt x="52" y="0"/>
                  </a:moveTo>
                  <a:cubicBezTo>
                    <a:pt x="21" y="0"/>
                    <a:pt x="0" y="26"/>
                    <a:pt x="5" y="52"/>
                  </a:cubicBezTo>
                  <a:lnTo>
                    <a:pt x="208" y="3204"/>
                  </a:lnTo>
                  <a:cubicBezTo>
                    <a:pt x="208" y="3224"/>
                    <a:pt x="223" y="3245"/>
                    <a:pt x="249" y="3245"/>
                  </a:cubicBezTo>
                  <a:lnTo>
                    <a:pt x="753" y="3323"/>
                  </a:lnTo>
                  <a:cubicBezTo>
                    <a:pt x="903" y="3344"/>
                    <a:pt x="1054" y="3354"/>
                    <a:pt x="1204" y="3359"/>
                  </a:cubicBezTo>
                  <a:cubicBezTo>
                    <a:pt x="1350" y="3354"/>
                    <a:pt x="1495" y="3349"/>
                    <a:pt x="1635" y="3328"/>
                  </a:cubicBezTo>
                  <a:lnTo>
                    <a:pt x="2191" y="3245"/>
                  </a:lnTo>
                  <a:cubicBezTo>
                    <a:pt x="2217" y="3245"/>
                    <a:pt x="2232" y="3224"/>
                    <a:pt x="2232" y="3204"/>
                  </a:cubicBezTo>
                  <a:lnTo>
                    <a:pt x="2435" y="52"/>
                  </a:lnTo>
                  <a:cubicBezTo>
                    <a:pt x="2435" y="42"/>
                    <a:pt x="2435" y="26"/>
                    <a:pt x="2425" y="16"/>
                  </a:cubicBezTo>
                  <a:cubicBezTo>
                    <a:pt x="2414" y="6"/>
                    <a:pt x="2399" y="0"/>
                    <a:pt x="2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5"/>
            <p:cNvSpPr/>
            <p:nvPr/>
          </p:nvSpPr>
          <p:spPr>
            <a:xfrm>
              <a:off x="507175" y="3842675"/>
              <a:ext cx="72325" cy="4575"/>
            </a:xfrm>
            <a:custGeom>
              <a:avLst/>
              <a:gdLst/>
              <a:ahLst/>
              <a:cxnLst/>
              <a:rect l="l" t="t" r="r" b="b"/>
              <a:pathLst>
                <a:path w="2893" h="183" extrusionOk="0">
                  <a:moveTo>
                    <a:pt x="1449" y="0"/>
                  </a:moveTo>
                  <a:cubicBezTo>
                    <a:pt x="649" y="0"/>
                    <a:pt x="0" y="42"/>
                    <a:pt x="0" y="89"/>
                  </a:cubicBezTo>
                  <a:cubicBezTo>
                    <a:pt x="0" y="141"/>
                    <a:pt x="649" y="182"/>
                    <a:pt x="1449" y="182"/>
                  </a:cubicBezTo>
                  <a:cubicBezTo>
                    <a:pt x="2243" y="182"/>
                    <a:pt x="2892" y="141"/>
                    <a:pt x="2892" y="89"/>
                  </a:cubicBezTo>
                  <a:cubicBezTo>
                    <a:pt x="2892" y="42"/>
                    <a:pt x="2243" y="0"/>
                    <a:pt x="1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5"/>
            <p:cNvSpPr/>
            <p:nvPr/>
          </p:nvSpPr>
          <p:spPr>
            <a:xfrm>
              <a:off x="497175" y="3773625"/>
              <a:ext cx="65825" cy="74000"/>
            </a:xfrm>
            <a:custGeom>
              <a:avLst/>
              <a:gdLst/>
              <a:ahLst/>
              <a:cxnLst/>
              <a:rect l="l" t="t" r="r" b="b"/>
              <a:pathLst>
                <a:path w="2633" h="2960" extrusionOk="0">
                  <a:moveTo>
                    <a:pt x="1" y="0"/>
                  </a:moveTo>
                  <a:lnTo>
                    <a:pt x="322" y="2804"/>
                  </a:lnTo>
                  <a:cubicBezTo>
                    <a:pt x="322" y="2887"/>
                    <a:pt x="759" y="2954"/>
                    <a:pt x="1293" y="2960"/>
                  </a:cubicBezTo>
                  <a:cubicBezTo>
                    <a:pt x="1828" y="2960"/>
                    <a:pt x="2264" y="2897"/>
                    <a:pt x="2264" y="2814"/>
                  </a:cubicBezTo>
                  <a:lnTo>
                    <a:pt x="2633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5"/>
            <p:cNvSpPr/>
            <p:nvPr/>
          </p:nvSpPr>
          <p:spPr>
            <a:xfrm>
              <a:off x="495875" y="3772450"/>
              <a:ext cx="68300" cy="76350"/>
            </a:xfrm>
            <a:custGeom>
              <a:avLst/>
              <a:gdLst/>
              <a:ahLst/>
              <a:cxnLst/>
              <a:rect l="l" t="t" r="r" b="b"/>
              <a:pathLst>
                <a:path w="2732" h="3054" extrusionOk="0">
                  <a:moveTo>
                    <a:pt x="105" y="99"/>
                  </a:moveTo>
                  <a:lnTo>
                    <a:pt x="2628" y="110"/>
                  </a:lnTo>
                  <a:lnTo>
                    <a:pt x="2269" y="2851"/>
                  </a:lnTo>
                  <a:cubicBezTo>
                    <a:pt x="2225" y="2896"/>
                    <a:pt x="1897" y="2955"/>
                    <a:pt x="1407" y="2955"/>
                  </a:cubicBezTo>
                  <a:cubicBezTo>
                    <a:pt x="1386" y="2955"/>
                    <a:pt x="1366" y="2955"/>
                    <a:pt x="1345" y="2955"/>
                  </a:cubicBezTo>
                  <a:cubicBezTo>
                    <a:pt x="821" y="2955"/>
                    <a:pt x="473" y="2887"/>
                    <a:pt x="426" y="2846"/>
                  </a:cubicBezTo>
                  <a:lnTo>
                    <a:pt x="105" y="99"/>
                  </a:lnTo>
                  <a:close/>
                  <a:moveTo>
                    <a:pt x="53" y="1"/>
                  </a:moveTo>
                  <a:cubicBezTo>
                    <a:pt x="37" y="1"/>
                    <a:pt x="27" y="6"/>
                    <a:pt x="16" y="16"/>
                  </a:cubicBezTo>
                  <a:cubicBezTo>
                    <a:pt x="6" y="27"/>
                    <a:pt x="1" y="42"/>
                    <a:pt x="1" y="53"/>
                  </a:cubicBezTo>
                  <a:lnTo>
                    <a:pt x="328" y="2851"/>
                  </a:lnTo>
                  <a:cubicBezTo>
                    <a:pt x="328" y="2872"/>
                    <a:pt x="338" y="2892"/>
                    <a:pt x="354" y="2908"/>
                  </a:cubicBezTo>
                  <a:cubicBezTo>
                    <a:pt x="447" y="3007"/>
                    <a:pt x="920" y="3053"/>
                    <a:pt x="1345" y="3053"/>
                  </a:cubicBezTo>
                  <a:lnTo>
                    <a:pt x="1371" y="3053"/>
                  </a:lnTo>
                  <a:cubicBezTo>
                    <a:pt x="1584" y="3053"/>
                    <a:pt x="2363" y="3043"/>
                    <a:pt x="2363" y="2872"/>
                  </a:cubicBezTo>
                  <a:lnTo>
                    <a:pt x="2731" y="68"/>
                  </a:lnTo>
                  <a:cubicBezTo>
                    <a:pt x="2731" y="53"/>
                    <a:pt x="2731" y="37"/>
                    <a:pt x="2721" y="27"/>
                  </a:cubicBezTo>
                  <a:cubicBezTo>
                    <a:pt x="2711" y="16"/>
                    <a:pt x="2695" y="11"/>
                    <a:pt x="2685" y="11"/>
                  </a:cubicBezTo>
                  <a:lnTo>
                    <a:pt x="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5"/>
            <p:cNvSpPr/>
            <p:nvPr/>
          </p:nvSpPr>
          <p:spPr>
            <a:xfrm>
              <a:off x="497175" y="3773625"/>
              <a:ext cx="65825" cy="74000"/>
            </a:xfrm>
            <a:custGeom>
              <a:avLst/>
              <a:gdLst/>
              <a:ahLst/>
              <a:cxnLst/>
              <a:rect l="l" t="t" r="r" b="b"/>
              <a:pathLst>
                <a:path w="2633" h="2960" extrusionOk="0">
                  <a:moveTo>
                    <a:pt x="1" y="0"/>
                  </a:moveTo>
                  <a:lnTo>
                    <a:pt x="322" y="2804"/>
                  </a:lnTo>
                  <a:cubicBezTo>
                    <a:pt x="322" y="2887"/>
                    <a:pt x="759" y="2954"/>
                    <a:pt x="1293" y="2960"/>
                  </a:cubicBezTo>
                  <a:cubicBezTo>
                    <a:pt x="1828" y="2960"/>
                    <a:pt x="2264" y="2897"/>
                    <a:pt x="2264" y="2814"/>
                  </a:cubicBezTo>
                  <a:lnTo>
                    <a:pt x="2633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5"/>
            <p:cNvSpPr/>
            <p:nvPr/>
          </p:nvSpPr>
          <p:spPr>
            <a:xfrm>
              <a:off x="497175" y="3773625"/>
              <a:ext cx="65825" cy="74000"/>
            </a:xfrm>
            <a:custGeom>
              <a:avLst/>
              <a:gdLst/>
              <a:ahLst/>
              <a:cxnLst/>
              <a:rect l="l" t="t" r="r" b="b"/>
              <a:pathLst>
                <a:path w="2633" h="2960" extrusionOk="0">
                  <a:moveTo>
                    <a:pt x="1" y="0"/>
                  </a:moveTo>
                  <a:lnTo>
                    <a:pt x="322" y="2804"/>
                  </a:lnTo>
                  <a:cubicBezTo>
                    <a:pt x="322" y="2887"/>
                    <a:pt x="759" y="2954"/>
                    <a:pt x="1293" y="2960"/>
                  </a:cubicBezTo>
                  <a:cubicBezTo>
                    <a:pt x="1828" y="2960"/>
                    <a:pt x="2264" y="2897"/>
                    <a:pt x="2264" y="2814"/>
                  </a:cubicBezTo>
                  <a:lnTo>
                    <a:pt x="2633" y="1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5"/>
            <p:cNvSpPr/>
            <p:nvPr/>
          </p:nvSpPr>
          <p:spPr>
            <a:xfrm>
              <a:off x="495875" y="3772450"/>
              <a:ext cx="68300" cy="76350"/>
            </a:xfrm>
            <a:custGeom>
              <a:avLst/>
              <a:gdLst/>
              <a:ahLst/>
              <a:cxnLst/>
              <a:rect l="l" t="t" r="r" b="b"/>
              <a:pathLst>
                <a:path w="2732" h="3054" extrusionOk="0">
                  <a:moveTo>
                    <a:pt x="105" y="99"/>
                  </a:moveTo>
                  <a:lnTo>
                    <a:pt x="2628" y="110"/>
                  </a:lnTo>
                  <a:lnTo>
                    <a:pt x="2269" y="2851"/>
                  </a:lnTo>
                  <a:cubicBezTo>
                    <a:pt x="2225" y="2896"/>
                    <a:pt x="1897" y="2955"/>
                    <a:pt x="1407" y="2955"/>
                  </a:cubicBezTo>
                  <a:cubicBezTo>
                    <a:pt x="1386" y="2955"/>
                    <a:pt x="1366" y="2955"/>
                    <a:pt x="1345" y="2955"/>
                  </a:cubicBezTo>
                  <a:cubicBezTo>
                    <a:pt x="821" y="2955"/>
                    <a:pt x="473" y="2887"/>
                    <a:pt x="426" y="2846"/>
                  </a:cubicBezTo>
                  <a:lnTo>
                    <a:pt x="105" y="99"/>
                  </a:lnTo>
                  <a:close/>
                  <a:moveTo>
                    <a:pt x="53" y="1"/>
                  </a:moveTo>
                  <a:cubicBezTo>
                    <a:pt x="37" y="1"/>
                    <a:pt x="27" y="6"/>
                    <a:pt x="16" y="16"/>
                  </a:cubicBezTo>
                  <a:cubicBezTo>
                    <a:pt x="6" y="27"/>
                    <a:pt x="1" y="42"/>
                    <a:pt x="1" y="53"/>
                  </a:cubicBezTo>
                  <a:lnTo>
                    <a:pt x="328" y="2851"/>
                  </a:lnTo>
                  <a:cubicBezTo>
                    <a:pt x="328" y="2872"/>
                    <a:pt x="338" y="2892"/>
                    <a:pt x="354" y="2908"/>
                  </a:cubicBezTo>
                  <a:cubicBezTo>
                    <a:pt x="447" y="3007"/>
                    <a:pt x="920" y="3053"/>
                    <a:pt x="1345" y="3053"/>
                  </a:cubicBezTo>
                  <a:lnTo>
                    <a:pt x="1371" y="3053"/>
                  </a:lnTo>
                  <a:cubicBezTo>
                    <a:pt x="1584" y="3053"/>
                    <a:pt x="2363" y="3043"/>
                    <a:pt x="2363" y="2872"/>
                  </a:cubicBezTo>
                  <a:lnTo>
                    <a:pt x="2731" y="68"/>
                  </a:lnTo>
                  <a:cubicBezTo>
                    <a:pt x="2731" y="53"/>
                    <a:pt x="2731" y="37"/>
                    <a:pt x="2721" y="27"/>
                  </a:cubicBezTo>
                  <a:cubicBezTo>
                    <a:pt x="2711" y="16"/>
                    <a:pt x="2695" y="11"/>
                    <a:pt x="2685" y="11"/>
                  </a:cubicBezTo>
                  <a:lnTo>
                    <a:pt x="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5"/>
            <p:cNvSpPr/>
            <p:nvPr/>
          </p:nvSpPr>
          <p:spPr>
            <a:xfrm>
              <a:off x="498875" y="3801000"/>
              <a:ext cx="62175" cy="18725"/>
            </a:xfrm>
            <a:custGeom>
              <a:avLst/>
              <a:gdLst/>
              <a:ahLst/>
              <a:cxnLst/>
              <a:rect l="l" t="t" r="r" b="b"/>
              <a:pathLst>
                <a:path w="2487" h="749" extrusionOk="0">
                  <a:moveTo>
                    <a:pt x="0" y="1"/>
                  </a:moveTo>
                  <a:lnTo>
                    <a:pt x="88" y="598"/>
                  </a:lnTo>
                  <a:cubicBezTo>
                    <a:pt x="88" y="676"/>
                    <a:pt x="602" y="748"/>
                    <a:pt x="1241" y="748"/>
                  </a:cubicBezTo>
                  <a:cubicBezTo>
                    <a:pt x="1266" y="749"/>
                    <a:pt x="1290" y="749"/>
                    <a:pt x="1314" y="749"/>
                  </a:cubicBezTo>
                  <a:cubicBezTo>
                    <a:pt x="1914" y="749"/>
                    <a:pt x="2393" y="688"/>
                    <a:pt x="2393" y="608"/>
                  </a:cubicBezTo>
                  <a:lnTo>
                    <a:pt x="2487" y="11"/>
                  </a:lnTo>
                  <a:lnTo>
                    <a:pt x="2487" y="11"/>
                  </a:lnTo>
                  <a:cubicBezTo>
                    <a:pt x="2330" y="65"/>
                    <a:pt x="1882" y="105"/>
                    <a:pt x="1340" y="105"/>
                  </a:cubicBezTo>
                  <a:cubicBezTo>
                    <a:pt x="1307" y="105"/>
                    <a:pt x="1274" y="105"/>
                    <a:pt x="1241" y="105"/>
                  </a:cubicBezTo>
                  <a:cubicBezTo>
                    <a:pt x="659" y="105"/>
                    <a:pt x="171" y="5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5"/>
            <p:cNvSpPr/>
            <p:nvPr/>
          </p:nvSpPr>
          <p:spPr>
            <a:xfrm>
              <a:off x="497175" y="3768425"/>
              <a:ext cx="65825" cy="7325"/>
            </a:xfrm>
            <a:custGeom>
              <a:avLst/>
              <a:gdLst/>
              <a:ahLst/>
              <a:cxnLst/>
              <a:rect l="l" t="t" r="r" b="b"/>
              <a:pathLst>
                <a:path w="2633" h="293" extrusionOk="0">
                  <a:moveTo>
                    <a:pt x="1212" y="0"/>
                  </a:moveTo>
                  <a:cubicBezTo>
                    <a:pt x="585" y="0"/>
                    <a:pt x="94" y="45"/>
                    <a:pt x="94" y="105"/>
                  </a:cubicBezTo>
                  <a:lnTo>
                    <a:pt x="21" y="172"/>
                  </a:lnTo>
                  <a:cubicBezTo>
                    <a:pt x="6" y="177"/>
                    <a:pt x="1" y="182"/>
                    <a:pt x="1" y="188"/>
                  </a:cubicBezTo>
                  <a:cubicBezTo>
                    <a:pt x="1" y="250"/>
                    <a:pt x="587" y="286"/>
                    <a:pt x="1314" y="291"/>
                  </a:cubicBezTo>
                  <a:cubicBezTo>
                    <a:pt x="1366" y="292"/>
                    <a:pt x="1418" y="292"/>
                    <a:pt x="1468" y="292"/>
                  </a:cubicBezTo>
                  <a:cubicBezTo>
                    <a:pt x="2123" y="292"/>
                    <a:pt x="2633" y="261"/>
                    <a:pt x="2633" y="203"/>
                  </a:cubicBezTo>
                  <a:cubicBezTo>
                    <a:pt x="2633" y="198"/>
                    <a:pt x="2622" y="193"/>
                    <a:pt x="2612" y="188"/>
                  </a:cubicBezTo>
                  <a:lnTo>
                    <a:pt x="2534" y="115"/>
                  </a:lnTo>
                  <a:cubicBezTo>
                    <a:pt x="2534" y="58"/>
                    <a:pt x="1989" y="6"/>
                    <a:pt x="1314" y="1"/>
                  </a:cubicBezTo>
                  <a:cubicBezTo>
                    <a:pt x="1280" y="0"/>
                    <a:pt x="1246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5"/>
            <p:cNvSpPr/>
            <p:nvPr/>
          </p:nvSpPr>
          <p:spPr>
            <a:xfrm>
              <a:off x="496000" y="3767225"/>
              <a:ext cx="68175" cy="9800"/>
            </a:xfrm>
            <a:custGeom>
              <a:avLst/>
              <a:gdLst/>
              <a:ahLst/>
              <a:cxnLst/>
              <a:rect l="l" t="t" r="r" b="b"/>
              <a:pathLst>
                <a:path w="2727" h="392" extrusionOk="0">
                  <a:moveTo>
                    <a:pt x="1366" y="95"/>
                  </a:moveTo>
                  <a:cubicBezTo>
                    <a:pt x="2041" y="101"/>
                    <a:pt x="2472" y="153"/>
                    <a:pt x="2545" y="189"/>
                  </a:cubicBezTo>
                  <a:cubicBezTo>
                    <a:pt x="2545" y="194"/>
                    <a:pt x="2550" y="194"/>
                    <a:pt x="2555" y="199"/>
                  </a:cubicBezTo>
                  <a:lnTo>
                    <a:pt x="2597" y="241"/>
                  </a:lnTo>
                  <a:cubicBezTo>
                    <a:pt x="2467" y="267"/>
                    <a:pt x="2083" y="293"/>
                    <a:pt x="1361" y="293"/>
                  </a:cubicBezTo>
                  <a:cubicBezTo>
                    <a:pt x="645" y="293"/>
                    <a:pt x="260" y="256"/>
                    <a:pt x="131" y="230"/>
                  </a:cubicBezTo>
                  <a:lnTo>
                    <a:pt x="177" y="189"/>
                  </a:lnTo>
                  <a:cubicBezTo>
                    <a:pt x="183" y="184"/>
                    <a:pt x="183" y="179"/>
                    <a:pt x="188" y="179"/>
                  </a:cubicBezTo>
                  <a:cubicBezTo>
                    <a:pt x="260" y="142"/>
                    <a:pt x="691" y="95"/>
                    <a:pt x="1366" y="95"/>
                  </a:cubicBezTo>
                  <a:close/>
                  <a:moveTo>
                    <a:pt x="1200" y="1"/>
                  </a:moveTo>
                  <a:cubicBezTo>
                    <a:pt x="935" y="1"/>
                    <a:pt x="689" y="11"/>
                    <a:pt x="499" y="28"/>
                  </a:cubicBezTo>
                  <a:cubicBezTo>
                    <a:pt x="188" y="54"/>
                    <a:pt x="115" y="90"/>
                    <a:pt x="100" y="127"/>
                  </a:cubicBezTo>
                  <a:lnTo>
                    <a:pt x="42" y="179"/>
                  </a:lnTo>
                  <a:cubicBezTo>
                    <a:pt x="16" y="189"/>
                    <a:pt x="1" y="215"/>
                    <a:pt x="1" y="241"/>
                  </a:cubicBezTo>
                  <a:cubicBezTo>
                    <a:pt x="1" y="256"/>
                    <a:pt x="6" y="272"/>
                    <a:pt x="16" y="282"/>
                  </a:cubicBezTo>
                  <a:cubicBezTo>
                    <a:pt x="105" y="371"/>
                    <a:pt x="899" y="391"/>
                    <a:pt x="1361" y="391"/>
                  </a:cubicBezTo>
                  <a:lnTo>
                    <a:pt x="1491" y="391"/>
                  </a:lnTo>
                  <a:cubicBezTo>
                    <a:pt x="2726" y="391"/>
                    <a:pt x="2726" y="303"/>
                    <a:pt x="2726" y="251"/>
                  </a:cubicBezTo>
                  <a:cubicBezTo>
                    <a:pt x="2726" y="225"/>
                    <a:pt x="2711" y="205"/>
                    <a:pt x="2690" y="194"/>
                  </a:cubicBezTo>
                  <a:lnTo>
                    <a:pt x="2628" y="137"/>
                  </a:lnTo>
                  <a:cubicBezTo>
                    <a:pt x="2623" y="132"/>
                    <a:pt x="2623" y="127"/>
                    <a:pt x="2617" y="121"/>
                  </a:cubicBezTo>
                  <a:cubicBezTo>
                    <a:pt x="2503" y="7"/>
                    <a:pt x="1413" y="2"/>
                    <a:pt x="1366" y="2"/>
                  </a:cubicBezTo>
                  <a:cubicBezTo>
                    <a:pt x="1310" y="1"/>
                    <a:pt x="1255" y="1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5"/>
            <p:cNvSpPr/>
            <p:nvPr/>
          </p:nvSpPr>
          <p:spPr>
            <a:xfrm>
              <a:off x="498875" y="3801000"/>
              <a:ext cx="62175" cy="18850"/>
            </a:xfrm>
            <a:custGeom>
              <a:avLst/>
              <a:gdLst/>
              <a:ahLst/>
              <a:cxnLst/>
              <a:rect l="l" t="t" r="r" b="b"/>
              <a:pathLst>
                <a:path w="2487" h="754" extrusionOk="0">
                  <a:moveTo>
                    <a:pt x="1241" y="105"/>
                  </a:moveTo>
                  <a:cubicBezTo>
                    <a:pt x="659" y="105"/>
                    <a:pt x="171" y="58"/>
                    <a:pt x="0" y="1"/>
                  </a:cubicBezTo>
                  <a:lnTo>
                    <a:pt x="88" y="598"/>
                  </a:lnTo>
                  <a:cubicBezTo>
                    <a:pt x="88" y="676"/>
                    <a:pt x="602" y="748"/>
                    <a:pt x="1241" y="748"/>
                  </a:cubicBezTo>
                  <a:cubicBezTo>
                    <a:pt x="1874" y="754"/>
                    <a:pt x="2393" y="691"/>
                    <a:pt x="2393" y="608"/>
                  </a:cubicBezTo>
                  <a:lnTo>
                    <a:pt x="2487" y="11"/>
                  </a:lnTo>
                  <a:cubicBezTo>
                    <a:pt x="2321" y="68"/>
                    <a:pt x="1828" y="110"/>
                    <a:pt x="1241" y="10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5"/>
            <p:cNvSpPr/>
            <p:nvPr/>
          </p:nvSpPr>
          <p:spPr>
            <a:xfrm>
              <a:off x="497575" y="3799775"/>
              <a:ext cx="64775" cy="21250"/>
            </a:xfrm>
            <a:custGeom>
              <a:avLst/>
              <a:gdLst/>
              <a:ahLst/>
              <a:cxnLst/>
              <a:rect l="l" t="t" r="r" b="b"/>
              <a:pathLst>
                <a:path w="2591" h="850" extrusionOk="0">
                  <a:moveTo>
                    <a:pt x="109" y="117"/>
                  </a:moveTo>
                  <a:cubicBezTo>
                    <a:pt x="332" y="169"/>
                    <a:pt x="779" y="206"/>
                    <a:pt x="1288" y="206"/>
                  </a:cubicBezTo>
                  <a:cubicBezTo>
                    <a:pt x="1325" y="206"/>
                    <a:pt x="1362" y="206"/>
                    <a:pt x="1399" y="206"/>
                  </a:cubicBezTo>
                  <a:cubicBezTo>
                    <a:pt x="1867" y="206"/>
                    <a:pt x="2274" y="176"/>
                    <a:pt x="2477" y="128"/>
                  </a:cubicBezTo>
                  <a:lnTo>
                    <a:pt x="2477" y="128"/>
                  </a:lnTo>
                  <a:lnTo>
                    <a:pt x="2399" y="647"/>
                  </a:lnTo>
                  <a:cubicBezTo>
                    <a:pt x="2339" y="692"/>
                    <a:pt x="1958" y="751"/>
                    <a:pt x="1362" y="751"/>
                  </a:cubicBezTo>
                  <a:cubicBezTo>
                    <a:pt x="1338" y="751"/>
                    <a:pt x="1313" y="751"/>
                    <a:pt x="1288" y="751"/>
                  </a:cubicBezTo>
                  <a:cubicBezTo>
                    <a:pt x="654" y="751"/>
                    <a:pt x="244" y="683"/>
                    <a:pt x="187" y="637"/>
                  </a:cubicBezTo>
                  <a:lnTo>
                    <a:pt x="109" y="117"/>
                  </a:lnTo>
                  <a:close/>
                  <a:moveTo>
                    <a:pt x="57" y="1"/>
                  </a:moveTo>
                  <a:cubicBezTo>
                    <a:pt x="26" y="1"/>
                    <a:pt x="1" y="24"/>
                    <a:pt x="5" y="55"/>
                  </a:cubicBezTo>
                  <a:lnTo>
                    <a:pt x="88" y="652"/>
                  </a:lnTo>
                  <a:cubicBezTo>
                    <a:pt x="94" y="714"/>
                    <a:pt x="161" y="761"/>
                    <a:pt x="467" y="803"/>
                  </a:cubicBezTo>
                  <a:cubicBezTo>
                    <a:pt x="743" y="834"/>
                    <a:pt x="1018" y="849"/>
                    <a:pt x="1293" y="849"/>
                  </a:cubicBezTo>
                  <a:lnTo>
                    <a:pt x="1340" y="849"/>
                  </a:lnTo>
                  <a:cubicBezTo>
                    <a:pt x="1662" y="849"/>
                    <a:pt x="2477" y="834"/>
                    <a:pt x="2497" y="668"/>
                  </a:cubicBezTo>
                  <a:lnTo>
                    <a:pt x="2591" y="65"/>
                  </a:lnTo>
                  <a:cubicBezTo>
                    <a:pt x="2591" y="50"/>
                    <a:pt x="2586" y="34"/>
                    <a:pt x="2570" y="24"/>
                  </a:cubicBezTo>
                  <a:cubicBezTo>
                    <a:pt x="2562" y="16"/>
                    <a:pt x="2549" y="11"/>
                    <a:pt x="2537" y="11"/>
                  </a:cubicBezTo>
                  <a:cubicBezTo>
                    <a:pt x="2532" y="11"/>
                    <a:pt x="2527" y="12"/>
                    <a:pt x="2523" y="14"/>
                  </a:cubicBezTo>
                  <a:cubicBezTo>
                    <a:pt x="2373" y="72"/>
                    <a:pt x="1917" y="107"/>
                    <a:pt x="1399" y="107"/>
                  </a:cubicBezTo>
                  <a:cubicBezTo>
                    <a:pt x="1364" y="107"/>
                    <a:pt x="1328" y="107"/>
                    <a:pt x="1293" y="107"/>
                  </a:cubicBezTo>
                  <a:cubicBezTo>
                    <a:pt x="743" y="107"/>
                    <a:pt x="239" y="65"/>
                    <a:pt x="73" y="3"/>
                  </a:cubicBezTo>
                  <a:cubicBezTo>
                    <a:pt x="67" y="2"/>
                    <a:pt x="62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4" name="Google Shape;2494;p65"/>
          <p:cNvGrpSpPr/>
          <p:nvPr/>
        </p:nvGrpSpPr>
        <p:grpSpPr>
          <a:xfrm>
            <a:off x="1409917" y="2684726"/>
            <a:ext cx="1023931" cy="1973036"/>
            <a:chOff x="359850" y="2880925"/>
            <a:chExt cx="329450" cy="634825"/>
          </a:xfrm>
        </p:grpSpPr>
        <p:sp>
          <p:nvSpPr>
            <p:cNvPr id="2495" name="Google Shape;2495;p65"/>
            <p:cNvSpPr/>
            <p:nvPr/>
          </p:nvSpPr>
          <p:spPr>
            <a:xfrm>
              <a:off x="501725" y="3240050"/>
              <a:ext cx="39225" cy="275700"/>
            </a:xfrm>
            <a:custGeom>
              <a:avLst/>
              <a:gdLst/>
              <a:ahLst/>
              <a:cxnLst/>
              <a:rect l="l" t="t" r="r" b="b"/>
              <a:pathLst>
                <a:path w="1569" h="11028" extrusionOk="0">
                  <a:moveTo>
                    <a:pt x="0" y="0"/>
                  </a:moveTo>
                  <a:lnTo>
                    <a:pt x="166" y="9776"/>
                  </a:lnTo>
                  <a:cubicBezTo>
                    <a:pt x="166" y="9787"/>
                    <a:pt x="172" y="9797"/>
                    <a:pt x="177" y="9808"/>
                  </a:cubicBezTo>
                  <a:lnTo>
                    <a:pt x="1137" y="11007"/>
                  </a:lnTo>
                  <a:cubicBezTo>
                    <a:pt x="1148" y="11017"/>
                    <a:pt x="1163" y="11028"/>
                    <a:pt x="1179" y="11028"/>
                  </a:cubicBezTo>
                  <a:lnTo>
                    <a:pt x="1194" y="11028"/>
                  </a:lnTo>
                  <a:cubicBezTo>
                    <a:pt x="1210" y="11017"/>
                    <a:pt x="1226" y="11002"/>
                    <a:pt x="1226" y="10981"/>
                  </a:cubicBezTo>
                  <a:lnTo>
                    <a:pt x="1568" y="1319"/>
                  </a:lnTo>
                  <a:lnTo>
                    <a:pt x="1470" y="1319"/>
                  </a:lnTo>
                  <a:lnTo>
                    <a:pt x="1132" y="10846"/>
                  </a:lnTo>
                  <a:lnTo>
                    <a:pt x="265" y="976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5"/>
            <p:cNvSpPr/>
            <p:nvPr/>
          </p:nvSpPr>
          <p:spPr>
            <a:xfrm>
              <a:off x="461475" y="3332200"/>
              <a:ext cx="116725" cy="169675"/>
            </a:xfrm>
            <a:custGeom>
              <a:avLst/>
              <a:gdLst/>
              <a:ahLst/>
              <a:cxnLst/>
              <a:rect l="l" t="t" r="r" b="b"/>
              <a:pathLst>
                <a:path w="4669" h="6787" extrusionOk="0">
                  <a:moveTo>
                    <a:pt x="100" y="1"/>
                  </a:moveTo>
                  <a:lnTo>
                    <a:pt x="1" y="6"/>
                  </a:lnTo>
                  <a:lnTo>
                    <a:pt x="271" y="6739"/>
                  </a:lnTo>
                  <a:cubicBezTo>
                    <a:pt x="271" y="6765"/>
                    <a:pt x="292" y="6786"/>
                    <a:pt x="318" y="6786"/>
                  </a:cubicBezTo>
                  <a:lnTo>
                    <a:pt x="4289" y="6786"/>
                  </a:lnTo>
                  <a:cubicBezTo>
                    <a:pt x="4315" y="6786"/>
                    <a:pt x="4336" y="6765"/>
                    <a:pt x="4336" y="6739"/>
                  </a:cubicBezTo>
                  <a:lnTo>
                    <a:pt x="4668" y="6"/>
                  </a:lnTo>
                  <a:lnTo>
                    <a:pt x="4575" y="1"/>
                  </a:lnTo>
                  <a:lnTo>
                    <a:pt x="4242" y="6693"/>
                  </a:lnTo>
                  <a:lnTo>
                    <a:pt x="364" y="6693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5"/>
            <p:cNvSpPr/>
            <p:nvPr/>
          </p:nvSpPr>
          <p:spPr>
            <a:xfrm>
              <a:off x="442925" y="3215775"/>
              <a:ext cx="153825" cy="13400"/>
            </a:xfrm>
            <a:custGeom>
              <a:avLst/>
              <a:gdLst/>
              <a:ahLst/>
              <a:cxnLst/>
              <a:rect l="l" t="t" r="r" b="b"/>
              <a:pathLst>
                <a:path w="6153" h="536" extrusionOk="0">
                  <a:moveTo>
                    <a:pt x="3079" y="1"/>
                  </a:moveTo>
                  <a:cubicBezTo>
                    <a:pt x="1376" y="1"/>
                    <a:pt x="0" y="120"/>
                    <a:pt x="0" y="265"/>
                  </a:cubicBezTo>
                  <a:cubicBezTo>
                    <a:pt x="0" y="416"/>
                    <a:pt x="1376" y="535"/>
                    <a:pt x="3079" y="535"/>
                  </a:cubicBezTo>
                  <a:cubicBezTo>
                    <a:pt x="4777" y="535"/>
                    <a:pt x="6153" y="416"/>
                    <a:pt x="6153" y="265"/>
                  </a:cubicBezTo>
                  <a:cubicBezTo>
                    <a:pt x="6153" y="120"/>
                    <a:pt x="4777" y="1"/>
                    <a:pt x="3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5"/>
            <p:cNvSpPr/>
            <p:nvPr/>
          </p:nvSpPr>
          <p:spPr>
            <a:xfrm>
              <a:off x="441750" y="3214600"/>
              <a:ext cx="156175" cy="15750"/>
            </a:xfrm>
            <a:custGeom>
              <a:avLst/>
              <a:gdLst/>
              <a:ahLst/>
              <a:cxnLst/>
              <a:rect l="l" t="t" r="r" b="b"/>
              <a:pathLst>
                <a:path w="6247" h="630" extrusionOk="0">
                  <a:moveTo>
                    <a:pt x="3126" y="100"/>
                  </a:moveTo>
                  <a:cubicBezTo>
                    <a:pt x="4907" y="100"/>
                    <a:pt x="5987" y="219"/>
                    <a:pt x="6137" y="312"/>
                  </a:cubicBezTo>
                  <a:cubicBezTo>
                    <a:pt x="5987" y="411"/>
                    <a:pt x="4907" y="530"/>
                    <a:pt x="3126" y="530"/>
                  </a:cubicBezTo>
                  <a:cubicBezTo>
                    <a:pt x="1340" y="530"/>
                    <a:pt x="260" y="411"/>
                    <a:pt x="110" y="312"/>
                  </a:cubicBezTo>
                  <a:cubicBezTo>
                    <a:pt x="260" y="219"/>
                    <a:pt x="1340" y="100"/>
                    <a:pt x="3126" y="100"/>
                  </a:cubicBezTo>
                  <a:close/>
                  <a:moveTo>
                    <a:pt x="3126" y="1"/>
                  </a:moveTo>
                  <a:cubicBezTo>
                    <a:pt x="2301" y="1"/>
                    <a:pt x="1527" y="27"/>
                    <a:pt x="946" y="79"/>
                  </a:cubicBezTo>
                  <a:cubicBezTo>
                    <a:pt x="1" y="162"/>
                    <a:pt x="1" y="260"/>
                    <a:pt x="1" y="312"/>
                  </a:cubicBezTo>
                  <a:cubicBezTo>
                    <a:pt x="1" y="370"/>
                    <a:pt x="1" y="468"/>
                    <a:pt x="946" y="551"/>
                  </a:cubicBezTo>
                  <a:cubicBezTo>
                    <a:pt x="1527" y="603"/>
                    <a:pt x="2301" y="629"/>
                    <a:pt x="3126" y="629"/>
                  </a:cubicBezTo>
                  <a:cubicBezTo>
                    <a:pt x="3946" y="629"/>
                    <a:pt x="4720" y="603"/>
                    <a:pt x="5301" y="551"/>
                  </a:cubicBezTo>
                  <a:cubicBezTo>
                    <a:pt x="6246" y="468"/>
                    <a:pt x="6246" y="370"/>
                    <a:pt x="6246" y="312"/>
                  </a:cubicBezTo>
                  <a:cubicBezTo>
                    <a:pt x="6246" y="260"/>
                    <a:pt x="6246" y="162"/>
                    <a:pt x="5301" y="79"/>
                  </a:cubicBezTo>
                  <a:cubicBezTo>
                    <a:pt x="4720" y="27"/>
                    <a:pt x="3946" y="1"/>
                    <a:pt x="3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5"/>
            <p:cNvSpPr/>
            <p:nvPr/>
          </p:nvSpPr>
          <p:spPr>
            <a:xfrm>
              <a:off x="451225" y="3230825"/>
              <a:ext cx="137225" cy="136375"/>
            </a:xfrm>
            <a:custGeom>
              <a:avLst/>
              <a:gdLst/>
              <a:ahLst/>
              <a:cxnLst/>
              <a:rect l="l" t="t" r="r" b="b"/>
              <a:pathLst>
                <a:path w="5489" h="5455" extrusionOk="0">
                  <a:moveTo>
                    <a:pt x="5488" y="1"/>
                  </a:moveTo>
                  <a:lnTo>
                    <a:pt x="5487" y="7"/>
                  </a:lnTo>
                  <a:lnTo>
                    <a:pt x="5487" y="7"/>
                  </a:lnTo>
                  <a:cubicBezTo>
                    <a:pt x="5488" y="5"/>
                    <a:pt x="5488" y="3"/>
                    <a:pt x="5488" y="1"/>
                  </a:cubicBezTo>
                  <a:close/>
                  <a:moveTo>
                    <a:pt x="1" y="1"/>
                  </a:moveTo>
                  <a:cubicBezTo>
                    <a:pt x="1" y="3"/>
                    <a:pt x="1" y="6"/>
                    <a:pt x="2" y="8"/>
                  </a:cubicBezTo>
                  <a:lnTo>
                    <a:pt x="2" y="8"/>
                  </a:lnTo>
                  <a:lnTo>
                    <a:pt x="1" y="1"/>
                  </a:lnTo>
                  <a:close/>
                  <a:moveTo>
                    <a:pt x="5487" y="7"/>
                  </a:moveTo>
                  <a:cubicBezTo>
                    <a:pt x="5450" y="145"/>
                    <a:pt x="4239" y="266"/>
                    <a:pt x="2747" y="266"/>
                  </a:cubicBezTo>
                  <a:cubicBezTo>
                    <a:pt x="1256" y="266"/>
                    <a:pt x="41" y="150"/>
                    <a:pt x="2" y="8"/>
                  </a:cubicBezTo>
                  <a:lnTo>
                    <a:pt x="2" y="8"/>
                  </a:lnTo>
                  <a:lnTo>
                    <a:pt x="707" y="5167"/>
                  </a:lnTo>
                  <a:lnTo>
                    <a:pt x="738" y="5177"/>
                  </a:lnTo>
                  <a:cubicBezTo>
                    <a:pt x="1393" y="5362"/>
                    <a:pt x="2067" y="5454"/>
                    <a:pt x="2741" y="5454"/>
                  </a:cubicBezTo>
                  <a:cubicBezTo>
                    <a:pt x="3429" y="5454"/>
                    <a:pt x="4116" y="5358"/>
                    <a:pt x="4782" y="5167"/>
                  </a:cubicBezTo>
                  <a:lnTo>
                    <a:pt x="5487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5"/>
            <p:cNvSpPr/>
            <p:nvPr/>
          </p:nvSpPr>
          <p:spPr>
            <a:xfrm>
              <a:off x="451225" y="3230825"/>
              <a:ext cx="137225" cy="138775"/>
            </a:xfrm>
            <a:custGeom>
              <a:avLst/>
              <a:gdLst/>
              <a:ahLst/>
              <a:cxnLst/>
              <a:rect l="l" t="t" r="r" b="b"/>
              <a:pathLst>
                <a:path w="5489" h="5551" extrusionOk="0">
                  <a:moveTo>
                    <a:pt x="2747" y="266"/>
                  </a:moveTo>
                  <a:cubicBezTo>
                    <a:pt x="1231" y="266"/>
                    <a:pt x="1" y="146"/>
                    <a:pt x="1" y="1"/>
                  </a:cubicBezTo>
                  <a:lnTo>
                    <a:pt x="707" y="5167"/>
                  </a:lnTo>
                  <a:lnTo>
                    <a:pt x="738" y="5177"/>
                  </a:lnTo>
                  <a:cubicBezTo>
                    <a:pt x="2062" y="5551"/>
                    <a:pt x="3464" y="5546"/>
                    <a:pt x="4782" y="5167"/>
                  </a:cubicBezTo>
                  <a:lnTo>
                    <a:pt x="4782" y="5167"/>
                  </a:lnTo>
                  <a:lnTo>
                    <a:pt x="5488" y="1"/>
                  </a:lnTo>
                  <a:cubicBezTo>
                    <a:pt x="5488" y="141"/>
                    <a:pt x="4263" y="266"/>
                    <a:pt x="2747" y="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5"/>
            <p:cNvSpPr/>
            <p:nvPr/>
          </p:nvSpPr>
          <p:spPr>
            <a:xfrm>
              <a:off x="450075" y="3229425"/>
              <a:ext cx="139675" cy="138875"/>
            </a:xfrm>
            <a:custGeom>
              <a:avLst/>
              <a:gdLst/>
              <a:ahLst/>
              <a:cxnLst/>
              <a:rect l="l" t="t" r="r" b="b"/>
              <a:pathLst>
                <a:path w="5587" h="5555" extrusionOk="0">
                  <a:moveTo>
                    <a:pt x="104" y="161"/>
                  </a:moveTo>
                  <a:cubicBezTo>
                    <a:pt x="213" y="202"/>
                    <a:pt x="426" y="249"/>
                    <a:pt x="841" y="290"/>
                  </a:cubicBezTo>
                  <a:cubicBezTo>
                    <a:pt x="1360" y="337"/>
                    <a:pt x="2051" y="368"/>
                    <a:pt x="2788" y="368"/>
                  </a:cubicBezTo>
                  <a:cubicBezTo>
                    <a:pt x="3525" y="368"/>
                    <a:pt x="4216" y="337"/>
                    <a:pt x="4735" y="290"/>
                  </a:cubicBezTo>
                  <a:cubicBezTo>
                    <a:pt x="5150" y="249"/>
                    <a:pt x="5358" y="202"/>
                    <a:pt x="5467" y="161"/>
                  </a:cubicBezTo>
                  <a:lnTo>
                    <a:pt x="5467" y="161"/>
                  </a:lnTo>
                  <a:lnTo>
                    <a:pt x="4782" y="5181"/>
                  </a:lnTo>
                  <a:cubicBezTo>
                    <a:pt x="4130" y="5365"/>
                    <a:pt x="3459" y="5457"/>
                    <a:pt x="2788" y="5457"/>
                  </a:cubicBezTo>
                  <a:cubicBezTo>
                    <a:pt x="2117" y="5457"/>
                    <a:pt x="1446" y="5365"/>
                    <a:pt x="794" y="5181"/>
                  </a:cubicBezTo>
                  <a:lnTo>
                    <a:pt x="104" y="161"/>
                  </a:lnTo>
                  <a:close/>
                  <a:moveTo>
                    <a:pt x="5535" y="0"/>
                  </a:moveTo>
                  <a:cubicBezTo>
                    <a:pt x="5512" y="0"/>
                    <a:pt x="5490" y="15"/>
                    <a:pt x="5488" y="46"/>
                  </a:cubicBezTo>
                  <a:cubicBezTo>
                    <a:pt x="5405" y="140"/>
                    <a:pt x="4429" y="270"/>
                    <a:pt x="2793" y="270"/>
                  </a:cubicBezTo>
                  <a:cubicBezTo>
                    <a:pt x="1153" y="270"/>
                    <a:pt x="177" y="140"/>
                    <a:pt x="93" y="46"/>
                  </a:cubicBezTo>
                  <a:cubicBezTo>
                    <a:pt x="93" y="23"/>
                    <a:pt x="73" y="4"/>
                    <a:pt x="50" y="4"/>
                  </a:cubicBezTo>
                  <a:cubicBezTo>
                    <a:pt x="47" y="4"/>
                    <a:pt x="44" y="4"/>
                    <a:pt x="42" y="5"/>
                  </a:cubicBezTo>
                  <a:cubicBezTo>
                    <a:pt x="16" y="5"/>
                    <a:pt x="0" y="26"/>
                    <a:pt x="0" y="52"/>
                  </a:cubicBezTo>
                  <a:cubicBezTo>
                    <a:pt x="0" y="62"/>
                    <a:pt x="0" y="72"/>
                    <a:pt x="0" y="83"/>
                  </a:cubicBezTo>
                  <a:lnTo>
                    <a:pt x="706" y="5223"/>
                  </a:lnTo>
                  <a:cubicBezTo>
                    <a:pt x="706" y="5243"/>
                    <a:pt x="722" y="5259"/>
                    <a:pt x="737" y="5264"/>
                  </a:cubicBezTo>
                  <a:lnTo>
                    <a:pt x="774" y="5274"/>
                  </a:lnTo>
                  <a:cubicBezTo>
                    <a:pt x="1428" y="5461"/>
                    <a:pt x="2108" y="5555"/>
                    <a:pt x="2793" y="5555"/>
                  </a:cubicBezTo>
                  <a:cubicBezTo>
                    <a:pt x="3484" y="5555"/>
                    <a:pt x="4179" y="5456"/>
                    <a:pt x="4844" y="5264"/>
                  </a:cubicBezTo>
                  <a:cubicBezTo>
                    <a:pt x="4865" y="5259"/>
                    <a:pt x="4875" y="5243"/>
                    <a:pt x="4880" y="5223"/>
                  </a:cubicBezTo>
                  <a:lnTo>
                    <a:pt x="5581" y="83"/>
                  </a:lnTo>
                  <a:cubicBezTo>
                    <a:pt x="5581" y="72"/>
                    <a:pt x="5586" y="62"/>
                    <a:pt x="5586" y="52"/>
                  </a:cubicBezTo>
                  <a:cubicBezTo>
                    <a:pt x="5586" y="19"/>
                    <a:pt x="5560" y="0"/>
                    <a:pt x="5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5"/>
            <p:cNvSpPr/>
            <p:nvPr/>
          </p:nvSpPr>
          <p:spPr>
            <a:xfrm>
              <a:off x="461475" y="3328700"/>
              <a:ext cx="116725" cy="14550"/>
            </a:xfrm>
            <a:custGeom>
              <a:avLst/>
              <a:gdLst/>
              <a:ahLst/>
              <a:cxnLst/>
              <a:rect l="l" t="t" r="r" b="b"/>
              <a:pathLst>
                <a:path w="4669" h="582" extrusionOk="0">
                  <a:moveTo>
                    <a:pt x="94" y="0"/>
                  </a:moveTo>
                  <a:cubicBezTo>
                    <a:pt x="42" y="26"/>
                    <a:pt x="6" y="83"/>
                    <a:pt x="1" y="141"/>
                  </a:cubicBezTo>
                  <a:cubicBezTo>
                    <a:pt x="1" y="462"/>
                    <a:pt x="1397" y="582"/>
                    <a:pt x="2337" y="582"/>
                  </a:cubicBezTo>
                  <a:cubicBezTo>
                    <a:pt x="3272" y="582"/>
                    <a:pt x="4668" y="462"/>
                    <a:pt x="4668" y="141"/>
                  </a:cubicBezTo>
                  <a:cubicBezTo>
                    <a:pt x="4663" y="83"/>
                    <a:pt x="4627" y="26"/>
                    <a:pt x="4570" y="0"/>
                  </a:cubicBezTo>
                  <a:lnTo>
                    <a:pt x="4518" y="83"/>
                  </a:lnTo>
                  <a:cubicBezTo>
                    <a:pt x="4549" y="104"/>
                    <a:pt x="4570" y="125"/>
                    <a:pt x="4570" y="141"/>
                  </a:cubicBezTo>
                  <a:cubicBezTo>
                    <a:pt x="4570" y="281"/>
                    <a:pt x="3697" y="483"/>
                    <a:pt x="2332" y="483"/>
                  </a:cubicBezTo>
                  <a:cubicBezTo>
                    <a:pt x="967" y="483"/>
                    <a:pt x="94" y="281"/>
                    <a:pt x="94" y="141"/>
                  </a:cubicBezTo>
                  <a:cubicBezTo>
                    <a:pt x="94" y="125"/>
                    <a:pt x="115" y="104"/>
                    <a:pt x="146" y="83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5"/>
            <p:cNvSpPr/>
            <p:nvPr/>
          </p:nvSpPr>
          <p:spPr>
            <a:xfrm>
              <a:off x="388025" y="2884925"/>
              <a:ext cx="159275" cy="199575"/>
            </a:xfrm>
            <a:custGeom>
              <a:avLst/>
              <a:gdLst/>
              <a:ahLst/>
              <a:cxnLst/>
              <a:rect l="l" t="t" r="r" b="b"/>
              <a:pathLst>
                <a:path w="6371" h="7983" extrusionOk="0">
                  <a:moveTo>
                    <a:pt x="1794" y="0"/>
                  </a:moveTo>
                  <a:cubicBezTo>
                    <a:pt x="1091" y="0"/>
                    <a:pt x="41" y="448"/>
                    <a:pt x="11" y="448"/>
                  </a:cubicBezTo>
                  <a:cubicBezTo>
                    <a:pt x="11" y="448"/>
                    <a:pt x="11" y="448"/>
                    <a:pt x="11" y="448"/>
                  </a:cubicBezTo>
                  <a:lnTo>
                    <a:pt x="11" y="448"/>
                  </a:lnTo>
                  <a:cubicBezTo>
                    <a:pt x="0" y="484"/>
                    <a:pt x="1075" y="536"/>
                    <a:pt x="1579" y="1387"/>
                  </a:cubicBezTo>
                  <a:cubicBezTo>
                    <a:pt x="2082" y="2275"/>
                    <a:pt x="1978" y="2187"/>
                    <a:pt x="2560" y="4305"/>
                  </a:cubicBezTo>
                  <a:cubicBezTo>
                    <a:pt x="3135" y="6492"/>
                    <a:pt x="4841" y="7972"/>
                    <a:pt x="4910" y="7972"/>
                  </a:cubicBezTo>
                  <a:cubicBezTo>
                    <a:pt x="4911" y="7972"/>
                    <a:pt x="4912" y="7972"/>
                    <a:pt x="4912" y="7971"/>
                  </a:cubicBezTo>
                  <a:lnTo>
                    <a:pt x="4912" y="7971"/>
                  </a:lnTo>
                  <a:cubicBezTo>
                    <a:pt x="4912" y="7975"/>
                    <a:pt x="4943" y="7983"/>
                    <a:pt x="4994" y="7983"/>
                  </a:cubicBezTo>
                  <a:cubicBezTo>
                    <a:pt x="5288" y="7983"/>
                    <a:pt x="6264" y="7750"/>
                    <a:pt x="6334" y="5520"/>
                  </a:cubicBezTo>
                  <a:cubicBezTo>
                    <a:pt x="6371" y="4222"/>
                    <a:pt x="5966" y="3235"/>
                    <a:pt x="5530" y="2394"/>
                  </a:cubicBezTo>
                  <a:cubicBezTo>
                    <a:pt x="5182" y="1740"/>
                    <a:pt x="4787" y="1112"/>
                    <a:pt x="4361" y="510"/>
                  </a:cubicBezTo>
                  <a:cubicBezTo>
                    <a:pt x="4103" y="166"/>
                    <a:pt x="3692" y="116"/>
                    <a:pt x="3264" y="116"/>
                  </a:cubicBezTo>
                  <a:cubicBezTo>
                    <a:pt x="3088" y="116"/>
                    <a:pt x="2910" y="125"/>
                    <a:pt x="2739" y="125"/>
                  </a:cubicBezTo>
                  <a:cubicBezTo>
                    <a:pt x="2512" y="125"/>
                    <a:pt x="2296" y="110"/>
                    <a:pt x="2113" y="43"/>
                  </a:cubicBezTo>
                  <a:cubicBezTo>
                    <a:pt x="2021" y="13"/>
                    <a:pt x="1913" y="0"/>
                    <a:pt x="1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5"/>
            <p:cNvSpPr/>
            <p:nvPr/>
          </p:nvSpPr>
          <p:spPr>
            <a:xfrm>
              <a:off x="391850" y="2887100"/>
              <a:ext cx="157000" cy="197300"/>
            </a:xfrm>
            <a:custGeom>
              <a:avLst/>
              <a:gdLst/>
              <a:ahLst/>
              <a:cxnLst/>
              <a:rect l="l" t="t" r="r" b="b"/>
              <a:pathLst>
                <a:path w="6280" h="7892" extrusionOk="0">
                  <a:moveTo>
                    <a:pt x="1346" y="0"/>
                  </a:moveTo>
                  <a:cubicBezTo>
                    <a:pt x="985" y="0"/>
                    <a:pt x="700" y="108"/>
                    <a:pt x="688" y="132"/>
                  </a:cubicBezTo>
                  <a:cubicBezTo>
                    <a:pt x="679" y="155"/>
                    <a:pt x="0" y="385"/>
                    <a:pt x="161" y="385"/>
                  </a:cubicBezTo>
                  <a:cubicBezTo>
                    <a:pt x="179" y="385"/>
                    <a:pt x="207" y="382"/>
                    <a:pt x="247" y="376"/>
                  </a:cubicBezTo>
                  <a:cubicBezTo>
                    <a:pt x="321" y="354"/>
                    <a:pt x="417" y="345"/>
                    <a:pt x="525" y="345"/>
                  </a:cubicBezTo>
                  <a:cubicBezTo>
                    <a:pt x="1052" y="345"/>
                    <a:pt x="1865" y="569"/>
                    <a:pt x="1857" y="651"/>
                  </a:cubicBezTo>
                  <a:cubicBezTo>
                    <a:pt x="1852" y="656"/>
                    <a:pt x="1842" y="658"/>
                    <a:pt x="1826" y="658"/>
                  </a:cubicBezTo>
                  <a:cubicBezTo>
                    <a:pt x="1729" y="658"/>
                    <a:pt x="1440" y="574"/>
                    <a:pt x="1276" y="574"/>
                  </a:cubicBezTo>
                  <a:cubicBezTo>
                    <a:pt x="1221" y="574"/>
                    <a:pt x="1180" y="584"/>
                    <a:pt x="1166" y="610"/>
                  </a:cubicBezTo>
                  <a:cubicBezTo>
                    <a:pt x="1119" y="667"/>
                    <a:pt x="1337" y="771"/>
                    <a:pt x="1540" y="932"/>
                  </a:cubicBezTo>
                  <a:cubicBezTo>
                    <a:pt x="1883" y="1196"/>
                    <a:pt x="2241" y="1176"/>
                    <a:pt x="2256" y="1368"/>
                  </a:cubicBezTo>
                  <a:cubicBezTo>
                    <a:pt x="2272" y="1534"/>
                    <a:pt x="2018" y="1586"/>
                    <a:pt x="1997" y="1799"/>
                  </a:cubicBezTo>
                  <a:cubicBezTo>
                    <a:pt x="1986" y="1923"/>
                    <a:pt x="2043" y="2027"/>
                    <a:pt x="2542" y="2520"/>
                  </a:cubicBezTo>
                  <a:cubicBezTo>
                    <a:pt x="2968" y="2946"/>
                    <a:pt x="3248" y="3185"/>
                    <a:pt x="3222" y="3252"/>
                  </a:cubicBezTo>
                  <a:cubicBezTo>
                    <a:pt x="3218" y="3264"/>
                    <a:pt x="3206" y="3269"/>
                    <a:pt x="3188" y="3269"/>
                  </a:cubicBezTo>
                  <a:cubicBezTo>
                    <a:pt x="3096" y="3269"/>
                    <a:pt x="2850" y="3145"/>
                    <a:pt x="2752" y="3145"/>
                  </a:cubicBezTo>
                  <a:cubicBezTo>
                    <a:pt x="2732" y="3145"/>
                    <a:pt x="2718" y="3151"/>
                    <a:pt x="2713" y="3164"/>
                  </a:cubicBezTo>
                  <a:cubicBezTo>
                    <a:pt x="2682" y="3247"/>
                    <a:pt x="3154" y="3553"/>
                    <a:pt x="3580" y="4197"/>
                  </a:cubicBezTo>
                  <a:cubicBezTo>
                    <a:pt x="3892" y="4664"/>
                    <a:pt x="4151" y="5261"/>
                    <a:pt x="4037" y="5381"/>
                  </a:cubicBezTo>
                  <a:cubicBezTo>
                    <a:pt x="4023" y="5395"/>
                    <a:pt x="4004" y="5402"/>
                    <a:pt x="3982" y="5402"/>
                  </a:cubicBezTo>
                  <a:cubicBezTo>
                    <a:pt x="3818" y="5402"/>
                    <a:pt x="3461" y="5057"/>
                    <a:pt x="3369" y="5057"/>
                  </a:cubicBezTo>
                  <a:cubicBezTo>
                    <a:pt x="3361" y="5057"/>
                    <a:pt x="3356" y="5059"/>
                    <a:pt x="3352" y="5064"/>
                  </a:cubicBezTo>
                  <a:cubicBezTo>
                    <a:pt x="3289" y="5152"/>
                    <a:pt x="3975" y="5838"/>
                    <a:pt x="4411" y="6694"/>
                  </a:cubicBezTo>
                  <a:cubicBezTo>
                    <a:pt x="4598" y="7068"/>
                    <a:pt x="4712" y="7473"/>
                    <a:pt x="4748" y="7888"/>
                  </a:cubicBezTo>
                  <a:cubicBezTo>
                    <a:pt x="4774" y="7890"/>
                    <a:pt x="4800" y="7891"/>
                    <a:pt x="4826" y="7891"/>
                  </a:cubicBezTo>
                  <a:cubicBezTo>
                    <a:pt x="4935" y="7891"/>
                    <a:pt x="5042" y="7873"/>
                    <a:pt x="5143" y="7831"/>
                  </a:cubicBezTo>
                  <a:cubicBezTo>
                    <a:pt x="5174" y="7650"/>
                    <a:pt x="5195" y="7458"/>
                    <a:pt x="5210" y="7255"/>
                  </a:cubicBezTo>
                  <a:cubicBezTo>
                    <a:pt x="5247" y="6663"/>
                    <a:pt x="5164" y="6684"/>
                    <a:pt x="5200" y="6212"/>
                  </a:cubicBezTo>
                  <a:cubicBezTo>
                    <a:pt x="5278" y="5106"/>
                    <a:pt x="6280" y="5043"/>
                    <a:pt x="5382" y="2889"/>
                  </a:cubicBezTo>
                  <a:cubicBezTo>
                    <a:pt x="5372" y="2836"/>
                    <a:pt x="5365" y="2813"/>
                    <a:pt x="5359" y="2813"/>
                  </a:cubicBezTo>
                  <a:cubicBezTo>
                    <a:pt x="5314" y="2813"/>
                    <a:pt x="5361" y="4151"/>
                    <a:pt x="5242" y="4192"/>
                  </a:cubicBezTo>
                  <a:cubicBezTo>
                    <a:pt x="5227" y="4198"/>
                    <a:pt x="5211" y="4200"/>
                    <a:pt x="5195" y="4200"/>
                  </a:cubicBezTo>
                  <a:cubicBezTo>
                    <a:pt x="5124" y="4200"/>
                    <a:pt x="5041" y="4156"/>
                    <a:pt x="4977" y="4156"/>
                  </a:cubicBezTo>
                  <a:cubicBezTo>
                    <a:pt x="4898" y="4156"/>
                    <a:pt x="4847" y="4223"/>
                    <a:pt x="4883" y="4524"/>
                  </a:cubicBezTo>
                  <a:cubicBezTo>
                    <a:pt x="4935" y="4914"/>
                    <a:pt x="5060" y="5168"/>
                    <a:pt x="4987" y="5230"/>
                  </a:cubicBezTo>
                  <a:cubicBezTo>
                    <a:pt x="4976" y="5240"/>
                    <a:pt x="4962" y="5245"/>
                    <a:pt x="4946" y="5245"/>
                  </a:cubicBezTo>
                  <a:cubicBezTo>
                    <a:pt x="4859" y="5245"/>
                    <a:pt x="4706" y="5115"/>
                    <a:pt x="4619" y="4945"/>
                  </a:cubicBezTo>
                  <a:cubicBezTo>
                    <a:pt x="4463" y="4638"/>
                    <a:pt x="4603" y="4379"/>
                    <a:pt x="4613" y="3855"/>
                  </a:cubicBezTo>
                  <a:cubicBezTo>
                    <a:pt x="4624" y="3252"/>
                    <a:pt x="4432" y="1773"/>
                    <a:pt x="4219" y="1716"/>
                  </a:cubicBezTo>
                  <a:cubicBezTo>
                    <a:pt x="4217" y="1715"/>
                    <a:pt x="4215" y="1715"/>
                    <a:pt x="4213" y="1715"/>
                  </a:cubicBezTo>
                  <a:cubicBezTo>
                    <a:pt x="4112" y="1715"/>
                    <a:pt x="4020" y="2513"/>
                    <a:pt x="3944" y="2666"/>
                  </a:cubicBezTo>
                  <a:cubicBezTo>
                    <a:pt x="3871" y="2474"/>
                    <a:pt x="3777" y="2230"/>
                    <a:pt x="3674" y="1954"/>
                  </a:cubicBezTo>
                  <a:cubicBezTo>
                    <a:pt x="3393" y="1207"/>
                    <a:pt x="3326" y="1087"/>
                    <a:pt x="3232" y="973"/>
                  </a:cubicBezTo>
                  <a:cubicBezTo>
                    <a:pt x="3040" y="740"/>
                    <a:pt x="2926" y="755"/>
                    <a:pt x="2552" y="547"/>
                  </a:cubicBezTo>
                  <a:cubicBezTo>
                    <a:pt x="2012" y="262"/>
                    <a:pt x="2012" y="117"/>
                    <a:pt x="1680" y="33"/>
                  </a:cubicBezTo>
                  <a:cubicBezTo>
                    <a:pt x="1565" y="10"/>
                    <a:pt x="1452" y="0"/>
                    <a:pt x="134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5"/>
            <p:cNvSpPr/>
            <p:nvPr/>
          </p:nvSpPr>
          <p:spPr>
            <a:xfrm>
              <a:off x="415275" y="2890400"/>
              <a:ext cx="99450" cy="168225"/>
            </a:xfrm>
            <a:custGeom>
              <a:avLst/>
              <a:gdLst/>
              <a:ahLst/>
              <a:cxnLst/>
              <a:rect l="l" t="t" r="r" b="b"/>
              <a:pathLst>
                <a:path w="3978" h="6729" extrusionOk="0">
                  <a:moveTo>
                    <a:pt x="27" y="0"/>
                  </a:moveTo>
                  <a:lnTo>
                    <a:pt x="1" y="99"/>
                  </a:lnTo>
                  <a:cubicBezTo>
                    <a:pt x="21" y="99"/>
                    <a:pt x="2223" y="701"/>
                    <a:pt x="2783" y="2954"/>
                  </a:cubicBezTo>
                  <a:cubicBezTo>
                    <a:pt x="3178" y="4548"/>
                    <a:pt x="3879" y="6708"/>
                    <a:pt x="3884" y="6729"/>
                  </a:cubicBezTo>
                  <a:lnTo>
                    <a:pt x="3977" y="6703"/>
                  </a:lnTo>
                  <a:cubicBezTo>
                    <a:pt x="3972" y="6682"/>
                    <a:pt x="3277" y="4517"/>
                    <a:pt x="2882" y="2933"/>
                  </a:cubicBezTo>
                  <a:cubicBezTo>
                    <a:pt x="2306" y="623"/>
                    <a:pt x="47" y="1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5"/>
            <p:cNvSpPr/>
            <p:nvPr/>
          </p:nvSpPr>
          <p:spPr>
            <a:xfrm>
              <a:off x="388025" y="2880925"/>
              <a:ext cx="95950" cy="53625"/>
            </a:xfrm>
            <a:custGeom>
              <a:avLst/>
              <a:gdLst/>
              <a:ahLst/>
              <a:cxnLst/>
              <a:rect l="l" t="t" r="r" b="b"/>
              <a:pathLst>
                <a:path w="3838" h="2145" extrusionOk="0">
                  <a:moveTo>
                    <a:pt x="2113" y="208"/>
                  </a:moveTo>
                  <a:cubicBezTo>
                    <a:pt x="1464" y="0"/>
                    <a:pt x="11" y="628"/>
                    <a:pt x="11" y="608"/>
                  </a:cubicBezTo>
                  <a:cubicBezTo>
                    <a:pt x="0" y="644"/>
                    <a:pt x="1075" y="701"/>
                    <a:pt x="1579" y="1547"/>
                  </a:cubicBezTo>
                  <a:cubicBezTo>
                    <a:pt x="1693" y="1739"/>
                    <a:pt x="1797" y="1942"/>
                    <a:pt x="1890" y="2144"/>
                  </a:cubicBezTo>
                  <a:cubicBezTo>
                    <a:pt x="2222" y="1256"/>
                    <a:pt x="3235" y="701"/>
                    <a:pt x="3837" y="332"/>
                  </a:cubicBezTo>
                  <a:cubicBezTo>
                    <a:pt x="3302" y="213"/>
                    <a:pt x="2586" y="369"/>
                    <a:pt x="2113" y="208"/>
                  </a:cubicBezTo>
                  <a:close/>
                </a:path>
              </a:pathLst>
            </a:custGeom>
            <a:solidFill>
              <a:schemeClr val="accent3">
                <a:alpha val="89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5"/>
            <p:cNvSpPr/>
            <p:nvPr/>
          </p:nvSpPr>
          <p:spPr>
            <a:xfrm>
              <a:off x="386975" y="2883850"/>
              <a:ext cx="161500" cy="201900"/>
            </a:xfrm>
            <a:custGeom>
              <a:avLst/>
              <a:gdLst/>
              <a:ahLst/>
              <a:cxnLst/>
              <a:rect l="l" t="t" r="r" b="b"/>
              <a:pathLst>
                <a:path w="6460" h="8076" extrusionOk="0">
                  <a:moveTo>
                    <a:pt x="1832" y="92"/>
                  </a:moveTo>
                  <a:cubicBezTo>
                    <a:pt x="1944" y="92"/>
                    <a:pt x="2047" y="104"/>
                    <a:pt x="2135" y="132"/>
                  </a:cubicBezTo>
                  <a:cubicBezTo>
                    <a:pt x="2326" y="205"/>
                    <a:pt x="2548" y="218"/>
                    <a:pt x="2785" y="218"/>
                  </a:cubicBezTo>
                  <a:cubicBezTo>
                    <a:pt x="2869" y="218"/>
                    <a:pt x="2956" y="217"/>
                    <a:pt x="3043" y="215"/>
                  </a:cubicBezTo>
                  <a:cubicBezTo>
                    <a:pt x="3129" y="214"/>
                    <a:pt x="3216" y="212"/>
                    <a:pt x="3302" y="212"/>
                  </a:cubicBezTo>
                  <a:cubicBezTo>
                    <a:pt x="3719" y="212"/>
                    <a:pt x="4121" y="257"/>
                    <a:pt x="4362" y="584"/>
                  </a:cubicBezTo>
                  <a:cubicBezTo>
                    <a:pt x="4788" y="1186"/>
                    <a:pt x="5177" y="1809"/>
                    <a:pt x="5525" y="2458"/>
                  </a:cubicBezTo>
                  <a:cubicBezTo>
                    <a:pt x="5966" y="3310"/>
                    <a:pt x="6366" y="4275"/>
                    <a:pt x="6324" y="5558"/>
                  </a:cubicBezTo>
                  <a:cubicBezTo>
                    <a:pt x="6283" y="6975"/>
                    <a:pt x="5873" y="7562"/>
                    <a:pt x="5535" y="7800"/>
                  </a:cubicBezTo>
                  <a:cubicBezTo>
                    <a:pt x="5326" y="7948"/>
                    <a:pt x="5130" y="7976"/>
                    <a:pt x="5033" y="7976"/>
                  </a:cubicBezTo>
                  <a:cubicBezTo>
                    <a:pt x="5008" y="7976"/>
                    <a:pt x="4989" y="7974"/>
                    <a:pt x="4980" y="7972"/>
                  </a:cubicBezTo>
                  <a:cubicBezTo>
                    <a:pt x="4974" y="7967"/>
                    <a:pt x="4964" y="7967"/>
                    <a:pt x="4959" y="7967"/>
                  </a:cubicBezTo>
                  <a:cubicBezTo>
                    <a:pt x="4788" y="7868"/>
                    <a:pt x="3204" y="6451"/>
                    <a:pt x="2649" y="4338"/>
                  </a:cubicBezTo>
                  <a:cubicBezTo>
                    <a:pt x="2519" y="3860"/>
                    <a:pt x="2420" y="3497"/>
                    <a:pt x="2347" y="3206"/>
                  </a:cubicBezTo>
                  <a:cubicBezTo>
                    <a:pt x="2083" y="2204"/>
                    <a:pt x="2057" y="2100"/>
                    <a:pt x="1662" y="1409"/>
                  </a:cubicBezTo>
                  <a:cubicBezTo>
                    <a:pt x="1268" y="745"/>
                    <a:pt x="536" y="548"/>
                    <a:pt x="219" y="485"/>
                  </a:cubicBezTo>
                  <a:cubicBezTo>
                    <a:pt x="537" y="365"/>
                    <a:pt x="1294" y="92"/>
                    <a:pt x="1832" y="92"/>
                  </a:cubicBezTo>
                  <a:close/>
                  <a:moveTo>
                    <a:pt x="1833" y="0"/>
                  </a:moveTo>
                  <a:cubicBezTo>
                    <a:pt x="1250" y="0"/>
                    <a:pt x="447" y="296"/>
                    <a:pt x="151" y="407"/>
                  </a:cubicBezTo>
                  <a:cubicBezTo>
                    <a:pt x="105" y="423"/>
                    <a:pt x="63" y="439"/>
                    <a:pt x="48" y="444"/>
                  </a:cubicBezTo>
                  <a:cubicBezTo>
                    <a:pt x="27" y="444"/>
                    <a:pt x="6" y="459"/>
                    <a:pt x="1" y="480"/>
                  </a:cubicBezTo>
                  <a:cubicBezTo>
                    <a:pt x="1" y="491"/>
                    <a:pt x="1" y="506"/>
                    <a:pt x="6" y="522"/>
                  </a:cubicBezTo>
                  <a:cubicBezTo>
                    <a:pt x="27" y="542"/>
                    <a:pt x="48" y="548"/>
                    <a:pt x="136" y="568"/>
                  </a:cubicBezTo>
                  <a:cubicBezTo>
                    <a:pt x="395" y="620"/>
                    <a:pt x="1190" y="776"/>
                    <a:pt x="1574" y="1456"/>
                  </a:cubicBezTo>
                  <a:cubicBezTo>
                    <a:pt x="1963" y="2136"/>
                    <a:pt x="1989" y="2240"/>
                    <a:pt x="2249" y="3227"/>
                  </a:cubicBezTo>
                  <a:cubicBezTo>
                    <a:pt x="2327" y="3517"/>
                    <a:pt x="2425" y="3886"/>
                    <a:pt x="2555" y="4364"/>
                  </a:cubicBezTo>
                  <a:cubicBezTo>
                    <a:pt x="3100" y="6440"/>
                    <a:pt x="4642" y="7889"/>
                    <a:pt x="4917" y="8050"/>
                  </a:cubicBezTo>
                  <a:lnTo>
                    <a:pt x="4923" y="8055"/>
                  </a:lnTo>
                  <a:cubicBezTo>
                    <a:pt x="4959" y="8070"/>
                    <a:pt x="4995" y="8076"/>
                    <a:pt x="5037" y="8076"/>
                  </a:cubicBezTo>
                  <a:cubicBezTo>
                    <a:pt x="5156" y="8070"/>
                    <a:pt x="5281" y="8044"/>
                    <a:pt x="5395" y="7992"/>
                  </a:cubicBezTo>
                  <a:cubicBezTo>
                    <a:pt x="5836" y="7795"/>
                    <a:pt x="6371" y="7214"/>
                    <a:pt x="6418" y="5563"/>
                  </a:cubicBezTo>
                  <a:cubicBezTo>
                    <a:pt x="6459" y="4254"/>
                    <a:pt x="6054" y="3278"/>
                    <a:pt x="5608" y="2411"/>
                  </a:cubicBezTo>
                  <a:cubicBezTo>
                    <a:pt x="5260" y="1762"/>
                    <a:pt x="4871" y="1129"/>
                    <a:pt x="4440" y="527"/>
                  </a:cubicBezTo>
                  <a:cubicBezTo>
                    <a:pt x="4166" y="162"/>
                    <a:pt x="3739" y="113"/>
                    <a:pt x="3296" y="113"/>
                  </a:cubicBezTo>
                  <a:cubicBezTo>
                    <a:pt x="3211" y="113"/>
                    <a:pt x="3124" y="115"/>
                    <a:pt x="3038" y="117"/>
                  </a:cubicBezTo>
                  <a:cubicBezTo>
                    <a:pt x="2945" y="120"/>
                    <a:pt x="2853" y="122"/>
                    <a:pt x="2764" y="122"/>
                  </a:cubicBezTo>
                  <a:cubicBezTo>
                    <a:pt x="2544" y="122"/>
                    <a:pt x="2339" y="107"/>
                    <a:pt x="2166" y="44"/>
                  </a:cubicBezTo>
                  <a:cubicBezTo>
                    <a:pt x="2069" y="13"/>
                    <a:pt x="1956" y="0"/>
                    <a:pt x="1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5"/>
            <p:cNvSpPr/>
            <p:nvPr/>
          </p:nvSpPr>
          <p:spPr>
            <a:xfrm>
              <a:off x="499775" y="2959300"/>
              <a:ext cx="187825" cy="194850"/>
            </a:xfrm>
            <a:custGeom>
              <a:avLst/>
              <a:gdLst/>
              <a:ahLst/>
              <a:cxnLst/>
              <a:rect l="l" t="t" r="r" b="b"/>
              <a:pathLst>
                <a:path w="7513" h="7794" extrusionOk="0">
                  <a:moveTo>
                    <a:pt x="7513" y="1"/>
                  </a:moveTo>
                  <a:cubicBezTo>
                    <a:pt x="7513" y="1"/>
                    <a:pt x="5576" y="1"/>
                    <a:pt x="4725" y="453"/>
                  </a:cubicBezTo>
                  <a:cubicBezTo>
                    <a:pt x="3873" y="904"/>
                    <a:pt x="2492" y="691"/>
                    <a:pt x="1932" y="1361"/>
                  </a:cubicBezTo>
                  <a:cubicBezTo>
                    <a:pt x="1376" y="2031"/>
                    <a:pt x="0" y="3973"/>
                    <a:pt x="369" y="5847"/>
                  </a:cubicBezTo>
                  <a:cubicBezTo>
                    <a:pt x="738" y="7726"/>
                    <a:pt x="1937" y="7794"/>
                    <a:pt x="1937" y="7794"/>
                  </a:cubicBezTo>
                  <a:cubicBezTo>
                    <a:pt x="1937" y="7794"/>
                    <a:pt x="3458" y="6916"/>
                    <a:pt x="4102" y="4881"/>
                  </a:cubicBezTo>
                  <a:cubicBezTo>
                    <a:pt x="4746" y="2851"/>
                    <a:pt x="4657" y="2903"/>
                    <a:pt x="5301" y="1880"/>
                  </a:cubicBezTo>
                  <a:cubicBezTo>
                    <a:pt x="5945" y="857"/>
                    <a:pt x="7513" y="1"/>
                    <a:pt x="75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5"/>
            <p:cNvSpPr/>
            <p:nvPr/>
          </p:nvSpPr>
          <p:spPr>
            <a:xfrm>
              <a:off x="563500" y="2959175"/>
              <a:ext cx="124100" cy="64400"/>
            </a:xfrm>
            <a:custGeom>
              <a:avLst/>
              <a:gdLst/>
              <a:ahLst/>
              <a:cxnLst/>
              <a:rect l="l" t="t" r="r" b="b"/>
              <a:pathLst>
                <a:path w="4964" h="2576" extrusionOk="0">
                  <a:moveTo>
                    <a:pt x="2176" y="458"/>
                  </a:moveTo>
                  <a:cubicBezTo>
                    <a:pt x="3027" y="1"/>
                    <a:pt x="4964" y="6"/>
                    <a:pt x="4964" y="6"/>
                  </a:cubicBezTo>
                  <a:cubicBezTo>
                    <a:pt x="4964" y="6"/>
                    <a:pt x="3396" y="862"/>
                    <a:pt x="2752" y="1885"/>
                  </a:cubicBezTo>
                  <a:cubicBezTo>
                    <a:pt x="2565" y="2176"/>
                    <a:pt x="2441" y="2384"/>
                    <a:pt x="2342" y="2576"/>
                  </a:cubicBezTo>
                  <a:cubicBezTo>
                    <a:pt x="2025" y="1563"/>
                    <a:pt x="769" y="1148"/>
                    <a:pt x="1" y="982"/>
                  </a:cubicBezTo>
                  <a:cubicBezTo>
                    <a:pt x="660" y="764"/>
                    <a:pt x="1553" y="785"/>
                    <a:pt x="2176" y="458"/>
                  </a:cubicBezTo>
                  <a:close/>
                </a:path>
              </a:pathLst>
            </a:custGeom>
            <a:solidFill>
              <a:schemeClr val="accent3">
                <a:alpha val="89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5"/>
            <p:cNvSpPr/>
            <p:nvPr/>
          </p:nvSpPr>
          <p:spPr>
            <a:xfrm>
              <a:off x="498225" y="2958150"/>
              <a:ext cx="191075" cy="197300"/>
            </a:xfrm>
            <a:custGeom>
              <a:avLst/>
              <a:gdLst/>
              <a:ahLst/>
              <a:cxnLst/>
              <a:rect l="l" t="t" r="r" b="b"/>
              <a:pathLst>
                <a:path w="7643" h="7892" extrusionOk="0">
                  <a:moveTo>
                    <a:pt x="7379" y="104"/>
                  </a:moveTo>
                  <a:lnTo>
                    <a:pt x="7379" y="104"/>
                  </a:lnTo>
                  <a:cubicBezTo>
                    <a:pt x="6952" y="363"/>
                    <a:pt x="5842" y="1075"/>
                    <a:pt x="5316" y="1900"/>
                  </a:cubicBezTo>
                  <a:cubicBezTo>
                    <a:pt x="4792" y="2731"/>
                    <a:pt x="4751" y="2871"/>
                    <a:pt x="4413" y="3961"/>
                  </a:cubicBezTo>
                  <a:cubicBezTo>
                    <a:pt x="4335" y="4221"/>
                    <a:pt x="4237" y="4532"/>
                    <a:pt x="4117" y="4917"/>
                  </a:cubicBezTo>
                  <a:cubicBezTo>
                    <a:pt x="3515" y="6806"/>
                    <a:pt x="2134" y="7699"/>
                    <a:pt x="1989" y="7793"/>
                  </a:cubicBezTo>
                  <a:cubicBezTo>
                    <a:pt x="1854" y="7772"/>
                    <a:pt x="815" y="7585"/>
                    <a:pt x="478" y="5882"/>
                  </a:cubicBezTo>
                  <a:cubicBezTo>
                    <a:pt x="88" y="3904"/>
                    <a:pt x="1708" y="1833"/>
                    <a:pt x="2035" y="1438"/>
                  </a:cubicBezTo>
                  <a:cubicBezTo>
                    <a:pt x="2342" y="1070"/>
                    <a:pt x="2918" y="976"/>
                    <a:pt x="3525" y="883"/>
                  </a:cubicBezTo>
                  <a:cubicBezTo>
                    <a:pt x="3972" y="810"/>
                    <a:pt x="4439" y="737"/>
                    <a:pt x="4808" y="545"/>
                  </a:cubicBezTo>
                  <a:cubicBezTo>
                    <a:pt x="5484" y="189"/>
                    <a:pt x="6863" y="115"/>
                    <a:pt x="7379" y="104"/>
                  </a:cubicBezTo>
                  <a:close/>
                  <a:moveTo>
                    <a:pt x="7575" y="0"/>
                  </a:moveTo>
                  <a:cubicBezTo>
                    <a:pt x="7492" y="0"/>
                    <a:pt x="5618" y="5"/>
                    <a:pt x="4766" y="457"/>
                  </a:cubicBezTo>
                  <a:cubicBezTo>
                    <a:pt x="4413" y="644"/>
                    <a:pt x="3951" y="717"/>
                    <a:pt x="3510" y="784"/>
                  </a:cubicBezTo>
                  <a:cubicBezTo>
                    <a:pt x="2887" y="883"/>
                    <a:pt x="2295" y="976"/>
                    <a:pt x="1963" y="1376"/>
                  </a:cubicBezTo>
                  <a:cubicBezTo>
                    <a:pt x="1495" y="1937"/>
                    <a:pt x="0" y="3930"/>
                    <a:pt x="390" y="5903"/>
                  </a:cubicBezTo>
                  <a:cubicBezTo>
                    <a:pt x="758" y="7793"/>
                    <a:pt x="1989" y="7891"/>
                    <a:pt x="1999" y="7891"/>
                  </a:cubicBezTo>
                  <a:cubicBezTo>
                    <a:pt x="2009" y="7891"/>
                    <a:pt x="2020" y="7886"/>
                    <a:pt x="2025" y="7886"/>
                  </a:cubicBezTo>
                  <a:cubicBezTo>
                    <a:pt x="2040" y="7876"/>
                    <a:pt x="3572" y="6973"/>
                    <a:pt x="4211" y="4948"/>
                  </a:cubicBezTo>
                  <a:cubicBezTo>
                    <a:pt x="4335" y="4564"/>
                    <a:pt x="4429" y="4252"/>
                    <a:pt x="4512" y="3993"/>
                  </a:cubicBezTo>
                  <a:cubicBezTo>
                    <a:pt x="4849" y="2892"/>
                    <a:pt x="4885" y="2778"/>
                    <a:pt x="5405" y="1952"/>
                  </a:cubicBezTo>
                  <a:cubicBezTo>
                    <a:pt x="6038" y="950"/>
                    <a:pt x="7585" y="104"/>
                    <a:pt x="7601" y="94"/>
                  </a:cubicBezTo>
                  <a:cubicBezTo>
                    <a:pt x="7642" y="68"/>
                    <a:pt x="7627" y="0"/>
                    <a:pt x="7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5"/>
            <p:cNvSpPr/>
            <p:nvPr/>
          </p:nvSpPr>
          <p:spPr>
            <a:xfrm>
              <a:off x="518975" y="2961775"/>
              <a:ext cx="168500" cy="192375"/>
            </a:xfrm>
            <a:custGeom>
              <a:avLst/>
              <a:gdLst/>
              <a:ahLst/>
              <a:cxnLst/>
              <a:rect l="l" t="t" r="r" b="b"/>
              <a:pathLst>
                <a:path w="6740" h="7695" extrusionOk="0">
                  <a:moveTo>
                    <a:pt x="5554" y="14"/>
                  </a:moveTo>
                  <a:cubicBezTo>
                    <a:pt x="5365" y="14"/>
                    <a:pt x="4848" y="92"/>
                    <a:pt x="4315" y="338"/>
                  </a:cubicBezTo>
                  <a:cubicBezTo>
                    <a:pt x="3879" y="546"/>
                    <a:pt x="3863" y="727"/>
                    <a:pt x="3188" y="1096"/>
                  </a:cubicBezTo>
                  <a:cubicBezTo>
                    <a:pt x="2732" y="1350"/>
                    <a:pt x="2597" y="1340"/>
                    <a:pt x="2373" y="1574"/>
                  </a:cubicBezTo>
                  <a:cubicBezTo>
                    <a:pt x="2270" y="1683"/>
                    <a:pt x="2181" y="1802"/>
                    <a:pt x="1901" y="2461"/>
                  </a:cubicBezTo>
                  <a:cubicBezTo>
                    <a:pt x="1797" y="2705"/>
                    <a:pt x="1709" y="2913"/>
                    <a:pt x="1636" y="3084"/>
                  </a:cubicBezTo>
                  <a:cubicBezTo>
                    <a:pt x="1539" y="2952"/>
                    <a:pt x="1193" y="2081"/>
                    <a:pt x="1072" y="2081"/>
                  </a:cubicBezTo>
                  <a:cubicBezTo>
                    <a:pt x="1070" y="2081"/>
                    <a:pt x="1067" y="2082"/>
                    <a:pt x="1065" y="2082"/>
                  </a:cubicBezTo>
                  <a:cubicBezTo>
                    <a:pt x="831" y="2160"/>
                    <a:pt x="935" y="3619"/>
                    <a:pt x="1003" y="4128"/>
                  </a:cubicBezTo>
                  <a:cubicBezTo>
                    <a:pt x="1055" y="4569"/>
                    <a:pt x="1216" y="4792"/>
                    <a:pt x="1081" y="5057"/>
                  </a:cubicBezTo>
                  <a:cubicBezTo>
                    <a:pt x="1005" y="5208"/>
                    <a:pt x="862" y="5328"/>
                    <a:pt x="773" y="5328"/>
                  </a:cubicBezTo>
                  <a:cubicBezTo>
                    <a:pt x="758" y="5328"/>
                    <a:pt x="744" y="5324"/>
                    <a:pt x="733" y="5317"/>
                  </a:cubicBezTo>
                  <a:cubicBezTo>
                    <a:pt x="655" y="5270"/>
                    <a:pt x="759" y="5042"/>
                    <a:pt x="774" y="4715"/>
                  </a:cubicBezTo>
                  <a:cubicBezTo>
                    <a:pt x="800" y="4195"/>
                    <a:pt x="598" y="3635"/>
                    <a:pt x="427" y="3629"/>
                  </a:cubicBezTo>
                  <a:cubicBezTo>
                    <a:pt x="426" y="3629"/>
                    <a:pt x="425" y="3629"/>
                    <a:pt x="424" y="3629"/>
                  </a:cubicBezTo>
                  <a:cubicBezTo>
                    <a:pt x="279" y="3629"/>
                    <a:pt x="94" y="4011"/>
                    <a:pt x="58" y="4387"/>
                  </a:cubicBezTo>
                  <a:cubicBezTo>
                    <a:pt x="1" y="5036"/>
                    <a:pt x="437" y="5213"/>
                    <a:pt x="613" y="6158"/>
                  </a:cubicBezTo>
                  <a:cubicBezTo>
                    <a:pt x="691" y="6568"/>
                    <a:pt x="613" y="6547"/>
                    <a:pt x="696" y="7066"/>
                  </a:cubicBezTo>
                  <a:cubicBezTo>
                    <a:pt x="728" y="7248"/>
                    <a:pt x="764" y="7425"/>
                    <a:pt x="806" y="7586"/>
                  </a:cubicBezTo>
                  <a:cubicBezTo>
                    <a:pt x="920" y="7643"/>
                    <a:pt x="1039" y="7679"/>
                    <a:pt x="1169" y="7695"/>
                  </a:cubicBezTo>
                  <a:cubicBezTo>
                    <a:pt x="1169" y="7326"/>
                    <a:pt x="1247" y="6968"/>
                    <a:pt x="1408" y="6635"/>
                  </a:cubicBezTo>
                  <a:cubicBezTo>
                    <a:pt x="1766" y="5914"/>
                    <a:pt x="2441" y="5441"/>
                    <a:pt x="2368" y="5338"/>
                  </a:cubicBezTo>
                  <a:cubicBezTo>
                    <a:pt x="2362" y="5329"/>
                    <a:pt x="2352" y="5325"/>
                    <a:pt x="2338" y="5325"/>
                  </a:cubicBezTo>
                  <a:cubicBezTo>
                    <a:pt x="2237" y="5325"/>
                    <a:pt x="1942" y="5523"/>
                    <a:pt x="1777" y="5523"/>
                  </a:cubicBezTo>
                  <a:cubicBezTo>
                    <a:pt x="1742" y="5523"/>
                    <a:pt x="1713" y="5514"/>
                    <a:pt x="1693" y="5493"/>
                  </a:cubicBezTo>
                  <a:cubicBezTo>
                    <a:pt x="1574" y="5364"/>
                    <a:pt x="1797" y="4855"/>
                    <a:pt x="2103" y="4476"/>
                  </a:cubicBezTo>
                  <a:cubicBezTo>
                    <a:pt x="2524" y="3951"/>
                    <a:pt x="3038" y="3739"/>
                    <a:pt x="3002" y="3650"/>
                  </a:cubicBezTo>
                  <a:cubicBezTo>
                    <a:pt x="2995" y="3632"/>
                    <a:pt x="2968" y="3625"/>
                    <a:pt x="2929" y="3625"/>
                  </a:cubicBezTo>
                  <a:cubicBezTo>
                    <a:pt x="2823" y="3625"/>
                    <a:pt x="2630" y="3676"/>
                    <a:pt x="2524" y="3676"/>
                  </a:cubicBezTo>
                  <a:cubicBezTo>
                    <a:pt x="2485" y="3676"/>
                    <a:pt x="2458" y="3669"/>
                    <a:pt x="2451" y="3650"/>
                  </a:cubicBezTo>
                  <a:cubicBezTo>
                    <a:pt x="2425" y="3583"/>
                    <a:pt x="2716" y="3411"/>
                    <a:pt x="3188" y="3043"/>
                  </a:cubicBezTo>
                  <a:cubicBezTo>
                    <a:pt x="3749" y="2612"/>
                    <a:pt x="3832" y="2477"/>
                    <a:pt x="3822" y="2352"/>
                  </a:cubicBezTo>
                  <a:cubicBezTo>
                    <a:pt x="3806" y="2124"/>
                    <a:pt x="3516" y="2067"/>
                    <a:pt x="3536" y="1901"/>
                  </a:cubicBezTo>
                  <a:cubicBezTo>
                    <a:pt x="3557" y="1698"/>
                    <a:pt x="3983" y="1724"/>
                    <a:pt x="4414" y="1356"/>
                  </a:cubicBezTo>
                  <a:cubicBezTo>
                    <a:pt x="4678" y="1137"/>
                    <a:pt x="4969" y="935"/>
                    <a:pt x="4923" y="873"/>
                  </a:cubicBezTo>
                  <a:cubicBezTo>
                    <a:pt x="4914" y="861"/>
                    <a:pt x="4896" y="856"/>
                    <a:pt x="4871" y="856"/>
                  </a:cubicBezTo>
                  <a:cubicBezTo>
                    <a:pt x="4696" y="856"/>
                    <a:pt x="4181" y="1103"/>
                    <a:pt x="4066" y="1103"/>
                  </a:cubicBezTo>
                  <a:cubicBezTo>
                    <a:pt x="4056" y="1103"/>
                    <a:pt x="4048" y="1101"/>
                    <a:pt x="4045" y="1096"/>
                  </a:cubicBezTo>
                  <a:cubicBezTo>
                    <a:pt x="4019" y="1054"/>
                    <a:pt x="5571" y="281"/>
                    <a:pt x="6189" y="130"/>
                  </a:cubicBezTo>
                  <a:cubicBezTo>
                    <a:pt x="6740" y="1"/>
                    <a:pt x="5634" y="68"/>
                    <a:pt x="5629" y="26"/>
                  </a:cubicBezTo>
                  <a:cubicBezTo>
                    <a:pt x="5627" y="18"/>
                    <a:pt x="5600" y="14"/>
                    <a:pt x="5554" y="14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5"/>
            <p:cNvSpPr/>
            <p:nvPr/>
          </p:nvSpPr>
          <p:spPr>
            <a:xfrm>
              <a:off x="512100" y="2968400"/>
              <a:ext cx="134750" cy="267650"/>
            </a:xfrm>
            <a:custGeom>
              <a:avLst/>
              <a:gdLst/>
              <a:ahLst/>
              <a:cxnLst/>
              <a:rect l="l" t="t" r="r" b="b"/>
              <a:pathLst>
                <a:path w="5390" h="10706" extrusionOk="0">
                  <a:moveTo>
                    <a:pt x="5348" y="0"/>
                  </a:moveTo>
                  <a:cubicBezTo>
                    <a:pt x="5338" y="5"/>
                    <a:pt x="4237" y="514"/>
                    <a:pt x="3033" y="2087"/>
                  </a:cubicBezTo>
                  <a:cubicBezTo>
                    <a:pt x="1927" y="3536"/>
                    <a:pt x="499" y="6199"/>
                    <a:pt x="1" y="10695"/>
                  </a:cubicBezTo>
                  <a:lnTo>
                    <a:pt x="99" y="10706"/>
                  </a:lnTo>
                  <a:cubicBezTo>
                    <a:pt x="592" y="6235"/>
                    <a:pt x="2005" y="3588"/>
                    <a:pt x="3105" y="2155"/>
                  </a:cubicBezTo>
                  <a:cubicBezTo>
                    <a:pt x="4294" y="597"/>
                    <a:pt x="5379" y="94"/>
                    <a:pt x="5390" y="89"/>
                  </a:cubicBezTo>
                  <a:lnTo>
                    <a:pt x="5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5"/>
            <p:cNvSpPr/>
            <p:nvPr/>
          </p:nvSpPr>
          <p:spPr>
            <a:xfrm>
              <a:off x="517300" y="3072875"/>
              <a:ext cx="136175" cy="150200"/>
            </a:xfrm>
            <a:custGeom>
              <a:avLst/>
              <a:gdLst/>
              <a:ahLst/>
              <a:cxnLst/>
              <a:rect l="l" t="t" r="r" b="b"/>
              <a:pathLst>
                <a:path w="5447" h="6008" extrusionOk="0">
                  <a:moveTo>
                    <a:pt x="5446" y="1"/>
                  </a:moveTo>
                  <a:cubicBezTo>
                    <a:pt x="5446" y="1"/>
                    <a:pt x="4045" y="1"/>
                    <a:pt x="3427" y="348"/>
                  </a:cubicBezTo>
                  <a:cubicBezTo>
                    <a:pt x="2809" y="696"/>
                    <a:pt x="1802" y="530"/>
                    <a:pt x="1407" y="1044"/>
                  </a:cubicBezTo>
                  <a:cubicBezTo>
                    <a:pt x="1007" y="1558"/>
                    <a:pt x="0" y="3058"/>
                    <a:pt x="270" y="4507"/>
                  </a:cubicBezTo>
                  <a:cubicBezTo>
                    <a:pt x="535" y="5955"/>
                    <a:pt x="1407" y="6007"/>
                    <a:pt x="1407" y="6007"/>
                  </a:cubicBezTo>
                  <a:cubicBezTo>
                    <a:pt x="1407" y="6007"/>
                    <a:pt x="2508" y="5327"/>
                    <a:pt x="2975" y="3765"/>
                  </a:cubicBezTo>
                  <a:cubicBezTo>
                    <a:pt x="3442" y="2197"/>
                    <a:pt x="3375" y="2233"/>
                    <a:pt x="3842" y="1449"/>
                  </a:cubicBezTo>
                  <a:cubicBezTo>
                    <a:pt x="4309" y="660"/>
                    <a:pt x="5446" y="1"/>
                    <a:pt x="5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5"/>
            <p:cNvSpPr/>
            <p:nvPr/>
          </p:nvSpPr>
          <p:spPr>
            <a:xfrm>
              <a:off x="515750" y="3071700"/>
              <a:ext cx="139400" cy="152550"/>
            </a:xfrm>
            <a:custGeom>
              <a:avLst/>
              <a:gdLst/>
              <a:ahLst/>
              <a:cxnLst/>
              <a:rect l="l" t="t" r="r" b="b"/>
              <a:pathLst>
                <a:path w="5576" h="6102" extrusionOk="0">
                  <a:moveTo>
                    <a:pt x="5332" y="100"/>
                  </a:moveTo>
                  <a:cubicBezTo>
                    <a:pt x="5000" y="312"/>
                    <a:pt x="4236" y="842"/>
                    <a:pt x="3868" y="1470"/>
                  </a:cubicBezTo>
                  <a:cubicBezTo>
                    <a:pt x="3484" y="2114"/>
                    <a:pt x="3452" y="2218"/>
                    <a:pt x="3208" y="3064"/>
                  </a:cubicBezTo>
                  <a:cubicBezTo>
                    <a:pt x="3151" y="3261"/>
                    <a:pt x="3079" y="3500"/>
                    <a:pt x="2990" y="3796"/>
                  </a:cubicBezTo>
                  <a:cubicBezTo>
                    <a:pt x="2565" y="5229"/>
                    <a:pt x="1589" y="5919"/>
                    <a:pt x="1459" y="6002"/>
                  </a:cubicBezTo>
                  <a:cubicBezTo>
                    <a:pt x="1345" y="5987"/>
                    <a:pt x="618" y="5831"/>
                    <a:pt x="379" y="4544"/>
                  </a:cubicBezTo>
                  <a:cubicBezTo>
                    <a:pt x="99" y="3022"/>
                    <a:pt x="1272" y="1429"/>
                    <a:pt x="1506" y="1122"/>
                  </a:cubicBezTo>
                  <a:cubicBezTo>
                    <a:pt x="1724" y="842"/>
                    <a:pt x="2139" y="774"/>
                    <a:pt x="2575" y="702"/>
                  </a:cubicBezTo>
                  <a:cubicBezTo>
                    <a:pt x="2902" y="645"/>
                    <a:pt x="3245" y="588"/>
                    <a:pt x="3515" y="437"/>
                  </a:cubicBezTo>
                  <a:cubicBezTo>
                    <a:pt x="3982" y="172"/>
                    <a:pt x="4937" y="115"/>
                    <a:pt x="5332" y="100"/>
                  </a:cubicBezTo>
                  <a:close/>
                  <a:moveTo>
                    <a:pt x="5508" y="1"/>
                  </a:moveTo>
                  <a:cubicBezTo>
                    <a:pt x="5446" y="1"/>
                    <a:pt x="4086" y="1"/>
                    <a:pt x="3463" y="354"/>
                  </a:cubicBezTo>
                  <a:cubicBezTo>
                    <a:pt x="3208" y="494"/>
                    <a:pt x="2881" y="551"/>
                    <a:pt x="2559" y="603"/>
                  </a:cubicBezTo>
                  <a:cubicBezTo>
                    <a:pt x="2103" y="681"/>
                    <a:pt x="1672" y="754"/>
                    <a:pt x="1428" y="1065"/>
                  </a:cubicBezTo>
                  <a:cubicBezTo>
                    <a:pt x="1090" y="1496"/>
                    <a:pt x="0" y="3038"/>
                    <a:pt x="286" y="4559"/>
                  </a:cubicBezTo>
                  <a:cubicBezTo>
                    <a:pt x="556" y="6028"/>
                    <a:pt x="1428" y="6101"/>
                    <a:pt x="1464" y="6101"/>
                  </a:cubicBezTo>
                  <a:lnTo>
                    <a:pt x="1469" y="6101"/>
                  </a:lnTo>
                  <a:cubicBezTo>
                    <a:pt x="1474" y="6101"/>
                    <a:pt x="1485" y="6101"/>
                    <a:pt x="1490" y="6096"/>
                  </a:cubicBezTo>
                  <a:cubicBezTo>
                    <a:pt x="1500" y="6091"/>
                    <a:pt x="2617" y="5390"/>
                    <a:pt x="3084" y="3822"/>
                  </a:cubicBezTo>
                  <a:cubicBezTo>
                    <a:pt x="3167" y="3526"/>
                    <a:pt x="3240" y="3287"/>
                    <a:pt x="3297" y="3090"/>
                  </a:cubicBezTo>
                  <a:cubicBezTo>
                    <a:pt x="3546" y="2238"/>
                    <a:pt x="3572" y="2150"/>
                    <a:pt x="3946" y="1517"/>
                  </a:cubicBezTo>
                  <a:cubicBezTo>
                    <a:pt x="4403" y="748"/>
                    <a:pt x="5524" y="94"/>
                    <a:pt x="5534" y="89"/>
                  </a:cubicBezTo>
                  <a:cubicBezTo>
                    <a:pt x="5576" y="63"/>
                    <a:pt x="5560" y="1"/>
                    <a:pt x="5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5"/>
            <p:cNvSpPr/>
            <p:nvPr/>
          </p:nvSpPr>
          <p:spPr>
            <a:xfrm>
              <a:off x="531175" y="3074700"/>
              <a:ext cx="122300" cy="148375"/>
            </a:xfrm>
            <a:custGeom>
              <a:avLst/>
              <a:gdLst/>
              <a:ahLst/>
              <a:cxnLst/>
              <a:rect l="l" t="t" r="r" b="b"/>
              <a:pathLst>
                <a:path w="4892" h="5935" extrusionOk="0">
                  <a:moveTo>
                    <a:pt x="4035" y="12"/>
                  </a:moveTo>
                  <a:cubicBezTo>
                    <a:pt x="3900" y="12"/>
                    <a:pt x="3522" y="72"/>
                    <a:pt x="3137" y="265"/>
                  </a:cubicBezTo>
                  <a:cubicBezTo>
                    <a:pt x="2820" y="421"/>
                    <a:pt x="2804" y="561"/>
                    <a:pt x="2316" y="847"/>
                  </a:cubicBezTo>
                  <a:cubicBezTo>
                    <a:pt x="1984" y="1044"/>
                    <a:pt x="1885" y="1033"/>
                    <a:pt x="1724" y="1215"/>
                  </a:cubicBezTo>
                  <a:cubicBezTo>
                    <a:pt x="1652" y="1298"/>
                    <a:pt x="1589" y="1392"/>
                    <a:pt x="1382" y="1900"/>
                  </a:cubicBezTo>
                  <a:cubicBezTo>
                    <a:pt x="1309" y="2087"/>
                    <a:pt x="1242" y="2248"/>
                    <a:pt x="1190" y="2378"/>
                  </a:cubicBezTo>
                  <a:cubicBezTo>
                    <a:pt x="1132" y="2289"/>
                    <a:pt x="1036" y="2227"/>
                    <a:pt x="961" y="2227"/>
                  </a:cubicBezTo>
                  <a:cubicBezTo>
                    <a:pt x="948" y="2227"/>
                    <a:pt x="936" y="2229"/>
                    <a:pt x="925" y="2233"/>
                  </a:cubicBezTo>
                  <a:cubicBezTo>
                    <a:pt x="748" y="2290"/>
                    <a:pt x="681" y="2793"/>
                    <a:pt x="728" y="3183"/>
                  </a:cubicBezTo>
                  <a:cubicBezTo>
                    <a:pt x="769" y="3525"/>
                    <a:pt x="883" y="3697"/>
                    <a:pt x="790" y="3899"/>
                  </a:cubicBezTo>
                  <a:cubicBezTo>
                    <a:pt x="732" y="4020"/>
                    <a:pt x="628" y="4109"/>
                    <a:pt x="564" y="4109"/>
                  </a:cubicBezTo>
                  <a:cubicBezTo>
                    <a:pt x="553" y="4109"/>
                    <a:pt x="544" y="4107"/>
                    <a:pt x="536" y="4102"/>
                  </a:cubicBezTo>
                  <a:cubicBezTo>
                    <a:pt x="478" y="4065"/>
                    <a:pt x="551" y="3889"/>
                    <a:pt x="567" y="3634"/>
                  </a:cubicBezTo>
                  <a:cubicBezTo>
                    <a:pt x="582" y="3235"/>
                    <a:pt x="437" y="2804"/>
                    <a:pt x="312" y="2799"/>
                  </a:cubicBezTo>
                  <a:cubicBezTo>
                    <a:pt x="311" y="2799"/>
                    <a:pt x="311" y="2799"/>
                    <a:pt x="310" y="2799"/>
                  </a:cubicBezTo>
                  <a:cubicBezTo>
                    <a:pt x="206" y="2799"/>
                    <a:pt x="68" y="3092"/>
                    <a:pt x="48" y="3385"/>
                  </a:cubicBezTo>
                  <a:cubicBezTo>
                    <a:pt x="1" y="3884"/>
                    <a:pt x="323" y="4024"/>
                    <a:pt x="447" y="4751"/>
                  </a:cubicBezTo>
                  <a:cubicBezTo>
                    <a:pt x="504" y="5062"/>
                    <a:pt x="447" y="5052"/>
                    <a:pt x="510" y="5452"/>
                  </a:cubicBezTo>
                  <a:cubicBezTo>
                    <a:pt x="530" y="5592"/>
                    <a:pt x="556" y="5721"/>
                    <a:pt x="587" y="5851"/>
                  </a:cubicBezTo>
                  <a:cubicBezTo>
                    <a:pt x="671" y="5893"/>
                    <a:pt x="759" y="5924"/>
                    <a:pt x="852" y="5934"/>
                  </a:cubicBezTo>
                  <a:cubicBezTo>
                    <a:pt x="852" y="5654"/>
                    <a:pt x="915" y="5374"/>
                    <a:pt x="1029" y="5119"/>
                  </a:cubicBezTo>
                  <a:cubicBezTo>
                    <a:pt x="1288" y="4564"/>
                    <a:pt x="1776" y="4195"/>
                    <a:pt x="1724" y="4117"/>
                  </a:cubicBezTo>
                  <a:cubicBezTo>
                    <a:pt x="1720" y="4110"/>
                    <a:pt x="1712" y="4107"/>
                    <a:pt x="1700" y="4107"/>
                  </a:cubicBezTo>
                  <a:cubicBezTo>
                    <a:pt x="1622" y="4107"/>
                    <a:pt x="1402" y="4256"/>
                    <a:pt x="1289" y="4256"/>
                  </a:cubicBezTo>
                  <a:cubicBezTo>
                    <a:pt x="1267" y="4256"/>
                    <a:pt x="1249" y="4250"/>
                    <a:pt x="1236" y="4237"/>
                  </a:cubicBezTo>
                  <a:cubicBezTo>
                    <a:pt x="1148" y="4138"/>
                    <a:pt x="1309" y="3743"/>
                    <a:pt x="1532" y="3453"/>
                  </a:cubicBezTo>
                  <a:cubicBezTo>
                    <a:pt x="1839" y="3048"/>
                    <a:pt x="2212" y="2882"/>
                    <a:pt x="2187" y="2814"/>
                  </a:cubicBezTo>
                  <a:cubicBezTo>
                    <a:pt x="2181" y="2801"/>
                    <a:pt x="2162" y="2797"/>
                    <a:pt x="2135" y="2797"/>
                  </a:cubicBezTo>
                  <a:cubicBezTo>
                    <a:pt x="2059" y="2797"/>
                    <a:pt x="1918" y="2834"/>
                    <a:pt x="1838" y="2834"/>
                  </a:cubicBezTo>
                  <a:cubicBezTo>
                    <a:pt x="1808" y="2834"/>
                    <a:pt x="1787" y="2829"/>
                    <a:pt x="1782" y="2814"/>
                  </a:cubicBezTo>
                  <a:cubicBezTo>
                    <a:pt x="1766" y="2762"/>
                    <a:pt x="1974" y="2632"/>
                    <a:pt x="2316" y="2347"/>
                  </a:cubicBezTo>
                  <a:cubicBezTo>
                    <a:pt x="2726" y="2015"/>
                    <a:pt x="2784" y="1911"/>
                    <a:pt x="2778" y="1817"/>
                  </a:cubicBezTo>
                  <a:cubicBezTo>
                    <a:pt x="2768" y="1641"/>
                    <a:pt x="2555" y="1594"/>
                    <a:pt x="2571" y="1464"/>
                  </a:cubicBezTo>
                  <a:cubicBezTo>
                    <a:pt x="2586" y="1309"/>
                    <a:pt x="2893" y="1329"/>
                    <a:pt x="3209" y="1049"/>
                  </a:cubicBezTo>
                  <a:cubicBezTo>
                    <a:pt x="3401" y="878"/>
                    <a:pt x="3609" y="722"/>
                    <a:pt x="3573" y="670"/>
                  </a:cubicBezTo>
                  <a:cubicBezTo>
                    <a:pt x="3567" y="662"/>
                    <a:pt x="3555" y="658"/>
                    <a:pt x="3539" y="658"/>
                  </a:cubicBezTo>
                  <a:cubicBezTo>
                    <a:pt x="3417" y="658"/>
                    <a:pt x="3038" y="852"/>
                    <a:pt x="2958" y="852"/>
                  </a:cubicBezTo>
                  <a:cubicBezTo>
                    <a:pt x="2951" y="852"/>
                    <a:pt x="2946" y="850"/>
                    <a:pt x="2944" y="847"/>
                  </a:cubicBezTo>
                  <a:cubicBezTo>
                    <a:pt x="2924" y="815"/>
                    <a:pt x="4045" y="218"/>
                    <a:pt x="4492" y="104"/>
                  </a:cubicBezTo>
                  <a:cubicBezTo>
                    <a:pt x="4891" y="0"/>
                    <a:pt x="4092" y="52"/>
                    <a:pt x="4087" y="21"/>
                  </a:cubicBezTo>
                  <a:cubicBezTo>
                    <a:pt x="4086" y="15"/>
                    <a:pt x="4067" y="12"/>
                    <a:pt x="4035" y="12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5"/>
            <p:cNvSpPr/>
            <p:nvPr/>
          </p:nvSpPr>
          <p:spPr>
            <a:xfrm>
              <a:off x="361550" y="3005650"/>
              <a:ext cx="187700" cy="194700"/>
            </a:xfrm>
            <a:custGeom>
              <a:avLst/>
              <a:gdLst/>
              <a:ahLst/>
              <a:cxnLst/>
              <a:rect l="l" t="t" r="r" b="b"/>
              <a:pathLst>
                <a:path w="7508" h="7788" extrusionOk="0">
                  <a:moveTo>
                    <a:pt x="0" y="0"/>
                  </a:moveTo>
                  <a:cubicBezTo>
                    <a:pt x="0" y="0"/>
                    <a:pt x="1568" y="852"/>
                    <a:pt x="2212" y="1874"/>
                  </a:cubicBezTo>
                  <a:cubicBezTo>
                    <a:pt x="2856" y="2897"/>
                    <a:pt x="2762" y="2845"/>
                    <a:pt x="3411" y="4880"/>
                  </a:cubicBezTo>
                  <a:cubicBezTo>
                    <a:pt x="4055" y="6910"/>
                    <a:pt x="5576" y="7788"/>
                    <a:pt x="5576" y="7788"/>
                  </a:cubicBezTo>
                  <a:cubicBezTo>
                    <a:pt x="5576" y="7788"/>
                    <a:pt x="6770" y="7720"/>
                    <a:pt x="7139" y="5846"/>
                  </a:cubicBezTo>
                  <a:cubicBezTo>
                    <a:pt x="7507" y="3967"/>
                    <a:pt x="6126" y="2025"/>
                    <a:pt x="5576" y="1355"/>
                  </a:cubicBezTo>
                  <a:cubicBezTo>
                    <a:pt x="5021" y="691"/>
                    <a:pt x="3640" y="898"/>
                    <a:pt x="2788" y="447"/>
                  </a:cubicBezTo>
                  <a:cubicBezTo>
                    <a:pt x="1937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5"/>
            <p:cNvSpPr/>
            <p:nvPr/>
          </p:nvSpPr>
          <p:spPr>
            <a:xfrm>
              <a:off x="361675" y="3007975"/>
              <a:ext cx="168500" cy="192375"/>
            </a:xfrm>
            <a:custGeom>
              <a:avLst/>
              <a:gdLst/>
              <a:ahLst/>
              <a:cxnLst/>
              <a:rect l="l" t="t" r="r" b="b"/>
              <a:pathLst>
                <a:path w="6740" h="7695" extrusionOk="0">
                  <a:moveTo>
                    <a:pt x="1186" y="14"/>
                  </a:moveTo>
                  <a:cubicBezTo>
                    <a:pt x="1140" y="14"/>
                    <a:pt x="1114" y="19"/>
                    <a:pt x="1111" y="27"/>
                  </a:cubicBezTo>
                  <a:cubicBezTo>
                    <a:pt x="1106" y="68"/>
                    <a:pt x="0" y="1"/>
                    <a:pt x="551" y="136"/>
                  </a:cubicBezTo>
                  <a:cubicBezTo>
                    <a:pt x="1169" y="281"/>
                    <a:pt x="2716" y="1055"/>
                    <a:pt x="2690" y="1101"/>
                  </a:cubicBezTo>
                  <a:cubicBezTo>
                    <a:pt x="2687" y="1105"/>
                    <a:pt x="2681" y="1107"/>
                    <a:pt x="2672" y="1107"/>
                  </a:cubicBezTo>
                  <a:cubicBezTo>
                    <a:pt x="2566" y="1107"/>
                    <a:pt x="2045" y="857"/>
                    <a:pt x="1869" y="857"/>
                  </a:cubicBezTo>
                  <a:cubicBezTo>
                    <a:pt x="1844" y="857"/>
                    <a:pt x="1827" y="862"/>
                    <a:pt x="1818" y="873"/>
                  </a:cubicBezTo>
                  <a:cubicBezTo>
                    <a:pt x="1771" y="935"/>
                    <a:pt x="2062" y="1138"/>
                    <a:pt x="2321" y="1361"/>
                  </a:cubicBezTo>
                  <a:cubicBezTo>
                    <a:pt x="2757" y="1724"/>
                    <a:pt x="3178" y="1698"/>
                    <a:pt x="3204" y="1901"/>
                  </a:cubicBezTo>
                  <a:cubicBezTo>
                    <a:pt x="3225" y="2067"/>
                    <a:pt x="2929" y="2129"/>
                    <a:pt x="2918" y="2353"/>
                  </a:cubicBezTo>
                  <a:cubicBezTo>
                    <a:pt x="2908" y="2482"/>
                    <a:pt x="2991" y="2612"/>
                    <a:pt x="3552" y="3048"/>
                  </a:cubicBezTo>
                  <a:cubicBezTo>
                    <a:pt x="4024" y="3412"/>
                    <a:pt x="4315" y="3583"/>
                    <a:pt x="4289" y="3650"/>
                  </a:cubicBezTo>
                  <a:cubicBezTo>
                    <a:pt x="4282" y="3669"/>
                    <a:pt x="4255" y="3676"/>
                    <a:pt x="4216" y="3676"/>
                  </a:cubicBezTo>
                  <a:cubicBezTo>
                    <a:pt x="4110" y="3676"/>
                    <a:pt x="3916" y="3625"/>
                    <a:pt x="3808" y="3625"/>
                  </a:cubicBezTo>
                  <a:cubicBezTo>
                    <a:pt x="3769" y="3625"/>
                    <a:pt x="3741" y="3632"/>
                    <a:pt x="3733" y="3650"/>
                  </a:cubicBezTo>
                  <a:cubicBezTo>
                    <a:pt x="3702" y="3739"/>
                    <a:pt x="4216" y="3952"/>
                    <a:pt x="4637" y="4476"/>
                  </a:cubicBezTo>
                  <a:cubicBezTo>
                    <a:pt x="4943" y="4855"/>
                    <a:pt x="5166" y="5369"/>
                    <a:pt x="5047" y="5494"/>
                  </a:cubicBezTo>
                  <a:cubicBezTo>
                    <a:pt x="5027" y="5515"/>
                    <a:pt x="4998" y="5523"/>
                    <a:pt x="4963" y="5523"/>
                  </a:cubicBezTo>
                  <a:cubicBezTo>
                    <a:pt x="4799" y="5523"/>
                    <a:pt x="4508" y="5329"/>
                    <a:pt x="4404" y="5329"/>
                  </a:cubicBezTo>
                  <a:cubicBezTo>
                    <a:pt x="4389" y="5329"/>
                    <a:pt x="4378" y="5333"/>
                    <a:pt x="4372" y="5343"/>
                  </a:cubicBezTo>
                  <a:cubicBezTo>
                    <a:pt x="4299" y="5442"/>
                    <a:pt x="4974" y="5914"/>
                    <a:pt x="5332" y="6641"/>
                  </a:cubicBezTo>
                  <a:cubicBezTo>
                    <a:pt x="5488" y="6968"/>
                    <a:pt x="5571" y="7331"/>
                    <a:pt x="5571" y="7695"/>
                  </a:cubicBezTo>
                  <a:cubicBezTo>
                    <a:pt x="5701" y="7679"/>
                    <a:pt x="5826" y="7643"/>
                    <a:pt x="5940" y="7586"/>
                  </a:cubicBezTo>
                  <a:cubicBezTo>
                    <a:pt x="5981" y="7420"/>
                    <a:pt x="6018" y="7248"/>
                    <a:pt x="6049" y="7067"/>
                  </a:cubicBezTo>
                  <a:cubicBezTo>
                    <a:pt x="6132" y="6547"/>
                    <a:pt x="6054" y="6563"/>
                    <a:pt x="6132" y="6158"/>
                  </a:cubicBezTo>
                  <a:cubicBezTo>
                    <a:pt x="6298" y="5213"/>
                    <a:pt x="6739" y="5037"/>
                    <a:pt x="6682" y="4388"/>
                  </a:cubicBezTo>
                  <a:cubicBezTo>
                    <a:pt x="6646" y="4011"/>
                    <a:pt x="6456" y="3630"/>
                    <a:pt x="6316" y="3630"/>
                  </a:cubicBezTo>
                  <a:cubicBezTo>
                    <a:pt x="6315" y="3630"/>
                    <a:pt x="6314" y="3630"/>
                    <a:pt x="6314" y="3630"/>
                  </a:cubicBezTo>
                  <a:cubicBezTo>
                    <a:pt x="6137" y="3640"/>
                    <a:pt x="5940" y="4196"/>
                    <a:pt x="5966" y="4715"/>
                  </a:cubicBezTo>
                  <a:cubicBezTo>
                    <a:pt x="5976" y="5042"/>
                    <a:pt x="6080" y="5270"/>
                    <a:pt x="6002" y="5317"/>
                  </a:cubicBezTo>
                  <a:cubicBezTo>
                    <a:pt x="5991" y="5325"/>
                    <a:pt x="5978" y="5329"/>
                    <a:pt x="5962" y="5329"/>
                  </a:cubicBezTo>
                  <a:cubicBezTo>
                    <a:pt x="5875" y="5329"/>
                    <a:pt x="5729" y="5212"/>
                    <a:pt x="5654" y="5057"/>
                  </a:cubicBezTo>
                  <a:cubicBezTo>
                    <a:pt x="5519" y="4798"/>
                    <a:pt x="5680" y="4569"/>
                    <a:pt x="5737" y="4128"/>
                  </a:cubicBezTo>
                  <a:cubicBezTo>
                    <a:pt x="5805" y="3619"/>
                    <a:pt x="5597" y="2264"/>
                    <a:pt x="5363" y="2186"/>
                  </a:cubicBezTo>
                  <a:cubicBezTo>
                    <a:pt x="5361" y="2186"/>
                    <a:pt x="5358" y="2185"/>
                    <a:pt x="5356" y="2185"/>
                  </a:cubicBezTo>
                  <a:cubicBezTo>
                    <a:pt x="5247" y="2185"/>
                    <a:pt x="5195" y="2953"/>
                    <a:pt x="5104" y="3085"/>
                  </a:cubicBezTo>
                  <a:cubicBezTo>
                    <a:pt x="5031" y="2913"/>
                    <a:pt x="4943" y="2706"/>
                    <a:pt x="4839" y="2462"/>
                  </a:cubicBezTo>
                  <a:cubicBezTo>
                    <a:pt x="4559" y="1802"/>
                    <a:pt x="4471" y="1683"/>
                    <a:pt x="4367" y="1574"/>
                  </a:cubicBezTo>
                  <a:cubicBezTo>
                    <a:pt x="4143" y="1345"/>
                    <a:pt x="4008" y="1351"/>
                    <a:pt x="3552" y="1101"/>
                  </a:cubicBezTo>
                  <a:cubicBezTo>
                    <a:pt x="2877" y="728"/>
                    <a:pt x="2861" y="546"/>
                    <a:pt x="2425" y="343"/>
                  </a:cubicBezTo>
                  <a:cubicBezTo>
                    <a:pt x="1891" y="93"/>
                    <a:pt x="1374" y="14"/>
                    <a:pt x="1186" y="14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5"/>
            <p:cNvSpPr/>
            <p:nvPr/>
          </p:nvSpPr>
          <p:spPr>
            <a:xfrm>
              <a:off x="381400" y="3011350"/>
              <a:ext cx="126825" cy="219125"/>
            </a:xfrm>
            <a:custGeom>
              <a:avLst/>
              <a:gdLst/>
              <a:ahLst/>
              <a:cxnLst/>
              <a:rect l="l" t="t" r="r" b="b"/>
              <a:pathLst>
                <a:path w="5073" h="8765" extrusionOk="0">
                  <a:moveTo>
                    <a:pt x="21" y="1"/>
                  </a:moveTo>
                  <a:lnTo>
                    <a:pt x="1" y="94"/>
                  </a:lnTo>
                  <a:cubicBezTo>
                    <a:pt x="940" y="338"/>
                    <a:pt x="1807" y="795"/>
                    <a:pt x="2539" y="1423"/>
                  </a:cubicBezTo>
                  <a:cubicBezTo>
                    <a:pt x="3671" y="2394"/>
                    <a:pt x="4969" y="4248"/>
                    <a:pt x="4746" y="7555"/>
                  </a:cubicBezTo>
                  <a:cubicBezTo>
                    <a:pt x="4746" y="7555"/>
                    <a:pt x="4746" y="7560"/>
                    <a:pt x="4746" y="7565"/>
                  </a:cubicBezTo>
                  <a:cubicBezTo>
                    <a:pt x="4777" y="7960"/>
                    <a:pt x="4761" y="8354"/>
                    <a:pt x="4694" y="8744"/>
                  </a:cubicBezTo>
                  <a:lnTo>
                    <a:pt x="4793" y="8764"/>
                  </a:lnTo>
                  <a:cubicBezTo>
                    <a:pt x="4855" y="8365"/>
                    <a:pt x="4876" y="7960"/>
                    <a:pt x="4844" y="7560"/>
                  </a:cubicBezTo>
                  <a:cubicBezTo>
                    <a:pt x="5073" y="4211"/>
                    <a:pt x="3749" y="2332"/>
                    <a:pt x="2602" y="1351"/>
                  </a:cubicBezTo>
                  <a:cubicBezTo>
                    <a:pt x="1854" y="707"/>
                    <a:pt x="971" y="245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5"/>
            <p:cNvSpPr/>
            <p:nvPr/>
          </p:nvSpPr>
          <p:spPr>
            <a:xfrm>
              <a:off x="646300" y="296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5"/>
            <p:cNvSpPr/>
            <p:nvPr/>
          </p:nvSpPr>
          <p:spPr>
            <a:xfrm>
              <a:off x="541575" y="3074050"/>
              <a:ext cx="92050" cy="171475"/>
            </a:xfrm>
            <a:custGeom>
              <a:avLst/>
              <a:gdLst/>
              <a:ahLst/>
              <a:cxnLst/>
              <a:rect l="l" t="t" r="r" b="b"/>
              <a:pathLst>
                <a:path w="3682" h="6859" extrusionOk="0">
                  <a:moveTo>
                    <a:pt x="3655" y="0"/>
                  </a:moveTo>
                  <a:cubicBezTo>
                    <a:pt x="3645" y="6"/>
                    <a:pt x="2653" y="301"/>
                    <a:pt x="1755" y="1298"/>
                  </a:cubicBezTo>
                  <a:cubicBezTo>
                    <a:pt x="924" y="2212"/>
                    <a:pt x="0" y="3920"/>
                    <a:pt x="317" y="6859"/>
                  </a:cubicBezTo>
                  <a:lnTo>
                    <a:pt x="415" y="6848"/>
                  </a:lnTo>
                  <a:cubicBezTo>
                    <a:pt x="104" y="3946"/>
                    <a:pt x="1007" y="2264"/>
                    <a:pt x="1822" y="1361"/>
                  </a:cubicBezTo>
                  <a:cubicBezTo>
                    <a:pt x="2705" y="390"/>
                    <a:pt x="3671" y="94"/>
                    <a:pt x="3681" y="94"/>
                  </a:cubicBezTo>
                  <a:lnTo>
                    <a:pt x="36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5"/>
            <p:cNvSpPr/>
            <p:nvPr/>
          </p:nvSpPr>
          <p:spPr>
            <a:xfrm>
              <a:off x="359850" y="3004350"/>
              <a:ext cx="191075" cy="197300"/>
            </a:xfrm>
            <a:custGeom>
              <a:avLst/>
              <a:gdLst/>
              <a:ahLst/>
              <a:cxnLst/>
              <a:rect l="l" t="t" r="r" b="b"/>
              <a:pathLst>
                <a:path w="7643" h="7892" extrusionOk="0">
                  <a:moveTo>
                    <a:pt x="255" y="104"/>
                  </a:moveTo>
                  <a:cubicBezTo>
                    <a:pt x="759" y="115"/>
                    <a:pt x="2155" y="187"/>
                    <a:pt x="2830" y="546"/>
                  </a:cubicBezTo>
                  <a:cubicBezTo>
                    <a:pt x="3199" y="743"/>
                    <a:pt x="3666" y="815"/>
                    <a:pt x="4118" y="883"/>
                  </a:cubicBezTo>
                  <a:cubicBezTo>
                    <a:pt x="4725" y="982"/>
                    <a:pt x="5296" y="1070"/>
                    <a:pt x="5603" y="1438"/>
                  </a:cubicBezTo>
                  <a:cubicBezTo>
                    <a:pt x="5935" y="1833"/>
                    <a:pt x="7549" y="3905"/>
                    <a:pt x="7160" y="5883"/>
                  </a:cubicBezTo>
                  <a:cubicBezTo>
                    <a:pt x="6828" y="7591"/>
                    <a:pt x="5790" y="7778"/>
                    <a:pt x="5655" y="7793"/>
                  </a:cubicBezTo>
                  <a:cubicBezTo>
                    <a:pt x="5504" y="7700"/>
                    <a:pt x="4123" y="6807"/>
                    <a:pt x="3526" y="4917"/>
                  </a:cubicBezTo>
                  <a:cubicBezTo>
                    <a:pt x="3401" y="4533"/>
                    <a:pt x="3308" y="4226"/>
                    <a:pt x="3225" y="3967"/>
                  </a:cubicBezTo>
                  <a:cubicBezTo>
                    <a:pt x="2887" y="2877"/>
                    <a:pt x="2841" y="2726"/>
                    <a:pt x="2321" y="1901"/>
                  </a:cubicBezTo>
                  <a:cubicBezTo>
                    <a:pt x="1802" y="1075"/>
                    <a:pt x="676" y="353"/>
                    <a:pt x="255" y="104"/>
                  </a:cubicBezTo>
                  <a:close/>
                  <a:moveTo>
                    <a:pt x="68" y="0"/>
                  </a:moveTo>
                  <a:cubicBezTo>
                    <a:pt x="16" y="0"/>
                    <a:pt x="1" y="68"/>
                    <a:pt x="42" y="94"/>
                  </a:cubicBezTo>
                  <a:cubicBezTo>
                    <a:pt x="58" y="99"/>
                    <a:pt x="1605" y="950"/>
                    <a:pt x="2238" y="1952"/>
                  </a:cubicBezTo>
                  <a:cubicBezTo>
                    <a:pt x="2758" y="2773"/>
                    <a:pt x="2794" y="2887"/>
                    <a:pt x="3131" y="3993"/>
                  </a:cubicBezTo>
                  <a:cubicBezTo>
                    <a:pt x="3209" y="4247"/>
                    <a:pt x="3308" y="4559"/>
                    <a:pt x="3432" y="4948"/>
                  </a:cubicBezTo>
                  <a:cubicBezTo>
                    <a:pt x="4076" y="6973"/>
                    <a:pt x="5603" y="7876"/>
                    <a:pt x="5618" y="7881"/>
                  </a:cubicBezTo>
                  <a:cubicBezTo>
                    <a:pt x="5623" y="7887"/>
                    <a:pt x="5634" y="7892"/>
                    <a:pt x="5644" y="7892"/>
                  </a:cubicBezTo>
                  <a:lnTo>
                    <a:pt x="5644" y="7887"/>
                  </a:lnTo>
                  <a:cubicBezTo>
                    <a:pt x="5660" y="7887"/>
                    <a:pt x="6885" y="7793"/>
                    <a:pt x="7254" y="5898"/>
                  </a:cubicBezTo>
                  <a:cubicBezTo>
                    <a:pt x="7643" y="3925"/>
                    <a:pt x="6148" y="1937"/>
                    <a:pt x="5680" y="1371"/>
                  </a:cubicBezTo>
                  <a:cubicBezTo>
                    <a:pt x="5348" y="976"/>
                    <a:pt x="4756" y="883"/>
                    <a:pt x="4133" y="784"/>
                  </a:cubicBezTo>
                  <a:cubicBezTo>
                    <a:pt x="3692" y="717"/>
                    <a:pt x="3230" y="644"/>
                    <a:pt x="2877" y="457"/>
                  </a:cubicBezTo>
                  <a:cubicBezTo>
                    <a:pt x="2026" y="6"/>
                    <a:pt x="157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5"/>
            <p:cNvSpPr/>
            <p:nvPr/>
          </p:nvSpPr>
          <p:spPr>
            <a:xfrm>
              <a:off x="442925" y="3221500"/>
              <a:ext cx="153825" cy="46475"/>
            </a:xfrm>
            <a:custGeom>
              <a:avLst/>
              <a:gdLst/>
              <a:ahLst/>
              <a:cxnLst/>
              <a:rect l="l" t="t" r="r" b="b"/>
              <a:pathLst>
                <a:path w="6153" h="1859" extrusionOk="0">
                  <a:moveTo>
                    <a:pt x="0" y="0"/>
                  </a:moveTo>
                  <a:cubicBezTo>
                    <a:pt x="0" y="3"/>
                    <a:pt x="1" y="6"/>
                    <a:pt x="2" y="8"/>
                  </a:cubicBezTo>
                  <a:lnTo>
                    <a:pt x="2" y="8"/>
                  </a:lnTo>
                  <a:lnTo>
                    <a:pt x="0" y="0"/>
                  </a:lnTo>
                  <a:close/>
                  <a:moveTo>
                    <a:pt x="6153" y="0"/>
                  </a:moveTo>
                  <a:lnTo>
                    <a:pt x="6151" y="8"/>
                  </a:lnTo>
                  <a:lnTo>
                    <a:pt x="6151" y="8"/>
                  </a:lnTo>
                  <a:cubicBezTo>
                    <a:pt x="6152" y="6"/>
                    <a:pt x="6153" y="3"/>
                    <a:pt x="6153" y="0"/>
                  </a:cubicBezTo>
                  <a:close/>
                  <a:moveTo>
                    <a:pt x="2" y="8"/>
                  </a:moveTo>
                  <a:lnTo>
                    <a:pt x="229" y="1672"/>
                  </a:lnTo>
                  <a:cubicBezTo>
                    <a:pt x="686" y="1781"/>
                    <a:pt x="1792" y="1859"/>
                    <a:pt x="3079" y="1859"/>
                  </a:cubicBezTo>
                  <a:cubicBezTo>
                    <a:pt x="4367" y="1859"/>
                    <a:pt x="5467" y="1781"/>
                    <a:pt x="5924" y="1672"/>
                  </a:cubicBezTo>
                  <a:lnTo>
                    <a:pt x="6151" y="8"/>
                  </a:lnTo>
                  <a:lnTo>
                    <a:pt x="6151" y="8"/>
                  </a:lnTo>
                  <a:cubicBezTo>
                    <a:pt x="6107" y="171"/>
                    <a:pt x="4749" y="301"/>
                    <a:pt x="3079" y="301"/>
                  </a:cubicBezTo>
                  <a:cubicBezTo>
                    <a:pt x="1404" y="301"/>
                    <a:pt x="46" y="171"/>
                    <a:pt x="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5"/>
            <p:cNvSpPr/>
            <p:nvPr/>
          </p:nvSpPr>
          <p:spPr>
            <a:xfrm>
              <a:off x="442925" y="3221500"/>
              <a:ext cx="153825" cy="46475"/>
            </a:xfrm>
            <a:custGeom>
              <a:avLst/>
              <a:gdLst/>
              <a:ahLst/>
              <a:cxnLst/>
              <a:rect l="l" t="t" r="r" b="b"/>
              <a:pathLst>
                <a:path w="6153" h="1859" extrusionOk="0">
                  <a:moveTo>
                    <a:pt x="3079" y="1859"/>
                  </a:moveTo>
                  <a:cubicBezTo>
                    <a:pt x="4367" y="1859"/>
                    <a:pt x="5467" y="1781"/>
                    <a:pt x="5924" y="1672"/>
                  </a:cubicBezTo>
                  <a:lnTo>
                    <a:pt x="6153" y="0"/>
                  </a:lnTo>
                  <a:cubicBezTo>
                    <a:pt x="6153" y="166"/>
                    <a:pt x="4777" y="301"/>
                    <a:pt x="3079" y="301"/>
                  </a:cubicBezTo>
                  <a:cubicBezTo>
                    <a:pt x="1376" y="301"/>
                    <a:pt x="0" y="166"/>
                    <a:pt x="0" y="0"/>
                  </a:cubicBezTo>
                  <a:lnTo>
                    <a:pt x="229" y="1672"/>
                  </a:lnTo>
                  <a:cubicBezTo>
                    <a:pt x="686" y="1781"/>
                    <a:pt x="1792" y="1859"/>
                    <a:pt x="3079" y="185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5"/>
            <p:cNvSpPr/>
            <p:nvPr/>
          </p:nvSpPr>
          <p:spPr>
            <a:xfrm>
              <a:off x="441700" y="3220250"/>
              <a:ext cx="156350" cy="48900"/>
            </a:xfrm>
            <a:custGeom>
              <a:avLst/>
              <a:gdLst/>
              <a:ahLst/>
              <a:cxnLst/>
              <a:rect l="l" t="t" r="r" b="b"/>
              <a:pathLst>
                <a:path w="6254" h="1956" extrusionOk="0">
                  <a:moveTo>
                    <a:pt x="117" y="164"/>
                  </a:moveTo>
                  <a:cubicBezTo>
                    <a:pt x="231" y="211"/>
                    <a:pt x="470" y="263"/>
                    <a:pt x="948" y="310"/>
                  </a:cubicBezTo>
                  <a:cubicBezTo>
                    <a:pt x="1529" y="367"/>
                    <a:pt x="2303" y="398"/>
                    <a:pt x="3128" y="398"/>
                  </a:cubicBezTo>
                  <a:cubicBezTo>
                    <a:pt x="3948" y="398"/>
                    <a:pt x="4722" y="367"/>
                    <a:pt x="5303" y="310"/>
                  </a:cubicBezTo>
                  <a:cubicBezTo>
                    <a:pt x="5786" y="263"/>
                    <a:pt x="6020" y="211"/>
                    <a:pt x="6139" y="164"/>
                  </a:cubicBezTo>
                  <a:lnTo>
                    <a:pt x="6139" y="164"/>
                  </a:lnTo>
                  <a:lnTo>
                    <a:pt x="5932" y="1680"/>
                  </a:lnTo>
                  <a:cubicBezTo>
                    <a:pt x="5444" y="1789"/>
                    <a:pt x="4348" y="1857"/>
                    <a:pt x="3128" y="1857"/>
                  </a:cubicBezTo>
                  <a:cubicBezTo>
                    <a:pt x="1903" y="1857"/>
                    <a:pt x="813" y="1789"/>
                    <a:pt x="325" y="1680"/>
                  </a:cubicBezTo>
                  <a:lnTo>
                    <a:pt x="117" y="164"/>
                  </a:lnTo>
                  <a:close/>
                  <a:moveTo>
                    <a:pt x="51" y="1"/>
                  </a:moveTo>
                  <a:cubicBezTo>
                    <a:pt x="26" y="1"/>
                    <a:pt x="0" y="18"/>
                    <a:pt x="3" y="50"/>
                  </a:cubicBezTo>
                  <a:cubicBezTo>
                    <a:pt x="3" y="60"/>
                    <a:pt x="3" y="71"/>
                    <a:pt x="8" y="81"/>
                  </a:cubicBezTo>
                  <a:lnTo>
                    <a:pt x="231" y="1727"/>
                  </a:lnTo>
                  <a:cubicBezTo>
                    <a:pt x="231" y="1748"/>
                    <a:pt x="247" y="1763"/>
                    <a:pt x="268" y="1768"/>
                  </a:cubicBezTo>
                  <a:cubicBezTo>
                    <a:pt x="745" y="1883"/>
                    <a:pt x="1867" y="1955"/>
                    <a:pt x="3128" y="1955"/>
                  </a:cubicBezTo>
                  <a:cubicBezTo>
                    <a:pt x="4385" y="1955"/>
                    <a:pt x="5506" y="1883"/>
                    <a:pt x="5984" y="1768"/>
                  </a:cubicBezTo>
                  <a:cubicBezTo>
                    <a:pt x="6004" y="1763"/>
                    <a:pt x="6020" y="1748"/>
                    <a:pt x="6020" y="1727"/>
                  </a:cubicBezTo>
                  <a:lnTo>
                    <a:pt x="6248" y="81"/>
                  </a:lnTo>
                  <a:cubicBezTo>
                    <a:pt x="6254" y="71"/>
                    <a:pt x="6254" y="60"/>
                    <a:pt x="6248" y="50"/>
                  </a:cubicBezTo>
                  <a:cubicBezTo>
                    <a:pt x="6248" y="20"/>
                    <a:pt x="6224" y="5"/>
                    <a:pt x="6200" y="5"/>
                  </a:cubicBezTo>
                  <a:cubicBezTo>
                    <a:pt x="6179" y="5"/>
                    <a:pt x="6157" y="18"/>
                    <a:pt x="6155" y="45"/>
                  </a:cubicBezTo>
                  <a:cubicBezTo>
                    <a:pt x="6072" y="149"/>
                    <a:pt x="4956" y="299"/>
                    <a:pt x="3128" y="299"/>
                  </a:cubicBezTo>
                  <a:cubicBezTo>
                    <a:pt x="1295" y="299"/>
                    <a:pt x="179" y="149"/>
                    <a:pt x="101" y="45"/>
                  </a:cubicBezTo>
                  <a:cubicBezTo>
                    <a:pt x="99" y="15"/>
                    <a:pt x="75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5"/>
            <p:cNvSpPr/>
            <p:nvPr/>
          </p:nvSpPr>
          <p:spPr>
            <a:xfrm>
              <a:off x="454225" y="3484450"/>
              <a:ext cx="130850" cy="29625"/>
            </a:xfrm>
            <a:custGeom>
              <a:avLst/>
              <a:gdLst/>
              <a:ahLst/>
              <a:cxnLst/>
              <a:rect l="l" t="t" r="r" b="b"/>
              <a:pathLst>
                <a:path w="5234" h="1185" extrusionOk="0">
                  <a:moveTo>
                    <a:pt x="2617" y="0"/>
                  </a:moveTo>
                  <a:cubicBezTo>
                    <a:pt x="1173" y="0"/>
                    <a:pt x="0" y="265"/>
                    <a:pt x="0" y="592"/>
                  </a:cubicBezTo>
                  <a:cubicBezTo>
                    <a:pt x="0" y="919"/>
                    <a:pt x="1173" y="1184"/>
                    <a:pt x="2617" y="1184"/>
                  </a:cubicBezTo>
                  <a:cubicBezTo>
                    <a:pt x="4060" y="1184"/>
                    <a:pt x="5233" y="919"/>
                    <a:pt x="5233" y="592"/>
                  </a:cubicBezTo>
                  <a:cubicBezTo>
                    <a:pt x="5233" y="265"/>
                    <a:pt x="4060" y="0"/>
                    <a:pt x="261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6" name="Google Shape;2526;p65"/>
          <p:cNvGrpSpPr/>
          <p:nvPr/>
        </p:nvGrpSpPr>
        <p:grpSpPr>
          <a:xfrm>
            <a:off x="1075496" y="4161667"/>
            <a:ext cx="479612" cy="651591"/>
            <a:chOff x="4285550" y="1948775"/>
            <a:chExt cx="412250" cy="560075"/>
          </a:xfrm>
        </p:grpSpPr>
        <p:sp>
          <p:nvSpPr>
            <p:cNvPr id="2527" name="Google Shape;2527;p65"/>
            <p:cNvSpPr/>
            <p:nvPr/>
          </p:nvSpPr>
          <p:spPr>
            <a:xfrm>
              <a:off x="4285550" y="1948775"/>
              <a:ext cx="79075" cy="166225"/>
            </a:xfrm>
            <a:custGeom>
              <a:avLst/>
              <a:gdLst/>
              <a:ahLst/>
              <a:cxnLst/>
              <a:rect l="l" t="t" r="r" b="b"/>
              <a:pathLst>
                <a:path w="3163" h="6649" extrusionOk="0">
                  <a:moveTo>
                    <a:pt x="2669" y="103"/>
                  </a:moveTo>
                  <a:lnTo>
                    <a:pt x="3048" y="228"/>
                  </a:lnTo>
                  <a:lnTo>
                    <a:pt x="462" y="6536"/>
                  </a:lnTo>
                  <a:lnTo>
                    <a:pt x="99" y="6416"/>
                  </a:lnTo>
                  <a:lnTo>
                    <a:pt x="99" y="1012"/>
                  </a:lnTo>
                  <a:lnTo>
                    <a:pt x="2669" y="103"/>
                  </a:lnTo>
                  <a:close/>
                  <a:moveTo>
                    <a:pt x="2669" y="1"/>
                  </a:moveTo>
                  <a:cubicBezTo>
                    <a:pt x="2664" y="1"/>
                    <a:pt x="2658" y="2"/>
                    <a:pt x="2653" y="5"/>
                  </a:cubicBezTo>
                  <a:lnTo>
                    <a:pt x="31" y="929"/>
                  </a:lnTo>
                  <a:cubicBezTo>
                    <a:pt x="16" y="934"/>
                    <a:pt x="0" y="955"/>
                    <a:pt x="0" y="976"/>
                  </a:cubicBezTo>
                  <a:lnTo>
                    <a:pt x="0" y="6453"/>
                  </a:lnTo>
                  <a:cubicBezTo>
                    <a:pt x="0" y="6474"/>
                    <a:pt x="16" y="6494"/>
                    <a:pt x="31" y="6499"/>
                  </a:cubicBezTo>
                  <a:lnTo>
                    <a:pt x="473" y="6645"/>
                  </a:lnTo>
                  <a:cubicBezTo>
                    <a:pt x="475" y="6647"/>
                    <a:pt x="478" y="6649"/>
                    <a:pt x="481" y="6649"/>
                  </a:cubicBezTo>
                  <a:cubicBezTo>
                    <a:pt x="483" y="6649"/>
                    <a:pt x="486" y="6647"/>
                    <a:pt x="488" y="6645"/>
                  </a:cubicBezTo>
                  <a:cubicBezTo>
                    <a:pt x="509" y="6645"/>
                    <a:pt x="525" y="6634"/>
                    <a:pt x="535" y="6619"/>
                  </a:cubicBezTo>
                  <a:lnTo>
                    <a:pt x="3157" y="218"/>
                  </a:lnTo>
                  <a:cubicBezTo>
                    <a:pt x="3162" y="202"/>
                    <a:pt x="3162" y="186"/>
                    <a:pt x="3157" y="176"/>
                  </a:cubicBezTo>
                  <a:cubicBezTo>
                    <a:pt x="3152" y="166"/>
                    <a:pt x="3136" y="155"/>
                    <a:pt x="3126" y="150"/>
                  </a:cubicBezTo>
                  <a:lnTo>
                    <a:pt x="2684" y="5"/>
                  </a:lnTo>
                  <a:cubicBezTo>
                    <a:pt x="2679" y="2"/>
                    <a:pt x="2674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5"/>
            <p:cNvSpPr/>
            <p:nvPr/>
          </p:nvSpPr>
          <p:spPr>
            <a:xfrm>
              <a:off x="4297750" y="1953675"/>
              <a:ext cx="65575" cy="160075"/>
            </a:xfrm>
            <a:custGeom>
              <a:avLst/>
              <a:gdLst/>
              <a:ahLst/>
              <a:cxnLst/>
              <a:rect l="l" t="t" r="r" b="b"/>
              <a:pathLst>
                <a:path w="2623" h="6403" extrusionOk="0">
                  <a:moveTo>
                    <a:pt x="2622" y="1"/>
                  </a:moveTo>
                  <a:lnTo>
                    <a:pt x="0" y="925"/>
                  </a:lnTo>
                  <a:lnTo>
                    <a:pt x="0" y="6402"/>
                  </a:lnTo>
                  <a:lnTo>
                    <a:pt x="2622" y="5021"/>
                  </a:lnTo>
                  <a:lnTo>
                    <a:pt x="26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5"/>
            <p:cNvSpPr/>
            <p:nvPr/>
          </p:nvSpPr>
          <p:spPr>
            <a:xfrm>
              <a:off x="4296575" y="1952450"/>
              <a:ext cx="67900" cy="162450"/>
            </a:xfrm>
            <a:custGeom>
              <a:avLst/>
              <a:gdLst/>
              <a:ahLst/>
              <a:cxnLst/>
              <a:rect l="l" t="t" r="r" b="b"/>
              <a:pathLst>
                <a:path w="2716" h="6498" extrusionOk="0">
                  <a:moveTo>
                    <a:pt x="2622" y="117"/>
                  </a:moveTo>
                  <a:lnTo>
                    <a:pt x="2622" y="5039"/>
                  </a:lnTo>
                  <a:lnTo>
                    <a:pt x="99" y="6373"/>
                  </a:lnTo>
                  <a:lnTo>
                    <a:pt x="99" y="1005"/>
                  </a:lnTo>
                  <a:lnTo>
                    <a:pt x="2622" y="117"/>
                  </a:lnTo>
                  <a:close/>
                  <a:moveTo>
                    <a:pt x="2670" y="0"/>
                  </a:moveTo>
                  <a:cubicBezTo>
                    <a:pt x="2664" y="0"/>
                    <a:pt x="2659" y="1"/>
                    <a:pt x="2654" y="3"/>
                  </a:cubicBezTo>
                  <a:lnTo>
                    <a:pt x="32" y="927"/>
                  </a:lnTo>
                  <a:cubicBezTo>
                    <a:pt x="16" y="938"/>
                    <a:pt x="1" y="953"/>
                    <a:pt x="1" y="974"/>
                  </a:cubicBezTo>
                  <a:lnTo>
                    <a:pt x="1" y="6451"/>
                  </a:lnTo>
                  <a:cubicBezTo>
                    <a:pt x="1" y="6467"/>
                    <a:pt x="11" y="6482"/>
                    <a:pt x="27" y="6493"/>
                  </a:cubicBezTo>
                  <a:cubicBezTo>
                    <a:pt x="32" y="6498"/>
                    <a:pt x="42" y="6498"/>
                    <a:pt x="47" y="6498"/>
                  </a:cubicBezTo>
                  <a:cubicBezTo>
                    <a:pt x="58" y="6498"/>
                    <a:pt x="63" y="6498"/>
                    <a:pt x="73" y="6493"/>
                  </a:cubicBezTo>
                  <a:lnTo>
                    <a:pt x="2690" y="5112"/>
                  </a:lnTo>
                  <a:cubicBezTo>
                    <a:pt x="2711" y="5106"/>
                    <a:pt x="2716" y="5086"/>
                    <a:pt x="2716" y="5070"/>
                  </a:cubicBezTo>
                  <a:lnTo>
                    <a:pt x="2716" y="50"/>
                  </a:lnTo>
                  <a:cubicBezTo>
                    <a:pt x="2716" y="20"/>
                    <a:pt x="2695" y="0"/>
                    <a:pt x="2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5"/>
            <p:cNvSpPr/>
            <p:nvPr/>
          </p:nvSpPr>
          <p:spPr>
            <a:xfrm>
              <a:off x="4293600" y="2343950"/>
              <a:ext cx="336825" cy="164900"/>
            </a:xfrm>
            <a:custGeom>
              <a:avLst/>
              <a:gdLst/>
              <a:ahLst/>
              <a:cxnLst/>
              <a:rect l="l" t="t" r="r" b="b"/>
              <a:pathLst>
                <a:path w="13473" h="6596" extrusionOk="0">
                  <a:moveTo>
                    <a:pt x="8758" y="0"/>
                  </a:moveTo>
                  <a:cubicBezTo>
                    <a:pt x="8709" y="0"/>
                    <a:pt x="8659" y="11"/>
                    <a:pt x="8613" y="32"/>
                  </a:cubicBezTo>
                  <a:lnTo>
                    <a:pt x="281" y="3947"/>
                  </a:lnTo>
                  <a:cubicBezTo>
                    <a:pt x="0" y="4071"/>
                    <a:pt x="94" y="4347"/>
                    <a:pt x="535" y="4611"/>
                  </a:cubicBezTo>
                  <a:lnTo>
                    <a:pt x="5135" y="6569"/>
                  </a:lnTo>
                  <a:cubicBezTo>
                    <a:pt x="5180" y="6586"/>
                    <a:pt x="5226" y="6595"/>
                    <a:pt x="5272" y="6595"/>
                  </a:cubicBezTo>
                  <a:cubicBezTo>
                    <a:pt x="5321" y="6595"/>
                    <a:pt x="5370" y="6585"/>
                    <a:pt x="5415" y="6563"/>
                  </a:cubicBezTo>
                  <a:lnTo>
                    <a:pt x="12767" y="3230"/>
                  </a:lnTo>
                  <a:cubicBezTo>
                    <a:pt x="13260" y="3043"/>
                    <a:pt x="13473" y="2353"/>
                    <a:pt x="13187" y="2234"/>
                  </a:cubicBezTo>
                  <a:lnTo>
                    <a:pt x="8894" y="27"/>
                  </a:lnTo>
                  <a:cubicBezTo>
                    <a:pt x="8851" y="10"/>
                    <a:pt x="8805" y="0"/>
                    <a:pt x="8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5"/>
            <p:cNvSpPr/>
            <p:nvPr/>
          </p:nvSpPr>
          <p:spPr>
            <a:xfrm>
              <a:off x="4343550" y="2067000"/>
              <a:ext cx="12625" cy="23125"/>
            </a:xfrm>
            <a:custGeom>
              <a:avLst/>
              <a:gdLst/>
              <a:ahLst/>
              <a:cxnLst/>
              <a:rect l="l" t="t" r="r" b="b"/>
              <a:pathLst>
                <a:path w="505" h="925" extrusionOk="0">
                  <a:moveTo>
                    <a:pt x="1" y="0"/>
                  </a:moveTo>
                  <a:lnTo>
                    <a:pt x="1" y="675"/>
                  </a:lnTo>
                  <a:cubicBezTo>
                    <a:pt x="1" y="815"/>
                    <a:pt x="115" y="924"/>
                    <a:pt x="250" y="924"/>
                  </a:cubicBezTo>
                  <a:cubicBezTo>
                    <a:pt x="390" y="924"/>
                    <a:pt x="505" y="815"/>
                    <a:pt x="505" y="675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5"/>
            <p:cNvSpPr/>
            <p:nvPr/>
          </p:nvSpPr>
          <p:spPr>
            <a:xfrm>
              <a:off x="4342400" y="2065825"/>
              <a:ext cx="14950" cy="25600"/>
            </a:xfrm>
            <a:custGeom>
              <a:avLst/>
              <a:gdLst/>
              <a:ahLst/>
              <a:cxnLst/>
              <a:rect l="l" t="t" r="r" b="b"/>
              <a:pathLst>
                <a:path w="598" h="1024" extrusionOk="0">
                  <a:moveTo>
                    <a:pt x="499" y="99"/>
                  </a:moveTo>
                  <a:lnTo>
                    <a:pt x="499" y="722"/>
                  </a:lnTo>
                  <a:cubicBezTo>
                    <a:pt x="499" y="857"/>
                    <a:pt x="399" y="925"/>
                    <a:pt x="298" y="925"/>
                  </a:cubicBezTo>
                  <a:cubicBezTo>
                    <a:pt x="198" y="925"/>
                    <a:pt x="96" y="857"/>
                    <a:pt x="94" y="722"/>
                  </a:cubicBezTo>
                  <a:lnTo>
                    <a:pt x="94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722"/>
                  </a:lnTo>
                  <a:cubicBezTo>
                    <a:pt x="0" y="888"/>
                    <a:pt x="135" y="1023"/>
                    <a:pt x="296" y="1023"/>
                  </a:cubicBezTo>
                  <a:cubicBezTo>
                    <a:pt x="462" y="1023"/>
                    <a:pt x="597" y="888"/>
                    <a:pt x="597" y="722"/>
                  </a:cubicBezTo>
                  <a:lnTo>
                    <a:pt x="597" y="47"/>
                  </a:lnTo>
                  <a:cubicBezTo>
                    <a:pt x="597" y="21"/>
                    <a:pt x="577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5"/>
            <p:cNvSpPr/>
            <p:nvPr/>
          </p:nvSpPr>
          <p:spPr>
            <a:xfrm>
              <a:off x="4312800" y="1998525"/>
              <a:ext cx="68300" cy="82650"/>
            </a:xfrm>
            <a:custGeom>
              <a:avLst/>
              <a:gdLst/>
              <a:ahLst/>
              <a:cxnLst/>
              <a:rect l="l" t="t" r="r" b="b"/>
              <a:pathLst>
                <a:path w="2732" h="3306" extrusionOk="0">
                  <a:moveTo>
                    <a:pt x="1581" y="1"/>
                  </a:moveTo>
                  <a:cubicBezTo>
                    <a:pt x="1535" y="1"/>
                    <a:pt x="1488" y="8"/>
                    <a:pt x="1444" y="24"/>
                  </a:cubicBezTo>
                  <a:lnTo>
                    <a:pt x="286" y="429"/>
                  </a:lnTo>
                  <a:cubicBezTo>
                    <a:pt x="115" y="491"/>
                    <a:pt x="1" y="652"/>
                    <a:pt x="1" y="834"/>
                  </a:cubicBezTo>
                  <a:lnTo>
                    <a:pt x="1" y="2672"/>
                  </a:lnTo>
                  <a:cubicBezTo>
                    <a:pt x="1" y="2853"/>
                    <a:pt x="120" y="3019"/>
                    <a:pt x="296" y="3077"/>
                  </a:cubicBezTo>
                  <a:lnTo>
                    <a:pt x="930" y="3279"/>
                  </a:lnTo>
                  <a:cubicBezTo>
                    <a:pt x="984" y="3297"/>
                    <a:pt x="1041" y="3306"/>
                    <a:pt x="1098" y="3306"/>
                  </a:cubicBezTo>
                  <a:cubicBezTo>
                    <a:pt x="1188" y="3306"/>
                    <a:pt x="1278" y="3284"/>
                    <a:pt x="1361" y="3243"/>
                  </a:cubicBezTo>
                  <a:lnTo>
                    <a:pt x="2441" y="2672"/>
                  </a:lnTo>
                  <a:cubicBezTo>
                    <a:pt x="2622" y="2578"/>
                    <a:pt x="2731" y="2391"/>
                    <a:pt x="2731" y="2194"/>
                  </a:cubicBezTo>
                  <a:lnTo>
                    <a:pt x="2731" y="756"/>
                  </a:lnTo>
                  <a:cubicBezTo>
                    <a:pt x="2731" y="512"/>
                    <a:pt x="2576" y="299"/>
                    <a:pt x="2342" y="221"/>
                  </a:cubicBezTo>
                  <a:lnTo>
                    <a:pt x="1719" y="24"/>
                  </a:lnTo>
                  <a:cubicBezTo>
                    <a:pt x="1675" y="8"/>
                    <a:pt x="1628" y="1"/>
                    <a:pt x="15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5"/>
            <p:cNvSpPr/>
            <p:nvPr/>
          </p:nvSpPr>
          <p:spPr>
            <a:xfrm>
              <a:off x="4311625" y="1997250"/>
              <a:ext cx="70650" cy="85200"/>
            </a:xfrm>
            <a:custGeom>
              <a:avLst/>
              <a:gdLst/>
              <a:ahLst/>
              <a:cxnLst/>
              <a:rect l="l" t="t" r="r" b="b"/>
              <a:pathLst>
                <a:path w="2826" h="3408" extrusionOk="0">
                  <a:moveTo>
                    <a:pt x="1634" y="101"/>
                  </a:moveTo>
                  <a:cubicBezTo>
                    <a:pt x="1674" y="101"/>
                    <a:pt x="1710" y="106"/>
                    <a:pt x="1745" y="116"/>
                  </a:cubicBezTo>
                  <a:lnTo>
                    <a:pt x="2373" y="319"/>
                  </a:lnTo>
                  <a:cubicBezTo>
                    <a:pt x="2586" y="386"/>
                    <a:pt x="2726" y="584"/>
                    <a:pt x="2726" y="807"/>
                  </a:cubicBezTo>
                  <a:lnTo>
                    <a:pt x="2726" y="2245"/>
                  </a:lnTo>
                  <a:cubicBezTo>
                    <a:pt x="2726" y="2427"/>
                    <a:pt x="2628" y="2593"/>
                    <a:pt x="2467" y="2681"/>
                  </a:cubicBezTo>
                  <a:lnTo>
                    <a:pt x="1382" y="3252"/>
                  </a:lnTo>
                  <a:cubicBezTo>
                    <a:pt x="1310" y="3290"/>
                    <a:pt x="1231" y="3308"/>
                    <a:pt x="1150" y="3308"/>
                  </a:cubicBezTo>
                  <a:cubicBezTo>
                    <a:pt x="1096" y="3308"/>
                    <a:pt x="1041" y="3300"/>
                    <a:pt x="987" y="3283"/>
                  </a:cubicBezTo>
                  <a:lnTo>
                    <a:pt x="359" y="3081"/>
                  </a:lnTo>
                  <a:cubicBezTo>
                    <a:pt x="203" y="3029"/>
                    <a:pt x="99" y="2884"/>
                    <a:pt x="99" y="2723"/>
                  </a:cubicBezTo>
                  <a:lnTo>
                    <a:pt x="99" y="885"/>
                  </a:lnTo>
                  <a:cubicBezTo>
                    <a:pt x="99" y="724"/>
                    <a:pt x="198" y="584"/>
                    <a:pt x="354" y="527"/>
                  </a:cubicBezTo>
                  <a:lnTo>
                    <a:pt x="1512" y="122"/>
                  </a:lnTo>
                  <a:cubicBezTo>
                    <a:pt x="1547" y="106"/>
                    <a:pt x="1593" y="101"/>
                    <a:pt x="1634" y="101"/>
                  </a:cubicBezTo>
                  <a:close/>
                  <a:moveTo>
                    <a:pt x="1632" y="0"/>
                  </a:moveTo>
                  <a:cubicBezTo>
                    <a:pt x="1579" y="0"/>
                    <a:pt x="1527" y="9"/>
                    <a:pt x="1475" y="28"/>
                  </a:cubicBezTo>
                  <a:lnTo>
                    <a:pt x="318" y="438"/>
                  </a:lnTo>
                  <a:cubicBezTo>
                    <a:pt x="131" y="506"/>
                    <a:pt x="1" y="687"/>
                    <a:pt x="1" y="890"/>
                  </a:cubicBezTo>
                  <a:lnTo>
                    <a:pt x="1" y="2723"/>
                  </a:lnTo>
                  <a:cubicBezTo>
                    <a:pt x="1" y="2930"/>
                    <a:pt x="136" y="3112"/>
                    <a:pt x="333" y="3174"/>
                  </a:cubicBezTo>
                  <a:lnTo>
                    <a:pt x="961" y="3382"/>
                  </a:lnTo>
                  <a:cubicBezTo>
                    <a:pt x="1024" y="3398"/>
                    <a:pt x="1086" y="3408"/>
                    <a:pt x="1148" y="3408"/>
                  </a:cubicBezTo>
                  <a:cubicBezTo>
                    <a:pt x="1247" y="3408"/>
                    <a:pt x="1345" y="3382"/>
                    <a:pt x="1429" y="3335"/>
                  </a:cubicBezTo>
                  <a:lnTo>
                    <a:pt x="2508" y="2764"/>
                  </a:lnTo>
                  <a:cubicBezTo>
                    <a:pt x="2706" y="2660"/>
                    <a:pt x="2825" y="2463"/>
                    <a:pt x="2825" y="2245"/>
                  </a:cubicBezTo>
                  <a:lnTo>
                    <a:pt x="2825" y="807"/>
                  </a:lnTo>
                  <a:cubicBezTo>
                    <a:pt x="2825" y="542"/>
                    <a:pt x="2654" y="309"/>
                    <a:pt x="2405" y="225"/>
                  </a:cubicBezTo>
                  <a:lnTo>
                    <a:pt x="1776" y="23"/>
                  </a:lnTo>
                  <a:cubicBezTo>
                    <a:pt x="1729" y="8"/>
                    <a:pt x="1680" y="0"/>
                    <a:pt x="1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5"/>
            <p:cNvSpPr/>
            <p:nvPr/>
          </p:nvSpPr>
          <p:spPr>
            <a:xfrm>
              <a:off x="4341625" y="2010000"/>
              <a:ext cx="39475" cy="68050"/>
            </a:xfrm>
            <a:custGeom>
              <a:avLst/>
              <a:gdLst/>
              <a:ahLst/>
              <a:cxnLst/>
              <a:rect l="l" t="t" r="r" b="b"/>
              <a:pathLst>
                <a:path w="1579" h="2722" extrusionOk="0">
                  <a:moveTo>
                    <a:pt x="1314" y="1"/>
                  </a:moveTo>
                  <a:cubicBezTo>
                    <a:pt x="1285" y="1"/>
                    <a:pt x="1255" y="6"/>
                    <a:pt x="1225" y="17"/>
                  </a:cubicBezTo>
                  <a:lnTo>
                    <a:pt x="561" y="250"/>
                  </a:lnTo>
                  <a:cubicBezTo>
                    <a:pt x="223" y="370"/>
                    <a:pt x="0" y="686"/>
                    <a:pt x="0" y="1039"/>
                  </a:cubicBezTo>
                  <a:lnTo>
                    <a:pt x="0" y="2457"/>
                  </a:lnTo>
                  <a:cubicBezTo>
                    <a:pt x="0" y="2609"/>
                    <a:pt x="127" y="2721"/>
                    <a:pt x="266" y="2721"/>
                  </a:cubicBezTo>
                  <a:cubicBezTo>
                    <a:pt x="307" y="2721"/>
                    <a:pt x="349" y="2712"/>
                    <a:pt x="390" y="2690"/>
                  </a:cubicBezTo>
                  <a:lnTo>
                    <a:pt x="1293" y="2218"/>
                  </a:lnTo>
                  <a:cubicBezTo>
                    <a:pt x="1469" y="2119"/>
                    <a:pt x="1578" y="1937"/>
                    <a:pt x="1578" y="1735"/>
                  </a:cubicBezTo>
                  <a:lnTo>
                    <a:pt x="1578" y="266"/>
                  </a:lnTo>
                  <a:cubicBezTo>
                    <a:pt x="1578" y="115"/>
                    <a:pt x="1454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5"/>
            <p:cNvSpPr/>
            <p:nvPr/>
          </p:nvSpPr>
          <p:spPr>
            <a:xfrm>
              <a:off x="4340325" y="2008775"/>
              <a:ext cx="42050" cy="70450"/>
            </a:xfrm>
            <a:custGeom>
              <a:avLst/>
              <a:gdLst/>
              <a:ahLst/>
              <a:cxnLst/>
              <a:rect l="l" t="t" r="r" b="b"/>
              <a:pathLst>
                <a:path w="1682" h="2818" extrusionOk="0">
                  <a:moveTo>
                    <a:pt x="1366" y="92"/>
                  </a:moveTo>
                  <a:lnTo>
                    <a:pt x="1366" y="97"/>
                  </a:lnTo>
                  <a:cubicBezTo>
                    <a:pt x="1485" y="97"/>
                    <a:pt x="1578" y="195"/>
                    <a:pt x="1578" y="315"/>
                  </a:cubicBezTo>
                  <a:lnTo>
                    <a:pt x="1578" y="1789"/>
                  </a:lnTo>
                  <a:cubicBezTo>
                    <a:pt x="1578" y="1971"/>
                    <a:pt x="1480" y="2137"/>
                    <a:pt x="1319" y="2225"/>
                  </a:cubicBezTo>
                  <a:lnTo>
                    <a:pt x="421" y="2698"/>
                  </a:lnTo>
                  <a:cubicBezTo>
                    <a:pt x="389" y="2715"/>
                    <a:pt x="355" y="2723"/>
                    <a:pt x="320" y="2723"/>
                  </a:cubicBezTo>
                  <a:cubicBezTo>
                    <a:pt x="281" y="2723"/>
                    <a:pt x="241" y="2712"/>
                    <a:pt x="208" y="2693"/>
                  </a:cubicBezTo>
                  <a:cubicBezTo>
                    <a:pt x="140" y="2651"/>
                    <a:pt x="99" y="2584"/>
                    <a:pt x="99" y="2506"/>
                  </a:cubicBezTo>
                  <a:lnTo>
                    <a:pt x="99" y="1088"/>
                  </a:lnTo>
                  <a:cubicBezTo>
                    <a:pt x="99" y="756"/>
                    <a:pt x="312" y="455"/>
                    <a:pt x="628" y="346"/>
                  </a:cubicBezTo>
                  <a:lnTo>
                    <a:pt x="1293" y="107"/>
                  </a:lnTo>
                  <a:cubicBezTo>
                    <a:pt x="1319" y="97"/>
                    <a:pt x="1340" y="92"/>
                    <a:pt x="1366" y="92"/>
                  </a:cubicBezTo>
                  <a:close/>
                  <a:moveTo>
                    <a:pt x="1367" y="0"/>
                  </a:moveTo>
                  <a:cubicBezTo>
                    <a:pt x="1332" y="0"/>
                    <a:pt x="1297" y="6"/>
                    <a:pt x="1262" y="19"/>
                  </a:cubicBezTo>
                  <a:lnTo>
                    <a:pt x="592" y="252"/>
                  </a:lnTo>
                  <a:cubicBezTo>
                    <a:pt x="239" y="377"/>
                    <a:pt x="5" y="715"/>
                    <a:pt x="0" y="1088"/>
                  </a:cubicBezTo>
                  <a:lnTo>
                    <a:pt x="0" y="2506"/>
                  </a:lnTo>
                  <a:cubicBezTo>
                    <a:pt x="5" y="2677"/>
                    <a:pt x="146" y="2817"/>
                    <a:pt x="317" y="2817"/>
                  </a:cubicBezTo>
                  <a:cubicBezTo>
                    <a:pt x="369" y="2817"/>
                    <a:pt x="421" y="2807"/>
                    <a:pt x="462" y="2781"/>
                  </a:cubicBezTo>
                  <a:lnTo>
                    <a:pt x="1366" y="2303"/>
                  </a:lnTo>
                  <a:cubicBezTo>
                    <a:pt x="1558" y="2205"/>
                    <a:pt x="1677" y="2002"/>
                    <a:pt x="1677" y="1784"/>
                  </a:cubicBezTo>
                  <a:lnTo>
                    <a:pt x="1677" y="315"/>
                  </a:lnTo>
                  <a:cubicBezTo>
                    <a:pt x="1681" y="134"/>
                    <a:pt x="1533" y="0"/>
                    <a:pt x="1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5"/>
            <p:cNvSpPr/>
            <p:nvPr/>
          </p:nvSpPr>
          <p:spPr>
            <a:xfrm>
              <a:off x="4329425" y="2089700"/>
              <a:ext cx="368375" cy="275700"/>
            </a:xfrm>
            <a:custGeom>
              <a:avLst/>
              <a:gdLst/>
              <a:ahLst/>
              <a:cxnLst/>
              <a:rect l="l" t="t" r="r" b="b"/>
              <a:pathLst>
                <a:path w="14735" h="11028" extrusionOk="0">
                  <a:moveTo>
                    <a:pt x="800" y="1"/>
                  </a:moveTo>
                  <a:cubicBezTo>
                    <a:pt x="654" y="1340"/>
                    <a:pt x="602" y="2690"/>
                    <a:pt x="644" y="4040"/>
                  </a:cubicBezTo>
                  <a:cubicBezTo>
                    <a:pt x="753" y="6890"/>
                    <a:pt x="1334" y="8749"/>
                    <a:pt x="2383" y="9569"/>
                  </a:cubicBezTo>
                  <a:cubicBezTo>
                    <a:pt x="2778" y="9877"/>
                    <a:pt x="3238" y="10032"/>
                    <a:pt x="3759" y="10032"/>
                  </a:cubicBezTo>
                  <a:cubicBezTo>
                    <a:pt x="4150" y="10032"/>
                    <a:pt x="4575" y="9945"/>
                    <a:pt x="5031" y="9771"/>
                  </a:cubicBezTo>
                  <a:cubicBezTo>
                    <a:pt x="9215" y="8174"/>
                    <a:pt x="12735" y="7177"/>
                    <a:pt x="14040" y="7177"/>
                  </a:cubicBezTo>
                  <a:cubicBezTo>
                    <a:pt x="14317" y="7177"/>
                    <a:pt x="14495" y="7222"/>
                    <a:pt x="14558" y="7316"/>
                  </a:cubicBezTo>
                  <a:cubicBezTo>
                    <a:pt x="14641" y="7446"/>
                    <a:pt x="14475" y="7669"/>
                    <a:pt x="14324" y="7835"/>
                  </a:cubicBezTo>
                  <a:cubicBezTo>
                    <a:pt x="12808" y="9470"/>
                    <a:pt x="9641" y="10924"/>
                    <a:pt x="9605" y="10940"/>
                  </a:cubicBezTo>
                  <a:lnTo>
                    <a:pt x="9646" y="11028"/>
                  </a:lnTo>
                  <a:cubicBezTo>
                    <a:pt x="9677" y="11012"/>
                    <a:pt x="12870" y="9548"/>
                    <a:pt x="14397" y="7897"/>
                  </a:cubicBezTo>
                  <a:cubicBezTo>
                    <a:pt x="14656" y="7612"/>
                    <a:pt x="14734" y="7404"/>
                    <a:pt x="14641" y="7259"/>
                  </a:cubicBezTo>
                  <a:cubicBezTo>
                    <a:pt x="14560" y="7140"/>
                    <a:pt x="14346" y="7085"/>
                    <a:pt x="14026" y="7085"/>
                  </a:cubicBezTo>
                  <a:cubicBezTo>
                    <a:pt x="12503" y="7085"/>
                    <a:pt x="8565" y="8318"/>
                    <a:pt x="5000" y="9678"/>
                  </a:cubicBezTo>
                  <a:cubicBezTo>
                    <a:pt x="4554" y="9848"/>
                    <a:pt x="4139" y="9934"/>
                    <a:pt x="3759" y="9934"/>
                  </a:cubicBezTo>
                  <a:cubicBezTo>
                    <a:pt x="3259" y="9934"/>
                    <a:pt x="2818" y="9786"/>
                    <a:pt x="2440" y="9491"/>
                  </a:cubicBezTo>
                  <a:cubicBezTo>
                    <a:pt x="0" y="7581"/>
                    <a:pt x="888" y="89"/>
                    <a:pt x="893" y="16"/>
                  </a:cubicBezTo>
                  <a:lnTo>
                    <a:pt x="8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5"/>
            <p:cNvSpPr/>
            <p:nvPr/>
          </p:nvSpPr>
          <p:spPr>
            <a:xfrm>
              <a:off x="4314100" y="2357325"/>
              <a:ext cx="313475" cy="143350"/>
            </a:xfrm>
            <a:custGeom>
              <a:avLst/>
              <a:gdLst/>
              <a:ahLst/>
              <a:cxnLst/>
              <a:rect l="l" t="t" r="r" b="b"/>
              <a:pathLst>
                <a:path w="12539" h="5734" extrusionOk="0">
                  <a:moveTo>
                    <a:pt x="8146" y="0"/>
                  </a:moveTo>
                  <a:cubicBezTo>
                    <a:pt x="8096" y="0"/>
                    <a:pt x="8046" y="11"/>
                    <a:pt x="8001" y="32"/>
                  </a:cubicBezTo>
                  <a:lnTo>
                    <a:pt x="494" y="2991"/>
                  </a:lnTo>
                  <a:cubicBezTo>
                    <a:pt x="213" y="3121"/>
                    <a:pt x="0" y="3708"/>
                    <a:pt x="442" y="3973"/>
                  </a:cubicBezTo>
                  <a:lnTo>
                    <a:pt x="4413" y="5707"/>
                  </a:lnTo>
                  <a:cubicBezTo>
                    <a:pt x="4459" y="5724"/>
                    <a:pt x="4505" y="5733"/>
                    <a:pt x="4551" y="5733"/>
                  </a:cubicBezTo>
                  <a:cubicBezTo>
                    <a:pt x="4601" y="5733"/>
                    <a:pt x="4651" y="5723"/>
                    <a:pt x="4699" y="5701"/>
                  </a:cubicBezTo>
                  <a:lnTo>
                    <a:pt x="12050" y="2373"/>
                  </a:lnTo>
                  <a:cubicBezTo>
                    <a:pt x="12538" y="2187"/>
                    <a:pt x="12481" y="1377"/>
                    <a:pt x="12196" y="1262"/>
                  </a:cubicBezTo>
                  <a:lnTo>
                    <a:pt x="8281" y="27"/>
                  </a:lnTo>
                  <a:cubicBezTo>
                    <a:pt x="8239" y="9"/>
                    <a:pt x="8192" y="0"/>
                    <a:pt x="8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5"/>
            <p:cNvSpPr/>
            <p:nvPr/>
          </p:nvSpPr>
          <p:spPr>
            <a:xfrm>
              <a:off x="4314100" y="2357075"/>
              <a:ext cx="313475" cy="143825"/>
            </a:xfrm>
            <a:custGeom>
              <a:avLst/>
              <a:gdLst/>
              <a:ahLst/>
              <a:cxnLst/>
              <a:rect l="l" t="t" r="r" b="b"/>
              <a:pathLst>
                <a:path w="12539" h="5753" extrusionOk="0">
                  <a:moveTo>
                    <a:pt x="4413" y="5717"/>
                  </a:moveTo>
                  <a:lnTo>
                    <a:pt x="442" y="3983"/>
                  </a:lnTo>
                  <a:cubicBezTo>
                    <a:pt x="0" y="3718"/>
                    <a:pt x="213" y="3131"/>
                    <a:pt x="494" y="3001"/>
                  </a:cubicBezTo>
                  <a:lnTo>
                    <a:pt x="8001" y="42"/>
                  </a:lnTo>
                  <a:cubicBezTo>
                    <a:pt x="8089" y="1"/>
                    <a:pt x="8193" y="1"/>
                    <a:pt x="8281" y="37"/>
                  </a:cubicBezTo>
                  <a:lnTo>
                    <a:pt x="12196" y="1272"/>
                  </a:lnTo>
                  <a:cubicBezTo>
                    <a:pt x="12481" y="1387"/>
                    <a:pt x="12538" y="2197"/>
                    <a:pt x="12050" y="2383"/>
                  </a:cubicBezTo>
                  <a:lnTo>
                    <a:pt x="4699" y="5711"/>
                  </a:lnTo>
                  <a:cubicBezTo>
                    <a:pt x="4606" y="5753"/>
                    <a:pt x="4507" y="5753"/>
                    <a:pt x="4413" y="571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0000">
                  <a:schemeClr val="accent3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5"/>
            <p:cNvSpPr/>
            <p:nvPr/>
          </p:nvSpPr>
          <p:spPr>
            <a:xfrm>
              <a:off x="4317350" y="2356050"/>
              <a:ext cx="308525" cy="145900"/>
            </a:xfrm>
            <a:custGeom>
              <a:avLst/>
              <a:gdLst/>
              <a:ahLst/>
              <a:cxnLst/>
              <a:rect l="l" t="t" r="r" b="b"/>
              <a:pathLst>
                <a:path w="12341" h="5836" extrusionOk="0">
                  <a:moveTo>
                    <a:pt x="8019" y="97"/>
                  </a:moveTo>
                  <a:cubicBezTo>
                    <a:pt x="8060" y="97"/>
                    <a:pt x="8102" y="106"/>
                    <a:pt x="8141" y="125"/>
                  </a:cubicBezTo>
                  <a:lnTo>
                    <a:pt x="12050" y="1355"/>
                  </a:lnTo>
                  <a:cubicBezTo>
                    <a:pt x="12164" y="1402"/>
                    <a:pt x="12237" y="1594"/>
                    <a:pt x="12237" y="1812"/>
                  </a:cubicBezTo>
                  <a:cubicBezTo>
                    <a:pt x="12237" y="1916"/>
                    <a:pt x="12211" y="2264"/>
                    <a:pt x="11905" y="2378"/>
                  </a:cubicBezTo>
                  <a:lnTo>
                    <a:pt x="4548" y="5711"/>
                  </a:lnTo>
                  <a:cubicBezTo>
                    <a:pt x="4509" y="5728"/>
                    <a:pt x="4465" y="5737"/>
                    <a:pt x="4421" y="5737"/>
                  </a:cubicBezTo>
                  <a:cubicBezTo>
                    <a:pt x="4383" y="5737"/>
                    <a:pt x="4345" y="5730"/>
                    <a:pt x="4309" y="5716"/>
                  </a:cubicBezTo>
                  <a:lnTo>
                    <a:pt x="343" y="3982"/>
                  </a:lnTo>
                  <a:cubicBezTo>
                    <a:pt x="187" y="3894"/>
                    <a:pt x="99" y="3728"/>
                    <a:pt x="114" y="3551"/>
                  </a:cubicBezTo>
                  <a:cubicBezTo>
                    <a:pt x="125" y="3359"/>
                    <a:pt x="244" y="3157"/>
                    <a:pt x="384" y="3089"/>
                  </a:cubicBezTo>
                  <a:lnTo>
                    <a:pt x="7897" y="125"/>
                  </a:lnTo>
                  <a:cubicBezTo>
                    <a:pt x="7936" y="106"/>
                    <a:pt x="7977" y="97"/>
                    <a:pt x="8019" y="97"/>
                  </a:cubicBezTo>
                  <a:close/>
                  <a:moveTo>
                    <a:pt x="8021" y="1"/>
                  </a:moveTo>
                  <a:cubicBezTo>
                    <a:pt x="7965" y="1"/>
                    <a:pt x="7909" y="12"/>
                    <a:pt x="7855" y="36"/>
                  </a:cubicBezTo>
                  <a:lnTo>
                    <a:pt x="348" y="3001"/>
                  </a:lnTo>
                  <a:cubicBezTo>
                    <a:pt x="172" y="3084"/>
                    <a:pt x="31" y="3317"/>
                    <a:pt x="16" y="3551"/>
                  </a:cubicBezTo>
                  <a:cubicBezTo>
                    <a:pt x="0" y="3764"/>
                    <a:pt x="109" y="3966"/>
                    <a:pt x="296" y="4070"/>
                  </a:cubicBezTo>
                  <a:lnTo>
                    <a:pt x="4273" y="5804"/>
                  </a:lnTo>
                  <a:cubicBezTo>
                    <a:pt x="4320" y="5825"/>
                    <a:pt x="4372" y="5835"/>
                    <a:pt x="4424" y="5835"/>
                  </a:cubicBezTo>
                  <a:cubicBezTo>
                    <a:pt x="4481" y="5835"/>
                    <a:pt x="4538" y="5820"/>
                    <a:pt x="4590" y="5799"/>
                  </a:cubicBezTo>
                  <a:lnTo>
                    <a:pt x="11941" y="2471"/>
                  </a:lnTo>
                  <a:cubicBezTo>
                    <a:pt x="12227" y="2362"/>
                    <a:pt x="12331" y="2061"/>
                    <a:pt x="12336" y="1812"/>
                  </a:cubicBezTo>
                  <a:cubicBezTo>
                    <a:pt x="12341" y="1552"/>
                    <a:pt x="12237" y="1329"/>
                    <a:pt x="12087" y="1267"/>
                  </a:cubicBezTo>
                  <a:lnTo>
                    <a:pt x="8177" y="31"/>
                  </a:lnTo>
                  <a:cubicBezTo>
                    <a:pt x="8127" y="11"/>
                    <a:pt x="8074" y="1"/>
                    <a:pt x="8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5"/>
            <p:cNvSpPr/>
            <p:nvPr/>
          </p:nvSpPr>
          <p:spPr>
            <a:xfrm>
              <a:off x="4321875" y="2345900"/>
              <a:ext cx="301800" cy="141250"/>
            </a:xfrm>
            <a:custGeom>
              <a:avLst/>
              <a:gdLst/>
              <a:ahLst/>
              <a:cxnLst/>
              <a:rect l="l" t="t" r="r" b="b"/>
              <a:pathLst>
                <a:path w="12072" h="5650" extrusionOk="0">
                  <a:moveTo>
                    <a:pt x="7847" y="0"/>
                  </a:moveTo>
                  <a:cubicBezTo>
                    <a:pt x="7732" y="0"/>
                    <a:pt x="7616" y="25"/>
                    <a:pt x="7508" y="74"/>
                  </a:cubicBezTo>
                  <a:lnTo>
                    <a:pt x="287" y="3355"/>
                  </a:lnTo>
                  <a:cubicBezTo>
                    <a:pt x="1" y="3485"/>
                    <a:pt x="11" y="3890"/>
                    <a:pt x="297" y="4004"/>
                  </a:cubicBezTo>
                  <a:lnTo>
                    <a:pt x="3905" y="5587"/>
                  </a:lnTo>
                  <a:cubicBezTo>
                    <a:pt x="4008" y="5629"/>
                    <a:pt x="4118" y="5650"/>
                    <a:pt x="4228" y="5650"/>
                  </a:cubicBezTo>
                  <a:cubicBezTo>
                    <a:pt x="4352" y="5650"/>
                    <a:pt x="4475" y="5624"/>
                    <a:pt x="4590" y="5572"/>
                  </a:cubicBezTo>
                  <a:lnTo>
                    <a:pt x="11791" y="2296"/>
                  </a:lnTo>
                  <a:cubicBezTo>
                    <a:pt x="12072" y="2166"/>
                    <a:pt x="12066" y="1766"/>
                    <a:pt x="11786" y="1652"/>
                  </a:cubicBezTo>
                  <a:lnTo>
                    <a:pt x="8157" y="63"/>
                  </a:lnTo>
                  <a:cubicBezTo>
                    <a:pt x="8058" y="21"/>
                    <a:pt x="7952" y="0"/>
                    <a:pt x="78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5"/>
            <p:cNvSpPr/>
            <p:nvPr/>
          </p:nvSpPr>
          <p:spPr>
            <a:xfrm>
              <a:off x="4320600" y="2344750"/>
              <a:ext cx="304500" cy="143700"/>
            </a:xfrm>
            <a:custGeom>
              <a:avLst/>
              <a:gdLst/>
              <a:ahLst/>
              <a:cxnLst/>
              <a:rect l="l" t="t" r="r" b="b"/>
              <a:pathLst>
                <a:path w="12180" h="5748" extrusionOk="0">
                  <a:moveTo>
                    <a:pt x="7896" y="97"/>
                  </a:moveTo>
                  <a:cubicBezTo>
                    <a:pt x="7994" y="97"/>
                    <a:pt x="8093" y="116"/>
                    <a:pt x="8187" y="156"/>
                  </a:cubicBezTo>
                  <a:lnTo>
                    <a:pt x="11811" y="1745"/>
                  </a:lnTo>
                  <a:cubicBezTo>
                    <a:pt x="12055" y="1843"/>
                    <a:pt x="12066" y="2191"/>
                    <a:pt x="11822" y="2300"/>
                  </a:cubicBezTo>
                  <a:lnTo>
                    <a:pt x="4615" y="5576"/>
                  </a:lnTo>
                  <a:cubicBezTo>
                    <a:pt x="4510" y="5625"/>
                    <a:pt x="4396" y="5650"/>
                    <a:pt x="4282" y="5650"/>
                  </a:cubicBezTo>
                  <a:cubicBezTo>
                    <a:pt x="4178" y="5650"/>
                    <a:pt x="4074" y="5629"/>
                    <a:pt x="3977" y="5587"/>
                  </a:cubicBezTo>
                  <a:lnTo>
                    <a:pt x="363" y="4008"/>
                  </a:lnTo>
                  <a:cubicBezTo>
                    <a:pt x="119" y="3904"/>
                    <a:pt x="114" y="3557"/>
                    <a:pt x="358" y="3448"/>
                  </a:cubicBezTo>
                  <a:lnTo>
                    <a:pt x="7580" y="166"/>
                  </a:lnTo>
                  <a:cubicBezTo>
                    <a:pt x="7680" y="120"/>
                    <a:pt x="7788" y="97"/>
                    <a:pt x="7896" y="97"/>
                  </a:cubicBezTo>
                  <a:close/>
                  <a:moveTo>
                    <a:pt x="7901" y="0"/>
                  </a:moveTo>
                  <a:cubicBezTo>
                    <a:pt x="7777" y="0"/>
                    <a:pt x="7653" y="26"/>
                    <a:pt x="7538" y="78"/>
                  </a:cubicBezTo>
                  <a:lnTo>
                    <a:pt x="317" y="3359"/>
                  </a:lnTo>
                  <a:cubicBezTo>
                    <a:pt x="0" y="3505"/>
                    <a:pt x="5" y="3962"/>
                    <a:pt x="332" y="4097"/>
                  </a:cubicBezTo>
                  <a:lnTo>
                    <a:pt x="3935" y="5680"/>
                  </a:lnTo>
                  <a:cubicBezTo>
                    <a:pt x="4050" y="5722"/>
                    <a:pt x="4164" y="5747"/>
                    <a:pt x="4283" y="5747"/>
                  </a:cubicBezTo>
                  <a:cubicBezTo>
                    <a:pt x="4413" y="5747"/>
                    <a:pt x="4543" y="5716"/>
                    <a:pt x="4657" y="5664"/>
                  </a:cubicBezTo>
                  <a:lnTo>
                    <a:pt x="11863" y="2388"/>
                  </a:lnTo>
                  <a:cubicBezTo>
                    <a:pt x="12180" y="2243"/>
                    <a:pt x="12175" y="1791"/>
                    <a:pt x="11853" y="1656"/>
                  </a:cubicBezTo>
                  <a:lnTo>
                    <a:pt x="8224" y="63"/>
                  </a:lnTo>
                  <a:cubicBezTo>
                    <a:pt x="8121" y="21"/>
                    <a:pt x="8011" y="0"/>
                    <a:pt x="7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5"/>
            <p:cNvSpPr/>
            <p:nvPr/>
          </p:nvSpPr>
          <p:spPr>
            <a:xfrm>
              <a:off x="4333825" y="2361425"/>
              <a:ext cx="252600" cy="116825"/>
            </a:xfrm>
            <a:custGeom>
              <a:avLst/>
              <a:gdLst/>
              <a:ahLst/>
              <a:cxnLst/>
              <a:rect l="l" t="t" r="r" b="b"/>
              <a:pathLst>
                <a:path w="10104" h="4673" extrusionOk="0">
                  <a:moveTo>
                    <a:pt x="6459" y="0"/>
                  </a:moveTo>
                  <a:cubicBezTo>
                    <a:pt x="6424" y="0"/>
                    <a:pt x="6389" y="8"/>
                    <a:pt x="6355" y="24"/>
                  </a:cubicBezTo>
                  <a:lnTo>
                    <a:pt x="483" y="2682"/>
                  </a:lnTo>
                  <a:cubicBezTo>
                    <a:pt x="47" y="2931"/>
                    <a:pt x="1" y="3004"/>
                    <a:pt x="494" y="3263"/>
                  </a:cubicBezTo>
                  <a:lnTo>
                    <a:pt x="3536" y="4613"/>
                  </a:lnTo>
                  <a:cubicBezTo>
                    <a:pt x="3630" y="4653"/>
                    <a:pt x="3730" y="4672"/>
                    <a:pt x="3831" y="4672"/>
                  </a:cubicBezTo>
                  <a:cubicBezTo>
                    <a:pt x="3941" y="4672"/>
                    <a:pt x="4051" y="4649"/>
                    <a:pt x="4154" y="4603"/>
                  </a:cubicBezTo>
                  <a:lnTo>
                    <a:pt x="9891" y="2007"/>
                  </a:lnTo>
                  <a:cubicBezTo>
                    <a:pt x="10104" y="1919"/>
                    <a:pt x="10098" y="1612"/>
                    <a:pt x="9886" y="1529"/>
                  </a:cubicBezTo>
                  <a:lnTo>
                    <a:pt x="6563" y="24"/>
                  </a:lnTo>
                  <a:cubicBezTo>
                    <a:pt x="6529" y="8"/>
                    <a:pt x="6494" y="0"/>
                    <a:pt x="6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5"/>
            <p:cNvSpPr/>
            <p:nvPr/>
          </p:nvSpPr>
          <p:spPr>
            <a:xfrm>
              <a:off x="4523975" y="2361825"/>
              <a:ext cx="47400" cy="22400"/>
            </a:xfrm>
            <a:custGeom>
              <a:avLst/>
              <a:gdLst/>
              <a:ahLst/>
              <a:cxnLst/>
              <a:rect l="l" t="t" r="r" b="b"/>
              <a:pathLst>
                <a:path w="1896" h="896" extrusionOk="0">
                  <a:moveTo>
                    <a:pt x="73" y="0"/>
                  </a:moveTo>
                  <a:cubicBezTo>
                    <a:pt x="26" y="0"/>
                    <a:pt x="1" y="78"/>
                    <a:pt x="63" y="96"/>
                  </a:cubicBezTo>
                  <a:lnTo>
                    <a:pt x="1818" y="890"/>
                  </a:lnTo>
                  <a:cubicBezTo>
                    <a:pt x="1823" y="890"/>
                    <a:pt x="1833" y="896"/>
                    <a:pt x="1838" y="896"/>
                  </a:cubicBezTo>
                  <a:cubicBezTo>
                    <a:pt x="1859" y="896"/>
                    <a:pt x="1875" y="880"/>
                    <a:pt x="1885" y="864"/>
                  </a:cubicBezTo>
                  <a:cubicBezTo>
                    <a:pt x="1895" y="838"/>
                    <a:pt x="1885" y="813"/>
                    <a:pt x="1859" y="802"/>
                  </a:cubicBezTo>
                  <a:lnTo>
                    <a:pt x="99" y="8"/>
                  </a:lnTo>
                  <a:cubicBezTo>
                    <a:pt x="90" y="2"/>
                    <a:pt x="81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5"/>
            <p:cNvSpPr/>
            <p:nvPr/>
          </p:nvSpPr>
          <p:spPr>
            <a:xfrm>
              <a:off x="4561875" y="2356000"/>
              <a:ext cx="24750" cy="10175"/>
            </a:xfrm>
            <a:custGeom>
              <a:avLst/>
              <a:gdLst/>
              <a:ahLst/>
              <a:cxnLst/>
              <a:rect l="l" t="t" r="r" b="b"/>
              <a:pathLst>
                <a:path w="990" h="407" extrusionOk="0">
                  <a:moveTo>
                    <a:pt x="740" y="0"/>
                  </a:moveTo>
                  <a:cubicBezTo>
                    <a:pt x="690" y="0"/>
                    <a:pt x="649" y="7"/>
                    <a:pt x="649" y="7"/>
                  </a:cubicBezTo>
                  <a:cubicBezTo>
                    <a:pt x="426" y="69"/>
                    <a:pt x="0" y="199"/>
                    <a:pt x="0" y="199"/>
                  </a:cubicBezTo>
                  <a:lnTo>
                    <a:pt x="509" y="407"/>
                  </a:lnTo>
                  <a:lnTo>
                    <a:pt x="919" y="199"/>
                  </a:lnTo>
                  <a:cubicBezTo>
                    <a:pt x="989" y="29"/>
                    <a:pt x="844" y="0"/>
                    <a:pt x="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5"/>
            <p:cNvSpPr/>
            <p:nvPr/>
          </p:nvSpPr>
          <p:spPr>
            <a:xfrm>
              <a:off x="4560325" y="2354775"/>
              <a:ext cx="26500" cy="12700"/>
            </a:xfrm>
            <a:custGeom>
              <a:avLst/>
              <a:gdLst/>
              <a:ahLst/>
              <a:cxnLst/>
              <a:rect l="l" t="t" r="r" b="b"/>
              <a:pathLst>
                <a:path w="1060" h="508" extrusionOk="0">
                  <a:moveTo>
                    <a:pt x="807" y="96"/>
                  </a:moveTo>
                  <a:cubicBezTo>
                    <a:pt x="863" y="96"/>
                    <a:pt x="922" y="105"/>
                    <a:pt x="945" y="134"/>
                  </a:cubicBezTo>
                  <a:cubicBezTo>
                    <a:pt x="961" y="160"/>
                    <a:pt x="961" y="191"/>
                    <a:pt x="945" y="217"/>
                  </a:cubicBezTo>
                  <a:lnTo>
                    <a:pt x="571" y="409"/>
                  </a:lnTo>
                  <a:lnTo>
                    <a:pt x="203" y="259"/>
                  </a:lnTo>
                  <a:cubicBezTo>
                    <a:pt x="353" y="212"/>
                    <a:pt x="582" y="144"/>
                    <a:pt x="722" y="103"/>
                  </a:cubicBezTo>
                  <a:cubicBezTo>
                    <a:pt x="743" y="99"/>
                    <a:pt x="774" y="96"/>
                    <a:pt x="807" y="96"/>
                  </a:cubicBezTo>
                  <a:close/>
                  <a:moveTo>
                    <a:pt x="804" y="1"/>
                  </a:moveTo>
                  <a:cubicBezTo>
                    <a:pt x="752" y="1"/>
                    <a:pt x="709" y="7"/>
                    <a:pt x="696" y="9"/>
                  </a:cubicBezTo>
                  <a:cubicBezTo>
                    <a:pt x="478" y="72"/>
                    <a:pt x="52" y="202"/>
                    <a:pt x="47" y="202"/>
                  </a:cubicBezTo>
                  <a:cubicBezTo>
                    <a:pt x="0" y="217"/>
                    <a:pt x="0" y="279"/>
                    <a:pt x="42" y="295"/>
                  </a:cubicBezTo>
                  <a:lnTo>
                    <a:pt x="556" y="508"/>
                  </a:lnTo>
                  <a:lnTo>
                    <a:pt x="571" y="508"/>
                  </a:lnTo>
                  <a:cubicBezTo>
                    <a:pt x="576" y="508"/>
                    <a:pt x="587" y="508"/>
                    <a:pt x="592" y="503"/>
                  </a:cubicBezTo>
                  <a:lnTo>
                    <a:pt x="1002" y="295"/>
                  </a:lnTo>
                  <a:cubicBezTo>
                    <a:pt x="1012" y="290"/>
                    <a:pt x="1023" y="279"/>
                    <a:pt x="1028" y="269"/>
                  </a:cubicBezTo>
                  <a:cubicBezTo>
                    <a:pt x="1059" y="207"/>
                    <a:pt x="1054" y="129"/>
                    <a:pt x="1018" y="72"/>
                  </a:cubicBezTo>
                  <a:cubicBezTo>
                    <a:pt x="969" y="14"/>
                    <a:pt x="877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5"/>
            <p:cNvSpPr/>
            <p:nvPr/>
          </p:nvSpPr>
          <p:spPr>
            <a:xfrm>
              <a:off x="4345375" y="2364600"/>
              <a:ext cx="233925" cy="108400"/>
            </a:xfrm>
            <a:custGeom>
              <a:avLst/>
              <a:gdLst/>
              <a:ahLst/>
              <a:cxnLst/>
              <a:rect l="l" t="t" r="r" b="b"/>
              <a:pathLst>
                <a:path w="9357" h="4336" extrusionOk="0">
                  <a:moveTo>
                    <a:pt x="6111" y="27"/>
                  </a:moveTo>
                  <a:cubicBezTo>
                    <a:pt x="6049" y="1"/>
                    <a:pt x="5976" y="1"/>
                    <a:pt x="5914" y="27"/>
                  </a:cubicBezTo>
                  <a:lnTo>
                    <a:pt x="240" y="2487"/>
                  </a:lnTo>
                  <a:cubicBezTo>
                    <a:pt x="1" y="2596"/>
                    <a:pt x="11" y="2934"/>
                    <a:pt x="250" y="3038"/>
                  </a:cubicBezTo>
                  <a:lnTo>
                    <a:pt x="2898" y="4258"/>
                  </a:lnTo>
                  <a:cubicBezTo>
                    <a:pt x="3079" y="4336"/>
                    <a:pt x="3292" y="4330"/>
                    <a:pt x="3474" y="4247"/>
                  </a:cubicBezTo>
                  <a:lnTo>
                    <a:pt x="9242" y="1740"/>
                  </a:lnTo>
                  <a:cubicBezTo>
                    <a:pt x="9356" y="1693"/>
                    <a:pt x="9351" y="1527"/>
                    <a:pt x="9237" y="148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65"/>
          <p:cNvGrpSpPr/>
          <p:nvPr/>
        </p:nvGrpSpPr>
        <p:grpSpPr>
          <a:xfrm>
            <a:off x="7675514" y="2744739"/>
            <a:ext cx="1360369" cy="2307284"/>
            <a:chOff x="5919875" y="1632800"/>
            <a:chExt cx="573850" cy="973250"/>
          </a:xfrm>
        </p:grpSpPr>
        <p:sp>
          <p:nvSpPr>
            <p:cNvPr id="2549" name="Google Shape;2549;p65"/>
            <p:cNvSpPr/>
            <p:nvPr/>
          </p:nvSpPr>
          <p:spPr>
            <a:xfrm>
              <a:off x="5962325" y="2436000"/>
              <a:ext cx="444700" cy="152650"/>
            </a:xfrm>
            <a:custGeom>
              <a:avLst/>
              <a:gdLst/>
              <a:ahLst/>
              <a:cxnLst/>
              <a:rect l="l" t="t" r="r" b="b"/>
              <a:pathLst>
                <a:path w="17788" h="6106" extrusionOk="0">
                  <a:moveTo>
                    <a:pt x="10962" y="1"/>
                  </a:moveTo>
                  <a:cubicBezTo>
                    <a:pt x="10313" y="1"/>
                    <a:pt x="9639" y="28"/>
                    <a:pt x="8951" y="83"/>
                  </a:cubicBezTo>
                  <a:cubicBezTo>
                    <a:pt x="3100" y="550"/>
                    <a:pt x="1" y="1075"/>
                    <a:pt x="1" y="2861"/>
                  </a:cubicBezTo>
                  <a:cubicBezTo>
                    <a:pt x="1" y="4652"/>
                    <a:pt x="3879" y="6105"/>
                    <a:pt x="8660" y="6105"/>
                  </a:cubicBezTo>
                  <a:cubicBezTo>
                    <a:pt x="13437" y="6105"/>
                    <a:pt x="17787" y="4273"/>
                    <a:pt x="17787" y="2482"/>
                  </a:cubicBezTo>
                  <a:cubicBezTo>
                    <a:pt x="17787" y="945"/>
                    <a:pt x="14808" y="1"/>
                    <a:pt x="109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5"/>
            <p:cNvSpPr/>
            <p:nvPr/>
          </p:nvSpPr>
          <p:spPr>
            <a:xfrm>
              <a:off x="6336400" y="2424825"/>
              <a:ext cx="49725" cy="47150"/>
            </a:xfrm>
            <a:custGeom>
              <a:avLst/>
              <a:gdLst/>
              <a:ahLst/>
              <a:cxnLst/>
              <a:rect l="l" t="t" r="r" b="b"/>
              <a:pathLst>
                <a:path w="1989" h="1886" extrusionOk="0">
                  <a:moveTo>
                    <a:pt x="1101" y="1"/>
                  </a:moveTo>
                  <a:cubicBezTo>
                    <a:pt x="607" y="1"/>
                    <a:pt x="0" y="328"/>
                    <a:pt x="0" y="800"/>
                  </a:cubicBezTo>
                  <a:cubicBezTo>
                    <a:pt x="0" y="1267"/>
                    <a:pt x="337" y="1885"/>
                    <a:pt x="831" y="1885"/>
                  </a:cubicBezTo>
                  <a:cubicBezTo>
                    <a:pt x="1319" y="1885"/>
                    <a:pt x="1988" y="1324"/>
                    <a:pt x="1988" y="852"/>
                  </a:cubicBezTo>
                  <a:cubicBezTo>
                    <a:pt x="1988" y="380"/>
                    <a:pt x="1589" y="1"/>
                    <a:pt x="1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5"/>
            <p:cNvSpPr/>
            <p:nvPr/>
          </p:nvSpPr>
          <p:spPr>
            <a:xfrm>
              <a:off x="6335225" y="2423650"/>
              <a:ext cx="52075" cy="49475"/>
            </a:xfrm>
            <a:custGeom>
              <a:avLst/>
              <a:gdLst/>
              <a:ahLst/>
              <a:cxnLst/>
              <a:rect l="l" t="t" r="r" b="b"/>
              <a:pathLst>
                <a:path w="2083" h="1979" extrusionOk="0">
                  <a:moveTo>
                    <a:pt x="1148" y="94"/>
                  </a:moveTo>
                  <a:cubicBezTo>
                    <a:pt x="1610" y="94"/>
                    <a:pt x="1989" y="458"/>
                    <a:pt x="1989" y="904"/>
                  </a:cubicBezTo>
                  <a:cubicBezTo>
                    <a:pt x="1989" y="1335"/>
                    <a:pt x="1366" y="1885"/>
                    <a:pt x="878" y="1885"/>
                  </a:cubicBezTo>
                  <a:cubicBezTo>
                    <a:pt x="400" y="1885"/>
                    <a:pt x="99" y="1273"/>
                    <a:pt x="99" y="847"/>
                  </a:cubicBezTo>
                  <a:cubicBezTo>
                    <a:pt x="99" y="421"/>
                    <a:pt x="660" y="99"/>
                    <a:pt x="1148" y="99"/>
                  </a:cubicBezTo>
                  <a:lnTo>
                    <a:pt x="1148" y="94"/>
                  </a:lnTo>
                  <a:close/>
                  <a:moveTo>
                    <a:pt x="1148" y="1"/>
                  </a:moveTo>
                  <a:cubicBezTo>
                    <a:pt x="608" y="1"/>
                    <a:pt x="0" y="359"/>
                    <a:pt x="0" y="847"/>
                  </a:cubicBezTo>
                  <a:cubicBezTo>
                    <a:pt x="0" y="1320"/>
                    <a:pt x="333" y="1979"/>
                    <a:pt x="878" y="1979"/>
                  </a:cubicBezTo>
                  <a:cubicBezTo>
                    <a:pt x="1376" y="1979"/>
                    <a:pt x="2082" y="1418"/>
                    <a:pt x="2082" y="904"/>
                  </a:cubicBezTo>
                  <a:cubicBezTo>
                    <a:pt x="2082" y="406"/>
                    <a:pt x="1667" y="1"/>
                    <a:pt x="1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5"/>
            <p:cNvSpPr/>
            <p:nvPr/>
          </p:nvSpPr>
          <p:spPr>
            <a:xfrm>
              <a:off x="6332375" y="2428600"/>
              <a:ext cx="45300" cy="43375"/>
            </a:xfrm>
            <a:custGeom>
              <a:avLst/>
              <a:gdLst/>
              <a:ahLst/>
              <a:cxnLst/>
              <a:rect l="l" t="t" r="r" b="b"/>
              <a:pathLst>
                <a:path w="1812" h="1735" extrusionOk="0">
                  <a:moveTo>
                    <a:pt x="909" y="0"/>
                  </a:moveTo>
                  <a:cubicBezTo>
                    <a:pt x="405" y="0"/>
                    <a:pt x="0" y="389"/>
                    <a:pt x="0" y="867"/>
                  </a:cubicBezTo>
                  <a:cubicBezTo>
                    <a:pt x="0" y="1345"/>
                    <a:pt x="410" y="1734"/>
                    <a:pt x="909" y="1734"/>
                  </a:cubicBezTo>
                  <a:cubicBezTo>
                    <a:pt x="1407" y="1734"/>
                    <a:pt x="1812" y="1345"/>
                    <a:pt x="1812" y="867"/>
                  </a:cubicBezTo>
                  <a:cubicBezTo>
                    <a:pt x="1812" y="384"/>
                    <a:pt x="1407" y="0"/>
                    <a:pt x="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5"/>
            <p:cNvSpPr/>
            <p:nvPr/>
          </p:nvSpPr>
          <p:spPr>
            <a:xfrm>
              <a:off x="6331200" y="2427300"/>
              <a:ext cx="47650" cy="45825"/>
            </a:xfrm>
            <a:custGeom>
              <a:avLst/>
              <a:gdLst/>
              <a:ahLst/>
              <a:cxnLst/>
              <a:rect l="l" t="t" r="r" b="b"/>
              <a:pathLst>
                <a:path w="1906" h="1833" extrusionOk="0">
                  <a:moveTo>
                    <a:pt x="956" y="99"/>
                  </a:moveTo>
                  <a:cubicBezTo>
                    <a:pt x="1423" y="99"/>
                    <a:pt x="1807" y="467"/>
                    <a:pt x="1807" y="919"/>
                  </a:cubicBezTo>
                  <a:cubicBezTo>
                    <a:pt x="1807" y="1371"/>
                    <a:pt x="1428" y="1734"/>
                    <a:pt x="956" y="1734"/>
                  </a:cubicBezTo>
                  <a:cubicBezTo>
                    <a:pt x="483" y="1734"/>
                    <a:pt x="99" y="1371"/>
                    <a:pt x="99" y="919"/>
                  </a:cubicBezTo>
                  <a:cubicBezTo>
                    <a:pt x="99" y="467"/>
                    <a:pt x="483" y="99"/>
                    <a:pt x="956" y="99"/>
                  </a:cubicBezTo>
                  <a:close/>
                  <a:moveTo>
                    <a:pt x="956" y="0"/>
                  </a:moveTo>
                  <a:cubicBezTo>
                    <a:pt x="431" y="0"/>
                    <a:pt x="0" y="410"/>
                    <a:pt x="0" y="919"/>
                  </a:cubicBezTo>
                  <a:cubicBezTo>
                    <a:pt x="0" y="1423"/>
                    <a:pt x="431" y="1833"/>
                    <a:pt x="956" y="1833"/>
                  </a:cubicBezTo>
                  <a:cubicBezTo>
                    <a:pt x="1480" y="1833"/>
                    <a:pt x="1906" y="1423"/>
                    <a:pt x="1906" y="919"/>
                  </a:cubicBezTo>
                  <a:cubicBezTo>
                    <a:pt x="1906" y="410"/>
                    <a:pt x="1480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5"/>
            <p:cNvSpPr/>
            <p:nvPr/>
          </p:nvSpPr>
          <p:spPr>
            <a:xfrm>
              <a:off x="5959725" y="2459075"/>
              <a:ext cx="40925" cy="49100"/>
            </a:xfrm>
            <a:custGeom>
              <a:avLst/>
              <a:gdLst/>
              <a:ahLst/>
              <a:cxnLst/>
              <a:rect l="l" t="t" r="r" b="b"/>
              <a:pathLst>
                <a:path w="1637" h="1964" extrusionOk="0">
                  <a:moveTo>
                    <a:pt x="1283" y="1"/>
                  </a:moveTo>
                  <a:cubicBezTo>
                    <a:pt x="1281" y="1"/>
                    <a:pt x="1280" y="1"/>
                    <a:pt x="1278" y="1"/>
                  </a:cubicBezTo>
                  <a:lnTo>
                    <a:pt x="1" y="84"/>
                  </a:lnTo>
                  <a:lnTo>
                    <a:pt x="157" y="1964"/>
                  </a:lnTo>
                  <a:lnTo>
                    <a:pt x="1434" y="1886"/>
                  </a:lnTo>
                  <a:cubicBezTo>
                    <a:pt x="1563" y="1881"/>
                    <a:pt x="1636" y="1450"/>
                    <a:pt x="1589" y="925"/>
                  </a:cubicBezTo>
                  <a:cubicBezTo>
                    <a:pt x="1548" y="412"/>
                    <a:pt x="1411" y="1"/>
                    <a:pt x="12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5"/>
            <p:cNvSpPr/>
            <p:nvPr/>
          </p:nvSpPr>
          <p:spPr>
            <a:xfrm>
              <a:off x="5958575" y="2458050"/>
              <a:ext cx="43100" cy="51550"/>
            </a:xfrm>
            <a:custGeom>
              <a:avLst/>
              <a:gdLst/>
              <a:ahLst/>
              <a:cxnLst/>
              <a:rect l="l" t="t" r="r" b="b"/>
              <a:pathLst>
                <a:path w="1724" h="2062" extrusionOk="0">
                  <a:moveTo>
                    <a:pt x="1329" y="94"/>
                  </a:moveTo>
                  <a:cubicBezTo>
                    <a:pt x="1397" y="94"/>
                    <a:pt x="1542" y="400"/>
                    <a:pt x="1589" y="971"/>
                  </a:cubicBezTo>
                  <a:cubicBezTo>
                    <a:pt x="1625" y="1439"/>
                    <a:pt x="1573" y="1781"/>
                    <a:pt x="1495" y="1864"/>
                  </a:cubicBezTo>
                  <a:cubicBezTo>
                    <a:pt x="1490" y="1875"/>
                    <a:pt x="1480" y="1880"/>
                    <a:pt x="1474" y="1880"/>
                  </a:cubicBezTo>
                  <a:lnTo>
                    <a:pt x="249" y="1958"/>
                  </a:lnTo>
                  <a:lnTo>
                    <a:pt x="99" y="172"/>
                  </a:lnTo>
                  <a:lnTo>
                    <a:pt x="1329" y="94"/>
                  </a:lnTo>
                  <a:close/>
                  <a:moveTo>
                    <a:pt x="1319" y="1"/>
                  </a:moveTo>
                  <a:lnTo>
                    <a:pt x="47" y="79"/>
                  </a:lnTo>
                  <a:cubicBezTo>
                    <a:pt x="31" y="79"/>
                    <a:pt x="21" y="84"/>
                    <a:pt x="10" y="94"/>
                  </a:cubicBezTo>
                  <a:cubicBezTo>
                    <a:pt x="0" y="104"/>
                    <a:pt x="0" y="120"/>
                    <a:pt x="0" y="130"/>
                  </a:cubicBezTo>
                  <a:lnTo>
                    <a:pt x="156" y="2015"/>
                  </a:lnTo>
                  <a:cubicBezTo>
                    <a:pt x="156" y="2041"/>
                    <a:pt x="177" y="2057"/>
                    <a:pt x="203" y="2057"/>
                  </a:cubicBezTo>
                  <a:lnTo>
                    <a:pt x="208" y="2062"/>
                  </a:lnTo>
                  <a:lnTo>
                    <a:pt x="1485" y="1979"/>
                  </a:lnTo>
                  <a:cubicBezTo>
                    <a:pt x="1516" y="1979"/>
                    <a:pt x="1547" y="1958"/>
                    <a:pt x="1573" y="1932"/>
                  </a:cubicBezTo>
                  <a:cubicBezTo>
                    <a:pt x="1677" y="1807"/>
                    <a:pt x="1724" y="1423"/>
                    <a:pt x="1687" y="966"/>
                  </a:cubicBezTo>
                  <a:cubicBezTo>
                    <a:pt x="1646" y="499"/>
                    <a:pt x="1521" y="1"/>
                    <a:pt x="1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5"/>
            <p:cNvSpPr/>
            <p:nvPr/>
          </p:nvSpPr>
          <p:spPr>
            <a:xfrm>
              <a:off x="5954675" y="2461175"/>
              <a:ext cx="14025" cy="47125"/>
            </a:xfrm>
            <a:custGeom>
              <a:avLst/>
              <a:gdLst/>
              <a:ahLst/>
              <a:cxnLst/>
              <a:rect l="l" t="t" r="r" b="b"/>
              <a:pathLst>
                <a:path w="561" h="1885" extrusionOk="0">
                  <a:moveTo>
                    <a:pt x="208" y="0"/>
                  </a:moveTo>
                  <a:cubicBezTo>
                    <a:pt x="206" y="0"/>
                    <a:pt x="204" y="0"/>
                    <a:pt x="203" y="0"/>
                  </a:cubicBezTo>
                  <a:cubicBezTo>
                    <a:pt x="73" y="11"/>
                    <a:pt x="0" y="442"/>
                    <a:pt x="47" y="961"/>
                  </a:cubicBezTo>
                  <a:cubicBezTo>
                    <a:pt x="88" y="1473"/>
                    <a:pt x="225" y="1885"/>
                    <a:pt x="354" y="1885"/>
                  </a:cubicBezTo>
                  <a:cubicBezTo>
                    <a:pt x="355" y="1885"/>
                    <a:pt x="357" y="1885"/>
                    <a:pt x="359" y="1885"/>
                  </a:cubicBezTo>
                  <a:cubicBezTo>
                    <a:pt x="488" y="1874"/>
                    <a:pt x="561" y="1444"/>
                    <a:pt x="519" y="924"/>
                  </a:cubicBezTo>
                  <a:cubicBezTo>
                    <a:pt x="473" y="412"/>
                    <a:pt x="336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5"/>
            <p:cNvSpPr/>
            <p:nvPr/>
          </p:nvSpPr>
          <p:spPr>
            <a:xfrm>
              <a:off x="5953625" y="2460000"/>
              <a:ext cx="16125" cy="49475"/>
            </a:xfrm>
            <a:custGeom>
              <a:avLst/>
              <a:gdLst/>
              <a:ahLst/>
              <a:cxnLst/>
              <a:rect l="l" t="t" r="r" b="b"/>
              <a:pathLst>
                <a:path w="645" h="1979" extrusionOk="0">
                  <a:moveTo>
                    <a:pt x="250" y="94"/>
                  </a:moveTo>
                  <a:cubicBezTo>
                    <a:pt x="317" y="94"/>
                    <a:pt x="463" y="400"/>
                    <a:pt x="510" y="977"/>
                  </a:cubicBezTo>
                  <a:cubicBezTo>
                    <a:pt x="551" y="1444"/>
                    <a:pt x="494" y="1786"/>
                    <a:pt x="421" y="1870"/>
                  </a:cubicBezTo>
                  <a:cubicBezTo>
                    <a:pt x="411" y="1880"/>
                    <a:pt x="406" y="1885"/>
                    <a:pt x="395" y="1885"/>
                  </a:cubicBezTo>
                  <a:cubicBezTo>
                    <a:pt x="333" y="1885"/>
                    <a:pt x="188" y="1579"/>
                    <a:pt x="136" y="1008"/>
                  </a:cubicBezTo>
                  <a:cubicBezTo>
                    <a:pt x="99" y="540"/>
                    <a:pt x="157" y="198"/>
                    <a:pt x="229" y="115"/>
                  </a:cubicBezTo>
                  <a:cubicBezTo>
                    <a:pt x="234" y="104"/>
                    <a:pt x="245" y="99"/>
                    <a:pt x="250" y="99"/>
                  </a:cubicBezTo>
                  <a:lnTo>
                    <a:pt x="250" y="94"/>
                  </a:lnTo>
                  <a:close/>
                  <a:moveTo>
                    <a:pt x="248" y="0"/>
                  </a:moveTo>
                  <a:cubicBezTo>
                    <a:pt x="246" y="0"/>
                    <a:pt x="243" y="0"/>
                    <a:pt x="240" y="1"/>
                  </a:cubicBezTo>
                  <a:cubicBezTo>
                    <a:pt x="208" y="1"/>
                    <a:pt x="177" y="21"/>
                    <a:pt x="151" y="47"/>
                  </a:cubicBezTo>
                  <a:cubicBezTo>
                    <a:pt x="47" y="172"/>
                    <a:pt x="1" y="556"/>
                    <a:pt x="37" y="1013"/>
                  </a:cubicBezTo>
                  <a:cubicBezTo>
                    <a:pt x="79" y="1480"/>
                    <a:pt x="203" y="1979"/>
                    <a:pt x="395" y="1979"/>
                  </a:cubicBezTo>
                  <a:lnTo>
                    <a:pt x="406" y="1979"/>
                  </a:lnTo>
                  <a:cubicBezTo>
                    <a:pt x="442" y="1973"/>
                    <a:pt x="473" y="1958"/>
                    <a:pt x="494" y="1932"/>
                  </a:cubicBezTo>
                  <a:cubicBezTo>
                    <a:pt x="598" y="1807"/>
                    <a:pt x="645" y="1423"/>
                    <a:pt x="608" y="966"/>
                  </a:cubicBezTo>
                  <a:cubicBezTo>
                    <a:pt x="567" y="496"/>
                    <a:pt x="441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5"/>
            <p:cNvSpPr/>
            <p:nvPr/>
          </p:nvSpPr>
          <p:spPr>
            <a:xfrm>
              <a:off x="6341200" y="2539825"/>
              <a:ext cx="58425" cy="60625"/>
            </a:xfrm>
            <a:custGeom>
              <a:avLst/>
              <a:gdLst/>
              <a:ahLst/>
              <a:cxnLst/>
              <a:rect l="l" t="t" r="r" b="b"/>
              <a:pathLst>
                <a:path w="2337" h="2425" extrusionOk="0">
                  <a:moveTo>
                    <a:pt x="1297" y="0"/>
                  </a:moveTo>
                  <a:cubicBezTo>
                    <a:pt x="1294" y="0"/>
                    <a:pt x="1291" y="0"/>
                    <a:pt x="1288" y="0"/>
                  </a:cubicBezTo>
                  <a:cubicBezTo>
                    <a:pt x="1220" y="0"/>
                    <a:pt x="1153" y="11"/>
                    <a:pt x="1085" y="26"/>
                  </a:cubicBezTo>
                  <a:cubicBezTo>
                    <a:pt x="862" y="83"/>
                    <a:pt x="654" y="198"/>
                    <a:pt x="493" y="364"/>
                  </a:cubicBezTo>
                  <a:cubicBezTo>
                    <a:pt x="467" y="390"/>
                    <a:pt x="0" y="841"/>
                    <a:pt x="0" y="841"/>
                  </a:cubicBezTo>
                  <a:lnTo>
                    <a:pt x="239" y="1127"/>
                  </a:lnTo>
                  <a:cubicBezTo>
                    <a:pt x="275" y="1563"/>
                    <a:pt x="587" y="1932"/>
                    <a:pt x="1013" y="2041"/>
                  </a:cubicBezTo>
                  <a:lnTo>
                    <a:pt x="1334" y="2425"/>
                  </a:lnTo>
                  <a:lnTo>
                    <a:pt x="1874" y="1906"/>
                  </a:lnTo>
                  <a:cubicBezTo>
                    <a:pt x="2160" y="1714"/>
                    <a:pt x="2336" y="1387"/>
                    <a:pt x="2336" y="1039"/>
                  </a:cubicBezTo>
                  <a:cubicBezTo>
                    <a:pt x="2331" y="466"/>
                    <a:pt x="1869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5"/>
            <p:cNvSpPr/>
            <p:nvPr/>
          </p:nvSpPr>
          <p:spPr>
            <a:xfrm>
              <a:off x="6339900" y="2538525"/>
              <a:ext cx="63350" cy="63100"/>
            </a:xfrm>
            <a:custGeom>
              <a:avLst/>
              <a:gdLst/>
              <a:ahLst/>
              <a:cxnLst/>
              <a:rect l="l" t="t" r="r" b="b"/>
              <a:pathLst>
                <a:path w="2534" h="2524" extrusionOk="0">
                  <a:moveTo>
                    <a:pt x="1351" y="94"/>
                  </a:moveTo>
                  <a:cubicBezTo>
                    <a:pt x="1783" y="94"/>
                    <a:pt x="2171" y="378"/>
                    <a:pt x="2300" y="795"/>
                  </a:cubicBezTo>
                  <a:cubicBezTo>
                    <a:pt x="2430" y="1215"/>
                    <a:pt x="2264" y="1672"/>
                    <a:pt x="1895" y="1911"/>
                  </a:cubicBezTo>
                  <a:cubicBezTo>
                    <a:pt x="1895" y="1916"/>
                    <a:pt x="1890" y="1916"/>
                    <a:pt x="1890" y="1921"/>
                  </a:cubicBezTo>
                  <a:lnTo>
                    <a:pt x="1392" y="2404"/>
                  </a:lnTo>
                  <a:lnTo>
                    <a:pt x="1101" y="2062"/>
                  </a:lnTo>
                  <a:cubicBezTo>
                    <a:pt x="1096" y="2051"/>
                    <a:pt x="1085" y="2046"/>
                    <a:pt x="1075" y="2046"/>
                  </a:cubicBezTo>
                  <a:cubicBezTo>
                    <a:pt x="670" y="1937"/>
                    <a:pt x="379" y="1589"/>
                    <a:pt x="343" y="1174"/>
                  </a:cubicBezTo>
                  <a:cubicBezTo>
                    <a:pt x="338" y="1163"/>
                    <a:pt x="338" y="1153"/>
                    <a:pt x="327" y="1143"/>
                  </a:cubicBezTo>
                  <a:lnTo>
                    <a:pt x="120" y="893"/>
                  </a:lnTo>
                  <a:cubicBezTo>
                    <a:pt x="229" y="790"/>
                    <a:pt x="561" y="468"/>
                    <a:pt x="582" y="447"/>
                  </a:cubicBezTo>
                  <a:cubicBezTo>
                    <a:pt x="737" y="286"/>
                    <a:pt x="935" y="177"/>
                    <a:pt x="1148" y="125"/>
                  </a:cubicBezTo>
                  <a:cubicBezTo>
                    <a:pt x="1210" y="109"/>
                    <a:pt x="1272" y="99"/>
                    <a:pt x="1340" y="94"/>
                  </a:cubicBezTo>
                  <a:cubicBezTo>
                    <a:pt x="1344" y="94"/>
                    <a:pt x="1347" y="94"/>
                    <a:pt x="1351" y="94"/>
                  </a:cubicBezTo>
                  <a:close/>
                  <a:moveTo>
                    <a:pt x="1352" y="0"/>
                  </a:moveTo>
                  <a:cubicBezTo>
                    <a:pt x="1348" y="0"/>
                    <a:pt x="1344" y="0"/>
                    <a:pt x="1340" y="0"/>
                  </a:cubicBezTo>
                  <a:cubicBezTo>
                    <a:pt x="1267" y="6"/>
                    <a:pt x="1199" y="11"/>
                    <a:pt x="1127" y="32"/>
                  </a:cubicBezTo>
                  <a:cubicBezTo>
                    <a:pt x="893" y="89"/>
                    <a:pt x="680" y="208"/>
                    <a:pt x="514" y="379"/>
                  </a:cubicBezTo>
                  <a:cubicBezTo>
                    <a:pt x="493" y="405"/>
                    <a:pt x="182" y="701"/>
                    <a:pt x="21" y="857"/>
                  </a:cubicBezTo>
                  <a:cubicBezTo>
                    <a:pt x="5" y="873"/>
                    <a:pt x="0" y="904"/>
                    <a:pt x="16" y="925"/>
                  </a:cubicBezTo>
                  <a:lnTo>
                    <a:pt x="249" y="1195"/>
                  </a:lnTo>
                  <a:cubicBezTo>
                    <a:pt x="291" y="1641"/>
                    <a:pt x="608" y="2015"/>
                    <a:pt x="1039" y="2134"/>
                  </a:cubicBezTo>
                  <a:lnTo>
                    <a:pt x="1350" y="2508"/>
                  </a:lnTo>
                  <a:cubicBezTo>
                    <a:pt x="1360" y="2518"/>
                    <a:pt x="1371" y="2524"/>
                    <a:pt x="1386" y="2524"/>
                  </a:cubicBezTo>
                  <a:cubicBezTo>
                    <a:pt x="1402" y="2524"/>
                    <a:pt x="1412" y="2518"/>
                    <a:pt x="1423" y="2513"/>
                  </a:cubicBezTo>
                  <a:lnTo>
                    <a:pt x="1952" y="1994"/>
                  </a:lnTo>
                  <a:cubicBezTo>
                    <a:pt x="2357" y="1724"/>
                    <a:pt x="2534" y="1226"/>
                    <a:pt x="2388" y="769"/>
                  </a:cubicBezTo>
                  <a:cubicBezTo>
                    <a:pt x="2249" y="311"/>
                    <a:pt x="1829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5"/>
            <p:cNvSpPr/>
            <p:nvPr/>
          </p:nvSpPr>
          <p:spPr>
            <a:xfrm>
              <a:off x="6324825" y="2552800"/>
              <a:ext cx="61600" cy="52575"/>
            </a:xfrm>
            <a:custGeom>
              <a:avLst/>
              <a:gdLst/>
              <a:ahLst/>
              <a:cxnLst/>
              <a:rect l="l" t="t" r="r" b="b"/>
              <a:pathLst>
                <a:path w="2464" h="2103" extrusionOk="0">
                  <a:moveTo>
                    <a:pt x="1417" y="1"/>
                  </a:moveTo>
                  <a:cubicBezTo>
                    <a:pt x="1414" y="1"/>
                    <a:pt x="1411" y="1"/>
                    <a:pt x="1408" y="1"/>
                  </a:cubicBezTo>
                  <a:cubicBezTo>
                    <a:pt x="468" y="1"/>
                    <a:pt x="1" y="1138"/>
                    <a:pt x="671" y="1797"/>
                  </a:cubicBezTo>
                  <a:cubicBezTo>
                    <a:pt x="884" y="2008"/>
                    <a:pt x="1145" y="2103"/>
                    <a:pt x="1400" y="2103"/>
                  </a:cubicBezTo>
                  <a:cubicBezTo>
                    <a:pt x="1943" y="2103"/>
                    <a:pt x="2464" y="1677"/>
                    <a:pt x="2457" y="1039"/>
                  </a:cubicBezTo>
                  <a:cubicBezTo>
                    <a:pt x="2457" y="466"/>
                    <a:pt x="1989" y="1"/>
                    <a:pt x="1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5"/>
            <p:cNvSpPr/>
            <p:nvPr/>
          </p:nvSpPr>
          <p:spPr>
            <a:xfrm>
              <a:off x="6323925" y="2551475"/>
              <a:ext cx="63625" cy="54575"/>
            </a:xfrm>
            <a:custGeom>
              <a:avLst/>
              <a:gdLst/>
              <a:ahLst/>
              <a:cxnLst/>
              <a:rect l="l" t="t" r="r" b="b"/>
              <a:pathLst>
                <a:path w="2545" h="2183" extrusionOk="0">
                  <a:moveTo>
                    <a:pt x="1453" y="100"/>
                  </a:moveTo>
                  <a:cubicBezTo>
                    <a:pt x="1999" y="100"/>
                    <a:pt x="2441" y="545"/>
                    <a:pt x="2446" y="1092"/>
                  </a:cubicBezTo>
                  <a:cubicBezTo>
                    <a:pt x="2446" y="1689"/>
                    <a:pt x="1959" y="2084"/>
                    <a:pt x="1449" y="2084"/>
                  </a:cubicBezTo>
                  <a:cubicBezTo>
                    <a:pt x="1205" y="2084"/>
                    <a:pt x="957" y="1994"/>
                    <a:pt x="753" y="1793"/>
                  </a:cubicBezTo>
                  <a:cubicBezTo>
                    <a:pt x="130" y="1175"/>
                    <a:pt x="561" y="105"/>
                    <a:pt x="1444" y="100"/>
                  </a:cubicBezTo>
                  <a:cubicBezTo>
                    <a:pt x="1447" y="100"/>
                    <a:pt x="1450" y="100"/>
                    <a:pt x="1453" y="100"/>
                  </a:cubicBezTo>
                  <a:close/>
                  <a:moveTo>
                    <a:pt x="1448" y="1"/>
                  </a:moveTo>
                  <a:cubicBezTo>
                    <a:pt x="1181" y="1"/>
                    <a:pt x="909" y="99"/>
                    <a:pt x="686" y="318"/>
                  </a:cubicBezTo>
                  <a:cubicBezTo>
                    <a:pt x="1" y="998"/>
                    <a:pt x="478" y="2172"/>
                    <a:pt x="1444" y="2182"/>
                  </a:cubicBezTo>
                  <a:cubicBezTo>
                    <a:pt x="2046" y="2182"/>
                    <a:pt x="2539" y="1694"/>
                    <a:pt x="2545" y="1092"/>
                  </a:cubicBezTo>
                  <a:cubicBezTo>
                    <a:pt x="2545" y="434"/>
                    <a:pt x="2009" y="1"/>
                    <a:pt x="1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5"/>
            <p:cNvSpPr/>
            <p:nvPr/>
          </p:nvSpPr>
          <p:spPr>
            <a:xfrm>
              <a:off x="6361700" y="2529825"/>
              <a:ext cx="8450" cy="19750"/>
            </a:xfrm>
            <a:custGeom>
              <a:avLst/>
              <a:gdLst/>
              <a:ahLst/>
              <a:cxnLst/>
              <a:rect l="l" t="t" r="r" b="b"/>
              <a:pathLst>
                <a:path w="338" h="790" extrusionOk="0">
                  <a:moveTo>
                    <a:pt x="0" y="1"/>
                  </a:moveTo>
                  <a:lnTo>
                    <a:pt x="0" y="727"/>
                  </a:lnTo>
                  <a:cubicBezTo>
                    <a:pt x="0" y="764"/>
                    <a:pt x="26" y="790"/>
                    <a:pt x="58" y="790"/>
                  </a:cubicBezTo>
                  <a:lnTo>
                    <a:pt x="276" y="790"/>
                  </a:lnTo>
                  <a:cubicBezTo>
                    <a:pt x="312" y="790"/>
                    <a:pt x="338" y="764"/>
                    <a:pt x="338" y="727"/>
                  </a:cubicBezTo>
                  <a:lnTo>
                    <a:pt x="3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5"/>
            <p:cNvSpPr/>
            <p:nvPr/>
          </p:nvSpPr>
          <p:spPr>
            <a:xfrm>
              <a:off x="6360400" y="2528650"/>
              <a:ext cx="10925" cy="22225"/>
            </a:xfrm>
            <a:custGeom>
              <a:avLst/>
              <a:gdLst/>
              <a:ahLst/>
              <a:cxnLst/>
              <a:rect l="l" t="t" r="r" b="b"/>
              <a:pathLst>
                <a:path w="437" h="889" extrusionOk="0">
                  <a:moveTo>
                    <a:pt x="338" y="100"/>
                  </a:moveTo>
                  <a:lnTo>
                    <a:pt x="338" y="774"/>
                  </a:lnTo>
                  <a:cubicBezTo>
                    <a:pt x="338" y="785"/>
                    <a:pt x="333" y="790"/>
                    <a:pt x="328" y="790"/>
                  </a:cubicBezTo>
                  <a:lnTo>
                    <a:pt x="110" y="790"/>
                  </a:lnTo>
                  <a:cubicBezTo>
                    <a:pt x="104" y="790"/>
                    <a:pt x="99" y="785"/>
                    <a:pt x="99" y="774"/>
                  </a:cubicBezTo>
                  <a:lnTo>
                    <a:pt x="99" y="100"/>
                  </a:lnTo>
                  <a:close/>
                  <a:moveTo>
                    <a:pt x="47" y="1"/>
                  </a:moveTo>
                  <a:cubicBezTo>
                    <a:pt x="21" y="1"/>
                    <a:pt x="0" y="22"/>
                    <a:pt x="0" y="48"/>
                  </a:cubicBezTo>
                  <a:lnTo>
                    <a:pt x="0" y="774"/>
                  </a:lnTo>
                  <a:cubicBezTo>
                    <a:pt x="0" y="837"/>
                    <a:pt x="52" y="889"/>
                    <a:pt x="110" y="889"/>
                  </a:cubicBezTo>
                  <a:lnTo>
                    <a:pt x="328" y="889"/>
                  </a:lnTo>
                  <a:cubicBezTo>
                    <a:pt x="390" y="883"/>
                    <a:pt x="437" y="837"/>
                    <a:pt x="437" y="774"/>
                  </a:cubicBezTo>
                  <a:lnTo>
                    <a:pt x="437" y="48"/>
                  </a:lnTo>
                  <a:cubicBezTo>
                    <a:pt x="437" y="22"/>
                    <a:pt x="416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5"/>
            <p:cNvSpPr/>
            <p:nvPr/>
          </p:nvSpPr>
          <p:spPr>
            <a:xfrm>
              <a:off x="6080825" y="2559025"/>
              <a:ext cx="8600" cy="19750"/>
            </a:xfrm>
            <a:custGeom>
              <a:avLst/>
              <a:gdLst/>
              <a:ahLst/>
              <a:cxnLst/>
              <a:rect l="l" t="t" r="r" b="b"/>
              <a:pathLst>
                <a:path w="344" h="790" extrusionOk="0">
                  <a:moveTo>
                    <a:pt x="1" y="1"/>
                  </a:moveTo>
                  <a:lnTo>
                    <a:pt x="1" y="728"/>
                  </a:lnTo>
                  <a:cubicBezTo>
                    <a:pt x="1" y="764"/>
                    <a:pt x="32" y="790"/>
                    <a:pt x="63" y="790"/>
                  </a:cubicBezTo>
                  <a:lnTo>
                    <a:pt x="281" y="790"/>
                  </a:lnTo>
                  <a:cubicBezTo>
                    <a:pt x="312" y="790"/>
                    <a:pt x="343" y="764"/>
                    <a:pt x="343" y="72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5"/>
            <p:cNvSpPr/>
            <p:nvPr/>
          </p:nvSpPr>
          <p:spPr>
            <a:xfrm>
              <a:off x="6079650" y="2557875"/>
              <a:ext cx="10925" cy="22075"/>
            </a:xfrm>
            <a:custGeom>
              <a:avLst/>
              <a:gdLst/>
              <a:ahLst/>
              <a:cxnLst/>
              <a:rect l="l" t="t" r="r" b="b"/>
              <a:pathLst>
                <a:path w="437" h="883" extrusionOk="0">
                  <a:moveTo>
                    <a:pt x="338" y="99"/>
                  </a:moveTo>
                  <a:lnTo>
                    <a:pt x="338" y="774"/>
                  </a:lnTo>
                  <a:cubicBezTo>
                    <a:pt x="338" y="784"/>
                    <a:pt x="333" y="789"/>
                    <a:pt x="328" y="789"/>
                  </a:cubicBezTo>
                  <a:lnTo>
                    <a:pt x="110" y="789"/>
                  </a:lnTo>
                  <a:cubicBezTo>
                    <a:pt x="105" y="789"/>
                    <a:pt x="94" y="779"/>
                    <a:pt x="94" y="774"/>
                  </a:cubicBezTo>
                  <a:lnTo>
                    <a:pt x="94" y="99"/>
                  </a:lnTo>
                  <a:close/>
                  <a:moveTo>
                    <a:pt x="48" y="0"/>
                  </a:moveTo>
                  <a:cubicBezTo>
                    <a:pt x="22" y="0"/>
                    <a:pt x="1" y="21"/>
                    <a:pt x="1" y="47"/>
                  </a:cubicBezTo>
                  <a:lnTo>
                    <a:pt x="1" y="774"/>
                  </a:lnTo>
                  <a:cubicBezTo>
                    <a:pt x="1" y="836"/>
                    <a:pt x="48" y="883"/>
                    <a:pt x="110" y="883"/>
                  </a:cubicBezTo>
                  <a:lnTo>
                    <a:pt x="328" y="883"/>
                  </a:lnTo>
                  <a:cubicBezTo>
                    <a:pt x="385" y="883"/>
                    <a:pt x="437" y="836"/>
                    <a:pt x="437" y="774"/>
                  </a:cubicBezTo>
                  <a:lnTo>
                    <a:pt x="437" y="47"/>
                  </a:lnTo>
                  <a:cubicBezTo>
                    <a:pt x="432" y="21"/>
                    <a:pt x="411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5"/>
            <p:cNvSpPr/>
            <p:nvPr/>
          </p:nvSpPr>
          <p:spPr>
            <a:xfrm>
              <a:off x="5973100" y="2443525"/>
              <a:ext cx="8450" cy="19750"/>
            </a:xfrm>
            <a:custGeom>
              <a:avLst/>
              <a:gdLst/>
              <a:ahLst/>
              <a:cxnLst/>
              <a:rect l="l" t="t" r="r" b="b"/>
              <a:pathLst>
                <a:path w="338" h="790" extrusionOk="0">
                  <a:moveTo>
                    <a:pt x="1" y="0"/>
                  </a:moveTo>
                  <a:lnTo>
                    <a:pt x="1" y="727"/>
                  </a:lnTo>
                  <a:cubicBezTo>
                    <a:pt x="1" y="758"/>
                    <a:pt x="26" y="789"/>
                    <a:pt x="63" y="789"/>
                  </a:cubicBezTo>
                  <a:lnTo>
                    <a:pt x="281" y="789"/>
                  </a:lnTo>
                  <a:cubicBezTo>
                    <a:pt x="312" y="789"/>
                    <a:pt x="338" y="758"/>
                    <a:pt x="338" y="727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5"/>
            <p:cNvSpPr/>
            <p:nvPr/>
          </p:nvSpPr>
          <p:spPr>
            <a:xfrm>
              <a:off x="5971925" y="2442225"/>
              <a:ext cx="10925" cy="22225"/>
            </a:xfrm>
            <a:custGeom>
              <a:avLst/>
              <a:gdLst/>
              <a:ahLst/>
              <a:cxnLst/>
              <a:rect l="l" t="t" r="r" b="b"/>
              <a:pathLst>
                <a:path w="437" h="889" extrusionOk="0">
                  <a:moveTo>
                    <a:pt x="338" y="99"/>
                  </a:moveTo>
                  <a:lnTo>
                    <a:pt x="338" y="779"/>
                  </a:lnTo>
                  <a:cubicBezTo>
                    <a:pt x="338" y="784"/>
                    <a:pt x="333" y="789"/>
                    <a:pt x="328" y="789"/>
                  </a:cubicBezTo>
                  <a:lnTo>
                    <a:pt x="110" y="789"/>
                  </a:lnTo>
                  <a:cubicBezTo>
                    <a:pt x="99" y="789"/>
                    <a:pt x="94" y="784"/>
                    <a:pt x="94" y="779"/>
                  </a:cubicBezTo>
                  <a:lnTo>
                    <a:pt x="94" y="99"/>
                  </a:lnTo>
                  <a:close/>
                  <a:moveTo>
                    <a:pt x="48" y="0"/>
                  </a:moveTo>
                  <a:cubicBezTo>
                    <a:pt x="22" y="0"/>
                    <a:pt x="1" y="26"/>
                    <a:pt x="1" y="52"/>
                  </a:cubicBezTo>
                  <a:lnTo>
                    <a:pt x="1" y="779"/>
                  </a:lnTo>
                  <a:cubicBezTo>
                    <a:pt x="1" y="836"/>
                    <a:pt x="48" y="888"/>
                    <a:pt x="110" y="888"/>
                  </a:cubicBezTo>
                  <a:lnTo>
                    <a:pt x="328" y="888"/>
                  </a:lnTo>
                  <a:cubicBezTo>
                    <a:pt x="385" y="888"/>
                    <a:pt x="437" y="836"/>
                    <a:pt x="437" y="779"/>
                  </a:cubicBezTo>
                  <a:lnTo>
                    <a:pt x="437" y="52"/>
                  </a:lnTo>
                  <a:cubicBezTo>
                    <a:pt x="437" y="26"/>
                    <a:pt x="41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5"/>
            <p:cNvSpPr/>
            <p:nvPr/>
          </p:nvSpPr>
          <p:spPr>
            <a:xfrm>
              <a:off x="6359875" y="2407700"/>
              <a:ext cx="8475" cy="19725"/>
            </a:xfrm>
            <a:custGeom>
              <a:avLst/>
              <a:gdLst/>
              <a:ahLst/>
              <a:cxnLst/>
              <a:rect l="l" t="t" r="r" b="b"/>
              <a:pathLst>
                <a:path w="339" h="789" extrusionOk="0">
                  <a:moveTo>
                    <a:pt x="1" y="0"/>
                  </a:moveTo>
                  <a:lnTo>
                    <a:pt x="1" y="644"/>
                  </a:lnTo>
                  <a:cubicBezTo>
                    <a:pt x="1" y="706"/>
                    <a:pt x="47" y="763"/>
                    <a:pt x="110" y="774"/>
                  </a:cubicBezTo>
                  <a:lnTo>
                    <a:pt x="182" y="784"/>
                  </a:lnTo>
                  <a:cubicBezTo>
                    <a:pt x="193" y="787"/>
                    <a:pt x="204" y="788"/>
                    <a:pt x="215" y="788"/>
                  </a:cubicBezTo>
                  <a:cubicBezTo>
                    <a:pt x="283" y="788"/>
                    <a:pt x="338" y="732"/>
                    <a:pt x="338" y="6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5"/>
            <p:cNvSpPr/>
            <p:nvPr/>
          </p:nvSpPr>
          <p:spPr>
            <a:xfrm>
              <a:off x="6358725" y="2406525"/>
              <a:ext cx="10925" cy="22100"/>
            </a:xfrm>
            <a:custGeom>
              <a:avLst/>
              <a:gdLst/>
              <a:ahLst/>
              <a:cxnLst/>
              <a:rect l="l" t="t" r="r" b="b"/>
              <a:pathLst>
                <a:path w="437" h="884" extrusionOk="0">
                  <a:moveTo>
                    <a:pt x="343" y="99"/>
                  </a:moveTo>
                  <a:lnTo>
                    <a:pt x="343" y="707"/>
                  </a:lnTo>
                  <a:cubicBezTo>
                    <a:pt x="343" y="727"/>
                    <a:pt x="327" y="753"/>
                    <a:pt x="312" y="769"/>
                  </a:cubicBezTo>
                  <a:cubicBezTo>
                    <a:pt x="296" y="781"/>
                    <a:pt x="277" y="786"/>
                    <a:pt x="258" y="786"/>
                  </a:cubicBezTo>
                  <a:cubicBezTo>
                    <a:pt x="252" y="786"/>
                    <a:pt x="245" y="786"/>
                    <a:pt x="239" y="784"/>
                  </a:cubicBezTo>
                  <a:lnTo>
                    <a:pt x="166" y="774"/>
                  </a:lnTo>
                  <a:cubicBezTo>
                    <a:pt x="130" y="764"/>
                    <a:pt x="99" y="733"/>
                    <a:pt x="99" y="691"/>
                  </a:cubicBezTo>
                  <a:lnTo>
                    <a:pt x="99" y="99"/>
                  </a:lnTo>
                  <a:close/>
                  <a:moveTo>
                    <a:pt x="52" y="1"/>
                  </a:moveTo>
                  <a:cubicBezTo>
                    <a:pt x="21" y="1"/>
                    <a:pt x="0" y="21"/>
                    <a:pt x="0" y="52"/>
                  </a:cubicBezTo>
                  <a:lnTo>
                    <a:pt x="0" y="691"/>
                  </a:lnTo>
                  <a:cubicBezTo>
                    <a:pt x="0" y="779"/>
                    <a:pt x="62" y="852"/>
                    <a:pt x="151" y="868"/>
                  </a:cubicBezTo>
                  <a:lnTo>
                    <a:pt x="223" y="883"/>
                  </a:lnTo>
                  <a:lnTo>
                    <a:pt x="254" y="883"/>
                  </a:lnTo>
                  <a:cubicBezTo>
                    <a:pt x="296" y="883"/>
                    <a:pt x="337" y="868"/>
                    <a:pt x="369" y="842"/>
                  </a:cubicBezTo>
                  <a:cubicBezTo>
                    <a:pt x="410" y="805"/>
                    <a:pt x="431" y="759"/>
                    <a:pt x="436" y="707"/>
                  </a:cubicBezTo>
                  <a:lnTo>
                    <a:pt x="436" y="52"/>
                  </a:lnTo>
                  <a:cubicBezTo>
                    <a:pt x="431" y="21"/>
                    <a:pt x="410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5"/>
            <p:cNvSpPr/>
            <p:nvPr/>
          </p:nvSpPr>
          <p:spPr>
            <a:xfrm>
              <a:off x="5964400" y="2373000"/>
              <a:ext cx="412250" cy="197475"/>
            </a:xfrm>
            <a:custGeom>
              <a:avLst/>
              <a:gdLst/>
              <a:ahLst/>
              <a:cxnLst/>
              <a:rect l="l" t="t" r="r" b="b"/>
              <a:pathLst>
                <a:path w="16490" h="7899" extrusionOk="0">
                  <a:moveTo>
                    <a:pt x="14669" y="0"/>
                  </a:moveTo>
                  <a:cubicBezTo>
                    <a:pt x="13463" y="0"/>
                    <a:pt x="11425" y="156"/>
                    <a:pt x="7892" y="682"/>
                  </a:cubicBezTo>
                  <a:cubicBezTo>
                    <a:pt x="7892" y="682"/>
                    <a:pt x="1132" y="869"/>
                    <a:pt x="1" y="1814"/>
                  </a:cubicBezTo>
                  <a:lnTo>
                    <a:pt x="1" y="2982"/>
                  </a:lnTo>
                  <a:cubicBezTo>
                    <a:pt x="6" y="3156"/>
                    <a:pt x="146" y="3299"/>
                    <a:pt x="319" y="3299"/>
                  </a:cubicBezTo>
                  <a:cubicBezTo>
                    <a:pt x="322" y="3299"/>
                    <a:pt x="325" y="3299"/>
                    <a:pt x="328" y="3299"/>
                  </a:cubicBezTo>
                  <a:lnTo>
                    <a:pt x="717" y="3299"/>
                  </a:lnTo>
                  <a:cubicBezTo>
                    <a:pt x="720" y="3299"/>
                    <a:pt x="723" y="3299"/>
                    <a:pt x="726" y="3299"/>
                  </a:cubicBezTo>
                  <a:cubicBezTo>
                    <a:pt x="899" y="3299"/>
                    <a:pt x="1039" y="3156"/>
                    <a:pt x="1039" y="2982"/>
                  </a:cubicBezTo>
                  <a:lnTo>
                    <a:pt x="1039" y="2826"/>
                  </a:lnTo>
                  <a:lnTo>
                    <a:pt x="6667" y="2858"/>
                  </a:lnTo>
                  <a:cubicBezTo>
                    <a:pt x="6667" y="2858"/>
                    <a:pt x="4045" y="6326"/>
                    <a:pt x="4144" y="6891"/>
                  </a:cubicBezTo>
                  <a:cubicBezTo>
                    <a:pt x="4180" y="7115"/>
                    <a:pt x="4196" y="7338"/>
                    <a:pt x="4185" y="7561"/>
                  </a:cubicBezTo>
                  <a:cubicBezTo>
                    <a:pt x="4175" y="7745"/>
                    <a:pt x="4321" y="7899"/>
                    <a:pt x="4508" y="7899"/>
                  </a:cubicBezTo>
                  <a:cubicBezTo>
                    <a:pt x="4511" y="7899"/>
                    <a:pt x="4514" y="7899"/>
                    <a:pt x="4517" y="7899"/>
                  </a:cubicBezTo>
                  <a:lnTo>
                    <a:pt x="5203" y="7899"/>
                  </a:lnTo>
                  <a:cubicBezTo>
                    <a:pt x="5206" y="7899"/>
                    <a:pt x="5209" y="7899"/>
                    <a:pt x="5212" y="7899"/>
                  </a:cubicBezTo>
                  <a:cubicBezTo>
                    <a:pt x="5389" y="7899"/>
                    <a:pt x="5530" y="7755"/>
                    <a:pt x="5535" y="7577"/>
                  </a:cubicBezTo>
                  <a:lnTo>
                    <a:pt x="5535" y="7364"/>
                  </a:lnTo>
                  <a:cubicBezTo>
                    <a:pt x="5535" y="7364"/>
                    <a:pt x="8572" y="4026"/>
                    <a:pt x="8801" y="3834"/>
                  </a:cubicBezTo>
                  <a:cubicBezTo>
                    <a:pt x="8910" y="3742"/>
                    <a:pt x="9081" y="3583"/>
                    <a:pt x="9461" y="3583"/>
                  </a:cubicBezTo>
                  <a:cubicBezTo>
                    <a:pt x="9859" y="3583"/>
                    <a:pt x="10486" y="3758"/>
                    <a:pt x="11511" y="4368"/>
                  </a:cubicBezTo>
                  <a:cubicBezTo>
                    <a:pt x="12606" y="5022"/>
                    <a:pt x="13738" y="5614"/>
                    <a:pt x="14906" y="6133"/>
                  </a:cubicBezTo>
                  <a:cubicBezTo>
                    <a:pt x="15083" y="6211"/>
                    <a:pt x="15197" y="6388"/>
                    <a:pt x="15197" y="6580"/>
                  </a:cubicBezTo>
                  <a:cubicBezTo>
                    <a:pt x="15201" y="6754"/>
                    <a:pt x="15344" y="6877"/>
                    <a:pt x="15501" y="6877"/>
                  </a:cubicBezTo>
                  <a:cubicBezTo>
                    <a:pt x="15550" y="6877"/>
                    <a:pt x="15600" y="6865"/>
                    <a:pt x="15648" y="6840"/>
                  </a:cubicBezTo>
                  <a:lnTo>
                    <a:pt x="16334" y="6466"/>
                  </a:lnTo>
                  <a:cubicBezTo>
                    <a:pt x="16432" y="6414"/>
                    <a:pt x="16489" y="6315"/>
                    <a:pt x="16489" y="6206"/>
                  </a:cubicBezTo>
                  <a:lnTo>
                    <a:pt x="16489" y="5381"/>
                  </a:lnTo>
                  <a:cubicBezTo>
                    <a:pt x="16489" y="5220"/>
                    <a:pt x="16412" y="5069"/>
                    <a:pt x="16277" y="4981"/>
                  </a:cubicBezTo>
                  <a:lnTo>
                    <a:pt x="12061" y="2131"/>
                  </a:lnTo>
                  <a:lnTo>
                    <a:pt x="15451" y="1466"/>
                  </a:lnTo>
                  <a:lnTo>
                    <a:pt x="15451" y="1684"/>
                  </a:lnTo>
                  <a:cubicBezTo>
                    <a:pt x="15456" y="1818"/>
                    <a:pt x="15565" y="1924"/>
                    <a:pt x="15693" y="1924"/>
                  </a:cubicBezTo>
                  <a:cubicBezTo>
                    <a:pt x="15699" y="1924"/>
                    <a:pt x="15705" y="1923"/>
                    <a:pt x="15711" y="1923"/>
                  </a:cubicBezTo>
                  <a:lnTo>
                    <a:pt x="16240" y="1892"/>
                  </a:lnTo>
                  <a:cubicBezTo>
                    <a:pt x="16370" y="1887"/>
                    <a:pt x="16469" y="1783"/>
                    <a:pt x="16469" y="1653"/>
                  </a:cubicBezTo>
                  <a:lnTo>
                    <a:pt x="16469" y="604"/>
                  </a:lnTo>
                  <a:cubicBezTo>
                    <a:pt x="16469" y="381"/>
                    <a:pt x="16318" y="184"/>
                    <a:pt x="16105" y="127"/>
                  </a:cubicBezTo>
                  <a:cubicBezTo>
                    <a:pt x="15840" y="59"/>
                    <a:pt x="15413" y="0"/>
                    <a:pt x="14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5"/>
            <p:cNvSpPr/>
            <p:nvPr/>
          </p:nvSpPr>
          <p:spPr>
            <a:xfrm>
              <a:off x="5963225" y="2371750"/>
              <a:ext cx="414600" cy="199900"/>
            </a:xfrm>
            <a:custGeom>
              <a:avLst/>
              <a:gdLst/>
              <a:ahLst/>
              <a:cxnLst/>
              <a:rect l="l" t="t" r="r" b="b"/>
              <a:pathLst>
                <a:path w="16584" h="7996" extrusionOk="0">
                  <a:moveTo>
                    <a:pt x="14697" y="99"/>
                  </a:moveTo>
                  <a:cubicBezTo>
                    <a:pt x="15330" y="99"/>
                    <a:pt x="15811" y="142"/>
                    <a:pt x="16137" y="229"/>
                  </a:cubicBezTo>
                  <a:cubicBezTo>
                    <a:pt x="16334" y="275"/>
                    <a:pt x="16469" y="452"/>
                    <a:pt x="16469" y="654"/>
                  </a:cubicBezTo>
                  <a:lnTo>
                    <a:pt x="16469" y="1703"/>
                  </a:lnTo>
                  <a:cubicBezTo>
                    <a:pt x="16469" y="1807"/>
                    <a:pt x="16386" y="1890"/>
                    <a:pt x="16287" y="1895"/>
                  </a:cubicBezTo>
                  <a:lnTo>
                    <a:pt x="15758" y="1926"/>
                  </a:lnTo>
                  <a:cubicBezTo>
                    <a:pt x="15706" y="1926"/>
                    <a:pt x="15649" y="1906"/>
                    <a:pt x="15612" y="1869"/>
                  </a:cubicBezTo>
                  <a:cubicBezTo>
                    <a:pt x="15571" y="1833"/>
                    <a:pt x="15550" y="1786"/>
                    <a:pt x="15550" y="1734"/>
                  </a:cubicBezTo>
                  <a:lnTo>
                    <a:pt x="15550" y="1521"/>
                  </a:lnTo>
                  <a:cubicBezTo>
                    <a:pt x="15550" y="1506"/>
                    <a:pt x="15545" y="1490"/>
                    <a:pt x="15534" y="1480"/>
                  </a:cubicBezTo>
                  <a:cubicBezTo>
                    <a:pt x="15524" y="1475"/>
                    <a:pt x="15509" y="1469"/>
                    <a:pt x="15493" y="1469"/>
                  </a:cubicBezTo>
                  <a:lnTo>
                    <a:pt x="12098" y="2134"/>
                  </a:lnTo>
                  <a:cubicBezTo>
                    <a:pt x="12056" y="2139"/>
                    <a:pt x="12046" y="2196"/>
                    <a:pt x="12082" y="2222"/>
                  </a:cubicBezTo>
                  <a:lnTo>
                    <a:pt x="16292" y="5067"/>
                  </a:lnTo>
                  <a:cubicBezTo>
                    <a:pt x="16412" y="5150"/>
                    <a:pt x="16485" y="5285"/>
                    <a:pt x="16490" y="5431"/>
                  </a:cubicBezTo>
                  <a:lnTo>
                    <a:pt x="16490" y="6256"/>
                  </a:lnTo>
                  <a:cubicBezTo>
                    <a:pt x="16485" y="6344"/>
                    <a:pt x="16438" y="6427"/>
                    <a:pt x="16360" y="6469"/>
                  </a:cubicBezTo>
                  <a:lnTo>
                    <a:pt x="15669" y="6843"/>
                  </a:lnTo>
                  <a:cubicBezTo>
                    <a:pt x="15630" y="6865"/>
                    <a:pt x="15589" y="6875"/>
                    <a:pt x="15548" y="6875"/>
                  </a:cubicBezTo>
                  <a:cubicBezTo>
                    <a:pt x="15502" y="6875"/>
                    <a:pt x="15456" y="6862"/>
                    <a:pt x="15415" y="6838"/>
                  </a:cubicBezTo>
                  <a:cubicBezTo>
                    <a:pt x="15337" y="6796"/>
                    <a:pt x="15290" y="6713"/>
                    <a:pt x="15290" y="6630"/>
                  </a:cubicBezTo>
                  <a:cubicBezTo>
                    <a:pt x="15290" y="6417"/>
                    <a:pt x="15161" y="6225"/>
                    <a:pt x="14969" y="6137"/>
                  </a:cubicBezTo>
                  <a:cubicBezTo>
                    <a:pt x="13806" y="5618"/>
                    <a:pt x="12674" y="5031"/>
                    <a:pt x="11584" y="4377"/>
                  </a:cubicBezTo>
                  <a:cubicBezTo>
                    <a:pt x="10547" y="3758"/>
                    <a:pt x="9910" y="3580"/>
                    <a:pt x="9503" y="3580"/>
                  </a:cubicBezTo>
                  <a:cubicBezTo>
                    <a:pt x="9127" y="3580"/>
                    <a:pt x="8946" y="3732"/>
                    <a:pt x="8827" y="3832"/>
                  </a:cubicBezTo>
                  <a:lnTo>
                    <a:pt x="8811" y="3847"/>
                  </a:lnTo>
                  <a:cubicBezTo>
                    <a:pt x="8583" y="4034"/>
                    <a:pt x="5665" y="7243"/>
                    <a:pt x="5540" y="7383"/>
                  </a:cubicBezTo>
                  <a:cubicBezTo>
                    <a:pt x="5535" y="7388"/>
                    <a:pt x="5530" y="7398"/>
                    <a:pt x="5530" y="7414"/>
                  </a:cubicBezTo>
                  <a:lnTo>
                    <a:pt x="5530" y="7627"/>
                  </a:lnTo>
                  <a:cubicBezTo>
                    <a:pt x="5525" y="7777"/>
                    <a:pt x="5400" y="7902"/>
                    <a:pt x="5245" y="7902"/>
                  </a:cubicBezTo>
                  <a:lnTo>
                    <a:pt x="4559" y="7902"/>
                  </a:lnTo>
                  <a:cubicBezTo>
                    <a:pt x="4481" y="7902"/>
                    <a:pt x="4404" y="7871"/>
                    <a:pt x="4352" y="7814"/>
                  </a:cubicBezTo>
                  <a:cubicBezTo>
                    <a:pt x="4300" y="7757"/>
                    <a:pt x="4269" y="7684"/>
                    <a:pt x="4274" y="7611"/>
                  </a:cubicBezTo>
                  <a:cubicBezTo>
                    <a:pt x="4284" y="7383"/>
                    <a:pt x="4274" y="7154"/>
                    <a:pt x="4237" y="6931"/>
                  </a:cubicBezTo>
                  <a:cubicBezTo>
                    <a:pt x="4159" y="6485"/>
                    <a:pt x="6023" y="3894"/>
                    <a:pt x="6745" y="2933"/>
                  </a:cubicBezTo>
                  <a:cubicBezTo>
                    <a:pt x="6755" y="2918"/>
                    <a:pt x="6761" y="2902"/>
                    <a:pt x="6750" y="2887"/>
                  </a:cubicBezTo>
                  <a:cubicBezTo>
                    <a:pt x="6745" y="2866"/>
                    <a:pt x="6729" y="2856"/>
                    <a:pt x="6709" y="2856"/>
                  </a:cubicBezTo>
                  <a:lnTo>
                    <a:pt x="1086" y="2824"/>
                  </a:lnTo>
                  <a:cubicBezTo>
                    <a:pt x="1060" y="2824"/>
                    <a:pt x="1039" y="2845"/>
                    <a:pt x="1039" y="2876"/>
                  </a:cubicBezTo>
                  <a:lnTo>
                    <a:pt x="1039" y="3032"/>
                  </a:lnTo>
                  <a:cubicBezTo>
                    <a:pt x="1039" y="3180"/>
                    <a:pt x="920" y="3297"/>
                    <a:pt x="774" y="3297"/>
                  </a:cubicBezTo>
                  <a:cubicBezTo>
                    <a:pt x="770" y="3297"/>
                    <a:pt x="767" y="3297"/>
                    <a:pt x="764" y="3297"/>
                  </a:cubicBezTo>
                  <a:lnTo>
                    <a:pt x="375" y="3297"/>
                  </a:lnTo>
                  <a:cubicBezTo>
                    <a:pt x="372" y="3297"/>
                    <a:pt x="368" y="3297"/>
                    <a:pt x="365" y="3297"/>
                  </a:cubicBezTo>
                  <a:cubicBezTo>
                    <a:pt x="219" y="3297"/>
                    <a:pt x="105" y="3180"/>
                    <a:pt x="100" y="3032"/>
                  </a:cubicBezTo>
                  <a:lnTo>
                    <a:pt x="100" y="1890"/>
                  </a:lnTo>
                  <a:cubicBezTo>
                    <a:pt x="1257" y="976"/>
                    <a:pt x="7877" y="779"/>
                    <a:pt x="7939" y="779"/>
                  </a:cubicBezTo>
                  <a:lnTo>
                    <a:pt x="7944" y="779"/>
                  </a:lnTo>
                  <a:cubicBezTo>
                    <a:pt x="10983" y="327"/>
                    <a:pt x="13243" y="99"/>
                    <a:pt x="14697" y="99"/>
                  </a:cubicBezTo>
                  <a:close/>
                  <a:moveTo>
                    <a:pt x="14707" y="0"/>
                  </a:moveTo>
                  <a:cubicBezTo>
                    <a:pt x="13242" y="0"/>
                    <a:pt x="10975" y="228"/>
                    <a:pt x="7929" y="680"/>
                  </a:cubicBezTo>
                  <a:cubicBezTo>
                    <a:pt x="7617" y="691"/>
                    <a:pt x="1143" y="883"/>
                    <a:pt x="17" y="1828"/>
                  </a:cubicBezTo>
                  <a:cubicBezTo>
                    <a:pt x="6" y="1833"/>
                    <a:pt x="1" y="1848"/>
                    <a:pt x="1" y="1864"/>
                  </a:cubicBezTo>
                  <a:lnTo>
                    <a:pt x="1" y="3032"/>
                  </a:lnTo>
                  <a:cubicBezTo>
                    <a:pt x="1" y="3235"/>
                    <a:pt x="167" y="3396"/>
                    <a:pt x="370" y="3396"/>
                  </a:cubicBezTo>
                  <a:lnTo>
                    <a:pt x="759" y="3396"/>
                  </a:lnTo>
                  <a:cubicBezTo>
                    <a:pt x="961" y="3396"/>
                    <a:pt x="1133" y="3235"/>
                    <a:pt x="1133" y="3032"/>
                  </a:cubicBezTo>
                  <a:lnTo>
                    <a:pt x="1133" y="2923"/>
                  </a:lnTo>
                  <a:lnTo>
                    <a:pt x="6610" y="2954"/>
                  </a:lnTo>
                  <a:cubicBezTo>
                    <a:pt x="6215" y="3484"/>
                    <a:pt x="4045" y="6407"/>
                    <a:pt x="4139" y="6947"/>
                  </a:cubicBezTo>
                  <a:cubicBezTo>
                    <a:pt x="4175" y="7165"/>
                    <a:pt x="4191" y="7388"/>
                    <a:pt x="4180" y="7606"/>
                  </a:cubicBezTo>
                  <a:cubicBezTo>
                    <a:pt x="4175" y="7705"/>
                    <a:pt x="4211" y="7803"/>
                    <a:pt x="4279" y="7881"/>
                  </a:cubicBezTo>
                  <a:cubicBezTo>
                    <a:pt x="4352" y="7954"/>
                    <a:pt x="4455" y="7995"/>
                    <a:pt x="4559" y="7995"/>
                  </a:cubicBezTo>
                  <a:lnTo>
                    <a:pt x="5245" y="7995"/>
                  </a:lnTo>
                  <a:cubicBezTo>
                    <a:pt x="5248" y="7995"/>
                    <a:pt x="5251" y="7995"/>
                    <a:pt x="5254" y="7995"/>
                  </a:cubicBezTo>
                  <a:cubicBezTo>
                    <a:pt x="5457" y="7995"/>
                    <a:pt x="5624" y="7831"/>
                    <a:pt x="5629" y="7627"/>
                  </a:cubicBezTo>
                  <a:lnTo>
                    <a:pt x="5629" y="7429"/>
                  </a:lnTo>
                  <a:cubicBezTo>
                    <a:pt x="5842" y="7196"/>
                    <a:pt x="8661" y="4096"/>
                    <a:pt x="8874" y="3920"/>
                  </a:cubicBezTo>
                  <a:lnTo>
                    <a:pt x="8889" y="3909"/>
                  </a:lnTo>
                  <a:cubicBezTo>
                    <a:pt x="8990" y="3823"/>
                    <a:pt x="9156" y="3683"/>
                    <a:pt x="9508" y="3683"/>
                  </a:cubicBezTo>
                  <a:cubicBezTo>
                    <a:pt x="9898" y="3683"/>
                    <a:pt x="10517" y="3855"/>
                    <a:pt x="11532" y="4460"/>
                  </a:cubicBezTo>
                  <a:cubicBezTo>
                    <a:pt x="12627" y="5114"/>
                    <a:pt x="13764" y="5706"/>
                    <a:pt x="14927" y="6225"/>
                  </a:cubicBezTo>
                  <a:cubicBezTo>
                    <a:pt x="15088" y="6298"/>
                    <a:pt x="15192" y="6453"/>
                    <a:pt x="15192" y="6630"/>
                  </a:cubicBezTo>
                  <a:cubicBezTo>
                    <a:pt x="15192" y="6749"/>
                    <a:pt x="15254" y="6864"/>
                    <a:pt x="15358" y="6921"/>
                  </a:cubicBezTo>
                  <a:cubicBezTo>
                    <a:pt x="15415" y="6956"/>
                    <a:pt x="15479" y="6973"/>
                    <a:pt x="15542" y="6973"/>
                  </a:cubicBezTo>
                  <a:cubicBezTo>
                    <a:pt x="15601" y="6973"/>
                    <a:pt x="15659" y="6958"/>
                    <a:pt x="15711" y="6931"/>
                  </a:cubicBezTo>
                  <a:lnTo>
                    <a:pt x="16401" y="6557"/>
                  </a:lnTo>
                  <a:cubicBezTo>
                    <a:pt x="16510" y="6495"/>
                    <a:pt x="16583" y="6381"/>
                    <a:pt x="16583" y="6256"/>
                  </a:cubicBezTo>
                  <a:lnTo>
                    <a:pt x="16583" y="5431"/>
                  </a:lnTo>
                  <a:cubicBezTo>
                    <a:pt x="16583" y="5249"/>
                    <a:pt x="16490" y="5083"/>
                    <a:pt x="16344" y="4984"/>
                  </a:cubicBezTo>
                  <a:lnTo>
                    <a:pt x="12227" y="2201"/>
                  </a:lnTo>
                  <a:lnTo>
                    <a:pt x="15451" y="1573"/>
                  </a:lnTo>
                  <a:lnTo>
                    <a:pt x="15451" y="1734"/>
                  </a:lnTo>
                  <a:cubicBezTo>
                    <a:pt x="15451" y="1812"/>
                    <a:pt x="15483" y="1885"/>
                    <a:pt x="15540" y="1937"/>
                  </a:cubicBezTo>
                  <a:cubicBezTo>
                    <a:pt x="15593" y="1990"/>
                    <a:pt x="15668" y="2020"/>
                    <a:pt x="15745" y="2020"/>
                  </a:cubicBezTo>
                  <a:cubicBezTo>
                    <a:pt x="15751" y="2020"/>
                    <a:pt x="15757" y="2020"/>
                    <a:pt x="15763" y="2020"/>
                  </a:cubicBezTo>
                  <a:lnTo>
                    <a:pt x="16287" y="1989"/>
                  </a:lnTo>
                  <a:cubicBezTo>
                    <a:pt x="16443" y="1978"/>
                    <a:pt x="16562" y="1854"/>
                    <a:pt x="16562" y="1703"/>
                  </a:cubicBezTo>
                  <a:lnTo>
                    <a:pt x="16562" y="649"/>
                  </a:lnTo>
                  <a:cubicBezTo>
                    <a:pt x="16562" y="405"/>
                    <a:pt x="16396" y="192"/>
                    <a:pt x="16163" y="130"/>
                  </a:cubicBezTo>
                  <a:cubicBezTo>
                    <a:pt x="15831" y="43"/>
                    <a:pt x="15345" y="0"/>
                    <a:pt x="14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5"/>
            <p:cNvSpPr/>
            <p:nvPr/>
          </p:nvSpPr>
          <p:spPr>
            <a:xfrm>
              <a:off x="5964400" y="2373000"/>
              <a:ext cx="412250" cy="197475"/>
            </a:xfrm>
            <a:custGeom>
              <a:avLst/>
              <a:gdLst/>
              <a:ahLst/>
              <a:cxnLst/>
              <a:rect l="l" t="t" r="r" b="b"/>
              <a:pathLst>
                <a:path w="16490" h="7899" extrusionOk="0">
                  <a:moveTo>
                    <a:pt x="14669" y="0"/>
                  </a:moveTo>
                  <a:cubicBezTo>
                    <a:pt x="13463" y="0"/>
                    <a:pt x="11425" y="156"/>
                    <a:pt x="7892" y="682"/>
                  </a:cubicBezTo>
                  <a:cubicBezTo>
                    <a:pt x="7892" y="682"/>
                    <a:pt x="1132" y="869"/>
                    <a:pt x="1" y="1814"/>
                  </a:cubicBezTo>
                  <a:lnTo>
                    <a:pt x="1" y="2982"/>
                  </a:lnTo>
                  <a:cubicBezTo>
                    <a:pt x="6" y="3156"/>
                    <a:pt x="146" y="3299"/>
                    <a:pt x="319" y="3299"/>
                  </a:cubicBezTo>
                  <a:cubicBezTo>
                    <a:pt x="322" y="3299"/>
                    <a:pt x="325" y="3299"/>
                    <a:pt x="328" y="3299"/>
                  </a:cubicBezTo>
                  <a:lnTo>
                    <a:pt x="717" y="3299"/>
                  </a:lnTo>
                  <a:cubicBezTo>
                    <a:pt x="720" y="3299"/>
                    <a:pt x="723" y="3299"/>
                    <a:pt x="726" y="3299"/>
                  </a:cubicBezTo>
                  <a:cubicBezTo>
                    <a:pt x="899" y="3299"/>
                    <a:pt x="1039" y="3156"/>
                    <a:pt x="1039" y="2982"/>
                  </a:cubicBezTo>
                  <a:lnTo>
                    <a:pt x="1039" y="2826"/>
                  </a:lnTo>
                  <a:lnTo>
                    <a:pt x="6667" y="2858"/>
                  </a:lnTo>
                  <a:cubicBezTo>
                    <a:pt x="6667" y="2858"/>
                    <a:pt x="4045" y="6326"/>
                    <a:pt x="4144" y="6891"/>
                  </a:cubicBezTo>
                  <a:cubicBezTo>
                    <a:pt x="4180" y="7115"/>
                    <a:pt x="4196" y="7338"/>
                    <a:pt x="4185" y="7561"/>
                  </a:cubicBezTo>
                  <a:cubicBezTo>
                    <a:pt x="4175" y="7745"/>
                    <a:pt x="4321" y="7899"/>
                    <a:pt x="4508" y="7899"/>
                  </a:cubicBezTo>
                  <a:cubicBezTo>
                    <a:pt x="4511" y="7899"/>
                    <a:pt x="4514" y="7899"/>
                    <a:pt x="4517" y="7899"/>
                  </a:cubicBezTo>
                  <a:lnTo>
                    <a:pt x="5203" y="7899"/>
                  </a:lnTo>
                  <a:cubicBezTo>
                    <a:pt x="5206" y="7899"/>
                    <a:pt x="5209" y="7899"/>
                    <a:pt x="5212" y="7899"/>
                  </a:cubicBezTo>
                  <a:cubicBezTo>
                    <a:pt x="5389" y="7899"/>
                    <a:pt x="5530" y="7755"/>
                    <a:pt x="5535" y="7577"/>
                  </a:cubicBezTo>
                  <a:lnTo>
                    <a:pt x="5535" y="7364"/>
                  </a:lnTo>
                  <a:cubicBezTo>
                    <a:pt x="5535" y="7364"/>
                    <a:pt x="8572" y="4026"/>
                    <a:pt x="8801" y="3834"/>
                  </a:cubicBezTo>
                  <a:cubicBezTo>
                    <a:pt x="8910" y="3742"/>
                    <a:pt x="9081" y="3583"/>
                    <a:pt x="9461" y="3583"/>
                  </a:cubicBezTo>
                  <a:cubicBezTo>
                    <a:pt x="9859" y="3583"/>
                    <a:pt x="10486" y="3758"/>
                    <a:pt x="11511" y="4368"/>
                  </a:cubicBezTo>
                  <a:cubicBezTo>
                    <a:pt x="12606" y="5022"/>
                    <a:pt x="13738" y="5614"/>
                    <a:pt x="14906" y="6133"/>
                  </a:cubicBezTo>
                  <a:cubicBezTo>
                    <a:pt x="15083" y="6211"/>
                    <a:pt x="15197" y="6388"/>
                    <a:pt x="15197" y="6580"/>
                  </a:cubicBezTo>
                  <a:cubicBezTo>
                    <a:pt x="15201" y="6754"/>
                    <a:pt x="15344" y="6877"/>
                    <a:pt x="15501" y="6877"/>
                  </a:cubicBezTo>
                  <a:cubicBezTo>
                    <a:pt x="15550" y="6877"/>
                    <a:pt x="15600" y="6865"/>
                    <a:pt x="15648" y="6840"/>
                  </a:cubicBezTo>
                  <a:lnTo>
                    <a:pt x="16334" y="6466"/>
                  </a:lnTo>
                  <a:cubicBezTo>
                    <a:pt x="16432" y="6414"/>
                    <a:pt x="16489" y="6315"/>
                    <a:pt x="16489" y="6206"/>
                  </a:cubicBezTo>
                  <a:lnTo>
                    <a:pt x="16489" y="5381"/>
                  </a:lnTo>
                  <a:cubicBezTo>
                    <a:pt x="16489" y="5220"/>
                    <a:pt x="16412" y="5069"/>
                    <a:pt x="16277" y="4981"/>
                  </a:cubicBezTo>
                  <a:lnTo>
                    <a:pt x="12061" y="2131"/>
                  </a:lnTo>
                  <a:lnTo>
                    <a:pt x="15451" y="1466"/>
                  </a:lnTo>
                  <a:lnTo>
                    <a:pt x="15451" y="1684"/>
                  </a:lnTo>
                  <a:cubicBezTo>
                    <a:pt x="15456" y="1818"/>
                    <a:pt x="15565" y="1924"/>
                    <a:pt x="15693" y="1924"/>
                  </a:cubicBezTo>
                  <a:cubicBezTo>
                    <a:pt x="15699" y="1924"/>
                    <a:pt x="15705" y="1923"/>
                    <a:pt x="15711" y="1923"/>
                  </a:cubicBezTo>
                  <a:lnTo>
                    <a:pt x="16240" y="1892"/>
                  </a:lnTo>
                  <a:cubicBezTo>
                    <a:pt x="16370" y="1887"/>
                    <a:pt x="16469" y="1783"/>
                    <a:pt x="16469" y="1653"/>
                  </a:cubicBezTo>
                  <a:lnTo>
                    <a:pt x="16469" y="604"/>
                  </a:lnTo>
                  <a:cubicBezTo>
                    <a:pt x="16469" y="381"/>
                    <a:pt x="16318" y="184"/>
                    <a:pt x="16105" y="127"/>
                  </a:cubicBezTo>
                  <a:cubicBezTo>
                    <a:pt x="15840" y="59"/>
                    <a:pt x="15413" y="0"/>
                    <a:pt x="14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5"/>
            <p:cNvSpPr/>
            <p:nvPr/>
          </p:nvSpPr>
          <p:spPr>
            <a:xfrm>
              <a:off x="6227750" y="2469475"/>
              <a:ext cx="38175" cy="20925"/>
            </a:xfrm>
            <a:custGeom>
              <a:avLst/>
              <a:gdLst/>
              <a:ahLst/>
              <a:cxnLst/>
              <a:rect l="l" t="t" r="r" b="b"/>
              <a:pathLst>
                <a:path w="1527" h="837" extrusionOk="0">
                  <a:moveTo>
                    <a:pt x="1" y="0"/>
                  </a:moveTo>
                  <a:cubicBezTo>
                    <a:pt x="333" y="146"/>
                    <a:pt x="660" y="317"/>
                    <a:pt x="971" y="509"/>
                  </a:cubicBezTo>
                  <a:cubicBezTo>
                    <a:pt x="1164" y="623"/>
                    <a:pt x="1345" y="733"/>
                    <a:pt x="1527" y="836"/>
                  </a:cubicBezTo>
                  <a:cubicBezTo>
                    <a:pt x="1345" y="733"/>
                    <a:pt x="1164" y="623"/>
                    <a:pt x="971" y="509"/>
                  </a:cubicBezTo>
                  <a:cubicBezTo>
                    <a:pt x="660" y="317"/>
                    <a:pt x="333" y="146"/>
                    <a:pt x="1" y="0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5"/>
            <p:cNvSpPr/>
            <p:nvPr/>
          </p:nvSpPr>
          <p:spPr>
            <a:xfrm>
              <a:off x="5967900" y="2454150"/>
              <a:ext cx="4575" cy="1325"/>
            </a:xfrm>
            <a:custGeom>
              <a:avLst/>
              <a:gdLst/>
              <a:ahLst/>
              <a:cxnLst/>
              <a:rect l="l" t="t" r="r" b="b"/>
              <a:pathLst>
                <a:path w="183" h="53" extrusionOk="0">
                  <a:moveTo>
                    <a:pt x="183" y="53"/>
                  </a:moveTo>
                  <a:lnTo>
                    <a:pt x="183" y="53"/>
                  </a:lnTo>
                  <a:cubicBezTo>
                    <a:pt x="120" y="53"/>
                    <a:pt x="58" y="32"/>
                    <a:pt x="1" y="1"/>
                  </a:cubicBezTo>
                  <a:cubicBezTo>
                    <a:pt x="58" y="32"/>
                    <a:pt x="120" y="53"/>
                    <a:pt x="183" y="53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5"/>
            <p:cNvSpPr/>
            <p:nvPr/>
          </p:nvSpPr>
          <p:spPr>
            <a:xfrm>
              <a:off x="5964400" y="2368625"/>
              <a:ext cx="411850" cy="186800"/>
            </a:xfrm>
            <a:custGeom>
              <a:avLst/>
              <a:gdLst/>
              <a:ahLst/>
              <a:cxnLst/>
              <a:rect l="l" t="t" r="r" b="b"/>
              <a:pathLst>
                <a:path w="16474" h="7472" extrusionOk="0">
                  <a:moveTo>
                    <a:pt x="1039" y="3001"/>
                  </a:moveTo>
                  <a:lnTo>
                    <a:pt x="6662" y="3033"/>
                  </a:lnTo>
                  <a:cubicBezTo>
                    <a:pt x="6662" y="3033"/>
                    <a:pt x="4071" y="6464"/>
                    <a:pt x="4138" y="7056"/>
                  </a:cubicBezTo>
                  <a:cubicBezTo>
                    <a:pt x="4289" y="7248"/>
                    <a:pt x="4569" y="7471"/>
                    <a:pt x="4985" y="7253"/>
                  </a:cubicBezTo>
                  <a:cubicBezTo>
                    <a:pt x="5634" y="6905"/>
                    <a:pt x="8671" y="2996"/>
                    <a:pt x="8894" y="2996"/>
                  </a:cubicBezTo>
                  <a:cubicBezTo>
                    <a:pt x="9122" y="2996"/>
                    <a:pt x="15067" y="6054"/>
                    <a:pt x="15425" y="5929"/>
                  </a:cubicBezTo>
                  <a:cubicBezTo>
                    <a:pt x="15638" y="5852"/>
                    <a:pt x="16105" y="5556"/>
                    <a:pt x="16438" y="5338"/>
                  </a:cubicBezTo>
                  <a:cubicBezTo>
                    <a:pt x="16453" y="5369"/>
                    <a:pt x="16469" y="5405"/>
                    <a:pt x="16474" y="5441"/>
                  </a:cubicBezTo>
                  <a:cubicBezTo>
                    <a:pt x="16448" y="5322"/>
                    <a:pt x="16375" y="5218"/>
                    <a:pt x="16277" y="5151"/>
                  </a:cubicBezTo>
                  <a:lnTo>
                    <a:pt x="12061" y="2306"/>
                  </a:lnTo>
                  <a:lnTo>
                    <a:pt x="11303" y="1947"/>
                  </a:lnTo>
                  <a:cubicBezTo>
                    <a:pt x="11303" y="1947"/>
                    <a:pt x="15399" y="1278"/>
                    <a:pt x="15872" y="1106"/>
                  </a:cubicBezTo>
                  <a:cubicBezTo>
                    <a:pt x="16219" y="982"/>
                    <a:pt x="16354" y="769"/>
                    <a:pt x="16375" y="489"/>
                  </a:cubicBezTo>
                  <a:cubicBezTo>
                    <a:pt x="16308" y="395"/>
                    <a:pt x="16214" y="328"/>
                    <a:pt x="16100" y="302"/>
                  </a:cubicBezTo>
                  <a:cubicBezTo>
                    <a:pt x="15410" y="120"/>
                    <a:pt x="13603" y="1"/>
                    <a:pt x="7892" y="852"/>
                  </a:cubicBezTo>
                  <a:cubicBezTo>
                    <a:pt x="7892" y="852"/>
                    <a:pt x="1132" y="1039"/>
                    <a:pt x="1" y="1989"/>
                  </a:cubicBezTo>
                  <a:lnTo>
                    <a:pt x="1" y="2119"/>
                  </a:lnTo>
                  <a:cubicBezTo>
                    <a:pt x="89" y="2264"/>
                    <a:pt x="271" y="2415"/>
                    <a:pt x="660" y="2493"/>
                  </a:cubicBezTo>
                  <a:cubicBezTo>
                    <a:pt x="1543" y="2659"/>
                    <a:pt x="7124" y="2742"/>
                    <a:pt x="7124" y="2742"/>
                  </a:cubicBezTo>
                  <a:lnTo>
                    <a:pt x="6651" y="302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5"/>
            <p:cNvSpPr/>
            <p:nvPr/>
          </p:nvSpPr>
          <p:spPr>
            <a:xfrm>
              <a:off x="6373775" y="2380950"/>
              <a:ext cx="1700" cy="3275"/>
            </a:xfrm>
            <a:custGeom>
              <a:avLst/>
              <a:gdLst/>
              <a:ahLst/>
              <a:cxnLst/>
              <a:rect l="l" t="t" r="r" b="b"/>
              <a:pathLst>
                <a:path w="68" h="131" extrusionOk="0">
                  <a:moveTo>
                    <a:pt x="68" y="131"/>
                  </a:moveTo>
                  <a:cubicBezTo>
                    <a:pt x="52" y="84"/>
                    <a:pt x="31" y="37"/>
                    <a:pt x="0" y="1"/>
                  </a:cubicBezTo>
                  <a:cubicBezTo>
                    <a:pt x="31" y="37"/>
                    <a:pt x="52" y="84"/>
                    <a:pt x="68" y="131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5"/>
            <p:cNvSpPr/>
            <p:nvPr/>
          </p:nvSpPr>
          <p:spPr>
            <a:xfrm>
              <a:off x="6375575" y="2384600"/>
              <a:ext cx="425" cy="1450"/>
            </a:xfrm>
            <a:custGeom>
              <a:avLst/>
              <a:gdLst/>
              <a:ahLst/>
              <a:cxnLst/>
              <a:rect l="l" t="t" r="r" b="b"/>
              <a:pathLst>
                <a:path w="17" h="58" extrusionOk="0">
                  <a:moveTo>
                    <a:pt x="16" y="57"/>
                  </a:moveTo>
                  <a:cubicBezTo>
                    <a:pt x="11" y="42"/>
                    <a:pt x="6" y="21"/>
                    <a:pt x="1" y="0"/>
                  </a:cubicBezTo>
                  <a:cubicBezTo>
                    <a:pt x="6" y="21"/>
                    <a:pt x="11" y="42"/>
                    <a:pt x="16" y="57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5"/>
            <p:cNvSpPr/>
            <p:nvPr/>
          </p:nvSpPr>
          <p:spPr>
            <a:xfrm>
              <a:off x="6068100" y="2546950"/>
              <a:ext cx="950" cy="11450"/>
            </a:xfrm>
            <a:custGeom>
              <a:avLst/>
              <a:gdLst/>
              <a:ahLst/>
              <a:cxnLst/>
              <a:rect l="l" t="t" r="r" b="b"/>
              <a:pathLst>
                <a:path w="38" h="458" extrusionOk="0">
                  <a:moveTo>
                    <a:pt x="37" y="458"/>
                  </a:moveTo>
                  <a:cubicBezTo>
                    <a:pt x="37" y="302"/>
                    <a:pt x="22" y="151"/>
                    <a:pt x="1" y="1"/>
                  </a:cubicBezTo>
                  <a:cubicBezTo>
                    <a:pt x="22" y="151"/>
                    <a:pt x="37" y="302"/>
                    <a:pt x="37" y="458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5"/>
            <p:cNvSpPr/>
            <p:nvPr/>
          </p:nvSpPr>
          <p:spPr>
            <a:xfrm>
              <a:off x="6215300" y="2464925"/>
              <a:ext cx="12475" cy="4575"/>
            </a:xfrm>
            <a:custGeom>
              <a:avLst/>
              <a:gdLst/>
              <a:ahLst/>
              <a:cxnLst/>
              <a:rect l="l" t="t" r="r" b="b"/>
              <a:pathLst>
                <a:path w="499" h="183" extrusionOk="0">
                  <a:moveTo>
                    <a:pt x="499" y="182"/>
                  </a:moveTo>
                  <a:cubicBezTo>
                    <a:pt x="338" y="110"/>
                    <a:pt x="172" y="48"/>
                    <a:pt x="0" y="1"/>
                  </a:cubicBezTo>
                  <a:cubicBezTo>
                    <a:pt x="172" y="48"/>
                    <a:pt x="338" y="110"/>
                    <a:pt x="499" y="182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5"/>
            <p:cNvSpPr/>
            <p:nvPr/>
          </p:nvSpPr>
          <p:spPr>
            <a:xfrm>
              <a:off x="6266050" y="2490250"/>
              <a:ext cx="25725" cy="14175"/>
            </a:xfrm>
            <a:custGeom>
              <a:avLst/>
              <a:gdLst/>
              <a:ahLst/>
              <a:cxnLst/>
              <a:rect l="l" t="t" r="r" b="b"/>
              <a:pathLst>
                <a:path w="1029" h="567" extrusionOk="0">
                  <a:moveTo>
                    <a:pt x="1028" y="566"/>
                  </a:moveTo>
                  <a:cubicBezTo>
                    <a:pt x="701" y="395"/>
                    <a:pt x="358" y="208"/>
                    <a:pt x="0" y="0"/>
                  </a:cubicBezTo>
                  <a:cubicBezTo>
                    <a:pt x="358" y="208"/>
                    <a:pt x="706" y="395"/>
                    <a:pt x="1028" y="566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5"/>
            <p:cNvSpPr/>
            <p:nvPr/>
          </p:nvSpPr>
          <p:spPr>
            <a:xfrm>
              <a:off x="5963225" y="2371750"/>
              <a:ext cx="414600" cy="199900"/>
            </a:xfrm>
            <a:custGeom>
              <a:avLst/>
              <a:gdLst/>
              <a:ahLst/>
              <a:cxnLst/>
              <a:rect l="l" t="t" r="r" b="b"/>
              <a:pathLst>
                <a:path w="16584" h="7996" extrusionOk="0">
                  <a:moveTo>
                    <a:pt x="14697" y="99"/>
                  </a:moveTo>
                  <a:cubicBezTo>
                    <a:pt x="15330" y="99"/>
                    <a:pt x="15811" y="142"/>
                    <a:pt x="16137" y="229"/>
                  </a:cubicBezTo>
                  <a:cubicBezTo>
                    <a:pt x="16334" y="275"/>
                    <a:pt x="16469" y="452"/>
                    <a:pt x="16469" y="654"/>
                  </a:cubicBezTo>
                  <a:lnTo>
                    <a:pt x="16469" y="1703"/>
                  </a:lnTo>
                  <a:cubicBezTo>
                    <a:pt x="16469" y="1807"/>
                    <a:pt x="16386" y="1890"/>
                    <a:pt x="16287" y="1895"/>
                  </a:cubicBezTo>
                  <a:lnTo>
                    <a:pt x="15758" y="1926"/>
                  </a:lnTo>
                  <a:cubicBezTo>
                    <a:pt x="15706" y="1926"/>
                    <a:pt x="15649" y="1906"/>
                    <a:pt x="15612" y="1869"/>
                  </a:cubicBezTo>
                  <a:cubicBezTo>
                    <a:pt x="15571" y="1833"/>
                    <a:pt x="15550" y="1786"/>
                    <a:pt x="15550" y="1734"/>
                  </a:cubicBezTo>
                  <a:lnTo>
                    <a:pt x="15550" y="1521"/>
                  </a:lnTo>
                  <a:cubicBezTo>
                    <a:pt x="15550" y="1506"/>
                    <a:pt x="15545" y="1490"/>
                    <a:pt x="15534" y="1480"/>
                  </a:cubicBezTo>
                  <a:cubicBezTo>
                    <a:pt x="15524" y="1475"/>
                    <a:pt x="15509" y="1469"/>
                    <a:pt x="15493" y="1469"/>
                  </a:cubicBezTo>
                  <a:lnTo>
                    <a:pt x="12098" y="2134"/>
                  </a:lnTo>
                  <a:cubicBezTo>
                    <a:pt x="12056" y="2139"/>
                    <a:pt x="12046" y="2196"/>
                    <a:pt x="12082" y="2222"/>
                  </a:cubicBezTo>
                  <a:lnTo>
                    <a:pt x="16292" y="5067"/>
                  </a:lnTo>
                  <a:cubicBezTo>
                    <a:pt x="16412" y="5150"/>
                    <a:pt x="16485" y="5285"/>
                    <a:pt x="16490" y="5431"/>
                  </a:cubicBezTo>
                  <a:lnTo>
                    <a:pt x="16490" y="6256"/>
                  </a:lnTo>
                  <a:cubicBezTo>
                    <a:pt x="16485" y="6344"/>
                    <a:pt x="16438" y="6427"/>
                    <a:pt x="16360" y="6469"/>
                  </a:cubicBezTo>
                  <a:lnTo>
                    <a:pt x="15669" y="6843"/>
                  </a:lnTo>
                  <a:cubicBezTo>
                    <a:pt x="15630" y="6865"/>
                    <a:pt x="15589" y="6875"/>
                    <a:pt x="15548" y="6875"/>
                  </a:cubicBezTo>
                  <a:cubicBezTo>
                    <a:pt x="15502" y="6875"/>
                    <a:pt x="15456" y="6862"/>
                    <a:pt x="15415" y="6838"/>
                  </a:cubicBezTo>
                  <a:cubicBezTo>
                    <a:pt x="15337" y="6796"/>
                    <a:pt x="15290" y="6713"/>
                    <a:pt x="15290" y="6630"/>
                  </a:cubicBezTo>
                  <a:cubicBezTo>
                    <a:pt x="15290" y="6417"/>
                    <a:pt x="15161" y="6225"/>
                    <a:pt x="14969" y="6137"/>
                  </a:cubicBezTo>
                  <a:cubicBezTo>
                    <a:pt x="13806" y="5618"/>
                    <a:pt x="12674" y="5031"/>
                    <a:pt x="11584" y="4377"/>
                  </a:cubicBezTo>
                  <a:cubicBezTo>
                    <a:pt x="10547" y="3758"/>
                    <a:pt x="9910" y="3580"/>
                    <a:pt x="9503" y="3580"/>
                  </a:cubicBezTo>
                  <a:cubicBezTo>
                    <a:pt x="9127" y="3580"/>
                    <a:pt x="8946" y="3732"/>
                    <a:pt x="8827" y="3832"/>
                  </a:cubicBezTo>
                  <a:lnTo>
                    <a:pt x="8811" y="3847"/>
                  </a:lnTo>
                  <a:cubicBezTo>
                    <a:pt x="8583" y="4034"/>
                    <a:pt x="5665" y="7243"/>
                    <a:pt x="5540" y="7383"/>
                  </a:cubicBezTo>
                  <a:cubicBezTo>
                    <a:pt x="5535" y="7388"/>
                    <a:pt x="5530" y="7398"/>
                    <a:pt x="5530" y="7414"/>
                  </a:cubicBezTo>
                  <a:lnTo>
                    <a:pt x="5530" y="7627"/>
                  </a:lnTo>
                  <a:cubicBezTo>
                    <a:pt x="5525" y="7777"/>
                    <a:pt x="5400" y="7902"/>
                    <a:pt x="5245" y="7902"/>
                  </a:cubicBezTo>
                  <a:lnTo>
                    <a:pt x="4559" y="7902"/>
                  </a:lnTo>
                  <a:cubicBezTo>
                    <a:pt x="4481" y="7902"/>
                    <a:pt x="4404" y="7871"/>
                    <a:pt x="4352" y="7814"/>
                  </a:cubicBezTo>
                  <a:cubicBezTo>
                    <a:pt x="4300" y="7757"/>
                    <a:pt x="4269" y="7684"/>
                    <a:pt x="4274" y="7611"/>
                  </a:cubicBezTo>
                  <a:cubicBezTo>
                    <a:pt x="4284" y="7383"/>
                    <a:pt x="4274" y="7154"/>
                    <a:pt x="4237" y="6931"/>
                  </a:cubicBezTo>
                  <a:cubicBezTo>
                    <a:pt x="4159" y="6485"/>
                    <a:pt x="6023" y="3894"/>
                    <a:pt x="6745" y="2933"/>
                  </a:cubicBezTo>
                  <a:cubicBezTo>
                    <a:pt x="6755" y="2918"/>
                    <a:pt x="6761" y="2902"/>
                    <a:pt x="6750" y="2887"/>
                  </a:cubicBezTo>
                  <a:cubicBezTo>
                    <a:pt x="6745" y="2866"/>
                    <a:pt x="6729" y="2856"/>
                    <a:pt x="6709" y="2856"/>
                  </a:cubicBezTo>
                  <a:lnTo>
                    <a:pt x="1086" y="2824"/>
                  </a:lnTo>
                  <a:cubicBezTo>
                    <a:pt x="1060" y="2824"/>
                    <a:pt x="1039" y="2845"/>
                    <a:pt x="1039" y="2876"/>
                  </a:cubicBezTo>
                  <a:lnTo>
                    <a:pt x="1039" y="3032"/>
                  </a:lnTo>
                  <a:cubicBezTo>
                    <a:pt x="1039" y="3180"/>
                    <a:pt x="920" y="3297"/>
                    <a:pt x="774" y="3297"/>
                  </a:cubicBezTo>
                  <a:cubicBezTo>
                    <a:pt x="770" y="3297"/>
                    <a:pt x="767" y="3297"/>
                    <a:pt x="764" y="3297"/>
                  </a:cubicBezTo>
                  <a:lnTo>
                    <a:pt x="375" y="3297"/>
                  </a:lnTo>
                  <a:cubicBezTo>
                    <a:pt x="372" y="3297"/>
                    <a:pt x="368" y="3297"/>
                    <a:pt x="365" y="3297"/>
                  </a:cubicBezTo>
                  <a:cubicBezTo>
                    <a:pt x="219" y="3297"/>
                    <a:pt x="105" y="3180"/>
                    <a:pt x="100" y="3032"/>
                  </a:cubicBezTo>
                  <a:lnTo>
                    <a:pt x="100" y="1890"/>
                  </a:lnTo>
                  <a:cubicBezTo>
                    <a:pt x="1257" y="976"/>
                    <a:pt x="7877" y="779"/>
                    <a:pt x="7939" y="779"/>
                  </a:cubicBezTo>
                  <a:lnTo>
                    <a:pt x="7944" y="779"/>
                  </a:lnTo>
                  <a:cubicBezTo>
                    <a:pt x="10983" y="327"/>
                    <a:pt x="13243" y="99"/>
                    <a:pt x="14697" y="99"/>
                  </a:cubicBezTo>
                  <a:close/>
                  <a:moveTo>
                    <a:pt x="14707" y="0"/>
                  </a:moveTo>
                  <a:cubicBezTo>
                    <a:pt x="13242" y="0"/>
                    <a:pt x="10975" y="228"/>
                    <a:pt x="7929" y="680"/>
                  </a:cubicBezTo>
                  <a:cubicBezTo>
                    <a:pt x="7617" y="691"/>
                    <a:pt x="1143" y="883"/>
                    <a:pt x="17" y="1828"/>
                  </a:cubicBezTo>
                  <a:cubicBezTo>
                    <a:pt x="6" y="1833"/>
                    <a:pt x="1" y="1848"/>
                    <a:pt x="1" y="1864"/>
                  </a:cubicBezTo>
                  <a:lnTo>
                    <a:pt x="1" y="3032"/>
                  </a:lnTo>
                  <a:cubicBezTo>
                    <a:pt x="1" y="3235"/>
                    <a:pt x="167" y="3396"/>
                    <a:pt x="370" y="3396"/>
                  </a:cubicBezTo>
                  <a:lnTo>
                    <a:pt x="759" y="3396"/>
                  </a:lnTo>
                  <a:cubicBezTo>
                    <a:pt x="961" y="3396"/>
                    <a:pt x="1133" y="3235"/>
                    <a:pt x="1133" y="3032"/>
                  </a:cubicBezTo>
                  <a:lnTo>
                    <a:pt x="1133" y="2923"/>
                  </a:lnTo>
                  <a:lnTo>
                    <a:pt x="6610" y="2954"/>
                  </a:lnTo>
                  <a:cubicBezTo>
                    <a:pt x="6215" y="3484"/>
                    <a:pt x="4045" y="6407"/>
                    <a:pt x="4139" y="6947"/>
                  </a:cubicBezTo>
                  <a:cubicBezTo>
                    <a:pt x="4175" y="7165"/>
                    <a:pt x="4191" y="7388"/>
                    <a:pt x="4180" y="7606"/>
                  </a:cubicBezTo>
                  <a:cubicBezTo>
                    <a:pt x="4175" y="7705"/>
                    <a:pt x="4211" y="7803"/>
                    <a:pt x="4279" y="7881"/>
                  </a:cubicBezTo>
                  <a:cubicBezTo>
                    <a:pt x="4352" y="7954"/>
                    <a:pt x="4455" y="7995"/>
                    <a:pt x="4559" y="7995"/>
                  </a:cubicBezTo>
                  <a:lnTo>
                    <a:pt x="5245" y="7995"/>
                  </a:lnTo>
                  <a:cubicBezTo>
                    <a:pt x="5248" y="7995"/>
                    <a:pt x="5251" y="7995"/>
                    <a:pt x="5254" y="7995"/>
                  </a:cubicBezTo>
                  <a:cubicBezTo>
                    <a:pt x="5457" y="7995"/>
                    <a:pt x="5624" y="7831"/>
                    <a:pt x="5629" y="7627"/>
                  </a:cubicBezTo>
                  <a:lnTo>
                    <a:pt x="5629" y="7429"/>
                  </a:lnTo>
                  <a:cubicBezTo>
                    <a:pt x="5842" y="7196"/>
                    <a:pt x="8661" y="4096"/>
                    <a:pt x="8874" y="3920"/>
                  </a:cubicBezTo>
                  <a:lnTo>
                    <a:pt x="8889" y="3909"/>
                  </a:lnTo>
                  <a:cubicBezTo>
                    <a:pt x="8990" y="3823"/>
                    <a:pt x="9156" y="3683"/>
                    <a:pt x="9508" y="3683"/>
                  </a:cubicBezTo>
                  <a:cubicBezTo>
                    <a:pt x="9898" y="3683"/>
                    <a:pt x="10517" y="3855"/>
                    <a:pt x="11532" y="4460"/>
                  </a:cubicBezTo>
                  <a:cubicBezTo>
                    <a:pt x="12627" y="5114"/>
                    <a:pt x="13764" y="5706"/>
                    <a:pt x="14927" y="6225"/>
                  </a:cubicBezTo>
                  <a:cubicBezTo>
                    <a:pt x="15088" y="6298"/>
                    <a:pt x="15192" y="6453"/>
                    <a:pt x="15192" y="6630"/>
                  </a:cubicBezTo>
                  <a:cubicBezTo>
                    <a:pt x="15192" y="6749"/>
                    <a:pt x="15254" y="6864"/>
                    <a:pt x="15358" y="6921"/>
                  </a:cubicBezTo>
                  <a:cubicBezTo>
                    <a:pt x="15415" y="6956"/>
                    <a:pt x="15479" y="6973"/>
                    <a:pt x="15542" y="6973"/>
                  </a:cubicBezTo>
                  <a:cubicBezTo>
                    <a:pt x="15601" y="6973"/>
                    <a:pt x="15659" y="6958"/>
                    <a:pt x="15711" y="6931"/>
                  </a:cubicBezTo>
                  <a:lnTo>
                    <a:pt x="16401" y="6557"/>
                  </a:lnTo>
                  <a:cubicBezTo>
                    <a:pt x="16510" y="6495"/>
                    <a:pt x="16583" y="6381"/>
                    <a:pt x="16583" y="6256"/>
                  </a:cubicBezTo>
                  <a:lnTo>
                    <a:pt x="16583" y="5431"/>
                  </a:lnTo>
                  <a:cubicBezTo>
                    <a:pt x="16583" y="5249"/>
                    <a:pt x="16490" y="5083"/>
                    <a:pt x="16344" y="4984"/>
                  </a:cubicBezTo>
                  <a:lnTo>
                    <a:pt x="12227" y="2201"/>
                  </a:lnTo>
                  <a:lnTo>
                    <a:pt x="15451" y="1573"/>
                  </a:lnTo>
                  <a:lnTo>
                    <a:pt x="15451" y="1734"/>
                  </a:lnTo>
                  <a:cubicBezTo>
                    <a:pt x="15451" y="1812"/>
                    <a:pt x="15483" y="1885"/>
                    <a:pt x="15540" y="1937"/>
                  </a:cubicBezTo>
                  <a:cubicBezTo>
                    <a:pt x="15593" y="1990"/>
                    <a:pt x="15668" y="2020"/>
                    <a:pt x="15745" y="2020"/>
                  </a:cubicBezTo>
                  <a:cubicBezTo>
                    <a:pt x="15751" y="2020"/>
                    <a:pt x="15757" y="2020"/>
                    <a:pt x="15763" y="2020"/>
                  </a:cubicBezTo>
                  <a:lnTo>
                    <a:pt x="16287" y="1989"/>
                  </a:lnTo>
                  <a:cubicBezTo>
                    <a:pt x="16443" y="1978"/>
                    <a:pt x="16562" y="1854"/>
                    <a:pt x="16562" y="1703"/>
                  </a:cubicBezTo>
                  <a:lnTo>
                    <a:pt x="16562" y="649"/>
                  </a:lnTo>
                  <a:cubicBezTo>
                    <a:pt x="16562" y="405"/>
                    <a:pt x="16396" y="192"/>
                    <a:pt x="16163" y="130"/>
                  </a:cubicBezTo>
                  <a:cubicBezTo>
                    <a:pt x="15831" y="43"/>
                    <a:pt x="15345" y="0"/>
                    <a:pt x="14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5"/>
            <p:cNvSpPr/>
            <p:nvPr/>
          </p:nvSpPr>
          <p:spPr>
            <a:xfrm>
              <a:off x="6246950" y="2380950"/>
              <a:ext cx="129175" cy="45325"/>
            </a:xfrm>
            <a:custGeom>
              <a:avLst/>
              <a:gdLst/>
              <a:ahLst/>
              <a:cxnLst/>
              <a:rect l="l" t="t" r="r" b="b"/>
              <a:pathLst>
                <a:path w="5167" h="1813" extrusionOk="0">
                  <a:moveTo>
                    <a:pt x="5073" y="1"/>
                  </a:moveTo>
                  <a:cubicBezTo>
                    <a:pt x="5052" y="276"/>
                    <a:pt x="4917" y="494"/>
                    <a:pt x="4570" y="613"/>
                  </a:cubicBezTo>
                  <a:cubicBezTo>
                    <a:pt x="4097" y="785"/>
                    <a:pt x="1" y="1454"/>
                    <a:pt x="1" y="1454"/>
                  </a:cubicBezTo>
                  <a:lnTo>
                    <a:pt x="759" y="1813"/>
                  </a:lnTo>
                  <a:lnTo>
                    <a:pt x="4149" y="1153"/>
                  </a:lnTo>
                  <a:lnTo>
                    <a:pt x="4149" y="1366"/>
                  </a:lnTo>
                  <a:cubicBezTo>
                    <a:pt x="4154" y="1500"/>
                    <a:pt x="4263" y="1606"/>
                    <a:pt x="4391" y="1606"/>
                  </a:cubicBezTo>
                  <a:cubicBezTo>
                    <a:pt x="4397" y="1606"/>
                    <a:pt x="4403" y="1605"/>
                    <a:pt x="4409" y="1605"/>
                  </a:cubicBezTo>
                  <a:lnTo>
                    <a:pt x="4938" y="1574"/>
                  </a:lnTo>
                  <a:cubicBezTo>
                    <a:pt x="5068" y="1569"/>
                    <a:pt x="5167" y="1465"/>
                    <a:pt x="5167" y="1335"/>
                  </a:cubicBezTo>
                  <a:lnTo>
                    <a:pt x="5167" y="286"/>
                  </a:lnTo>
                  <a:cubicBezTo>
                    <a:pt x="5167" y="182"/>
                    <a:pt x="5136" y="84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5"/>
            <p:cNvSpPr/>
            <p:nvPr/>
          </p:nvSpPr>
          <p:spPr>
            <a:xfrm>
              <a:off x="6067850" y="2443650"/>
              <a:ext cx="308675" cy="126825"/>
            </a:xfrm>
            <a:custGeom>
              <a:avLst/>
              <a:gdLst/>
              <a:ahLst/>
              <a:cxnLst/>
              <a:rect l="l" t="t" r="r" b="b"/>
              <a:pathLst>
                <a:path w="12347" h="5073" extrusionOk="0">
                  <a:moveTo>
                    <a:pt x="4751" y="0"/>
                  </a:moveTo>
                  <a:cubicBezTo>
                    <a:pt x="4528" y="0"/>
                    <a:pt x="1490" y="3904"/>
                    <a:pt x="842" y="4252"/>
                  </a:cubicBezTo>
                  <a:cubicBezTo>
                    <a:pt x="721" y="4318"/>
                    <a:pt x="612" y="4345"/>
                    <a:pt x="514" y="4345"/>
                  </a:cubicBezTo>
                  <a:cubicBezTo>
                    <a:pt x="278" y="4345"/>
                    <a:pt x="107" y="4191"/>
                    <a:pt x="0" y="4055"/>
                  </a:cubicBezTo>
                  <a:lnTo>
                    <a:pt x="0" y="4055"/>
                  </a:lnTo>
                  <a:cubicBezTo>
                    <a:pt x="37" y="4278"/>
                    <a:pt x="52" y="4507"/>
                    <a:pt x="37" y="4730"/>
                  </a:cubicBezTo>
                  <a:cubicBezTo>
                    <a:pt x="32" y="4922"/>
                    <a:pt x="182" y="5073"/>
                    <a:pt x="369" y="5073"/>
                  </a:cubicBezTo>
                  <a:lnTo>
                    <a:pt x="1060" y="5073"/>
                  </a:lnTo>
                  <a:cubicBezTo>
                    <a:pt x="1236" y="5073"/>
                    <a:pt x="1387" y="4927"/>
                    <a:pt x="1392" y="4746"/>
                  </a:cubicBezTo>
                  <a:lnTo>
                    <a:pt x="1392" y="4538"/>
                  </a:lnTo>
                  <a:cubicBezTo>
                    <a:pt x="1392" y="4538"/>
                    <a:pt x="4429" y="1194"/>
                    <a:pt x="4657" y="1008"/>
                  </a:cubicBezTo>
                  <a:cubicBezTo>
                    <a:pt x="4766" y="914"/>
                    <a:pt x="4938" y="753"/>
                    <a:pt x="5318" y="753"/>
                  </a:cubicBezTo>
                  <a:cubicBezTo>
                    <a:pt x="5716" y="753"/>
                    <a:pt x="6343" y="929"/>
                    <a:pt x="7367" y="1542"/>
                  </a:cubicBezTo>
                  <a:cubicBezTo>
                    <a:pt x="8463" y="2196"/>
                    <a:pt x="9595" y="2783"/>
                    <a:pt x="10763" y="3307"/>
                  </a:cubicBezTo>
                  <a:cubicBezTo>
                    <a:pt x="10939" y="3385"/>
                    <a:pt x="11054" y="3557"/>
                    <a:pt x="11054" y="3754"/>
                  </a:cubicBezTo>
                  <a:cubicBezTo>
                    <a:pt x="11057" y="3928"/>
                    <a:pt x="11201" y="4051"/>
                    <a:pt x="11358" y="4051"/>
                  </a:cubicBezTo>
                  <a:cubicBezTo>
                    <a:pt x="11407" y="4051"/>
                    <a:pt x="11457" y="4039"/>
                    <a:pt x="11505" y="4014"/>
                  </a:cubicBezTo>
                  <a:lnTo>
                    <a:pt x="12191" y="3640"/>
                  </a:lnTo>
                  <a:cubicBezTo>
                    <a:pt x="12289" y="3588"/>
                    <a:pt x="12346" y="3489"/>
                    <a:pt x="12346" y="3380"/>
                  </a:cubicBezTo>
                  <a:lnTo>
                    <a:pt x="12346" y="2555"/>
                  </a:lnTo>
                  <a:cubicBezTo>
                    <a:pt x="12346" y="2477"/>
                    <a:pt x="12331" y="2404"/>
                    <a:pt x="12294" y="2337"/>
                  </a:cubicBezTo>
                  <a:cubicBezTo>
                    <a:pt x="11962" y="2560"/>
                    <a:pt x="11495" y="2856"/>
                    <a:pt x="11282" y="2928"/>
                  </a:cubicBezTo>
                  <a:cubicBezTo>
                    <a:pt x="11275" y="2931"/>
                    <a:pt x="11265" y="2932"/>
                    <a:pt x="11253" y="2932"/>
                  </a:cubicBezTo>
                  <a:cubicBezTo>
                    <a:pt x="10679" y="2932"/>
                    <a:pt x="4975" y="0"/>
                    <a:pt x="4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5"/>
            <p:cNvSpPr/>
            <p:nvPr/>
          </p:nvSpPr>
          <p:spPr>
            <a:xfrm>
              <a:off x="5964400" y="2421700"/>
              <a:ext cx="178100" cy="33775"/>
            </a:xfrm>
            <a:custGeom>
              <a:avLst/>
              <a:gdLst/>
              <a:ahLst/>
              <a:cxnLst/>
              <a:rect l="l" t="t" r="r" b="b"/>
              <a:pathLst>
                <a:path w="7124" h="1351" extrusionOk="0">
                  <a:moveTo>
                    <a:pt x="1" y="1"/>
                  </a:moveTo>
                  <a:lnTo>
                    <a:pt x="1" y="1034"/>
                  </a:lnTo>
                  <a:cubicBezTo>
                    <a:pt x="6" y="1211"/>
                    <a:pt x="146" y="1351"/>
                    <a:pt x="323" y="1351"/>
                  </a:cubicBezTo>
                  <a:lnTo>
                    <a:pt x="712" y="1351"/>
                  </a:lnTo>
                  <a:cubicBezTo>
                    <a:pt x="888" y="1351"/>
                    <a:pt x="1034" y="1211"/>
                    <a:pt x="1039" y="1034"/>
                  </a:cubicBezTo>
                  <a:lnTo>
                    <a:pt x="1039" y="878"/>
                  </a:lnTo>
                  <a:lnTo>
                    <a:pt x="6651" y="910"/>
                  </a:lnTo>
                  <a:lnTo>
                    <a:pt x="7124" y="624"/>
                  </a:lnTo>
                  <a:cubicBezTo>
                    <a:pt x="7124" y="624"/>
                    <a:pt x="1543" y="541"/>
                    <a:pt x="660" y="375"/>
                  </a:cubicBezTo>
                  <a:cubicBezTo>
                    <a:pt x="271" y="297"/>
                    <a:pt x="89" y="14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5"/>
            <p:cNvSpPr/>
            <p:nvPr/>
          </p:nvSpPr>
          <p:spPr>
            <a:xfrm>
              <a:off x="6309000" y="1934600"/>
              <a:ext cx="54925" cy="117625"/>
            </a:xfrm>
            <a:custGeom>
              <a:avLst/>
              <a:gdLst/>
              <a:ahLst/>
              <a:cxnLst/>
              <a:rect l="l" t="t" r="r" b="b"/>
              <a:pathLst>
                <a:path w="2197" h="4705" extrusionOk="0">
                  <a:moveTo>
                    <a:pt x="473" y="1"/>
                  </a:moveTo>
                  <a:cubicBezTo>
                    <a:pt x="473" y="1"/>
                    <a:pt x="432" y="3614"/>
                    <a:pt x="1" y="4367"/>
                  </a:cubicBezTo>
                  <a:lnTo>
                    <a:pt x="1724" y="4704"/>
                  </a:lnTo>
                  <a:cubicBezTo>
                    <a:pt x="1724" y="4704"/>
                    <a:pt x="2197" y="3614"/>
                    <a:pt x="2155" y="670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5"/>
            <p:cNvSpPr/>
            <p:nvPr/>
          </p:nvSpPr>
          <p:spPr>
            <a:xfrm>
              <a:off x="6307700" y="1933275"/>
              <a:ext cx="57400" cy="120250"/>
            </a:xfrm>
            <a:custGeom>
              <a:avLst/>
              <a:gdLst/>
              <a:ahLst/>
              <a:cxnLst/>
              <a:rect l="l" t="t" r="r" b="b"/>
              <a:pathLst>
                <a:path w="2296" h="4810" extrusionOk="0">
                  <a:moveTo>
                    <a:pt x="572" y="121"/>
                  </a:moveTo>
                  <a:lnTo>
                    <a:pt x="2160" y="754"/>
                  </a:lnTo>
                  <a:cubicBezTo>
                    <a:pt x="2197" y="3340"/>
                    <a:pt x="1828" y="4492"/>
                    <a:pt x="1750" y="4700"/>
                  </a:cubicBezTo>
                  <a:lnTo>
                    <a:pt x="125" y="4389"/>
                  </a:lnTo>
                  <a:cubicBezTo>
                    <a:pt x="499" y="3579"/>
                    <a:pt x="567" y="635"/>
                    <a:pt x="572" y="121"/>
                  </a:cubicBezTo>
                  <a:close/>
                  <a:moveTo>
                    <a:pt x="521" y="1"/>
                  </a:moveTo>
                  <a:cubicBezTo>
                    <a:pt x="512" y="1"/>
                    <a:pt x="503" y="4"/>
                    <a:pt x="494" y="7"/>
                  </a:cubicBezTo>
                  <a:cubicBezTo>
                    <a:pt x="484" y="17"/>
                    <a:pt x="473" y="33"/>
                    <a:pt x="473" y="48"/>
                  </a:cubicBezTo>
                  <a:cubicBezTo>
                    <a:pt x="473" y="85"/>
                    <a:pt x="426" y="3662"/>
                    <a:pt x="6" y="4399"/>
                  </a:cubicBezTo>
                  <a:cubicBezTo>
                    <a:pt x="1" y="4409"/>
                    <a:pt x="1" y="4425"/>
                    <a:pt x="6" y="4441"/>
                  </a:cubicBezTo>
                  <a:cubicBezTo>
                    <a:pt x="11" y="4456"/>
                    <a:pt x="27" y="4467"/>
                    <a:pt x="42" y="4467"/>
                  </a:cubicBezTo>
                  <a:lnTo>
                    <a:pt x="1766" y="4809"/>
                  </a:lnTo>
                  <a:lnTo>
                    <a:pt x="1776" y="4809"/>
                  </a:lnTo>
                  <a:cubicBezTo>
                    <a:pt x="1797" y="4804"/>
                    <a:pt x="1813" y="4794"/>
                    <a:pt x="1818" y="4778"/>
                  </a:cubicBezTo>
                  <a:cubicBezTo>
                    <a:pt x="1839" y="4731"/>
                    <a:pt x="2295" y="3641"/>
                    <a:pt x="2254" y="723"/>
                  </a:cubicBezTo>
                  <a:cubicBezTo>
                    <a:pt x="2254" y="703"/>
                    <a:pt x="2238" y="682"/>
                    <a:pt x="2223" y="677"/>
                  </a:cubicBezTo>
                  <a:lnTo>
                    <a:pt x="541" y="7"/>
                  </a:lnTo>
                  <a:cubicBezTo>
                    <a:pt x="534" y="3"/>
                    <a:pt x="527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5"/>
            <p:cNvSpPr/>
            <p:nvPr/>
          </p:nvSpPr>
          <p:spPr>
            <a:xfrm>
              <a:off x="6320675" y="1934475"/>
              <a:ext cx="43250" cy="117750"/>
            </a:xfrm>
            <a:custGeom>
              <a:avLst/>
              <a:gdLst/>
              <a:ahLst/>
              <a:cxnLst/>
              <a:rect l="l" t="t" r="r" b="b"/>
              <a:pathLst>
                <a:path w="1730" h="4710" extrusionOk="0">
                  <a:moveTo>
                    <a:pt x="6" y="0"/>
                  </a:moveTo>
                  <a:cubicBezTo>
                    <a:pt x="6" y="0"/>
                    <a:pt x="6" y="99"/>
                    <a:pt x="1" y="260"/>
                  </a:cubicBezTo>
                  <a:lnTo>
                    <a:pt x="1039" y="675"/>
                  </a:lnTo>
                  <a:cubicBezTo>
                    <a:pt x="1076" y="3069"/>
                    <a:pt x="764" y="4242"/>
                    <a:pt x="650" y="4590"/>
                  </a:cubicBezTo>
                  <a:lnTo>
                    <a:pt x="1252" y="4709"/>
                  </a:lnTo>
                  <a:cubicBezTo>
                    <a:pt x="1252" y="4709"/>
                    <a:pt x="1730" y="3619"/>
                    <a:pt x="1688" y="675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5"/>
            <p:cNvSpPr/>
            <p:nvPr/>
          </p:nvSpPr>
          <p:spPr>
            <a:xfrm>
              <a:off x="6319525" y="1933350"/>
              <a:ext cx="45700" cy="120175"/>
            </a:xfrm>
            <a:custGeom>
              <a:avLst/>
              <a:gdLst/>
              <a:ahLst/>
              <a:cxnLst/>
              <a:rect l="l" t="t" r="r" b="b"/>
              <a:pathLst>
                <a:path w="1828" h="4807" extrusionOk="0">
                  <a:moveTo>
                    <a:pt x="99" y="118"/>
                  </a:moveTo>
                  <a:lnTo>
                    <a:pt x="1687" y="751"/>
                  </a:lnTo>
                  <a:cubicBezTo>
                    <a:pt x="1724" y="3337"/>
                    <a:pt x="1350" y="4489"/>
                    <a:pt x="1272" y="4697"/>
                  </a:cubicBezTo>
                  <a:lnTo>
                    <a:pt x="763" y="4599"/>
                  </a:lnTo>
                  <a:cubicBezTo>
                    <a:pt x="898" y="4162"/>
                    <a:pt x="1168" y="2994"/>
                    <a:pt x="1137" y="720"/>
                  </a:cubicBezTo>
                  <a:cubicBezTo>
                    <a:pt x="1137" y="700"/>
                    <a:pt x="1127" y="679"/>
                    <a:pt x="1106" y="674"/>
                  </a:cubicBezTo>
                  <a:lnTo>
                    <a:pt x="99" y="269"/>
                  </a:lnTo>
                  <a:lnTo>
                    <a:pt x="99" y="118"/>
                  </a:lnTo>
                  <a:close/>
                  <a:moveTo>
                    <a:pt x="54" y="0"/>
                  </a:moveTo>
                  <a:cubicBezTo>
                    <a:pt x="45" y="0"/>
                    <a:pt x="37" y="3"/>
                    <a:pt x="31" y="9"/>
                  </a:cubicBezTo>
                  <a:cubicBezTo>
                    <a:pt x="16" y="19"/>
                    <a:pt x="11" y="35"/>
                    <a:pt x="11" y="51"/>
                  </a:cubicBezTo>
                  <a:cubicBezTo>
                    <a:pt x="11" y="51"/>
                    <a:pt x="5" y="144"/>
                    <a:pt x="5" y="305"/>
                  </a:cubicBezTo>
                  <a:cubicBezTo>
                    <a:pt x="0" y="326"/>
                    <a:pt x="16" y="341"/>
                    <a:pt x="31" y="352"/>
                  </a:cubicBezTo>
                  <a:lnTo>
                    <a:pt x="1044" y="757"/>
                  </a:lnTo>
                  <a:cubicBezTo>
                    <a:pt x="1070" y="3088"/>
                    <a:pt x="784" y="4235"/>
                    <a:pt x="654" y="4624"/>
                  </a:cubicBezTo>
                  <a:cubicBezTo>
                    <a:pt x="649" y="4635"/>
                    <a:pt x="649" y="4650"/>
                    <a:pt x="659" y="4661"/>
                  </a:cubicBezTo>
                  <a:cubicBezTo>
                    <a:pt x="665" y="4676"/>
                    <a:pt x="675" y="4682"/>
                    <a:pt x="691" y="4687"/>
                  </a:cubicBezTo>
                  <a:lnTo>
                    <a:pt x="1293" y="4806"/>
                  </a:lnTo>
                  <a:lnTo>
                    <a:pt x="1303" y="4806"/>
                  </a:lnTo>
                  <a:cubicBezTo>
                    <a:pt x="1324" y="4806"/>
                    <a:pt x="1345" y="4796"/>
                    <a:pt x="1350" y="4775"/>
                  </a:cubicBezTo>
                  <a:cubicBezTo>
                    <a:pt x="1371" y="4728"/>
                    <a:pt x="1828" y="3643"/>
                    <a:pt x="1786" y="720"/>
                  </a:cubicBezTo>
                  <a:cubicBezTo>
                    <a:pt x="1786" y="700"/>
                    <a:pt x="1776" y="684"/>
                    <a:pt x="1755" y="679"/>
                  </a:cubicBezTo>
                  <a:lnTo>
                    <a:pt x="73" y="4"/>
                  </a:lnTo>
                  <a:cubicBezTo>
                    <a:pt x="66" y="2"/>
                    <a:pt x="60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5"/>
            <p:cNvSpPr/>
            <p:nvPr/>
          </p:nvSpPr>
          <p:spPr>
            <a:xfrm>
              <a:off x="6158350" y="1633975"/>
              <a:ext cx="333675" cy="326525"/>
            </a:xfrm>
            <a:custGeom>
              <a:avLst/>
              <a:gdLst/>
              <a:ahLst/>
              <a:cxnLst/>
              <a:rect l="l" t="t" r="r" b="b"/>
              <a:pathLst>
                <a:path w="13347" h="13061" extrusionOk="0">
                  <a:moveTo>
                    <a:pt x="8182" y="1"/>
                  </a:moveTo>
                  <a:cubicBezTo>
                    <a:pt x="5344" y="1"/>
                    <a:pt x="1" y="1440"/>
                    <a:pt x="809" y="10676"/>
                  </a:cubicBezTo>
                  <a:cubicBezTo>
                    <a:pt x="809" y="10676"/>
                    <a:pt x="207" y="12067"/>
                    <a:pt x="5549" y="12654"/>
                  </a:cubicBezTo>
                  <a:cubicBezTo>
                    <a:pt x="8002" y="12923"/>
                    <a:pt x="9565" y="13060"/>
                    <a:pt x="10580" y="13060"/>
                  </a:cubicBezTo>
                  <a:cubicBezTo>
                    <a:pt x="11775" y="13060"/>
                    <a:pt x="12210" y="12870"/>
                    <a:pt x="12444" y="12482"/>
                  </a:cubicBezTo>
                  <a:cubicBezTo>
                    <a:pt x="12874" y="11771"/>
                    <a:pt x="13347" y="3532"/>
                    <a:pt x="12874" y="2400"/>
                  </a:cubicBezTo>
                  <a:cubicBezTo>
                    <a:pt x="12402" y="1263"/>
                    <a:pt x="11109" y="43"/>
                    <a:pt x="8306" y="2"/>
                  </a:cubicBezTo>
                  <a:cubicBezTo>
                    <a:pt x="8265" y="1"/>
                    <a:pt x="8224" y="1"/>
                    <a:pt x="8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5"/>
            <p:cNvSpPr/>
            <p:nvPr/>
          </p:nvSpPr>
          <p:spPr>
            <a:xfrm>
              <a:off x="6158050" y="1632975"/>
              <a:ext cx="333975" cy="332025"/>
            </a:xfrm>
            <a:custGeom>
              <a:avLst/>
              <a:gdLst/>
              <a:ahLst/>
              <a:cxnLst/>
              <a:rect l="l" t="t" r="r" b="b"/>
              <a:pathLst>
                <a:path w="13359" h="13281" extrusionOk="0">
                  <a:moveTo>
                    <a:pt x="821" y="10716"/>
                  </a:moveTo>
                  <a:cubicBezTo>
                    <a:pt x="821" y="10716"/>
                    <a:pt x="219" y="12107"/>
                    <a:pt x="5561" y="12694"/>
                  </a:cubicBezTo>
                  <a:cubicBezTo>
                    <a:pt x="10903" y="13280"/>
                    <a:pt x="12025" y="13239"/>
                    <a:pt x="12456" y="12522"/>
                  </a:cubicBezTo>
                  <a:cubicBezTo>
                    <a:pt x="12886" y="11811"/>
                    <a:pt x="13359" y="3572"/>
                    <a:pt x="12886" y="2440"/>
                  </a:cubicBezTo>
                  <a:cubicBezTo>
                    <a:pt x="12414" y="1303"/>
                    <a:pt x="11121" y="83"/>
                    <a:pt x="8318" y="42"/>
                  </a:cubicBezTo>
                  <a:cubicBezTo>
                    <a:pt x="5514" y="0"/>
                    <a:pt x="1" y="1345"/>
                    <a:pt x="821" y="1071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5"/>
            <p:cNvSpPr/>
            <p:nvPr/>
          </p:nvSpPr>
          <p:spPr>
            <a:xfrm>
              <a:off x="6168950" y="1632800"/>
              <a:ext cx="324775" cy="328950"/>
            </a:xfrm>
            <a:custGeom>
              <a:avLst/>
              <a:gdLst/>
              <a:ahLst/>
              <a:cxnLst/>
              <a:rect l="l" t="t" r="r" b="b"/>
              <a:pathLst>
                <a:path w="12991" h="13158" extrusionOk="0">
                  <a:moveTo>
                    <a:pt x="7749" y="99"/>
                  </a:moveTo>
                  <a:cubicBezTo>
                    <a:pt x="7797" y="99"/>
                    <a:pt x="7842" y="100"/>
                    <a:pt x="7887" y="101"/>
                  </a:cubicBezTo>
                  <a:cubicBezTo>
                    <a:pt x="10981" y="147"/>
                    <a:pt x="12051" y="1601"/>
                    <a:pt x="12409" y="2463"/>
                  </a:cubicBezTo>
                  <a:cubicBezTo>
                    <a:pt x="12887" y="3600"/>
                    <a:pt x="12383" y="11844"/>
                    <a:pt x="11983" y="12509"/>
                  </a:cubicBezTo>
                  <a:cubicBezTo>
                    <a:pt x="11759" y="12877"/>
                    <a:pt x="11308" y="13057"/>
                    <a:pt x="10141" y="13057"/>
                  </a:cubicBezTo>
                  <a:cubicBezTo>
                    <a:pt x="9124" y="13057"/>
                    <a:pt x="7562" y="12920"/>
                    <a:pt x="5130" y="12654"/>
                  </a:cubicBezTo>
                  <a:cubicBezTo>
                    <a:pt x="1652" y="12270"/>
                    <a:pt x="738" y="11543"/>
                    <a:pt x="504" y="11143"/>
                  </a:cubicBezTo>
                  <a:cubicBezTo>
                    <a:pt x="364" y="10910"/>
                    <a:pt x="432" y="10754"/>
                    <a:pt x="432" y="10744"/>
                  </a:cubicBezTo>
                  <a:cubicBezTo>
                    <a:pt x="432" y="10738"/>
                    <a:pt x="437" y="10728"/>
                    <a:pt x="437" y="10723"/>
                  </a:cubicBezTo>
                  <a:cubicBezTo>
                    <a:pt x="99" y="6902"/>
                    <a:pt x="790" y="4046"/>
                    <a:pt x="2477" y="2229"/>
                  </a:cubicBezTo>
                  <a:cubicBezTo>
                    <a:pt x="4180" y="396"/>
                    <a:pt x="6458" y="99"/>
                    <a:pt x="7749" y="99"/>
                  </a:cubicBezTo>
                  <a:close/>
                  <a:moveTo>
                    <a:pt x="7750" y="1"/>
                  </a:moveTo>
                  <a:cubicBezTo>
                    <a:pt x="6438" y="1"/>
                    <a:pt x="4134" y="302"/>
                    <a:pt x="2405" y="2162"/>
                  </a:cubicBezTo>
                  <a:cubicBezTo>
                    <a:pt x="696" y="3994"/>
                    <a:pt x="1" y="6876"/>
                    <a:pt x="338" y="10718"/>
                  </a:cubicBezTo>
                  <a:cubicBezTo>
                    <a:pt x="323" y="10764"/>
                    <a:pt x="276" y="10946"/>
                    <a:pt x="416" y="11185"/>
                  </a:cubicBezTo>
                  <a:cubicBezTo>
                    <a:pt x="707" y="11694"/>
                    <a:pt x="1766" y="12379"/>
                    <a:pt x="5120" y="12748"/>
                  </a:cubicBezTo>
                  <a:cubicBezTo>
                    <a:pt x="7560" y="13017"/>
                    <a:pt x="9128" y="13158"/>
                    <a:pt x="10151" y="13158"/>
                  </a:cubicBezTo>
                  <a:cubicBezTo>
                    <a:pt x="11365" y="13158"/>
                    <a:pt x="11822" y="12960"/>
                    <a:pt x="12066" y="12555"/>
                  </a:cubicBezTo>
                  <a:cubicBezTo>
                    <a:pt x="12508" y="11823"/>
                    <a:pt x="12990" y="3605"/>
                    <a:pt x="12497" y="2426"/>
                  </a:cubicBezTo>
                  <a:cubicBezTo>
                    <a:pt x="12129" y="1544"/>
                    <a:pt x="11038" y="49"/>
                    <a:pt x="7887" y="2"/>
                  </a:cubicBezTo>
                  <a:cubicBezTo>
                    <a:pt x="7842" y="1"/>
                    <a:pt x="7797" y="1"/>
                    <a:pt x="7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5"/>
            <p:cNvSpPr/>
            <p:nvPr/>
          </p:nvSpPr>
          <p:spPr>
            <a:xfrm>
              <a:off x="6299525" y="1633975"/>
              <a:ext cx="192650" cy="326475"/>
            </a:xfrm>
            <a:custGeom>
              <a:avLst/>
              <a:gdLst/>
              <a:ahLst/>
              <a:cxnLst/>
              <a:rect l="l" t="t" r="r" b="b"/>
              <a:pathLst>
                <a:path w="7706" h="13059" extrusionOk="0">
                  <a:moveTo>
                    <a:pt x="2524" y="0"/>
                  </a:moveTo>
                  <a:cubicBezTo>
                    <a:pt x="1668" y="0"/>
                    <a:pt x="818" y="135"/>
                    <a:pt x="1" y="396"/>
                  </a:cubicBezTo>
                  <a:cubicBezTo>
                    <a:pt x="332" y="359"/>
                    <a:pt x="668" y="338"/>
                    <a:pt x="1000" y="338"/>
                  </a:cubicBezTo>
                  <a:cubicBezTo>
                    <a:pt x="1037" y="338"/>
                    <a:pt x="1074" y="339"/>
                    <a:pt x="1112" y="339"/>
                  </a:cubicBezTo>
                  <a:cubicBezTo>
                    <a:pt x="3915" y="381"/>
                    <a:pt x="5208" y="1601"/>
                    <a:pt x="5680" y="2733"/>
                  </a:cubicBezTo>
                  <a:cubicBezTo>
                    <a:pt x="6153" y="3869"/>
                    <a:pt x="5680" y="12109"/>
                    <a:pt x="5249" y="12820"/>
                  </a:cubicBezTo>
                  <a:cubicBezTo>
                    <a:pt x="5197" y="12913"/>
                    <a:pt x="5125" y="12991"/>
                    <a:pt x="5047" y="13059"/>
                  </a:cubicBezTo>
                  <a:cubicBezTo>
                    <a:pt x="6158" y="13048"/>
                    <a:pt x="6573" y="12861"/>
                    <a:pt x="6802" y="12482"/>
                  </a:cubicBezTo>
                  <a:cubicBezTo>
                    <a:pt x="7233" y="11766"/>
                    <a:pt x="7705" y="3532"/>
                    <a:pt x="7233" y="2400"/>
                  </a:cubicBezTo>
                  <a:cubicBezTo>
                    <a:pt x="6755" y="1263"/>
                    <a:pt x="5462" y="43"/>
                    <a:pt x="2664" y="2"/>
                  </a:cubicBezTo>
                  <a:cubicBezTo>
                    <a:pt x="2617" y="1"/>
                    <a:pt x="2570" y="0"/>
                    <a:pt x="2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5"/>
            <p:cNvSpPr/>
            <p:nvPr/>
          </p:nvSpPr>
          <p:spPr>
            <a:xfrm>
              <a:off x="6298225" y="1632800"/>
              <a:ext cx="195500" cy="328950"/>
            </a:xfrm>
            <a:custGeom>
              <a:avLst/>
              <a:gdLst/>
              <a:ahLst/>
              <a:cxnLst/>
              <a:rect l="l" t="t" r="r" b="b"/>
              <a:pathLst>
                <a:path w="7820" h="13158" extrusionOk="0">
                  <a:moveTo>
                    <a:pt x="2550" y="99"/>
                  </a:moveTo>
                  <a:cubicBezTo>
                    <a:pt x="2606" y="99"/>
                    <a:pt x="2661" y="99"/>
                    <a:pt x="2716" y="101"/>
                  </a:cubicBezTo>
                  <a:cubicBezTo>
                    <a:pt x="5810" y="142"/>
                    <a:pt x="6880" y="1601"/>
                    <a:pt x="7238" y="2463"/>
                  </a:cubicBezTo>
                  <a:cubicBezTo>
                    <a:pt x="7716" y="3600"/>
                    <a:pt x="7212" y="11844"/>
                    <a:pt x="6812" y="12509"/>
                  </a:cubicBezTo>
                  <a:cubicBezTo>
                    <a:pt x="6615" y="12825"/>
                    <a:pt x="6277" y="13033"/>
                    <a:pt x="5218" y="13054"/>
                  </a:cubicBezTo>
                  <a:cubicBezTo>
                    <a:pt x="5265" y="13007"/>
                    <a:pt x="5307" y="12950"/>
                    <a:pt x="5343" y="12893"/>
                  </a:cubicBezTo>
                  <a:cubicBezTo>
                    <a:pt x="5784" y="12156"/>
                    <a:pt x="6267" y="3937"/>
                    <a:pt x="5774" y="2764"/>
                  </a:cubicBezTo>
                  <a:cubicBezTo>
                    <a:pt x="5405" y="1876"/>
                    <a:pt x="4315" y="386"/>
                    <a:pt x="1164" y="339"/>
                  </a:cubicBezTo>
                  <a:lnTo>
                    <a:pt x="1039" y="339"/>
                  </a:lnTo>
                  <a:cubicBezTo>
                    <a:pt x="873" y="339"/>
                    <a:pt x="712" y="339"/>
                    <a:pt x="541" y="350"/>
                  </a:cubicBezTo>
                  <a:cubicBezTo>
                    <a:pt x="1198" y="187"/>
                    <a:pt x="1874" y="99"/>
                    <a:pt x="2550" y="99"/>
                  </a:cubicBezTo>
                  <a:close/>
                  <a:moveTo>
                    <a:pt x="2575" y="1"/>
                  </a:moveTo>
                  <a:cubicBezTo>
                    <a:pt x="1714" y="1"/>
                    <a:pt x="859" y="136"/>
                    <a:pt x="37" y="397"/>
                  </a:cubicBezTo>
                  <a:cubicBezTo>
                    <a:pt x="16" y="402"/>
                    <a:pt x="1" y="428"/>
                    <a:pt x="6" y="454"/>
                  </a:cubicBezTo>
                  <a:cubicBezTo>
                    <a:pt x="10" y="476"/>
                    <a:pt x="31" y="491"/>
                    <a:pt x="50" y="491"/>
                  </a:cubicBezTo>
                  <a:cubicBezTo>
                    <a:pt x="52" y="491"/>
                    <a:pt x="55" y="491"/>
                    <a:pt x="58" y="490"/>
                  </a:cubicBezTo>
                  <a:cubicBezTo>
                    <a:pt x="389" y="453"/>
                    <a:pt x="721" y="432"/>
                    <a:pt x="1052" y="432"/>
                  </a:cubicBezTo>
                  <a:cubicBezTo>
                    <a:pt x="1089" y="432"/>
                    <a:pt x="1126" y="432"/>
                    <a:pt x="1164" y="433"/>
                  </a:cubicBezTo>
                  <a:cubicBezTo>
                    <a:pt x="4258" y="480"/>
                    <a:pt x="5327" y="1938"/>
                    <a:pt x="5686" y="2800"/>
                  </a:cubicBezTo>
                  <a:cubicBezTo>
                    <a:pt x="6163" y="3937"/>
                    <a:pt x="5660" y="12182"/>
                    <a:pt x="5260" y="12841"/>
                  </a:cubicBezTo>
                  <a:cubicBezTo>
                    <a:pt x="5208" y="12929"/>
                    <a:pt x="5140" y="13007"/>
                    <a:pt x="5068" y="13069"/>
                  </a:cubicBezTo>
                  <a:cubicBezTo>
                    <a:pt x="5031" y="13101"/>
                    <a:pt x="5052" y="13158"/>
                    <a:pt x="5099" y="13158"/>
                  </a:cubicBezTo>
                  <a:cubicBezTo>
                    <a:pt x="6153" y="13147"/>
                    <a:pt x="6636" y="12981"/>
                    <a:pt x="6895" y="12555"/>
                  </a:cubicBezTo>
                  <a:cubicBezTo>
                    <a:pt x="7337" y="11823"/>
                    <a:pt x="7819" y="3605"/>
                    <a:pt x="7331" y="2426"/>
                  </a:cubicBezTo>
                  <a:cubicBezTo>
                    <a:pt x="6958" y="1544"/>
                    <a:pt x="5867" y="49"/>
                    <a:pt x="2716" y="2"/>
                  </a:cubicBezTo>
                  <a:cubicBezTo>
                    <a:pt x="2669" y="1"/>
                    <a:pt x="2622" y="1"/>
                    <a:pt x="2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5"/>
            <p:cNvSpPr/>
            <p:nvPr/>
          </p:nvSpPr>
          <p:spPr>
            <a:xfrm>
              <a:off x="6299525" y="1633975"/>
              <a:ext cx="192650" cy="326475"/>
            </a:xfrm>
            <a:custGeom>
              <a:avLst/>
              <a:gdLst/>
              <a:ahLst/>
              <a:cxnLst/>
              <a:rect l="l" t="t" r="r" b="b"/>
              <a:pathLst>
                <a:path w="7706" h="13059" extrusionOk="0">
                  <a:moveTo>
                    <a:pt x="2524" y="0"/>
                  </a:moveTo>
                  <a:cubicBezTo>
                    <a:pt x="1668" y="0"/>
                    <a:pt x="818" y="135"/>
                    <a:pt x="1" y="396"/>
                  </a:cubicBezTo>
                  <a:cubicBezTo>
                    <a:pt x="332" y="359"/>
                    <a:pt x="668" y="338"/>
                    <a:pt x="1000" y="338"/>
                  </a:cubicBezTo>
                  <a:cubicBezTo>
                    <a:pt x="1037" y="338"/>
                    <a:pt x="1074" y="339"/>
                    <a:pt x="1112" y="339"/>
                  </a:cubicBezTo>
                  <a:cubicBezTo>
                    <a:pt x="3915" y="381"/>
                    <a:pt x="5208" y="1601"/>
                    <a:pt x="5680" y="2733"/>
                  </a:cubicBezTo>
                  <a:cubicBezTo>
                    <a:pt x="6153" y="3869"/>
                    <a:pt x="5680" y="12109"/>
                    <a:pt x="5249" y="12820"/>
                  </a:cubicBezTo>
                  <a:cubicBezTo>
                    <a:pt x="5197" y="12913"/>
                    <a:pt x="5125" y="12991"/>
                    <a:pt x="5047" y="13059"/>
                  </a:cubicBezTo>
                  <a:cubicBezTo>
                    <a:pt x="6158" y="13048"/>
                    <a:pt x="6573" y="12861"/>
                    <a:pt x="6802" y="12482"/>
                  </a:cubicBezTo>
                  <a:cubicBezTo>
                    <a:pt x="7233" y="11766"/>
                    <a:pt x="7705" y="3532"/>
                    <a:pt x="7233" y="2400"/>
                  </a:cubicBezTo>
                  <a:cubicBezTo>
                    <a:pt x="6755" y="1263"/>
                    <a:pt x="5462" y="43"/>
                    <a:pt x="2664" y="2"/>
                  </a:cubicBezTo>
                  <a:cubicBezTo>
                    <a:pt x="2617" y="1"/>
                    <a:pt x="2570" y="0"/>
                    <a:pt x="252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5"/>
            <p:cNvSpPr/>
            <p:nvPr/>
          </p:nvSpPr>
          <p:spPr>
            <a:xfrm>
              <a:off x="6153125" y="2247525"/>
              <a:ext cx="69200" cy="171125"/>
            </a:xfrm>
            <a:custGeom>
              <a:avLst/>
              <a:gdLst/>
              <a:ahLst/>
              <a:cxnLst/>
              <a:rect l="l" t="t" r="r" b="b"/>
              <a:pathLst>
                <a:path w="2768" h="6845" extrusionOk="0">
                  <a:moveTo>
                    <a:pt x="0" y="1"/>
                  </a:moveTo>
                  <a:lnTo>
                    <a:pt x="0" y="6335"/>
                  </a:lnTo>
                  <a:cubicBezTo>
                    <a:pt x="0" y="6335"/>
                    <a:pt x="598" y="6845"/>
                    <a:pt x="1418" y="6845"/>
                  </a:cubicBezTo>
                  <a:cubicBezTo>
                    <a:pt x="1828" y="6845"/>
                    <a:pt x="2293" y="6717"/>
                    <a:pt x="2768" y="6335"/>
                  </a:cubicBezTo>
                  <a:lnTo>
                    <a:pt x="27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5"/>
            <p:cNvSpPr/>
            <p:nvPr/>
          </p:nvSpPr>
          <p:spPr>
            <a:xfrm>
              <a:off x="6153125" y="2247525"/>
              <a:ext cx="69200" cy="187050"/>
            </a:xfrm>
            <a:custGeom>
              <a:avLst/>
              <a:gdLst/>
              <a:ahLst/>
              <a:cxnLst/>
              <a:rect l="l" t="t" r="r" b="b"/>
              <a:pathLst>
                <a:path w="2768" h="7482" extrusionOk="0">
                  <a:moveTo>
                    <a:pt x="2768" y="6335"/>
                  </a:moveTo>
                  <a:lnTo>
                    <a:pt x="2768" y="6335"/>
                  </a:lnTo>
                  <a:cubicBezTo>
                    <a:pt x="1345" y="7482"/>
                    <a:pt x="0" y="6335"/>
                    <a:pt x="0" y="6335"/>
                  </a:cubicBezTo>
                  <a:lnTo>
                    <a:pt x="0" y="1"/>
                  </a:lnTo>
                  <a:lnTo>
                    <a:pt x="276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5"/>
            <p:cNvSpPr/>
            <p:nvPr/>
          </p:nvSpPr>
          <p:spPr>
            <a:xfrm>
              <a:off x="6151825" y="2246225"/>
              <a:ext cx="71800" cy="173575"/>
            </a:xfrm>
            <a:custGeom>
              <a:avLst/>
              <a:gdLst/>
              <a:ahLst/>
              <a:cxnLst/>
              <a:rect l="l" t="t" r="r" b="b"/>
              <a:pathLst>
                <a:path w="2872" h="6943" extrusionOk="0">
                  <a:moveTo>
                    <a:pt x="2768" y="99"/>
                  </a:moveTo>
                  <a:lnTo>
                    <a:pt x="2768" y="6366"/>
                  </a:lnTo>
                  <a:cubicBezTo>
                    <a:pt x="2307" y="6731"/>
                    <a:pt x="1857" y="6853"/>
                    <a:pt x="1461" y="6853"/>
                  </a:cubicBezTo>
                  <a:cubicBezTo>
                    <a:pt x="742" y="6853"/>
                    <a:pt x="201" y="6450"/>
                    <a:pt x="94" y="6366"/>
                  </a:cubicBezTo>
                  <a:lnTo>
                    <a:pt x="94" y="99"/>
                  </a:lnTo>
                  <a:close/>
                  <a:moveTo>
                    <a:pt x="47" y="1"/>
                  </a:moveTo>
                  <a:cubicBezTo>
                    <a:pt x="21" y="1"/>
                    <a:pt x="0" y="27"/>
                    <a:pt x="0" y="53"/>
                  </a:cubicBezTo>
                  <a:lnTo>
                    <a:pt x="0" y="6387"/>
                  </a:lnTo>
                  <a:cubicBezTo>
                    <a:pt x="0" y="6397"/>
                    <a:pt x="6" y="6413"/>
                    <a:pt x="16" y="6423"/>
                  </a:cubicBezTo>
                  <a:cubicBezTo>
                    <a:pt x="26" y="6433"/>
                    <a:pt x="639" y="6942"/>
                    <a:pt x="1470" y="6942"/>
                  </a:cubicBezTo>
                  <a:cubicBezTo>
                    <a:pt x="1890" y="6942"/>
                    <a:pt x="2368" y="6812"/>
                    <a:pt x="2851" y="6423"/>
                  </a:cubicBezTo>
                  <a:cubicBezTo>
                    <a:pt x="2861" y="6413"/>
                    <a:pt x="2866" y="6402"/>
                    <a:pt x="2871" y="6387"/>
                  </a:cubicBezTo>
                  <a:lnTo>
                    <a:pt x="2871" y="53"/>
                  </a:lnTo>
                  <a:cubicBezTo>
                    <a:pt x="2866" y="27"/>
                    <a:pt x="2846" y="1"/>
                    <a:pt x="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5"/>
            <p:cNvSpPr/>
            <p:nvPr/>
          </p:nvSpPr>
          <p:spPr>
            <a:xfrm>
              <a:off x="6152725" y="2235600"/>
              <a:ext cx="69075" cy="24675"/>
            </a:xfrm>
            <a:custGeom>
              <a:avLst/>
              <a:gdLst/>
              <a:ahLst/>
              <a:cxnLst/>
              <a:rect l="l" t="t" r="r" b="b"/>
              <a:pathLst>
                <a:path w="2763" h="987" extrusionOk="0">
                  <a:moveTo>
                    <a:pt x="1382" y="0"/>
                  </a:moveTo>
                  <a:cubicBezTo>
                    <a:pt x="619" y="0"/>
                    <a:pt x="1" y="218"/>
                    <a:pt x="1" y="493"/>
                  </a:cubicBezTo>
                  <a:cubicBezTo>
                    <a:pt x="1" y="763"/>
                    <a:pt x="619" y="987"/>
                    <a:pt x="1382" y="987"/>
                  </a:cubicBezTo>
                  <a:cubicBezTo>
                    <a:pt x="2145" y="987"/>
                    <a:pt x="2763" y="763"/>
                    <a:pt x="2763" y="493"/>
                  </a:cubicBezTo>
                  <a:cubicBezTo>
                    <a:pt x="2763" y="218"/>
                    <a:pt x="2145" y="0"/>
                    <a:pt x="1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5"/>
            <p:cNvSpPr/>
            <p:nvPr/>
          </p:nvSpPr>
          <p:spPr>
            <a:xfrm>
              <a:off x="6151575" y="2234300"/>
              <a:ext cx="71400" cy="27150"/>
            </a:xfrm>
            <a:custGeom>
              <a:avLst/>
              <a:gdLst/>
              <a:ahLst/>
              <a:cxnLst/>
              <a:rect l="l" t="t" r="r" b="b"/>
              <a:pathLst>
                <a:path w="2856" h="1086" extrusionOk="0">
                  <a:moveTo>
                    <a:pt x="1428" y="99"/>
                  </a:moveTo>
                  <a:cubicBezTo>
                    <a:pt x="2212" y="99"/>
                    <a:pt x="2762" y="332"/>
                    <a:pt x="2762" y="545"/>
                  </a:cubicBezTo>
                  <a:cubicBezTo>
                    <a:pt x="2762" y="753"/>
                    <a:pt x="2212" y="992"/>
                    <a:pt x="1428" y="992"/>
                  </a:cubicBezTo>
                  <a:cubicBezTo>
                    <a:pt x="644" y="992"/>
                    <a:pt x="99" y="758"/>
                    <a:pt x="99" y="545"/>
                  </a:cubicBezTo>
                  <a:cubicBezTo>
                    <a:pt x="99" y="332"/>
                    <a:pt x="644" y="99"/>
                    <a:pt x="1428" y="99"/>
                  </a:cubicBezTo>
                  <a:close/>
                  <a:moveTo>
                    <a:pt x="1428" y="0"/>
                  </a:moveTo>
                  <a:cubicBezTo>
                    <a:pt x="628" y="0"/>
                    <a:pt x="0" y="239"/>
                    <a:pt x="0" y="545"/>
                  </a:cubicBezTo>
                  <a:cubicBezTo>
                    <a:pt x="0" y="846"/>
                    <a:pt x="628" y="1085"/>
                    <a:pt x="1428" y="1085"/>
                  </a:cubicBezTo>
                  <a:cubicBezTo>
                    <a:pt x="2233" y="1085"/>
                    <a:pt x="2856" y="852"/>
                    <a:pt x="2856" y="545"/>
                  </a:cubicBezTo>
                  <a:cubicBezTo>
                    <a:pt x="2856" y="239"/>
                    <a:pt x="2227" y="0"/>
                    <a:pt x="1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5"/>
            <p:cNvSpPr/>
            <p:nvPr/>
          </p:nvSpPr>
          <p:spPr>
            <a:xfrm>
              <a:off x="6165325" y="2232600"/>
              <a:ext cx="44025" cy="23250"/>
            </a:xfrm>
            <a:custGeom>
              <a:avLst/>
              <a:gdLst/>
              <a:ahLst/>
              <a:cxnLst/>
              <a:rect l="l" t="t" r="r" b="b"/>
              <a:pathLst>
                <a:path w="1761" h="930" extrusionOk="0">
                  <a:moveTo>
                    <a:pt x="878" y="1"/>
                  </a:moveTo>
                  <a:cubicBezTo>
                    <a:pt x="395" y="1"/>
                    <a:pt x="0" y="146"/>
                    <a:pt x="0" y="317"/>
                  </a:cubicBezTo>
                  <a:lnTo>
                    <a:pt x="0" y="613"/>
                  </a:lnTo>
                  <a:cubicBezTo>
                    <a:pt x="0" y="785"/>
                    <a:pt x="395" y="930"/>
                    <a:pt x="878" y="930"/>
                  </a:cubicBezTo>
                  <a:cubicBezTo>
                    <a:pt x="1366" y="930"/>
                    <a:pt x="1760" y="785"/>
                    <a:pt x="1760" y="613"/>
                  </a:cubicBezTo>
                  <a:lnTo>
                    <a:pt x="1760" y="317"/>
                  </a:lnTo>
                  <a:cubicBezTo>
                    <a:pt x="1760" y="146"/>
                    <a:pt x="1366" y="1"/>
                    <a:pt x="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5"/>
            <p:cNvSpPr/>
            <p:nvPr/>
          </p:nvSpPr>
          <p:spPr>
            <a:xfrm>
              <a:off x="6164025" y="2231425"/>
              <a:ext cx="46500" cy="25600"/>
            </a:xfrm>
            <a:custGeom>
              <a:avLst/>
              <a:gdLst/>
              <a:ahLst/>
              <a:cxnLst/>
              <a:rect l="l" t="t" r="r" b="b"/>
              <a:pathLst>
                <a:path w="1860" h="1024" extrusionOk="0">
                  <a:moveTo>
                    <a:pt x="930" y="100"/>
                  </a:moveTo>
                  <a:cubicBezTo>
                    <a:pt x="1407" y="100"/>
                    <a:pt x="1766" y="240"/>
                    <a:pt x="1766" y="364"/>
                  </a:cubicBezTo>
                  <a:lnTo>
                    <a:pt x="1766" y="660"/>
                  </a:lnTo>
                  <a:cubicBezTo>
                    <a:pt x="1766" y="785"/>
                    <a:pt x="1407" y="925"/>
                    <a:pt x="930" y="925"/>
                  </a:cubicBezTo>
                  <a:cubicBezTo>
                    <a:pt x="452" y="925"/>
                    <a:pt x="99" y="785"/>
                    <a:pt x="99" y="660"/>
                  </a:cubicBezTo>
                  <a:lnTo>
                    <a:pt x="99" y="364"/>
                  </a:lnTo>
                  <a:cubicBezTo>
                    <a:pt x="99" y="240"/>
                    <a:pt x="452" y="100"/>
                    <a:pt x="930" y="100"/>
                  </a:cubicBezTo>
                  <a:close/>
                  <a:moveTo>
                    <a:pt x="930" y="1"/>
                  </a:moveTo>
                  <a:cubicBezTo>
                    <a:pt x="478" y="1"/>
                    <a:pt x="0" y="131"/>
                    <a:pt x="0" y="364"/>
                  </a:cubicBezTo>
                  <a:lnTo>
                    <a:pt x="0" y="660"/>
                  </a:lnTo>
                  <a:cubicBezTo>
                    <a:pt x="0" y="894"/>
                    <a:pt x="478" y="1024"/>
                    <a:pt x="930" y="1024"/>
                  </a:cubicBezTo>
                  <a:cubicBezTo>
                    <a:pt x="1381" y="1024"/>
                    <a:pt x="1859" y="894"/>
                    <a:pt x="1859" y="660"/>
                  </a:cubicBezTo>
                  <a:lnTo>
                    <a:pt x="1859" y="364"/>
                  </a:lnTo>
                  <a:cubicBezTo>
                    <a:pt x="1859" y="131"/>
                    <a:pt x="1381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5"/>
            <p:cNvSpPr/>
            <p:nvPr/>
          </p:nvSpPr>
          <p:spPr>
            <a:xfrm>
              <a:off x="6165325" y="2232600"/>
              <a:ext cx="44025" cy="15875"/>
            </a:xfrm>
            <a:custGeom>
              <a:avLst/>
              <a:gdLst/>
              <a:ahLst/>
              <a:cxnLst/>
              <a:rect l="l" t="t" r="r" b="b"/>
              <a:pathLst>
                <a:path w="1761" h="635" extrusionOk="0">
                  <a:moveTo>
                    <a:pt x="878" y="1"/>
                  </a:moveTo>
                  <a:cubicBezTo>
                    <a:pt x="395" y="1"/>
                    <a:pt x="0" y="146"/>
                    <a:pt x="0" y="317"/>
                  </a:cubicBezTo>
                  <a:cubicBezTo>
                    <a:pt x="0" y="494"/>
                    <a:pt x="395" y="634"/>
                    <a:pt x="878" y="634"/>
                  </a:cubicBezTo>
                  <a:cubicBezTo>
                    <a:pt x="1366" y="634"/>
                    <a:pt x="1760" y="494"/>
                    <a:pt x="1760" y="317"/>
                  </a:cubicBezTo>
                  <a:cubicBezTo>
                    <a:pt x="1760" y="146"/>
                    <a:pt x="1366" y="1"/>
                    <a:pt x="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5"/>
            <p:cNvSpPr/>
            <p:nvPr/>
          </p:nvSpPr>
          <p:spPr>
            <a:xfrm>
              <a:off x="6164025" y="2231425"/>
              <a:ext cx="46500" cy="18200"/>
            </a:xfrm>
            <a:custGeom>
              <a:avLst/>
              <a:gdLst/>
              <a:ahLst/>
              <a:cxnLst/>
              <a:rect l="l" t="t" r="r" b="b"/>
              <a:pathLst>
                <a:path w="1860" h="728" extrusionOk="0">
                  <a:moveTo>
                    <a:pt x="930" y="100"/>
                  </a:moveTo>
                  <a:cubicBezTo>
                    <a:pt x="1407" y="100"/>
                    <a:pt x="1766" y="240"/>
                    <a:pt x="1766" y="364"/>
                  </a:cubicBezTo>
                  <a:cubicBezTo>
                    <a:pt x="1766" y="489"/>
                    <a:pt x="1407" y="634"/>
                    <a:pt x="930" y="634"/>
                  </a:cubicBezTo>
                  <a:cubicBezTo>
                    <a:pt x="452" y="634"/>
                    <a:pt x="99" y="489"/>
                    <a:pt x="99" y="364"/>
                  </a:cubicBezTo>
                  <a:cubicBezTo>
                    <a:pt x="99" y="240"/>
                    <a:pt x="452" y="100"/>
                    <a:pt x="930" y="100"/>
                  </a:cubicBezTo>
                  <a:close/>
                  <a:moveTo>
                    <a:pt x="930" y="1"/>
                  </a:moveTo>
                  <a:cubicBezTo>
                    <a:pt x="478" y="1"/>
                    <a:pt x="0" y="131"/>
                    <a:pt x="0" y="364"/>
                  </a:cubicBezTo>
                  <a:cubicBezTo>
                    <a:pt x="0" y="598"/>
                    <a:pt x="478" y="728"/>
                    <a:pt x="930" y="728"/>
                  </a:cubicBezTo>
                  <a:cubicBezTo>
                    <a:pt x="1381" y="728"/>
                    <a:pt x="1859" y="598"/>
                    <a:pt x="1859" y="364"/>
                  </a:cubicBezTo>
                  <a:cubicBezTo>
                    <a:pt x="1859" y="131"/>
                    <a:pt x="1381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5"/>
            <p:cNvSpPr/>
            <p:nvPr/>
          </p:nvSpPr>
          <p:spPr>
            <a:xfrm>
              <a:off x="6176475" y="2160450"/>
              <a:ext cx="23650" cy="83800"/>
            </a:xfrm>
            <a:custGeom>
              <a:avLst/>
              <a:gdLst/>
              <a:ahLst/>
              <a:cxnLst/>
              <a:rect l="l" t="t" r="r" b="b"/>
              <a:pathLst>
                <a:path w="946" h="3352" extrusionOk="0">
                  <a:moveTo>
                    <a:pt x="1" y="0"/>
                  </a:moveTo>
                  <a:lnTo>
                    <a:pt x="1" y="3276"/>
                  </a:lnTo>
                  <a:lnTo>
                    <a:pt x="58" y="3297"/>
                  </a:lnTo>
                  <a:cubicBezTo>
                    <a:pt x="192" y="3333"/>
                    <a:pt x="331" y="3351"/>
                    <a:pt x="470" y="3351"/>
                  </a:cubicBezTo>
                  <a:cubicBezTo>
                    <a:pt x="631" y="3351"/>
                    <a:pt x="792" y="3326"/>
                    <a:pt x="946" y="3276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5"/>
            <p:cNvSpPr/>
            <p:nvPr/>
          </p:nvSpPr>
          <p:spPr>
            <a:xfrm>
              <a:off x="6176475" y="2160450"/>
              <a:ext cx="23650" cy="84375"/>
            </a:xfrm>
            <a:custGeom>
              <a:avLst/>
              <a:gdLst/>
              <a:ahLst/>
              <a:cxnLst/>
              <a:rect l="l" t="t" r="r" b="b"/>
              <a:pathLst>
                <a:path w="946" h="3375" extrusionOk="0">
                  <a:moveTo>
                    <a:pt x="946" y="3276"/>
                  </a:moveTo>
                  <a:lnTo>
                    <a:pt x="946" y="3276"/>
                  </a:lnTo>
                  <a:cubicBezTo>
                    <a:pt x="660" y="3370"/>
                    <a:pt x="349" y="3375"/>
                    <a:pt x="58" y="3297"/>
                  </a:cubicBezTo>
                  <a:lnTo>
                    <a:pt x="1" y="3276"/>
                  </a:lnTo>
                  <a:lnTo>
                    <a:pt x="1" y="0"/>
                  </a:lnTo>
                  <a:lnTo>
                    <a:pt x="94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5"/>
            <p:cNvSpPr/>
            <p:nvPr/>
          </p:nvSpPr>
          <p:spPr>
            <a:xfrm>
              <a:off x="6175175" y="2159275"/>
              <a:ext cx="26250" cy="86200"/>
            </a:xfrm>
            <a:custGeom>
              <a:avLst/>
              <a:gdLst/>
              <a:ahLst/>
              <a:cxnLst/>
              <a:rect l="l" t="t" r="r" b="b"/>
              <a:pathLst>
                <a:path w="1050" h="3448" extrusionOk="0">
                  <a:moveTo>
                    <a:pt x="951" y="94"/>
                  </a:moveTo>
                  <a:lnTo>
                    <a:pt x="951" y="3287"/>
                  </a:lnTo>
                  <a:cubicBezTo>
                    <a:pt x="812" y="3330"/>
                    <a:pt x="668" y="3350"/>
                    <a:pt x="524" y="3350"/>
                  </a:cubicBezTo>
                  <a:cubicBezTo>
                    <a:pt x="390" y="3350"/>
                    <a:pt x="256" y="3332"/>
                    <a:pt x="126" y="3297"/>
                  </a:cubicBezTo>
                  <a:lnTo>
                    <a:pt x="100" y="3287"/>
                  </a:lnTo>
                  <a:lnTo>
                    <a:pt x="100" y="94"/>
                  </a:lnTo>
                  <a:close/>
                  <a:moveTo>
                    <a:pt x="53" y="0"/>
                  </a:moveTo>
                  <a:cubicBezTo>
                    <a:pt x="22" y="0"/>
                    <a:pt x="1" y="21"/>
                    <a:pt x="1" y="47"/>
                  </a:cubicBezTo>
                  <a:lnTo>
                    <a:pt x="1" y="3323"/>
                  </a:lnTo>
                  <a:cubicBezTo>
                    <a:pt x="1" y="3349"/>
                    <a:pt x="17" y="3365"/>
                    <a:pt x="37" y="3370"/>
                  </a:cubicBezTo>
                  <a:lnTo>
                    <a:pt x="94" y="3391"/>
                  </a:lnTo>
                  <a:cubicBezTo>
                    <a:pt x="235" y="3427"/>
                    <a:pt x="380" y="3448"/>
                    <a:pt x="525" y="3448"/>
                  </a:cubicBezTo>
                  <a:cubicBezTo>
                    <a:pt x="691" y="3448"/>
                    <a:pt x="858" y="3422"/>
                    <a:pt x="1013" y="3370"/>
                  </a:cubicBezTo>
                  <a:cubicBezTo>
                    <a:pt x="1034" y="3365"/>
                    <a:pt x="1050" y="3344"/>
                    <a:pt x="1050" y="3323"/>
                  </a:cubicBezTo>
                  <a:lnTo>
                    <a:pt x="1050" y="47"/>
                  </a:lnTo>
                  <a:cubicBezTo>
                    <a:pt x="1050" y="21"/>
                    <a:pt x="1024" y="0"/>
                    <a:pt x="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5"/>
            <p:cNvSpPr/>
            <p:nvPr/>
          </p:nvSpPr>
          <p:spPr>
            <a:xfrm>
              <a:off x="5921050" y="2010500"/>
              <a:ext cx="511800" cy="171350"/>
            </a:xfrm>
            <a:custGeom>
              <a:avLst/>
              <a:gdLst/>
              <a:ahLst/>
              <a:cxnLst/>
              <a:rect l="l" t="t" r="r" b="b"/>
              <a:pathLst>
                <a:path w="20472" h="6854" extrusionOk="0">
                  <a:moveTo>
                    <a:pt x="6481" y="0"/>
                  </a:moveTo>
                  <a:cubicBezTo>
                    <a:pt x="3821" y="0"/>
                    <a:pt x="238" y="594"/>
                    <a:pt x="1" y="3138"/>
                  </a:cubicBezTo>
                  <a:cubicBezTo>
                    <a:pt x="1" y="3138"/>
                    <a:pt x="520" y="5199"/>
                    <a:pt x="4227" y="6081"/>
                  </a:cubicBezTo>
                  <a:cubicBezTo>
                    <a:pt x="6526" y="6629"/>
                    <a:pt x="8447" y="6853"/>
                    <a:pt x="9974" y="6853"/>
                  </a:cubicBezTo>
                  <a:cubicBezTo>
                    <a:pt x="10905" y="6853"/>
                    <a:pt x="11690" y="6770"/>
                    <a:pt x="12326" y="6626"/>
                  </a:cubicBezTo>
                  <a:cubicBezTo>
                    <a:pt x="14003" y="6253"/>
                    <a:pt x="19739" y="4316"/>
                    <a:pt x="19781" y="4067"/>
                  </a:cubicBezTo>
                  <a:cubicBezTo>
                    <a:pt x="19828" y="3812"/>
                    <a:pt x="20471" y="2006"/>
                    <a:pt x="16510" y="1419"/>
                  </a:cubicBezTo>
                  <a:cubicBezTo>
                    <a:pt x="12544" y="827"/>
                    <a:pt x="10124" y="329"/>
                    <a:pt x="8448" y="116"/>
                  </a:cubicBezTo>
                  <a:cubicBezTo>
                    <a:pt x="7937" y="50"/>
                    <a:pt x="7247" y="0"/>
                    <a:pt x="6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5"/>
            <p:cNvSpPr/>
            <p:nvPr/>
          </p:nvSpPr>
          <p:spPr>
            <a:xfrm>
              <a:off x="5921050" y="2006000"/>
              <a:ext cx="511800" cy="179650"/>
            </a:xfrm>
            <a:custGeom>
              <a:avLst/>
              <a:gdLst/>
              <a:ahLst/>
              <a:cxnLst/>
              <a:rect l="l" t="t" r="r" b="b"/>
              <a:pathLst>
                <a:path w="20472" h="7186" extrusionOk="0">
                  <a:moveTo>
                    <a:pt x="1" y="3318"/>
                  </a:moveTo>
                  <a:cubicBezTo>
                    <a:pt x="1" y="3318"/>
                    <a:pt x="520" y="5379"/>
                    <a:pt x="4227" y="6261"/>
                  </a:cubicBezTo>
                  <a:cubicBezTo>
                    <a:pt x="7928" y="7144"/>
                    <a:pt x="10649" y="7185"/>
                    <a:pt x="12326" y="6806"/>
                  </a:cubicBezTo>
                  <a:cubicBezTo>
                    <a:pt x="14003" y="6433"/>
                    <a:pt x="19739" y="4496"/>
                    <a:pt x="19781" y="4247"/>
                  </a:cubicBezTo>
                  <a:cubicBezTo>
                    <a:pt x="19828" y="3992"/>
                    <a:pt x="20471" y="2186"/>
                    <a:pt x="16510" y="1599"/>
                  </a:cubicBezTo>
                  <a:cubicBezTo>
                    <a:pt x="12544" y="1007"/>
                    <a:pt x="10124" y="509"/>
                    <a:pt x="8448" y="296"/>
                  </a:cubicBezTo>
                  <a:cubicBezTo>
                    <a:pt x="6163" y="0"/>
                    <a:pt x="307" y="42"/>
                    <a:pt x="1" y="33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5"/>
            <p:cNvSpPr/>
            <p:nvPr/>
          </p:nvSpPr>
          <p:spPr>
            <a:xfrm>
              <a:off x="5919875" y="2009175"/>
              <a:ext cx="500125" cy="173900"/>
            </a:xfrm>
            <a:custGeom>
              <a:avLst/>
              <a:gdLst/>
              <a:ahLst/>
              <a:cxnLst/>
              <a:rect l="l" t="t" r="r" b="b"/>
              <a:pathLst>
                <a:path w="20005" h="6956" extrusionOk="0">
                  <a:moveTo>
                    <a:pt x="6557" y="102"/>
                  </a:moveTo>
                  <a:cubicBezTo>
                    <a:pt x="7272" y="102"/>
                    <a:pt x="7939" y="146"/>
                    <a:pt x="8489" y="216"/>
                  </a:cubicBezTo>
                  <a:cubicBezTo>
                    <a:pt x="9273" y="314"/>
                    <a:pt x="10218" y="475"/>
                    <a:pt x="11412" y="683"/>
                  </a:cubicBezTo>
                  <a:cubicBezTo>
                    <a:pt x="12762" y="917"/>
                    <a:pt x="14439" y="1202"/>
                    <a:pt x="16552" y="1514"/>
                  </a:cubicBezTo>
                  <a:cubicBezTo>
                    <a:pt x="18125" y="1752"/>
                    <a:pt x="19153" y="2199"/>
                    <a:pt x="19600" y="2858"/>
                  </a:cubicBezTo>
                  <a:cubicBezTo>
                    <a:pt x="19838" y="3206"/>
                    <a:pt x="19906" y="3642"/>
                    <a:pt x="19797" y="4052"/>
                  </a:cubicBezTo>
                  <a:cubicBezTo>
                    <a:pt x="19792" y="4073"/>
                    <a:pt x="19786" y="4089"/>
                    <a:pt x="19786" y="4104"/>
                  </a:cubicBezTo>
                  <a:cubicBezTo>
                    <a:pt x="19584" y="4374"/>
                    <a:pt x="14133" y="6238"/>
                    <a:pt x="12362" y="6633"/>
                  </a:cubicBezTo>
                  <a:cubicBezTo>
                    <a:pt x="11694" y="6783"/>
                    <a:pt x="10909" y="6857"/>
                    <a:pt x="10031" y="6857"/>
                  </a:cubicBezTo>
                  <a:cubicBezTo>
                    <a:pt x="8392" y="6857"/>
                    <a:pt x="6427" y="6598"/>
                    <a:pt x="4284" y="6087"/>
                  </a:cubicBezTo>
                  <a:cubicBezTo>
                    <a:pt x="764" y="5252"/>
                    <a:pt x="141" y="3325"/>
                    <a:pt x="100" y="3191"/>
                  </a:cubicBezTo>
                  <a:cubicBezTo>
                    <a:pt x="167" y="2490"/>
                    <a:pt x="499" y="1898"/>
                    <a:pt x="1086" y="1425"/>
                  </a:cubicBezTo>
                  <a:cubicBezTo>
                    <a:pt x="2334" y="424"/>
                    <a:pt x="4620" y="102"/>
                    <a:pt x="6557" y="102"/>
                  </a:cubicBezTo>
                  <a:close/>
                  <a:moveTo>
                    <a:pt x="6518" y="0"/>
                  </a:moveTo>
                  <a:cubicBezTo>
                    <a:pt x="4655" y="0"/>
                    <a:pt x="2346" y="293"/>
                    <a:pt x="1024" y="1347"/>
                  </a:cubicBezTo>
                  <a:cubicBezTo>
                    <a:pt x="411" y="1841"/>
                    <a:pt x="63" y="2458"/>
                    <a:pt x="1" y="3191"/>
                  </a:cubicBezTo>
                  <a:cubicBezTo>
                    <a:pt x="1" y="3196"/>
                    <a:pt x="1" y="3201"/>
                    <a:pt x="1" y="3206"/>
                  </a:cubicBezTo>
                  <a:cubicBezTo>
                    <a:pt x="6" y="3227"/>
                    <a:pt x="567" y="5304"/>
                    <a:pt x="4258" y="6181"/>
                  </a:cubicBezTo>
                  <a:cubicBezTo>
                    <a:pt x="6413" y="6695"/>
                    <a:pt x="8385" y="6954"/>
                    <a:pt x="10036" y="6954"/>
                  </a:cubicBezTo>
                  <a:cubicBezTo>
                    <a:pt x="10083" y="6955"/>
                    <a:pt x="10129" y="6955"/>
                    <a:pt x="10175" y="6955"/>
                  </a:cubicBezTo>
                  <a:cubicBezTo>
                    <a:pt x="10913" y="6955"/>
                    <a:pt x="11655" y="6878"/>
                    <a:pt x="12378" y="6726"/>
                  </a:cubicBezTo>
                  <a:cubicBezTo>
                    <a:pt x="13286" y="6524"/>
                    <a:pt x="15213" y="5911"/>
                    <a:pt x="16729" y="5397"/>
                  </a:cubicBezTo>
                  <a:cubicBezTo>
                    <a:pt x="17601" y="5101"/>
                    <a:pt x="18348" y="4831"/>
                    <a:pt x="18899" y="4613"/>
                  </a:cubicBezTo>
                  <a:cubicBezTo>
                    <a:pt x="19854" y="4239"/>
                    <a:pt x="19864" y="4167"/>
                    <a:pt x="19875" y="4125"/>
                  </a:cubicBezTo>
                  <a:cubicBezTo>
                    <a:pt x="19875" y="4109"/>
                    <a:pt x="19880" y="4094"/>
                    <a:pt x="19885" y="4073"/>
                  </a:cubicBezTo>
                  <a:cubicBezTo>
                    <a:pt x="20004" y="3637"/>
                    <a:pt x="19927" y="3175"/>
                    <a:pt x="19672" y="2801"/>
                  </a:cubicBezTo>
                  <a:cubicBezTo>
                    <a:pt x="19210" y="2121"/>
                    <a:pt x="18161" y="1659"/>
                    <a:pt x="16557" y="1420"/>
                  </a:cubicBezTo>
                  <a:cubicBezTo>
                    <a:pt x="14449" y="1103"/>
                    <a:pt x="12772" y="818"/>
                    <a:pt x="11423" y="584"/>
                  </a:cubicBezTo>
                  <a:cubicBezTo>
                    <a:pt x="10229" y="382"/>
                    <a:pt x="9289" y="216"/>
                    <a:pt x="8500" y="117"/>
                  </a:cubicBezTo>
                  <a:cubicBezTo>
                    <a:pt x="7982" y="50"/>
                    <a:pt x="7288" y="0"/>
                    <a:pt x="6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5"/>
            <p:cNvSpPr/>
            <p:nvPr/>
          </p:nvSpPr>
          <p:spPr>
            <a:xfrm>
              <a:off x="5925200" y="2061550"/>
              <a:ext cx="500500" cy="120425"/>
            </a:xfrm>
            <a:custGeom>
              <a:avLst/>
              <a:gdLst/>
              <a:ahLst/>
              <a:cxnLst/>
              <a:rect l="l" t="t" r="r" b="b"/>
              <a:pathLst>
                <a:path w="20020" h="4817" extrusionOk="0">
                  <a:moveTo>
                    <a:pt x="18530" y="0"/>
                  </a:moveTo>
                  <a:lnTo>
                    <a:pt x="18530" y="0"/>
                  </a:lnTo>
                  <a:cubicBezTo>
                    <a:pt x="18577" y="254"/>
                    <a:pt x="18566" y="514"/>
                    <a:pt x="18499" y="763"/>
                  </a:cubicBezTo>
                  <a:cubicBezTo>
                    <a:pt x="18452" y="1012"/>
                    <a:pt x="12720" y="2949"/>
                    <a:pt x="11043" y="3328"/>
                  </a:cubicBezTo>
                  <a:cubicBezTo>
                    <a:pt x="10409" y="3469"/>
                    <a:pt x="9628" y="3551"/>
                    <a:pt x="8702" y="3551"/>
                  </a:cubicBezTo>
                  <a:cubicBezTo>
                    <a:pt x="7172" y="3551"/>
                    <a:pt x="5248" y="3327"/>
                    <a:pt x="2939" y="2778"/>
                  </a:cubicBezTo>
                  <a:cubicBezTo>
                    <a:pt x="1569" y="2456"/>
                    <a:pt x="634" y="1963"/>
                    <a:pt x="1" y="1480"/>
                  </a:cubicBezTo>
                  <a:lnTo>
                    <a:pt x="1" y="1480"/>
                  </a:lnTo>
                  <a:cubicBezTo>
                    <a:pt x="343" y="2118"/>
                    <a:pt x="1345" y="3395"/>
                    <a:pt x="4061" y="4044"/>
                  </a:cubicBezTo>
                  <a:cubicBezTo>
                    <a:pt x="6363" y="4593"/>
                    <a:pt x="8283" y="4816"/>
                    <a:pt x="9809" y="4816"/>
                  </a:cubicBezTo>
                  <a:cubicBezTo>
                    <a:pt x="10740" y="4816"/>
                    <a:pt x="11524" y="4733"/>
                    <a:pt x="12160" y="4590"/>
                  </a:cubicBezTo>
                  <a:cubicBezTo>
                    <a:pt x="13837" y="4211"/>
                    <a:pt x="19573" y="2279"/>
                    <a:pt x="19615" y="2025"/>
                  </a:cubicBezTo>
                  <a:cubicBezTo>
                    <a:pt x="19651" y="1833"/>
                    <a:pt x="20020" y="768"/>
                    <a:pt x="18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5"/>
            <p:cNvSpPr/>
            <p:nvPr/>
          </p:nvSpPr>
          <p:spPr>
            <a:xfrm>
              <a:off x="5923275" y="2060225"/>
              <a:ext cx="498675" cy="122850"/>
            </a:xfrm>
            <a:custGeom>
              <a:avLst/>
              <a:gdLst/>
              <a:ahLst/>
              <a:cxnLst/>
              <a:rect l="l" t="t" r="r" b="b"/>
              <a:pathLst>
                <a:path w="19947" h="4914" extrusionOk="0">
                  <a:moveTo>
                    <a:pt x="18674" y="141"/>
                  </a:moveTo>
                  <a:cubicBezTo>
                    <a:pt x="19926" y="832"/>
                    <a:pt x="19723" y="1714"/>
                    <a:pt x="19661" y="2010"/>
                  </a:cubicBezTo>
                  <a:cubicBezTo>
                    <a:pt x="19656" y="2031"/>
                    <a:pt x="19650" y="2047"/>
                    <a:pt x="19650" y="2062"/>
                  </a:cubicBezTo>
                  <a:cubicBezTo>
                    <a:pt x="19448" y="2337"/>
                    <a:pt x="13997" y="4196"/>
                    <a:pt x="12226" y="4591"/>
                  </a:cubicBezTo>
                  <a:cubicBezTo>
                    <a:pt x="11558" y="4743"/>
                    <a:pt x="10774" y="4818"/>
                    <a:pt x="9896" y="4818"/>
                  </a:cubicBezTo>
                  <a:cubicBezTo>
                    <a:pt x="8257" y="4818"/>
                    <a:pt x="6292" y="4556"/>
                    <a:pt x="4148" y="4045"/>
                  </a:cubicBezTo>
                  <a:cubicBezTo>
                    <a:pt x="1734" y="3469"/>
                    <a:pt x="685" y="2410"/>
                    <a:pt x="239" y="1709"/>
                  </a:cubicBezTo>
                  <a:lnTo>
                    <a:pt x="239" y="1709"/>
                  </a:lnTo>
                  <a:cubicBezTo>
                    <a:pt x="971" y="2223"/>
                    <a:pt x="1905" y="2618"/>
                    <a:pt x="3006" y="2877"/>
                  </a:cubicBezTo>
                  <a:cubicBezTo>
                    <a:pt x="5160" y="3388"/>
                    <a:pt x="7135" y="3650"/>
                    <a:pt x="8784" y="3650"/>
                  </a:cubicBezTo>
                  <a:cubicBezTo>
                    <a:pt x="9668" y="3650"/>
                    <a:pt x="10457" y="3575"/>
                    <a:pt x="11131" y="3422"/>
                  </a:cubicBezTo>
                  <a:cubicBezTo>
                    <a:pt x="12039" y="3220"/>
                    <a:pt x="13966" y="2607"/>
                    <a:pt x="15482" y="2093"/>
                  </a:cubicBezTo>
                  <a:cubicBezTo>
                    <a:pt x="16349" y="1797"/>
                    <a:pt x="17096" y="1528"/>
                    <a:pt x="17646" y="1315"/>
                  </a:cubicBezTo>
                  <a:cubicBezTo>
                    <a:pt x="18602" y="941"/>
                    <a:pt x="18617" y="863"/>
                    <a:pt x="18622" y="821"/>
                  </a:cubicBezTo>
                  <a:cubicBezTo>
                    <a:pt x="18622" y="811"/>
                    <a:pt x="18628" y="790"/>
                    <a:pt x="18633" y="770"/>
                  </a:cubicBezTo>
                  <a:cubicBezTo>
                    <a:pt x="18685" y="567"/>
                    <a:pt x="18700" y="354"/>
                    <a:pt x="18674" y="141"/>
                  </a:cubicBezTo>
                  <a:close/>
                  <a:moveTo>
                    <a:pt x="18608" y="1"/>
                  </a:moveTo>
                  <a:cubicBezTo>
                    <a:pt x="18597" y="1"/>
                    <a:pt x="18585" y="5"/>
                    <a:pt x="18576" y="12"/>
                  </a:cubicBezTo>
                  <a:cubicBezTo>
                    <a:pt x="18560" y="22"/>
                    <a:pt x="18555" y="43"/>
                    <a:pt x="18560" y="58"/>
                  </a:cubicBezTo>
                  <a:cubicBezTo>
                    <a:pt x="18602" y="287"/>
                    <a:pt x="18591" y="520"/>
                    <a:pt x="18534" y="744"/>
                  </a:cubicBezTo>
                  <a:cubicBezTo>
                    <a:pt x="18529" y="764"/>
                    <a:pt x="18524" y="785"/>
                    <a:pt x="18524" y="795"/>
                  </a:cubicBezTo>
                  <a:cubicBezTo>
                    <a:pt x="18327" y="1071"/>
                    <a:pt x="12870" y="2929"/>
                    <a:pt x="11105" y="3329"/>
                  </a:cubicBezTo>
                  <a:cubicBezTo>
                    <a:pt x="10435" y="3479"/>
                    <a:pt x="9650" y="3554"/>
                    <a:pt x="8771" y="3554"/>
                  </a:cubicBezTo>
                  <a:cubicBezTo>
                    <a:pt x="7133" y="3554"/>
                    <a:pt x="5170" y="3294"/>
                    <a:pt x="3027" y="2784"/>
                  </a:cubicBezTo>
                  <a:cubicBezTo>
                    <a:pt x="1838" y="2498"/>
                    <a:pt x="851" y="2062"/>
                    <a:pt x="104" y="1491"/>
                  </a:cubicBezTo>
                  <a:cubicBezTo>
                    <a:pt x="93" y="1478"/>
                    <a:pt x="80" y="1472"/>
                    <a:pt x="68" y="1472"/>
                  </a:cubicBezTo>
                  <a:cubicBezTo>
                    <a:pt x="33" y="1472"/>
                    <a:pt x="0" y="1519"/>
                    <a:pt x="31" y="1553"/>
                  </a:cubicBezTo>
                  <a:cubicBezTo>
                    <a:pt x="400" y="2244"/>
                    <a:pt x="1428" y="3500"/>
                    <a:pt x="4122" y="4139"/>
                  </a:cubicBezTo>
                  <a:cubicBezTo>
                    <a:pt x="6277" y="4653"/>
                    <a:pt x="8249" y="4912"/>
                    <a:pt x="9900" y="4912"/>
                  </a:cubicBezTo>
                  <a:cubicBezTo>
                    <a:pt x="9947" y="4913"/>
                    <a:pt x="9993" y="4913"/>
                    <a:pt x="10040" y="4913"/>
                  </a:cubicBezTo>
                  <a:cubicBezTo>
                    <a:pt x="10782" y="4913"/>
                    <a:pt x="11519" y="4836"/>
                    <a:pt x="12247" y="4684"/>
                  </a:cubicBezTo>
                  <a:cubicBezTo>
                    <a:pt x="13156" y="4476"/>
                    <a:pt x="15082" y="3869"/>
                    <a:pt x="16593" y="3350"/>
                  </a:cubicBezTo>
                  <a:cubicBezTo>
                    <a:pt x="17465" y="3054"/>
                    <a:pt x="18212" y="2784"/>
                    <a:pt x="18763" y="2571"/>
                  </a:cubicBezTo>
                  <a:cubicBezTo>
                    <a:pt x="19718" y="2197"/>
                    <a:pt x="19733" y="2125"/>
                    <a:pt x="19739" y="2078"/>
                  </a:cubicBezTo>
                  <a:cubicBezTo>
                    <a:pt x="19744" y="2067"/>
                    <a:pt x="19744" y="2047"/>
                    <a:pt x="19749" y="2026"/>
                  </a:cubicBezTo>
                  <a:cubicBezTo>
                    <a:pt x="19946" y="1169"/>
                    <a:pt x="19567" y="489"/>
                    <a:pt x="18628" y="6"/>
                  </a:cubicBezTo>
                  <a:cubicBezTo>
                    <a:pt x="18622" y="2"/>
                    <a:pt x="18615" y="1"/>
                    <a:pt x="18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5"/>
            <p:cNvSpPr/>
            <p:nvPr/>
          </p:nvSpPr>
          <p:spPr>
            <a:xfrm>
              <a:off x="5925200" y="2061550"/>
              <a:ext cx="500500" cy="120425"/>
            </a:xfrm>
            <a:custGeom>
              <a:avLst/>
              <a:gdLst/>
              <a:ahLst/>
              <a:cxnLst/>
              <a:rect l="l" t="t" r="r" b="b"/>
              <a:pathLst>
                <a:path w="20020" h="4817" extrusionOk="0">
                  <a:moveTo>
                    <a:pt x="18530" y="0"/>
                  </a:moveTo>
                  <a:lnTo>
                    <a:pt x="18530" y="0"/>
                  </a:lnTo>
                  <a:cubicBezTo>
                    <a:pt x="18577" y="254"/>
                    <a:pt x="18566" y="514"/>
                    <a:pt x="18499" y="763"/>
                  </a:cubicBezTo>
                  <a:cubicBezTo>
                    <a:pt x="18452" y="1012"/>
                    <a:pt x="12720" y="2949"/>
                    <a:pt x="11043" y="3328"/>
                  </a:cubicBezTo>
                  <a:cubicBezTo>
                    <a:pt x="10409" y="3469"/>
                    <a:pt x="9628" y="3551"/>
                    <a:pt x="8702" y="3551"/>
                  </a:cubicBezTo>
                  <a:cubicBezTo>
                    <a:pt x="7172" y="3551"/>
                    <a:pt x="5248" y="3327"/>
                    <a:pt x="2939" y="2778"/>
                  </a:cubicBezTo>
                  <a:cubicBezTo>
                    <a:pt x="1569" y="2456"/>
                    <a:pt x="634" y="1963"/>
                    <a:pt x="1" y="1480"/>
                  </a:cubicBezTo>
                  <a:lnTo>
                    <a:pt x="1" y="1480"/>
                  </a:lnTo>
                  <a:cubicBezTo>
                    <a:pt x="343" y="2118"/>
                    <a:pt x="1345" y="3395"/>
                    <a:pt x="4061" y="4044"/>
                  </a:cubicBezTo>
                  <a:cubicBezTo>
                    <a:pt x="6363" y="4593"/>
                    <a:pt x="8283" y="4816"/>
                    <a:pt x="9809" y="4816"/>
                  </a:cubicBezTo>
                  <a:cubicBezTo>
                    <a:pt x="10740" y="4816"/>
                    <a:pt x="11524" y="4733"/>
                    <a:pt x="12160" y="4590"/>
                  </a:cubicBezTo>
                  <a:cubicBezTo>
                    <a:pt x="13837" y="4211"/>
                    <a:pt x="19573" y="2279"/>
                    <a:pt x="19615" y="2025"/>
                  </a:cubicBezTo>
                  <a:cubicBezTo>
                    <a:pt x="19651" y="1833"/>
                    <a:pt x="20020" y="768"/>
                    <a:pt x="1853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5"/>
            <p:cNvSpPr/>
            <p:nvPr/>
          </p:nvSpPr>
          <p:spPr>
            <a:xfrm>
              <a:off x="6104325" y="1842425"/>
              <a:ext cx="349550" cy="256150"/>
            </a:xfrm>
            <a:custGeom>
              <a:avLst/>
              <a:gdLst/>
              <a:ahLst/>
              <a:cxnLst/>
              <a:rect l="l" t="t" r="r" b="b"/>
              <a:pathLst>
                <a:path w="13982" h="10246" extrusionOk="0">
                  <a:moveTo>
                    <a:pt x="4112" y="1"/>
                  </a:moveTo>
                  <a:cubicBezTo>
                    <a:pt x="3163" y="1"/>
                    <a:pt x="2358" y="125"/>
                    <a:pt x="1838" y="438"/>
                  </a:cubicBezTo>
                  <a:cubicBezTo>
                    <a:pt x="1838" y="438"/>
                    <a:pt x="1746" y="251"/>
                    <a:pt x="1641" y="251"/>
                  </a:cubicBezTo>
                  <a:cubicBezTo>
                    <a:pt x="1589" y="251"/>
                    <a:pt x="1534" y="297"/>
                    <a:pt x="1485" y="438"/>
                  </a:cubicBezTo>
                  <a:cubicBezTo>
                    <a:pt x="1397" y="692"/>
                    <a:pt x="1402" y="972"/>
                    <a:pt x="1501" y="1227"/>
                  </a:cubicBezTo>
                  <a:cubicBezTo>
                    <a:pt x="1501" y="1227"/>
                    <a:pt x="0" y="4923"/>
                    <a:pt x="504" y="7436"/>
                  </a:cubicBezTo>
                  <a:cubicBezTo>
                    <a:pt x="504" y="7436"/>
                    <a:pt x="270" y="7841"/>
                    <a:pt x="468" y="8069"/>
                  </a:cubicBezTo>
                  <a:cubicBezTo>
                    <a:pt x="518" y="8126"/>
                    <a:pt x="580" y="8147"/>
                    <a:pt x="645" y="8147"/>
                  </a:cubicBezTo>
                  <a:cubicBezTo>
                    <a:pt x="843" y="8147"/>
                    <a:pt x="1070" y="7950"/>
                    <a:pt x="1070" y="7950"/>
                  </a:cubicBezTo>
                  <a:cubicBezTo>
                    <a:pt x="1070" y="7950"/>
                    <a:pt x="5581" y="8853"/>
                    <a:pt x="7788" y="9056"/>
                  </a:cubicBezTo>
                  <a:cubicBezTo>
                    <a:pt x="7788" y="9056"/>
                    <a:pt x="9871" y="9798"/>
                    <a:pt x="10800" y="9798"/>
                  </a:cubicBezTo>
                  <a:cubicBezTo>
                    <a:pt x="10803" y="9798"/>
                    <a:pt x="10806" y="9798"/>
                    <a:pt x="10809" y="9798"/>
                  </a:cubicBezTo>
                  <a:cubicBezTo>
                    <a:pt x="10809" y="9798"/>
                    <a:pt x="11204" y="10245"/>
                    <a:pt x="11451" y="10245"/>
                  </a:cubicBezTo>
                  <a:cubicBezTo>
                    <a:pt x="11534" y="10245"/>
                    <a:pt x="11601" y="10194"/>
                    <a:pt x="11630" y="10058"/>
                  </a:cubicBezTo>
                  <a:cubicBezTo>
                    <a:pt x="11739" y="9513"/>
                    <a:pt x="11495" y="9222"/>
                    <a:pt x="11495" y="9222"/>
                  </a:cubicBezTo>
                  <a:cubicBezTo>
                    <a:pt x="11495" y="9222"/>
                    <a:pt x="12803" y="6844"/>
                    <a:pt x="13083" y="4612"/>
                  </a:cubicBezTo>
                  <a:cubicBezTo>
                    <a:pt x="13340" y="2597"/>
                    <a:pt x="13389" y="2587"/>
                    <a:pt x="13390" y="2587"/>
                  </a:cubicBezTo>
                  <a:cubicBezTo>
                    <a:pt x="13390" y="2587"/>
                    <a:pt x="13390" y="2587"/>
                    <a:pt x="13390" y="2587"/>
                  </a:cubicBezTo>
                  <a:cubicBezTo>
                    <a:pt x="13390" y="2587"/>
                    <a:pt x="13982" y="2213"/>
                    <a:pt x="13888" y="1865"/>
                  </a:cubicBezTo>
                  <a:cubicBezTo>
                    <a:pt x="13850" y="1721"/>
                    <a:pt x="13750" y="1678"/>
                    <a:pt x="13645" y="1678"/>
                  </a:cubicBezTo>
                  <a:cubicBezTo>
                    <a:pt x="13494" y="1678"/>
                    <a:pt x="13333" y="1767"/>
                    <a:pt x="13333" y="1767"/>
                  </a:cubicBezTo>
                  <a:cubicBezTo>
                    <a:pt x="13333" y="1767"/>
                    <a:pt x="7698" y="1"/>
                    <a:pt x="4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5"/>
            <p:cNvSpPr/>
            <p:nvPr/>
          </p:nvSpPr>
          <p:spPr>
            <a:xfrm>
              <a:off x="6104325" y="1815975"/>
              <a:ext cx="349550" cy="291400"/>
            </a:xfrm>
            <a:custGeom>
              <a:avLst/>
              <a:gdLst/>
              <a:ahLst/>
              <a:cxnLst/>
              <a:rect l="l" t="t" r="r" b="b"/>
              <a:pathLst>
                <a:path w="13982" h="11656" extrusionOk="0">
                  <a:moveTo>
                    <a:pt x="13333" y="2825"/>
                  </a:moveTo>
                  <a:cubicBezTo>
                    <a:pt x="13333" y="2825"/>
                    <a:pt x="4320" y="0"/>
                    <a:pt x="1838" y="1496"/>
                  </a:cubicBezTo>
                  <a:cubicBezTo>
                    <a:pt x="1838" y="1496"/>
                    <a:pt x="1631" y="1075"/>
                    <a:pt x="1485" y="1496"/>
                  </a:cubicBezTo>
                  <a:cubicBezTo>
                    <a:pt x="1397" y="1750"/>
                    <a:pt x="1402" y="2030"/>
                    <a:pt x="1501" y="2285"/>
                  </a:cubicBezTo>
                  <a:cubicBezTo>
                    <a:pt x="1501" y="2285"/>
                    <a:pt x="0" y="5981"/>
                    <a:pt x="504" y="8494"/>
                  </a:cubicBezTo>
                  <a:cubicBezTo>
                    <a:pt x="504" y="8494"/>
                    <a:pt x="270" y="8899"/>
                    <a:pt x="468" y="9127"/>
                  </a:cubicBezTo>
                  <a:cubicBezTo>
                    <a:pt x="670" y="9356"/>
                    <a:pt x="1070" y="9008"/>
                    <a:pt x="1070" y="9008"/>
                  </a:cubicBezTo>
                  <a:cubicBezTo>
                    <a:pt x="1070" y="9008"/>
                    <a:pt x="5581" y="9911"/>
                    <a:pt x="7788" y="10114"/>
                  </a:cubicBezTo>
                  <a:cubicBezTo>
                    <a:pt x="7788" y="10114"/>
                    <a:pt x="9885" y="10861"/>
                    <a:pt x="10809" y="10856"/>
                  </a:cubicBezTo>
                  <a:cubicBezTo>
                    <a:pt x="10809" y="10856"/>
                    <a:pt x="11515" y="11656"/>
                    <a:pt x="11630" y="11116"/>
                  </a:cubicBezTo>
                  <a:cubicBezTo>
                    <a:pt x="11739" y="10571"/>
                    <a:pt x="11495" y="10280"/>
                    <a:pt x="11495" y="10280"/>
                  </a:cubicBezTo>
                  <a:cubicBezTo>
                    <a:pt x="11495" y="10280"/>
                    <a:pt x="12803" y="7902"/>
                    <a:pt x="13083" y="5670"/>
                  </a:cubicBezTo>
                  <a:cubicBezTo>
                    <a:pt x="13343" y="3635"/>
                    <a:pt x="13390" y="3645"/>
                    <a:pt x="13390" y="3645"/>
                  </a:cubicBezTo>
                  <a:cubicBezTo>
                    <a:pt x="13390" y="3645"/>
                    <a:pt x="13982" y="3271"/>
                    <a:pt x="13888" y="2923"/>
                  </a:cubicBezTo>
                  <a:cubicBezTo>
                    <a:pt x="13795" y="2570"/>
                    <a:pt x="13333" y="2825"/>
                    <a:pt x="13333" y="28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5"/>
            <p:cNvSpPr/>
            <p:nvPr/>
          </p:nvSpPr>
          <p:spPr>
            <a:xfrm>
              <a:off x="6112875" y="2029225"/>
              <a:ext cx="4450" cy="12600"/>
            </a:xfrm>
            <a:custGeom>
              <a:avLst/>
              <a:gdLst/>
              <a:ahLst/>
              <a:cxnLst/>
              <a:rect l="l" t="t" r="r" b="b"/>
              <a:pathLst>
                <a:path w="178" h="504" extrusionOk="0">
                  <a:moveTo>
                    <a:pt x="177" y="198"/>
                  </a:moveTo>
                  <a:cubicBezTo>
                    <a:pt x="162" y="135"/>
                    <a:pt x="152" y="68"/>
                    <a:pt x="141" y="0"/>
                  </a:cubicBezTo>
                  <a:cubicBezTo>
                    <a:pt x="100" y="89"/>
                    <a:pt x="1" y="317"/>
                    <a:pt x="68" y="504"/>
                  </a:cubicBezTo>
                  <a:cubicBezTo>
                    <a:pt x="89" y="395"/>
                    <a:pt x="126" y="296"/>
                    <a:pt x="177" y="198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5"/>
            <p:cNvSpPr/>
            <p:nvPr/>
          </p:nvSpPr>
          <p:spPr>
            <a:xfrm>
              <a:off x="6392075" y="2076075"/>
              <a:ext cx="3775" cy="11700"/>
            </a:xfrm>
            <a:custGeom>
              <a:avLst/>
              <a:gdLst/>
              <a:ahLst/>
              <a:cxnLst/>
              <a:rect l="l" t="t" r="r" b="b"/>
              <a:pathLst>
                <a:path w="151" h="468" extrusionOk="0">
                  <a:moveTo>
                    <a:pt x="0" y="110"/>
                  </a:moveTo>
                  <a:cubicBezTo>
                    <a:pt x="73" y="213"/>
                    <a:pt x="125" y="338"/>
                    <a:pt x="146" y="468"/>
                  </a:cubicBezTo>
                  <a:cubicBezTo>
                    <a:pt x="151" y="307"/>
                    <a:pt x="120" y="146"/>
                    <a:pt x="57" y="1"/>
                  </a:cubicBezTo>
                  <a:cubicBezTo>
                    <a:pt x="21" y="68"/>
                    <a:pt x="0" y="110"/>
                    <a:pt x="0" y="110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5"/>
            <p:cNvSpPr/>
            <p:nvPr/>
          </p:nvSpPr>
          <p:spPr>
            <a:xfrm>
              <a:off x="6111075" y="1858800"/>
              <a:ext cx="342925" cy="248700"/>
            </a:xfrm>
            <a:custGeom>
              <a:avLst/>
              <a:gdLst/>
              <a:ahLst/>
              <a:cxnLst/>
              <a:rect l="l" t="t" r="r" b="b"/>
              <a:pathLst>
                <a:path w="13717" h="9948" extrusionOk="0">
                  <a:moveTo>
                    <a:pt x="13120" y="1932"/>
                  </a:moveTo>
                  <a:cubicBezTo>
                    <a:pt x="13120" y="1932"/>
                    <a:pt x="13073" y="1922"/>
                    <a:pt x="12819" y="3957"/>
                  </a:cubicBezTo>
                  <a:cubicBezTo>
                    <a:pt x="12538" y="6189"/>
                    <a:pt x="11225" y="8567"/>
                    <a:pt x="11225" y="8567"/>
                  </a:cubicBezTo>
                  <a:cubicBezTo>
                    <a:pt x="11225" y="8567"/>
                    <a:pt x="11469" y="8852"/>
                    <a:pt x="11360" y="9398"/>
                  </a:cubicBezTo>
                  <a:cubicBezTo>
                    <a:pt x="11245" y="9948"/>
                    <a:pt x="10539" y="9138"/>
                    <a:pt x="10539" y="9138"/>
                  </a:cubicBezTo>
                  <a:cubicBezTo>
                    <a:pt x="9615" y="9148"/>
                    <a:pt x="7518" y="8401"/>
                    <a:pt x="7518" y="8401"/>
                  </a:cubicBezTo>
                  <a:cubicBezTo>
                    <a:pt x="5311" y="8198"/>
                    <a:pt x="800" y="7295"/>
                    <a:pt x="800" y="7295"/>
                  </a:cubicBezTo>
                  <a:cubicBezTo>
                    <a:pt x="800" y="7295"/>
                    <a:pt x="400" y="7643"/>
                    <a:pt x="198" y="7414"/>
                  </a:cubicBezTo>
                  <a:cubicBezTo>
                    <a:pt x="0" y="7186"/>
                    <a:pt x="234" y="6781"/>
                    <a:pt x="234" y="6781"/>
                  </a:cubicBezTo>
                  <a:cubicBezTo>
                    <a:pt x="140" y="6277"/>
                    <a:pt x="109" y="5763"/>
                    <a:pt x="140" y="5249"/>
                  </a:cubicBezTo>
                  <a:cubicBezTo>
                    <a:pt x="3245" y="6667"/>
                    <a:pt x="5249" y="6781"/>
                    <a:pt x="7809" y="5031"/>
                  </a:cubicBezTo>
                  <a:cubicBezTo>
                    <a:pt x="9729" y="3718"/>
                    <a:pt x="9646" y="977"/>
                    <a:pt x="8800" y="1"/>
                  </a:cubicBezTo>
                  <a:cubicBezTo>
                    <a:pt x="11126" y="504"/>
                    <a:pt x="13063" y="1112"/>
                    <a:pt x="13063" y="1112"/>
                  </a:cubicBezTo>
                  <a:cubicBezTo>
                    <a:pt x="13063" y="1112"/>
                    <a:pt x="13525" y="857"/>
                    <a:pt x="13618" y="1205"/>
                  </a:cubicBezTo>
                  <a:cubicBezTo>
                    <a:pt x="13717" y="1558"/>
                    <a:pt x="13120" y="1932"/>
                    <a:pt x="13120" y="1932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5"/>
            <p:cNvSpPr/>
            <p:nvPr/>
          </p:nvSpPr>
          <p:spPr>
            <a:xfrm>
              <a:off x="6103800" y="1841100"/>
              <a:ext cx="351250" cy="258625"/>
            </a:xfrm>
            <a:custGeom>
              <a:avLst/>
              <a:gdLst/>
              <a:ahLst/>
              <a:cxnLst/>
              <a:rect l="l" t="t" r="r" b="b"/>
              <a:pathLst>
                <a:path w="14050" h="10345" extrusionOk="0">
                  <a:moveTo>
                    <a:pt x="4120" y="104"/>
                  </a:moveTo>
                  <a:cubicBezTo>
                    <a:pt x="7663" y="104"/>
                    <a:pt x="13269" y="1846"/>
                    <a:pt x="13343" y="1866"/>
                  </a:cubicBezTo>
                  <a:cubicBezTo>
                    <a:pt x="13347" y="1869"/>
                    <a:pt x="13353" y="1870"/>
                    <a:pt x="13358" y="1870"/>
                  </a:cubicBezTo>
                  <a:cubicBezTo>
                    <a:pt x="13366" y="1870"/>
                    <a:pt x="13373" y="1867"/>
                    <a:pt x="13380" y="1861"/>
                  </a:cubicBezTo>
                  <a:cubicBezTo>
                    <a:pt x="13432" y="1837"/>
                    <a:pt x="13558" y="1782"/>
                    <a:pt x="13670" y="1782"/>
                  </a:cubicBezTo>
                  <a:cubicBezTo>
                    <a:pt x="13703" y="1782"/>
                    <a:pt x="13735" y="1787"/>
                    <a:pt x="13764" y="1799"/>
                  </a:cubicBezTo>
                  <a:cubicBezTo>
                    <a:pt x="13816" y="1825"/>
                    <a:pt x="13852" y="1872"/>
                    <a:pt x="13862" y="1929"/>
                  </a:cubicBezTo>
                  <a:cubicBezTo>
                    <a:pt x="13945" y="2235"/>
                    <a:pt x="13416" y="2578"/>
                    <a:pt x="13385" y="2593"/>
                  </a:cubicBezTo>
                  <a:lnTo>
                    <a:pt x="13380" y="2598"/>
                  </a:lnTo>
                  <a:cubicBezTo>
                    <a:pt x="13359" y="2614"/>
                    <a:pt x="13312" y="2645"/>
                    <a:pt x="13058" y="4654"/>
                  </a:cubicBezTo>
                  <a:cubicBezTo>
                    <a:pt x="12782" y="6850"/>
                    <a:pt x="11485" y="9228"/>
                    <a:pt x="11474" y="9249"/>
                  </a:cubicBezTo>
                  <a:cubicBezTo>
                    <a:pt x="11464" y="9270"/>
                    <a:pt x="11464" y="9291"/>
                    <a:pt x="11479" y="9306"/>
                  </a:cubicBezTo>
                  <a:cubicBezTo>
                    <a:pt x="11479" y="9306"/>
                    <a:pt x="11703" y="9581"/>
                    <a:pt x="11599" y="10095"/>
                  </a:cubicBezTo>
                  <a:cubicBezTo>
                    <a:pt x="11583" y="10178"/>
                    <a:pt x="11552" y="10230"/>
                    <a:pt x="11500" y="10246"/>
                  </a:cubicBezTo>
                  <a:cubicBezTo>
                    <a:pt x="11491" y="10248"/>
                    <a:pt x="11482" y="10249"/>
                    <a:pt x="11471" y="10249"/>
                  </a:cubicBezTo>
                  <a:cubicBezTo>
                    <a:pt x="11312" y="10249"/>
                    <a:pt x="11023" y="9991"/>
                    <a:pt x="10867" y="9815"/>
                  </a:cubicBezTo>
                  <a:cubicBezTo>
                    <a:pt x="10862" y="9804"/>
                    <a:pt x="10846" y="9799"/>
                    <a:pt x="10830" y="9799"/>
                  </a:cubicBezTo>
                  <a:lnTo>
                    <a:pt x="10820" y="9799"/>
                  </a:lnTo>
                  <a:cubicBezTo>
                    <a:pt x="9911" y="9799"/>
                    <a:pt x="7850" y="9067"/>
                    <a:pt x="7830" y="9062"/>
                  </a:cubicBezTo>
                  <a:lnTo>
                    <a:pt x="7819" y="9062"/>
                  </a:lnTo>
                  <a:cubicBezTo>
                    <a:pt x="5634" y="8860"/>
                    <a:pt x="1148" y="7967"/>
                    <a:pt x="1101" y="7956"/>
                  </a:cubicBezTo>
                  <a:cubicBezTo>
                    <a:pt x="1091" y="7956"/>
                    <a:pt x="1075" y="7956"/>
                    <a:pt x="1060" y="7967"/>
                  </a:cubicBezTo>
                  <a:cubicBezTo>
                    <a:pt x="1060" y="7971"/>
                    <a:pt x="851" y="8156"/>
                    <a:pt x="676" y="8156"/>
                  </a:cubicBezTo>
                  <a:cubicBezTo>
                    <a:pt x="622" y="8156"/>
                    <a:pt x="571" y="8138"/>
                    <a:pt x="530" y="8091"/>
                  </a:cubicBezTo>
                  <a:cubicBezTo>
                    <a:pt x="354" y="7889"/>
                    <a:pt x="566" y="7520"/>
                    <a:pt x="566" y="7515"/>
                  </a:cubicBezTo>
                  <a:cubicBezTo>
                    <a:pt x="572" y="7505"/>
                    <a:pt x="577" y="7494"/>
                    <a:pt x="572" y="7479"/>
                  </a:cubicBezTo>
                  <a:cubicBezTo>
                    <a:pt x="78" y="5007"/>
                    <a:pt x="1553" y="1332"/>
                    <a:pt x="1568" y="1295"/>
                  </a:cubicBezTo>
                  <a:cubicBezTo>
                    <a:pt x="1574" y="1285"/>
                    <a:pt x="1574" y="1269"/>
                    <a:pt x="1568" y="1259"/>
                  </a:cubicBezTo>
                  <a:cubicBezTo>
                    <a:pt x="1475" y="1015"/>
                    <a:pt x="1470" y="750"/>
                    <a:pt x="1553" y="506"/>
                  </a:cubicBezTo>
                  <a:cubicBezTo>
                    <a:pt x="1589" y="413"/>
                    <a:pt x="1626" y="356"/>
                    <a:pt x="1662" y="356"/>
                  </a:cubicBezTo>
                  <a:cubicBezTo>
                    <a:pt x="1714" y="356"/>
                    <a:pt x="1786" y="449"/>
                    <a:pt x="1818" y="511"/>
                  </a:cubicBezTo>
                  <a:cubicBezTo>
                    <a:pt x="1823" y="527"/>
                    <a:pt x="1833" y="532"/>
                    <a:pt x="1849" y="537"/>
                  </a:cubicBezTo>
                  <a:cubicBezTo>
                    <a:pt x="1853" y="540"/>
                    <a:pt x="1858" y="541"/>
                    <a:pt x="1864" y="541"/>
                  </a:cubicBezTo>
                  <a:cubicBezTo>
                    <a:pt x="1871" y="541"/>
                    <a:pt x="1879" y="538"/>
                    <a:pt x="1885" y="532"/>
                  </a:cubicBezTo>
                  <a:cubicBezTo>
                    <a:pt x="2393" y="225"/>
                    <a:pt x="3185" y="104"/>
                    <a:pt x="4120" y="104"/>
                  </a:cubicBezTo>
                  <a:close/>
                  <a:moveTo>
                    <a:pt x="4151" y="0"/>
                  </a:moveTo>
                  <a:cubicBezTo>
                    <a:pt x="3214" y="0"/>
                    <a:pt x="2412" y="120"/>
                    <a:pt x="1880" y="423"/>
                  </a:cubicBezTo>
                  <a:cubicBezTo>
                    <a:pt x="1839" y="362"/>
                    <a:pt x="1759" y="257"/>
                    <a:pt x="1664" y="257"/>
                  </a:cubicBezTo>
                  <a:cubicBezTo>
                    <a:pt x="1661" y="257"/>
                    <a:pt x="1659" y="257"/>
                    <a:pt x="1657" y="257"/>
                  </a:cubicBezTo>
                  <a:cubicBezTo>
                    <a:pt x="1574" y="262"/>
                    <a:pt x="1511" y="335"/>
                    <a:pt x="1459" y="475"/>
                  </a:cubicBezTo>
                  <a:cubicBezTo>
                    <a:pt x="1371" y="735"/>
                    <a:pt x="1376" y="1020"/>
                    <a:pt x="1470" y="1280"/>
                  </a:cubicBezTo>
                  <a:cubicBezTo>
                    <a:pt x="1356" y="1565"/>
                    <a:pt x="1" y="5075"/>
                    <a:pt x="473" y="7484"/>
                  </a:cubicBezTo>
                  <a:cubicBezTo>
                    <a:pt x="431" y="7567"/>
                    <a:pt x="250" y="7920"/>
                    <a:pt x="452" y="8154"/>
                  </a:cubicBezTo>
                  <a:cubicBezTo>
                    <a:pt x="514" y="8225"/>
                    <a:pt x="590" y="8251"/>
                    <a:pt x="668" y="8251"/>
                  </a:cubicBezTo>
                  <a:cubicBezTo>
                    <a:pt x="850" y="8251"/>
                    <a:pt x="1045" y="8107"/>
                    <a:pt x="1106" y="8060"/>
                  </a:cubicBezTo>
                  <a:cubicBezTo>
                    <a:pt x="1454" y="8128"/>
                    <a:pt x="5691" y="8963"/>
                    <a:pt x="7798" y="9156"/>
                  </a:cubicBezTo>
                  <a:cubicBezTo>
                    <a:pt x="7944" y="9207"/>
                    <a:pt x="9896" y="9893"/>
                    <a:pt x="10810" y="9898"/>
                  </a:cubicBezTo>
                  <a:cubicBezTo>
                    <a:pt x="10893" y="9991"/>
                    <a:pt x="11230" y="10344"/>
                    <a:pt x="11474" y="10344"/>
                  </a:cubicBezTo>
                  <a:cubicBezTo>
                    <a:pt x="11490" y="10344"/>
                    <a:pt x="11510" y="10339"/>
                    <a:pt x="11526" y="10329"/>
                  </a:cubicBezTo>
                  <a:cubicBezTo>
                    <a:pt x="11614" y="10308"/>
                    <a:pt x="11671" y="10235"/>
                    <a:pt x="11697" y="10111"/>
                  </a:cubicBezTo>
                  <a:cubicBezTo>
                    <a:pt x="11791" y="9638"/>
                    <a:pt x="11630" y="9353"/>
                    <a:pt x="11573" y="9265"/>
                  </a:cubicBezTo>
                  <a:cubicBezTo>
                    <a:pt x="11718" y="8989"/>
                    <a:pt x="12897" y="6752"/>
                    <a:pt x="13156" y="4665"/>
                  </a:cubicBezTo>
                  <a:cubicBezTo>
                    <a:pt x="13364" y="3014"/>
                    <a:pt x="13431" y="2718"/>
                    <a:pt x="13447" y="2666"/>
                  </a:cubicBezTo>
                  <a:cubicBezTo>
                    <a:pt x="13535" y="2609"/>
                    <a:pt x="14049" y="2256"/>
                    <a:pt x="13956" y="1898"/>
                  </a:cubicBezTo>
                  <a:cubicBezTo>
                    <a:pt x="13940" y="1815"/>
                    <a:pt x="13878" y="1742"/>
                    <a:pt x="13800" y="1705"/>
                  </a:cubicBezTo>
                  <a:cubicBezTo>
                    <a:pt x="13759" y="1689"/>
                    <a:pt x="13715" y="1682"/>
                    <a:pt x="13671" y="1682"/>
                  </a:cubicBezTo>
                  <a:cubicBezTo>
                    <a:pt x="13536" y="1682"/>
                    <a:pt x="13399" y="1744"/>
                    <a:pt x="13348" y="1768"/>
                  </a:cubicBezTo>
                  <a:cubicBezTo>
                    <a:pt x="12895" y="1629"/>
                    <a:pt x="7603" y="0"/>
                    <a:pt x="4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9" name="Google Shape;2619;p65"/>
          <p:cNvGrpSpPr/>
          <p:nvPr/>
        </p:nvGrpSpPr>
        <p:grpSpPr>
          <a:xfrm>
            <a:off x="-370684" y="3676303"/>
            <a:ext cx="932305" cy="1360219"/>
            <a:chOff x="-291675" y="2634500"/>
            <a:chExt cx="1154843" cy="1684899"/>
          </a:xfrm>
        </p:grpSpPr>
        <p:sp>
          <p:nvSpPr>
            <p:cNvPr id="2620" name="Google Shape;2620;p65"/>
            <p:cNvSpPr/>
            <p:nvPr/>
          </p:nvSpPr>
          <p:spPr>
            <a:xfrm>
              <a:off x="-290803" y="4242948"/>
              <a:ext cx="1153971" cy="76451"/>
            </a:xfrm>
            <a:custGeom>
              <a:avLst/>
              <a:gdLst/>
              <a:ahLst/>
              <a:cxnLst/>
              <a:rect l="l" t="t" r="r" b="b"/>
              <a:pathLst>
                <a:path w="19849" h="1315" extrusionOk="0">
                  <a:moveTo>
                    <a:pt x="764" y="1"/>
                  </a:moveTo>
                  <a:lnTo>
                    <a:pt x="1" y="1314"/>
                  </a:lnTo>
                  <a:lnTo>
                    <a:pt x="17211" y="1314"/>
                  </a:lnTo>
                  <a:lnTo>
                    <a:pt x="1984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5"/>
            <p:cNvSpPr/>
            <p:nvPr/>
          </p:nvSpPr>
          <p:spPr>
            <a:xfrm>
              <a:off x="-176387" y="4195857"/>
              <a:ext cx="63137" cy="65288"/>
            </a:xfrm>
            <a:custGeom>
              <a:avLst/>
              <a:gdLst/>
              <a:ahLst/>
              <a:cxnLst/>
              <a:rect l="l" t="t" r="r" b="b"/>
              <a:pathLst>
                <a:path w="1086" h="1123" extrusionOk="0">
                  <a:moveTo>
                    <a:pt x="0" y="1"/>
                  </a:moveTo>
                  <a:lnTo>
                    <a:pt x="0" y="1122"/>
                  </a:lnTo>
                  <a:lnTo>
                    <a:pt x="686" y="1122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5"/>
            <p:cNvSpPr/>
            <p:nvPr/>
          </p:nvSpPr>
          <p:spPr>
            <a:xfrm>
              <a:off x="-179410" y="4192833"/>
              <a:ext cx="69474" cy="71335"/>
            </a:xfrm>
            <a:custGeom>
              <a:avLst/>
              <a:gdLst/>
              <a:ahLst/>
              <a:cxnLst/>
              <a:rect l="l" t="t" r="r" b="b"/>
              <a:pathLst>
                <a:path w="1195" h="1227" extrusionOk="0">
                  <a:moveTo>
                    <a:pt x="1070" y="100"/>
                  </a:moveTo>
                  <a:lnTo>
                    <a:pt x="706" y="1128"/>
                  </a:lnTo>
                  <a:lnTo>
                    <a:pt x="99" y="1128"/>
                  </a:lnTo>
                  <a:lnTo>
                    <a:pt x="99" y="100"/>
                  </a:lnTo>
                  <a:close/>
                  <a:moveTo>
                    <a:pt x="52" y="1"/>
                  </a:moveTo>
                  <a:cubicBezTo>
                    <a:pt x="26" y="1"/>
                    <a:pt x="0" y="22"/>
                    <a:pt x="0" y="53"/>
                  </a:cubicBezTo>
                  <a:lnTo>
                    <a:pt x="0" y="1174"/>
                  </a:lnTo>
                  <a:cubicBezTo>
                    <a:pt x="0" y="1205"/>
                    <a:pt x="26" y="1226"/>
                    <a:pt x="52" y="1226"/>
                  </a:cubicBezTo>
                  <a:lnTo>
                    <a:pt x="738" y="1226"/>
                  </a:lnTo>
                  <a:cubicBezTo>
                    <a:pt x="758" y="1226"/>
                    <a:pt x="779" y="1211"/>
                    <a:pt x="784" y="1190"/>
                  </a:cubicBezTo>
                  <a:lnTo>
                    <a:pt x="1184" y="68"/>
                  </a:lnTo>
                  <a:cubicBezTo>
                    <a:pt x="1194" y="37"/>
                    <a:pt x="1168" y="1"/>
                    <a:pt x="1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5"/>
            <p:cNvSpPr/>
            <p:nvPr/>
          </p:nvSpPr>
          <p:spPr>
            <a:xfrm>
              <a:off x="-176387" y="4195857"/>
              <a:ext cx="63137" cy="65288"/>
            </a:xfrm>
            <a:custGeom>
              <a:avLst/>
              <a:gdLst/>
              <a:ahLst/>
              <a:cxnLst/>
              <a:rect l="l" t="t" r="r" b="b"/>
              <a:pathLst>
                <a:path w="1086" h="1123" extrusionOk="0">
                  <a:moveTo>
                    <a:pt x="0" y="1"/>
                  </a:moveTo>
                  <a:lnTo>
                    <a:pt x="0" y="1122"/>
                  </a:lnTo>
                  <a:lnTo>
                    <a:pt x="686" y="1122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5"/>
            <p:cNvSpPr/>
            <p:nvPr/>
          </p:nvSpPr>
          <p:spPr>
            <a:xfrm>
              <a:off x="-136563" y="4195857"/>
              <a:ext cx="50173" cy="65288"/>
            </a:xfrm>
            <a:custGeom>
              <a:avLst/>
              <a:gdLst/>
              <a:ahLst/>
              <a:cxnLst/>
              <a:rect l="l" t="t" r="r" b="b"/>
              <a:pathLst>
                <a:path w="863" h="1123" extrusionOk="0">
                  <a:moveTo>
                    <a:pt x="400" y="1"/>
                  </a:moveTo>
                  <a:lnTo>
                    <a:pt x="1" y="1122"/>
                  </a:lnTo>
                  <a:lnTo>
                    <a:pt x="1" y="1122"/>
                  </a:lnTo>
                  <a:lnTo>
                    <a:pt x="582" y="769"/>
                  </a:lnTo>
                  <a:lnTo>
                    <a:pt x="862" y="6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5"/>
            <p:cNvSpPr/>
            <p:nvPr/>
          </p:nvSpPr>
          <p:spPr>
            <a:xfrm>
              <a:off x="-139586" y="4192833"/>
              <a:ext cx="56219" cy="71335"/>
            </a:xfrm>
            <a:custGeom>
              <a:avLst/>
              <a:gdLst/>
              <a:ahLst/>
              <a:cxnLst/>
              <a:rect l="l" t="t" r="r" b="b"/>
              <a:pathLst>
                <a:path w="967" h="1227" extrusionOk="0">
                  <a:moveTo>
                    <a:pt x="489" y="100"/>
                  </a:moveTo>
                  <a:lnTo>
                    <a:pt x="847" y="105"/>
                  </a:lnTo>
                  <a:lnTo>
                    <a:pt x="598" y="785"/>
                  </a:lnTo>
                  <a:lnTo>
                    <a:pt x="146" y="1060"/>
                  </a:lnTo>
                  <a:lnTo>
                    <a:pt x="489" y="100"/>
                  </a:lnTo>
                  <a:close/>
                  <a:moveTo>
                    <a:pt x="452" y="1"/>
                  </a:moveTo>
                  <a:cubicBezTo>
                    <a:pt x="432" y="1"/>
                    <a:pt x="411" y="17"/>
                    <a:pt x="406" y="37"/>
                  </a:cubicBezTo>
                  <a:lnTo>
                    <a:pt x="6" y="1159"/>
                  </a:lnTo>
                  <a:cubicBezTo>
                    <a:pt x="1" y="1179"/>
                    <a:pt x="6" y="1200"/>
                    <a:pt x="21" y="1216"/>
                  </a:cubicBezTo>
                  <a:cubicBezTo>
                    <a:pt x="32" y="1221"/>
                    <a:pt x="42" y="1226"/>
                    <a:pt x="53" y="1226"/>
                  </a:cubicBezTo>
                  <a:cubicBezTo>
                    <a:pt x="63" y="1226"/>
                    <a:pt x="68" y="1221"/>
                    <a:pt x="78" y="1216"/>
                  </a:cubicBezTo>
                  <a:lnTo>
                    <a:pt x="660" y="863"/>
                  </a:lnTo>
                  <a:cubicBezTo>
                    <a:pt x="665" y="852"/>
                    <a:pt x="676" y="847"/>
                    <a:pt x="681" y="837"/>
                  </a:cubicBezTo>
                  <a:lnTo>
                    <a:pt x="961" y="74"/>
                  </a:lnTo>
                  <a:cubicBezTo>
                    <a:pt x="966" y="58"/>
                    <a:pt x="961" y="43"/>
                    <a:pt x="956" y="27"/>
                  </a:cubicBezTo>
                  <a:cubicBezTo>
                    <a:pt x="945" y="17"/>
                    <a:pt x="930" y="6"/>
                    <a:pt x="914" y="6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5"/>
            <p:cNvSpPr/>
            <p:nvPr/>
          </p:nvSpPr>
          <p:spPr>
            <a:xfrm>
              <a:off x="758997" y="4167194"/>
              <a:ext cx="74590" cy="88834"/>
            </a:xfrm>
            <a:custGeom>
              <a:avLst/>
              <a:gdLst/>
              <a:ahLst/>
              <a:cxnLst/>
              <a:rect l="l" t="t" r="r" b="b"/>
              <a:pathLst>
                <a:path w="1283" h="1528" extrusionOk="0">
                  <a:moveTo>
                    <a:pt x="0" y="1"/>
                  </a:moveTo>
                  <a:lnTo>
                    <a:pt x="369" y="1527"/>
                  </a:lnTo>
                  <a:lnTo>
                    <a:pt x="1132" y="1527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5"/>
            <p:cNvSpPr/>
            <p:nvPr/>
          </p:nvSpPr>
          <p:spPr>
            <a:xfrm>
              <a:off x="755973" y="4164462"/>
              <a:ext cx="80637" cy="94532"/>
            </a:xfrm>
            <a:custGeom>
              <a:avLst/>
              <a:gdLst/>
              <a:ahLst/>
              <a:cxnLst/>
              <a:rect l="l" t="t" r="r" b="b"/>
              <a:pathLst>
                <a:path w="1387" h="1626" extrusionOk="0">
                  <a:moveTo>
                    <a:pt x="1283" y="100"/>
                  </a:moveTo>
                  <a:lnTo>
                    <a:pt x="1142" y="1527"/>
                  </a:lnTo>
                  <a:lnTo>
                    <a:pt x="462" y="1527"/>
                  </a:lnTo>
                  <a:lnTo>
                    <a:pt x="115" y="100"/>
                  </a:lnTo>
                  <a:close/>
                  <a:moveTo>
                    <a:pt x="52" y="1"/>
                  </a:moveTo>
                  <a:cubicBezTo>
                    <a:pt x="37" y="1"/>
                    <a:pt x="21" y="6"/>
                    <a:pt x="11" y="22"/>
                  </a:cubicBezTo>
                  <a:cubicBezTo>
                    <a:pt x="6" y="32"/>
                    <a:pt x="0" y="48"/>
                    <a:pt x="0" y="63"/>
                  </a:cubicBezTo>
                  <a:lnTo>
                    <a:pt x="374" y="1590"/>
                  </a:lnTo>
                  <a:cubicBezTo>
                    <a:pt x="379" y="1610"/>
                    <a:pt x="400" y="1626"/>
                    <a:pt x="421" y="1626"/>
                  </a:cubicBezTo>
                  <a:lnTo>
                    <a:pt x="1184" y="1626"/>
                  </a:lnTo>
                  <a:cubicBezTo>
                    <a:pt x="1210" y="1626"/>
                    <a:pt x="1231" y="1605"/>
                    <a:pt x="1236" y="1579"/>
                  </a:cubicBezTo>
                  <a:lnTo>
                    <a:pt x="1386" y="53"/>
                  </a:lnTo>
                  <a:cubicBezTo>
                    <a:pt x="1386" y="42"/>
                    <a:pt x="1381" y="27"/>
                    <a:pt x="1371" y="17"/>
                  </a:cubicBezTo>
                  <a:cubicBezTo>
                    <a:pt x="1366" y="6"/>
                    <a:pt x="1350" y="1"/>
                    <a:pt x="1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5"/>
            <p:cNvSpPr/>
            <p:nvPr/>
          </p:nvSpPr>
          <p:spPr>
            <a:xfrm>
              <a:off x="758997" y="4167194"/>
              <a:ext cx="74590" cy="88834"/>
            </a:xfrm>
            <a:custGeom>
              <a:avLst/>
              <a:gdLst/>
              <a:ahLst/>
              <a:cxnLst/>
              <a:rect l="l" t="t" r="r" b="b"/>
              <a:pathLst>
                <a:path w="1283" h="1528" extrusionOk="0">
                  <a:moveTo>
                    <a:pt x="0" y="1"/>
                  </a:moveTo>
                  <a:lnTo>
                    <a:pt x="369" y="1527"/>
                  </a:lnTo>
                  <a:lnTo>
                    <a:pt x="1132" y="1527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65"/>
            <p:cNvSpPr/>
            <p:nvPr/>
          </p:nvSpPr>
          <p:spPr>
            <a:xfrm>
              <a:off x="822658" y="4153009"/>
              <a:ext cx="36568" cy="102671"/>
            </a:xfrm>
            <a:custGeom>
              <a:avLst/>
              <a:gdLst/>
              <a:ahLst/>
              <a:cxnLst/>
              <a:rect l="l" t="t" r="r" b="b"/>
              <a:pathLst>
                <a:path w="629" h="1766" extrusionOk="0">
                  <a:moveTo>
                    <a:pt x="629" y="1"/>
                  </a:moveTo>
                  <a:lnTo>
                    <a:pt x="1" y="281"/>
                  </a:lnTo>
                  <a:lnTo>
                    <a:pt x="37" y="1766"/>
                  </a:lnTo>
                  <a:lnTo>
                    <a:pt x="629" y="1506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65"/>
            <p:cNvSpPr/>
            <p:nvPr/>
          </p:nvSpPr>
          <p:spPr>
            <a:xfrm>
              <a:off x="819925" y="4150102"/>
              <a:ext cx="42033" cy="108310"/>
            </a:xfrm>
            <a:custGeom>
              <a:avLst/>
              <a:gdLst/>
              <a:ahLst/>
              <a:cxnLst/>
              <a:rect l="l" t="t" r="r" b="b"/>
              <a:pathLst>
                <a:path w="723" h="1863" extrusionOk="0">
                  <a:moveTo>
                    <a:pt x="629" y="123"/>
                  </a:moveTo>
                  <a:lnTo>
                    <a:pt x="629" y="1525"/>
                  </a:lnTo>
                  <a:lnTo>
                    <a:pt x="131" y="1738"/>
                  </a:lnTo>
                  <a:lnTo>
                    <a:pt x="100" y="362"/>
                  </a:lnTo>
                  <a:lnTo>
                    <a:pt x="629" y="123"/>
                  </a:lnTo>
                  <a:close/>
                  <a:moveTo>
                    <a:pt x="674" y="1"/>
                  </a:moveTo>
                  <a:cubicBezTo>
                    <a:pt x="668" y="1"/>
                    <a:pt x="662" y="2"/>
                    <a:pt x="655" y="4"/>
                  </a:cubicBezTo>
                  <a:lnTo>
                    <a:pt x="27" y="289"/>
                  </a:lnTo>
                  <a:cubicBezTo>
                    <a:pt x="11" y="295"/>
                    <a:pt x="1" y="315"/>
                    <a:pt x="1" y="336"/>
                  </a:cubicBezTo>
                  <a:lnTo>
                    <a:pt x="37" y="1816"/>
                  </a:lnTo>
                  <a:cubicBezTo>
                    <a:pt x="37" y="1831"/>
                    <a:pt x="48" y="1847"/>
                    <a:pt x="58" y="1857"/>
                  </a:cubicBezTo>
                  <a:cubicBezTo>
                    <a:pt x="68" y="1857"/>
                    <a:pt x="79" y="1863"/>
                    <a:pt x="84" y="1863"/>
                  </a:cubicBezTo>
                  <a:cubicBezTo>
                    <a:pt x="94" y="1863"/>
                    <a:pt x="100" y="1863"/>
                    <a:pt x="105" y="1857"/>
                  </a:cubicBezTo>
                  <a:lnTo>
                    <a:pt x="697" y="1603"/>
                  </a:lnTo>
                  <a:cubicBezTo>
                    <a:pt x="712" y="1593"/>
                    <a:pt x="723" y="1577"/>
                    <a:pt x="723" y="1556"/>
                  </a:cubicBezTo>
                  <a:lnTo>
                    <a:pt x="723" y="51"/>
                  </a:lnTo>
                  <a:cubicBezTo>
                    <a:pt x="723" y="35"/>
                    <a:pt x="717" y="20"/>
                    <a:pt x="702" y="9"/>
                  </a:cubicBezTo>
                  <a:cubicBezTo>
                    <a:pt x="693" y="3"/>
                    <a:pt x="684" y="1"/>
                    <a:pt x="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65"/>
            <p:cNvSpPr/>
            <p:nvPr/>
          </p:nvSpPr>
          <p:spPr>
            <a:xfrm>
              <a:off x="-289001" y="3046525"/>
              <a:ext cx="1004267" cy="1171412"/>
            </a:xfrm>
            <a:custGeom>
              <a:avLst/>
              <a:gdLst/>
              <a:ahLst/>
              <a:cxnLst/>
              <a:rect l="l" t="t" r="r" b="b"/>
              <a:pathLst>
                <a:path w="17274" h="20149" extrusionOk="0">
                  <a:moveTo>
                    <a:pt x="1" y="0"/>
                  </a:moveTo>
                  <a:lnTo>
                    <a:pt x="1" y="20149"/>
                  </a:lnTo>
                  <a:lnTo>
                    <a:pt x="17273" y="20149"/>
                  </a:lnTo>
                  <a:lnTo>
                    <a:pt x="172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65"/>
            <p:cNvSpPr/>
            <p:nvPr/>
          </p:nvSpPr>
          <p:spPr>
            <a:xfrm>
              <a:off x="-291675" y="3043792"/>
              <a:ext cx="1009674" cy="1176877"/>
            </a:xfrm>
            <a:custGeom>
              <a:avLst/>
              <a:gdLst/>
              <a:ahLst/>
              <a:cxnLst/>
              <a:rect l="l" t="t" r="r" b="b"/>
              <a:pathLst>
                <a:path w="17367" h="20243" extrusionOk="0">
                  <a:moveTo>
                    <a:pt x="17273" y="94"/>
                  </a:moveTo>
                  <a:lnTo>
                    <a:pt x="17273" y="20144"/>
                  </a:lnTo>
                  <a:lnTo>
                    <a:pt x="99" y="20144"/>
                  </a:lnTo>
                  <a:lnTo>
                    <a:pt x="99" y="94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20196"/>
                  </a:lnTo>
                  <a:cubicBezTo>
                    <a:pt x="0" y="20222"/>
                    <a:pt x="21" y="20243"/>
                    <a:pt x="47" y="20243"/>
                  </a:cubicBezTo>
                  <a:lnTo>
                    <a:pt x="17319" y="20243"/>
                  </a:lnTo>
                  <a:cubicBezTo>
                    <a:pt x="17345" y="20243"/>
                    <a:pt x="17366" y="20222"/>
                    <a:pt x="17366" y="20196"/>
                  </a:cubicBezTo>
                  <a:lnTo>
                    <a:pt x="17366" y="47"/>
                  </a:lnTo>
                  <a:cubicBezTo>
                    <a:pt x="17366" y="21"/>
                    <a:pt x="17345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65"/>
            <p:cNvSpPr/>
            <p:nvPr/>
          </p:nvSpPr>
          <p:spPr>
            <a:xfrm>
              <a:off x="-234642" y="3632033"/>
              <a:ext cx="895550" cy="531609"/>
            </a:xfrm>
            <a:custGeom>
              <a:avLst/>
              <a:gdLst/>
              <a:ahLst/>
              <a:cxnLst/>
              <a:rect l="l" t="t" r="r" b="b"/>
              <a:pathLst>
                <a:path w="15404" h="9144" extrusionOk="0">
                  <a:moveTo>
                    <a:pt x="0" y="1"/>
                  </a:moveTo>
                  <a:lnTo>
                    <a:pt x="0" y="9143"/>
                  </a:lnTo>
                  <a:lnTo>
                    <a:pt x="15404" y="9143"/>
                  </a:lnTo>
                  <a:lnTo>
                    <a:pt x="15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65"/>
            <p:cNvSpPr/>
            <p:nvPr/>
          </p:nvSpPr>
          <p:spPr>
            <a:xfrm>
              <a:off x="-237374" y="3629359"/>
              <a:ext cx="901306" cy="537307"/>
            </a:xfrm>
            <a:custGeom>
              <a:avLst/>
              <a:gdLst/>
              <a:ahLst/>
              <a:cxnLst/>
              <a:rect l="l" t="t" r="r" b="b"/>
              <a:pathLst>
                <a:path w="15503" h="9242" extrusionOk="0">
                  <a:moveTo>
                    <a:pt x="15404" y="99"/>
                  </a:moveTo>
                  <a:lnTo>
                    <a:pt x="15404" y="9143"/>
                  </a:lnTo>
                  <a:lnTo>
                    <a:pt x="94" y="9143"/>
                  </a:lnTo>
                  <a:lnTo>
                    <a:pt x="94" y="99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9189"/>
                  </a:lnTo>
                  <a:cubicBezTo>
                    <a:pt x="1" y="9215"/>
                    <a:pt x="21" y="9236"/>
                    <a:pt x="47" y="9241"/>
                  </a:cubicBezTo>
                  <a:lnTo>
                    <a:pt x="15451" y="9241"/>
                  </a:lnTo>
                  <a:cubicBezTo>
                    <a:pt x="15477" y="9236"/>
                    <a:pt x="15498" y="9215"/>
                    <a:pt x="15503" y="9189"/>
                  </a:cubicBezTo>
                  <a:lnTo>
                    <a:pt x="15503" y="47"/>
                  </a:lnTo>
                  <a:cubicBezTo>
                    <a:pt x="15498" y="21"/>
                    <a:pt x="15477" y="0"/>
                    <a:pt x="15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65"/>
            <p:cNvSpPr/>
            <p:nvPr/>
          </p:nvSpPr>
          <p:spPr>
            <a:xfrm>
              <a:off x="-289001" y="4217891"/>
              <a:ext cx="91218" cy="94532"/>
            </a:xfrm>
            <a:custGeom>
              <a:avLst/>
              <a:gdLst/>
              <a:ahLst/>
              <a:cxnLst/>
              <a:rect l="l" t="t" r="r" b="b"/>
              <a:pathLst>
                <a:path w="1569" h="1626" extrusionOk="0">
                  <a:moveTo>
                    <a:pt x="1" y="1"/>
                  </a:moveTo>
                  <a:lnTo>
                    <a:pt x="1" y="1626"/>
                  </a:lnTo>
                  <a:lnTo>
                    <a:pt x="992" y="1626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65"/>
            <p:cNvSpPr/>
            <p:nvPr/>
          </p:nvSpPr>
          <p:spPr>
            <a:xfrm>
              <a:off x="-291675" y="4215217"/>
              <a:ext cx="97206" cy="99938"/>
            </a:xfrm>
            <a:custGeom>
              <a:avLst/>
              <a:gdLst/>
              <a:ahLst/>
              <a:cxnLst/>
              <a:rect l="l" t="t" r="r" b="b"/>
              <a:pathLst>
                <a:path w="1672" h="1719" extrusionOk="0">
                  <a:moveTo>
                    <a:pt x="1547" y="99"/>
                  </a:moveTo>
                  <a:lnTo>
                    <a:pt x="1007" y="1625"/>
                  </a:lnTo>
                  <a:lnTo>
                    <a:pt x="99" y="1625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1672"/>
                  </a:lnTo>
                  <a:cubicBezTo>
                    <a:pt x="0" y="1698"/>
                    <a:pt x="21" y="1719"/>
                    <a:pt x="47" y="1719"/>
                  </a:cubicBezTo>
                  <a:lnTo>
                    <a:pt x="1038" y="1719"/>
                  </a:lnTo>
                  <a:cubicBezTo>
                    <a:pt x="1059" y="1719"/>
                    <a:pt x="1080" y="1708"/>
                    <a:pt x="1085" y="1687"/>
                  </a:cubicBezTo>
                  <a:lnTo>
                    <a:pt x="1661" y="68"/>
                  </a:lnTo>
                  <a:cubicBezTo>
                    <a:pt x="1672" y="31"/>
                    <a:pt x="1651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65"/>
            <p:cNvSpPr/>
            <p:nvPr/>
          </p:nvSpPr>
          <p:spPr>
            <a:xfrm>
              <a:off x="624058" y="4217891"/>
              <a:ext cx="91218" cy="94532"/>
            </a:xfrm>
            <a:custGeom>
              <a:avLst/>
              <a:gdLst/>
              <a:ahLst/>
              <a:cxnLst/>
              <a:rect l="l" t="t" r="r" b="b"/>
              <a:pathLst>
                <a:path w="1569" h="1626" extrusionOk="0">
                  <a:moveTo>
                    <a:pt x="1" y="1"/>
                  </a:moveTo>
                  <a:lnTo>
                    <a:pt x="577" y="1626"/>
                  </a:lnTo>
                  <a:lnTo>
                    <a:pt x="1568" y="1626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5"/>
            <p:cNvSpPr/>
            <p:nvPr/>
          </p:nvSpPr>
          <p:spPr>
            <a:xfrm>
              <a:off x="621035" y="4215217"/>
              <a:ext cx="96973" cy="99938"/>
            </a:xfrm>
            <a:custGeom>
              <a:avLst/>
              <a:gdLst/>
              <a:ahLst/>
              <a:cxnLst/>
              <a:rect l="l" t="t" r="r" b="b"/>
              <a:pathLst>
                <a:path w="1668" h="1719" extrusionOk="0">
                  <a:moveTo>
                    <a:pt x="1569" y="99"/>
                  </a:moveTo>
                  <a:lnTo>
                    <a:pt x="1569" y="1625"/>
                  </a:lnTo>
                  <a:lnTo>
                    <a:pt x="660" y="1625"/>
                  </a:lnTo>
                  <a:lnTo>
                    <a:pt x="120" y="99"/>
                  </a:lnTo>
                  <a:close/>
                  <a:moveTo>
                    <a:pt x="53" y="0"/>
                  </a:moveTo>
                  <a:cubicBezTo>
                    <a:pt x="37" y="0"/>
                    <a:pt x="21" y="11"/>
                    <a:pt x="11" y="21"/>
                  </a:cubicBezTo>
                  <a:cubicBezTo>
                    <a:pt x="1" y="31"/>
                    <a:pt x="1" y="52"/>
                    <a:pt x="6" y="68"/>
                  </a:cubicBezTo>
                  <a:lnTo>
                    <a:pt x="582" y="1687"/>
                  </a:lnTo>
                  <a:cubicBezTo>
                    <a:pt x="587" y="1708"/>
                    <a:pt x="608" y="1719"/>
                    <a:pt x="629" y="1719"/>
                  </a:cubicBezTo>
                  <a:lnTo>
                    <a:pt x="1620" y="1719"/>
                  </a:lnTo>
                  <a:cubicBezTo>
                    <a:pt x="1646" y="1719"/>
                    <a:pt x="1667" y="1698"/>
                    <a:pt x="1667" y="1672"/>
                  </a:cubicBezTo>
                  <a:lnTo>
                    <a:pt x="1667" y="47"/>
                  </a:lnTo>
                  <a:cubicBezTo>
                    <a:pt x="1667" y="21"/>
                    <a:pt x="1646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5"/>
            <p:cNvSpPr/>
            <p:nvPr/>
          </p:nvSpPr>
          <p:spPr>
            <a:xfrm>
              <a:off x="715219" y="4197717"/>
              <a:ext cx="42615" cy="114705"/>
            </a:xfrm>
            <a:custGeom>
              <a:avLst/>
              <a:gdLst/>
              <a:ahLst/>
              <a:cxnLst/>
              <a:rect l="l" t="t" r="r" b="b"/>
              <a:pathLst>
                <a:path w="733" h="1973" extrusionOk="0">
                  <a:moveTo>
                    <a:pt x="732" y="0"/>
                  </a:moveTo>
                  <a:lnTo>
                    <a:pt x="0" y="348"/>
                  </a:lnTo>
                  <a:lnTo>
                    <a:pt x="0" y="1973"/>
                  </a:lnTo>
                  <a:lnTo>
                    <a:pt x="447" y="1656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5"/>
            <p:cNvSpPr/>
            <p:nvPr/>
          </p:nvSpPr>
          <p:spPr>
            <a:xfrm>
              <a:off x="712195" y="4194926"/>
              <a:ext cx="48661" cy="120228"/>
            </a:xfrm>
            <a:custGeom>
              <a:avLst/>
              <a:gdLst/>
              <a:ahLst/>
              <a:cxnLst/>
              <a:rect l="l" t="t" r="r" b="b"/>
              <a:pathLst>
                <a:path w="837" h="2068" extrusionOk="0">
                  <a:moveTo>
                    <a:pt x="722" y="131"/>
                  </a:moveTo>
                  <a:lnTo>
                    <a:pt x="457" y="1673"/>
                  </a:lnTo>
                  <a:lnTo>
                    <a:pt x="99" y="1922"/>
                  </a:lnTo>
                  <a:lnTo>
                    <a:pt x="99" y="427"/>
                  </a:lnTo>
                  <a:lnTo>
                    <a:pt x="722" y="131"/>
                  </a:lnTo>
                  <a:close/>
                  <a:moveTo>
                    <a:pt x="783" y="1"/>
                  </a:moveTo>
                  <a:cubicBezTo>
                    <a:pt x="776" y="1"/>
                    <a:pt x="770" y="3"/>
                    <a:pt x="764" y="7"/>
                  </a:cubicBezTo>
                  <a:lnTo>
                    <a:pt x="32" y="349"/>
                  </a:lnTo>
                  <a:cubicBezTo>
                    <a:pt x="11" y="360"/>
                    <a:pt x="1" y="375"/>
                    <a:pt x="1" y="396"/>
                  </a:cubicBezTo>
                  <a:lnTo>
                    <a:pt x="1" y="2021"/>
                  </a:lnTo>
                  <a:cubicBezTo>
                    <a:pt x="1" y="2036"/>
                    <a:pt x="11" y="2057"/>
                    <a:pt x="32" y="2062"/>
                  </a:cubicBezTo>
                  <a:cubicBezTo>
                    <a:pt x="37" y="2068"/>
                    <a:pt x="42" y="2068"/>
                    <a:pt x="52" y="2068"/>
                  </a:cubicBezTo>
                  <a:cubicBezTo>
                    <a:pt x="63" y="2068"/>
                    <a:pt x="73" y="2068"/>
                    <a:pt x="78" y="2062"/>
                  </a:cubicBezTo>
                  <a:lnTo>
                    <a:pt x="525" y="1741"/>
                  </a:lnTo>
                  <a:cubicBezTo>
                    <a:pt x="535" y="1735"/>
                    <a:pt x="546" y="1725"/>
                    <a:pt x="546" y="1709"/>
                  </a:cubicBezTo>
                  <a:lnTo>
                    <a:pt x="836" y="58"/>
                  </a:lnTo>
                  <a:cubicBezTo>
                    <a:pt x="836" y="38"/>
                    <a:pt x="831" y="22"/>
                    <a:pt x="816" y="12"/>
                  </a:cubicBezTo>
                  <a:cubicBezTo>
                    <a:pt x="806" y="5"/>
                    <a:pt x="794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5"/>
            <p:cNvSpPr/>
            <p:nvPr/>
          </p:nvSpPr>
          <p:spPr>
            <a:xfrm>
              <a:off x="195173" y="3896445"/>
              <a:ext cx="55289" cy="51161"/>
            </a:xfrm>
            <a:custGeom>
              <a:avLst/>
              <a:gdLst/>
              <a:ahLst/>
              <a:cxnLst/>
              <a:rect l="l" t="t" r="r" b="b"/>
              <a:pathLst>
                <a:path w="951" h="880" extrusionOk="0">
                  <a:moveTo>
                    <a:pt x="478" y="1"/>
                  </a:moveTo>
                  <a:cubicBezTo>
                    <a:pt x="265" y="1"/>
                    <a:pt x="75" y="153"/>
                    <a:pt x="42" y="369"/>
                  </a:cubicBezTo>
                  <a:cubicBezTo>
                    <a:pt x="0" y="613"/>
                    <a:pt x="166" y="837"/>
                    <a:pt x="405" y="873"/>
                  </a:cubicBezTo>
                  <a:cubicBezTo>
                    <a:pt x="430" y="877"/>
                    <a:pt x="454" y="879"/>
                    <a:pt x="479" y="879"/>
                  </a:cubicBezTo>
                  <a:cubicBezTo>
                    <a:pt x="689" y="879"/>
                    <a:pt x="876" y="724"/>
                    <a:pt x="909" y="510"/>
                  </a:cubicBezTo>
                  <a:cubicBezTo>
                    <a:pt x="950" y="271"/>
                    <a:pt x="784" y="47"/>
                    <a:pt x="545" y="6"/>
                  </a:cubicBezTo>
                  <a:cubicBezTo>
                    <a:pt x="523" y="3"/>
                    <a:pt x="500" y="1"/>
                    <a:pt x="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65"/>
            <p:cNvSpPr/>
            <p:nvPr/>
          </p:nvSpPr>
          <p:spPr>
            <a:xfrm>
              <a:off x="178837" y="3888015"/>
              <a:ext cx="59823" cy="51277"/>
            </a:xfrm>
            <a:custGeom>
              <a:avLst/>
              <a:gdLst/>
              <a:ahLst/>
              <a:cxnLst/>
              <a:rect l="l" t="t" r="r" b="b"/>
              <a:pathLst>
                <a:path w="1029" h="882" extrusionOk="0">
                  <a:moveTo>
                    <a:pt x="593" y="0"/>
                  </a:moveTo>
                  <a:cubicBezTo>
                    <a:pt x="198" y="0"/>
                    <a:pt x="1" y="473"/>
                    <a:pt x="276" y="753"/>
                  </a:cubicBezTo>
                  <a:cubicBezTo>
                    <a:pt x="366" y="842"/>
                    <a:pt x="476" y="881"/>
                    <a:pt x="584" y="881"/>
                  </a:cubicBezTo>
                  <a:cubicBezTo>
                    <a:pt x="811" y="881"/>
                    <a:pt x="1029" y="704"/>
                    <a:pt x="1029" y="436"/>
                  </a:cubicBezTo>
                  <a:cubicBezTo>
                    <a:pt x="1029" y="198"/>
                    <a:pt x="831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65"/>
            <p:cNvSpPr/>
            <p:nvPr/>
          </p:nvSpPr>
          <p:spPr>
            <a:xfrm>
              <a:off x="175232" y="3885108"/>
              <a:ext cx="66451" cy="56975"/>
            </a:xfrm>
            <a:custGeom>
              <a:avLst/>
              <a:gdLst/>
              <a:ahLst/>
              <a:cxnLst/>
              <a:rect l="l" t="t" r="r" b="b"/>
              <a:pathLst>
                <a:path w="1143" h="980" extrusionOk="0">
                  <a:moveTo>
                    <a:pt x="655" y="97"/>
                  </a:moveTo>
                  <a:cubicBezTo>
                    <a:pt x="868" y="97"/>
                    <a:pt x="1044" y="274"/>
                    <a:pt x="1044" y="486"/>
                  </a:cubicBezTo>
                  <a:cubicBezTo>
                    <a:pt x="1044" y="722"/>
                    <a:pt x="852" y="876"/>
                    <a:pt x="652" y="876"/>
                  </a:cubicBezTo>
                  <a:cubicBezTo>
                    <a:pt x="556" y="876"/>
                    <a:pt x="459" y="841"/>
                    <a:pt x="380" y="762"/>
                  </a:cubicBezTo>
                  <a:cubicBezTo>
                    <a:pt x="130" y="518"/>
                    <a:pt x="307" y="97"/>
                    <a:pt x="655" y="97"/>
                  </a:cubicBezTo>
                  <a:close/>
                  <a:moveTo>
                    <a:pt x="648" y="1"/>
                  </a:moveTo>
                  <a:cubicBezTo>
                    <a:pt x="528" y="1"/>
                    <a:pt x="406" y="45"/>
                    <a:pt x="307" y="144"/>
                  </a:cubicBezTo>
                  <a:cubicBezTo>
                    <a:pt x="1" y="450"/>
                    <a:pt x="219" y="980"/>
                    <a:pt x="655" y="980"/>
                  </a:cubicBezTo>
                  <a:cubicBezTo>
                    <a:pt x="925" y="980"/>
                    <a:pt x="1143" y="756"/>
                    <a:pt x="1143" y="486"/>
                  </a:cubicBezTo>
                  <a:cubicBezTo>
                    <a:pt x="1143" y="195"/>
                    <a:pt x="900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65"/>
            <p:cNvSpPr/>
            <p:nvPr/>
          </p:nvSpPr>
          <p:spPr>
            <a:xfrm>
              <a:off x="-234642" y="3100826"/>
              <a:ext cx="895550" cy="531609"/>
            </a:xfrm>
            <a:custGeom>
              <a:avLst/>
              <a:gdLst/>
              <a:ahLst/>
              <a:cxnLst/>
              <a:rect l="l" t="t" r="r" b="b"/>
              <a:pathLst>
                <a:path w="15404" h="9144" extrusionOk="0">
                  <a:moveTo>
                    <a:pt x="0" y="1"/>
                  </a:moveTo>
                  <a:lnTo>
                    <a:pt x="0" y="9143"/>
                  </a:lnTo>
                  <a:lnTo>
                    <a:pt x="15404" y="9143"/>
                  </a:lnTo>
                  <a:lnTo>
                    <a:pt x="15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65"/>
            <p:cNvSpPr/>
            <p:nvPr/>
          </p:nvSpPr>
          <p:spPr>
            <a:xfrm>
              <a:off x="-237374" y="3098093"/>
              <a:ext cx="901306" cy="537016"/>
            </a:xfrm>
            <a:custGeom>
              <a:avLst/>
              <a:gdLst/>
              <a:ahLst/>
              <a:cxnLst/>
              <a:rect l="l" t="t" r="r" b="b"/>
              <a:pathLst>
                <a:path w="15503" h="9237" extrusionOk="0">
                  <a:moveTo>
                    <a:pt x="15404" y="99"/>
                  </a:moveTo>
                  <a:lnTo>
                    <a:pt x="15404" y="9143"/>
                  </a:lnTo>
                  <a:lnTo>
                    <a:pt x="94" y="9143"/>
                  </a:lnTo>
                  <a:lnTo>
                    <a:pt x="94" y="99"/>
                  </a:lnTo>
                  <a:close/>
                  <a:moveTo>
                    <a:pt x="47" y="1"/>
                  </a:moveTo>
                  <a:cubicBezTo>
                    <a:pt x="21" y="1"/>
                    <a:pt x="1" y="22"/>
                    <a:pt x="1" y="48"/>
                  </a:cubicBezTo>
                  <a:lnTo>
                    <a:pt x="1" y="9190"/>
                  </a:lnTo>
                  <a:cubicBezTo>
                    <a:pt x="1" y="9216"/>
                    <a:pt x="21" y="9237"/>
                    <a:pt x="47" y="9237"/>
                  </a:cubicBezTo>
                  <a:lnTo>
                    <a:pt x="15451" y="9237"/>
                  </a:lnTo>
                  <a:cubicBezTo>
                    <a:pt x="15477" y="9237"/>
                    <a:pt x="15498" y="9216"/>
                    <a:pt x="15503" y="9190"/>
                  </a:cubicBezTo>
                  <a:lnTo>
                    <a:pt x="15503" y="48"/>
                  </a:lnTo>
                  <a:cubicBezTo>
                    <a:pt x="15503" y="22"/>
                    <a:pt x="15477" y="1"/>
                    <a:pt x="15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65"/>
            <p:cNvSpPr/>
            <p:nvPr/>
          </p:nvSpPr>
          <p:spPr>
            <a:xfrm>
              <a:off x="-234642" y="3100826"/>
              <a:ext cx="102380" cy="531609"/>
            </a:xfrm>
            <a:custGeom>
              <a:avLst/>
              <a:gdLst/>
              <a:ahLst/>
              <a:cxnLst/>
              <a:rect l="l" t="t" r="r" b="b"/>
              <a:pathLst>
                <a:path w="1761" h="9144" extrusionOk="0">
                  <a:moveTo>
                    <a:pt x="0" y="1"/>
                  </a:moveTo>
                  <a:lnTo>
                    <a:pt x="0" y="9143"/>
                  </a:lnTo>
                  <a:lnTo>
                    <a:pt x="1760" y="9143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65"/>
            <p:cNvSpPr/>
            <p:nvPr/>
          </p:nvSpPr>
          <p:spPr>
            <a:xfrm>
              <a:off x="-237374" y="3098093"/>
              <a:ext cx="107787" cy="537016"/>
            </a:xfrm>
            <a:custGeom>
              <a:avLst/>
              <a:gdLst/>
              <a:ahLst/>
              <a:cxnLst/>
              <a:rect l="l" t="t" r="r" b="b"/>
              <a:pathLst>
                <a:path w="1854" h="9237" extrusionOk="0">
                  <a:moveTo>
                    <a:pt x="1760" y="99"/>
                  </a:moveTo>
                  <a:lnTo>
                    <a:pt x="1760" y="9143"/>
                  </a:lnTo>
                  <a:lnTo>
                    <a:pt x="94" y="9143"/>
                  </a:lnTo>
                  <a:lnTo>
                    <a:pt x="94" y="99"/>
                  </a:lnTo>
                  <a:close/>
                  <a:moveTo>
                    <a:pt x="47" y="1"/>
                  </a:moveTo>
                  <a:cubicBezTo>
                    <a:pt x="21" y="1"/>
                    <a:pt x="1" y="22"/>
                    <a:pt x="1" y="48"/>
                  </a:cubicBezTo>
                  <a:lnTo>
                    <a:pt x="1" y="9190"/>
                  </a:lnTo>
                  <a:cubicBezTo>
                    <a:pt x="1" y="9216"/>
                    <a:pt x="21" y="9237"/>
                    <a:pt x="47" y="9237"/>
                  </a:cubicBezTo>
                  <a:lnTo>
                    <a:pt x="1807" y="9237"/>
                  </a:lnTo>
                  <a:cubicBezTo>
                    <a:pt x="1833" y="9237"/>
                    <a:pt x="1854" y="9216"/>
                    <a:pt x="1854" y="9190"/>
                  </a:cubicBezTo>
                  <a:lnTo>
                    <a:pt x="1854" y="48"/>
                  </a:lnTo>
                  <a:cubicBezTo>
                    <a:pt x="1854" y="22"/>
                    <a:pt x="1833" y="1"/>
                    <a:pt x="1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65"/>
            <p:cNvSpPr/>
            <p:nvPr/>
          </p:nvSpPr>
          <p:spPr>
            <a:xfrm>
              <a:off x="-234642" y="3591627"/>
              <a:ext cx="895550" cy="40813"/>
            </a:xfrm>
            <a:custGeom>
              <a:avLst/>
              <a:gdLst/>
              <a:ahLst/>
              <a:cxnLst/>
              <a:rect l="l" t="t" r="r" b="b"/>
              <a:pathLst>
                <a:path w="15404" h="702" extrusionOk="0">
                  <a:moveTo>
                    <a:pt x="0" y="0"/>
                  </a:moveTo>
                  <a:lnTo>
                    <a:pt x="0" y="701"/>
                  </a:lnTo>
                  <a:lnTo>
                    <a:pt x="15404" y="701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65"/>
            <p:cNvSpPr/>
            <p:nvPr/>
          </p:nvSpPr>
          <p:spPr>
            <a:xfrm>
              <a:off x="-237374" y="3588895"/>
              <a:ext cx="901306" cy="46219"/>
            </a:xfrm>
            <a:custGeom>
              <a:avLst/>
              <a:gdLst/>
              <a:ahLst/>
              <a:cxnLst/>
              <a:rect l="l" t="t" r="r" b="b"/>
              <a:pathLst>
                <a:path w="15503" h="795" extrusionOk="0">
                  <a:moveTo>
                    <a:pt x="15404" y="99"/>
                  </a:moveTo>
                  <a:lnTo>
                    <a:pt x="15404" y="701"/>
                  </a:lnTo>
                  <a:lnTo>
                    <a:pt x="94" y="701"/>
                  </a:lnTo>
                  <a:lnTo>
                    <a:pt x="94" y="99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52"/>
                  </a:cubicBezTo>
                  <a:lnTo>
                    <a:pt x="1" y="748"/>
                  </a:lnTo>
                  <a:cubicBezTo>
                    <a:pt x="1" y="774"/>
                    <a:pt x="21" y="795"/>
                    <a:pt x="47" y="795"/>
                  </a:cubicBezTo>
                  <a:lnTo>
                    <a:pt x="15451" y="795"/>
                  </a:lnTo>
                  <a:cubicBezTo>
                    <a:pt x="15477" y="795"/>
                    <a:pt x="15498" y="774"/>
                    <a:pt x="15503" y="748"/>
                  </a:cubicBezTo>
                  <a:lnTo>
                    <a:pt x="15503" y="52"/>
                  </a:lnTo>
                  <a:cubicBezTo>
                    <a:pt x="15503" y="21"/>
                    <a:pt x="15477" y="0"/>
                    <a:pt x="15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65"/>
            <p:cNvSpPr/>
            <p:nvPr/>
          </p:nvSpPr>
          <p:spPr>
            <a:xfrm>
              <a:off x="715219" y="3046525"/>
              <a:ext cx="144007" cy="1171412"/>
            </a:xfrm>
            <a:custGeom>
              <a:avLst/>
              <a:gdLst/>
              <a:ahLst/>
              <a:cxnLst/>
              <a:rect l="l" t="t" r="r" b="b"/>
              <a:pathLst>
                <a:path w="2477" h="20149" extrusionOk="0">
                  <a:moveTo>
                    <a:pt x="0" y="0"/>
                  </a:moveTo>
                  <a:lnTo>
                    <a:pt x="0" y="20149"/>
                  </a:lnTo>
                  <a:lnTo>
                    <a:pt x="2477" y="19033"/>
                  </a:lnTo>
                  <a:lnTo>
                    <a:pt x="2477" y="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65"/>
            <p:cNvSpPr/>
            <p:nvPr/>
          </p:nvSpPr>
          <p:spPr>
            <a:xfrm>
              <a:off x="715219" y="3046525"/>
              <a:ext cx="144007" cy="1171412"/>
            </a:xfrm>
            <a:custGeom>
              <a:avLst/>
              <a:gdLst/>
              <a:ahLst/>
              <a:cxnLst/>
              <a:rect l="l" t="t" r="r" b="b"/>
              <a:pathLst>
                <a:path w="2477" h="20149" extrusionOk="0">
                  <a:moveTo>
                    <a:pt x="0" y="20149"/>
                  </a:moveTo>
                  <a:lnTo>
                    <a:pt x="2477" y="19033"/>
                  </a:lnTo>
                  <a:lnTo>
                    <a:pt x="2477" y="95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100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65"/>
            <p:cNvSpPr/>
            <p:nvPr/>
          </p:nvSpPr>
          <p:spPr>
            <a:xfrm>
              <a:off x="712486" y="3043908"/>
              <a:ext cx="149472" cy="1176761"/>
            </a:xfrm>
            <a:custGeom>
              <a:avLst/>
              <a:gdLst/>
              <a:ahLst/>
              <a:cxnLst/>
              <a:rect l="l" t="t" r="r" b="b"/>
              <a:pathLst>
                <a:path w="2571" h="20241" extrusionOk="0">
                  <a:moveTo>
                    <a:pt x="94" y="118"/>
                  </a:moveTo>
                  <a:lnTo>
                    <a:pt x="2472" y="1026"/>
                  </a:lnTo>
                  <a:lnTo>
                    <a:pt x="2472" y="19047"/>
                  </a:lnTo>
                  <a:lnTo>
                    <a:pt x="94" y="20116"/>
                  </a:lnTo>
                  <a:lnTo>
                    <a:pt x="94" y="118"/>
                  </a:lnTo>
                  <a:close/>
                  <a:moveTo>
                    <a:pt x="44" y="0"/>
                  </a:moveTo>
                  <a:cubicBezTo>
                    <a:pt x="35" y="0"/>
                    <a:pt x="28" y="3"/>
                    <a:pt x="21" y="9"/>
                  </a:cubicBezTo>
                  <a:cubicBezTo>
                    <a:pt x="6" y="14"/>
                    <a:pt x="1" y="29"/>
                    <a:pt x="1" y="45"/>
                  </a:cubicBezTo>
                  <a:lnTo>
                    <a:pt x="1" y="20194"/>
                  </a:lnTo>
                  <a:cubicBezTo>
                    <a:pt x="1" y="20209"/>
                    <a:pt x="6" y="20225"/>
                    <a:pt x="21" y="20235"/>
                  </a:cubicBezTo>
                  <a:cubicBezTo>
                    <a:pt x="27" y="20241"/>
                    <a:pt x="37" y="20241"/>
                    <a:pt x="47" y="20241"/>
                  </a:cubicBezTo>
                  <a:cubicBezTo>
                    <a:pt x="53" y="20241"/>
                    <a:pt x="63" y="20241"/>
                    <a:pt x="68" y="20235"/>
                  </a:cubicBezTo>
                  <a:lnTo>
                    <a:pt x="2545" y="19119"/>
                  </a:lnTo>
                  <a:cubicBezTo>
                    <a:pt x="2560" y="19114"/>
                    <a:pt x="2571" y="19098"/>
                    <a:pt x="2571" y="19078"/>
                  </a:cubicBezTo>
                  <a:lnTo>
                    <a:pt x="2571" y="995"/>
                  </a:lnTo>
                  <a:cubicBezTo>
                    <a:pt x="2571" y="974"/>
                    <a:pt x="2560" y="959"/>
                    <a:pt x="2539" y="948"/>
                  </a:cubicBezTo>
                  <a:lnTo>
                    <a:pt x="63" y="3"/>
                  </a:lnTo>
                  <a:cubicBezTo>
                    <a:pt x="57" y="1"/>
                    <a:pt x="50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65"/>
            <p:cNvSpPr/>
            <p:nvPr/>
          </p:nvSpPr>
          <p:spPr>
            <a:xfrm>
              <a:off x="-231328" y="4217891"/>
              <a:ext cx="72497" cy="94532"/>
            </a:xfrm>
            <a:custGeom>
              <a:avLst/>
              <a:gdLst/>
              <a:ahLst/>
              <a:cxnLst/>
              <a:rect l="l" t="t" r="r" b="b"/>
              <a:pathLst>
                <a:path w="1247" h="1626" extrusionOk="0">
                  <a:moveTo>
                    <a:pt x="577" y="1"/>
                  </a:moveTo>
                  <a:lnTo>
                    <a:pt x="0" y="1626"/>
                  </a:lnTo>
                  <a:lnTo>
                    <a:pt x="0" y="1626"/>
                  </a:lnTo>
                  <a:lnTo>
                    <a:pt x="836" y="1112"/>
                  </a:lnTo>
                  <a:lnTo>
                    <a:pt x="1246" y="11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65"/>
            <p:cNvSpPr/>
            <p:nvPr/>
          </p:nvSpPr>
          <p:spPr>
            <a:xfrm>
              <a:off x="-234351" y="4215217"/>
              <a:ext cx="78253" cy="99938"/>
            </a:xfrm>
            <a:custGeom>
              <a:avLst/>
              <a:gdLst/>
              <a:ahLst/>
              <a:cxnLst/>
              <a:rect l="l" t="t" r="r" b="b"/>
              <a:pathLst>
                <a:path w="1346" h="1719" extrusionOk="0">
                  <a:moveTo>
                    <a:pt x="665" y="99"/>
                  </a:moveTo>
                  <a:lnTo>
                    <a:pt x="1226" y="104"/>
                  </a:lnTo>
                  <a:lnTo>
                    <a:pt x="852" y="1122"/>
                  </a:lnTo>
                  <a:lnTo>
                    <a:pt x="146" y="1558"/>
                  </a:lnTo>
                  <a:lnTo>
                    <a:pt x="665" y="99"/>
                  </a:lnTo>
                  <a:close/>
                  <a:moveTo>
                    <a:pt x="629" y="0"/>
                  </a:moveTo>
                  <a:cubicBezTo>
                    <a:pt x="608" y="0"/>
                    <a:pt x="592" y="16"/>
                    <a:pt x="582" y="31"/>
                  </a:cubicBezTo>
                  <a:lnTo>
                    <a:pt x="11" y="1656"/>
                  </a:lnTo>
                  <a:cubicBezTo>
                    <a:pt x="0" y="1672"/>
                    <a:pt x="6" y="1698"/>
                    <a:pt x="21" y="1708"/>
                  </a:cubicBezTo>
                  <a:cubicBezTo>
                    <a:pt x="32" y="1713"/>
                    <a:pt x="42" y="1719"/>
                    <a:pt x="52" y="1719"/>
                  </a:cubicBezTo>
                  <a:cubicBezTo>
                    <a:pt x="63" y="1719"/>
                    <a:pt x="73" y="1719"/>
                    <a:pt x="78" y="1713"/>
                  </a:cubicBezTo>
                  <a:lnTo>
                    <a:pt x="914" y="1199"/>
                  </a:lnTo>
                  <a:cubicBezTo>
                    <a:pt x="925" y="1194"/>
                    <a:pt x="930" y="1189"/>
                    <a:pt x="935" y="1179"/>
                  </a:cubicBezTo>
                  <a:lnTo>
                    <a:pt x="1340" y="73"/>
                  </a:lnTo>
                  <a:cubicBezTo>
                    <a:pt x="1345" y="57"/>
                    <a:pt x="1345" y="42"/>
                    <a:pt x="1335" y="31"/>
                  </a:cubicBezTo>
                  <a:cubicBezTo>
                    <a:pt x="1330" y="18"/>
                    <a:pt x="1319" y="9"/>
                    <a:pt x="1307" y="9"/>
                  </a:cubicBezTo>
                  <a:cubicBezTo>
                    <a:pt x="1304" y="9"/>
                    <a:pt x="1301" y="10"/>
                    <a:pt x="1298" y="11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65"/>
            <p:cNvSpPr/>
            <p:nvPr/>
          </p:nvSpPr>
          <p:spPr>
            <a:xfrm>
              <a:off x="-234642" y="3573198"/>
              <a:ext cx="895550" cy="18778"/>
            </a:xfrm>
            <a:custGeom>
              <a:avLst/>
              <a:gdLst/>
              <a:ahLst/>
              <a:cxnLst/>
              <a:rect l="l" t="t" r="r" b="b"/>
              <a:pathLst>
                <a:path w="15404" h="323" extrusionOk="0">
                  <a:moveTo>
                    <a:pt x="1708" y="0"/>
                  </a:moveTo>
                  <a:lnTo>
                    <a:pt x="0" y="322"/>
                  </a:lnTo>
                  <a:lnTo>
                    <a:pt x="15404" y="322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65"/>
            <p:cNvSpPr/>
            <p:nvPr/>
          </p:nvSpPr>
          <p:spPr>
            <a:xfrm>
              <a:off x="-237665" y="3570174"/>
              <a:ext cx="901596" cy="24534"/>
            </a:xfrm>
            <a:custGeom>
              <a:avLst/>
              <a:gdLst/>
              <a:ahLst/>
              <a:cxnLst/>
              <a:rect l="l" t="t" r="r" b="b"/>
              <a:pathLst>
                <a:path w="15508" h="422" extrusionOk="0">
                  <a:moveTo>
                    <a:pt x="15409" y="99"/>
                  </a:moveTo>
                  <a:lnTo>
                    <a:pt x="15409" y="322"/>
                  </a:lnTo>
                  <a:lnTo>
                    <a:pt x="571" y="322"/>
                  </a:lnTo>
                  <a:lnTo>
                    <a:pt x="1765" y="99"/>
                  </a:lnTo>
                  <a:close/>
                  <a:moveTo>
                    <a:pt x="1750" y="1"/>
                  </a:moveTo>
                  <a:lnTo>
                    <a:pt x="42" y="322"/>
                  </a:lnTo>
                  <a:cubicBezTo>
                    <a:pt x="16" y="328"/>
                    <a:pt x="0" y="354"/>
                    <a:pt x="6" y="374"/>
                  </a:cubicBezTo>
                  <a:cubicBezTo>
                    <a:pt x="6" y="400"/>
                    <a:pt x="26" y="421"/>
                    <a:pt x="52" y="421"/>
                  </a:cubicBezTo>
                  <a:lnTo>
                    <a:pt x="15456" y="421"/>
                  </a:lnTo>
                  <a:cubicBezTo>
                    <a:pt x="15482" y="421"/>
                    <a:pt x="15503" y="400"/>
                    <a:pt x="15508" y="374"/>
                  </a:cubicBezTo>
                  <a:lnTo>
                    <a:pt x="15508" y="47"/>
                  </a:lnTo>
                  <a:cubicBezTo>
                    <a:pt x="15503" y="21"/>
                    <a:pt x="15482" y="1"/>
                    <a:pt x="15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65"/>
            <p:cNvSpPr/>
            <p:nvPr/>
          </p:nvSpPr>
          <p:spPr>
            <a:xfrm>
              <a:off x="-289001" y="4217891"/>
              <a:ext cx="91218" cy="94532"/>
            </a:xfrm>
            <a:custGeom>
              <a:avLst/>
              <a:gdLst/>
              <a:ahLst/>
              <a:cxnLst/>
              <a:rect l="l" t="t" r="r" b="b"/>
              <a:pathLst>
                <a:path w="1569" h="1626" extrusionOk="0">
                  <a:moveTo>
                    <a:pt x="1" y="1"/>
                  </a:moveTo>
                  <a:lnTo>
                    <a:pt x="1" y="1626"/>
                  </a:lnTo>
                  <a:lnTo>
                    <a:pt x="992" y="1626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65"/>
            <p:cNvSpPr/>
            <p:nvPr/>
          </p:nvSpPr>
          <p:spPr>
            <a:xfrm>
              <a:off x="624058" y="4217891"/>
              <a:ext cx="91218" cy="94532"/>
            </a:xfrm>
            <a:custGeom>
              <a:avLst/>
              <a:gdLst/>
              <a:ahLst/>
              <a:cxnLst/>
              <a:rect l="l" t="t" r="r" b="b"/>
              <a:pathLst>
                <a:path w="1569" h="1626" extrusionOk="0">
                  <a:moveTo>
                    <a:pt x="1" y="1"/>
                  </a:moveTo>
                  <a:lnTo>
                    <a:pt x="577" y="1626"/>
                  </a:lnTo>
                  <a:lnTo>
                    <a:pt x="1568" y="1626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65"/>
            <p:cNvSpPr/>
            <p:nvPr/>
          </p:nvSpPr>
          <p:spPr>
            <a:xfrm>
              <a:off x="142965" y="3476630"/>
              <a:ext cx="431671" cy="97555"/>
            </a:xfrm>
            <a:custGeom>
              <a:avLst/>
              <a:gdLst/>
              <a:ahLst/>
              <a:cxnLst/>
              <a:rect l="l" t="t" r="r" b="b"/>
              <a:pathLst>
                <a:path w="7425" h="1678" extrusionOk="0">
                  <a:moveTo>
                    <a:pt x="0" y="0"/>
                  </a:moveTo>
                  <a:lnTo>
                    <a:pt x="0" y="1677"/>
                  </a:lnTo>
                  <a:lnTo>
                    <a:pt x="7424" y="1677"/>
                  </a:lnTo>
                  <a:lnTo>
                    <a:pt x="7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65"/>
            <p:cNvSpPr/>
            <p:nvPr/>
          </p:nvSpPr>
          <p:spPr>
            <a:xfrm>
              <a:off x="140233" y="3473607"/>
              <a:ext cx="437427" cy="103252"/>
            </a:xfrm>
            <a:custGeom>
              <a:avLst/>
              <a:gdLst/>
              <a:ahLst/>
              <a:cxnLst/>
              <a:rect l="l" t="t" r="r" b="b"/>
              <a:pathLst>
                <a:path w="7524" h="1776" extrusionOk="0">
                  <a:moveTo>
                    <a:pt x="7424" y="99"/>
                  </a:moveTo>
                  <a:lnTo>
                    <a:pt x="7424" y="1677"/>
                  </a:lnTo>
                  <a:lnTo>
                    <a:pt x="99" y="1677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52"/>
                  </a:cubicBezTo>
                  <a:lnTo>
                    <a:pt x="0" y="1724"/>
                  </a:lnTo>
                  <a:cubicBezTo>
                    <a:pt x="0" y="1755"/>
                    <a:pt x="21" y="1776"/>
                    <a:pt x="47" y="1776"/>
                  </a:cubicBezTo>
                  <a:lnTo>
                    <a:pt x="7471" y="1776"/>
                  </a:lnTo>
                  <a:cubicBezTo>
                    <a:pt x="7497" y="1776"/>
                    <a:pt x="7523" y="1755"/>
                    <a:pt x="7523" y="1724"/>
                  </a:cubicBezTo>
                  <a:lnTo>
                    <a:pt x="7523" y="52"/>
                  </a:lnTo>
                  <a:cubicBezTo>
                    <a:pt x="7523" y="21"/>
                    <a:pt x="7497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65"/>
            <p:cNvSpPr/>
            <p:nvPr/>
          </p:nvSpPr>
          <p:spPr>
            <a:xfrm>
              <a:off x="172500" y="3507676"/>
              <a:ext cx="56510" cy="37789"/>
            </a:xfrm>
            <a:custGeom>
              <a:avLst/>
              <a:gdLst/>
              <a:ahLst/>
              <a:cxnLst/>
              <a:rect l="l" t="t" r="r" b="b"/>
              <a:pathLst>
                <a:path w="972" h="650" extrusionOk="0">
                  <a:moveTo>
                    <a:pt x="484" y="1"/>
                  </a:moveTo>
                  <a:cubicBezTo>
                    <a:pt x="214" y="1"/>
                    <a:pt x="1" y="146"/>
                    <a:pt x="1" y="323"/>
                  </a:cubicBezTo>
                  <a:cubicBezTo>
                    <a:pt x="1" y="504"/>
                    <a:pt x="219" y="650"/>
                    <a:pt x="484" y="650"/>
                  </a:cubicBezTo>
                  <a:cubicBezTo>
                    <a:pt x="754" y="650"/>
                    <a:pt x="972" y="504"/>
                    <a:pt x="972" y="323"/>
                  </a:cubicBezTo>
                  <a:cubicBezTo>
                    <a:pt x="972" y="146"/>
                    <a:pt x="754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65"/>
            <p:cNvSpPr/>
            <p:nvPr/>
          </p:nvSpPr>
          <p:spPr>
            <a:xfrm>
              <a:off x="118780" y="3280705"/>
              <a:ext cx="431671" cy="97555"/>
            </a:xfrm>
            <a:custGeom>
              <a:avLst/>
              <a:gdLst/>
              <a:ahLst/>
              <a:cxnLst/>
              <a:rect l="l" t="t" r="r" b="b"/>
              <a:pathLst>
                <a:path w="7425" h="1678" extrusionOk="0">
                  <a:moveTo>
                    <a:pt x="1" y="1"/>
                  </a:moveTo>
                  <a:lnTo>
                    <a:pt x="1" y="1678"/>
                  </a:lnTo>
                  <a:lnTo>
                    <a:pt x="7425" y="1678"/>
                  </a:lnTo>
                  <a:lnTo>
                    <a:pt x="7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65"/>
            <p:cNvSpPr/>
            <p:nvPr/>
          </p:nvSpPr>
          <p:spPr>
            <a:xfrm>
              <a:off x="116047" y="3278031"/>
              <a:ext cx="437136" cy="103252"/>
            </a:xfrm>
            <a:custGeom>
              <a:avLst/>
              <a:gdLst/>
              <a:ahLst/>
              <a:cxnLst/>
              <a:rect l="l" t="t" r="r" b="b"/>
              <a:pathLst>
                <a:path w="7519" h="1776" extrusionOk="0">
                  <a:moveTo>
                    <a:pt x="7425" y="99"/>
                  </a:moveTo>
                  <a:lnTo>
                    <a:pt x="7425" y="1677"/>
                  </a:lnTo>
                  <a:lnTo>
                    <a:pt x="94" y="1677"/>
                  </a:lnTo>
                  <a:lnTo>
                    <a:pt x="94" y="99"/>
                  </a:lnTo>
                  <a:close/>
                  <a:moveTo>
                    <a:pt x="48" y="0"/>
                  </a:moveTo>
                  <a:cubicBezTo>
                    <a:pt x="22" y="0"/>
                    <a:pt x="1" y="21"/>
                    <a:pt x="1" y="47"/>
                  </a:cubicBezTo>
                  <a:lnTo>
                    <a:pt x="1" y="1724"/>
                  </a:lnTo>
                  <a:cubicBezTo>
                    <a:pt x="1" y="1750"/>
                    <a:pt x="22" y="1776"/>
                    <a:pt x="48" y="1776"/>
                  </a:cubicBezTo>
                  <a:lnTo>
                    <a:pt x="7472" y="1776"/>
                  </a:lnTo>
                  <a:cubicBezTo>
                    <a:pt x="7498" y="1776"/>
                    <a:pt x="7519" y="1750"/>
                    <a:pt x="7519" y="1724"/>
                  </a:cubicBezTo>
                  <a:lnTo>
                    <a:pt x="7519" y="47"/>
                  </a:lnTo>
                  <a:cubicBezTo>
                    <a:pt x="7519" y="21"/>
                    <a:pt x="7498" y="0"/>
                    <a:pt x="7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65"/>
            <p:cNvSpPr/>
            <p:nvPr/>
          </p:nvSpPr>
          <p:spPr>
            <a:xfrm>
              <a:off x="148082" y="3312099"/>
              <a:ext cx="56510" cy="37789"/>
            </a:xfrm>
            <a:custGeom>
              <a:avLst/>
              <a:gdLst/>
              <a:ahLst/>
              <a:cxnLst/>
              <a:rect l="l" t="t" r="r" b="b"/>
              <a:pathLst>
                <a:path w="972" h="650" extrusionOk="0">
                  <a:moveTo>
                    <a:pt x="483" y="1"/>
                  </a:moveTo>
                  <a:cubicBezTo>
                    <a:pt x="218" y="1"/>
                    <a:pt x="0" y="146"/>
                    <a:pt x="0" y="323"/>
                  </a:cubicBezTo>
                  <a:cubicBezTo>
                    <a:pt x="0" y="504"/>
                    <a:pt x="218" y="650"/>
                    <a:pt x="483" y="650"/>
                  </a:cubicBezTo>
                  <a:cubicBezTo>
                    <a:pt x="753" y="650"/>
                    <a:pt x="971" y="504"/>
                    <a:pt x="971" y="323"/>
                  </a:cubicBezTo>
                  <a:cubicBezTo>
                    <a:pt x="971" y="146"/>
                    <a:pt x="753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65"/>
            <p:cNvSpPr/>
            <p:nvPr/>
          </p:nvSpPr>
          <p:spPr>
            <a:xfrm>
              <a:off x="188197" y="3378842"/>
              <a:ext cx="431671" cy="97497"/>
            </a:xfrm>
            <a:custGeom>
              <a:avLst/>
              <a:gdLst/>
              <a:ahLst/>
              <a:cxnLst/>
              <a:rect l="l" t="t" r="r" b="b"/>
              <a:pathLst>
                <a:path w="7425" h="1677" extrusionOk="0">
                  <a:moveTo>
                    <a:pt x="1" y="0"/>
                  </a:moveTo>
                  <a:lnTo>
                    <a:pt x="1" y="1677"/>
                  </a:lnTo>
                  <a:lnTo>
                    <a:pt x="7425" y="1677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65"/>
            <p:cNvSpPr/>
            <p:nvPr/>
          </p:nvSpPr>
          <p:spPr>
            <a:xfrm>
              <a:off x="185174" y="3376109"/>
              <a:ext cx="437427" cy="102962"/>
            </a:xfrm>
            <a:custGeom>
              <a:avLst/>
              <a:gdLst/>
              <a:ahLst/>
              <a:cxnLst/>
              <a:rect l="l" t="t" r="r" b="b"/>
              <a:pathLst>
                <a:path w="7524" h="1771" extrusionOk="0">
                  <a:moveTo>
                    <a:pt x="7430" y="99"/>
                  </a:moveTo>
                  <a:lnTo>
                    <a:pt x="7430" y="1677"/>
                  </a:lnTo>
                  <a:lnTo>
                    <a:pt x="99" y="1677"/>
                  </a:lnTo>
                  <a:lnTo>
                    <a:pt x="99" y="99"/>
                  </a:lnTo>
                  <a:close/>
                  <a:moveTo>
                    <a:pt x="53" y="0"/>
                  </a:moveTo>
                  <a:cubicBezTo>
                    <a:pt x="27" y="0"/>
                    <a:pt x="1" y="21"/>
                    <a:pt x="1" y="47"/>
                  </a:cubicBezTo>
                  <a:lnTo>
                    <a:pt x="1" y="1724"/>
                  </a:lnTo>
                  <a:cubicBezTo>
                    <a:pt x="1" y="1750"/>
                    <a:pt x="27" y="1771"/>
                    <a:pt x="53" y="1771"/>
                  </a:cubicBezTo>
                  <a:lnTo>
                    <a:pt x="7477" y="1771"/>
                  </a:lnTo>
                  <a:cubicBezTo>
                    <a:pt x="7503" y="1771"/>
                    <a:pt x="7524" y="1750"/>
                    <a:pt x="7524" y="1724"/>
                  </a:cubicBezTo>
                  <a:lnTo>
                    <a:pt x="7524" y="47"/>
                  </a:lnTo>
                  <a:cubicBezTo>
                    <a:pt x="7524" y="21"/>
                    <a:pt x="7503" y="0"/>
                    <a:pt x="7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65"/>
            <p:cNvSpPr/>
            <p:nvPr/>
          </p:nvSpPr>
          <p:spPr>
            <a:xfrm>
              <a:off x="217498" y="3409888"/>
              <a:ext cx="56510" cy="37789"/>
            </a:xfrm>
            <a:custGeom>
              <a:avLst/>
              <a:gdLst/>
              <a:ahLst/>
              <a:cxnLst/>
              <a:rect l="l" t="t" r="r" b="b"/>
              <a:pathLst>
                <a:path w="972" h="650" extrusionOk="0">
                  <a:moveTo>
                    <a:pt x="483" y="1"/>
                  </a:moveTo>
                  <a:cubicBezTo>
                    <a:pt x="218" y="1"/>
                    <a:pt x="0" y="146"/>
                    <a:pt x="0" y="328"/>
                  </a:cubicBezTo>
                  <a:cubicBezTo>
                    <a:pt x="0" y="510"/>
                    <a:pt x="218" y="650"/>
                    <a:pt x="483" y="650"/>
                  </a:cubicBezTo>
                  <a:cubicBezTo>
                    <a:pt x="753" y="650"/>
                    <a:pt x="971" y="510"/>
                    <a:pt x="971" y="328"/>
                  </a:cubicBezTo>
                  <a:cubicBezTo>
                    <a:pt x="971" y="146"/>
                    <a:pt x="753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65"/>
            <p:cNvSpPr/>
            <p:nvPr/>
          </p:nvSpPr>
          <p:spPr>
            <a:xfrm>
              <a:off x="-289001" y="3046525"/>
              <a:ext cx="1004267" cy="1171412"/>
            </a:xfrm>
            <a:custGeom>
              <a:avLst/>
              <a:gdLst/>
              <a:ahLst/>
              <a:cxnLst/>
              <a:rect l="l" t="t" r="r" b="b"/>
              <a:pathLst>
                <a:path w="17274" h="20149" extrusionOk="0">
                  <a:moveTo>
                    <a:pt x="1" y="0"/>
                  </a:moveTo>
                  <a:lnTo>
                    <a:pt x="1" y="20149"/>
                  </a:lnTo>
                  <a:lnTo>
                    <a:pt x="17273" y="20149"/>
                  </a:lnTo>
                  <a:lnTo>
                    <a:pt x="1727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65"/>
            <p:cNvSpPr/>
            <p:nvPr/>
          </p:nvSpPr>
          <p:spPr>
            <a:xfrm>
              <a:off x="226219" y="2637523"/>
              <a:ext cx="309757" cy="407195"/>
            </a:xfrm>
            <a:custGeom>
              <a:avLst/>
              <a:gdLst/>
              <a:ahLst/>
              <a:cxnLst/>
              <a:rect l="l" t="t" r="r" b="b"/>
              <a:pathLst>
                <a:path w="5328" h="7004" extrusionOk="0">
                  <a:moveTo>
                    <a:pt x="1" y="0"/>
                  </a:moveTo>
                  <a:lnTo>
                    <a:pt x="1" y="7004"/>
                  </a:lnTo>
                  <a:lnTo>
                    <a:pt x="5328" y="7004"/>
                  </a:lnTo>
                  <a:lnTo>
                    <a:pt x="5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5"/>
            <p:cNvSpPr/>
            <p:nvPr/>
          </p:nvSpPr>
          <p:spPr>
            <a:xfrm>
              <a:off x="223545" y="2634500"/>
              <a:ext cx="315163" cy="413241"/>
            </a:xfrm>
            <a:custGeom>
              <a:avLst/>
              <a:gdLst/>
              <a:ahLst/>
              <a:cxnLst/>
              <a:rect l="l" t="t" r="r" b="b"/>
              <a:pathLst>
                <a:path w="5421" h="7108" extrusionOk="0">
                  <a:moveTo>
                    <a:pt x="5327" y="99"/>
                  </a:moveTo>
                  <a:lnTo>
                    <a:pt x="5327" y="7009"/>
                  </a:lnTo>
                  <a:lnTo>
                    <a:pt x="99" y="7009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6"/>
                    <a:pt x="0" y="52"/>
                  </a:cubicBezTo>
                  <a:lnTo>
                    <a:pt x="0" y="7056"/>
                  </a:lnTo>
                  <a:cubicBezTo>
                    <a:pt x="0" y="7082"/>
                    <a:pt x="21" y="7108"/>
                    <a:pt x="47" y="7108"/>
                  </a:cubicBezTo>
                  <a:lnTo>
                    <a:pt x="5374" y="7108"/>
                  </a:lnTo>
                  <a:cubicBezTo>
                    <a:pt x="5400" y="7108"/>
                    <a:pt x="5420" y="7087"/>
                    <a:pt x="5420" y="7061"/>
                  </a:cubicBezTo>
                  <a:lnTo>
                    <a:pt x="5420" y="52"/>
                  </a:lnTo>
                  <a:cubicBezTo>
                    <a:pt x="5420" y="26"/>
                    <a:pt x="5400" y="0"/>
                    <a:pt x="5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5"/>
            <p:cNvSpPr/>
            <p:nvPr/>
          </p:nvSpPr>
          <p:spPr>
            <a:xfrm>
              <a:off x="244358" y="2654732"/>
              <a:ext cx="273537" cy="372778"/>
            </a:xfrm>
            <a:custGeom>
              <a:avLst/>
              <a:gdLst/>
              <a:ahLst/>
              <a:cxnLst/>
              <a:rect l="l" t="t" r="r" b="b"/>
              <a:pathLst>
                <a:path w="4705" h="6412" extrusionOk="0">
                  <a:moveTo>
                    <a:pt x="0" y="0"/>
                  </a:moveTo>
                  <a:lnTo>
                    <a:pt x="0" y="6412"/>
                  </a:lnTo>
                  <a:lnTo>
                    <a:pt x="4704" y="6412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5"/>
            <p:cNvSpPr/>
            <p:nvPr/>
          </p:nvSpPr>
          <p:spPr>
            <a:xfrm>
              <a:off x="241335" y="2652000"/>
              <a:ext cx="279525" cy="378243"/>
            </a:xfrm>
            <a:custGeom>
              <a:avLst/>
              <a:gdLst/>
              <a:ahLst/>
              <a:cxnLst/>
              <a:rect l="l" t="t" r="r" b="b"/>
              <a:pathLst>
                <a:path w="4808" h="6506" extrusionOk="0">
                  <a:moveTo>
                    <a:pt x="4709" y="99"/>
                  </a:moveTo>
                  <a:lnTo>
                    <a:pt x="4709" y="6407"/>
                  </a:lnTo>
                  <a:lnTo>
                    <a:pt x="99" y="6407"/>
                  </a:lnTo>
                  <a:lnTo>
                    <a:pt x="99" y="99"/>
                  </a:lnTo>
                  <a:close/>
                  <a:moveTo>
                    <a:pt x="52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6454"/>
                  </a:lnTo>
                  <a:cubicBezTo>
                    <a:pt x="1" y="6485"/>
                    <a:pt x="21" y="6506"/>
                    <a:pt x="52" y="6506"/>
                  </a:cubicBezTo>
                  <a:lnTo>
                    <a:pt x="4756" y="6506"/>
                  </a:lnTo>
                  <a:cubicBezTo>
                    <a:pt x="4787" y="6506"/>
                    <a:pt x="4808" y="6485"/>
                    <a:pt x="4808" y="6454"/>
                  </a:cubicBezTo>
                  <a:lnTo>
                    <a:pt x="4808" y="47"/>
                  </a:lnTo>
                  <a:cubicBezTo>
                    <a:pt x="4808" y="21"/>
                    <a:pt x="4787" y="0"/>
                    <a:pt x="4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65"/>
            <p:cNvSpPr/>
            <p:nvPr/>
          </p:nvSpPr>
          <p:spPr>
            <a:xfrm>
              <a:off x="535921" y="2637523"/>
              <a:ext cx="17558" cy="407195"/>
            </a:xfrm>
            <a:custGeom>
              <a:avLst/>
              <a:gdLst/>
              <a:ahLst/>
              <a:cxnLst/>
              <a:rect l="l" t="t" r="r" b="b"/>
              <a:pathLst>
                <a:path w="302" h="7004" extrusionOk="0">
                  <a:moveTo>
                    <a:pt x="1" y="0"/>
                  </a:moveTo>
                  <a:lnTo>
                    <a:pt x="1" y="7004"/>
                  </a:lnTo>
                  <a:lnTo>
                    <a:pt x="302" y="7004"/>
                  </a:lnTo>
                  <a:lnTo>
                    <a:pt x="302" y="1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65"/>
            <p:cNvSpPr/>
            <p:nvPr/>
          </p:nvSpPr>
          <p:spPr>
            <a:xfrm>
              <a:off x="532898" y="2634616"/>
              <a:ext cx="23313" cy="413125"/>
            </a:xfrm>
            <a:custGeom>
              <a:avLst/>
              <a:gdLst/>
              <a:ahLst/>
              <a:cxnLst/>
              <a:rect l="l" t="t" r="r" b="b"/>
              <a:pathLst>
                <a:path w="401" h="7106" extrusionOk="0">
                  <a:moveTo>
                    <a:pt x="99" y="123"/>
                  </a:moveTo>
                  <a:lnTo>
                    <a:pt x="302" y="222"/>
                  </a:lnTo>
                  <a:lnTo>
                    <a:pt x="302" y="7007"/>
                  </a:lnTo>
                  <a:lnTo>
                    <a:pt x="99" y="7007"/>
                  </a:lnTo>
                  <a:lnTo>
                    <a:pt x="99" y="123"/>
                  </a:lnTo>
                  <a:close/>
                  <a:moveTo>
                    <a:pt x="50" y="1"/>
                  </a:moveTo>
                  <a:cubicBezTo>
                    <a:pt x="42" y="1"/>
                    <a:pt x="34" y="4"/>
                    <a:pt x="27" y="9"/>
                  </a:cubicBezTo>
                  <a:cubicBezTo>
                    <a:pt x="11" y="14"/>
                    <a:pt x="1" y="35"/>
                    <a:pt x="6" y="50"/>
                  </a:cubicBezTo>
                  <a:lnTo>
                    <a:pt x="6" y="7054"/>
                  </a:lnTo>
                  <a:cubicBezTo>
                    <a:pt x="6" y="7080"/>
                    <a:pt x="27" y="7106"/>
                    <a:pt x="53" y="7106"/>
                  </a:cubicBezTo>
                  <a:lnTo>
                    <a:pt x="349" y="7106"/>
                  </a:lnTo>
                  <a:cubicBezTo>
                    <a:pt x="380" y="7106"/>
                    <a:pt x="400" y="7080"/>
                    <a:pt x="400" y="7054"/>
                  </a:cubicBezTo>
                  <a:lnTo>
                    <a:pt x="400" y="190"/>
                  </a:lnTo>
                  <a:cubicBezTo>
                    <a:pt x="400" y="175"/>
                    <a:pt x="390" y="154"/>
                    <a:pt x="369" y="149"/>
                  </a:cubicBezTo>
                  <a:lnTo>
                    <a:pt x="73" y="9"/>
                  </a:lnTo>
                  <a:cubicBezTo>
                    <a:pt x="66" y="4"/>
                    <a:pt x="58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5"/>
            <p:cNvSpPr/>
            <p:nvPr/>
          </p:nvSpPr>
          <p:spPr>
            <a:xfrm>
              <a:off x="226219" y="2637523"/>
              <a:ext cx="309757" cy="407195"/>
            </a:xfrm>
            <a:custGeom>
              <a:avLst/>
              <a:gdLst/>
              <a:ahLst/>
              <a:cxnLst/>
              <a:rect l="l" t="t" r="r" b="b"/>
              <a:pathLst>
                <a:path w="5328" h="7004" extrusionOk="0">
                  <a:moveTo>
                    <a:pt x="1" y="0"/>
                  </a:moveTo>
                  <a:lnTo>
                    <a:pt x="1" y="7004"/>
                  </a:lnTo>
                  <a:lnTo>
                    <a:pt x="5328" y="7004"/>
                  </a:lnTo>
                  <a:lnTo>
                    <a:pt x="532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6" name="Google Shape;2676;p65"/>
          <p:cNvGrpSpPr/>
          <p:nvPr/>
        </p:nvGrpSpPr>
        <p:grpSpPr>
          <a:xfrm>
            <a:off x="1802913" y="27661"/>
            <a:ext cx="723628" cy="2528298"/>
            <a:chOff x="1802913" y="27661"/>
            <a:chExt cx="723628" cy="2528298"/>
          </a:xfrm>
        </p:grpSpPr>
        <p:sp>
          <p:nvSpPr>
            <p:cNvPr id="2677" name="Google Shape;2677;p65"/>
            <p:cNvSpPr/>
            <p:nvPr/>
          </p:nvSpPr>
          <p:spPr>
            <a:xfrm>
              <a:off x="2195925" y="2021900"/>
              <a:ext cx="151675" cy="402550"/>
            </a:xfrm>
            <a:custGeom>
              <a:avLst/>
              <a:gdLst/>
              <a:ahLst/>
              <a:cxnLst/>
              <a:rect l="l" t="t" r="r" b="b"/>
              <a:pathLst>
                <a:path w="6067" h="16102" extrusionOk="0">
                  <a:moveTo>
                    <a:pt x="2355" y="281"/>
                  </a:moveTo>
                  <a:lnTo>
                    <a:pt x="1203" y="2253"/>
                  </a:lnTo>
                  <a:lnTo>
                    <a:pt x="2125" y="2150"/>
                  </a:lnTo>
                  <a:lnTo>
                    <a:pt x="999" y="2816"/>
                  </a:lnTo>
                  <a:lnTo>
                    <a:pt x="871" y="3737"/>
                  </a:lnTo>
                  <a:lnTo>
                    <a:pt x="231" y="5196"/>
                  </a:lnTo>
                  <a:lnTo>
                    <a:pt x="0" y="7705"/>
                  </a:lnTo>
                  <a:lnTo>
                    <a:pt x="461" y="9241"/>
                  </a:lnTo>
                  <a:lnTo>
                    <a:pt x="1255" y="10623"/>
                  </a:lnTo>
                  <a:lnTo>
                    <a:pt x="3123" y="12441"/>
                  </a:lnTo>
                  <a:lnTo>
                    <a:pt x="4173" y="13183"/>
                  </a:lnTo>
                  <a:lnTo>
                    <a:pt x="5299" y="14873"/>
                  </a:lnTo>
                  <a:lnTo>
                    <a:pt x="6067" y="16102"/>
                  </a:lnTo>
                  <a:lnTo>
                    <a:pt x="4608" y="11724"/>
                  </a:lnTo>
                  <a:lnTo>
                    <a:pt x="4480" y="10751"/>
                  </a:lnTo>
                  <a:lnTo>
                    <a:pt x="4864" y="8908"/>
                  </a:lnTo>
                  <a:lnTo>
                    <a:pt x="4326" y="8012"/>
                  </a:lnTo>
                  <a:lnTo>
                    <a:pt x="4992" y="8601"/>
                  </a:lnTo>
                  <a:lnTo>
                    <a:pt x="5478" y="6528"/>
                  </a:lnTo>
                  <a:lnTo>
                    <a:pt x="5862" y="3865"/>
                  </a:lnTo>
                  <a:lnTo>
                    <a:pt x="5478" y="2918"/>
                  </a:lnTo>
                  <a:lnTo>
                    <a:pt x="4070" y="1049"/>
                  </a:lnTo>
                  <a:lnTo>
                    <a:pt x="2867" y="77"/>
                  </a:lnTo>
                  <a:lnTo>
                    <a:pt x="2509" y="0"/>
                  </a:lnTo>
                  <a:lnTo>
                    <a:pt x="2227" y="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grpSp>
          <p:nvGrpSpPr>
            <p:cNvPr id="2678" name="Google Shape;2678;p65"/>
            <p:cNvGrpSpPr/>
            <p:nvPr/>
          </p:nvGrpSpPr>
          <p:grpSpPr>
            <a:xfrm>
              <a:off x="1802913" y="27661"/>
              <a:ext cx="723628" cy="2528298"/>
              <a:chOff x="1612475" y="2142400"/>
              <a:chExt cx="352800" cy="1232775"/>
            </a:xfrm>
          </p:grpSpPr>
          <p:sp>
            <p:nvSpPr>
              <p:cNvPr id="2679" name="Google Shape;2679;p65"/>
              <p:cNvSpPr/>
              <p:nvPr/>
            </p:nvSpPr>
            <p:spPr>
              <a:xfrm>
                <a:off x="1648550" y="2784675"/>
                <a:ext cx="270525" cy="260200"/>
              </a:xfrm>
              <a:custGeom>
                <a:avLst/>
                <a:gdLst/>
                <a:ahLst/>
                <a:cxnLst/>
                <a:rect l="l" t="t" r="r" b="b"/>
                <a:pathLst>
                  <a:path w="10821" h="10408" extrusionOk="0">
                    <a:moveTo>
                      <a:pt x="5613" y="97"/>
                    </a:moveTo>
                    <a:cubicBezTo>
                      <a:pt x="8432" y="102"/>
                      <a:pt x="10717" y="2386"/>
                      <a:pt x="10722" y="5205"/>
                    </a:cubicBezTo>
                    <a:cubicBezTo>
                      <a:pt x="10722" y="7266"/>
                      <a:pt x="9476" y="9130"/>
                      <a:pt x="7570" y="9919"/>
                    </a:cubicBezTo>
                    <a:cubicBezTo>
                      <a:pt x="6938" y="10180"/>
                      <a:pt x="6274" y="10307"/>
                      <a:pt x="5616" y="10307"/>
                    </a:cubicBezTo>
                    <a:cubicBezTo>
                      <a:pt x="4287" y="10307"/>
                      <a:pt x="2981" y="9789"/>
                      <a:pt x="2005" y="8813"/>
                    </a:cubicBezTo>
                    <a:cubicBezTo>
                      <a:pt x="546" y="7354"/>
                      <a:pt x="110" y="5158"/>
                      <a:pt x="899" y="3248"/>
                    </a:cubicBezTo>
                    <a:cubicBezTo>
                      <a:pt x="1688" y="1343"/>
                      <a:pt x="3552" y="97"/>
                      <a:pt x="5613" y="97"/>
                    </a:cubicBezTo>
                    <a:close/>
                    <a:moveTo>
                      <a:pt x="5612" y="1"/>
                    </a:moveTo>
                    <a:cubicBezTo>
                      <a:pt x="4259" y="1"/>
                      <a:pt x="2930" y="528"/>
                      <a:pt x="1937" y="1524"/>
                    </a:cubicBezTo>
                    <a:cubicBezTo>
                      <a:pt x="447" y="3014"/>
                      <a:pt x="1" y="5252"/>
                      <a:pt x="811" y="7194"/>
                    </a:cubicBezTo>
                    <a:cubicBezTo>
                      <a:pt x="1616" y="9140"/>
                      <a:pt x="3511" y="10407"/>
                      <a:pt x="5613" y="10407"/>
                    </a:cubicBezTo>
                    <a:cubicBezTo>
                      <a:pt x="8489" y="10402"/>
                      <a:pt x="10815" y="8076"/>
                      <a:pt x="10820" y="5205"/>
                    </a:cubicBezTo>
                    <a:cubicBezTo>
                      <a:pt x="10820" y="3097"/>
                      <a:pt x="9548" y="1202"/>
                      <a:pt x="7607" y="398"/>
                    </a:cubicBezTo>
                    <a:cubicBezTo>
                      <a:pt x="6961" y="131"/>
                      <a:pt x="6284" y="1"/>
                      <a:pt x="56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65"/>
              <p:cNvSpPr/>
              <p:nvPr/>
            </p:nvSpPr>
            <p:spPr>
              <a:xfrm>
                <a:off x="1748625" y="2784750"/>
                <a:ext cx="80625" cy="259600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10384" extrusionOk="0">
                    <a:moveTo>
                      <a:pt x="1610" y="94"/>
                    </a:moveTo>
                    <a:cubicBezTo>
                      <a:pt x="2446" y="94"/>
                      <a:pt x="3126" y="2383"/>
                      <a:pt x="3126" y="5192"/>
                    </a:cubicBezTo>
                    <a:cubicBezTo>
                      <a:pt x="3126" y="8000"/>
                      <a:pt x="2446" y="10290"/>
                      <a:pt x="1610" y="10290"/>
                    </a:cubicBezTo>
                    <a:cubicBezTo>
                      <a:pt x="774" y="10290"/>
                      <a:pt x="99" y="8000"/>
                      <a:pt x="99" y="5192"/>
                    </a:cubicBezTo>
                    <a:cubicBezTo>
                      <a:pt x="99" y="2383"/>
                      <a:pt x="774" y="99"/>
                      <a:pt x="1610" y="99"/>
                    </a:cubicBezTo>
                    <a:lnTo>
                      <a:pt x="1610" y="94"/>
                    </a:lnTo>
                    <a:close/>
                    <a:moveTo>
                      <a:pt x="1610" y="0"/>
                    </a:moveTo>
                    <a:cubicBezTo>
                      <a:pt x="707" y="0"/>
                      <a:pt x="1" y="2284"/>
                      <a:pt x="1" y="5192"/>
                    </a:cubicBezTo>
                    <a:cubicBezTo>
                      <a:pt x="1" y="8104"/>
                      <a:pt x="707" y="10383"/>
                      <a:pt x="1610" y="10383"/>
                    </a:cubicBezTo>
                    <a:cubicBezTo>
                      <a:pt x="2519" y="10383"/>
                      <a:pt x="3225" y="8104"/>
                      <a:pt x="3225" y="5192"/>
                    </a:cubicBezTo>
                    <a:cubicBezTo>
                      <a:pt x="3225" y="2284"/>
                      <a:pt x="2519" y="0"/>
                      <a:pt x="16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65"/>
              <p:cNvSpPr/>
              <p:nvPr/>
            </p:nvSpPr>
            <p:spPr>
              <a:xfrm>
                <a:off x="1689325" y="2818225"/>
                <a:ext cx="1991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7965" h="7700" extrusionOk="0">
                    <a:moveTo>
                      <a:pt x="7144" y="99"/>
                    </a:moveTo>
                    <a:cubicBezTo>
                      <a:pt x="7336" y="99"/>
                      <a:pt x="7487" y="146"/>
                      <a:pt x="7585" y="250"/>
                    </a:cubicBezTo>
                    <a:cubicBezTo>
                      <a:pt x="7860" y="525"/>
                      <a:pt x="7751" y="1174"/>
                      <a:pt x="7294" y="2036"/>
                    </a:cubicBezTo>
                    <a:cubicBezTo>
                      <a:pt x="6817" y="2929"/>
                      <a:pt x="6023" y="3951"/>
                      <a:pt x="5052" y="4922"/>
                    </a:cubicBezTo>
                    <a:cubicBezTo>
                      <a:pt x="3425" y="6553"/>
                      <a:pt x="1722" y="7608"/>
                      <a:pt x="835" y="7608"/>
                    </a:cubicBezTo>
                    <a:cubicBezTo>
                      <a:pt x="641" y="7608"/>
                      <a:pt x="486" y="7557"/>
                      <a:pt x="379" y="7451"/>
                    </a:cubicBezTo>
                    <a:cubicBezTo>
                      <a:pt x="104" y="7175"/>
                      <a:pt x="213" y="6526"/>
                      <a:pt x="675" y="5665"/>
                    </a:cubicBezTo>
                    <a:cubicBezTo>
                      <a:pt x="1148" y="4772"/>
                      <a:pt x="1942" y="3749"/>
                      <a:pt x="2913" y="2778"/>
                    </a:cubicBezTo>
                    <a:cubicBezTo>
                      <a:pt x="3884" y="1812"/>
                      <a:pt x="4906" y="1013"/>
                      <a:pt x="5799" y="540"/>
                    </a:cubicBezTo>
                    <a:cubicBezTo>
                      <a:pt x="6344" y="245"/>
                      <a:pt x="6806" y="99"/>
                      <a:pt x="7144" y="99"/>
                    </a:cubicBezTo>
                    <a:close/>
                    <a:moveTo>
                      <a:pt x="7140" y="1"/>
                    </a:moveTo>
                    <a:cubicBezTo>
                      <a:pt x="6787" y="1"/>
                      <a:pt x="6313" y="152"/>
                      <a:pt x="5747" y="452"/>
                    </a:cubicBezTo>
                    <a:cubicBezTo>
                      <a:pt x="4849" y="935"/>
                      <a:pt x="3816" y="1735"/>
                      <a:pt x="2840" y="2711"/>
                    </a:cubicBezTo>
                    <a:cubicBezTo>
                      <a:pt x="1869" y="3687"/>
                      <a:pt x="1064" y="4720"/>
                      <a:pt x="587" y="5618"/>
                    </a:cubicBezTo>
                    <a:cubicBezTo>
                      <a:pt x="99" y="6532"/>
                      <a:pt x="0" y="7212"/>
                      <a:pt x="312" y="7523"/>
                    </a:cubicBezTo>
                    <a:cubicBezTo>
                      <a:pt x="436" y="7643"/>
                      <a:pt x="613" y="7700"/>
                      <a:pt x="831" y="7700"/>
                    </a:cubicBezTo>
                    <a:cubicBezTo>
                      <a:pt x="1760" y="7700"/>
                      <a:pt x="3458" y="6656"/>
                      <a:pt x="5124" y="4990"/>
                    </a:cubicBezTo>
                    <a:cubicBezTo>
                      <a:pt x="6100" y="4019"/>
                      <a:pt x="6900" y="2986"/>
                      <a:pt x="7378" y="2082"/>
                    </a:cubicBezTo>
                    <a:cubicBezTo>
                      <a:pt x="7866" y="1169"/>
                      <a:pt x="7964" y="489"/>
                      <a:pt x="7653" y="177"/>
                    </a:cubicBezTo>
                    <a:cubicBezTo>
                      <a:pt x="7533" y="59"/>
                      <a:pt x="7360" y="1"/>
                      <a:pt x="71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65"/>
              <p:cNvSpPr/>
              <p:nvPr/>
            </p:nvSpPr>
            <p:spPr>
              <a:xfrm>
                <a:off x="1689450" y="2818175"/>
                <a:ext cx="199000" cy="192550"/>
              </a:xfrm>
              <a:custGeom>
                <a:avLst/>
                <a:gdLst/>
                <a:ahLst/>
                <a:cxnLst/>
                <a:rect l="l" t="t" r="r" b="b"/>
                <a:pathLst>
                  <a:path w="7960" h="7702" extrusionOk="0">
                    <a:moveTo>
                      <a:pt x="821" y="101"/>
                    </a:moveTo>
                    <a:cubicBezTo>
                      <a:pt x="1158" y="101"/>
                      <a:pt x="1620" y="252"/>
                      <a:pt x="2165" y="542"/>
                    </a:cubicBezTo>
                    <a:cubicBezTo>
                      <a:pt x="3058" y="1015"/>
                      <a:pt x="4081" y="1814"/>
                      <a:pt x="5052" y="2780"/>
                    </a:cubicBezTo>
                    <a:cubicBezTo>
                      <a:pt x="6018" y="3751"/>
                      <a:pt x="6812" y="4774"/>
                      <a:pt x="7289" y="5667"/>
                    </a:cubicBezTo>
                    <a:cubicBezTo>
                      <a:pt x="7752" y="6528"/>
                      <a:pt x="7855" y="7177"/>
                      <a:pt x="7580" y="7453"/>
                    </a:cubicBezTo>
                    <a:cubicBezTo>
                      <a:pt x="7475" y="7559"/>
                      <a:pt x="7320" y="7610"/>
                      <a:pt x="7127" y="7610"/>
                    </a:cubicBezTo>
                    <a:cubicBezTo>
                      <a:pt x="6243" y="7610"/>
                      <a:pt x="4539" y="6555"/>
                      <a:pt x="2908" y="4924"/>
                    </a:cubicBezTo>
                    <a:cubicBezTo>
                      <a:pt x="1942" y="3953"/>
                      <a:pt x="1143" y="2931"/>
                      <a:pt x="670" y="2038"/>
                    </a:cubicBezTo>
                    <a:cubicBezTo>
                      <a:pt x="208" y="1176"/>
                      <a:pt x="104" y="527"/>
                      <a:pt x="379" y="252"/>
                    </a:cubicBezTo>
                    <a:cubicBezTo>
                      <a:pt x="478" y="148"/>
                      <a:pt x="629" y="101"/>
                      <a:pt x="821" y="101"/>
                    </a:cubicBezTo>
                    <a:close/>
                    <a:moveTo>
                      <a:pt x="820" y="0"/>
                    </a:moveTo>
                    <a:cubicBezTo>
                      <a:pt x="600" y="0"/>
                      <a:pt x="426" y="60"/>
                      <a:pt x="307" y="179"/>
                    </a:cubicBezTo>
                    <a:cubicBezTo>
                      <a:pt x="0" y="496"/>
                      <a:pt x="94" y="1171"/>
                      <a:pt x="582" y="2084"/>
                    </a:cubicBezTo>
                    <a:cubicBezTo>
                      <a:pt x="1065" y="2988"/>
                      <a:pt x="1864" y="4021"/>
                      <a:pt x="2840" y="4992"/>
                    </a:cubicBezTo>
                    <a:cubicBezTo>
                      <a:pt x="4507" y="6658"/>
                      <a:pt x="6204" y="7702"/>
                      <a:pt x="7134" y="7702"/>
                    </a:cubicBezTo>
                    <a:cubicBezTo>
                      <a:pt x="7352" y="7702"/>
                      <a:pt x="7528" y="7645"/>
                      <a:pt x="7653" y="7525"/>
                    </a:cubicBezTo>
                    <a:cubicBezTo>
                      <a:pt x="7959" y="7214"/>
                      <a:pt x="7866" y="6534"/>
                      <a:pt x="7378" y="5620"/>
                    </a:cubicBezTo>
                    <a:cubicBezTo>
                      <a:pt x="6895" y="4722"/>
                      <a:pt x="6095" y="3689"/>
                      <a:pt x="5119" y="2713"/>
                    </a:cubicBezTo>
                    <a:cubicBezTo>
                      <a:pt x="4149" y="1737"/>
                      <a:pt x="3115" y="937"/>
                      <a:pt x="2212" y="454"/>
                    </a:cubicBezTo>
                    <a:cubicBezTo>
                      <a:pt x="1649" y="153"/>
                      <a:pt x="1174" y="0"/>
                      <a:pt x="8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65"/>
              <p:cNvSpPr/>
              <p:nvPr/>
            </p:nvSpPr>
            <p:spPr>
              <a:xfrm>
                <a:off x="1689325" y="2818225"/>
                <a:ext cx="1991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7965" h="7700" extrusionOk="0">
                    <a:moveTo>
                      <a:pt x="7144" y="99"/>
                    </a:moveTo>
                    <a:cubicBezTo>
                      <a:pt x="7336" y="99"/>
                      <a:pt x="7487" y="146"/>
                      <a:pt x="7585" y="250"/>
                    </a:cubicBezTo>
                    <a:cubicBezTo>
                      <a:pt x="7860" y="525"/>
                      <a:pt x="7751" y="1174"/>
                      <a:pt x="7294" y="2036"/>
                    </a:cubicBezTo>
                    <a:cubicBezTo>
                      <a:pt x="6817" y="2929"/>
                      <a:pt x="6023" y="3951"/>
                      <a:pt x="5052" y="4922"/>
                    </a:cubicBezTo>
                    <a:cubicBezTo>
                      <a:pt x="3425" y="6553"/>
                      <a:pt x="1722" y="7608"/>
                      <a:pt x="835" y="7608"/>
                    </a:cubicBezTo>
                    <a:cubicBezTo>
                      <a:pt x="641" y="7608"/>
                      <a:pt x="486" y="7557"/>
                      <a:pt x="379" y="7451"/>
                    </a:cubicBezTo>
                    <a:cubicBezTo>
                      <a:pt x="104" y="7175"/>
                      <a:pt x="213" y="6526"/>
                      <a:pt x="675" y="5665"/>
                    </a:cubicBezTo>
                    <a:cubicBezTo>
                      <a:pt x="1148" y="4772"/>
                      <a:pt x="1942" y="3749"/>
                      <a:pt x="2913" y="2778"/>
                    </a:cubicBezTo>
                    <a:cubicBezTo>
                      <a:pt x="3884" y="1812"/>
                      <a:pt x="4906" y="1013"/>
                      <a:pt x="5799" y="540"/>
                    </a:cubicBezTo>
                    <a:cubicBezTo>
                      <a:pt x="6344" y="245"/>
                      <a:pt x="6806" y="99"/>
                      <a:pt x="7144" y="99"/>
                    </a:cubicBezTo>
                    <a:close/>
                    <a:moveTo>
                      <a:pt x="7140" y="1"/>
                    </a:moveTo>
                    <a:cubicBezTo>
                      <a:pt x="6787" y="1"/>
                      <a:pt x="6313" y="152"/>
                      <a:pt x="5747" y="452"/>
                    </a:cubicBezTo>
                    <a:cubicBezTo>
                      <a:pt x="4849" y="935"/>
                      <a:pt x="3816" y="1735"/>
                      <a:pt x="2840" y="2711"/>
                    </a:cubicBezTo>
                    <a:cubicBezTo>
                      <a:pt x="1869" y="3687"/>
                      <a:pt x="1064" y="4720"/>
                      <a:pt x="587" y="5618"/>
                    </a:cubicBezTo>
                    <a:cubicBezTo>
                      <a:pt x="99" y="6532"/>
                      <a:pt x="0" y="7212"/>
                      <a:pt x="312" y="7523"/>
                    </a:cubicBezTo>
                    <a:cubicBezTo>
                      <a:pt x="436" y="7643"/>
                      <a:pt x="613" y="7700"/>
                      <a:pt x="831" y="7700"/>
                    </a:cubicBezTo>
                    <a:cubicBezTo>
                      <a:pt x="1760" y="7700"/>
                      <a:pt x="3458" y="6656"/>
                      <a:pt x="5124" y="4990"/>
                    </a:cubicBezTo>
                    <a:cubicBezTo>
                      <a:pt x="6100" y="4019"/>
                      <a:pt x="6900" y="2986"/>
                      <a:pt x="7378" y="2082"/>
                    </a:cubicBezTo>
                    <a:cubicBezTo>
                      <a:pt x="7866" y="1169"/>
                      <a:pt x="7964" y="489"/>
                      <a:pt x="7653" y="177"/>
                    </a:cubicBezTo>
                    <a:cubicBezTo>
                      <a:pt x="7533" y="59"/>
                      <a:pt x="7360" y="1"/>
                      <a:pt x="71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65"/>
              <p:cNvSpPr/>
              <p:nvPr/>
            </p:nvSpPr>
            <p:spPr>
              <a:xfrm>
                <a:off x="1689450" y="2818175"/>
                <a:ext cx="199000" cy="192550"/>
              </a:xfrm>
              <a:custGeom>
                <a:avLst/>
                <a:gdLst/>
                <a:ahLst/>
                <a:cxnLst/>
                <a:rect l="l" t="t" r="r" b="b"/>
                <a:pathLst>
                  <a:path w="7960" h="7702" extrusionOk="0">
                    <a:moveTo>
                      <a:pt x="821" y="101"/>
                    </a:moveTo>
                    <a:cubicBezTo>
                      <a:pt x="1158" y="101"/>
                      <a:pt x="1620" y="252"/>
                      <a:pt x="2165" y="542"/>
                    </a:cubicBezTo>
                    <a:cubicBezTo>
                      <a:pt x="3058" y="1015"/>
                      <a:pt x="4081" y="1814"/>
                      <a:pt x="5052" y="2780"/>
                    </a:cubicBezTo>
                    <a:cubicBezTo>
                      <a:pt x="6018" y="3751"/>
                      <a:pt x="6812" y="4774"/>
                      <a:pt x="7289" y="5667"/>
                    </a:cubicBezTo>
                    <a:cubicBezTo>
                      <a:pt x="7752" y="6528"/>
                      <a:pt x="7855" y="7177"/>
                      <a:pt x="7580" y="7453"/>
                    </a:cubicBezTo>
                    <a:cubicBezTo>
                      <a:pt x="7475" y="7559"/>
                      <a:pt x="7320" y="7610"/>
                      <a:pt x="7127" y="7610"/>
                    </a:cubicBezTo>
                    <a:cubicBezTo>
                      <a:pt x="6243" y="7610"/>
                      <a:pt x="4539" y="6555"/>
                      <a:pt x="2908" y="4924"/>
                    </a:cubicBezTo>
                    <a:cubicBezTo>
                      <a:pt x="1942" y="3953"/>
                      <a:pt x="1143" y="2931"/>
                      <a:pt x="670" y="2038"/>
                    </a:cubicBezTo>
                    <a:cubicBezTo>
                      <a:pt x="208" y="1176"/>
                      <a:pt x="104" y="527"/>
                      <a:pt x="379" y="252"/>
                    </a:cubicBezTo>
                    <a:cubicBezTo>
                      <a:pt x="478" y="148"/>
                      <a:pt x="629" y="101"/>
                      <a:pt x="821" y="101"/>
                    </a:cubicBezTo>
                    <a:close/>
                    <a:moveTo>
                      <a:pt x="820" y="0"/>
                    </a:moveTo>
                    <a:cubicBezTo>
                      <a:pt x="600" y="0"/>
                      <a:pt x="426" y="60"/>
                      <a:pt x="307" y="179"/>
                    </a:cubicBezTo>
                    <a:cubicBezTo>
                      <a:pt x="0" y="496"/>
                      <a:pt x="94" y="1171"/>
                      <a:pt x="582" y="2084"/>
                    </a:cubicBezTo>
                    <a:cubicBezTo>
                      <a:pt x="1065" y="2988"/>
                      <a:pt x="1864" y="4021"/>
                      <a:pt x="2840" y="4992"/>
                    </a:cubicBezTo>
                    <a:cubicBezTo>
                      <a:pt x="4507" y="6658"/>
                      <a:pt x="6204" y="7702"/>
                      <a:pt x="7134" y="7702"/>
                    </a:cubicBezTo>
                    <a:cubicBezTo>
                      <a:pt x="7352" y="7702"/>
                      <a:pt x="7528" y="7645"/>
                      <a:pt x="7653" y="7525"/>
                    </a:cubicBezTo>
                    <a:cubicBezTo>
                      <a:pt x="7959" y="7214"/>
                      <a:pt x="7866" y="6534"/>
                      <a:pt x="7378" y="5620"/>
                    </a:cubicBezTo>
                    <a:cubicBezTo>
                      <a:pt x="6895" y="4722"/>
                      <a:pt x="6095" y="3689"/>
                      <a:pt x="5119" y="2713"/>
                    </a:cubicBezTo>
                    <a:cubicBezTo>
                      <a:pt x="4149" y="1737"/>
                      <a:pt x="3115" y="937"/>
                      <a:pt x="2212" y="454"/>
                    </a:cubicBezTo>
                    <a:cubicBezTo>
                      <a:pt x="1649" y="153"/>
                      <a:pt x="1174" y="0"/>
                      <a:pt x="8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65"/>
              <p:cNvSpPr/>
              <p:nvPr/>
            </p:nvSpPr>
            <p:spPr>
              <a:xfrm>
                <a:off x="1659075" y="2874175"/>
                <a:ext cx="259600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10384" h="3225" extrusionOk="0">
                    <a:moveTo>
                      <a:pt x="5192" y="99"/>
                    </a:moveTo>
                    <a:cubicBezTo>
                      <a:pt x="8006" y="99"/>
                      <a:pt x="10290" y="779"/>
                      <a:pt x="10290" y="1615"/>
                    </a:cubicBezTo>
                    <a:cubicBezTo>
                      <a:pt x="10290" y="2451"/>
                      <a:pt x="8006" y="3126"/>
                      <a:pt x="5192" y="3126"/>
                    </a:cubicBezTo>
                    <a:cubicBezTo>
                      <a:pt x="2383" y="3126"/>
                      <a:pt x="99" y="2451"/>
                      <a:pt x="99" y="1615"/>
                    </a:cubicBezTo>
                    <a:cubicBezTo>
                      <a:pt x="99" y="779"/>
                      <a:pt x="2383" y="99"/>
                      <a:pt x="5192" y="99"/>
                    </a:cubicBezTo>
                    <a:close/>
                    <a:moveTo>
                      <a:pt x="5192" y="0"/>
                    </a:moveTo>
                    <a:cubicBezTo>
                      <a:pt x="2285" y="0"/>
                      <a:pt x="1" y="711"/>
                      <a:pt x="1" y="1615"/>
                    </a:cubicBezTo>
                    <a:cubicBezTo>
                      <a:pt x="1" y="2518"/>
                      <a:pt x="2285" y="3224"/>
                      <a:pt x="5192" y="3224"/>
                    </a:cubicBezTo>
                    <a:cubicBezTo>
                      <a:pt x="8105" y="3224"/>
                      <a:pt x="10384" y="2518"/>
                      <a:pt x="10384" y="1615"/>
                    </a:cubicBezTo>
                    <a:cubicBezTo>
                      <a:pt x="10384" y="706"/>
                      <a:pt x="8105" y="0"/>
                      <a:pt x="5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65"/>
              <p:cNvSpPr/>
              <p:nvPr/>
            </p:nvSpPr>
            <p:spPr>
              <a:xfrm>
                <a:off x="1723450" y="2794125"/>
                <a:ext cx="137600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9630" extrusionOk="0">
                    <a:moveTo>
                      <a:pt x="4439" y="98"/>
                    </a:moveTo>
                    <a:cubicBezTo>
                      <a:pt x="4507" y="98"/>
                      <a:pt x="4569" y="108"/>
                      <a:pt x="4632" y="134"/>
                    </a:cubicBezTo>
                    <a:cubicBezTo>
                      <a:pt x="5400" y="466"/>
                      <a:pt x="5125" y="2834"/>
                      <a:pt x="4014" y="5414"/>
                    </a:cubicBezTo>
                    <a:cubicBezTo>
                      <a:pt x="3469" y="6670"/>
                      <a:pt x="2809" y="7786"/>
                      <a:pt x="2160" y="8560"/>
                    </a:cubicBezTo>
                    <a:cubicBezTo>
                      <a:pt x="1627" y="9189"/>
                      <a:pt x="1142" y="9531"/>
                      <a:pt x="788" y="9531"/>
                    </a:cubicBezTo>
                    <a:cubicBezTo>
                      <a:pt x="722" y="9531"/>
                      <a:pt x="660" y="9519"/>
                      <a:pt x="603" y="9494"/>
                    </a:cubicBezTo>
                    <a:cubicBezTo>
                      <a:pt x="250" y="9339"/>
                      <a:pt x="104" y="8695"/>
                      <a:pt x="213" y="7724"/>
                    </a:cubicBezTo>
                    <a:cubicBezTo>
                      <a:pt x="328" y="6717"/>
                      <a:pt x="686" y="5476"/>
                      <a:pt x="1226" y="4215"/>
                    </a:cubicBezTo>
                    <a:cubicBezTo>
                      <a:pt x="2249" y="1837"/>
                      <a:pt x="3630" y="98"/>
                      <a:pt x="4439" y="98"/>
                    </a:cubicBezTo>
                    <a:close/>
                    <a:moveTo>
                      <a:pt x="4448" y="1"/>
                    </a:moveTo>
                    <a:cubicBezTo>
                      <a:pt x="3583" y="1"/>
                      <a:pt x="2193" y="1730"/>
                      <a:pt x="1138" y="4178"/>
                    </a:cubicBezTo>
                    <a:cubicBezTo>
                      <a:pt x="592" y="5440"/>
                      <a:pt x="229" y="6696"/>
                      <a:pt x="120" y="7714"/>
                    </a:cubicBezTo>
                    <a:cubicBezTo>
                      <a:pt x="1" y="8747"/>
                      <a:pt x="162" y="9411"/>
                      <a:pt x="566" y="9583"/>
                    </a:cubicBezTo>
                    <a:cubicBezTo>
                      <a:pt x="639" y="9614"/>
                      <a:pt x="712" y="9629"/>
                      <a:pt x="790" y="9629"/>
                    </a:cubicBezTo>
                    <a:cubicBezTo>
                      <a:pt x="1179" y="9629"/>
                      <a:pt x="1677" y="9282"/>
                      <a:pt x="2233" y="8622"/>
                    </a:cubicBezTo>
                    <a:cubicBezTo>
                      <a:pt x="2892" y="7843"/>
                      <a:pt x="3557" y="6717"/>
                      <a:pt x="4102" y="5450"/>
                    </a:cubicBezTo>
                    <a:cubicBezTo>
                      <a:pt x="5255" y="2776"/>
                      <a:pt x="5504" y="404"/>
                      <a:pt x="4673" y="46"/>
                    </a:cubicBezTo>
                    <a:cubicBezTo>
                      <a:pt x="4603" y="15"/>
                      <a:pt x="4528" y="1"/>
                      <a:pt x="4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65"/>
              <p:cNvSpPr/>
              <p:nvPr/>
            </p:nvSpPr>
            <p:spPr>
              <a:xfrm>
                <a:off x="1660750" y="2851000"/>
                <a:ext cx="251825" cy="127025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5081" extrusionOk="0">
                    <a:moveTo>
                      <a:pt x="1626" y="96"/>
                    </a:moveTo>
                    <a:cubicBezTo>
                      <a:pt x="1823" y="102"/>
                      <a:pt x="2021" y="112"/>
                      <a:pt x="2218" y="133"/>
                    </a:cubicBezTo>
                    <a:cubicBezTo>
                      <a:pt x="3225" y="242"/>
                      <a:pt x="4471" y="605"/>
                      <a:pt x="5727" y="1145"/>
                    </a:cubicBezTo>
                    <a:cubicBezTo>
                      <a:pt x="6984" y="1685"/>
                      <a:pt x="8100" y="2344"/>
                      <a:pt x="8874" y="2993"/>
                    </a:cubicBezTo>
                    <a:cubicBezTo>
                      <a:pt x="9621" y="3627"/>
                      <a:pt x="9964" y="4198"/>
                      <a:pt x="9808" y="4551"/>
                    </a:cubicBezTo>
                    <a:cubicBezTo>
                      <a:pt x="9681" y="4845"/>
                      <a:pt x="9256" y="4986"/>
                      <a:pt x="8634" y="4986"/>
                    </a:cubicBezTo>
                    <a:cubicBezTo>
                      <a:pt x="7632" y="4986"/>
                      <a:pt x="6121" y="4619"/>
                      <a:pt x="4528" y="3933"/>
                    </a:cubicBezTo>
                    <a:cubicBezTo>
                      <a:pt x="1948" y="2822"/>
                      <a:pt x="115" y="1291"/>
                      <a:pt x="447" y="527"/>
                    </a:cubicBezTo>
                    <a:cubicBezTo>
                      <a:pt x="567" y="247"/>
                      <a:pt x="987" y="96"/>
                      <a:pt x="1626" y="96"/>
                    </a:cubicBezTo>
                    <a:close/>
                    <a:moveTo>
                      <a:pt x="1612" y="1"/>
                    </a:moveTo>
                    <a:cubicBezTo>
                      <a:pt x="931" y="1"/>
                      <a:pt x="494" y="168"/>
                      <a:pt x="359" y="486"/>
                    </a:cubicBezTo>
                    <a:cubicBezTo>
                      <a:pt x="1" y="1317"/>
                      <a:pt x="1818" y="2869"/>
                      <a:pt x="4492" y="4021"/>
                    </a:cubicBezTo>
                    <a:cubicBezTo>
                      <a:pt x="6101" y="4717"/>
                      <a:pt x="7607" y="5080"/>
                      <a:pt x="8624" y="5080"/>
                    </a:cubicBezTo>
                    <a:cubicBezTo>
                      <a:pt x="9294" y="5080"/>
                      <a:pt x="9756" y="4925"/>
                      <a:pt x="9896" y="4592"/>
                    </a:cubicBezTo>
                    <a:cubicBezTo>
                      <a:pt x="10073" y="4188"/>
                      <a:pt x="9730" y="3596"/>
                      <a:pt x="8936" y="2926"/>
                    </a:cubicBezTo>
                    <a:cubicBezTo>
                      <a:pt x="8157" y="2267"/>
                      <a:pt x="7031" y="1602"/>
                      <a:pt x="5764" y="1057"/>
                    </a:cubicBezTo>
                    <a:cubicBezTo>
                      <a:pt x="4502" y="512"/>
                      <a:pt x="3246" y="148"/>
                      <a:pt x="2228" y="39"/>
                    </a:cubicBezTo>
                    <a:cubicBezTo>
                      <a:pt x="2005" y="14"/>
                      <a:pt x="1799" y="1"/>
                      <a:pt x="16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65"/>
              <p:cNvSpPr/>
              <p:nvPr/>
            </p:nvSpPr>
            <p:spPr>
              <a:xfrm>
                <a:off x="1716825" y="2794125"/>
                <a:ext cx="137600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9630" extrusionOk="0">
                    <a:moveTo>
                      <a:pt x="1065" y="98"/>
                    </a:moveTo>
                    <a:cubicBezTo>
                      <a:pt x="1875" y="98"/>
                      <a:pt x="3256" y="1837"/>
                      <a:pt x="4279" y="4215"/>
                    </a:cubicBezTo>
                    <a:cubicBezTo>
                      <a:pt x="4819" y="5471"/>
                      <a:pt x="5177" y="6717"/>
                      <a:pt x="5291" y="7724"/>
                    </a:cubicBezTo>
                    <a:cubicBezTo>
                      <a:pt x="5400" y="8695"/>
                      <a:pt x="5260" y="9339"/>
                      <a:pt x="4902" y="9494"/>
                    </a:cubicBezTo>
                    <a:cubicBezTo>
                      <a:pt x="4844" y="9519"/>
                      <a:pt x="4781" y="9531"/>
                      <a:pt x="4714" y="9531"/>
                    </a:cubicBezTo>
                    <a:cubicBezTo>
                      <a:pt x="4357" y="9531"/>
                      <a:pt x="3873" y="9189"/>
                      <a:pt x="3344" y="8560"/>
                    </a:cubicBezTo>
                    <a:cubicBezTo>
                      <a:pt x="2690" y="7786"/>
                      <a:pt x="2031" y="6670"/>
                      <a:pt x="1491" y="5414"/>
                    </a:cubicBezTo>
                    <a:cubicBezTo>
                      <a:pt x="380" y="2834"/>
                      <a:pt x="99" y="466"/>
                      <a:pt x="868" y="134"/>
                    </a:cubicBezTo>
                    <a:cubicBezTo>
                      <a:pt x="930" y="108"/>
                      <a:pt x="998" y="98"/>
                      <a:pt x="1065" y="98"/>
                    </a:cubicBezTo>
                    <a:close/>
                    <a:moveTo>
                      <a:pt x="1057" y="1"/>
                    </a:moveTo>
                    <a:cubicBezTo>
                      <a:pt x="977" y="1"/>
                      <a:pt x="902" y="15"/>
                      <a:pt x="831" y="46"/>
                    </a:cubicBezTo>
                    <a:cubicBezTo>
                      <a:pt x="1" y="404"/>
                      <a:pt x="250" y="2776"/>
                      <a:pt x="1403" y="5450"/>
                    </a:cubicBezTo>
                    <a:cubicBezTo>
                      <a:pt x="1948" y="6717"/>
                      <a:pt x="2612" y="7843"/>
                      <a:pt x="3272" y="8622"/>
                    </a:cubicBezTo>
                    <a:cubicBezTo>
                      <a:pt x="3822" y="9282"/>
                      <a:pt x="4325" y="9629"/>
                      <a:pt x="4715" y="9629"/>
                    </a:cubicBezTo>
                    <a:cubicBezTo>
                      <a:pt x="4788" y="9629"/>
                      <a:pt x="4865" y="9614"/>
                      <a:pt x="4938" y="9583"/>
                    </a:cubicBezTo>
                    <a:cubicBezTo>
                      <a:pt x="5343" y="9411"/>
                      <a:pt x="5504" y="8747"/>
                      <a:pt x="5385" y="7714"/>
                    </a:cubicBezTo>
                    <a:cubicBezTo>
                      <a:pt x="5276" y="6696"/>
                      <a:pt x="4912" y="5445"/>
                      <a:pt x="4367" y="4178"/>
                    </a:cubicBezTo>
                    <a:cubicBezTo>
                      <a:pt x="3312" y="1730"/>
                      <a:pt x="1922" y="1"/>
                      <a:pt x="10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65"/>
              <p:cNvSpPr/>
              <p:nvPr/>
            </p:nvSpPr>
            <p:spPr>
              <a:xfrm>
                <a:off x="1665300" y="2850900"/>
                <a:ext cx="251825" cy="127125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5085" extrusionOk="0">
                    <a:moveTo>
                      <a:pt x="8458" y="95"/>
                    </a:moveTo>
                    <a:cubicBezTo>
                      <a:pt x="9076" y="95"/>
                      <a:pt x="9501" y="235"/>
                      <a:pt x="9626" y="531"/>
                    </a:cubicBezTo>
                    <a:cubicBezTo>
                      <a:pt x="9958" y="1300"/>
                      <a:pt x="8126" y="2826"/>
                      <a:pt x="5545" y="3937"/>
                    </a:cubicBezTo>
                    <a:cubicBezTo>
                      <a:pt x="3949" y="4624"/>
                      <a:pt x="2435" y="4994"/>
                      <a:pt x="1433" y="4994"/>
                    </a:cubicBezTo>
                    <a:cubicBezTo>
                      <a:pt x="815" y="4994"/>
                      <a:pt x="392" y="4853"/>
                      <a:pt x="265" y="4560"/>
                    </a:cubicBezTo>
                    <a:cubicBezTo>
                      <a:pt x="115" y="4202"/>
                      <a:pt x="452" y="3631"/>
                      <a:pt x="1200" y="3003"/>
                    </a:cubicBezTo>
                    <a:cubicBezTo>
                      <a:pt x="1974" y="2348"/>
                      <a:pt x="3090" y="1694"/>
                      <a:pt x="4346" y="1149"/>
                    </a:cubicBezTo>
                    <a:cubicBezTo>
                      <a:pt x="5945" y="464"/>
                      <a:pt x="7456" y="95"/>
                      <a:pt x="8458" y="95"/>
                    </a:cubicBezTo>
                    <a:close/>
                    <a:moveTo>
                      <a:pt x="8440" y="0"/>
                    </a:moveTo>
                    <a:cubicBezTo>
                      <a:pt x="7422" y="0"/>
                      <a:pt x="5921" y="367"/>
                      <a:pt x="4310" y="1061"/>
                    </a:cubicBezTo>
                    <a:cubicBezTo>
                      <a:pt x="3043" y="1606"/>
                      <a:pt x="1916" y="2271"/>
                      <a:pt x="1138" y="2930"/>
                    </a:cubicBezTo>
                    <a:cubicBezTo>
                      <a:pt x="343" y="3600"/>
                      <a:pt x="1" y="4192"/>
                      <a:pt x="177" y="4596"/>
                    </a:cubicBezTo>
                    <a:cubicBezTo>
                      <a:pt x="317" y="4924"/>
                      <a:pt x="779" y="5084"/>
                      <a:pt x="1449" y="5084"/>
                    </a:cubicBezTo>
                    <a:cubicBezTo>
                      <a:pt x="2467" y="5084"/>
                      <a:pt x="3972" y="4721"/>
                      <a:pt x="5582" y="4025"/>
                    </a:cubicBezTo>
                    <a:cubicBezTo>
                      <a:pt x="8255" y="2873"/>
                      <a:pt x="10073" y="1321"/>
                      <a:pt x="9714" y="490"/>
                    </a:cubicBezTo>
                    <a:cubicBezTo>
                      <a:pt x="9572" y="160"/>
                      <a:pt x="9111" y="0"/>
                      <a:pt x="8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65"/>
              <p:cNvSpPr/>
              <p:nvPr/>
            </p:nvSpPr>
            <p:spPr>
              <a:xfrm>
                <a:off x="1787700" y="3043025"/>
                <a:ext cx="2500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616" extrusionOk="0">
                    <a:moveTo>
                      <a:pt x="0" y="1"/>
                    </a:moveTo>
                    <a:lnTo>
                      <a:pt x="0" y="1615"/>
                    </a:lnTo>
                    <a:lnTo>
                      <a:pt x="99" y="1615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65"/>
              <p:cNvSpPr/>
              <p:nvPr/>
            </p:nvSpPr>
            <p:spPr>
              <a:xfrm>
                <a:off x="1779000" y="3083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65"/>
              <p:cNvSpPr/>
              <p:nvPr/>
            </p:nvSpPr>
            <p:spPr>
              <a:xfrm>
                <a:off x="1729800" y="3104425"/>
                <a:ext cx="127350" cy="269600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10784" extrusionOk="0">
                    <a:moveTo>
                      <a:pt x="2197" y="0"/>
                    </a:moveTo>
                    <a:cubicBezTo>
                      <a:pt x="2197" y="0"/>
                      <a:pt x="941" y="794"/>
                      <a:pt x="354" y="2092"/>
                    </a:cubicBezTo>
                    <a:cubicBezTo>
                      <a:pt x="1" y="2876"/>
                      <a:pt x="499" y="4335"/>
                      <a:pt x="899" y="5560"/>
                    </a:cubicBezTo>
                    <a:lnTo>
                      <a:pt x="1263" y="5223"/>
                    </a:lnTo>
                    <a:lnTo>
                      <a:pt x="972" y="5789"/>
                    </a:lnTo>
                    <a:cubicBezTo>
                      <a:pt x="1200" y="6495"/>
                      <a:pt x="2078" y="10783"/>
                      <a:pt x="2078" y="10783"/>
                    </a:cubicBezTo>
                    <a:cubicBezTo>
                      <a:pt x="2078" y="10783"/>
                      <a:pt x="5094" y="6448"/>
                      <a:pt x="3630" y="2638"/>
                    </a:cubicBezTo>
                    <a:lnTo>
                      <a:pt x="2976" y="2207"/>
                    </a:lnTo>
                    <a:lnTo>
                      <a:pt x="3500" y="2336"/>
                    </a:lnTo>
                    <a:cubicBezTo>
                      <a:pt x="3438" y="2181"/>
                      <a:pt x="3360" y="2020"/>
                      <a:pt x="3277" y="1854"/>
                    </a:cubicBezTo>
                    <a:lnTo>
                      <a:pt x="2644" y="1428"/>
                    </a:lnTo>
                    <a:lnTo>
                      <a:pt x="3126" y="1542"/>
                    </a:lnTo>
                    <a:cubicBezTo>
                      <a:pt x="2846" y="1013"/>
                      <a:pt x="2535" y="499"/>
                      <a:pt x="2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65"/>
              <p:cNvSpPr/>
              <p:nvPr/>
            </p:nvSpPr>
            <p:spPr>
              <a:xfrm>
                <a:off x="1817425" y="3039650"/>
                <a:ext cx="147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2322" extrusionOk="0">
                    <a:moveTo>
                      <a:pt x="94" y="1"/>
                    </a:moveTo>
                    <a:lnTo>
                      <a:pt x="0" y="32"/>
                    </a:lnTo>
                    <a:cubicBezTo>
                      <a:pt x="6" y="47"/>
                      <a:pt x="478" y="1454"/>
                      <a:pt x="488" y="2321"/>
                    </a:cubicBezTo>
                    <a:lnTo>
                      <a:pt x="587" y="2321"/>
                    </a:lnTo>
                    <a:cubicBezTo>
                      <a:pt x="571" y="1439"/>
                      <a:pt x="115" y="63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65"/>
              <p:cNvSpPr/>
              <p:nvPr/>
            </p:nvSpPr>
            <p:spPr>
              <a:xfrm>
                <a:off x="1649350" y="2911150"/>
                <a:ext cx="1182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787" extrusionOk="0">
                    <a:moveTo>
                      <a:pt x="379" y="1"/>
                    </a:moveTo>
                    <a:cubicBezTo>
                      <a:pt x="369" y="47"/>
                      <a:pt x="11" y="1107"/>
                      <a:pt x="0" y="1787"/>
                    </a:cubicBezTo>
                    <a:lnTo>
                      <a:pt x="99" y="1787"/>
                    </a:lnTo>
                    <a:cubicBezTo>
                      <a:pt x="109" y="1122"/>
                      <a:pt x="473" y="42"/>
                      <a:pt x="473" y="32"/>
                    </a:cubicBezTo>
                    <a:lnTo>
                      <a:pt x="3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65"/>
              <p:cNvSpPr/>
              <p:nvPr/>
            </p:nvSpPr>
            <p:spPr>
              <a:xfrm>
                <a:off x="16441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65"/>
              <p:cNvSpPr/>
              <p:nvPr/>
            </p:nvSpPr>
            <p:spPr>
              <a:xfrm>
                <a:off x="1644400" y="2955550"/>
                <a:ext cx="1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65"/>
              <p:cNvSpPr/>
              <p:nvPr/>
            </p:nvSpPr>
            <p:spPr>
              <a:xfrm>
                <a:off x="16445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0" y="49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65"/>
              <p:cNvSpPr/>
              <p:nvPr/>
            </p:nvSpPr>
            <p:spPr>
              <a:xfrm>
                <a:off x="16448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65"/>
              <p:cNvSpPr/>
              <p:nvPr/>
            </p:nvSpPr>
            <p:spPr>
              <a:xfrm>
                <a:off x="16449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65"/>
              <p:cNvSpPr/>
              <p:nvPr/>
            </p:nvSpPr>
            <p:spPr>
              <a:xfrm>
                <a:off x="16451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65"/>
              <p:cNvSpPr/>
              <p:nvPr/>
            </p:nvSpPr>
            <p:spPr>
              <a:xfrm>
                <a:off x="16454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65"/>
              <p:cNvSpPr/>
              <p:nvPr/>
            </p:nvSpPr>
            <p:spPr>
              <a:xfrm>
                <a:off x="16455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65"/>
              <p:cNvSpPr/>
              <p:nvPr/>
            </p:nvSpPr>
            <p:spPr>
              <a:xfrm>
                <a:off x="1645825" y="2955550"/>
                <a:ext cx="1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65"/>
              <p:cNvSpPr/>
              <p:nvPr/>
            </p:nvSpPr>
            <p:spPr>
              <a:xfrm>
                <a:off x="16459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65"/>
              <p:cNvSpPr/>
              <p:nvPr/>
            </p:nvSpPr>
            <p:spPr>
              <a:xfrm>
                <a:off x="16462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65"/>
              <p:cNvSpPr/>
              <p:nvPr/>
            </p:nvSpPr>
            <p:spPr>
              <a:xfrm>
                <a:off x="1646475" y="2955550"/>
                <a:ext cx="1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65"/>
              <p:cNvSpPr/>
              <p:nvPr/>
            </p:nvSpPr>
            <p:spPr>
              <a:xfrm>
                <a:off x="16466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0" y="49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65"/>
              <p:cNvSpPr/>
              <p:nvPr/>
            </p:nvSpPr>
            <p:spPr>
              <a:xfrm>
                <a:off x="164687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65"/>
              <p:cNvSpPr/>
              <p:nvPr/>
            </p:nvSpPr>
            <p:spPr>
              <a:xfrm>
                <a:off x="164700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65"/>
              <p:cNvSpPr/>
              <p:nvPr/>
            </p:nvSpPr>
            <p:spPr>
              <a:xfrm>
                <a:off x="16472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0" y="49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65"/>
              <p:cNvSpPr/>
              <p:nvPr/>
            </p:nvSpPr>
            <p:spPr>
              <a:xfrm>
                <a:off x="164752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65"/>
              <p:cNvSpPr/>
              <p:nvPr/>
            </p:nvSpPr>
            <p:spPr>
              <a:xfrm>
                <a:off x="164765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65"/>
              <p:cNvSpPr/>
              <p:nvPr/>
            </p:nvSpPr>
            <p:spPr>
              <a:xfrm>
                <a:off x="16479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0" y="49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65"/>
              <p:cNvSpPr/>
              <p:nvPr/>
            </p:nvSpPr>
            <p:spPr>
              <a:xfrm>
                <a:off x="16480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65"/>
              <p:cNvSpPr/>
              <p:nvPr/>
            </p:nvSpPr>
            <p:spPr>
              <a:xfrm>
                <a:off x="16483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65"/>
              <p:cNvSpPr/>
              <p:nvPr/>
            </p:nvSpPr>
            <p:spPr>
              <a:xfrm>
                <a:off x="1648550" y="2955550"/>
                <a:ext cx="1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65"/>
              <p:cNvSpPr/>
              <p:nvPr/>
            </p:nvSpPr>
            <p:spPr>
              <a:xfrm>
                <a:off x="16487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65"/>
              <p:cNvSpPr/>
              <p:nvPr/>
            </p:nvSpPr>
            <p:spPr>
              <a:xfrm>
                <a:off x="16489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65"/>
              <p:cNvSpPr/>
              <p:nvPr/>
            </p:nvSpPr>
            <p:spPr>
              <a:xfrm>
                <a:off x="16490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65"/>
              <p:cNvSpPr/>
              <p:nvPr/>
            </p:nvSpPr>
            <p:spPr>
              <a:xfrm>
                <a:off x="16493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65"/>
              <p:cNvSpPr/>
              <p:nvPr/>
            </p:nvSpPr>
            <p:spPr>
              <a:xfrm>
                <a:off x="16496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65"/>
              <p:cNvSpPr/>
              <p:nvPr/>
            </p:nvSpPr>
            <p:spPr>
              <a:xfrm>
                <a:off x="164972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65"/>
              <p:cNvSpPr/>
              <p:nvPr/>
            </p:nvSpPr>
            <p:spPr>
              <a:xfrm>
                <a:off x="16500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65"/>
              <p:cNvSpPr/>
              <p:nvPr/>
            </p:nvSpPr>
            <p:spPr>
              <a:xfrm>
                <a:off x="16501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65"/>
              <p:cNvSpPr/>
              <p:nvPr/>
            </p:nvSpPr>
            <p:spPr>
              <a:xfrm>
                <a:off x="16503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65"/>
              <p:cNvSpPr/>
              <p:nvPr/>
            </p:nvSpPr>
            <p:spPr>
              <a:xfrm>
                <a:off x="16506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65"/>
              <p:cNvSpPr/>
              <p:nvPr/>
            </p:nvSpPr>
            <p:spPr>
              <a:xfrm>
                <a:off x="16507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65"/>
              <p:cNvSpPr/>
              <p:nvPr/>
            </p:nvSpPr>
            <p:spPr>
              <a:xfrm>
                <a:off x="165102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65"/>
              <p:cNvSpPr/>
              <p:nvPr/>
            </p:nvSpPr>
            <p:spPr>
              <a:xfrm>
                <a:off x="16513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65"/>
              <p:cNvSpPr/>
              <p:nvPr/>
            </p:nvSpPr>
            <p:spPr>
              <a:xfrm>
                <a:off x="16514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65"/>
              <p:cNvSpPr/>
              <p:nvPr/>
            </p:nvSpPr>
            <p:spPr>
              <a:xfrm>
                <a:off x="165167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65"/>
              <p:cNvSpPr/>
              <p:nvPr/>
            </p:nvSpPr>
            <p:spPr>
              <a:xfrm>
                <a:off x="165180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65"/>
              <p:cNvSpPr/>
              <p:nvPr/>
            </p:nvSpPr>
            <p:spPr>
              <a:xfrm>
                <a:off x="16520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65"/>
              <p:cNvSpPr/>
              <p:nvPr/>
            </p:nvSpPr>
            <p:spPr>
              <a:xfrm>
                <a:off x="165232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65"/>
              <p:cNvSpPr/>
              <p:nvPr/>
            </p:nvSpPr>
            <p:spPr>
              <a:xfrm>
                <a:off x="165245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65"/>
              <p:cNvSpPr/>
              <p:nvPr/>
            </p:nvSpPr>
            <p:spPr>
              <a:xfrm>
                <a:off x="165272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65"/>
              <p:cNvSpPr/>
              <p:nvPr/>
            </p:nvSpPr>
            <p:spPr>
              <a:xfrm>
                <a:off x="16528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65"/>
              <p:cNvSpPr/>
              <p:nvPr/>
            </p:nvSpPr>
            <p:spPr>
              <a:xfrm>
                <a:off x="165310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65"/>
              <p:cNvSpPr/>
              <p:nvPr/>
            </p:nvSpPr>
            <p:spPr>
              <a:xfrm>
                <a:off x="165337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65"/>
              <p:cNvSpPr/>
              <p:nvPr/>
            </p:nvSpPr>
            <p:spPr>
              <a:xfrm>
                <a:off x="16535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65"/>
              <p:cNvSpPr/>
              <p:nvPr/>
            </p:nvSpPr>
            <p:spPr>
              <a:xfrm>
                <a:off x="16537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65"/>
              <p:cNvSpPr/>
              <p:nvPr/>
            </p:nvSpPr>
            <p:spPr>
              <a:xfrm>
                <a:off x="16538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65"/>
              <p:cNvSpPr/>
              <p:nvPr/>
            </p:nvSpPr>
            <p:spPr>
              <a:xfrm>
                <a:off x="16541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65"/>
              <p:cNvSpPr/>
              <p:nvPr/>
            </p:nvSpPr>
            <p:spPr>
              <a:xfrm>
                <a:off x="16544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65"/>
              <p:cNvSpPr/>
              <p:nvPr/>
            </p:nvSpPr>
            <p:spPr>
              <a:xfrm>
                <a:off x="165452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65"/>
              <p:cNvSpPr/>
              <p:nvPr/>
            </p:nvSpPr>
            <p:spPr>
              <a:xfrm>
                <a:off x="16548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65"/>
              <p:cNvSpPr/>
              <p:nvPr/>
            </p:nvSpPr>
            <p:spPr>
              <a:xfrm>
                <a:off x="16550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65"/>
              <p:cNvSpPr/>
              <p:nvPr/>
            </p:nvSpPr>
            <p:spPr>
              <a:xfrm>
                <a:off x="16551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65"/>
              <p:cNvSpPr/>
              <p:nvPr/>
            </p:nvSpPr>
            <p:spPr>
              <a:xfrm>
                <a:off x="16554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65"/>
              <p:cNvSpPr/>
              <p:nvPr/>
            </p:nvSpPr>
            <p:spPr>
              <a:xfrm>
                <a:off x="16555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65"/>
              <p:cNvSpPr/>
              <p:nvPr/>
            </p:nvSpPr>
            <p:spPr>
              <a:xfrm>
                <a:off x="165582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65"/>
              <p:cNvSpPr/>
              <p:nvPr/>
            </p:nvSpPr>
            <p:spPr>
              <a:xfrm>
                <a:off x="16561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65"/>
              <p:cNvSpPr/>
              <p:nvPr/>
            </p:nvSpPr>
            <p:spPr>
              <a:xfrm>
                <a:off x="16562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65"/>
              <p:cNvSpPr/>
              <p:nvPr/>
            </p:nvSpPr>
            <p:spPr>
              <a:xfrm>
                <a:off x="1640425" y="2954500"/>
                <a:ext cx="19325" cy="1457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583" extrusionOk="0">
                    <a:moveTo>
                      <a:pt x="387" y="99"/>
                    </a:moveTo>
                    <a:cubicBezTo>
                      <a:pt x="389" y="99"/>
                      <a:pt x="391" y="99"/>
                      <a:pt x="393" y="99"/>
                    </a:cubicBezTo>
                    <a:lnTo>
                      <a:pt x="404" y="99"/>
                    </a:lnTo>
                    <a:cubicBezTo>
                      <a:pt x="456" y="99"/>
                      <a:pt x="502" y="125"/>
                      <a:pt x="534" y="162"/>
                    </a:cubicBezTo>
                    <a:cubicBezTo>
                      <a:pt x="570" y="203"/>
                      <a:pt x="586" y="250"/>
                      <a:pt x="586" y="302"/>
                    </a:cubicBezTo>
                    <a:cubicBezTo>
                      <a:pt x="579" y="415"/>
                      <a:pt x="483" y="488"/>
                      <a:pt x="386" y="488"/>
                    </a:cubicBezTo>
                    <a:cubicBezTo>
                      <a:pt x="337" y="488"/>
                      <a:pt x="287" y="469"/>
                      <a:pt x="248" y="426"/>
                    </a:cubicBezTo>
                    <a:cubicBezTo>
                      <a:pt x="130" y="303"/>
                      <a:pt x="220" y="99"/>
                      <a:pt x="387" y="99"/>
                    </a:cubicBezTo>
                    <a:close/>
                    <a:moveTo>
                      <a:pt x="389" y="0"/>
                    </a:moveTo>
                    <a:cubicBezTo>
                      <a:pt x="19" y="0"/>
                      <a:pt x="0" y="567"/>
                      <a:pt x="383" y="582"/>
                    </a:cubicBezTo>
                    <a:lnTo>
                      <a:pt x="393" y="582"/>
                    </a:lnTo>
                    <a:cubicBezTo>
                      <a:pt x="643" y="577"/>
                      <a:pt x="772" y="281"/>
                      <a:pt x="612" y="94"/>
                    </a:cubicBezTo>
                    <a:cubicBezTo>
                      <a:pt x="560" y="37"/>
                      <a:pt x="487" y="6"/>
                      <a:pt x="409" y="1"/>
                    </a:cubicBezTo>
                    <a:cubicBezTo>
                      <a:pt x="402" y="0"/>
                      <a:pt x="396" y="0"/>
                      <a:pt x="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65"/>
              <p:cNvSpPr/>
              <p:nvPr/>
            </p:nvSpPr>
            <p:spPr>
              <a:xfrm>
                <a:off x="1630350" y="2963425"/>
                <a:ext cx="174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13" extrusionOk="0">
                    <a:moveTo>
                      <a:pt x="66" y="0"/>
                    </a:moveTo>
                    <a:cubicBezTo>
                      <a:pt x="26" y="0"/>
                      <a:pt x="0" y="60"/>
                      <a:pt x="44" y="90"/>
                    </a:cubicBezTo>
                    <a:cubicBezTo>
                      <a:pt x="163" y="163"/>
                      <a:pt x="293" y="210"/>
                      <a:pt x="433" y="236"/>
                    </a:cubicBezTo>
                    <a:cubicBezTo>
                      <a:pt x="360" y="282"/>
                      <a:pt x="272" y="314"/>
                      <a:pt x="184" y="319"/>
                    </a:cubicBezTo>
                    <a:cubicBezTo>
                      <a:pt x="182" y="319"/>
                      <a:pt x="181" y="318"/>
                      <a:pt x="179" y="318"/>
                    </a:cubicBezTo>
                    <a:cubicBezTo>
                      <a:pt x="126" y="318"/>
                      <a:pt x="113" y="402"/>
                      <a:pt x="173" y="412"/>
                    </a:cubicBezTo>
                    <a:lnTo>
                      <a:pt x="205" y="412"/>
                    </a:lnTo>
                    <a:cubicBezTo>
                      <a:pt x="381" y="412"/>
                      <a:pt x="641" y="210"/>
                      <a:pt x="672" y="189"/>
                    </a:cubicBezTo>
                    <a:cubicBezTo>
                      <a:pt x="693" y="168"/>
                      <a:pt x="698" y="142"/>
                      <a:pt x="682" y="121"/>
                    </a:cubicBezTo>
                    <a:cubicBezTo>
                      <a:pt x="672" y="108"/>
                      <a:pt x="657" y="101"/>
                      <a:pt x="642" y="101"/>
                    </a:cubicBezTo>
                    <a:cubicBezTo>
                      <a:pt x="634" y="101"/>
                      <a:pt x="627" y="102"/>
                      <a:pt x="620" y="106"/>
                    </a:cubicBezTo>
                    <a:cubicBezTo>
                      <a:pt x="584" y="129"/>
                      <a:pt x="540" y="138"/>
                      <a:pt x="493" y="138"/>
                    </a:cubicBezTo>
                    <a:cubicBezTo>
                      <a:pt x="346" y="138"/>
                      <a:pt x="165" y="50"/>
                      <a:pt x="90" y="7"/>
                    </a:cubicBezTo>
                    <a:cubicBezTo>
                      <a:pt x="82" y="2"/>
                      <a:pt x="74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65"/>
              <p:cNvSpPr/>
              <p:nvPr/>
            </p:nvSpPr>
            <p:spPr>
              <a:xfrm>
                <a:off x="1648300" y="2969300"/>
                <a:ext cx="1055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1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39" y="169"/>
                      <a:pt x="302" y="169"/>
                    </a:cubicBezTo>
                    <a:cubicBezTo>
                      <a:pt x="341" y="169"/>
                      <a:pt x="381" y="160"/>
                      <a:pt x="421" y="13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65"/>
              <p:cNvSpPr/>
              <p:nvPr/>
            </p:nvSpPr>
            <p:spPr>
              <a:xfrm>
                <a:off x="1646625" y="2967925"/>
                <a:ext cx="1365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74" extrusionOk="0">
                    <a:moveTo>
                      <a:pt x="68" y="1"/>
                    </a:moveTo>
                    <a:cubicBezTo>
                      <a:pt x="33" y="1"/>
                      <a:pt x="0" y="47"/>
                      <a:pt x="31" y="82"/>
                    </a:cubicBezTo>
                    <a:cubicBezTo>
                      <a:pt x="36" y="92"/>
                      <a:pt x="187" y="274"/>
                      <a:pt x="374" y="274"/>
                    </a:cubicBezTo>
                    <a:cubicBezTo>
                      <a:pt x="421" y="268"/>
                      <a:pt x="473" y="253"/>
                      <a:pt x="514" y="227"/>
                    </a:cubicBezTo>
                    <a:cubicBezTo>
                      <a:pt x="535" y="217"/>
                      <a:pt x="545" y="185"/>
                      <a:pt x="530" y="165"/>
                    </a:cubicBezTo>
                    <a:cubicBezTo>
                      <a:pt x="523" y="147"/>
                      <a:pt x="506" y="139"/>
                      <a:pt x="489" y="139"/>
                    </a:cubicBezTo>
                    <a:cubicBezTo>
                      <a:pt x="482" y="139"/>
                      <a:pt x="474" y="141"/>
                      <a:pt x="467" y="144"/>
                    </a:cubicBezTo>
                    <a:cubicBezTo>
                      <a:pt x="436" y="162"/>
                      <a:pt x="405" y="169"/>
                      <a:pt x="374" y="169"/>
                    </a:cubicBezTo>
                    <a:cubicBezTo>
                      <a:pt x="233" y="169"/>
                      <a:pt x="104" y="19"/>
                      <a:pt x="104" y="19"/>
                    </a:cubicBezTo>
                    <a:cubicBezTo>
                      <a:pt x="93" y="6"/>
                      <a:pt x="81" y="1"/>
                      <a:pt x="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65"/>
              <p:cNvSpPr/>
              <p:nvPr/>
            </p:nvSpPr>
            <p:spPr>
              <a:xfrm>
                <a:off x="1613525" y="2968125"/>
                <a:ext cx="71025" cy="1535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6143" extrusionOk="0">
                    <a:moveTo>
                      <a:pt x="1355" y="1"/>
                    </a:moveTo>
                    <a:cubicBezTo>
                      <a:pt x="1355" y="1"/>
                      <a:pt x="602" y="437"/>
                      <a:pt x="229" y="1185"/>
                    </a:cubicBezTo>
                    <a:cubicBezTo>
                      <a:pt x="0" y="1636"/>
                      <a:pt x="244" y="2503"/>
                      <a:pt x="442" y="3235"/>
                    </a:cubicBezTo>
                    <a:lnTo>
                      <a:pt x="660" y="3048"/>
                    </a:lnTo>
                    <a:lnTo>
                      <a:pt x="660" y="3048"/>
                    </a:lnTo>
                    <a:lnTo>
                      <a:pt x="478" y="3375"/>
                    </a:lnTo>
                    <a:cubicBezTo>
                      <a:pt x="587" y="3796"/>
                      <a:pt x="665" y="4159"/>
                      <a:pt x="608" y="4341"/>
                    </a:cubicBezTo>
                    <a:cubicBezTo>
                      <a:pt x="436" y="4855"/>
                      <a:pt x="31" y="6143"/>
                      <a:pt x="31" y="6143"/>
                    </a:cubicBezTo>
                    <a:cubicBezTo>
                      <a:pt x="31" y="6143"/>
                      <a:pt x="198" y="5681"/>
                      <a:pt x="769" y="4995"/>
                    </a:cubicBezTo>
                    <a:cubicBezTo>
                      <a:pt x="1241" y="4419"/>
                      <a:pt x="2840" y="3884"/>
                      <a:pt x="2103" y="1600"/>
                    </a:cubicBezTo>
                    <a:lnTo>
                      <a:pt x="1739" y="1325"/>
                    </a:lnTo>
                    <a:lnTo>
                      <a:pt x="2041" y="1413"/>
                    </a:lnTo>
                    <a:cubicBezTo>
                      <a:pt x="2004" y="1320"/>
                      <a:pt x="1968" y="1221"/>
                      <a:pt x="1926" y="1122"/>
                    </a:cubicBezTo>
                    <a:lnTo>
                      <a:pt x="1568" y="852"/>
                    </a:lnTo>
                    <a:lnTo>
                      <a:pt x="1843" y="935"/>
                    </a:lnTo>
                    <a:cubicBezTo>
                      <a:pt x="1698" y="614"/>
                      <a:pt x="1532" y="302"/>
                      <a:pt x="1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65"/>
              <p:cNvSpPr/>
              <p:nvPr/>
            </p:nvSpPr>
            <p:spPr>
              <a:xfrm>
                <a:off x="1613525" y="2968125"/>
                <a:ext cx="71025" cy="1535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6143" extrusionOk="0">
                    <a:moveTo>
                      <a:pt x="1739" y="1325"/>
                    </a:moveTo>
                    <a:lnTo>
                      <a:pt x="2041" y="1413"/>
                    </a:lnTo>
                    <a:cubicBezTo>
                      <a:pt x="2004" y="1320"/>
                      <a:pt x="1968" y="1221"/>
                      <a:pt x="1926" y="1122"/>
                    </a:cubicBezTo>
                    <a:lnTo>
                      <a:pt x="1568" y="852"/>
                    </a:lnTo>
                    <a:lnTo>
                      <a:pt x="1843" y="935"/>
                    </a:lnTo>
                    <a:cubicBezTo>
                      <a:pt x="1698" y="614"/>
                      <a:pt x="1532" y="302"/>
                      <a:pt x="1355" y="1"/>
                    </a:cubicBezTo>
                    <a:cubicBezTo>
                      <a:pt x="1355" y="1"/>
                      <a:pt x="602" y="437"/>
                      <a:pt x="229" y="1185"/>
                    </a:cubicBezTo>
                    <a:cubicBezTo>
                      <a:pt x="0" y="1636"/>
                      <a:pt x="244" y="2503"/>
                      <a:pt x="442" y="3235"/>
                    </a:cubicBezTo>
                    <a:lnTo>
                      <a:pt x="660" y="3048"/>
                    </a:lnTo>
                    <a:lnTo>
                      <a:pt x="478" y="3375"/>
                    </a:lnTo>
                    <a:cubicBezTo>
                      <a:pt x="587" y="3796"/>
                      <a:pt x="665" y="4159"/>
                      <a:pt x="608" y="4341"/>
                    </a:cubicBezTo>
                    <a:cubicBezTo>
                      <a:pt x="436" y="4855"/>
                      <a:pt x="31" y="6143"/>
                      <a:pt x="31" y="6143"/>
                    </a:cubicBezTo>
                    <a:cubicBezTo>
                      <a:pt x="31" y="6143"/>
                      <a:pt x="198" y="5681"/>
                      <a:pt x="769" y="4995"/>
                    </a:cubicBezTo>
                    <a:cubicBezTo>
                      <a:pt x="1241" y="4419"/>
                      <a:pt x="2840" y="3884"/>
                      <a:pt x="2103" y="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65"/>
              <p:cNvSpPr/>
              <p:nvPr/>
            </p:nvSpPr>
            <p:spPr>
              <a:xfrm>
                <a:off x="1612475" y="2967050"/>
                <a:ext cx="69600" cy="155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6238" extrusionOk="0">
                    <a:moveTo>
                      <a:pt x="1376" y="111"/>
                    </a:moveTo>
                    <a:cubicBezTo>
                      <a:pt x="1537" y="381"/>
                      <a:pt x="1678" y="651"/>
                      <a:pt x="1797" y="901"/>
                    </a:cubicBezTo>
                    <a:lnTo>
                      <a:pt x="1626" y="849"/>
                    </a:lnTo>
                    <a:cubicBezTo>
                      <a:pt x="1620" y="847"/>
                      <a:pt x="1615" y="846"/>
                      <a:pt x="1611" y="846"/>
                    </a:cubicBezTo>
                    <a:cubicBezTo>
                      <a:pt x="1567" y="846"/>
                      <a:pt x="1542" y="904"/>
                      <a:pt x="1584" y="937"/>
                    </a:cubicBezTo>
                    <a:lnTo>
                      <a:pt x="1927" y="1196"/>
                    </a:lnTo>
                    <a:cubicBezTo>
                      <a:pt x="1953" y="1259"/>
                      <a:pt x="1979" y="1321"/>
                      <a:pt x="1999" y="1383"/>
                    </a:cubicBezTo>
                    <a:lnTo>
                      <a:pt x="1797" y="1321"/>
                    </a:lnTo>
                    <a:cubicBezTo>
                      <a:pt x="1792" y="1319"/>
                      <a:pt x="1787" y="1319"/>
                      <a:pt x="1782" y="1319"/>
                    </a:cubicBezTo>
                    <a:cubicBezTo>
                      <a:pt x="1739" y="1319"/>
                      <a:pt x="1713" y="1376"/>
                      <a:pt x="1750" y="1404"/>
                    </a:cubicBezTo>
                    <a:lnTo>
                      <a:pt x="2103" y="1669"/>
                    </a:lnTo>
                    <a:cubicBezTo>
                      <a:pt x="2669" y="3439"/>
                      <a:pt x="1807" y="4130"/>
                      <a:pt x="1184" y="4633"/>
                    </a:cubicBezTo>
                    <a:cubicBezTo>
                      <a:pt x="1034" y="4742"/>
                      <a:pt x="894" y="4867"/>
                      <a:pt x="769" y="5007"/>
                    </a:cubicBezTo>
                    <a:cubicBezTo>
                      <a:pt x="593" y="5220"/>
                      <a:pt x="432" y="5443"/>
                      <a:pt x="281" y="5682"/>
                    </a:cubicBezTo>
                    <a:cubicBezTo>
                      <a:pt x="416" y="5262"/>
                      <a:pt x="593" y="4696"/>
                      <a:pt x="691" y="4400"/>
                    </a:cubicBezTo>
                    <a:cubicBezTo>
                      <a:pt x="753" y="4218"/>
                      <a:pt x="696" y="3907"/>
                      <a:pt x="572" y="3424"/>
                    </a:cubicBezTo>
                    <a:lnTo>
                      <a:pt x="743" y="3117"/>
                    </a:lnTo>
                    <a:cubicBezTo>
                      <a:pt x="763" y="3081"/>
                      <a:pt x="733" y="3045"/>
                      <a:pt x="700" y="3045"/>
                    </a:cubicBezTo>
                    <a:cubicBezTo>
                      <a:pt x="690" y="3045"/>
                      <a:pt x="680" y="3048"/>
                      <a:pt x="670" y="3055"/>
                    </a:cubicBezTo>
                    <a:lnTo>
                      <a:pt x="509" y="3195"/>
                    </a:lnTo>
                    <a:lnTo>
                      <a:pt x="504" y="3174"/>
                    </a:lnTo>
                    <a:cubicBezTo>
                      <a:pt x="312" y="2468"/>
                      <a:pt x="105" y="1664"/>
                      <a:pt x="312" y="1248"/>
                    </a:cubicBezTo>
                    <a:cubicBezTo>
                      <a:pt x="629" y="620"/>
                      <a:pt x="1221" y="215"/>
                      <a:pt x="1376" y="111"/>
                    </a:cubicBezTo>
                    <a:close/>
                    <a:moveTo>
                      <a:pt x="1394" y="0"/>
                    </a:moveTo>
                    <a:cubicBezTo>
                      <a:pt x="1386" y="0"/>
                      <a:pt x="1378" y="2"/>
                      <a:pt x="1371" y="8"/>
                    </a:cubicBezTo>
                    <a:cubicBezTo>
                      <a:pt x="1340" y="23"/>
                      <a:pt x="603" y="454"/>
                      <a:pt x="224" y="1207"/>
                    </a:cubicBezTo>
                    <a:cubicBezTo>
                      <a:pt x="1" y="1653"/>
                      <a:pt x="214" y="2479"/>
                      <a:pt x="411" y="3200"/>
                    </a:cubicBezTo>
                    <a:lnTo>
                      <a:pt x="437" y="3294"/>
                    </a:lnTo>
                    <a:cubicBezTo>
                      <a:pt x="437" y="3309"/>
                      <a:pt x="452" y="3325"/>
                      <a:pt x="468" y="3330"/>
                    </a:cubicBezTo>
                    <a:cubicBezTo>
                      <a:pt x="472" y="3332"/>
                      <a:pt x="476" y="3332"/>
                      <a:pt x="480" y="3332"/>
                    </a:cubicBezTo>
                    <a:cubicBezTo>
                      <a:pt x="492" y="3332"/>
                      <a:pt x="503" y="3327"/>
                      <a:pt x="515" y="3320"/>
                    </a:cubicBezTo>
                    <a:lnTo>
                      <a:pt x="525" y="3315"/>
                    </a:lnTo>
                    <a:lnTo>
                      <a:pt x="473" y="3398"/>
                    </a:lnTo>
                    <a:cubicBezTo>
                      <a:pt x="468" y="3408"/>
                      <a:pt x="468" y="3418"/>
                      <a:pt x="473" y="3434"/>
                    </a:cubicBezTo>
                    <a:cubicBezTo>
                      <a:pt x="567" y="3792"/>
                      <a:pt x="660" y="4192"/>
                      <a:pt x="603" y="4374"/>
                    </a:cubicBezTo>
                    <a:cubicBezTo>
                      <a:pt x="432" y="4877"/>
                      <a:pt x="32" y="6160"/>
                      <a:pt x="27" y="6175"/>
                    </a:cubicBezTo>
                    <a:cubicBezTo>
                      <a:pt x="16" y="6201"/>
                      <a:pt x="32" y="6227"/>
                      <a:pt x="58" y="6238"/>
                    </a:cubicBezTo>
                    <a:lnTo>
                      <a:pt x="73" y="6238"/>
                    </a:lnTo>
                    <a:cubicBezTo>
                      <a:pt x="89" y="6232"/>
                      <a:pt x="105" y="6222"/>
                      <a:pt x="115" y="6206"/>
                    </a:cubicBezTo>
                    <a:cubicBezTo>
                      <a:pt x="115" y="6201"/>
                      <a:pt x="291" y="5744"/>
                      <a:pt x="842" y="5069"/>
                    </a:cubicBezTo>
                    <a:cubicBezTo>
                      <a:pt x="966" y="4940"/>
                      <a:pt x="1101" y="4820"/>
                      <a:pt x="1242" y="4711"/>
                    </a:cubicBezTo>
                    <a:cubicBezTo>
                      <a:pt x="1854" y="4218"/>
                      <a:pt x="2783" y="3476"/>
                      <a:pt x="2186" y="1627"/>
                    </a:cubicBezTo>
                    <a:cubicBezTo>
                      <a:pt x="2186" y="1617"/>
                      <a:pt x="2181" y="1612"/>
                      <a:pt x="2171" y="1607"/>
                    </a:cubicBezTo>
                    <a:lnTo>
                      <a:pt x="2025" y="1498"/>
                    </a:lnTo>
                    <a:lnTo>
                      <a:pt x="2067" y="1508"/>
                    </a:lnTo>
                    <a:cubicBezTo>
                      <a:pt x="2071" y="1509"/>
                      <a:pt x="2075" y="1510"/>
                      <a:pt x="2080" y="1510"/>
                    </a:cubicBezTo>
                    <a:cubicBezTo>
                      <a:pt x="2111" y="1510"/>
                      <a:pt x="2138" y="1477"/>
                      <a:pt x="2124" y="1440"/>
                    </a:cubicBezTo>
                    <a:cubicBezTo>
                      <a:pt x="2093" y="1347"/>
                      <a:pt x="2051" y="1248"/>
                      <a:pt x="2010" y="1150"/>
                    </a:cubicBezTo>
                    <a:cubicBezTo>
                      <a:pt x="2005" y="1139"/>
                      <a:pt x="1999" y="1134"/>
                      <a:pt x="1994" y="1129"/>
                    </a:cubicBezTo>
                    <a:lnTo>
                      <a:pt x="1854" y="1025"/>
                    </a:lnTo>
                    <a:lnTo>
                      <a:pt x="1870" y="1030"/>
                    </a:lnTo>
                    <a:cubicBezTo>
                      <a:pt x="1875" y="1032"/>
                      <a:pt x="1880" y="1032"/>
                      <a:pt x="1885" y="1032"/>
                    </a:cubicBezTo>
                    <a:cubicBezTo>
                      <a:pt x="1900" y="1032"/>
                      <a:pt x="1914" y="1026"/>
                      <a:pt x="1922" y="1015"/>
                    </a:cubicBezTo>
                    <a:cubicBezTo>
                      <a:pt x="1932" y="999"/>
                      <a:pt x="1937" y="978"/>
                      <a:pt x="1932" y="963"/>
                    </a:cubicBezTo>
                    <a:cubicBezTo>
                      <a:pt x="1781" y="641"/>
                      <a:pt x="1615" y="324"/>
                      <a:pt x="1434" y="23"/>
                    </a:cubicBezTo>
                    <a:cubicBezTo>
                      <a:pt x="1427" y="9"/>
                      <a:pt x="1411" y="0"/>
                      <a:pt x="1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65"/>
              <p:cNvSpPr/>
              <p:nvPr/>
            </p:nvSpPr>
            <p:spPr>
              <a:xfrm>
                <a:off x="1634025" y="2966975"/>
                <a:ext cx="19625" cy="10827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4331" extrusionOk="0">
                    <a:moveTo>
                      <a:pt x="535" y="0"/>
                    </a:moveTo>
                    <a:cubicBezTo>
                      <a:pt x="509" y="0"/>
                      <a:pt x="489" y="21"/>
                      <a:pt x="483" y="47"/>
                    </a:cubicBezTo>
                    <a:cubicBezTo>
                      <a:pt x="483" y="62"/>
                      <a:pt x="452" y="1599"/>
                      <a:pt x="566" y="2778"/>
                    </a:cubicBezTo>
                    <a:cubicBezTo>
                      <a:pt x="681" y="3920"/>
                      <a:pt x="63" y="4221"/>
                      <a:pt x="37" y="4237"/>
                    </a:cubicBezTo>
                    <a:cubicBezTo>
                      <a:pt x="11" y="4247"/>
                      <a:pt x="1" y="4278"/>
                      <a:pt x="11" y="4299"/>
                    </a:cubicBezTo>
                    <a:cubicBezTo>
                      <a:pt x="21" y="4320"/>
                      <a:pt x="37" y="4330"/>
                      <a:pt x="58" y="4330"/>
                    </a:cubicBezTo>
                    <a:lnTo>
                      <a:pt x="78" y="4330"/>
                    </a:lnTo>
                    <a:cubicBezTo>
                      <a:pt x="104" y="4309"/>
                      <a:pt x="784" y="3982"/>
                      <a:pt x="665" y="2773"/>
                    </a:cubicBezTo>
                    <a:cubicBezTo>
                      <a:pt x="551" y="1594"/>
                      <a:pt x="582" y="68"/>
                      <a:pt x="582" y="52"/>
                    </a:cubicBezTo>
                    <a:cubicBezTo>
                      <a:pt x="582" y="26"/>
                      <a:pt x="561" y="0"/>
                      <a:pt x="5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65"/>
              <p:cNvSpPr/>
              <p:nvPr/>
            </p:nvSpPr>
            <p:spPr>
              <a:xfrm>
                <a:off x="1916575" y="2911150"/>
                <a:ext cx="1172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1787" extrusionOk="0">
                    <a:moveTo>
                      <a:pt x="89" y="1"/>
                    </a:moveTo>
                    <a:lnTo>
                      <a:pt x="1" y="32"/>
                    </a:lnTo>
                    <a:cubicBezTo>
                      <a:pt x="1" y="42"/>
                      <a:pt x="364" y="1122"/>
                      <a:pt x="375" y="1787"/>
                    </a:cubicBezTo>
                    <a:lnTo>
                      <a:pt x="468" y="1787"/>
                    </a:lnTo>
                    <a:cubicBezTo>
                      <a:pt x="463" y="1107"/>
                      <a:pt x="105" y="42"/>
                      <a:pt x="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65"/>
              <p:cNvSpPr/>
              <p:nvPr/>
            </p:nvSpPr>
            <p:spPr>
              <a:xfrm>
                <a:off x="19212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65"/>
              <p:cNvSpPr/>
              <p:nvPr/>
            </p:nvSpPr>
            <p:spPr>
              <a:xfrm>
                <a:off x="192152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65"/>
              <p:cNvSpPr/>
              <p:nvPr/>
            </p:nvSpPr>
            <p:spPr>
              <a:xfrm>
                <a:off x="19216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65"/>
              <p:cNvSpPr/>
              <p:nvPr/>
            </p:nvSpPr>
            <p:spPr>
              <a:xfrm>
                <a:off x="19219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65"/>
              <p:cNvSpPr/>
              <p:nvPr/>
            </p:nvSpPr>
            <p:spPr>
              <a:xfrm>
                <a:off x="192202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65"/>
              <p:cNvSpPr/>
              <p:nvPr/>
            </p:nvSpPr>
            <p:spPr>
              <a:xfrm>
                <a:off x="19223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65"/>
              <p:cNvSpPr/>
              <p:nvPr/>
            </p:nvSpPr>
            <p:spPr>
              <a:xfrm>
                <a:off x="19224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65"/>
              <p:cNvSpPr/>
              <p:nvPr/>
            </p:nvSpPr>
            <p:spPr>
              <a:xfrm>
                <a:off x="19226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65"/>
              <p:cNvSpPr/>
              <p:nvPr/>
            </p:nvSpPr>
            <p:spPr>
              <a:xfrm>
                <a:off x="19229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65"/>
              <p:cNvSpPr/>
              <p:nvPr/>
            </p:nvSpPr>
            <p:spPr>
              <a:xfrm>
                <a:off x="19230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65"/>
              <p:cNvSpPr/>
              <p:nvPr/>
            </p:nvSpPr>
            <p:spPr>
              <a:xfrm>
                <a:off x="192332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65"/>
              <p:cNvSpPr/>
              <p:nvPr/>
            </p:nvSpPr>
            <p:spPr>
              <a:xfrm>
                <a:off x="192345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65"/>
              <p:cNvSpPr/>
              <p:nvPr/>
            </p:nvSpPr>
            <p:spPr>
              <a:xfrm>
                <a:off x="19237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65"/>
              <p:cNvSpPr/>
              <p:nvPr/>
            </p:nvSpPr>
            <p:spPr>
              <a:xfrm>
                <a:off x="192397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65"/>
              <p:cNvSpPr/>
              <p:nvPr/>
            </p:nvSpPr>
            <p:spPr>
              <a:xfrm>
                <a:off x="192410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65"/>
              <p:cNvSpPr/>
              <p:nvPr/>
            </p:nvSpPr>
            <p:spPr>
              <a:xfrm>
                <a:off x="192437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65"/>
              <p:cNvSpPr/>
              <p:nvPr/>
            </p:nvSpPr>
            <p:spPr>
              <a:xfrm>
                <a:off x="19245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65"/>
              <p:cNvSpPr/>
              <p:nvPr/>
            </p:nvSpPr>
            <p:spPr>
              <a:xfrm>
                <a:off x="192475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65"/>
              <p:cNvSpPr/>
              <p:nvPr/>
            </p:nvSpPr>
            <p:spPr>
              <a:xfrm>
                <a:off x="192502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65"/>
              <p:cNvSpPr/>
              <p:nvPr/>
            </p:nvSpPr>
            <p:spPr>
              <a:xfrm>
                <a:off x="19251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65"/>
              <p:cNvSpPr/>
              <p:nvPr/>
            </p:nvSpPr>
            <p:spPr>
              <a:xfrm>
                <a:off x="192540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65"/>
              <p:cNvSpPr/>
              <p:nvPr/>
            </p:nvSpPr>
            <p:spPr>
              <a:xfrm>
                <a:off x="192567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65"/>
              <p:cNvSpPr/>
              <p:nvPr/>
            </p:nvSpPr>
            <p:spPr>
              <a:xfrm>
                <a:off x="19258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65"/>
              <p:cNvSpPr/>
              <p:nvPr/>
            </p:nvSpPr>
            <p:spPr>
              <a:xfrm>
                <a:off x="19260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65"/>
              <p:cNvSpPr/>
              <p:nvPr/>
            </p:nvSpPr>
            <p:spPr>
              <a:xfrm>
                <a:off x="19261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65"/>
              <p:cNvSpPr/>
              <p:nvPr/>
            </p:nvSpPr>
            <p:spPr>
              <a:xfrm>
                <a:off x="19264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65"/>
              <p:cNvSpPr/>
              <p:nvPr/>
            </p:nvSpPr>
            <p:spPr>
              <a:xfrm>
                <a:off x="19267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65"/>
              <p:cNvSpPr/>
              <p:nvPr/>
            </p:nvSpPr>
            <p:spPr>
              <a:xfrm>
                <a:off x="192682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65"/>
              <p:cNvSpPr/>
              <p:nvPr/>
            </p:nvSpPr>
            <p:spPr>
              <a:xfrm>
                <a:off x="19271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65"/>
              <p:cNvSpPr/>
              <p:nvPr/>
            </p:nvSpPr>
            <p:spPr>
              <a:xfrm>
                <a:off x="19272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65"/>
              <p:cNvSpPr/>
              <p:nvPr/>
            </p:nvSpPr>
            <p:spPr>
              <a:xfrm>
                <a:off x="19274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65"/>
              <p:cNvSpPr/>
              <p:nvPr/>
            </p:nvSpPr>
            <p:spPr>
              <a:xfrm>
                <a:off x="19277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65"/>
              <p:cNvSpPr/>
              <p:nvPr/>
            </p:nvSpPr>
            <p:spPr>
              <a:xfrm>
                <a:off x="19278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65"/>
              <p:cNvSpPr/>
              <p:nvPr/>
            </p:nvSpPr>
            <p:spPr>
              <a:xfrm>
                <a:off x="192812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65"/>
              <p:cNvSpPr/>
              <p:nvPr/>
            </p:nvSpPr>
            <p:spPr>
              <a:xfrm>
                <a:off x="19284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65"/>
              <p:cNvSpPr/>
              <p:nvPr/>
            </p:nvSpPr>
            <p:spPr>
              <a:xfrm>
                <a:off x="19285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65"/>
              <p:cNvSpPr/>
              <p:nvPr/>
            </p:nvSpPr>
            <p:spPr>
              <a:xfrm>
                <a:off x="192877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65"/>
              <p:cNvSpPr/>
              <p:nvPr/>
            </p:nvSpPr>
            <p:spPr>
              <a:xfrm>
                <a:off x="19289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0" y="49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65"/>
              <p:cNvSpPr/>
              <p:nvPr/>
            </p:nvSpPr>
            <p:spPr>
              <a:xfrm>
                <a:off x="19291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65"/>
              <p:cNvSpPr/>
              <p:nvPr/>
            </p:nvSpPr>
            <p:spPr>
              <a:xfrm>
                <a:off x="19293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65"/>
              <p:cNvSpPr/>
              <p:nvPr/>
            </p:nvSpPr>
            <p:spPr>
              <a:xfrm>
                <a:off x="192955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65"/>
              <p:cNvSpPr/>
              <p:nvPr/>
            </p:nvSpPr>
            <p:spPr>
              <a:xfrm>
                <a:off x="192982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65"/>
              <p:cNvSpPr/>
              <p:nvPr/>
            </p:nvSpPr>
            <p:spPr>
              <a:xfrm>
                <a:off x="19299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65"/>
              <p:cNvSpPr/>
              <p:nvPr/>
            </p:nvSpPr>
            <p:spPr>
              <a:xfrm>
                <a:off x="1930200" y="2955550"/>
                <a:ext cx="1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65"/>
              <p:cNvSpPr/>
              <p:nvPr/>
            </p:nvSpPr>
            <p:spPr>
              <a:xfrm>
                <a:off x="19303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0" y="49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65"/>
              <p:cNvSpPr/>
              <p:nvPr/>
            </p:nvSpPr>
            <p:spPr>
              <a:xfrm>
                <a:off x="19306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65"/>
              <p:cNvSpPr/>
              <p:nvPr/>
            </p:nvSpPr>
            <p:spPr>
              <a:xfrm>
                <a:off x="1930850" y="2955550"/>
                <a:ext cx="1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65"/>
              <p:cNvSpPr/>
              <p:nvPr/>
            </p:nvSpPr>
            <p:spPr>
              <a:xfrm>
                <a:off x="19310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0" y="49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65"/>
              <p:cNvSpPr/>
              <p:nvPr/>
            </p:nvSpPr>
            <p:spPr>
              <a:xfrm>
                <a:off x="19312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65"/>
              <p:cNvSpPr/>
              <p:nvPr/>
            </p:nvSpPr>
            <p:spPr>
              <a:xfrm>
                <a:off x="1931500" y="2955550"/>
                <a:ext cx="1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65"/>
              <p:cNvSpPr/>
              <p:nvPr/>
            </p:nvSpPr>
            <p:spPr>
              <a:xfrm>
                <a:off x="19316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0" y="49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65"/>
              <p:cNvSpPr/>
              <p:nvPr/>
            </p:nvSpPr>
            <p:spPr>
              <a:xfrm>
                <a:off x="19319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65"/>
              <p:cNvSpPr/>
              <p:nvPr/>
            </p:nvSpPr>
            <p:spPr>
              <a:xfrm>
                <a:off x="19320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65"/>
              <p:cNvSpPr/>
              <p:nvPr/>
            </p:nvSpPr>
            <p:spPr>
              <a:xfrm>
                <a:off x="19322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65"/>
              <p:cNvSpPr/>
              <p:nvPr/>
            </p:nvSpPr>
            <p:spPr>
              <a:xfrm>
                <a:off x="19325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65"/>
              <p:cNvSpPr/>
              <p:nvPr/>
            </p:nvSpPr>
            <p:spPr>
              <a:xfrm>
                <a:off x="19326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65"/>
              <p:cNvSpPr/>
              <p:nvPr/>
            </p:nvSpPr>
            <p:spPr>
              <a:xfrm>
                <a:off x="1932925" y="2955550"/>
                <a:ext cx="1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65"/>
              <p:cNvSpPr/>
              <p:nvPr/>
            </p:nvSpPr>
            <p:spPr>
              <a:xfrm>
                <a:off x="19330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65"/>
              <p:cNvSpPr/>
              <p:nvPr/>
            </p:nvSpPr>
            <p:spPr>
              <a:xfrm>
                <a:off x="19333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65"/>
              <p:cNvSpPr/>
              <p:nvPr/>
            </p:nvSpPr>
            <p:spPr>
              <a:xfrm>
                <a:off x="1920075" y="2954500"/>
                <a:ext cx="16875" cy="14575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83" extrusionOk="0">
                    <a:moveTo>
                      <a:pt x="288" y="99"/>
                    </a:moveTo>
                    <a:cubicBezTo>
                      <a:pt x="455" y="99"/>
                      <a:pt x="545" y="298"/>
                      <a:pt x="432" y="421"/>
                    </a:cubicBezTo>
                    <a:cubicBezTo>
                      <a:pt x="401" y="463"/>
                      <a:pt x="354" y="484"/>
                      <a:pt x="302" y="489"/>
                    </a:cubicBezTo>
                    <a:cubicBezTo>
                      <a:pt x="198" y="489"/>
                      <a:pt x="110" y="406"/>
                      <a:pt x="105" y="302"/>
                    </a:cubicBezTo>
                    <a:cubicBezTo>
                      <a:pt x="100" y="250"/>
                      <a:pt x="120" y="203"/>
                      <a:pt x="152" y="162"/>
                    </a:cubicBezTo>
                    <a:cubicBezTo>
                      <a:pt x="188" y="125"/>
                      <a:pt x="235" y="99"/>
                      <a:pt x="281" y="99"/>
                    </a:cubicBezTo>
                    <a:cubicBezTo>
                      <a:pt x="283" y="99"/>
                      <a:pt x="286" y="99"/>
                      <a:pt x="288" y="99"/>
                    </a:cubicBezTo>
                    <a:close/>
                    <a:moveTo>
                      <a:pt x="288" y="1"/>
                    </a:moveTo>
                    <a:cubicBezTo>
                      <a:pt x="286" y="1"/>
                      <a:pt x="283" y="1"/>
                      <a:pt x="281" y="1"/>
                    </a:cubicBezTo>
                    <a:cubicBezTo>
                      <a:pt x="203" y="6"/>
                      <a:pt x="131" y="42"/>
                      <a:pt x="79" y="99"/>
                    </a:cubicBezTo>
                    <a:cubicBezTo>
                      <a:pt x="27" y="157"/>
                      <a:pt x="1" y="229"/>
                      <a:pt x="6" y="307"/>
                    </a:cubicBezTo>
                    <a:cubicBezTo>
                      <a:pt x="11" y="463"/>
                      <a:pt x="141" y="582"/>
                      <a:pt x="292" y="582"/>
                    </a:cubicBezTo>
                    <a:lnTo>
                      <a:pt x="307" y="582"/>
                    </a:lnTo>
                    <a:cubicBezTo>
                      <a:pt x="385" y="582"/>
                      <a:pt x="458" y="546"/>
                      <a:pt x="505" y="489"/>
                    </a:cubicBezTo>
                    <a:cubicBezTo>
                      <a:pt x="674" y="298"/>
                      <a:pt x="538" y="1"/>
                      <a:pt x="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65"/>
              <p:cNvSpPr/>
              <p:nvPr/>
            </p:nvSpPr>
            <p:spPr>
              <a:xfrm>
                <a:off x="1929950" y="2963325"/>
                <a:ext cx="175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417" extrusionOk="0">
                    <a:moveTo>
                      <a:pt x="626" y="1"/>
                    </a:moveTo>
                    <a:cubicBezTo>
                      <a:pt x="618" y="1"/>
                      <a:pt x="611" y="2"/>
                      <a:pt x="603" y="6"/>
                    </a:cubicBezTo>
                    <a:cubicBezTo>
                      <a:pt x="532" y="53"/>
                      <a:pt x="352" y="142"/>
                      <a:pt x="205" y="142"/>
                    </a:cubicBezTo>
                    <a:cubicBezTo>
                      <a:pt x="158" y="142"/>
                      <a:pt x="114" y="133"/>
                      <a:pt x="78" y="110"/>
                    </a:cubicBezTo>
                    <a:cubicBezTo>
                      <a:pt x="71" y="106"/>
                      <a:pt x="64" y="105"/>
                      <a:pt x="56" y="105"/>
                    </a:cubicBezTo>
                    <a:cubicBezTo>
                      <a:pt x="41" y="105"/>
                      <a:pt x="26" y="112"/>
                      <a:pt x="16" y="125"/>
                    </a:cubicBezTo>
                    <a:cubicBezTo>
                      <a:pt x="1" y="146"/>
                      <a:pt x="6" y="172"/>
                      <a:pt x="26" y="188"/>
                    </a:cubicBezTo>
                    <a:cubicBezTo>
                      <a:pt x="58" y="214"/>
                      <a:pt x="317" y="416"/>
                      <a:pt x="494" y="416"/>
                    </a:cubicBezTo>
                    <a:lnTo>
                      <a:pt x="525" y="416"/>
                    </a:lnTo>
                    <a:cubicBezTo>
                      <a:pt x="593" y="411"/>
                      <a:pt x="584" y="321"/>
                      <a:pt x="524" y="321"/>
                    </a:cubicBezTo>
                    <a:cubicBezTo>
                      <a:pt x="519" y="321"/>
                      <a:pt x="514" y="322"/>
                      <a:pt x="509" y="323"/>
                    </a:cubicBezTo>
                    <a:cubicBezTo>
                      <a:pt x="506" y="323"/>
                      <a:pt x="502" y="323"/>
                      <a:pt x="498" y="323"/>
                    </a:cubicBezTo>
                    <a:cubicBezTo>
                      <a:pt x="440" y="323"/>
                      <a:pt x="353" y="288"/>
                      <a:pt x="265" y="234"/>
                    </a:cubicBezTo>
                    <a:cubicBezTo>
                      <a:pt x="405" y="214"/>
                      <a:pt x="535" y="162"/>
                      <a:pt x="655" y="89"/>
                    </a:cubicBezTo>
                    <a:cubicBezTo>
                      <a:pt x="699" y="62"/>
                      <a:pt x="671" y="1"/>
                      <a:pt x="6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65"/>
              <p:cNvSpPr/>
              <p:nvPr/>
            </p:nvSpPr>
            <p:spPr>
              <a:xfrm>
                <a:off x="1918925" y="2969300"/>
                <a:ext cx="1052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70" extrusionOk="0">
                    <a:moveTo>
                      <a:pt x="421" y="1"/>
                    </a:moveTo>
                    <a:lnTo>
                      <a:pt x="0" y="136"/>
                    </a:lnTo>
                    <a:cubicBezTo>
                      <a:pt x="40" y="160"/>
                      <a:pt x="81" y="169"/>
                      <a:pt x="120" y="169"/>
                    </a:cubicBezTo>
                    <a:cubicBezTo>
                      <a:pt x="282" y="169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65"/>
              <p:cNvSpPr/>
              <p:nvPr/>
            </p:nvSpPr>
            <p:spPr>
              <a:xfrm>
                <a:off x="1917500" y="2968075"/>
                <a:ext cx="13250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68" extrusionOk="0">
                    <a:moveTo>
                      <a:pt x="473" y="0"/>
                    </a:moveTo>
                    <a:cubicBezTo>
                      <a:pt x="459" y="0"/>
                      <a:pt x="445" y="7"/>
                      <a:pt x="436" y="18"/>
                    </a:cubicBezTo>
                    <a:cubicBezTo>
                      <a:pt x="436" y="18"/>
                      <a:pt x="307" y="168"/>
                      <a:pt x="169" y="168"/>
                    </a:cubicBezTo>
                    <a:cubicBezTo>
                      <a:pt x="139" y="168"/>
                      <a:pt x="108" y="161"/>
                      <a:pt x="78" y="143"/>
                    </a:cubicBezTo>
                    <a:cubicBezTo>
                      <a:pt x="69" y="140"/>
                      <a:pt x="61" y="138"/>
                      <a:pt x="52" y="138"/>
                    </a:cubicBezTo>
                    <a:cubicBezTo>
                      <a:pt x="36" y="138"/>
                      <a:pt x="21" y="145"/>
                      <a:pt x="11" y="159"/>
                    </a:cubicBezTo>
                    <a:cubicBezTo>
                      <a:pt x="0" y="185"/>
                      <a:pt x="5" y="211"/>
                      <a:pt x="31" y="226"/>
                    </a:cubicBezTo>
                    <a:cubicBezTo>
                      <a:pt x="73" y="252"/>
                      <a:pt x="125" y="268"/>
                      <a:pt x="171" y="268"/>
                    </a:cubicBezTo>
                    <a:cubicBezTo>
                      <a:pt x="353" y="268"/>
                      <a:pt x="504" y="86"/>
                      <a:pt x="509" y="81"/>
                    </a:cubicBezTo>
                    <a:cubicBezTo>
                      <a:pt x="530" y="60"/>
                      <a:pt x="524" y="29"/>
                      <a:pt x="504" y="13"/>
                    </a:cubicBezTo>
                    <a:cubicBezTo>
                      <a:pt x="495" y="4"/>
                      <a:pt x="484" y="0"/>
                      <a:pt x="4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65"/>
              <p:cNvSpPr/>
              <p:nvPr/>
            </p:nvSpPr>
            <p:spPr>
              <a:xfrm>
                <a:off x="1893225" y="2968125"/>
                <a:ext cx="71025" cy="1535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6143" extrusionOk="0">
                    <a:moveTo>
                      <a:pt x="1485" y="1"/>
                    </a:moveTo>
                    <a:cubicBezTo>
                      <a:pt x="1303" y="302"/>
                      <a:pt x="1142" y="614"/>
                      <a:pt x="997" y="935"/>
                    </a:cubicBezTo>
                    <a:lnTo>
                      <a:pt x="1272" y="852"/>
                    </a:lnTo>
                    <a:lnTo>
                      <a:pt x="914" y="1122"/>
                    </a:lnTo>
                    <a:cubicBezTo>
                      <a:pt x="872" y="1221"/>
                      <a:pt x="836" y="1320"/>
                      <a:pt x="800" y="1413"/>
                    </a:cubicBezTo>
                    <a:lnTo>
                      <a:pt x="1101" y="1325"/>
                    </a:lnTo>
                    <a:lnTo>
                      <a:pt x="738" y="1600"/>
                    </a:lnTo>
                    <a:cubicBezTo>
                      <a:pt x="0" y="3884"/>
                      <a:pt x="1599" y="4419"/>
                      <a:pt x="2072" y="4995"/>
                    </a:cubicBezTo>
                    <a:cubicBezTo>
                      <a:pt x="2638" y="5681"/>
                      <a:pt x="2809" y="6143"/>
                      <a:pt x="2809" y="6143"/>
                    </a:cubicBezTo>
                    <a:cubicBezTo>
                      <a:pt x="2809" y="6143"/>
                      <a:pt x="2404" y="4855"/>
                      <a:pt x="2233" y="4341"/>
                    </a:cubicBezTo>
                    <a:cubicBezTo>
                      <a:pt x="2176" y="4159"/>
                      <a:pt x="2253" y="3796"/>
                      <a:pt x="2363" y="3375"/>
                    </a:cubicBezTo>
                    <a:lnTo>
                      <a:pt x="2181" y="3048"/>
                    </a:lnTo>
                    <a:lnTo>
                      <a:pt x="2181" y="3048"/>
                    </a:lnTo>
                    <a:lnTo>
                      <a:pt x="2399" y="3235"/>
                    </a:lnTo>
                    <a:cubicBezTo>
                      <a:pt x="2591" y="2503"/>
                      <a:pt x="2840" y="1636"/>
                      <a:pt x="2612" y="1185"/>
                    </a:cubicBezTo>
                    <a:cubicBezTo>
                      <a:pt x="2233" y="437"/>
                      <a:pt x="1485" y="1"/>
                      <a:pt x="14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65"/>
              <p:cNvSpPr/>
              <p:nvPr/>
            </p:nvSpPr>
            <p:spPr>
              <a:xfrm>
                <a:off x="1893225" y="2968125"/>
                <a:ext cx="71025" cy="1535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6143" extrusionOk="0">
                    <a:moveTo>
                      <a:pt x="1101" y="1325"/>
                    </a:moveTo>
                    <a:lnTo>
                      <a:pt x="800" y="1413"/>
                    </a:lnTo>
                    <a:cubicBezTo>
                      <a:pt x="836" y="1320"/>
                      <a:pt x="872" y="1221"/>
                      <a:pt x="914" y="1122"/>
                    </a:cubicBezTo>
                    <a:lnTo>
                      <a:pt x="1272" y="852"/>
                    </a:lnTo>
                    <a:lnTo>
                      <a:pt x="997" y="935"/>
                    </a:lnTo>
                    <a:cubicBezTo>
                      <a:pt x="1142" y="614"/>
                      <a:pt x="1303" y="302"/>
                      <a:pt x="1485" y="1"/>
                    </a:cubicBezTo>
                    <a:cubicBezTo>
                      <a:pt x="1485" y="1"/>
                      <a:pt x="2233" y="437"/>
                      <a:pt x="2612" y="1185"/>
                    </a:cubicBezTo>
                    <a:cubicBezTo>
                      <a:pt x="2840" y="1636"/>
                      <a:pt x="2591" y="2503"/>
                      <a:pt x="2399" y="3235"/>
                    </a:cubicBezTo>
                    <a:lnTo>
                      <a:pt x="2181" y="3048"/>
                    </a:lnTo>
                    <a:lnTo>
                      <a:pt x="2363" y="3375"/>
                    </a:lnTo>
                    <a:cubicBezTo>
                      <a:pt x="2253" y="3796"/>
                      <a:pt x="2176" y="4159"/>
                      <a:pt x="2233" y="4341"/>
                    </a:cubicBezTo>
                    <a:cubicBezTo>
                      <a:pt x="2404" y="4855"/>
                      <a:pt x="2809" y="6143"/>
                      <a:pt x="2809" y="6143"/>
                    </a:cubicBezTo>
                    <a:cubicBezTo>
                      <a:pt x="2809" y="6143"/>
                      <a:pt x="2638" y="5681"/>
                      <a:pt x="2072" y="4995"/>
                    </a:cubicBezTo>
                    <a:cubicBezTo>
                      <a:pt x="1599" y="4419"/>
                      <a:pt x="0" y="3884"/>
                      <a:pt x="738" y="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65"/>
              <p:cNvSpPr/>
              <p:nvPr/>
            </p:nvSpPr>
            <p:spPr>
              <a:xfrm>
                <a:off x="1895675" y="2966900"/>
                <a:ext cx="69600" cy="15610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6244" extrusionOk="0">
                    <a:moveTo>
                      <a:pt x="1408" y="117"/>
                    </a:moveTo>
                    <a:cubicBezTo>
                      <a:pt x="1569" y="221"/>
                      <a:pt x="2161" y="626"/>
                      <a:pt x="2477" y="1254"/>
                    </a:cubicBezTo>
                    <a:cubicBezTo>
                      <a:pt x="2685" y="1670"/>
                      <a:pt x="2467" y="2474"/>
                      <a:pt x="2280" y="3180"/>
                    </a:cubicBezTo>
                    <a:lnTo>
                      <a:pt x="2275" y="3201"/>
                    </a:lnTo>
                    <a:lnTo>
                      <a:pt x="2114" y="3061"/>
                    </a:lnTo>
                    <a:cubicBezTo>
                      <a:pt x="2105" y="3054"/>
                      <a:pt x="2094" y="3051"/>
                      <a:pt x="2085" y="3051"/>
                    </a:cubicBezTo>
                    <a:cubicBezTo>
                      <a:pt x="2051" y="3051"/>
                      <a:pt x="2021" y="3087"/>
                      <a:pt x="2041" y="3123"/>
                    </a:cubicBezTo>
                    <a:lnTo>
                      <a:pt x="2218" y="3430"/>
                    </a:lnTo>
                    <a:cubicBezTo>
                      <a:pt x="2093" y="3913"/>
                      <a:pt x="2031" y="4224"/>
                      <a:pt x="2093" y="4406"/>
                    </a:cubicBezTo>
                    <a:cubicBezTo>
                      <a:pt x="2192" y="4702"/>
                      <a:pt x="2374" y="5268"/>
                      <a:pt x="2503" y="5688"/>
                    </a:cubicBezTo>
                    <a:cubicBezTo>
                      <a:pt x="2358" y="5449"/>
                      <a:pt x="2192" y="5226"/>
                      <a:pt x="2015" y="5013"/>
                    </a:cubicBezTo>
                    <a:cubicBezTo>
                      <a:pt x="1891" y="4873"/>
                      <a:pt x="1751" y="4748"/>
                      <a:pt x="1600" y="4639"/>
                    </a:cubicBezTo>
                    <a:cubicBezTo>
                      <a:pt x="977" y="4136"/>
                      <a:pt x="120" y="3445"/>
                      <a:pt x="686" y="1675"/>
                    </a:cubicBezTo>
                    <a:lnTo>
                      <a:pt x="1034" y="1410"/>
                    </a:lnTo>
                    <a:cubicBezTo>
                      <a:pt x="1071" y="1382"/>
                      <a:pt x="1050" y="1325"/>
                      <a:pt x="1008" y="1325"/>
                    </a:cubicBezTo>
                    <a:cubicBezTo>
                      <a:pt x="1003" y="1325"/>
                      <a:pt x="998" y="1325"/>
                      <a:pt x="993" y="1327"/>
                    </a:cubicBezTo>
                    <a:lnTo>
                      <a:pt x="790" y="1389"/>
                    </a:lnTo>
                    <a:cubicBezTo>
                      <a:pt x="811" y="1327"/>
                      <a:pt x="837" y="1265"/>
                      <a:pt x="863" y="1202"/>
                    </a:cubicBezTo>
                    <a:lnTo>
                      <a:pt x="1205" y="943"/>
                    </a:lnTo>
                    <a:cubicBezTo>
                      <a:pt x="1226" y="927"/>
                      <a:pt x="1231" y="901"/>
                      <a:pt x="1221" y="881"/>
                    </a:cubicBezTo>
                    <a:cubicBezTo>
                      <a:pt x="1212" y="863"/>
                      <a:pt x="1193" y="853"/>
                      <a:pt x="1175" y="853"/>
                    </a:cubicBezTo>
                    <a:cubicBezTo>
                      <a:pt x="1171" y="853"/>
                      <a:pt x="1167" y="854"/>
                      <a:pt x="1164" y="855"/>
                    </a:cubicBezTo>
                    <a:lnTo>
                      <a:pt x="993" y="907"/>
                    </a:lnTo>
                    <a:cubicBezTo>
                      <a:pt x="1112" y="657"/>
                      <a:pt x="1252" y="393"/>
                      <a:pt x="1408" y="117"/>
                    </a:cubicBezTo>
                    <a:close/>
                    <a:moveTo>
                      <a:pt x="1390" y="1"/>
                    </a:moveTo>
                    <a:cubicBezTo>
                      <a:pt x="1374" y="1"/>
                      <a:pt x="1358" y="10"/>
                      <a:pt x="1351" y="24"/>
                    </a:cubicBezTo>
                    <a:cubicBezTo>
                      <a:pt x="1169" y="330"/>
                      <a:pt x="1003" y="642"/>
                      <a:pt x="852" y="964"/>
                    </a:cubicBezTo>
                    <a:cubicBezTo>
                      <a:pt x="847" y="979"/>
                      <a:pt x="847" y="1000"/>
                      <a:pt x="863" y="1016"/>
                    </a:cubicBezTo>
                    <a:cubicBezTo>
                      <a:pt x="871" y="1027"/>
                      <a:pt x="884" y="1033"/>
                      <a:pt x="899" y="1033"/>
                    </a:cubicBezTo>
                    <a:cubicBezTo>
                      <a:pt x="904" y="1033"/>
                      <a:pt x="909" y="1032"/>
                      <a:pt x="915" y="1031"/>
                    </a:cubicBezTo>
                    <a:lnTo>
                      <a:pt x="930" y="1026"/>
                    </a:lnTo>
                    <a:lnTo>
                      <a:pt x="790" y="1130"/>
                    </a:lnTo>
                    <a:cubicBezTo>
                      <a:pt x="785" y="1135"/>
                      <a:pt x="780" y="1145"/>
                      <a:pt x="774" y="1151"/>
                    </a:cubicBezTo>
                    <a:cubicBezTo>
                      <a:pt x="733" y="1249"/>
                      <a:pt x="691" y="1353"/>
                      <a:pt x="660" y="1446"/>
                    </a:cubicBezTo>
                    <a:cubicBezTo>
                      <a:pt x="647" y="1479"/>
                      <a:pt x="673" y="1511"/>
                      <a:pt x="705" y="1511"/>
                    </a:cubicBezTo>
                    <a:cubicBezTo>
                      <a:pt x="709" y="1511"/>
                      <a:pt x="713" y="1510"/>
                      <a:pt x="717" y="1509"/>
                    </a:cubicBezTo>
                    <a:lnTo>
                      <a:pt x="759" y="1498"/>
                    </a:lnTo>
                    <a:lnTo>
                      <a:pt x="759" y="1498"/>
                    </a:lnTo>
                    <a:lnTo>
                      <a:pt x="614" y="1607"/>
                    </a:lnTo>
                    <a:cubicBezTo>
                      <a:pt x="603" y="1613"/>
                      <a:pt x="598" y="1623"/>
                      <a:pt x="593" y="1633"/>
                    </a:cubicBezTo>
                    <a:cubicBezTo>
                      <a:pt x="1" y="3476"/>
                      <a:pt x="925" y="4224"/>
                      <a:pt x="1543" y="4712"/>
                    </a:cubicBezTo>
                    <a:cubicBezTo>
                      <a:pt x="1683" y="4821"/>
                      <a:pt x="1818" y="4940"/>
                      <a:pt x="1943" y="5075"/>
                    </a:cubicBezTo>
                    <a:cubicBezTo>
                      <a:pt x="2493" y="5745"/>
                      <a:pt x="2669" y="6207"/>
                      <a:pt x="2669" y="6207"/>
                    </a:cubicBezTo>
                    <a:cubicBezTo>
                      <a:pt x="2675" y="6228"/>
                      <a:pt x="2695" y="6244"/>
                      <a:pt x="2716" y="6244"/>
                    </a:cubicBezTo>
                    <a:cubicBezTo>
                      <a:pt x="2721" y="6238"/>
                      <a:pt x="2721" y="6238"/>
                      <a:pt x="2727" y="6238"/>
                    </a:cubicBezTo>
                    <a:cubicBezTo>
                      <a:pt x="2753" y="6228"/>
                      <a:pt x="2768" y="6202"/>
                      <a:pt x="2758" y="6176"/>
                    </a:cubicBezTo>
                    <a:cubicBezTo>
                      <a:pt x="2753" y="6166"/>
                      <a:pt x="2353" y="4878"/>
                      <a:pt x="2181" y="4375"/>
                    </a:cubicBezTo>
                    <a:cubicBezTo>
                      <a:pt x="2124" y="4198"/>
                      <a:pt x="2218" y="3793"/>
                      <a:pt x="2311" y="3435"/>
                    </a:cubicBezTo>
                    <a:cubicBezTo>
                      <a:pt x="2316" y="3424"/>
                      <a:pt x="2316" y="3409"/>
                      <a:pt x="2311" y="3399"/>
                    </a:cubicBezTo>
                    <a:lnTo>
                      <a:pt x="2259" y="3315"/>
                    </a:lnTo>
                    <a:lnTo>
                      <a:pt x="2259" y="3315"/>
                    </a:lnTo>
                    <a:lnTo>
                      <a:pt x="2270" y="3321"/>
                    </a:lnTo>
                    <a:cubicBezTo>
                      <a:pt x="2281" y="3328"/>
                      <a:pt x="2293" y="3333"/>
                      <a:pt x="2304" y="3333"/>
                    </a:cubicBezTo>
                    <a:cubicBezTo>
                      <a:pt x="2308" y="3333"/>
                      <a:pt x="2312" y="3332"/>
                      <a:pt x="2316" y="3331"/>
                    </a:cubicBezTo>
                    <a:cubicBezTo>
                      <a:pt x="2332" y="3326"/>
                      <a:pt x="2342" y="3315"/>
                      <a:pt x="2348" y="3300"/>
                    </a:cubicBezTo>
                    <a:lnTo>
                      <a:pt x="2374" y="3206"/>
                    </a:lnTo>
                    <a:cubicBezTo>
                      <a:pt x="2566" y="2480"/>
                      <a:pt x="2784" y="1659"/>
                      <a:pt x="2560" y="1208"/>
                    </a:cubicBezTo>
                    <a:cubicBezTo>
                      <a:pt x="2181" y="455"/>
                      <a:pt x="1444" y="24"/>
                      <a:pt x="1413" y="8"/>
                    </a:cubicBezTo>
                    <a:cubicBezTo>
                      <a:pt x="1406" y="3"/>
                      <a:pt x="1398" y="1"/>
                      <a:pt x="1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65"/>
              <p:cNvSpPr/>
              <p:nvPr/>
            </p:nvSpPr>
            <p:spPr>
              <a:xfrm>
                <a:off x="1923975" y="2966975"/>
                <a:ext cx="19750" cy="108275"/>
              </a:xfrm>
              <a:custGeom>
                <a:avLst/>
                <a:gdLst/>
                <a:ahLst/>
                <a:cxnLst/>
                <a:rect l="l" t="t" r="r" b="b"/>
                <a:pathLst>
                  <a:path w="790" h="4331" extrusionOk="0">
                    <a:moveTo>
                      <a:pt x="255" y="0"/>
                    </a:moveTo>
                    <a:cubicBezTo>
                      <a:pt x="229" y="0"/>
                      <a:pt x="203" y="21"/>
                      <a:pt x="208" y="47"/>
                    </a:cubicBezTo>
                    <a:cubicBezTo>
                      <a:pt x="208" y="62"/>
                      <a:pt x="240" y="1594"/>
                      <a:pt x="125" y="2767"/>
                    </a:cubicBezTo>
                    <a:cubicBezTo>
                      <a:pt x="1" y="3982"/>
                      <a:pt x="681" y="4309"/>
                      <a:pt x="712" y="4325"/>
                    </a:cubicBezTo>
                    <a:cubicBezTo>
                      <a:pt x="717" y="4330"/>
                      <a:pt x="728" y="4330"/>
                      <a:pt x="733" y="4330"/>
                    </a:cubicBezTo>
                    <a:cubicBezTo>
                      <a:pt x="754" y="4330"/>
                      <a:pt x="769" y="4314"/>
                      <a:pt x="774" y="4299"/>
                    </a:cubicBezTo>
                    <a:cubicBezTo>
                      <a:pt x="790" y="4273"/>
                      <a:pt x="779" y="4247"/>
                      <a:pt x="754" y="4231"/>
                    </a:cubicBezTo>
                    <a:cubicBezTo>
                      <a:pt x="728" y="4221"/>
                      <a:pt x="110" y="3920"/>
                      <a:pt x="219" y="2778"/>
                    </a:cubicBezTo>
                    <a:cubicBezTo>
                      <a:pt x="338" y="1594"/>
                      <a:pt x="302" y="62"/>
                      <a:pt x="302" y="47"/>
                    </a:cubicBezTo>
                    <a:cubicBezTo>
                      <a:pt x="302" y="21"/>
                      <a:pt x="281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65"/>
              <p:cNvSpPr/>
              <p:nvPr/>
            </p:nvSpPr>
            <p:spPr>
              <a:xfrm>
                <a:off x="1754600" y="3041975"/>
                <a:ext cx="13525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836" extrusionOk="0">
                    <a:moveTo>
                      <a:pt x="447" y="1"/>
                    </a:moveTo>
                    <a:cubicBezTo>
                      <a:pt x="426" y="84"/>
                      <a:pt x="1" y="2046"/>
                      <a:pt x="198" y="2836"/>
                    </a:cubicBezTo>
                    <a:lnTo>
                      <a:pt x="291" y="2810"/>
                    </a:lnTo>
                    <a:cubicBezTo>
                      <a:pt x="99" y="2046"/>
                      <a:pt x="535" y="37"/>
                      <a:pt x="541" y="22"/>
                    </a:cubicBez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65"/>
              <p:cNvSpPr/>
              <p:nvPr/>
            </p:nvSpPr>
            <p:spPr>
              <a:xfrm>
                <a:off x="1757850" y="2739375"/>
                <a:ext cx="548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878" extrusionOk="0">
                    <a:moveTo>
                      <a:pt x="1250" y="102"/>
                    </a:moveTo>
                    <a:cubicBezTo>
                      <a:pt x="1253" y="102"/>
                      <a:pt x="1255" y="102"/>
                      <a:pt x="1257" y="102"/>
                    </a:cubicBezTo>
                    <a:cubicBezTo>
                      <a:pt x="1719" y="102"/>
                      <a:pt x="2093" y="476"/>
                      <a:pt x="2098" y="938"/>
                    </a:cubicBezTo>
                    <a:cubicBezTo>
                      <a:pt x="2098" y="1447"/>
                      <a:pt x="1684" y="1783"/>
                      <a:pt x="1253" y="1783"/>
                    </a:cubicBezTo>
                    <a:cubicBezTo>
                      <a:pt x="1047" y="1783"/>
                      <a:pt x="836" y="1706"/>
                      <a:pt x="665" y="1535"/>
                    </a:cubicBezTo>
                    <a:cubicBezTo>
                      <a:pt x="137" y="1007"/>
                      <a:pt x="507" y="102"/>
                      <a:pt x="1250" y="102"/>
                    </a:cubicBezTo>
                    <a:close/>
                    <a:moveTo>
                      <a:pt x="1249" y="0"/>
                    </a:moveTo>
                    <a:cubicBezTo>
                      <a:pt x="1018" y="0"/>
                      <a:pt x="783" y="86"/>
                      <a:pt x="592" y="278"/>
                    </a:cubicBezTo>
                    <a:cubicBezTo>
                      <a:pt x="0" y="870"/>
                      <a:pt x="421" y="1877"/>
                      <a:pt x="1257" y="1877"/>
                    </a:cubicBezTo>
                    <a:cubicBezTo>
                      <a:pt x="1776" y="1872"/>
                      <a:pt x="2191" y="1457"/>
                      <a:pt x="2191" y="938"/>
                    </a:cubicBezTo>
                    <a:cubicBezTo>
                      <a:pt x="2191" y="373"/>
                      <a:pt x="1729" y="0"/>
                      <a:pt x="1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65"/>
              <p:cNvSpPr/>
              <p:nvPr/>
            </p:nvSpPr>
            <p:spPr>
              <a:xfrm>
                <a:off x="1788100" y="2142400"/>
                <a:ext cx="2475" cy="598225"/>
              </a:xfrm>
              <a:custGeom>
                <a:avLst/>
                <a:gdLst/>
                <a:ahLst/>
                <a:cxnLst/>
                <a:rect l="l" t="t" r="r" b="b"/>
                <a:pathLst>
                  <a:path w="99" h="23929" extrusionOk="0">
                    <a:moveTo>
                      <a:pt x="0" y="0"/>
                    </a:moveTo>
                    <a:lnTo>
                      <a:pt x="0" y="23929"/>
                    </a:lnTo>
                    <a:lnTo>
                      <a:pt x="99" y="23929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65"/>
              <p:cNvSpPr/>
              <p:nvPr/>
            </p:nvSpPr>
            <p:spPr>
              <a:xfrm>
                <a:off x="1716050" y="3127525"/>
                <a:ext cx="97125" cy="205100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8204" extrusionOk="0">
                    <a:moveTo>
                      <a:pt x="1615" y="0"/>
                    </a:moveTo>
                    <a:cubicBezTo>
                      <a:pt x="1615" y="0"/>
                      <a:pt x="681" y="634"/>
                      <a:pt x="255" y="1656"/>
                    </a:cubicBezTo>
                    <a:cubicBezTo>
                      <a:pt x="1" y="2269"/>
                      <a:pt x="400" y="3390"/>
                      <a:pt x="712" y="4341"/>
                    </a:cubicBezTo>
                    <a:lnTo>
                      <a:pt x="982" y="4076"/>
                    </a:lnTo>
                    <a:lnTo>
                      <a:pt x="774" y="4517"/>
                    </a:lnTo>
                    <a:cubicBezTo>
                      <a:pt x="951" y="5062"/>
                      <a:pt x="1086" y="5535"/>
                      <a:pt x="1023" y="5779"/>
                    </a:cubicBezTo>
                    <a:cubicBezTo>
                      <a:pt x="847" y="6469"/>
                      <a:pt x="442" y="8203"/>
                      <a:pt x="442" y="8203"/>
                    </a:cubicBezTo>
                    <a:cubicBezTo>
                      <a:pt x="442" y="8203"/>
                      <a:pt x="618" y="7580"/>
                      <a:pt x="1293" y="6625"/>
                    </a:cubicBezTo>
                    <a:cubicBezTo>
                      <a:pt x="1859" y="5825"/>
                      <a:pt x="3884" y="4974"/>
                      <a:pt x="2726" y="2030"/>
                    </a:cubicBezTo>
                    <a:lnTo>
                      <a:pt x="2233" y="1708"/>
                    </a:lnTo>
                    <a:lnTo>
                      <a:pt x="2628" y="1797"/>
                    </a:lnTo>
                    <a:cubicBezTo>
                      <a:pt x="2576" y="1677"/>
                      <a:pt x="2513" y="1553"/>
                      <a:pt x="2451" y="1423"/>
                    </a:cubicBezTo>
                    <a:lnTo>
                      <a:pt x="1968" y="1101"/>
                    </a:lnTo>
                    <a:lnTo>
                      <a:pt x="2332" y="1184"/>
                    </a:lnTo>
                    <a:cubicBezTo>
                      <a:pt x="2114" y="779"/>
                      <a:pt x="1875" y="379"/>
                      <a:pt x="16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65"/>
              <p:cNvSpPr/>
              <p:nvPr/>
            </p:nvSpPr>
            <p:spPr>
              <a:xfrm>
                <a:off x="1773800" y="3081825"/>
                <a:ext cx="27025" cy="23000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920" extrusionOk="0">
                    <a:moveTo>
                      <a:pt x="619" y="99"/>
                    </a:moveTo>
                    <a:cubicBezTo>
                      <a:pt x="821" y="99"/>
                      <a:pt x="982" y="260"/>
                      <a:pt x="982" y="463"/>
                    </a:cubicBezTo>
                    <a:cubicBezTo>
                      <a:pt x="982" y="680"/>
                      <a:pt x="804" y="824"/>
                      <a:pt x="618" y="824"/>
                    </a:cubicBezTo>
                    <a:cubicBezTo>
                      <a:pt x="529" y="824"/>
                      <a:pt x="438" y="791"/>
                      <a:pt x="364" y="717"/>
                    </a:cubicBezTo>
                    <a:cubicBezTo>
                      <a:pt x="136" y="489"/>
                      <a:pt x="297" y="99"/>
                      <a:pt x="619" y="99"/>
                    </a:cubicBezTo>
                    <a:close/>
                    <a:moveTo>
                      <a:pt x="614" y="0"/>
                    </a:moveTo>
                    <a:cubicBezTo>
                      <a:pt x="501" y="0"/>
                      <a:pt x="385" y="42"/>
                      <a:pt x="292" y="136"/>
                    </a:cubicBezTo>
                    <a:cubicBezTo>
                      <a:pt x="1" y="427"/>
                      <a:pt x="209" y="920"/>
                      <a:pt x="619" y="920"/>
                    </a:cubicBezTo>
                    <a:cubicBezTo>
                      <a:pt x="873" y="920"/>
                      <a:pt x="1081" y="717"/>
                      <a:pt x="1081" y="463"/>
                    </a:cubicBezTo>
                    <a:cubicBezTo>
                      <a:pt x="1081" y="185"/>
                      <a:pt x="852" y="0"/>
                      <a:pt x="6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65"/>
              <p:cNvSpPr/>
              <p:nvPr/>
            </p:nvSpPr>
            <p:spPr>
              <a:xfrm>
                <a:off x="1756550" y="3098325"/>
                <a:ext cx="2825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29" extrusionOk="0">
                    <a:moveTo>
                      <a:pt x="54" y="0"/>
                    </a:moveTo>
                    <a:cubicBezTo>
                      <a:pt x="37" y="0"/>
                      <a:pt x="21" y="8"/>
                      <a:pt x="11" y="26"/>
                    </a:cubicBezTo>
                    <a:cubicBezTo>
                      <a:pt x="0" y="47"/>
                      <a:pt x="11" y="78"/>
                      <a:pt x="32" y="88"/>
                    </a:cubicBezTo>
                    <a:cubicBezTo>
                      <a:pt x="51" y="103"/>
                      <a:pt x="426" y="303"/>
                      <a:pt x="763" y="303"/>
                    </a:cubicBezTo>
                    <a:cubicBezTo>
                      <a:pt x="779" y="303"/>
                      <a:pt x="795" y="302"/>
                      <a:pt x="810" y="301"/>
                    </a:cubicBezTo>
                    <a:lnTo>
                      <a:pt x="810" y="301"/>
                    </a:lnTo>
                    <a:cubicBezTo>
                      <a:pt x="649" y="414"/>
                      <a:pt x="446" y="531"/>
                      <a:pt x="306" y="531"/>
                    </a:cubicBezTo>
                    <a:cubicBezTo>
                      <a:pt x="297" y="531"/>
                      <a:pt x="289" y="531"/>
                      <a:pt x="281" y="530"/>
                    </a:cubicBezTo>
                    <a:cubicBezTo>
                      <a:pt x="278" y="529"/>
                      <a:pt x="275" y="529"/>
                      <a:pt x="272" y="529"/>
                    </a:cubicBezTo>
                    <a:cubicBezTo>
                      <a:pt x="213" y="529"/>
                      <a:pt x="206" y="623"/>
                      <a:pt x="270" y="628"/>
                    </a:cubicBezTo>
                    <a:lnTo>
                      <a:pt x="302" y="628"/>
                    </a:lnTo>
                    <a:cubicBezTo>
                      <a:pt x="603" y="628"/>
                      <a:pt x="1070" y="229"/>
                      <a:pt x="1091" y="213"/>
                    </a:cubicBezTo>
                    <a:cubicBezTo>
                      <a:pt x="1129" y="179"/>
                      <a:pt x="1097" y="127"/>
                      <a:pt x="1059" y="127"/>
                    </a:cubicBezTo>
                    <a:cubicBezTo>
                      <a:pt x="1051" y="127"/>
                      <a:pt x="1042" y="130"/>
                      <a:pt x="1034" y="135"/>
                    </a:cubicBezTo>
                    <a:cubicBezTo>
                      <a:pt x="961" y="187"/>
                      <a:pt x="868" y="207"/>
                      <a:pt x="770" y="207"/>
                    </a:cubicBezTo>
                    <a:cubicBezTo>
                      <a:pt x="456" y="207"/>
                      <a:pt x="82" y="5"/>
                      <a:pt x="78" y="5"/>
                    </a:cubicBezTo>
                    <a:cubicBezTo>
                      <a:pt x="70" y="2"/>
                      <a:pt x="62" y="0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65"/>
              <p:cNvSpPr/>
              <p:nvPr/>
            </p:nvSpPr>
            <p:spPr>
              <a:xfrm>
                <a:off x="1728775" y="3103150"/>
                <a:ext cx="123450" cy="2720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0881" extrusionOk="0">
                    <a:moveTo>
                      <a:pt x="2228" y="119"/>
                    </a:moveTo>
                    <a:cubicBezTo>
                      <a:pt x="2555" y="601"/>
                      <a:pt x="2835" y="1069"/>
                      <a:pt x="3074" y="1515"/>
                    </a:cubicBezTo>
                    <a:lnTo>
                      <a:pt x="2700" y="1427"/>
                    </a:lnTo>
                    <a:cubicBezTo>
                      <a:pt x="2696" y="1426"/>
                      <a:pt x="2691" y="1426"/>
                      <a:pt x="2687" y="1426"/>
                    </a:cubicBezTo>
                    <a:cubicBezTo>
                      <a:pt x="2667" y="1426"/>
                      <a:pt x="2652" y="1436"/>
                      <a:pt x="2643" y="1453"/>
                    </a:cubicBezTo>
                    <a:cubicBezTo>
                      <a:pt x="2633" y="1474"/>
                      <a:pt x="2638" y="1500"/>
                      <a:pt x="2659" y="1515"/>
                    </a:cubicBezTo>
                    <a:lnTo>
                      <a:pt x="3287" y="1931"/>
                    </a:lnTo>
                    <a:cubicBezTo>
                      <a:pt x="3349" y="2060"/>
                      <a:pt x="3406" y="2190"/>
                      <a:pt x="3463" y="2310"/>
                    </a:cubicBezTo>
                    <a:lnTo>
                      <a:pt x="3032" y="2206"/>
                    </a:lnTo>
                    <a:cubicBezTo>
                      <a:pt x="3030" y="2205"/>
                      <a:pt x="3027" y="2205"/>
                      <a:pt x="3024" y="2205"/>
                    </a:cubicBezTo>
                    <a:cubicBezTo>
                      <a:pt x="3005" y="2205"/>
                      <a:pt x="2985" y="2219"/>
                      <a:pt x="2980" y="2237"/>
                    </a:cubicBezTo>
                    <a:cubicBezTo>
                      <a:pt x="2970" y="2258"/>
                      <a:pt x="2975" y="2284"/>
                      <a:pt x="2996" y="2294"/>
                    </a:cubicBezTo>
                    <a:lnTo>
                      <a:pt x="3629" y="2720"/>
                    </a:lnTo>
                    <a:cubicBezTo>
                      <a:pt x="4938" y="6146"/>
                      <a:pt x="2565" y="10050"/>
                      <a:pt x="2139" y="10710"/>
                    </a:cubicBezTo>
                    <a:cubicBezTo>
                      <a:pt x="1994" y="10014"/>
                      <a:pt x="1278" y="6536"/>
                      <a:pt x="1065" y="5840"/>
                    </a:cubicBezTo>
                    <a:lnTo>
                      <a:pt x="1350" y="5295"/>
                    </a:lnTo>
                    <a:cubicBezTo>
                      <a:pt x="1366" y="5260"/>
                      <a:pt x="1338" y="5225"/>
                      <a:pt x="1305" y="5225"/>
                    </a:cubicBezTo>
                    <a:cubicBezTo>
                      <a:pt x="1294" y="5225"/>
                      <a:pt x="1283" y="5229"/>
                      <a:pt x="1272" y="5238"/>
                    </a:cubicBezTo>
                    <a:lnTo>
                      <a:pt x="966" y="5523"/>
                    </a:lnTo>
                    <a:lnTo>
                      <a:pt x="940" y="5435"/>
                    </a:lnTo>
                    <a:cubicBezTo>
                      <a:pt x="551" y="4246"/>
                      <a:pt x="109" y="2896"/>
                      <a:pt x="442" y="2164"/>
                    </a:cubicBezTo>
                    <a:cubicBezTo>
                      <a:pt x="961" y="1027"/>
                      <a:pt x="2010" y="264"/>
                      <a:pt x="2228" y="119"/>
                    </a:cubicBezTo>
                    <a:close/>
                    <a:moveTo>
                      <a:pt x="2237" y="1"/>
                    </a:moveTo>
                    <a:cubicBezTo>
                      <a:pt x="2228" y="1"/>
                      <a:pt x="2220" y="4"/>
                      <a:pt x="2212" y="10"/>
                    </a:cubicBezTo>
                    <a:cubicBezTo>
                      <a:pt x="2197" y="15"/>
                      <a:pt x="930" y="825"/>
                      <a:pt x="348" y="2123"/>
                    </a:cubicBezTo>
                    <a:cubicBezTo>
                      <a:pt x="0" y="2891"/>
                      <a:pt x="447" y="4262"/>
                      <a:pt x="836" y="5466"/>
                    </a:cubicBezTo>
                    <a:lnTo>
                      <a:pt x="888" y="5622"/>
                    </a:lnTo>
                    <a:cubicBezTo>
                      <a:pt x="893" y="5637"/>
                      <a:pt x="909" y="5653"/>
                      <a:pt x="925" y="5658"/>
                    </a:cubicBezTo>
                    <a:cubicBezTo>
                      <a:pt x="940" y="5658"/>
                      <a:pt x="956" y="5658"/>
                      <a:pt x="966" y="5643"/>
                    </a:cubicBezTo>
                    <a:lnTo>
                      <a:pt x="1132" y="5497"/>
                    </a:lnTo>
                    <a:lnTo>
                      <a:pt x="966" y="5814"/>
                    </a:lnTo>
                    <a:cubicBezTo>
                      <a:pt x="961" y="5829"/>
                      <a:pt x="961" y="5840"/>
                      <a:pt x="966" y="5850"/>
                    </a:cubicBezTo>
                    <a:cubicBezTo>
                      <a:pt x="1189" y="6551"/>
                      <a:pt x="2056" y="10798"/>
                      <a:pt x="2067" y="10845"/>
                    </a:cubicBezTo>
                    <a:cubicBezTo>
                      <a:pt x="2072" y="10860"/>
                      <a:pt x="2082" y="10876"/>
                      <a:pt x="2103" y="10881"/>
                    </a:cubicBezTo>
                    <a:lnTo>
                      <a:pt x="2113" y="10881"/>
                    </a:lnTo>
                    <a:cubicBezTo>
                      <a:pt x="2129" y="10876"/>
                      <a:pt x="2139" y="10871"/>
                      <a:pt x="2145" y="10855"/>
                    </a:cubicBezTo>
                    <a:cubicBezTo>
                      <a:pt x="2690" y="10024"/>
                      <a:pt x="3136" y="9137"/>
                      <a:pt x="3479" y="8202"/>
                    </a:cubicBezTo>
                    <a:cubicBezTo>
                      <a:pt x="4003" y="6769"/>
                      <a:pt x="4470" y="4651"/>
                      <a:pt x="3707" y="2668"/>
                    </a:cubicBezTo>
                    <a:cubicBezTo>
                      <a:pt x="3702" y="2657"/>
                      <a:pt x="3697" y="2652"/>
                      <a:pt x="3687" y="2647"/>
                    </a:cubicBezTo>
                    <a:lnTo>
                      <a:pt x="3266" y="2367"/>
                    </a:lnTo>
                    <a:lnTo>
                      <a:pt x="3266" y="2367"/>
                    </a:lnTo>
                    <a:lnTo>
                      <a:pt x="3526" y="2429"/>
                    </a:lnTo>
                    <a:cubicBezTo>
                      <a:pt x="3530" y="2430"/>
                      <a:pt x="3534" y="2431"/>
                      <a:pt x="3538" y="2431"/>
                    </a:cubicBezTo>
                    <a:cubicBezTo>
                      <a:pt x="3570" y="2431"/>
                      <a:pt x="3596" y="2399"/>
                      <a:pt x="3583" y="2367"/>
                    </a:cubicBezTo>
                    <a:cubicBezTo>
                      <a:pt x="3515" y="2211"/>
                      <a:pt x="3443" y="2045"/>
                      <a:pt x="3359" y="1879"/>
                    </a:cubicBezTo>
                    <a:cubicBezTo>
                      <a:pt x="3354" y="1868"/>
                      <a:pt x="3349" y="1863"/>
                      <a:pt x="3344" y="1858"/>
                    </a:cubicBezTo>
                    <a:lnTo>
                      <a:pt x="2934" y="1588"/>
                    </a:lnTo>
                    <a:lnTo>
                      <a:pt x="3152" y="1640"/>
                    </a:lnTo>
                    <a:cubicBezTo>
                      <a:pt x="3155" y="1641"/>
                      <a:pt x="3157" y="1641"/>
                      <a:pt x="3160" y="1641"/>
                    </a:cubicBezTo>
                    <a:cubicBezTo>
                      <a:pt x="3174" y="1641"/>
                      <a:pt x="3190" y="1632"/>
                      <a:pt x="3199" y="1619"/>
                    </a:cubicBezTo>
                    <a:cubicBezTo>
                      <a:pt x="3214" y="1603"/>
                      <a:pt x="3214" y="1588"/>
                      <a:pt x="3204" y="1567"/>
                    </a:cubicBezTo>
                    <a:cubicBezTo>
                      <a:pt x="2923" y="1038"/>
                      <a:pt x="2612" y="518"/>
                      <a:pt x="2274" y="25"/>
                    </a:cubicBezTo>
                    <a:cubicBezTo>
                      <a:pt x="2265" y="9"/>
                      <a:pt x="2251" y="1"/>
                      <a:pt x="2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65"/>
              <p:cNvSpPr/>
              <p:nvPr/>
            </p:nvSpPr>
            <p:spPr>
              <a:xfrm>
                <a:off x="1771475" y="3103125"/>
                <a:ext cx="31575" cy="182625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7305" extrusionOk="0">
                    <a:moveTo>
                      <a:pt x="530" y="0"/>
                    </a:moveTo>
                    <a:cubicBezTo>
                      <a:pt x="504" y="0"/>
                      <a:pt x="483" y="26"/>
                      <a:pt x="483" y="52"/>
                    </a:cubicBezTo>
                    <a:cubicBezTo>
                      <a:pt x="483" y="78"/>
                      <a:pt x="556" y="2674"/>
                      <a:pt x="862" y="4668"/>
                    </a:cubicBezTo>
                    <a:cubicBezTo>
                      <a:pt x="1158" y="6614"/>
                      <a:pt x="58" y="7206"/>
                      <a:pt x="47" y="7211"/>
                    </a:cubicBezTo>
                    <a:cubicBezTo>
                      <a:pt x="0" y="7237"/>
                      <a:pt x="16" y="7305"/>
                      <a:pt x="68" y="7305"/>
                    </a:cubicBezTo>
                    <a:cubicBezTo>
                      <a:pt x="78" y="7305"/>
                      <a:pt x="84" y="7305"/>
                      <a:pt x="94" y="7300"/>
                    </a:cubicBezTo>
                    <a:cubicBezTo>
                      <a:pt x="104" y="7295"/>
                      <a:pt x="1262" y="6672"/>
                      <a:pt x="956" y="4652"/>
                    </a:cubicBezTo>
                    <a:cubicBezTo>
                      <a:pt x="655" y="2664"/>
                      <a:pt x="582" y="73"/>
                      <a:pt x="582" y="47"/>
                    </a:cubicBezTo>
                    <a:cubicBezTo>
                      <a:pt x="577" y="21"/>
                      <a:pt x="556" y="0"/>
                      <a:pt x="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65"/>
              <p:cNvSpPr/>
              <p:nvPr/>
            </p:nvSpPr>
            <p:spPr>
              <a:xfrm>
                <a:off x="1734325" y="3122925"/>
                <a:ext cx="2200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880" h="507" extrusionOk="0">
                    <a:moveTo>
                      <a:pt x="70" y="1"/>
                    </a:moveTo>
                    <a:cubicBezTo>
                      <a:pt x="26" y="1"/>
                      <a:pt x="0" y="64"/>
                      <a:pt x="48" y="91"/>
                    </a:cubicBezTo>
                    <a:cubicBezTo>
                      <a:pt x="64" y="101"/>
                      <a:pt x="340" y="247"/>
                      <a:pt x="596" y="247"/>
                    </a:cubicBezTo>
                    <a:cubicBezTo>
                      <a:pt x="600" y="247"/>
                      <a:pt x="605" y="247"/>
                      <a:pt x="609" y="247"/>
                    </a:cubicBezTo>
                    <a:lnTo>
                      <a:pt x="609" y="247"/>
                    </a:lnTo>
                    <a:cubicBezTo>
                      <a:pt x="493" y="332"/>
                      <a:pt x="353" y="413"/>
                      <a:pt x="259" y="413"/>
                    </a:cubicBezTo>
                    <a:cubicBezTo>
                      <a:pt x="256" y="413"/>
                      <a:pt x="254" y="413"/>
                      <a:pt x="251" y="413"/>
                    </a:cubicBezTo>
                    <a:cubicBezTo>
                      <a:pt x="246" y="412"/>
                      <a:pt x="242" y="411"/>
                      <a:pt x="238" y="411"/>
                    </a:cubicBezTo>
                    <a:cubicBezTo>
                      <a:pt x="182" y="411"/>
                      <a:pt x="178" y="506"/>
                      <a:pt x="240" y="506"/>
                    </a:cubicBezTo>
                    <a:lnTo>
                      <a:pt x="261" y="506"/>
                    </a:lnTo>
                    <a:cubicBezTo>
                      <a:pt x="490" y="506"/>
                      <a:pt x="822" y="205"/>
                      <a:pt x="858" y="169"/>
                    </a:cubicBezTo>
                    <a:cubicBezTo>
                      <a:pt x="879" y="148"/>
                      <a:pt x="879" y="122"/>
                      <a:pt x="863" y="101"/>
                    </a:cubicBezTo>
                    <a:cubicBezTo>
                      <a:pt x="854" y="92"/>
                      <a:pt x="842" y="87"/>
                      <a:pt x="829" y="87"/>
                    </a:cubicBezTo>
                    <a:cubicBezTo>
                      <a:pt x="820" y="87"/>
                      <a:pt x="810" y="89"/>
                      <a:pt x="801" y="96"/>
                    </a:cubicBezTo>
                    <a:cubicBezTo>
                      <a:pt x="746" y="139"/>
                      <a:pt x="675" y="155"/>
                      <a:pt x="599" y="155"/>
                    </a:cubicBezTo>
                    <a:cubicBezTo>
                      <a:pt x="370" y="155"/>
                      <a:pt x="99" y="8"/>
                      <a:pt x="95" y="8"/>
                    </a:cubicBezTo>
                    <a:cubicBezTo>
                      <a:pt x="86" y="3"/>
                      <a:pt x="78" y="1"/>
                      <a:pt x="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65"/>
              <p:cNvSpPr/>
              <p:nvPr/>
            </p:nvSpPr>
            <p:spPr>
              <a:xfrm>
                <a:off x="1756200" y="3127800"/>
                <a:ext cx="17275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691" h="291" extrusionOk="0">
                    <a:moveTo>
                      <a:pt x="67" y="1"/>
                    </a:moveTo>
                    <a:cubicBezTo>
                      <a:pt x="31" y="1"/>
                      <a:pt x="0" y="41"/>
                      <a:pt x="25" y="78"/>
                    </a:cubicBezTo>
                    <a:cubicBezTo>
                      <a:pt x="35" y="88"/>
                      <a:pt x="227" y="290"/>
                      <a:pt x="445" y="290"/>
                    </a:cubicBezTo>
                    <a:cubicBezTo>
                      <a:pt x="518" y="290"/>
                      <a:pt x="591" y="270"/>
                      <a:pt x="648" y="228"/>
                    </a:cubicBezTo>
                    <a:cubicBezTo>
                      <a:pt x="691" y="198"/>
                      <a:pt x="663" y="136"/>
                      <a:pt x="619" y="136"/>
                    </a:cubicBezTo>
                    <a:cubicBezTo>
                      <a:pt x="610" y="136"/>
                      <a:pt x="601" y="139"/>
                      <a:pt x="591" y="145"/>
                    </a:cubicBezTo>
                    <a:cubicBezTo>
                      <a:pt x="545" y="178"/>
                      <a:pt x="496" y="191"/>
                      <a:pt x="448" y="191"/>
                    </a:cubicBezTo>
                    <a:cubicBezTo>
                      <a:pt x="269" y="191"/>
                      <a:pt x="98" y="10"/>
                      <a:pt x="98" y="10"/>
                    </a:cubicBezTo>
                    <a:cubicBezTo>
                      <a:pt x="88" y="3"/>
                      <a:pt x="77" y="1"/>
                      <a:pt x="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65"/>
              <p:cNvSpPr/>
              <p:nvPr/>
            </p:nvSpPr>
            <p:spPr>
              <a:xfrm>
                <a:off x="1714875" y="3126350"/>
                <a:ext cx="93625" cy="207575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8303" extrusionOk="0">
                    <a:moveTo>
                      <a:pt x="1647" y="120"/>
                    </a:moveTo>
                    <a:cubicBezTo>
                      <a:pt x="1891" y="478"/>
                      <a:pt x="2104" y="831"/>
                      <a:pt x="2285" y="1163"/>
                    </a:cubicBezTo>
                    <a:lnTo>
                      <a:pt x="2026" y="1106"/>
                    </a:lnTo>
                    <a:cubicBezTo>
                      <a:pt x="2022" y="1106"/>
                      <a:pt x="2019" y="1105"/>
                      <a:pt x="2015" y="1105"/>
                    </a:cubicBezTo>
                    <a:cubicBezTo>
                      <a:pt x="1970" y="1105"/>
                      <a:pt x="1951" y="1166"/>
                      <a:pt x="1989" y="1195"/>
                    </a:cubicBezTo>
                    <a:lnTo>
                      <a:pt x="2462" y="1506"/>
                    </a:lnTo>
                    <a:cubicBezTo>
                      <a:pt x="2509" y="1600"/>
                      <a:pt x="2550" y="1693"/>
                      <a:pt x="2592" y="1776"/>
                    </a:cubicBezTo>
                    <a:lnTo>
                      <a:pt x="2290" y="1709"/>
                    </a:lnTo>
                    <a:cubicBezTo>
                      <a:pt x="2287" y="1708"/>
                      <a:pt x="2283" y="1708"/>
                      <a:pt x="2280" y="1708"/>
                    </a:cubicBezTo>
                    <a:cubicBezTo>
                      <a:pt x="2235" y="1708"/>
                      <a:pt x="2211" y="1768"/>
                      <a:pt x="2254" y="1797"/>
                    </a:cubicBezTo>
                    <a:lnTo>
                      <a:pt x="2737" y="2114"/>
                    </a:lnTo>
                    <a:cubicBezTo>
                      <a:pt x="3630" y="4413"/>
                      <a:pt x="2576" y="5400"/>
                      <a:pt x="1802" y="6122"/>
                    </a:cubicBezTo>
                    <a:cubicBezTo>
                      <a:pt x="1621" y="6277"/>
                      <a:pt x="1449" y="6454"/>
                      <a:pt x="1304" y="6646"/>
                    </a:cubicBezTo>
                    <a:cubicBezTo>
                      <a:pt x="1065" y="6973"/>
                      <a:pt x="858" y="7321"/>
                      <a:pt x="671" y="7684"/>
                    </a:cubicBezTo>
                    <a:cubicBezTo>
                      <a:pt x="811" y="7113"/>
                      <a:pt x="1013" y="6267"/>
                      <a:pt x="1122" y="5841"/>
                    </a:cubicBezTo>
                    <a:cubicBezTo>
                      <a:pt x="1185" y="5602"/>
                      <a:pt x="1076" y="5177"/>
                      <a:pt x="873" y="4569"/>
                    </a:cubicBezTo>
                    <a:lnTo>
                      <a:pt x="1076" y="4149"/>
                    </a:lnTo>
                    <a:cubicBezTo>
                      <a:pt x="1091" y="4111"/>
                      <a:pt x="1062" y="4076"/>
                      <a:pt x="1031" y="4076"/>
                    </a:cubicBezTo>
                    <a:cubicBezTo>
                      <a:pt x="1019" y="4076"/>
                      <a:pt x="1008" y="4080"/>
                      <a:pt x="998" y="4092"/>
                    </a:cubicBezTo>
                    <a:lnTo>
                      <a:pt x="785" y="4299"/>
                    </a:lnTo>
                    <a:lnTo>
                      <a:pt x="769" y="4253"/>
                    </a:lnTo>
                    <a:cubicBezTo>
                      <a:pt x="463" y="3339"/>
                      <a:pt x="110" y="2295"/>
                      <a:pt x="349" y="1724"/>
                    </a:cubicBezTo>
                    <a:cubicBezTo>
                      <a:pt x="712" y="852"/>
                      <a:pt x="1465" y="255"/>
                      <a:pt x="1647" y="120"/>
                    </a:cubicBezTo>
                    <a:close/>
                    <a:moveTo>
                      <a:pt x="1662" y="1"/>
                    </a:moveTo>
                    <a:cubicBezTo>
                      <a:pt x="1652" y="1"/>
                      <a:pt x="1636" y="1"/>
                      <a:pt x="1626" y="11"/>
                    </a:cubicBezTo>
                    <a:cubicBezTo>
                      <a:pt x="1616" y="16"/>
                      <a:pt x="676" y="665"/>
                      <a:pt x="255" y="1688"/>
                    </a:cubicBezTo>
                    <a:cubicBezTo>
                      <a:pt x="1" y="2290"/>
                      <a:pt x="354" y="3349"/>
                      <a:pt x="671" y="4284"/>
                    </a:cubicBezTo>
                    <a:lnTo>
                      <a:pt x="712" y="4408"/>
                    </a:lnTo>
                    <a:cubicBezTo>
                      <a:pt x="719" y="4427"/>
                      <a:pt x="736" y="4439"/>
                      <a:pt x="755" y="4439"/>
                    </a:cubicBezTo>
                    <a:cubicBezTo>
                      <a:pt x="767" y="4439"/>
                      <a:pt x="780" y="4434"/>
                      <a:pt x="790" y="4424"/>
                    </a:cubicBezTo>
                    <a:lnTo>
                      <a:pt x="863" y="4356"/>
                    </a:lnTo>
                    <a:lnTo>
                      <a:pt x="769" y="4548"/>
                    </a:lnTo>
                    <a:cubicBezTo>
                      <a:pt x="764" y="4559"/>
                      <a:pt x="764" y="4574"/>
                      <a:pt x="769" y="4585"/>
                    </a:cubicBezTo>
                    <a:cubicBezTo>
                      <a:pt x="930" y="5073"/>
                      <a:pt x="1086" y="5576"/>
                      <a:pt x="1024" y="5820"/>
                    </a:cubicBezTo>
                    <a:cubicBezTo>
                      <a:pt x="852" y="6501"/>
                      <a:pt x="442" y="8224"/>
                      <a:pt x="437" y="8245"/>
                    </a:cubicBezTo>
                    <a:cubicBezTo>
                      <a:pt x="432" y="8266"/>
                      <a:pt x="447" y="8292"/>
                      <a:pt x="473" y="8302"/>
                    </a:cubicBezTo>
                    <a:lnTo>
                      <a:pt x="484" y="8302"/>
                    </a:lnTo>
                    <a:cubicBezTo>
                      <a:pt x="505" y="8297"/>
                      <a:pt x="520" y="8286"/>
                      <a:pt x="525" y="8266"/>
                    </a:cubicBezTo>
                    <a:cubicBezTo>
                      <a:pt x="530" y="8255"/>
                      <a:pt x="712" y="7638"/>
                      <a:pt x="1372" y="6698"/>
                    </a:cubicBezTo>
                    <a:cubicBezTo>
                      <a:pt x="1517" y="6516"/>
                      <a:pt x="1683" y="6345"/>
                      <a:pt x="1860" y="6189"/>
                    </a:cubicBezTo>
                    <a:cubicBezTo>
                      <a:pt x="2612" y="5488"/>
                      <a:pt x="3744" y="4429"/>
                      <a:pt x="2810" y="2062"/>
                    </a:cubicBezTo>
                    <a:cubicBezTo>
                      <a:pt x="2810" y="2056"/>
                      <a:pt x="2799" y="2046"/>
                      <a:pt x="2794" y="2041"/>
                    </a:cubicBezTo>
                    <a:lnTo>
                      <a:pt x="2524" y="1864"/>
                    </a:lnTo>
                    <a:lnTo>
                      <a:pt x="2524" y="1864"/>
                    </a:lnTo>
                    <a:lnTo>
                      <a:pt x="2659" y="1890"/>
                    </a:lnTo>
                    <a:cubicBezTo>
                      <a:pt x="2663" y="1892"/>
                      <a:pt x="2668" y="1892"/>
                      <a:pt x="2672" y="1892"/>
                    </a:cubicBezTo>
                    <a:cubicBezTo>
                      <a:pt x="2702" y="1892"/>
                      <a:pt x="2725" y="1860"/>
                      <a:pt x="2711" y="1828"/>
                    </a:cubicBezTo>
                    <a:cubicBezTo>
                      <a:pt x="2659" y="1709"/>
                      <a:pt x="2602" y="1584"/>
                      <a:pt x="2540" y="1454"/>
                    </a:cubicBezTo>
                    <a:cubicBezTo>
                      <a:pt x="2534" y="1444"/>
                      <a:pt x="2529" y="1439"/>
                      <a:pt x="2519" y="1433"/>
                    </a:cubicBezTo>
                    <a:lnTo>
                      <a:pt x="2259" y="1257"/>
                    </a:lnTo>
                    <a:lnTo>
                      <a:pt x="2363" y="1283"/>
                    </a:lnTo>
                    <a:cubicBezTo>
                      <a:pt x="2368" y="1284"/>
                      <a:pt x="2373" y="1285"/>
                      <a:pt x="2378" y="1285"/>
                    </a:cubicBezTo>
                    <a:cubicBezTo>
                      <a:pt x="2392" y="1285"/>
                      <a:pt x="2403" y="1279"/>
                      <a:pt x="2415" y="1267"/>
                    </a:cubicBezTo>
                    <a:cubicBezTo>
                      <a:pt x="2425" y="1252"/>
                      <a:pt x="2425" y="1231"/>
                      <a:pt x="2415" y="1215"/>
                    </a:cubicBezTo>
                    <a:cubicBezTo>
                      <a:pt x="2197" y="805"/>
                      <a:pt x="1958" y="406"/>
                      <a:pt x="1693" y="21"/>
                    </a:cubicBezTo>
                    <a:cubicBezTo>
                      <a:pt x="1688" y="11"/>
                      <a:pt x="1678" y="6"/>
                      <a:pt x="16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65"/>
              <p:cNvSpPr/>
              <p:nvPr/>
            </p:nvSpPr>
            <p:spPr>
              <a:xfrm>
                <a:off x="1748900" y="3126350"/>
                <a:ext cx="23900" cy="1426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5707" extrusionOk="0">
                    <a:moveTo>
                      <a:pt x="296" y="1"/>
                    </a:moveTo>
                    <a:cubicBezTo>
                      <a:pt x="270" y="1"/>
                      <a:pt x="249" y="27"/>
                      <a:pt x="249" y="52"/>
                    </a:cubicBezTo>
                    <a:cubicBezTo>
                      <a:pt x="249" y="73"/>
                      <a:pt x="343" y="2093"/>
                      <a:pt x="602" y="3635"/>
                    </a:cubicBezTo>
                    <a:cubicBezTo>
                      <a:pt x="852" y="5140"/>
                      <a:pt x="42" y="5613"/>
                      <a:pt x="31" y="5618"/>
                    </a:cubicBezTo>
                    <a:cubicBezTo>
                      <a:pt x="11" y="5634"/>
                      <a:pt x="0" y="5659"/>
                      <a:pt x="11" y="5685"/>
                    </a:cubicBezTo>
                    <a:cubicBezTo>
                      <a:pt x="21" y="5701"/>
                      <a:pt x="36" y="5706"/>
                      <a:pt x="52" y="5706"/>
                    </a:cubicBezTo>
                    <a:cubicBezTo>
                      <a:pt x="62" y="5706"/>
                      <a:pt x="73" y="5706"/>
                      <a:pt x="78" y="5701"/>
                    </a:cubicBezTo>
                    <a:cubicBezTo>
                      <a:pt x="114" y="5685"/>
                      <a:pt x="955" y="5197"/>
                      <a:pt x="696" y="3619"/>
                    </a:cubicBezTo>
                    <a:cubicBezTo>
                      <a:pt x="441" y="2082"/>
                      <a:pt x="348" y="68"/>
                      <a:pt x="348" y="47"/>
                    </a:cubicBezTo>
                    <a:cubicBezTo>
                      <a:pt x="348" y="21"/>
                      <a:pt x="322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65"/>
              <p:cNvSpPr/>
              <p:nvPr/>
            </p:nvSpPr>
            <p:spPr>
              <a:xfrm>
                <a:off x="1767325" y="3110900"/>
                <a:ext cx="1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6" h="645" extrusionOk="0">
                    <a:moveTo>
                      <a:pt x="0" y="1"/>
                    </a:moveTo>
                    <a:lnTo>
                      <a:pt x="0" y="645"/>
                    </a:lnTo>
                    <a:lnTo>
                      <a:pt x="6" y="645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65"/>
              <p:cNvSpPr/>
              <p:nvPr/>
            </p:nvSpPr>
            <p:spPr>
              <a:xfrm>
                <a:off x="1749800" y="3109750"/>
                <a:ext cx="188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38" extrusionOk="0">
                    <a:moveTo>
                      <a:pt x="395" y="93"/>
                    </a:moveTo>
                    <a:cubicBezTo>
                      <a:pt x="540" y="99"/>
                      <a:pt x="655" y="218"/>
                      <a:pt x="655" y="363"/>
                    </a:cubicBezTo>
                    <a:cubicBezTo>
                      <a:pt x="655" y="436"/>
                      <a:pt x="629" y="504"/>
                      <a:pt x="582" y="556"/>
                    </a:cubicBezTo>
                    <a:cubicBezTo>
                      <a:pt x="535" y="607"/>
                      <a:pt x="468" y="639"/>
                      <a:pt x="400" y="639"/>
                    </a:cubicBezTo>
                    <a:cubicBezTo>
                      <a:pt x="328" y="639"/>
                      <a:pt x="260" y="613"/>
                      <a:pt x="213" y="566"/>
                    </a:cubicBezTo>
                    <a:cubicBezTo>
                      <a:pt x="110" y="457"/>
                      <a:pt x="104" y="291"/>
                      <a:pt x="208" y="177"/>
                    </a:cubicBezTo>
                    <a:cubicBezTo>
                      <a:pt x="255" y="130"/>
                      <a:pt x="317" y="99"/>
                      <a:pt x="390" y="93"/>
                    </a:cubicBezTo>
                    <a:close/>
                    <a:moveTo>
                      <a:pt x="385" y="0"/>
                    </a:moveTo>
                    <a:cubicBezTo>
                      <a:pt x="291" y="0"/>
                      <a:pt x="198" y="42"/>
                      <a:pt x="135" y="114"/>
                    </a:cubicBezTo>
                    <a:cubicBezTo>
                      <a:pt x="0" y="260"/>
                      <a:pt x="0" y="488"/>
                      <a:pt x="146" y="633"/>
                    </a:cubicBezTo>
                    <a:cubicBezTo>
                      <a:pt x="208" y="701"/>
                      <a:pt x="302" y="737"/>
                      <a:pt x="395" y="737"/>
                    </a:cubicBezTo>
                    <a:lnTo>
                      <a:pt x="400" y="737"/>
                    </a:lnTo>
                    <a:cubicBezTo>
                      <a:pt x="494" y="732"/>
                      <a:pt x="587" y="691"/>
                      <a:pt x="655" y="623"/>
                    </a:cubicBezTo>
                    <a:cubicBezTo>
                      <a:pt x="717" y="550"/>
                      <a:pt x="753" y="457"/>
                      <a:pt x="753" y="363"/>
                    </a:cubicBezTo>
                    <a:cubicBezTo>
                      <a:pt x="748" y="161"/>
                      <a:pt x="587" y="0"/>
                      <a:pt x="3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65"/>
              <p:cNvSpPr/>
              <p:nvPr/>
            </p:nvSpPr>
            <p:spPr>
              <a:xfrm>
                <a:off x="1822000" y="3096400"/>
                <a:ext cx="21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732" extrusionOk="0">
                    <a:moveTo>
                      <a:pt x="368" y="98"/>
                    </a:moveTo>
                    <a:cubicBezTo>
                      <a:pt x="435" y="98"/>
                      <a:pt x="497" y="124"/>
                      <a:pt x="544" y="165"/>
                    </a:cubicBezTo>
                    <a:cubicBezTo>
                      <a:pt x="596" y="212"/>
                      <a:pt x="627" y="280"/>
                      <a:pt x="632" y="347"/>
                    </a:cubicBezTo>
                    <a:cubicBezTo>
                      <a:pt x="643" y="498"/>
                      <a:pt x="529" y="622"/>
                      <a:pt x="383" y="627"/>
                    </a:cubicBezTo>
                    <a:cubicBezTo>
                      <a:pt x="376" y="628"/>
                      <a:pt x="370" y="628"/>
                      <a:pt x="363" y="628"/>
                    </a:cubicBezTo>
                    <a:cubicBezTo>
                      <a:pt x="302" y="628"/>
                      <a:pt x="243" y="607"/>
                      <a:pt x="196" y="565"/>
                    </a:cubicBezTo>
                    <a:cubicBezTo>
                      <a:pt x="144" y="518"/>
                      <a:pt x="113" y="451"/>
                      <a:pt x="108" y="378"/>
                    </a:cubicBezTo>
                    <a:cubicBezTo>
                      <a:pt x="103" y="233"/>
                      <a:pt x="212" y="108"/>
                      <a:pt x="357" y="98"/>
                    </a:cubicBezTo>
                    <a:close/>
                    <a:moveTo>
                      <a:pt x="375" y="0"/>
                    </a:moveTo>
                    <a:cubicBezTo>
                      <a:pt x="182" y="0"/>
                      <a:pt x="0" y="159"/>
                      <a:pt x="15" y="383"/>
                    </a:cubicBezTo>
                    <a:cubicBezTo>
                      <a:pt x="20" y="482"/>
                      <a:pt x="61" y="570"/>
                      <a:pt x="129" y="638"/>
                    </a:cubicBezTo>
                    <a:cubicBezTo>
                      <a:pt x="196" y="695"/>
                      <a:pt x="279" y="731"/>
                      <a:pt x="373" y="731"/>
                    </a:cubicBezTo>
                    <a:lnTo>
                      <a:pt x="394" y="731"/>
                    </a:lnTo>
                    <a:cubicBezTo>
                      <a:pt x="710" y="711"/>
                      <a:pt x="850" y="316"/>
                      <a:pt x="617" y="98"/>
                    </a:cubicBezTo>
                    <a:cubicBezTo>
                      <a:pt x="545" y="30"/>
                      <a:pt x="459" y="0"/>
                      <a:pt x="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65"/>
              <p:cNvSpPr/>
              <p:nvPr/>
            </p:nvSpPr>
            <p:spPr>
              <a:xfrm>
                <a:off x="1834950" y="3107825"/>
                <a:ext cx="21425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514" extrusionOk="0">
                    <a:moveTo>
                      <a:pt x="805" y="1"/>
                    </a:moveTo>
                    <a:cubicBezTo>
                      <a:pt x="796" y="1"/>
                      <a:pt x="787" y="4"/>
                      <a:pt x="779" y="10"/>
                    </a:cubicBezTo>
                    <a:cubicBezTo>
                      <a:pt x="775" y="10"/>
                      <a:pt x="487" y="184"/>
                      <a:pt x="251" y="184"/>
                    </a:cubicBezTo>
                    <a:cubicBezTo>
                      <a:pt x="187" y="184"/>
                      <a:pt x="128" y="171"/>
                      <a:pt x="78" y="139"/>
                    </a:cubicBezTo>
                    <a:cubicBezTo>
                      <a:pt x="71" y="136"/>
                      <a:pt x="64" y="134"/>
                      <a:pt x="56" y="134"/>
                    </a:cubicBezTo>
                    <a:cubicBezTo>
                      <a:pt x="41" y="134"/>
                      <a:pt x="26" y="141"/>
                      <a:pt x="16" y="155"/>
                    </a:cubicBezTo>
                    <a:cubicBezTo>
                      <a:pt x="0" y="176"/>
                      <a:pt x="5" y="202"/>
                      <a:pt x="26" y="217"/>
                    </a:cubicBezTo>
                    <a:cubicBezTo>
                      <a:pt x="63" y="254"/>
                      <a:pt x="400" y="513"/>
                      <a:pt x="628" y="513"/>
                    </a:cubicBezTo>
                    <a:lnTo>
                      <a:pt x="665" y="513"/>
                    </a:lnTo>
                    <a:cubicBezTo>
                      <a:pt x="691" y="508"/>
                      <a:pt x="706" y="482"/>
                      <a:pt x="701" y="456"/>
                    </a:cubicBezTo>
                    <a:cubicBezTo>
                      <a:pt x="701" y="430"/>
                      <a:pt x="675" y="414"/>
                      <a:pt x="649" y="414"/>
                    </a:cubicBezTo>
                    <a:cubicBezTo>
                      <a:pt x="641" y="416"/>
                      <a:pt x="631" y="417"/>
                      <a:pt x="622" y="417"/>
                    </a:cubicBezTo>
                    <a:cubicBezTo>
                      <a:pt x="528" y="417"/>
                      <a:pt x="394" y="351"/>
                      <a:pt x="281" y="285"/>
                    </a:cubicBezTo>
                    <a:cubicBezTo>
                      <a:pt x="540" y="264"/>
                      <a:pt x="815" y="98"/>
                      <a:pt x="831" y="87"/>
                    </a:cubicBezTo>
                    <a:cubicBezTo>
                      <a:pt x="852" y="72"/>
                      <a:pt x="857" y="46"/>
                      <a:pt x="846" y="25"/>
                    </a:cubicBezTo>
                    <a:cubicBezTo>
                      <a:pt x="837" y="9"/>
                      <a:pt x="821" y="1"/>
                      <a:pt x="8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65"/>
              <p:cNvSpPr/>
              <p:nvPr/>
            </p:nvSpPr>
            <p:spPr>
              <a:xfrm>
                <a:off x="1790425" y="3112075"/>
                <a:ext cx="89700" cy="201850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8074" extrusionOk="0">
                    <a:moveTo>
                      <a:pt x="1802" y="135"/>
                    </a:moveTo>
                    <a:cubicBezTo>
                      <a:pt x="1994" y="255"/>
                      <a:pt x="2788" y="790"/>
                      <a:pt x="3209" y="1625"/>
                    </a:cubicBezTo>
                    <a:cubicBezTo>
                      <a:pt x="3484" y="2171"/>
                      <a:pt x="3204" y="3219"/>
                      <a:pt x="2960" y="4143"/>
                    </a:cubicBezTo>
                    <a:lnTo>
                      <a:pt x="2949" y="4190"/>
                    </a:lnTo>
                    <a:lnTo>
                      <a:pt x="2508" y="3816"/>
                    </a:lnTo>
                    <a:lnTo>
                      <a:pt x="2877" y="4460"/>
                    </a:lnTo>
                    <a:cubicBezTo>
                      <a:pt x="2716" y="5068"/>
                      <a:pt x="2638" y="5493"/>
                      <a:pt x="2716" y="5727"/>
                    </a:cubicBezTo>
                    <a:cubicBezTo>
                      <a:pt x="2851" y="6142"/>
                      <a:pt x="3110" y="6957"/>
                      <a:pt x="3287" y="7508"/>
                    </a:cubicBezTo>
                    <a:cubicBezTo>
                      <a:pt x="3079" y="7165"/>
                      <a:pt x="2846" y="6838"/>
                      <a:pt x="2586" y="6526"/>
                    </a:cubicBezTo>
                    <a:cubicBezTo>
                      <a:pt x="2425" y="6350"/>
                      <a:pt x="2248" y="6189"/>
                      <a:pt x="2051" y="6044"/>
                    </a:cubicBezTo>
                    <a:cubicBezTo>
                      <a:pt x="1236" y="5389"/>
                      <a:pt x="115" y="4486"/>
                      <a:pt x="857" y="2171"/>
                    </a:cubicBezTo>
                    <a:lnTo>
                      <a:pt x="1532" y="1657"/>
                    </a:lnTo>
                    <a:lnTo>
                      <a:pt x="1532" y="1657"/>
                    </a:lnTo>
                    <a:lnTo>
                      <a:pt x="977" y="1828"/>
                    </a:lnTo>
                    <a:cubicBezTo>
                      <a:pt x="1008" y="1740"/>
                      <a:pt x="1044" y="1646"/>
                      <a:pt x="1086" y="1553"/>
                    </a:cubicBezTo>
                    <a:lnTo>
                      <a:pt x="1750" y="1049"/>
                    </a:lnTo>
                    <a:lnTo>
                      <a:pt x="1236" y="1205"/>
                    </a:lnTo>
                    <a:cubicBezTo>
                      <a:pt x="1397" y="862"/>
                      <a:pt x="1584" y="504"/>
                      <a:pt x="1802" y="135"/>
                    </a:cubicBezTo>
                    <a:close/>
                    <a:moveTo>
                      <a:pt x="1771" y="0"/>
                    </a:moveTo>
                    <a:lnTo>
                      <a:pt x="1745" y="42"/>
                    </a:lnTo>
                    <a:cubicBezTo>
                      <a:pt x="1511" y="437"/>
                      <a:pt x="1298" y="842"/>
                      <a:pt x="1106" y="1262"/>
                    </a:cubicBezTo>
                    <a:lnTo>
                      <a:pt x="1060" y="1361"/>
                    </a:lnTo>
                    <a:lnTo>
                      <a:pt x="1262" y="1298"/>
                    </a:lnTo>
                    <a:lnTo>
                      <a:pt x="1262" y="1298"/>
                    </a:lnTo>
                    <a:lnTo>
                      <a:pt x="1008" y="1490"/>
                    </a:lnTo>
                    <a:lnTo>
                      <a:pt x="1002" y="1506"/>
                    </a:lnTo>
                    <a:cubicBezTo>
                      <a:pt x="945" y="1636"/>
                      <a:pt x="893" y="1766"/>
                      <a:pt x="852" y="1885"/>
                    </a:cubicBezTo>
                    <a:lnTo>
                      <a:pt x="821" y="1978"/>
                    </a:lnTo>
                    <a:lnTo>
                      <a:pt x="821" y="1978"/>
                    </a:lnTo>
                    <a:lnTo>
                      <a:pt x="1039" y="1911"/>
                    </a:lnTo>
                    <a:lnTo>
                      <a:pt x="774" y="2113"/>
                    </a:lnTo>
                    <a:lnTo>
                      <a:pt x="769" y="2129"/>
                    </a:lnTo>
                    <a:cubicBezTo>
                      <a:pt x="0" y="4517"/>
                      <a:pt x="1200" y="5483"/>
                      <a:pt x="1994" y="6121"/>
                    </a:cubicBezTo>
                    <a:cubicBezTo>
                      <a:pt x="2181" y="6262"/>
                      <a:pt x="2352" y="6417"/>
                      <a:pt x="2513" y="6589"/>
                    </a:cubicBezTo>
                    <a:cubicBezTo>
                      <a:pt x="3235" y="7466"/>
                      <a:pt x="3463" y="8063"/>
                      <a:pt x="3463" y="8074"/>
                    </a:cubicBezTo>
                    <a:lnTo>
                      <a:pt x="3557" y="8037"/>
                    </a:lnTo>
                    <a:cubicBezTo>
                      <a:pt x="3552" y="8022"/>
                      <a:pt x="3027" y="6350"/>
                      <a:pt x="2809" y="5696"/>
                    </a:cubicBezTo>
                    <a:cubicBezTo>
                      <a:pt x="2731" y="5457"/>
                      <a:pt x="2856" y="4933"/>
                      <a:pt x="2975" y="4460"/>
                    </a:cubicBezTo>
                    <a:lnTo>
                      <a:pt x="2981" y="4439"/>
                    </a:lnTo>
                    <a:lnTo>
                      <a:pt x="2866" y="4247"/>
                    </a:lnTo>
                    <a:lnTo>
                      <a:pt x="3001" y="4361"/>
                    </a:lnTo>
                    <a:lnTo>
                      <a:pt x="3053" y="4164"/>
                    </a:lnTo>
                    <a:cubicBezTo>
                      <a:pt x="3302" y="3224"/>
                      <a:pt x="3588" y="2160"/>
                      <a:pt x="3297" y="1584"/>
                    </a:cubicBezTo>
                    <a:cubicBezTo>
                      <a:pt x="2804" y="603"/>
                      <a:pt x="1823" y="32"/>
                      <a:pt x="1812" y="26"/>
                    </a:cubicBezTo>
                    <a:lnTo>
                      <a:pt x="17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65"/>
              <p:cNvSpPr/>
              <p:nvPr/>
            </p:nvSpPr>
            <p:spPr>
              <a:xfrm>
                <a:off x="1827275" y="3112600"/>
                <a:ext cx="2470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597" extrusionOk="0">
                    <a:moveTo>
                      <a:pt x="312" y="0"/>
                    </a:moveTo>
                    <a:cubicBezTo>
                      <a:pt x="286" y="0"/>
                      <a:pt x="261" y="21"/>
                      <a:pt x="266" y="47"/>
                    </a:cubicBezTo>
                    <a:cubicBezTo>
                      <a:pt x="266" y="68"/>
                      <a:pt x="307" y="2056"/>
                      <a:pt x="157" y="3588"/>
                    </a:cubicBezTo>
                    <a:cubicBezTo>
                      <a:pt x="1" y="5156"/>
                      <a:pt x="873" y="5576"/>
                      <a:pt x="915" y="5592"/>
                    </a:cubicBezTo>
                    <a:cubicBezTo>
                      <a:pt x="920" y="5597"/>
                      <a:pt x="925" y="5597"/>
                      <a:pt x="930" y="5597"/>
                    </a:cubicBezTo>
                    <a:cubicBezTo>
                      <a:pt x="951" y="5597"/>
                      <a:pt x="967" y="5586"/>
                      <a:pt x="977" y="5571"/>
                    </a:cubicBezTo>
                    <a:cubicBezTo>
                      <a:pt x="987" y="5545"/>
                      <a:pt x="977" y="5514"/>
                      <a:pt x="951" y="5503"/>
                    </a:cubicBezTo>
                    <a:cubicBezTo>
                      <a:pt x="946" y="5498"/>
                      <a:pt x="105" y="5088"/>
                      <a:pt x="255" y="3593"/>
                    </a:cubicBezTo>
                    <a:cubicBezTo>
                      <a:pt x="406" y="2056"/>
                      <a:pt x="359" y="68"/>
                      <a:pt x="359" y="47"/>
                    </a:cubicBezTo>
                    <a:cubicBezTo>
                      <a:pt x="359" y="21"/>
                      <a:pt x="338" y="0"/>
                      <a:pt x="3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48" name="Google Shape;2848;p65"/>
          <p:cNvGrpSpPr/>
          <p:nvPr/>
        </p:nvGrpSpPr>
        <p:grpSpPr>
          <a:xfrm>
            <a:off x="4993091" y="4403753"/>
            <a:ext cx="1260939" cy="409494"/>
            <a:chOff x="3099775" y="2031950"/>
            <a:chExt cx="513600" cy="166800"/>
          </a:xfrm>
        </p:grpSpPr>
        <p:sp>
          <p:nvSpPr>
            <p:cNvPr id="2849" name="Google Shape;2849;p65"/>
            <p:cNvSpPr/>
            <p:nvPr/>
          </p:nvSpPr>
          <p:spPr>
            <a:xfrm>
              <a:off x="3107950" y="2108525"/>
              <a:ext cx="505425" cy="90225"/>
            </a:xfrm>
            <a:custGeom>
              <a:avLst/>
              <a:gdLst/>
              <a:ahLst/>
              <a:cxnLst/>
              <a:rect l="l" t="t" r="r" b="b"/>
              <a:pathLst>
                <a:path w="20217" h="3609" extrusionOk="0">
                  <a:moveTo>
                    <a:pt x="15835" y="0"/>
                  </a:moveTo>
                  <a:lnTo>
                    <a:pt x="540" y="883"/>
                  </a:lnTo>
                  <a:lnTo>
                    <a:pt x="0" y="1439"/>
                  </a:lnTo>
                  <a:lnTo>
                    <a:pt x="15544" y="3609"/>
                  </a:lnTo>
                  <a:lnTo>
                    <a:pt x="17745" y="3100"/>
                  </a:lnTo>
                  <a:lnTo>
                    <a:pt x="20217" y="629"/>
                  </a:lnTo>
                  <a:lnTo>
                    <a:pt x="1583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5"/>
            <p:cNvSpPr/>
            <p:nvPr/>
          </p:nvSpPr>
          <p:spPr>
            <a:xfrm>
              <a:off x="3426850" y="2123450"/>
              <a:ext cx="4300" cy="26750"/>
            </a:xfrm>
            <a:custGeom>
              <a:avLst/>
              <a:gdLst/>
              <a:ahLst/>
              <a:cxnLst/>
              <a:rect l="l" t="t" r="r" b="b"/>
              <a:pathLst>
                <a:path w="172" h="1070" extrusionOk="0">
                  <a:moveTo>
                    <a:pt x="171" y="0"/>
                  </a:moveTo>
                  <a:lnTo>
                    <a:pt x="171" y="0"/>
                  </a:lnTo>
                  <a:cubicBezTo>
                    <a:pt x="11" y="333"/>
                    <a:pt x="0" y="722"/>
                    <a:pt x="140" y="1070"/>
                  </a:cubicBezTo>
                  <a:lnTo>
                    <a:pt x="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5"/>
            <p:cNvSpPr/>
            <p:nvPr/>
          </p:nvSpPr>
          <p:spPr>
            <a:xfrm>
              <a:off x="3202825" y="2119175"/>
              <a:ext cx="228325" cy="32075"/>
            </a:xfrm>
            <a:custGeom>
              <a:avLst/>
              <a:gdLst/>
              <a:ahLst/>
              <a:cxnLst/>
              <a:rect l="l" t="t" r="r" b="b"/>
              <a:pathLst>
                <a:path w="9133" h="1283" extrusionOk="0">
                  <a:moveTo>
                    <a:pt x="0" y="0"/>
                  </a:moveTo>
                  <a:lnTo>
                    <a:pt x="115" y="1033"/>
                  </a:lnTo>
                  <a:lnTo>
                    <a:pt x="9091" y="1282"/>
                  </a:lnTo>
                  <a:lnTo>
                    <a:pt x="9091" y="1282"/>
                  </a:lnTo>
                  <a:cubicBezTo>
                    <a:pt x="9039" y="1028"/>
                    <a:pt x="8961" y="805"/>
                    <a:pt x="9029" y="556"/>
                  </a:cubicBezTo>
                  <a:lnTo>
                    <a:pt x="9132" y="146"/>
                  </a:lnTo>
                  <a:lnTo>
                    <a:pt x="0" y="0"/>
                  </a:lnTo>
                  <a:close/>
                  <a:moveTo>
                    <a:pt x="9091" y="1282"/>
                  </a:moveTo>
                  <a:cubicBezTo>
                    <a:pt x="9091" y="1282"/>
                    <a:pt x="9091" y="1282"/>
                    <a:pt x="9091" y="1283"/>
                  </a:cubicBezTo>
                  <a:lnTo>
                    <a:pt x="9096" y="1283"/>
                  </a:lnTo>
                  <a:lnTo>
                    <a:pt x="9091" y="1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5"/>
            <p:cNvSpPr/>
            <p:nvPr/>
          </p:nvSpPr>
          <p:spPr>
            <a:xfrm>
              <a:off x="3201650" y="2118000"/>
              <a:ext cx="230925" cy="34550"/>
            </a:xfrm>
            <a:custGeom>
              <a:avLst/>
              <a:gdLst/>
              <a:ahLst/>
              <a:cxnLst/>
              <a:rect l="l" t="t" r="r" b="b"/>
              <a:pathLst>
                <a:path w="9237" h="1382" extrusionOk="0">
                  <a:moveTo>
                    <a:pt x="99" y="99"/>
                  </a:moveTo>
                  <a:lnTo>
                    <a:pt x="9117" y="244"/>
                  </a:lnTo>
                  <a:lnTo>
                    <a:pt x="9029" y="592"/>
                  </a:lnTo>
                  <a:cubicBezTo>
                    <a:pt x="8972" y="805"/>
                    <a:pt x="9013" y="997"/>
                    <a:pt x="9060" y="1200"/>
                  </a:cubicBezTo>
                  <a:lnTo>
                    <a:pt x="9076" y="1283"/>
                  </a:lnTo>
                  <a:lnTo>
                    <a:pt x="208" y="1034"/>
                  </a:lnTo>
                  <a:lnTo>
                    <a:pt x="99" y="99"/>
                  </a:lnTo>
                  <a:close/>
                  <a:moveTo>
                    <a:pt x="53" y="0"/>
                  </a:moveTo>
                  <a:cubicBezTo>
                    <a:pt x="37" y="0"/>
                    <a:pt x="21" y="6"/>
                    <a:pt x="16" y="16"/>
                  </a:cubicBezTo>
                  <a:cubicBezTo>
                    <a:pt x="6" y="26"/>
                    <a:pt x="1" y="42"/>
                    <a:pt x="1" y="52"/>
                  </a:cubicBezTo>
                  <a:lnTo>
                    <a:pt x="115" y="1086"/>
                  </a:lnTo>
                  <a:cubicBezTo>
                    <a:pt x="120" y="1106"/>
                    <a:pt x="141" y="1127"/>
                    <a:pt x="162" y="1127"/>
                  </a:cubicBezTo>
                  <a:lnTo>
                    <a:pt x="9143" y="1381"/>
                  </a:lnTo>
                  <a:cubicBezTo>
                    <a:pt x="9154" y="1381"/>
                    <a:pt x="9169" y="1376"/>
                    <a:pt x="9179" y="1361"/>
                  </a:cubicBezTo>
                  <a:cubicBezTo>
                    <a:pt x="9190" y="1350"/>
                    <a:pt x="9195" y="1335"/>
                    <a:pt x="9190" y="1324"/>
                  </a:cubicBezTo>
                  <a:cubicBezTo>
                    <a:pt x="9179" y="1272"/>
                    <a:pt x="9169" y="1226"/>
                    <a:pt x="9159" y="1179"/>
                  </a:cubicBezTo>
                  <a:cubicBezTo>
                    <a:pt x="9117" y="987"/>
                    <a:pt x="9076" y="810"/>
                    <a:pt x="9128" y="613"/>
                  </a:cubicBezTo>
                  <a:lnTo>
                    <a:pt x="9231" y="208"/>
                  </a:lnTo>
                  <a:cubicBezTo>
                    <a:pt x="9237" y="193"/>
                    <a:pt x="9231" y="182"/>
                    <a:pt x="9226" y="167"/>
                  </a:cubicBezTo>
                  <a:cubicBezTo>
                    <a:pt x="9216" y="156"/>
                    <a:pt x="9200" y="151"/>
                    <a:pt x="9185" y="151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65"/>
            <p:cNvSpPr/>
            <p:nvPr/>
          </p:nvSpPr>
          <p:spPr>
            <a:xfrm>
              <a:off x="3202825" y="2078550"/>
              <a:ext cx="302175" cy="44400"/>
            </a:xfrm>
            <a:custGeom>
              <a:avLst/>
              <a:gdLst/>
              <a:ahLst/>
              <a:cxnLst/>
              <a:rect l="l" t="t" r="r" b="b"/>
              <a:pathLst>
                <a:path w="12087" h="1776" extrusionOk="0">
                  <a:moveTo>
                    <a:pt x="3650" y="0"/>
                  </a:moveTo>
                  <a:lnTo>
                    <a:pt x="0" y="1625"/>
                  </a:lnTo>
                  <a:lnTo>
                    <a:pt x="9132" y="1776"/>
                  </a:lnTo>
                  <a:lnTo>
                    <a:pt x="12087" y="68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5"/>
            <p:cNvSpPr/>
            <p:nvPr/>
          </p:nvSpPr>
          <p:spPr>
            <a:xfrm>
              <a:off x="3202825" y="2078550"/>
              <a:ext cx="196000" cy="43225"/>
            </a:xfrm>
            <a:custGeom>
              <a:avLst/>
              <a:gdLst/>
              <a:ahLst/>
              <a:cxnLst/>
              <a:rect l="l" t="t" r="r" b="b"/>
              <a:pathLst>
                <a:path w="7840" h="1729" extrusionOk="0">
                  <a:moveTo>
                    <a:pt x="3650" y="0"/>
                  </a:moveTo>
                  <a:lnTo>
                    <a:pt x="0" y="1625"/>
                  </a:lnTo>
                  <a:lnTo>
                    <a:pt x="6407" y="1729"/>
                  </a:lnTo>
                  <a:lnTo>
                    <a:pt x="7840" y="37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65"/>
            <p:cNvSpPr/>
            <p:nvPr/>
          </p:nvSpPr>
          <p:spPr>
            <a:xfrm>
              <a:off x="3430475" y="2080875"/>
              <a:ext cx="73625" cy="67000"/>
            </a:xfrm>
            <a:custGeom>
              <a:avLst/>
              <a:gdLst/>
              <a:ahLst/>
              <a:cxnLst/>
              <a:rect l="l" t="t" r="r" b="b"/>
              <a:pathLst>
                <a:path w="2945" h="2680" extrusionOk="0">
                  <a:moveTo>
                    <a:pt x="2944" y="1"/>
                  </a:moveTo>
                  <a:lnTo>
                    <a:pt x="26" y="1678"/>
                  </a:lnTo>
                  <a:lnTo>
                    <a:pt x="1" y="2680"/>
                  </a:lnTo>
                  <a:lnTo>
                    <a:pt x="2757" y="1096"/>
                  </a:lnTo>
                  <a:cubicBezTo>
                    <a:pt x="2742" y="888"/>
                    <a:pt x="2752" y="686"/>
                    <a:pt x="2788" y="483"/>
                  </a:cubicBezTo>
                  <a:lnTo>
                    <a:pt x="2788" y="483"/>
                  </a:lnTo>
                  <a:lnTo>
                    <a:pt x="2056" y="847"/>
                  </a:lnTo>
                  <a:lnTo>
                    <a:pt x="2056" y="847"/>
                  </a:lnTo>
                  <a:lnTo>
                    <a:pt x="2804" y="395"/>
                  </a:lnTo>
                  <a:cubicBezTo>
                    <a:pt x="2830" y="291"/>
                    <a:pt x="2887" y="79"/>
                    <a:pt x="2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65"/>
            <p:cNvSpPr/>
            <p:nvPr/>
          </p:nvSpPr>
          <p:spPr>
            <a:xfrm>
              <a:off x="3429175" y="2079675"/>
              <a:ext cx="76475" cy="69500"/>
            </a:xfrm>
            <a:custGeom>
              <a:avLst/>
              <a:gdLst/>
              <a:ahLst/>
              <a:cxnLst/>
              <a:rect l="l" t="t" r="r" b="b"/>
              <a:pathLst>
                <a:path w="3059" h="2780" extrusionOk="0">
                  <a:moveTo>
                    <a:pt x="2882" y="168"/>
                  </a:moveTo>
                  <a:lnTo>
                    <a:pt x="2882" y="168"/>
                  </a:lnTo>
                  <a:cubicBezTo>
                    <a:pt x="2856" y="246"/>
                    <a:pt x="2830" y="334"/>
                    <a:pt x="2809" y="412"/>
                  </a:cubicBezTo>
                  <a:lnTo>
                    <a:pt x="2082" y="853"/>
                  </a:lnTo>
                  <a:cubicBezTo>
                    <a:pt x="2037" y="881"/>
                    <a:pt x="2064" y="945"/>
                    <a:pt x="2110" y="945"/>
                  </a:cubicBezTo>
                  <a:cubicBezTo>
                    <a:pt x="2116" y="945"/>
                    <a:pt x="2123" y="944"/>
                    <a:pt x="2129" y="942"/>
                  </a:cubicBezTo>
                  <a:lnTo>
                    <a:pt x="2778" y="615"/>
                  </a:lnTo>
                  <a:lnTo>
                    <a:pt x="2778" y="615"/>
                  </a:lnTo>
                  <a:cubicBezTo>
                    <a:pt x="2757" y="781"/>
                    <a:pt x="2752" y="952"/>
                    <a:pt x="2757" y="1118"/>
                  </a:cubicBezTo>
                  <a:lnTo>
                    <a:pt x="104" y="2644"/>
                  </a:lnTo>
                  <a:lnTo>
                    <a:pt x="130" y="1757"/>
                  </a:lnTo>
                  <a:lnTo>
                    <a:pt x="2882" y="168"/>
                  </a:lnTo>
                  <a:close/>
                  <a:moveTo>
                    <a:pt x="2996" y="0"/>
                  </a:moveTo>
                  <a:cubicBezTo>
                    <a:pt x="2988" y="0"/>
                    <a:pt x="2979" y="2"/>
                    <a:pt x="2970" y="7"/>
                  </a:cubicBezTo>
                  <a:lnTo>
                    <a:pt x="58" y="1689"/>
                  </a:lnTo>
                  <a:cubicBezTo>
                    <a:pt x="42" y="1694"/>
                    <a:pt x="32" y="1710"/>
                    <a:pt x="32" y="1731"/>
                  </a:cubicBezTo>
                  <a:lnTo>
                    <a:pt x="6" y="2728"/>
                  </a:lnTo>
                  <a:cubicBezTo>
                    <a:pt x="1" y="2753"/>
                    <a:pt x="27" y="2779"/>
                    <a:pt x="53" y="2779"/>
                  </a:cubicBezTo>
                  <a:cubicBezTo>
                    <a:pt x="63" y="2779"/>
                    <a:pt x="68" y="2774"/>
                    <a:pt x="78" y="2774"/>
                  </a:cubicBezTo>
                  <a:lnTo>
                    <a:pt x="2835" y="1186"/>
                  </a:lnTo>
                  <a:cubicBezTo>
                    <a:pt x="2851" y="1175"/>
                    <a:pt x="2861" y="1160"/>
                    <a:pt x="2856" y="1139"/>
                  </a:cubicBezTo>
                  <a:cubicBezTo>
                    <a:pt x="2846" y="942"/>
                    <a:pt x="2856" y="739"/>
                    <a:pt x="2887" y="537"/>
                  </a:cubicBezTo>
                  <a:cubicBezTo>
                    <a:pt x="2892" y="521"/>
                    <a:pt x="2882" y="500"/>
                    <a:pt x="2872" y="490"/>
                  </a:cubicBezTo>
                  <a:lnTo>
                    <a:pt x="2877" y="485"/>
                  </a:lnTo>
                  <a:cubicBezTo>
                    <a:pt x="2887" y="480"/>
                    <a:pt x="2898" y="469"/>
                    <a:pt x="2903" y="454"/>
                  </a:cubicBezTo>
                  <a:cubicBezTo>
                    <a:pt x="2929" y="324"/>
                    <a:pt x="2975" y="194"/>
                    <a:pt x="3038" y="75"/>
                  </a:cubicBezTo>
                  <a:cubicBezTo>
                    <a:pt x="3059" y="41"/>
                    <a:pt x="3032" y="0"/>
                    <a:pt x="2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65"/>
            <p:cNvSpPr/>
            <p:nvPr/>
          </p:nvSpPr>
          <p:spPr>
            <a:xfrm>
              <a:off x="3430075" y="2108275"/>
              <a:ext cx="73750" cy="42975"/>
            </a:xfrm>
            <a:custGeom>
              <a:avLst/>
              <a:gdLst/>
              <a:ahLst/>
              <a:cxnLst/>
              <a:rect l="l" t="t" r="r" b="b"/>
              <a:pathLst>
                <a:path w="2950" h="1719" extrusionOk="0">
                  <a:moveTo>
                    <a:pt x="2773" y="0"/>
                  </a:moveTo>
                  <a:lnTo>
                    <a:pt x="17" y="1589"/>
                  </a:lnTo>
                  <a:lnTo>
                    <a:pt x="1" y="1719"/>
                  </a:lnTo>
                  <a:lnTo>
                    <a:pt x="2950" y="10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65"/>
            <p:cNvSpPr/>
            <p:nvPr/>
          </p:nvSpPr>
          <p:spPr>
            <a:xfrm>
              <a:off x="3428925" y="2107100"/>
              <a:ext cx="76600" cy="45450"/>
            </a:xfrm>
            <a:custGeom>
              <a:avLst/>
              <a:gdLst/>
              <a:ahLst/>
              <a:cxnLst/>
              <a:rect l="l" t="t" r="r" b="b"/>
              <a:pathLst>
                <a:path w="3064" h="1818" extrusionOk="0">
                  <a:moveTo>
                    <a:pt x="2835" y="99"/>
                  </a:moveTo>
                  <a:lnTo>
                    <a:pt x="109" y="1677"/>
                  </a:lnTo>
                  <a:lnTo>
                    <a:pt x="109" y="1662"/>
                  </a:lnTo>
                  <a:lnTo>
                    <a:pt x="2835" y="99"/>
                  </a:lnTo>
                  <a:close/>
                  <a:moveTo>
                    <a:pt x="2825" y="0"/>
                  </a:moveTo>
                  <a:cubicBezTo>
                    <a:pt x="2814" y="0"/>
                    <a:pt x="2809" y="0"/>
                    <a:pt x="2799" y="6"/>
                  </a:cubicBezTo>
                  <a:lnTo>
                    <a:pt x="42" y="1589"/>
                  </a:lnTo>
                  <a:cubicBezTo>
                    <a:pt x="26" y="1599"/>
                    <a:pt x="21" y="1615"/>
                    <a:pt x="16" y="1625"/>
                  </a:cubicBezTo>
                  <a:lnTo>
                    <a:pt x="0" y="1760"/>
                  </a:lnTo>
                  <a:cubicBezTo>
                    <a:pt x="0" y="1791"/>
                    <a:pt x="21" y="1817"/>
                    <a:pt x="52" y="1817"/>
                  </a:cubicBezTo>
                  <a:cubicBezTo>
                    <a:pt x="57" y="1817"/>
                    <a:pt x="68" y="1812"/>
                    <a:pt x="73" y="1807"/>
                  </a:cubicBezTo>
                  <a:lnTo>
                    <a:pt x="3022" y="99"/>
                  </a:lnTo>
                  <a:cubicBezTo>
                    <a:pt x="3063" y="78"/>
                    <a:pt x="3048" y="16"/>
                    <a:pt x="3001" y="11"/>
                  </a:cubicBezTo>
                  <a:lnTo>
                    <a:pt x="28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65"/>
            <p:cNvSpPr/>
            <p:nvPr/>
          </p:nvSpPr>
          <p:spPr>
            <a:xfrm>
              <a:off x="3201125" y="2077450"/>
              <a:ext cx="305175" cy="46675"/>
            </a:xfrm>
            <a:custGeom>
              <a:avLst/>
              <a:gdLst/>
              <a:ahLst/>
              <a:cxnLst/>
              <a:rect l="l" t="t" r="r" b="b"/>
              <a:pathLst>
                <a:path w="12207" h="1867" extrusionOk="0">
                  <a:moveTo>
                    <a:pt x="3728" y="96"/>
                  </a:moveTo>
                  <a:lnTo>
                    <a:pt x="11978" y="158"/>
                  </a:lnTo>
                  <a:lnTo>
                    <a:pt x="9190" y="1773"/>
                  </a:lnTo>
                  <a:lnTo>
                    <a:pt x="286" y="1628"/>
                  </a:lnTo>
                  <a:lnTo>
                    <a:pt x="3728" y="96"/>
                  </a:lnTo>
                  <a:close/>
                  <a:moveTo>
                    <a:pt x="3712" y="0"/>
                  </a:moveTo>
                  <a:cubicBezTo>
                    <a:pt x="3707" y="0"/>
                    <a:pt x="3701" y="3"/>
                    <a:pt x="3697" y="3"/>
                  </a:cubicBezTo>
                  <a:lnTo>
                    <a:pt x="48" y="1628"/>
                  </a:lnTo>
                  <a:cubicBezTo>
                    <a:pt x="1" y="1648"/>
                    <a:pt x="16" y="1721"/>
                    <a:pt x="68" y="1721"/>
                  </a:cubicBezTo>
                  <a:lnTo>
                    <a:pt x="9200" y="1866"/>
                  </a:lnTo>
                  <a:cubicBezTo>
                    <a:pt x="9211" y="1866"/>
                    <a:pt x="9221" y="1866"/>
                    <a:pt x="9226" y="1861"/>
                  </a:cubicBezTo>
                  <a:lnTo>
                    <a:pt x="12181" y="158"/>
                  </a:lnTo>
                  <a:cubicBezTo>
                    <a:pt x="12196" y="143"/>
                    <a:pt x="12206" y="122"/>
                    <a:pt x="12201" y="101"/>
                  </a:cubicBezTo>
                  <a:cubicBezTo>
                    <a:pt x="12196" y="81"/>
                    <a:pt x="12175" y="65"/>
                    <a:pt x="12155" y="65"/>
                  </a:cubicBezTo>
                  <a:lnTo>
                    <a:pt x="3718" y="3"/>
                  </a:lnTo>
                  <a:cubicBezTo>
                    <a:pt x="3716" y="1"/>
                    <a:pt x="3714" y="0"/>
                    <a:pt x="3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65"/>
            <p:cNvSpPr/>
            <p:nvPr/>
          </p:nvSpPr>
          <p:spPr>
            <a:xfrm>
              <a:off x="3202825" y="2119175"/>
              <a:ext cx="228325" cy="32075"/>
            </a:xfrm>
            <a:custGeom>
              <a:avLst/>
              <a:gdLst/>
              <a:ahLst/>
              <a:cxnLst/>
              <a:rect l="l" t="t" r="r" b="b"/>
              <a:pathLst>
                <a:path w="9133" h="1283" extrusionOk="0">
                  <a:moveTo>
                    <a:pt x="0" y="0"/>
                  </a:moveTo>
                  <a:lnTo>
                    <a:pt x="115" y="1033"/>
                  </a:lnTo>
                  <a:lnTo>
                    <a:pt x="9091" y="1282"/>
                  </a:lnTo>
                  <a:lnTo>
                    <a:pt x="9091" y="1282"/>
                  </a:lnTo>
                  <a:cubicBezTo>
                    <a:pt x="9039" y="1028"/>
                    <a:pt x="8961" y="805"/>
                    <a:pt x="9029" y="556"/>
                  </a:cubicBezTo>
                  <a:lnTo>
                    <a:pt x="9132" y="146"/>
                  </a:lnTo>
                  <a:lnTo>
                    <a:pt x="0" y="0"/>
                  </a:lnTo>
                  <a:close/>
                  <a:moveTo>
                    <a:pt x="9091" y="1282"/>
                  </a:moveTo>
                  <a:cubicBezTo>
                    <a:pt x="9091" y="1282"/>
                    <a:pt x="9091" y="1282"/>
                    <a:pt x="9091" y="1283"/>
                  </a:cubicBezTo>
                  <a:lnTo>
                    <a:pt x="9096" y="1283"/>
                  </a:lnTo>
                  <a:lnTo>
                    <a:pt x="9091" y="1282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65"/>
            <p:cNvSpPr/>
            <p:nvPr/>
          </p:nvSpPr>
          <p:spPr>
            <a:xfrm>
              <a:off x="3430475" y="2081400"/>
              <a:ext cx="73225" cy="66475"/>
            </a:xfrm>
            <a:custGeom>
              <a:avLst/>
              <a:gdLst/>
              <a:ahLst/>
              <a:cxnLst/>
              <a:rect l="l" t="t" r="r" b="b"/>
              <a:pathLst>
                <a:path w="2929" h="2659" extrusionOk="0">
                  <a:moveTo>
                    <a:pt x="2929" y="0"/>
                  </a:moveTo>
                  <a:lnTo>
                    <a:pt x="26" y="1657"/>
                  </a:lnTo>
                  <a:lnTo>
                    <a:pt x="1" y="2659"/>
                  </a:lnTo>
                  <a:lnTo>
                    <a:pt x="2757" y="1075"/>
                  </a:lnTo>
                  <a:cubicBezTo>
                    <a:pt x="2742" y="867"/>
                    <a:pt x="2752" y="665"/>
                    <a:pt x="2788" y="462"/>
                  </a:cubicBezTo>
                  <a:lnTo>
                    <a:pt x="2788" y="462"/>
                  </a:lnTo>
                  <a:lnTo>
                    <a:pt x="2056" y="826"/>
                  </a:lnTo>
                  <a:lnTo>
                    <a:pt x="2056" y="826"/>
                  </a:lnTo>
                  <a:lnTo>
                    <a:pt x="2804" y="374"/>
                  </a:lnTo>
                  <a:cubicBezTo>
                    <a:pt x="2830" y="270"/>
                    <a:pt x="2872" y="83"/>
                    <a:pt x="292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65"/>
            <p:cNvSpPr/>
            <p:nvPr/>
          </p:nvSpPr>
          <p:spPr>
            <a:xfrm>
              <a:off x="3211675" y="2127350"/>
              <a:ext cx="17025" cy="14075"/>
            </a:xfrm>
            <a:custGeom>
              <a:avLst/>
              <a:gdLst/>
              <a:ahLst/>
              <a:cxnLst/>
              <a:rect l="l" t="t" r="r" b="b"/>
              <a:pathLst>
                <a:path w="681" h="563" extrusionOk="0">
                  <a:moveTo>
                    <a:pt x="393" y="0"/>
                  </a:moveTo>
                  <a:cubicBezTo>
                    <a:pt x="390" y="0"/>
                    <a:pt x="387" y="0"/>
                    <a:pt x="384" y="0"/>
                  </a:cubicBezTo>
                  <a:cubicBezTo>
                    <a:pt x="381" y="0"/>
                    <a:pt x="379" y="0"/>
                    <a:pt x="377" y="0"/>
                  </a:cubicBezTo>
                  <a:cubicBezTo>
                    <a:pt x="122" y="0"/>
                    <a:pt x="1" y="318"/>
                    <a:pt x="191" y="488"/>
                  </a:cubicBezTo>
                  <a:cubicBezTo>
                    <a:pt x="248" y="540"/>
                    <a:pt x="314" y="563"/>
                    <a:pt x="378" y="563"/>
                  </a:cubicBezTo>
                  <a:cubicBezTo>
                    <a:pt x="534" y="563"/>
                    <a:pt x="681" y="429"/>
                    <a:pt x="659" y="249"/>
                  </a:cubicBezTo>
                  <a:cubicBezTo>
                    <a:pt x="649" y="107"/>
                    <a:pt x="534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65"/>
            <p:cNvSpPr/>
            <p:nvPr/>
          </p:nvSpPr>
          <p:spPr>
            <a:xfrm>
              <a:off x="3235400" y="2130450"/>
              <a:ext cx="179525" cy="11325"/>
            </a:xfrm>
            <a:custGeom>
              <a:avLst/>
              <a:gdLst/>
              <a:ahLst/>
              <a:cxnLst/>
              <a:rect l="l" t="t" r="r" b="b"/>
              <a:pathLst>
                <a:path w="7181" h="453" extrusionOk="0">
                  <a:moveTo>
                    <a:pt x="0" y="1"/>
                  </a:moveTo>
                  <a:lnTo>
                    <a:pt x="16" y="281"/>
                  </a:lnTo>
                  <a:lnTo>
                    <a:pt x="7181" y="453"/>
                  </a:lnTo>
                  <a:lnTo>
                    <a:pt x="7170" y="1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65"/>
            <p:cNvSpPr/>
            <p:nvPr/>
          </p:nvSpPr>
          <p:spPr>
            <a:xfrm>
              <a:off x="3324575" y="2087625"/>
              <a:ext cx="6125" cy="26500"/>
            </a:xfrm>
            <a:custGeom>
              <a:avLst/>
              <a:gdLst/>
              <a:ahLst/>
              <a:cxnLst/>
              <a:rect l="l" t="t" r="r" b="b"/>
              <a:pathLst>
                <a:path w="245" h="106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0" y="354"/>
                    <a:pt x="52" y="738"/>
                    <a:pt x="244" y="1060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5"/>
            <p:cNvSpPr/>
            <p:nvPr/>
          </p:nvSpPr>
          <p:spPr>
            <a:xfrm>
              <a:off x="3101075" y="2087100"/>
              <a:ext cx="229625" cy="57400"/>
            </a:xfrm>
            <a:custGeom>
              <a:avLst/>
              <a:gdLst/>
              <a:ahLst/>
              <a:cxnLst/>
              <a:rect l="l" t="t" r="r" b="b"/>
              <a:pathLst>
                <a:path w="9185" h="2296" extrusionOk="0">
                  <a:moveTo>
                    <a:pt x="9044" y="1"/>
                  </a:moveTo>
                  <a:lnTo>
                    <a:pt x="0" y="1299"/>
                  </a:lnTo>
                  <a:lnTo>
                    <a:pt x="275" y="2296"/>
                  </a:lnTo>
                  <a:lnTo>
                    <a:pt x="9184" y="1127"/>
                  </a:lnTo>
                  <a:cubicBezTo>
                    <a:pt x="9096" y="883"/>
                    <a:pt x="8982" y="676"/>
                    <a:pt x="9002" y="416"/>
                  </a:cubicBezTo>
                  <a:lnTo>
                    <a:pt x="90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5"/>
            <p:cNvSpPr/>
            <p:nvPr/>
          </p:nvSpPr>
          <p:spPr>
            <a:xfrm>
              <a:off x="3099775" y="2085800"/>
              <a:ext cx="232225" cy="59875"/>
            </a:xfrm>
            <a:custGeom>
              <a:avLst/>
              <a:gdLst/>
              <a:ahLst/>
              <a:cxnLst/>
              <a:rect l="l" t="t" r="r" b="b"/>
              <a:pathLst>
                <a:path w="9289" h="2395" extrusionOk="0">
                  <a:moveTo>
                    <a:pt x="9044" y="110"/>
                  </a:moveTo>
                  <a:lnTo>
                    <a:pt x="9008" y="463"/>
                  </a:lnTo>
                  <a:cubicBezTo>
                    <a:pt x="8992" y="686"/>
                    <a:pt x="9060" y="868"/>
                    <a:pt x="9137" y="1060"/>
                  </a:cubicBezTo>
                  <a:cubicBezTo>
                    <a:pt x="9148" y="1086"/>
                    <a:pt x="9158" y="1112"/>
                    <a:pt x="9169" y="1138"/>
                  </a:cubicBezTo>
                  <a:lnTo>
                    <a:pt x="369" y="2296"/>
                  </a:lnTo>
                  <a:lnTo>
                    <a:pt x="114" y="1387"/>
                  </a:lnTo>
                  <a:lnTo>
                    <a:pt x="9044" y="110"/>
                  </a:lnTo>
                  <a:close/>
                  <a:moveTo>
                    <a:pt x="9091" y="1"/>
                  </a:moveTo>
                  <a:lnTo>
                    <a:pt x="47" y="1299"/>
                  </a:lnTo>
                  <a:cubicBezTo>
                    <a:pt x="31" y="1304"/>
                    <a:pt x="21" y="1309"/>
                    <a:pt x="11" y="1325"/>
                  </a:cubicBezTo>
                  <a:cubicBezTo>
                    <a:pt x="5" y="1335"/>
                    <a:pt x="0" y="1351"/>
                    <a:pt x="5" y="1361"/>
                  </a:cubicBezTo>
                  <a:lnTo>
                    <a:pt x="280" y="2363"/>
                  </a:lnTo>
                  <a:cubicBezTo>
                    <a:pt x="286" y="2384"/>
                    <a:pt x="306" y="2394"/>
                    <a:pt x="327" y="2394"/>
                  </a:cubicBezTo>
                  <a:lnTo>
                    <a:pt x="338" y="2394"/>
                  </a:lnTo>
                  <a:lnTo>
                    <a:pt x="9241" y="1226"/>
                  </a:lnTo>
                  <a:cubicBezTo>
                    <a:pt x="9272" y="1221"/>
                    <a:pt x="9288" y="1190"/>
                    <a:pt x="9278" y="1164"/>
                  </a:cubicBezTo>
                  <a:cubicBezTo>
                    <a:pt x="9262" y="1117"/>
                    <a:pt x="9247" y="1070"/>
                    <a:pt x="9226" y="1024"/>
                  </a:cubicBezTo>
                  <a:cubicBezTo>
                    <a:pt x="9153" y="842"/>
                    <a:pt x="9086" y="671"/>
                    <a:pt x="9106" y="473"/>
                  </a:cubicBezTo>
                  <a:lnTo>
                    <a:pt x="9148" y="58"/>
                  </a:lnTo>
                  <a:cubicBezTo>
                    <a:pt x="9148" y="42"/>
                    <a:pt x="9143" y="27"/>
                    <a:pt x="9132" y="16"/>
                  </a:cubicBezTo>
                  <a:cubicBezTo>
                    <a:pt x="9122" y="6"/>
                    <a:pt x="9106" y="1"/>
                    <a:pt x="9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65"/>
            <p:cNvSpPr/>
            <p:nvPr/>
          </p:nvSpPr>
          <p:spPr>
            <a:xfrm>
              <a:off x="3101075" y="2033250"/>
              <a:ext cx="292300" cy="86325"/>
            </a:xfrm>
            <a:custGeom>
              <a:avLst/>
              <a:gdLst/>
              <a:ahLst/>
              <a:cxnLst/>
              <a:rect l="l" t="t" r="r" b="b"/>
              <a:pathLst>
                <a:path w="11692" h="3453" extrusionOk="0">
                  <a:moveTo>
                    <a:pt x="11692" y="0"/>
                  </a:moveTo>
                  <a:lnTo>
                    <a:pt x="3349" y="1272"/>
                  </a:lnTo>
                  <a:lnTo>
                    <a:pt x="0" y="3453"/>
                  </a:lnTo>
                  <a:lnTo>
                    <a:pt x="9044" y="2155"/>
                  </a:lnTo>
                  <a:lnTo>
                    <a:pt x="116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5"/>
            <p:cNvSpPr/>
            <p:nvPr/>
          </p:nvSpPr>
          <p:spPr>
            <a:xfrm>
              <a:off x="3101075" y="2033250"/>
              <a:ext cx="292300" cy="86325"/>
            </a:xfrm>
            <a:custGeom>
              <a:avLst/>
              <a:gdLst/>
              <a:ahLst/>
              <a:cxnLst/>
              <a:rect l="l" t="t" r="r" b="b"/>
              <a:pathLst>
                <a:path w="11692" h="3453" extrusionOk="0">
                  <a:moveTo>
                    <a:pt x="11692" y="0"/>
                  </a:moveTo>
                  <a:lnTo>
                    <a:pt x="3349" y="1272"/>
                  </a:lnTo>
                  <a:lnTo>
                    <a:pt x="0" y="3453"/>
                  </a:lnTo>
                  <a:lnTo>
                    <a:pt x="9044" y="215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65"/>
            <p:cNvSpPr/>
            <p:nvPr/>
          </p:nvSpPr>
          <p:spPr>
            <a:xfrm>
              <a:off x="3327150" y="2034025"/>
              <a:ext cx="65450" cy="77900"/>
            </a:xfrm>
            <a:custGeom>
              <a:avLst/>
              <a:gdLst/>
              <a:ahLst/>
              <a:cxnLst/>
              <a:rect l="l" t="t" r="r" b="b"/>
              <a:pathLst>
                <a:path w="2618" h="3116" extrusionOk="0">
                  <a:moveTo>
                    <a:pt x="2618" y="0"/>
                  </a:moveTo>
                  <a:lnTo>
                    <a:pt x="1" y="2124"/>
                  </a:lnTo>
                  <a:lnTo>
                    <a:pt x="131" y="3115"/>
                  </a:lnTo>
                  <a:lnTo>
                    <a:pt x="2602" y="1117"/>
                  </a:lnTo>
                  <a:cubicBezTo>
                    <a:pt x="2560" y="914"/>
                    <a:pt x="2535" y="712"/>
                    <a:pt x="2540" y="504"/>
                  </a:cubicBezTo>
                  <a:lnTo>
                    <a:pt x="2540" y="504"/>
                  </a:lnTo>
                  <a:lnTo>
                    <a:pt x="1875" y="976"/>
                  </a:lnTo>
                  <a:lnTo>
                    <a:pt x="2540" y="416"/>
                  </a:lnTo>
                  <a:cubicBezTo>
                    <a:pt x="2550" y="307"/>
                    <a:pt x="2571" y="94"/>
                    <a:pt x="2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65"/>
            <p:cNvSpPr/>
            <p:nvPr/>
          </p:nvSpPr>
          <p:spPr>
            <a:xfrm>
              <a:off x="3326000" y="2032825"/>
              <a:ext cx="67900" cy="80275"/>
            </a:xfrm>
            <a:custGeom>
              <a:avLst/>
              <a:gdLst/>
              <a:ahLst/>
              <a:cxnLst/>
              <a:rect l="l" t="t" r="r" b="b"/>
              <a:pathLst>
                <a:path w="2716" h="3211" extrusionOk="0">
                  <a:moveTo>
                    <a:pt x="2575" y="189"/>
                  </a:moveTo>
                  <a:lnTo>
                    <a:pt x="2575" y="189"/>
                  </a:lnTo>
                  <a:cubicBezTo>
                    <a:pt x="2560" y="266"/>
                    <a:pt x="2549" y="360"/>
                    <a:pt x="2544" y="443"/>
                  </a:cubicBezTo>
                  <a:lnTo>
                    <a:pt x="1895" y="988"/>
                  </a:lnTo>
                  <a:cubicBezTo>
                    <a:pt x="1874" y="1009"/>
                    <a:pt x="1869" y="1035"/>
                    <a:pt x="1885" y="1056"/>
                  </a:cubicBezTo>
                  <a:cubicBezTo>
                    <a:pt x="1894" y="1068"/>
                    <a:pt x="1908" y="1073"/>
                    <a:pt x="1923" y="1073"/>
                  </a:cubicBezTo>
                  <a:cubicBezTo>
                    <a:pt x="1933" y="1073"/>
                    <a:pt x="1944" y="1070"/>
                    <a:pt x="1952" y="1066"/>
                  </a:cubicBezTo>
                  <a:lnTo>
                    <a:pt x="2534" y="645"/>
                  </a:lnTo>
                  <a:cubicBezTo>
                    <a:pt x="2539" y="812"/>
                    <a:pt x="2560" y="978"/>
                    <a:pt x="2596" y="1144"/>
                  </a:cubicBezTo>
                  <a:lnTo>
                    <a:pt x="213" y="3070"/>
                  </a:lnTo>
                  <a:lnTo>
                    <a:pt x="99" y="2193"/>
                  </a:lnTo>
                  <a:lnTo>
                    <a:pt x="2575" y="189"/>
                  </a:lnTo>
                  <a:close/>
                  <a:moveTo>
                    <a:pt x="2661" y="0"/>
                  </a:moveTo>
                  <a:cubicBezTo>
                    <a:pt x="2651" y="0"/>
                    <a:pt x="2640" y="4"/>
                    <a:pt x="2632" y="12"/>
                  </a:cubicBezTo>
                  <a:lnTo>
                    <a:pt x="16" y="2135"/>
                  </a:lnTo>
                  <a:cubicBezTo>
                    <a:pt x="5" y="2146"/>
                    <a:pt x="0" y="2161"/>
                    <a:pt x="0" y="2177"/>
                  </a:cubicBezTo>
                  <a:lnTo>
                    <a:pt x="130" y="3169"/>
                  </a:lnTo>
                  <a:cubicBezTo>
                    <a:pt x="130" y="3189"/>
                    <a:pt x="146" y="3200"/>
                    <a:pt x="161" y="3210"/>
                  </a:cubicBezTo>
                  <a:lnTo>
                    <a:pt x="177" y="3210"/>
                  </a:lnTo>
                  <a:cubicBezTo>
                    <a:pt x="187" y="3210"/>
                    <a:pt x="203" y="3205"/>
                    <a:pt x="208" y="3200"/>
                  </a:cubicBezTo>
                  <a:lnTo>
                    <a:pt x="2679" y="1201"/>
                  </a:lnTo>
                  <a:cubicBezTo>
                    <a:pt x="2695" y="1191"/>
                    <a:pt x="2700" y="1170"/>
                    <a:pt x="2695" y="1154"/>
                  </a:cubicBezTo>
                  <a:cubicBezTo>
                    <a:pt x="2653" y="957"/>
                    <a:pt x="2632" y="755"/>
                    <a:pt x="2632" y="552"/>
                  </a:cubicBezTo>
                  <a:cubicBezTo>
                    <a:pt x="2632" y="531"/>
                    <a:pt x="2622" y="516"/>
                    <a:pt x="2606" y="510"/>
                  </a:cubicBezTo>
                  <a:lnTo>
                    <a:pt x="2617" y="500"/>
                  </a:lnTo>
                  <a:cubicBezTo>
                    <a:pt x="2622" y="490"/>
                    <a:pt x="2632" y="479"/>
                    <a:pt x="2632" y="469"/>
                  </a:cubicBezTo>
                  <a:cubicBezTo>
                    <a:pt x="2638" y="334"/>
                    <a:pt x="2664" y="199"/>
                    <a:pt x="2705" y="69"/>
                  </a:cubicBezTo>
                  <a:cubicBezTo>
                    <a:pt x="2715" y="48"/>
                    <a:pt x="2710" y="28"/>
                    <a:pt x="2690" y="12"/>
                  </a:cubicBezTo>
                  <a:cubicBezTo>
                    <a:pt x="2682" y="4"/>
                    <a:pt x="2671" y="0"/>
                    <a:pt x="2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5"/>
            <p:cNvSpPr/>
            <p:nvPr/>
          </p:nvSpPr>
          <p:spPr>
            <a:xfrm>
              <a:off x="3330400" y="2061400"/>
              <a:ext cx="66225" cy="53900"/>
            </a:xfrm>
            <a:custGeom>
              <a:avLst/>
              <a:gdLst/>
              <a:ahLst/>
              <a:cxnLst/>
              <a:rect l="l" t="t" r="r" b="b"/>
              <a:pathLst>
                <a:path w="2649" h="2156" extrusionOk="0">
                  <a:moveTo>
                    <a:pt x="2649" y="1"/>
                  </a:moveTo>
                  <a:lnTo>
                    <a:pt x="2477" y="16"/>
                  </a:lnTo>
                  <a:lnTo>
                    <a:pt x="1" y="2020"/>
                  </a:lnTo>
                  <a:lnTo>
                    <a:pt x="11" y="2155"/>
                  </a:lnTo>
                  <a:lnTo>
                    <a:pt x="26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5"/>
            <p:cNvSpPr/>
            <p:nvPr/>
          </p:nvSpPr>
          <p:spPr>
            <a:xfrm>
              <a:off x="3329250" y="2060225"/>
              <a:ext cx="69150" cy="56250"/>
            </a:xfrm>
            <a:custGeom>
              <a:avLst/>
              <a:gdLst/>
              <a:ahLst/>
              <a:cxnLst/>
              <a:rect l="l" t="t" r="r" b="b"/>
              <a:pathLst>
                <a:path w="2766" h="2250" extrusionOk="0">
                  <a:moveTo>
                    <a:pt x="2544" y="110"/>
                  </a:moveTo>
                  <a:lnTo>
                    <a:pt x="99" y="2104"/>
                  </a:lnTo>
                  <a:lnTo>
                    <a:pt x="99" y="2088"/>
                  </a:lnTo>
                  <a:lnTo>
                    <a:pt x="2544" y="110"/>
                  </a:lnTo>
                  <a:close/>
                  <a:moveTo>
                    <a:pt x="2695" y="1"/>
                  </a:moveTo>
                  <a:cubicBezTo>
                    <a:pt x="2693" y="1"/>
                    <a:pt x="2691" y="1"/>
                    <a:pt x="2689" y="1"/>
                  </a:cubicBezTo>
                  <a:lnTo>
                    <a:pt x="2518" y="17"/>
                  </a:lnTo>
                  <a:cubicBezTo>
                    <a:pt x="2508" y="17"/>
                    <a:pt x="2497" y="22"/>
                    <a:pt x="2492" y="27"/>
                  </a:cubicBezTo>
                  <a:lnTo>
                    <a:pt x="16" y="2031"/>
                  </a:lnTo>
                  <a:cubicBezTo>
                    <a:pt x="5" y="2036"/>
                    <a:pt x="0" y="2052"/>
                    <a:pt x="0" y="2067"/>
                  </a:cubicBezTo>
                  <a:lnTo>
                    <a:pt x="5" y="2202"/>
                  </a:lnTo>
                  <a:cubicBezTo>
                    <a:pt x="5" y="2223"/>
                    <a:pt x="21" y="2239"/>
                    <a:pt x="36" y="2244"/>
                  </a:cubicBezTo>
                  <a:cubicBezTo>
                    <a:pt x="42" y="2249"/>
                    <a:pt x="47" y="2249"/>
                    <a:pt x="57" y="2249"/>
                  </a:cubicBezTo>
                  <a:cubicBezTo>
                    <a:pt x="68" y="2249"/>
                    <a:pt x="78" y="2244"/>
                    <a:pt x="88" y="2239"/>
                  </a:cubicBezTo>
                  <a:lnTo>
                    <a:pt x="2726" y="89"/>
                  </a:lnTo>
                  <a:cubicBezTo>
                    <a:pt x="2766" y="59"/>
                    <a:pt x="2743" y="1"/>
                    <a:pt x="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5"/>
            <p:cNvSpPr/>
            <p:nvPr/>
          </p:nvSpPr>
          <p:spPr>
            <a:xfrm>
              <a:off x="3099775" y="2031950"/>
              <a:ext cx="295250" cy="88800"/>
            </a:xfrm>
            <a:custGeom>
              <a:avLst/>
              <a:gdLst/>
              <a:ahLst/>
              <a:cxnLst/>
              <a:rect l="l" t="t" r="r" b="b"/>
              <a:pathLst>
                <a:path w="11810" h="3552" extrusionOk="0">
                  <a:moveTo>
                    <a:pt x="11572" y="125"/>
                  </a:moveTo>
                  <a:lnTo>
                    <a:pt x="9075" y="2155"/>
                  </a:lnTo>
                  <a:lnTo>
                    <a:pt x="265" y="3422"/>
                  </a:lnTo>
                  <a:lnTo>
                    <a:pt x="3416" y="1366"/>
                  </a:lnTo>
                  <a:lnTo>
                    <a:pt x="11572" y="125"/>
                  </a:lnTo>
                  <a:close/>
                  <a:moveTo>
                    <a:pt x="11744" y="0"/>
                  </a:moveTo>
                  <a:cubicBezTo>
                    <a:pt x="11742" y="0"/>
                    <a:pt x="11740" y="0"/>
                    <a:pt x="11739" y="0"/>
                  </a:cubicBezTo>
                  <a:lnTo>
                    <a:pt x="3395" y="1272"/>
                  </a:lnTo>
                  <a:cubicBezTo>
                    <a:pt x="3385" y="1272"/>
                    <a:pt x="3380" y="1278"/>
                    <a:pt x="3375" y="1283"/>
                  </a:cubicBezTo>
                  <a:lnTo>
                    <a:pt x="26" y="3463"/>
                  </a:lnTo>
                  <a:cubicBezTo>
                    <a:pt x="5" y="3474"/>
                    <a:pt x="0" y="3500"/>
                    <a:pt x="11" y="3520"/>
                  </a:cubicBezTo>
                  <a:cubicBezTo>
                    <a:pt x="16" y="3541"/>
                    <a:pt x="31" y="3551"/>
                    <a:pt x="52" y="3551"/>
                  </a:cubicBezTo>
                  <a:lnTo>
                    <a:pt x="62" y="3551"/>
                  </a:lnTo>
                  <a:lnTo>
                    <a:pt x="9106" y="2254"/>
                  </a:lnTo>
                  <a:cubicBezTo>
                    <a:pt x="9112" y="2254"/>
                    <a:pt x="9122" y="2248"/>
                    <a:pt x="9127" y="2243"/>
                  </a:cubicBezTo>
                  <a:lnTo>
                    <a:pt x="11775" y="89"/>
                  </a:lnTo>
                  <a:cubicBezTo>
                    <a:pt x="11810" y="59"/>
                    <a:pt x="11787" y="0"/>
                    <a:pt x="11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5"/>
            <p:cNvSpPr/>
            <p:nvPr/>
          </p:nvSpPr>
          <p:spPr>
            <a:xfrm>
              <a:off x="3101075" y="2087100"/>
              <a:ext cx="229625" cy="57400"/>
            </a:xfrm>
            <a:custGeom>
              <a:avLst/>
              <a:gdLst/>
              <a:ahLst/>
              <a:cxnLst/>
              <a:rect l="l" t="t" r="r" b="b"/>
              <a:pathLst>
                <a:path w="9185" h="2296" extrusionOk="0">
                  <a:moveTo>
                    <a:pt x="9044" y="1"/>
                  </a:moveTo>
                  <a:lnTo>
                    <a:pt x="0" y="1299"/>
                  </a:lnTo>
                  <a:lnTo>
                    <a:pt x="275" y="2296"/>
                  </a:lnTo>
                  <a:lnTo>
                    <a:pt x="9184" y="1127"/>
                  </a:lnTo>
                  <a:cubicBezTo>
                    <a:pt x="9096" y="883"/>
                    <a:pt x="8982" y="676"/>
                    <a:pt x="9002" y="416"/>
                  </a:cubicBezTo>
                  <a:lnTo>
                    <a:pt x="904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5"/>
            <p:cNvSpPr/>
            <p:nvPr/>
          </p:nvSpPr>
          <p:spPr>
            <a:xfrm>
              <a:off x="3327150" y="2034675"/>
              <a:ext cx="65050" cy="77250"/>
            </a:xfrm>
            <a:custGeom>
              <a:avLst/>
              <a:gdLst/>
              <a:ahLst/>
              <a:cxnLst/>
              <a:rect l="l" t="t" r="r" b="b"/>
              <a:pathLst>
                <a:path w="2602" h="3090" extrusionOk="0">
                  <a:moveTo>
                    <a:pt x="2602" y="0"/>
                  </a:moveTo>
                  <a:lnTo>
                    <a:pt x="1" y="2098"/>
                  </a:lnTo>
                  <a:lnTo>
                    <a:pt x="131" y="3089"/>
                  </a:lnTo>
                  <a:lnTo>
                    <a:pt x="2602" y="1091"/>
                  </a:lnTo>
                  <a:cubicBezTo>
                    <a:pt x="2560" y="888"/>
                    <a:pt x="2535" y="686"/>
                    <a:pt x="2540" y="478"/>
                  </a:cubicBezTo>
                  <a:lnTo>
                    <a:pt x="2540" y="478"/>
                  </a:lnTo>
                  <a:lnTo>
                    <a:pt x="1875" y="950"/>
                  </a:lnTo>
                  <a:lnTo>
                    <a:pt x="2540" y="390"/>
                  </a:lnTo>
                  <a:cubicBezTo>
                    <a:pt x="2550" y="281"/>
                    <a:pt x="2560" y="94"/>
                    <a:pt x="260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5"/>
            <p:cNvSpPr/>
            <p:nvPr/>
          </p:nvSpPr>
          <p:spPr>
            <a:xfrm>
              <a:off x="3112350" y="2124475"/>
              <a:ext cx="17425" cy="14175"/>
            </a:xfrm>
            <a:custGeom>
              <a:avLst/>
              <a:gdLst/>
              <a:ahLst/>
              <a:cxnLst/>
              <a:rect l="l" t="t" r="r" b="b"/>
              <a:pathLst>
                <a:path w="697" h="567" extrusionOk="0">
                  <a:moveTo>
                    <a:pt x="388" y="0"/>
                  </a:moveTo>
                  <a:cubicBezTo>
                    <a:pt x="370" y="0"/>
                    <a:pt x="351" y="2"/>
                    <a:pt x="333" y="6"/>
                  </a:cubicBezTo>
                  <a:cubicBezTo>
                    <a:pt x="79" y="43"/>
                    <a:pt x="1" y="380"/>
                    <a:pt x="219" y="520"/>
                  </a:cubicBezTo>
                  <a:cubicBezTo>
                    <a:pt x="268" y="552"/>
                    <a:pt x="321" y="566"/>
                    <a:pt x="371" y="566"/>
                  </a:cubicBezTo>
                  <a:cubicBezTo>
                    <a:pt x="544" y="566"/>
                    <a:pt x="697" y="401"/>
                    <a:pt x="644" y="209"/>
                  </a:cubicBezTo>
                  <a:cubicBezTo>
                    <a:pt x="617" y="87"/>
                    <a:pt x="508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5"/>
            <p:cNvSpPr/>
            <p:nvPr/>
          </p:nvSpPr>
          <p:spPr>
            <a:xfrm>
              <a:off x="3135075" y="2100475"/>
              <a:ext cx="179000" cy="31825"/>
            </a:xfrm>
            <a:custGeom>
              <a:avLst/>
              <a:gdLst/>
              <a:ahLst/>
              <a:cxnLst/>
              <a:rect l="l" t="t" r="r" b="b"/>
              <a:pathLst>
                <a:path w="7160" h="1273" extrusionOk="0">
                  <a:moveTo>
                    <a:pt x="7102" y="1"/>
                  </a:moveTo>
                  <a:lnTo>
                    <a:pt x="0" y="997"/>
                  </a:lnTo>
                  <a:lnTo>
                    <a:pt x="63" y="1273"/>
                  </a:lnTo>
                  <a:lnTo>
                    <a:pt x="7160" y="312"/>
                  </a:lnTo>
                  <a:lnTo>
                    <a:pt x="7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8" name="Google Shape;2878;p65"/>
          <p:cNvGrpSpPr/>
          <p:nvPr/>
        </p:nvGrpSpPr>
        <p:grpSpPr>
          <a:xfrm>
            <a:off x="1187150" y="91613"/>
            <a:ext cx="3554800" cy="3578363"/>
            <a:chOff x="1187150" y="91613"/>
            <a:chExt cx="3554800" cy="3578363"/>
          </a:xfrm>
        </p:grpSpPr>
        <p:sp>
          <p:nvSpPr>
            <p:cNvPr id="2879" name="Google Shape;2879;p65"/>
            <p:cNvSpPr/>
            <p:nvPr/>
          </p:nvSpPr>
          <p:spPr>
            <a:xfrm>
              <a:off x="1214150" y="125381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5"/>
            <p:cNvSpPr/>
            <p:nvPr/>
          </p:nvSpPr>
          <p:spPr>
            <a:xfrm>
              <a:off x="1555475" y="1280825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5"/>
            <p:cNvSpPr/>
            <p:nvPr/>
          </p:nvSpPr>
          <p:spPr>
            <a:xfrm>
              <a:off x="1187150" y="157125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5"/>
            <p:cNvSpPr/>
            <p:nvPr/>
          </p:nvSpPr>
          <p:spPr>
            <a:xfrm rot="4514075">
              <a:off x="2482102" y="21525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5"/>
            <p:cNvSpPr/>
            <p:nvPr/>
          </p:nvSpPr>
          <p:spPr>
            <a:xfrm rot="4504115">
              <a:off x="2426887" y="500690"/>
              <a:ext cx="18629" cy="18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5"/>
            <p:cNvSpPr/>
            <p:nvPr/>
          </p:nvSpPr>
          <p:spPr>
            <a:xfrm rot="4511497">
              <a:off x="2178984" y="327525"/>
              <a:ext cx="26997" cy="26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5"/>
            <p:cNvSpPr/>
            <p:nvPr/>
          </p:nvSpPr>
          <p:spPr>
            <a:xfrm rot="4511497">
              <a:off x="2059704" y="544066"/>
              <a:ext cx="26997" cy="26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5"/>
            <p:cNvSpPr/>
            <p:nvPr/>
          </p:nvSpPr>
          <p:spPr>
            <a:xfrm>
              <a:off x="1480125" y="962750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5"/>
            <p:cNvSpPr/>
            <p:nvPr/>
          </p:nvSpPr>
          <p:spPr>
            <a:xfrm rot="4504115">
              <a:off x="2296730" y="594355"/>
              <a:ext cx="18629" cy="18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5"/>
            <p:cNvSpPr/>
            <p:nvPr/>
          </p:nvSpPr>
          <p:spPr>
            <a:xfrm>
              <a:off x="1829850" y="860700"/>
              <a:ext cx="186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5"/>
            <p:cNvSpPr/>
            <p:nvPr/>
          </p:nvSpPr>
          <p:spPr>
            <a:xfrm>
              <a:off x="2856700" y="9161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5"/>
            <p:cNvSpPr/>
            <p:nvPr/>
          </p:nvSpPr>
          <p:spPr>
            <a:xfrm rot="4504115">
              <a:off x="3180362" y="120665"/>
              <a:ext cx="18629" cy="18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5"/>
            <p:cNvSpPr/>
            <p:nvPr/>
          </p:nvSpPr>
          <p:spPr>
            <a:xfrm>
              <a:off x="1549025" y="2103200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5"/>
            <p:cNvSpPr/>
            <p:nvPr/>
          </p:nvSpPr>
          <p:spPr>
            <a:xfrm>
              <a:off x="1850200" y="2307875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5"/>
            <p:cNvSpPr/>
            <p:nvPr/>
          </p:nvSpPr>
          <p:spPr>
            <a:xfrm>
              <a:off x="2447750" y="115136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5"/>
            <p:cNvSpPr/>
            <p:nvPr/>
          </p:nvSpPr>
          <p:spPr>
            <a:xfrm rot="4514075">
              <a:off x="2779652" y="90365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5"/>
            <p:cNvSpPr/>
            <p:nvPr/>
          </p:nvSpPr>
          <p:spPr>
            <a:xfrm rot="4504115">
              <a:off x="3303912" y="409790"/>
              <a:ext cx="18629" cy="18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5"/>
            <p:cNvSpPr/>
            <p:nvPr/>
          </p:nvSpPr>
          <p:spPr>
            <a:xfrm>
              <a:off x="1409925" y="2425600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5"/>
            <p:cNvSpPr/>
            <p:nvPr/>
          </p:nvSpPr>
          <p:spPr>
            <a:xfrm>
              <a:off x="3528800" y="54406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5"/>
            <p:cNvSpPr/>
            <p:nvPr/>
          </p:nvSpPr>
          <p:spPr>
            <a:xfrm rot="4514075">
              <a:off x="3917189" y="36325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5"/>
            <p:cNvSpPr/>
            <p:nvPr/>
          </p:nvSpPr>
          <p:spPr>
            <a:xfrm>
              <a:off x="2119588" y="271775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5"/>
            <p:cNvSpPr/>
            <p:nvPr/>
          </p:nvSpPr>
          <p:spPr>
            <a:xfrm>
              <a:off x="3961500" y="87195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5"/>
            <p:cNvSpPr/>
            <p:nvPr/>
          </p:nvSpPr>
          <p:spPr>
            <a:xfrm>
              <a:off x="3113875" y="9691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5"/>
            <p:cNvSpPr/>
            <p:nvPr/>
          </p:nvSpPr>
          <p:spPr>
            <a:xfrm>
              <a:off x="1416375" y="3642975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5"/>
            <p:cNvSpPr/>
            <p:nvPr/>
          </p:nvSpPr>
          <p:spPr>
            <a:xfrm>
              <a:off x="4714950" y="22165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6" name="Google Shape;7306;p84"/>
          <p:cNvGrpSpPr/>
          <p:nvPr/>
        </p:nvGrpSpPr>
        <p:grpSpPr>
          <a:xfrm>
            <a:off x="2624705" y="685343"/>
            <a:ext cx="1053997" cy="786264"/>
            <a:chOff x="3305881" y="234313"/>
            <a:chExt cx="756150" cy="564075"/>
          </a:xfrm>
        </p:grpSpPr>
        <p:sp>
          <p:nvSpPr>
            <p:cNvPr id="7307" name="Google Shape;7307;p84"/>
            <p:cNvSpPr/>
            <p:nvPr/>
          </p:nvSpPr>
          <p:spPr>
            <a:xfrm>
              <a:off x="3305881" y="234313"/>
              <a:ext cx="756150" cy="564075"/>
            </a:xfrm>
            <a:custGeom>
              <a:avLst/>
              <a:gdLst/>
              <a:ahLst/>
              <a:cxnLst/>
              <a:rect l="l" t="t" r="r" b="b"/>
              <a:pathLst>
                <a:path w="30246" h="22563" extrusionOk="0">
                  <a:moveTo>
                    <a:pt x="0" y="0"/>
                  </a:moveTo>
                  <a:lnTo>
                    <a:pt x="30246" y="0"/>
                  </a:lnTo>
                  <a:lnTo>
                    <a:pt x="30246" y="22562"/>
                  </a:lnTo>
                  <a:lnTo>
                    <a:pt x="0" y="225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84"/>
            <p:cNvSpPr/>
            <p:nvPr/>
          </p:nvSpPr>
          <p:spPr>
            <a:xfrm>
              <a:off x="3305881" y="234313"/>
              <a:ext cx="756150" cy="564075"/>
            </a:xfrm>
            <a:custGeom>
              <a:avLst/>
              <a:gdLst/>
              <a:ahLst/>
              <a:cxnLst/>
              <a:rect l="l" t="t" r="r" b="b"/>
              <a:pathLst>
                <a:path w="30246" h="22563" extrusionOk="0">
                  <a:moveTo>
                    <a:pt x="0" y="0"/>
                  </a:moveTo>
                  <a:lnTo>
                    <a:pt x="0" y="22562"/>
                  </a:lnTo>
                  <a:lnTo>
                    <a:pt x="30246" y="22562"/>
                  </a:lnTo>
                  <a:lnTo>
                    <a:pt x="3024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D88794">
                    <a:alpha val="61176"/>
                  </a:srgbClr>
                </a:gs>
              </a:gsLst>
              <a:lin ang="2700006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84"/>
            <p:cNvSpPr/>
            <p:nvPr/>
          </p:nvSpPr>
          <p:spPr>
            <a:xfrm>
              <a:off x="3722600" y="470075"/>
              <a:ext cx="182625" cy="50975"/>
            </a:xfrm>
            <a:custGeom>
              <a:avLst/>
              <a:gdLst/>
              <a:ahLst/>
              <a:cxnLst/>
              <a:rect l="l" t="t" r="r" b="b"/>
              <a:pathLst>
                <a:path w="7305" h="2039" extrusionOk="0">
                  <a:moveTo>
                    <a:pt x="3642" y="0"/>
                  </a:moveTo>
                  <a:cubicBezTo>
                    <a:pt x="3430" y="0"/>
                    <a:pt x="3222" y="13"/>
                    <a:pt x="3022" y="40"/>
                  </a:cubicBezTo>
                  <a:cubicBezTo>
                    <a:pt x="1513" y="246"/>
                    <a:pt x="735" y="1052"/>
                    <a:pt x="735" y="1052"/>
                  </a:cubicBezTo>
                  <a:lnTo>
                    <a:pt x="27" y="1100"/>
                  </a:lnTo>
                  <a:lnTo>
                    <a:pt x="0" y="1285"/>
                  </a:lnTo>
                  <a:cubicBezTo>
                    <a:pt x="0" y="1285"/>
                    <a:pt x="51" y="1284"/>
                    <a:pt x="138" y="1284"/>
                  </a:cubicBezTo>
                  <a:cubicBezTo>
                    <a:pt x="415" y="1284"/>
                    <a:pt x="1055" y="1296"/>
                    <a:pt x="1572" y="1399"/>
                  </a:cubicBezTo>
                  <a:cubicBezTo>
                    <a:pt x="2240" y="1533"/>
                    <a:pt x="3460" y="2038"/>
                    <a:pt x="5298" y="2038"/>
                  </a:cubicBezTo>
                  <a:cubicBezTo>
                    <a:pt x="5334" y="2038"/>
                    <a:pt x="5369" y="2038"/>
                    <a:pt x="5405" y="2038"/>
                  </a:cubicBezTo>
                  <a:cubicBezTo>
                    <a:pt x="7304" y="2019"/>
                    <a:pt x="7192" y="1579"/>
                    <a:pt x="6859" y="1023"/>
                  </a:cubicBezTo>
                  <a:cubicBezTo>
                    <a:pt x="6570" y="541"/>
                    <a:pt x="5030" y="0"/>
                    <a:pt x="3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10" name="Google Shape;7310;p84"/>
            <p:cNvGrpSpPr/>
            <p:nvPr/>
          </p:nvGrpSpPr>
          <p:grpSpPr>
            <a:xfrm>
              <a:off x="3459375" y="327950"/>
              <a:ext cx="466050" cy="395225"/>
              <a:chOff x="3459375" y="327950"/>
              <a:chExt cx="466050" cy="395225"/>
            </a:xfrm>
          </p:grpSpPr>
          <p:sp>
            <p:nvSpPr>
              <p:cNvPr id="7311" name="Google Shape;7311;p84"/>
              <p:cNvSpPr/>
              <p:nvPr/>
            </p:nvSpPr>
            <p:spPr>
              <a:xfrm>
                <a:off x="3749525" y="334925"/>
                <a:ext cx="175900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7036" h="5519" extrusionOk="0">
                    <a:moveTo>
                      <a:pt x="6702" y="1"/>
                    </a:moveTo>
                    <a:cubicBezTo>
                      <a:pt x="5858" y="1"/>
                      <a:pt x="3463" y="948"/>
                      <a:pt x="2395" y="1828"/>
                    </a:cubicBezTo>
                    <a:cubicBezTo>
                      <a:pt x="1050" y="2938"/>
                      <a:pt x="0" y="5519"/>
                      <a:pt x="0" y="5519"/>
                    </a:cubicBezTo>
                    <a:cubicBezTo>
                      <a:pt x="0" y="5519"/>
                      <a:pt x="2083" y="4349"/>
                      <a:pt x="3332" y="3764"/>
                    </a:cubicBezTo>
                    <a:cubicBezTo>
                      <a:pt x="4581" y="3181"/>
                      <a:pt x="6801" y="913"/>
                      <a:pt x="6996" y="209"/>
                    </a:cubicBezTo>
                    <a:cubicBezTo>
                      <a:pt x="7036" y="64"/>
                      <a:pt x="6921" y="1"/>
                      <a:pt x="67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2" name="Google Shape;7312;p84"/>
              <p:cNvSpPr/>
              <p:nvPr/>
            </p:nvSpPr>
            <p:spPr>
              <a:xfrm>
                <a:off x="3629350" y="540375"/>
                <a:ext cx="228425" cy="592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2368" extrusionOk="0">
                    <a:moveTo>
                      <a:pt x="5756" y="1"/>
                    </a:moveTo>
                    <a:cubicBezTo>
                      <a:pt x="4206" y="1"/>
                      <a:pt x="2313" y="627"/>
                      <a:pt x="1193" y="1738"/>
                    </a:cubicBezTo>
                    <a:lnTo>
                      <a:pt x="295" y="1829"/>
                    </a:lnTo>
                    <a:lnTo>
                      <a:pt x="1" y="2124"/>
                    </a:lnTo>
                    <a:lnTo>
                      <a:pt x="1089" y="1989"/>
                    </a:lnTo>
                    <a:lnTo>
                      <a:pt x="1089" y="1989"/>
                    </a:lnTo>
                    <a:cubicBezTo>
                      <a:pt x="1089" y="1989"/>
                      <a:pt x="893" y="2351"/>
                      <a:pt x="2265" y="2351"/>
                    </a:cubicBezTo>
                    <a:cubicBezTo>
                      <a:pt x="2334" y="2351"/>
                      <a:pt x="2407" y="2350"/>
                      <a:pt x="2485" y="2348"/>
                    </a:cubicBezTo>
                    <a:cubicBezTo>
                      <a:pt x="2661" y="2344"/>
                      <a:pt x="2849" y="2342"/>
                      <a:pt x="3044" y="2342"/>
                    </a:cubicBezTo>
                    <a:cubicBezTo>
                      <a:pt x="3793" y="2342"/>
                      <a:pt x="4653" y="2368"/>
                      <a:pt x="5441" y="2368"/>
                    </a:cubicBezTo>
                    <a:cubicBezTo>
                      <a:pt x="6318" y="2368"/>
                      <a:pt x="7106" y="2336"/>
                      <a:pt x="7554" y="2200"/>
                    </a:cubicBezTo>
                    <a:cubicBezTo>
                      <a:pt x="8509" y="1910"/>
                      <a:pt x="9136" y="1583"/>
                      <a:pt x="9136" y="1583"/>
                    </a:cubicBezTo>
                    <a:cubicBezTo>
                      <a:pt x="9136" y="1583"/>
                      <a:pt x="8399" y="466"/>
                      <a:pt x="6758" y="102"/>
                    </a:cubicBezTo>
                    <a:cubicBezTo>
                      <a:pt x="6451" y="34"/>
                      <a:pt x="6112" y="1"/>
                      <a:pt x="57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3" name="Google Shape;7313;p84"/>
              <p:cNvSpPr/>
              <p:nvPr/>
            </p:nvSpPr>
            <p:spPr>
              <a:xfrm>
                <a:off x="3626900" y="397625"/>
                <a:ext cx="108225" cy="185650"/>
              </a:xfrm>
              <a:custGeom>
                <a:avLst/>
                <a:gdLst/>
                <a:ahLst/>
                <a:cxnLst/>
                <a:rect l="l" t="t" r="r" b="b"/>
                <a:pathLst>
                  <a:path w="4329" h="7426" extrusionOk="0">
                    <a:moveTo>
                      <a:pt x="3924" y="0"/>
                    </a:moveTo>
                    <a:cubicBezTo>
                      <a:pt x="3555" y="0"/>
                      <a:pt x="2898" y="112"/>
                      <a:pt x="2210" y="760"/>
                    </a:cubicBezTo>
                    <a:cubicBezTo>
                      <a:pt x="1160" y="1747"/>
                      <a:pt x="60" y="3449"/>
                      <a:pt x="239" y="4726"/>
                    </a:cubicBezTo>
                    <a:cubicBezTo>
                      <a:pt x="419" y="6003"/>
                      <a:pt x="304" y="6398"/>
                      <a:pt x="304" y="6398"/>
                    </a:cubicBezTo>
                    <a:lnTo>
                      <a:pt x="0" y="7425"/>
                    </a:lnTo>
                    <a:lnTo>
                      <a:pt x="425" y="7110"/>
                    </a:lnTo>
                    <a:lnTo>
                      <a:pt x="425" y="7111"/>
                    </a:lnTo>
                    <a:cubicBezTo>
                      <a:pt x="425" y="7111"/>
                      <a:pt x="509" y="6557"/>
                      <a:pt x="501" y="6456"/>
                    </a:cubicBezTo>
                    <a:cubicBezTo>
                      <a:pt x="501" y="6456"/>
                      <a:pt x="857" y="6309"/>
                      <a:pt x="1683" y="5033"/>
                    </a:cubicBezTo>
                    <a:cubicBezTo>
                      <a:pt x="2509" y="3756"/>
                      <a:pt x="3883" y="2046"/>
                      <a:pt x="4106" y="1157"/>
                    </a:cubicBezTo>
                    <a:cubicBezTo>
                      <a:pt x="4328" y="268"/>
                      <a:pt x="4231" y="31"/>
                      <a:pt x="4231" y="31"/>
                    </a:cubicBezTo>
                    <a:cubicBezTo>
                      <a:pt x="4231" y="31"/>
                      <a:pt x="4116" y="0"/>
                      <a:pt x="39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4" name="Google Shape;7314;p84"/>
              <p:cNvSpPr/>
              <p:nvPr/>
            </p:nvSpPr>
            <p:spPr>
              <a:xfrm>
                <a:off x="3459375" y="508750"/>
                <a:ext cx="89500" cy="201750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8070" extrusionOk="0">
                    <a:moveTo>
                      <a:pt x="3409" y="0"/>
                    </a:moveTo>
                    <a:cubicBezTo>
                      <a:pt x="3236" y="0"/>
                      <a:pt x="2349" y="54"/>
                      <a:pt x="1595" y="1105"/>
                    </a:cubicBezTo>
                    <a:cubicBezTo>
                      <a:pt x="754" y="2275"/>
                      <a:pt x="0" y="4157"/>
                      <a:pt x="423" y="5376"/>
                    </a:cubicBezTo>
                    <a:cubicBezTo>
                      <a:pt x="845" y="6594"/>
                      <a:pt x="807" y="7003"/>
                      <a:pt x="807" y="7003"/>
                    </a:cubicBezTo>
                    <a:lnTo>
                      <a:pt x="706" y="8070"/>
                    </a:lnTo>
                    <a:lnTo>
                      <a:pt x="1062" y="7680"/>
                    </a:lnTo>
                    <a:cubicBezTo>
                      <a:pt x="1062" y="7680"/>
                      <a:pt x="1038" y="7120"/>
                      <a:pt x="1012" y="7022"/>
                    </a:cubicBezTo>
                    <a:cubicBezTo>
                      <a:pt x="1012" y="7022"/>
                      <a:pt x="1332" y="6811"/>
                      <a:pt x="1898" y="5399"/>
                    </a:cubicBezTo>
                    <a:cubicBezTo>
                      <a:pt x="2463" y="3988"/>
                      <a:pt x="3484" y="2046"/>
                      <a:pt x="3532" y="1130"/>
                    </a:cubicBezTo>
                    <a:cubicBezTo>
                      <a:pt x="3580" y="215"/>
                      <a:pt x="3439" y="1"/>
                      <a:pt x="3439" y="1"/>
                    </a:cubicBezTo>
                    <a:cubicBezTo>
                      <a:pt x="3439" y="1"/>
                      <a:pt x="3428" y="0"/>
                      <a:pt x="3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5" name="Google Shape;7315;p84"/>
              <p:cNvSpPr/>
              <p:nvPr/>
            </p:nvSpPr>
            <p:spPr>
              <a:xfrm>
                <a:off x="3720750" y="327950"/>
                <a:ext cx="5142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6627" extrusionOk="0">
                    <a:moveTo>
                      <a:pt x="1008" y="1"/>
                    </a:moveTo>
                    <a:cubicBezTo>
                      <a:pt x="1001" y="1"/>
                      <a:pt x="998" y="3"/>
                      <a:pt x="998" y="3"/>
                    </a:cubicBezTo>
                    <a:cubicBezTo>
                      <a:pt x="998" y="3"/>
                      <a:pt x="291" y="347"/>
                      <a:pt x="231" y="1549"/>
                    </a:cubicBezTo>
                    <a:cubicBezTo>
                      <a:pt x="173" y="2753"/>
                      <a:pt x="1" y="3933"/>
                      <a:pt x="349" y="5956"/>
                    </a:cubicBezTo>
                    <a:lnTo>
                      <a:pt x="192" y="6627"/>
                    </a:lnTo>
                    <a:lnTo>
                      <a:pt x="333" y="6465"/>
                    </a:lnTo>
                    <a:lnTo>
                      <a:pt x="530" y="5932"/>
                    </a:lnTo>
                    <a:cubicBezTo>
                      <a:pt x="530" y="5932"/>
                      <a:pt x="1156" y="5433"/>
                      <a:pt x="1418" y="4302"/>
                    </a:cubicBezTo>
                    <a:cubicBezTo>
                      <a:pt x="1680" y="3172"/>
                      <a:pt x="2056" y="1942"/>
                      <a:pt x="1585" y="923"/>
                    </a:cubicBezTo>
                    <a:cubicBezTo>
                      <a:pt x="1190" y="70"/>
                      <a:pt x="1045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6" name="Google Shape;7316;p84"/>
              <p:cNvSpPr/>
              <p:nvPr/>
            </p:nvSpPr>
            <p:spPr>
              <a:xfrm>
                <a:off x="3521800" y="638350"/>
                <a:ext cx="266075" cy="77850"/>
              </a:xfrm>
              <a:custGeom>
                <a:avLst/>
                <a:gdLst/>
                <a:ahLst/>
                <a:cxnLst/>
                <a:rect l="l" t="t" r="r" b="b"/>
                <a:pathLst>
                  <a:path w="10643" h="3114" extrusionOk="0">
                    <a:moveTo>
                      <a:pt x="4693" y="1"/>
                    </a:moveTo>
                    <a:cubicBezTo>
                      <a:pt x="2480" y="1"/>
                      <a:pt x="1008" y="1228"/>
                      <a:pt x="1008" y="1228"/>
                    </a:cubicBezTo>
                    <a:lnTo>
                      <a:pt x="384" y="1312"/>
                    </a:lnTo>
                    <a:lnTo>
                      <a:pt x="384" y="1311"/>
                    </a:lnTo>
                    <a:lnTo>
                      <a:pt x="1" y="1642"/>
                    </a:lnTo>
                    <a:lnTo>
                      <a:pt x="1059" y="1518"/>
                    </a:lnTo>
                    <a:cubicBezTo>
                      <a:pt x="1059" y="1518"/>
                      <a:pt x="2254" y="1893"/>
                      <a:pt x="3095" y="2170"/>
                    </a:cubicBezTo>
                    <a:cubicBezTo>
                      <a:pt x="3938" y="2447"/>
                      <a:pt x="5421" y="2598"/>
                      <a:pt x="7258" y="3019"/>
                    </a:cubicBezTo>
                    <a:cubicBezTo>
                      <a:pt x="7548" y="3086"/>
                      <a:pt x="7830" y="3113"/>
                      <a:pt x="8100" y="3113"/>
                    </a:cubicBezTo>
                    <a:cubicBezTo>
                      <a:pt x="9544" y="3113"/>
                      <a:pt x="10643" y="2317"/>
                      <a:pt x="10643" y="2317"/>
                    </a:cubicBezTo>
                    <a:cubicBezTo>
                      <a:pt x="9782" y="904"/>
                      <a:pt x="7788" y="270"/>
                      <a:pt x="5263" y="28"/>
                    </a:cubicBezTo>
                    <a:cubicBezTo>
                      <a:pt x="5068" y="9"/>
                      <a:pt x="4878" y="1"/>
                      <a:pt x="4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7" name="Google Shape;7317;p84"/>
              <p:cNvSpPr/>
              <p:nvPr/>
            </p:nvSpPr>
            <p:spPr>
              <a:xfrm>
                <a:off x="3555250" y="445575"/>
                <a:ext cx="50625" cy="194400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7776" extrusionOk="0">
                    <a:moveTo>
                      <a:pt x="614" y="1"/>
                    </a:moveTo>
                    <a:cubicBezTo>
                      <a:pt x="585" y="1"/>
                      <a:pt x="554" y="30"/>
                      <a:pt x="515" y="98"/>
                    </a:cubicBezTo>
                    <a:cubicBezTo>
                      <a:pt x="334" y="415"/>
                      <a:pt x="0" y="1541"/>
                      <a:pt x="262" y="2091"/>
                    </a:cubicBezTo>
                    <a:cubicBezTo>
                      <a:pt x="524" y="2642"/>
                      <a:pt x="18" y="3475"/>
                      <a:pt x="982" y="4637"/>
                    </a:cubicBezTo>
                    <a:cubicBezTo>
                      <a:pt x="982" y="4637"/>
                      <a:pt x="1043" y="6466"/>
                      <a:pt x="962" y="6899"/>
                    </a:cubicBezTo>
                    <a:cubicBezTo>
                      <a:pt x="880" y="7331"/>
                      <a:pt x="541" y="7730"/>
                      <a:pt x="541" y="7730"/>
                    </a:cubicBezTo>
                    <a:lnTo>
                      <a:pt x="768" y="7776"/>
                    </a:lnTo>
                    <a:cubicBezTo>
                      <a:pt x="768" y="7776"/>
                      <a:pt x="822" y="7442"/>
                      <a:pt x="1033" y="7285"/>
                    </a:cubicBezTo>
                    <a:cubicBezTo>
                      <a:pt x="1246" y="7127"/>
                      <a:pt x="1574" y="6958"/>
                      <a:pt x="1675" y="6656"/>
                    </a:cubicBezTo>
                    <a:cubicBezTo>
                      <a:pt x="1777" y="6354"/>
                      <a:pt x="2025" y="2249"/>
                      <a:pt x="1962" y="1928"/>
                    </a:cubicBezTo>
                    <a:cubicBezTo>
                      <a:pt x="1899" y="1607"/>
                      <a:pt x="1506" y="990"/>
                      <a:pt x="1107" y="651"/>
                    </a:cubicBezTo>
                    <a:cubicBezTo>
                      <a:pt x="793" y="386"/>
                      <a:pt x="719" y="1"/>
                      <a:pt x="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8" name="Google Shape;7318;p84"/>
              <p:cNvSpPr/>
              <p:nvPr/>
            </p:nvSpPr>
            <p:spPr>
              <a:xfrm>
                <a:off x="3461950" y="460150"/>
                <a:ext cx="306450" cy="263025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10521" extrusionOk="0">
                    <a:moveTo>
                      <a:pt x="11986" y="0"/>
                    </a:moveTo>
                    <a:cubicBezTo>
                      <a:pt x="10806" y="1006"/>
                      <a:pt x="8028" y="3433"/>
                      <a:pt x="5784" y="5641"/>
                    </a:cubicBezTo>
                    <a:cubicBezTo>
                      <a:pt x="3540" y="7848"/>
                      <a:pt x="88" y="10069"/>
                      <a:pt x="88" y="10069"/>
                    </a:cubicBezTo>
                    <a:cubicBezTo>
                      <a:pt x="0" y="10277"/>
                      <a:pt x="170" y="10520"/>
                      <a:pt x="170" y="10520"/>
                    </a:cubicBezTo>
                    <a:cubicBezTo>
                      <a:pt x="170" y="10520"/>
                      <a:pt x="1494" y="9697"/>
                      <a:pt x="2018" y="9203"/>
                    </a:cubicBezTo>
                    <a:cubicBezTo>
                      <a:pt x="2542" y="8710"/>
                      <a:pt x="3702" y="7989"/>
                      <a:pt x="4135" y="7568"/>
                    </a:cubicBezTo>
                    <a:cubicBezTo>
                      <a:pt x="4568" y="7147"/>
                      <a:pt x="5635" y="6118"/>
                      <a:pt x="6391" y="5599"/>
                    </a:cubicBezTo>
                    <a:cubicBezTo>
                      <a:pt x="7147" y="5079"/>
                      <a:pt x="9792" y="2290"/>
                      <a:pt x="10326" y="1776"/>
                    </a:cubicBezTo>
                    <a:cubicBezTo>
                      <a:pt x="10859" y="1262"/>
                      <a:pt x="12256" y="27"/>
                      <a:pt x="12256" y="27"/>
                    </a:cubicBezTo>
                    <a:lnTo>
                      <a:pt x="12257" y="27"/>
                    </a:lnTo>
                    <a:lnTo>
                      <a:pt x="119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19" name="Google Shape;7319;p84"/>
            <p:cNvSpPr/>
            <p:nvPr/>
          </p:nvSpPr>
          <p:spPr>
            <a:xfrm>
              <a:off x="3305881" y="234313"/>
              <a:ext cx="756150" cy="564075"/>
            </a:xfrm>
            <a:custGeom>
              <a:avLst/>
              <a:gdLst/>
              <a:ahLst/>
              <a:cxnLst/>
              <a:rect l="l" t="t" r="r" b="b"/>
              <a:pathLst>
                <a:path w="30246" h="22563" fill="none" extrusionOk="0">
                  <a:moveTo>
                    <a:pt x="0" y="0"/>
                  </a:moveTo>
                  <a:lnTo>
                    <a:pt x="30246" y="0"/>
                  </a:lnTo>
                  <a:lnTo>
                    <a:pt x="30246" y="22562"/>
                  </a:lnTo>
                  <a:lnTo>
                    <a:pt x="0" y="22562"/>
                  </a:lnTo>
                  <a:close/>
                </a:path>
              </a:pathLst>
            </a:custGeom>
            <a:solidFill>
              <a:schemeClr val="dk2"/>
            </a:solidFill>
            <a:ln w="1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84"/>
            <p:cNvSpPr/>
            <p:nvPr/>
          </p:nvSpPr>
          <p:spPr>
            <a:xfrm>
              <a:off x="3342200" y="273750"/>
              <a:ext cx="25600" cy="25550"/>
            </a:xfrm>
            <a:custGeom>
              <a:avLst/>
              <a:gdLst/>
              <a:ahLst/>
              <a:cxnLst/>
              <a:rect l="l" t="t" r="r" b="b"/>
              <a:pathLst>
                <a:path w="1024" h="1022" extrusionOk="0">
                  <a:moveTo>
                    <a:pt x="512" y="0"/>
                  </a:moveTo>
                  <a:cubicBezTo>
                    <a:pt x="229" y="0"/>
                    <a:pt x="1" y="229"/>
                    <a:pt x="1" y="511"/>
                  </a:cubicBezTo>
                  <a:cubicBezTo>
                    <a:pt x="1" y="793"/>
                    <a:pt x="229" y="1022"/>
                    <a:pt x="512" y="1022"/>
                  </a:cubicBezTo>
                  <a:cubicBezTo>
                    <a:pt x="794" y="1022"/>
                    <a:pt x="1024" y="793"/>
                    <a:pt x="1024" y="511"/>
                  </a:cubicBezTo>
                  <a:cubicBezTo>
                    <a:pt x="1024" y="229"/>
                    <a:pt x="794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84"/>
            <p:cNvSpPr/>
            <p:nvPr/>
          </p:nvSpPr>
          <p:spPr>
            <a:xfrm>
              <a:off x="4010650" y="273750"/>
              <a:ext cx="25575" cy="25550"/>
            </a:xfrm>
            <a:custGeom>
              <a:avLst/>
              <a:gdLst/>
              <a:ahLst/>
              <a:cxnLst/>
              <a:rect l="l" t="t" r="r" b="b"/>
              <a:pathLst>
                <a:path w="1023" h="1022" extrusionOk="0">
                  <a:moveTo>
                    <a:pt x="511" y="0"/>
                  </a:moveTo>
                  <a:cubicBezTo>
                    <a:pt x="229" y="0"/>
                    <a:pt x="0" y="229"/>
                    <a:pt x="0" y="511"/>
                  </a:cubicBezTo>
                  <a:cubicBezTo>
                    <a:pt x="0" y="793"/>
                    <a:pt x="229" y="1022"/>
                    <a:pt x="511" y="1022"/>
                  </a:cubicBezTo>
                  <a:cubicBezTo>
                    <a:pt x="794" y="1022"/>
                    <a:pt x="1022" y="793"/>
                    <a:pt x="1022" y="511"/>
                  </a:cubicBezTo>
                  <a:cubicBezTo>
                    <a:pt x="1022" y="229"/>
                    <a:pt x="794" y="0"/>
                    <a:pt x="5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22" name="Google Shape;7322;p84"/>
          <p:cNvSpPr txBox="1">
            <a:spLocks noGrp="1"/>
          </p:cNvSpPr>
          <p:nvPr>
            <p:ph type="title"/>
          </p:nvPr>
        </p:nvSpPr>
        <p:spPr>
          <a:xfrm>
            <a:off x="5522917" y="1296139"/>
            <a:ext cx="3062904" cy="15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latin typeface="Bahnschrift SemiBold" panose="020B0502040204020203" pitchFamily="34" charset="0"/>
              </a:rPr>
              <a:t>Спасибо. Наверное.</a:t>
            </a:r>
            <a:endParaRPr sz="4800" dirty="0">
              <a:latin typeface="Bahnschrift SemiBold" panose="020B0502040204020203" pitchFamily="34" charset="0"/>
            </a:endParaRPr>
          </a:p>
        </p:txBody>
      </p:sp>
      <p:grpSp>
        <p:nvGrpSpPr>
          <p:cNvPr id="7323" name="Google Shape;7323;p84"/>
          <p:cNvGrpSpPr/>
          <p:nvPr/>
        </p:nvGrpSpPr>
        <p:grpSpPr>
          <a:xfrm flipH="1">
            <a:off x="-277798" y="2851600"/>
            <a:ext cx="4256509" cy="3107094"/>
            <a:chOff x="1245412" y="1103127"/>
            <a:chExt cx="3647394" cy="2662463"/>
          </a:xfrm>
        </p:grpSpPr>
        <p:sp>
          <p:nvSpPr>
            <p:cNvPr id="7324" name="Google Shape;7324;p84"/>
            <p:cNvSpPr/>
            <p:nvPr/>
          </p:nvSpPr>
          <p:spPr>
            <a:xfrm>
              <a:off x="1286276" y="1179840"/>
              <a:ext cx="1446305" cy="1226988"/>
            </a:xfrm>
            <a:custGeom>
              <a:avLst/>
              <a:gdLst/>
              <a:ahLst/>
              <a:cxnLst/>
              <a:rect l="l" t="t" r="r" b="b"/>
              <a:pathLst>
                <a:path w="25376" h="21528" fill="none" extrusionOk="0">
                  <a:moveTo>
                    <a:pt x="25375" y="21527"/>
                  </a:moveTo>
                  <a:lnTo>
                    <a:pt x="0" y="21527"/>
                  </a:lnTo>
                  <a:lnTo>
                    <a:pt x="0" y="0"/>
                  </a:lnTo>
                  <a:lnTo>
                    <a:pt x="2537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84"/>
            <p:cNvSpPr/>
            <p:nvPr/>
          </p:nvSpPr>
          <p:spPr>
            <a:xfrm>
              <a:off x="1245412" y="2317036"/>
              <a:ext cx="1915374" cy="980884"/>
            </a:xfrm>
            <a:custGeom>
              <a:avLst/>
              <a:gdLst/>
              <a:ahLst/>
              <a:cxnLst/>
              <a:rect l="l" t="t" r="r" b="b"/>
              <a:pathLst>
                <a:path w="33606" h="17210" extrusionOk="0">
                  <a:moveTo>
                    <a:pt x="5897" y="0"/>
                  </a:moveTo>
                  <a:lnTo>
                    <a:pt x="0" y="841"/>
                  </a:lnTo>
                  <a:lnTo>
                    <a:pt x="19158" y="17210"/>
                  </a:lnTo>
                  <a:lnTo>
                    <a:pt x="33605" y="11329"/>
                  </a:lnTo>
                  <a:lnTo>
                    <a:pt x="5897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84"/>
            <p:cNvSpPr/>
            <p:nvPr/>
          </p:nvSpPr>
          <p:spPr>
            <a:xfrm>
              <a:off x="1286276" y="1179840"/>
              <a:ext cx="1446305" cy="1226988"/>
            </a:xfrm>
            <a:custGeom>
              <a:avLst/>
              <a:gdLst/>
              <a:ahLst/>
              <a:cxnLst/>
              <a:rect l="l" t="t" r="r" b="b"/>
              <a:pathLst>
                <a:path w="25376" h="21528" extrusionOk="0">
                  <a:moveTo>
                    <a:pt x="0" y="0"/>
                  </a:moveTo>
                  <a:lnTo>
                    <a:pt x="0" y="21527"/>
                  </a:lnTo>
                  <a:lnTo>
                    <a:pt x="25375" y="21527"/>
                  </a:lnTo>
                  <a:lnTo>
                    <a:pt x="2537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84"/>
            <p:cNvSpPr/>
            <p:nvPr/>
          </p:nvSpPr>
          <p:spPr>
            <a:xfrm>
              <a:off x="1286276" y="1179840"/>
              <a:ext cx="1446305" cy="1226988"/>
            </a:xfrm>
            <a:custGeom>
              <a:avLst/>
              <a:gdLst/>
              <a:ahLst/>
              <a:cxnLst/>
              <a:rect l="l" t="t" r="r" b="b"/>
              <a:pathLst>
                <a:path w="25376" h="21528" extrusionOk="0">
                  <a:moveTo>
                    <a:pt x="25375" y="21527"/>
                  </a:moveTo>
                  <a:lnTo>
                    <a:pt x="0" y="21527"/>
                  </a:lnTo>
                  <a:lnTo>
                    <a:pt x="0" y="0"/>
                  </a:lnTo>
                  <a:lnTo>
                    <a:pt x="25375" y="0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84"/>
            <p:cNvSpPr/>
            <p:nvPr/>
          </p:nvSpPr>
          <p:spPr>
            <a:xfrm>
              <a:off x="1261142" y="1729773"/>
              <a:ext cx="765557" cy="1296465"/>
            </a:xfrm>
            <a:custGeom>
              <a:avLst/>
              <a:gdLst/>
              <a:ahLst/>
              <a:cxnLst/>
              <a:rect l="l" t="t" r="r" b="b"/>
              <a:pathLst>
                <a:path w="13432" h="22747" extrusionOk="0">
                  <a:moveTo>
                    <a:pt x="4" y="0"/>
                  </a:moveTo>
                  <a:lnTo>
                    <a:pt x="1" y="9251"/>
                  </a:lnTo>
                  <a:lnTo>
                    <a:pt x="13432" y="22747"/>
                  </a:lnTo>
                  <a:lnTo>
                    <a:pt x="13432" y="804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84"/>
            <p:cNvSpPr/>
            <p:nvPr/>
          </p:nvSpPr>
          <p:spPr>
            <a:xfrm>
              <a:off x="1259774" y="1630376"/>
              <a:ext cx="1850172" cy="207519"/>
            </a:xfrm>
            <a:custGeom>
              <a:avLst/>
              <a:gdLst/>
              <a:ahLst/>
              <a:cxnLst/>
              <a:rect l="l" t="t" r="r" b="b"/>
              <a:pathLst>
                <a:path w="32462" h="3641" extrusionOk="0">
                  <a:moveTo>
                    <a:pt x="24161" y="1"/>
                  </a:moveTo>
                  <a:cubicBezTo>
                    <a:pt x="18884" y="1"/>
                    <a:pt x="5496" y="536"/>
                    <a:pt x="2999" y="601"/>
                  </a:cubicBezTo>
                  <a:cubicBezTo>
                    <a:pt x="0" y="681"/>
                    <a:pt x="461" y="2010"/>
                    <a:pt x="461" y="2010"/>
                  </a:cubicBezTo>
                  <a:lnTo>
                    <a:pt x="3171" y="3641"/>
                  </a:lnTo>
                  <a:cubicBezTo>
                    <a:pt x="3171" y="3641"/>
                    <a:pt x="32462" y="3148"/>
                    <a:pt x="32366" y="2575"/>
                  </a:cubicBezTo>
                  <a:cubicBezTo>
                    <a:pt x="32271" y="2003"/>
                    <a:pt x="26958" y="233"/>
                    <a:pt x="26209" y="75"/>
                  </a:cubicBezTo>
                  <a:cubicBezTo>
                    <a:pt x="25962" y="23"/>
                    <a:pt x="25227" y="1"/>
                    <a:pt x="2416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84"/>
            <p:cNvSpPr/>
            <p:nvPr/>
          </p:nvSpPr>
          <p:spPr>
            <a:xfrm>
              <a:off x="1286276" y="2241519"/>
              <a:ext cx="172581" cy="165285"/>
            </a:xfrm>
            <a:custGeom>
              <a:avLst/>
              <a:gdLst/>
              <a:ahLst/>
              <a:cxnLst/>
              <a:rect l="l" t="t" r="r" b="b"/>
              <a:pathLst>
                <a:path w="3028" h="2900" extrusionOk="0">
                  <a:moveTo>
                    <a:pt x="0" y="1"/>
                  </a:moveTo>
                  <a:lnTo>
                    <a:pt x="0" y="2899"/>
                  </a:lnTo>
                  <a:lnTo>
                    <a:pt x="3027" y="2899"/>
                  </a:lnTo>
                  <a:lnTo>
                    <a:pt x="302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84"/>
            <p:cNvSpPr/>
            <p:nvPr/>
          </p:nvSpPr>
          <p:spPr>
            <a:xfrm>
              <a:off x="1286789" y="1722250"/>
              <a:ext cx="3606017" cy="1885623"/>
            </a:xfrm>
            <a:custGeom>
              <a:avLst/>
              <a:gdLst/>
              <a:ahLst/>
              <a:cxnLst/>
              <a:rect l="l" t="t" r="r" b="b"/>
              <a:pathLst>
                <a:path w="63269" h="33084" extrusionOk="0">
                  <a:moveTo>
                    <a:pt x="26222" y="0"/>
                  </a:moveTo>
                  <a:cubicBezTo>
                    <a:pt x="22198" y="0"/>
                    <a:pt x="13812" y="1278"/>
                    <a:pt x="11058" y="1278"/>
                  </a:cubicBezTo>
                  <a:lnTo>
                    <a:pt x="4232" y="1278"/>
                  </a:lnTo>
                  <a:cubicBezTo>
                    <a:pt x="2968" y="1278"/>
                    <a:pt x="1856" y="2127"/>
                    <a:pt x="1536" y="3351"/>
                  </a:cubicBezTo>
                  <a:cubicBezTo>
                    <a:pt x="591" y="6980"/>
                    <a:pt x="0" y="11881"/>
                    <a:pt x="1124" y="12573"/>
                  </a:cubicBezTo>
                  <a:cubicBezTo>
                    <a:pt x="1835" y="13011"/>
                    <a:pt x="3784" y="14358"/>
                    <a:pt x="4500" y="15173"/>
                  </a:cubicBezTo>
                  <a:cubicBezTo>
                    <a:pt x="4500" y="15173"/>
                    <a:pt x="4476" y="15921"/>
                    <a:pt x="4775" y="16121"/>
                  </a:cubicBezTo>
                  <a:cubicBezTo>
                    <a:pt x="5403" y="16539"/>
                    <a:pt x="17114" y="26904"/>
                    <a:pt x="18432" y="27646"/>
                  </a:cubicBezTo>
                  <a:cubicBezTo>
                    <a:pt x="18977" y="27953"/>
                    <a:pt x="24889" y="33084"/>
                    <a:pt x="28758" y="33084"/>
                  </a:cubicBezTo>
                  <a:cubicBezTo>
                    <a:pt x="29614" y="33084"/>
                    <a:pt x="30369" y="32833"/>
                    <a:pt x="30945" y="32225"/>
                  </a:cubicBezTo>
                  <a:cubicBezTo>
                    <a:pt x="31132" y="32027"/>
                    <a:pt x="31401" y="31953"/>
                    <a:pt x="31706" y="31953"/>
                  </a:cubicBezTo>
                  <a:cubicBezTo>
                    <a:pt x="32343" y="31953"/>
                    <a:pt x="33137" y="32275"/>
                    <a:pt x="33668" y="32461"/>
                  </a:cubicBezTo>
                  <a:cubicBezTo>
                    <a:pt x="34153" y="32632"/>
                    <a:pt x="34766" y="32710"/>
                    <a:pt x="35482" y="32710"/>
                  </a:cubicBezTo>
                  <a:cubicBezTo>
                    <a:pt x="43105" y="32710"/>
                    <a:pt x="62380" y="23866"/>
                    <a:pt x="62641" y="23778"/>
                  </a:cubicBezTo>
                  <a:cubicBezTo>
                    <a:pt x="63268" y="23569"/>
                    <a:pt x="61027" y="13423"/>
                    <a:pt x="59798" y="10910"/>
                  </a:cubicBezTo>
                  <a:cubicBezTo>
                    <a:pt x="58571" y="8397"/>
                    <a:pt x="38562" y="3160"/>
                    <a:pt x="38562" y="3160"/>
                  </a:cubicBezTo>
                  <a:cubicBezTo>
                    <a:pt x="35320" y="1278"/>
                    <a:pt x="30647" y="356"/>
                    <a:pt x="27300" y="42"/>
                  </a:cubicBezTo>
                  <a:cubicBezTo>
                    <a:pt x="26992" y="14"/>
                    <a:pt x="26630" y="0"/>
                    <a:pt x="262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84"/>
            <p:cNvSpPr/>
            <p:nvPr/>
          </p:nvSpPr>
          <p:spPr>
            <a:xfrm>
              <a:off x="1259033" y="1179840"/>
              <a:ext cx="26674" cy="1226988"/>
            </a:xfrm>
            <a:custGeom>
              <a:avLst/>
              <a:gdLst/>
              <a:ahLst/>
              <a:cxnLst/>
              <a:rect l="l" t="t" r="r" b="b"/>
              <a:pathLst>
                <a:path w="468" h="21528" extrusionOk="0">
                  <a:moveTo>
                    <a:pt x="467" y="0"/>
                  </a:moveTo>
                  <a:lnTo>
                    <a:pt x="16" y="18"/>
                  </a:lnTo>
                  <a:lnTo>
                    <a:pt x="1" y="20880"/>
                  </a:lnTo>
                  <a:lnTo>
                    <a:pt x="467" y="21527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84"/>
            <p:cNvSpPr/>
            <p:nvPr/>
          </p:nvSpPr>
          <p:spPr>
            <a:xfrm>
              <a:off x="1424714" y="1179840"/>
              <a:ext cx="482121" cy="583800"/>
            </a:xfrm>
            <a:custGeom>
              <a:avLst/>
              <a:gdLst/>
              <a:ahLst/>
              <a:cxnLst/>
              <a:rect l="l" t="t" r="r" b="b"/>
              <a:pathLst>
                <a:path w="8459" h="10243" extrusionOk="0">
                  <a:moveTo>
                    <a:pt x="1026" y="875"/>
                  </a:moveTo>
                  <a:lnTo>
                    <a:pt x="0" y="8480"/>
                  </a:lnTo>
                  <a:cubicBezTo>
                    <a:pt x="0" y="8480"/>
                    <a:pt x="1079" y="9191"/>
                    <a:pt x="1658" y="8980"/>
                  </a:cubicBezTo>
                  <a:cubicBezTo>
                    <a:pt x="1658" y="8980"/>
                    <a:pt x="2270" y="9928"/>
                    <a:pt x="2533" y="10086"/>
                  </a:cubicBezTo>
                  <a:cubicBezTo>
                    <a:pt x="2797" y="10243"/>
                    <a:pt x="8459" y="9538"/>
                    <a:pt x="8459" y="9538"/>
                  </a:cubicBezTo>
                  <a:cubicBezTo>
                    <a:pt x="8459" y="9538"/>
                    <a:pt x="2605" y="33"/>
                    <a:pt x="2501" y="7"/>
                  </a:cubicBezTo>
                  <a:cubicBezTo>
                    <a:pt x="2496" y="6"/>
                    <a:pt x="2491" y="4"/>
                    <a:pt x="2483" y="0"/>
                  </a:cubicBezTo>
                  <a:lnTo>
                    <a:pt x="799" y="0"/>
                  </a:lnTo>
                  <a:lnTo>
                    <a:pt x="1026" y="875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84"/>
            <p:cNvSpPr/>
            <p:nvPr/>
          </p:nvSpPr>
          <p:spPr>
            <a:xfrm>
              <a:off x="2304412" y="2031212"/>
              <a:ext cx="2172022" cy="739510"/>
            </a:xfrm>
            <a:custGeom>
              <a:avLst/>
              <a:gdLst/>
              <a:ahLst/>
              <a:cxnLst/>
              <a:rect l="l" t="t" r="r" b="b"/>
              <a:pathLst>
                <a:path w="38109" h="12975" extrusionOk="0">
                  <a:moveTo>
                    <a:pt x="14416" y="12916"/>
                  </a:moveTo>
                  <a:lnTo>
                    <a:pt x="37665" y="7473"/>
                  </a:lnTo>
                  <a:cubicBezTo>
                    <a:pt x="38001" y="7395"/>
                    <a:pt x="38108" y="6962"/>
                    <a:pt x="37842" y="6741"/>
                  </a:cubicBezTo>
                  <a:cubicBezTo>
                    <a:pt x="35519" y="4813"/>
                    <a:pt x="31512" y="3904"/>
                    <a:pt x="28720" y="2862"/>
                  </a:cubicBezTo>
                  <a:cubicBezTo>
                    <a:pt x="27041" y="2235"/>
                    <a:pt x="25176" y="1842"/>
                    <a:pt x="23136" y="1404"/>
                  </a:cubicBezTo>
                  <a:lnTo>
                    <a:pt x="18745" y="139"/>
                  </a:lnTo>
                  <a:cubicBezTo>
                    <a:pt x="18632" y="100"/>
                    <a:pt x="18512" y="85"/>
                    <a:pt x="18392" y="93"/>
                  </a:cubicBezTo>
                  <a:cubicBezTo>
                    <a:pt x="17997" y="119"/>
                    <a:pt x="17278" y="0"/>
                    <a:pt x="16433" y="147"/>
                  </a:cubicBezTo>
                  <a:cubicBezTo>
                    <a:pt x="15673" y="279"/>
                    <a:pt x="15086" y="685"/>
                    <a:pt x="14009" y="886"/>
                  </a:cubicBezTo>
                  <a:cubicBezTo>
                    <a:pt x="8950" y="1831"/>
                    <a:pt x="1338" y="3431"/>
                    <a:pt x="100" y="4706"/>
                  </a:cubicBezTo>
                  <a:cubicBezTo>
                    <a:pt x="0" y="4808"/>
                    <a:pt x="30" y="4977"/>
                    <a:pt x="156" y="5042"/>
                  </a:cubicBezTo>
                  <a:cubicBezTo>
                    <a:pt x="863" y="5400"/>
                    <a:pt x="2386" y="5911"/>
                    <a:pt x="5143" y="7673"/>
                  </a:cubicBezTo>
                  <a:cubicBezTo>
                    <a:pt x="5500" y="7901"/>
                    <a:pt x="7750" y="9105"/>
                    <a:pt x="8143" y="9305"/>
                  </a:cubicBezTo>
                  <a:cubicBezTo>
                    <a:pt x="11197" y="10845"/>
                    <a:pt x="12784" y="11856"/>
                    <a:pt x="13723" y="12730"/>
                  </a:cubicBezTo>
                  <a:cubicBezTo>
                    <a:pt x="13910" y="12902"/>
                    <a:pt x="14169" y="12974"/>
                    <a:pt x="14416" y="12916"/>
                  </a:cubicBezTo>
                  <a:close/>
                </a:path>
              </a:pathLst>
            </a:custGeom>
            <a:gradFill>
              <a:gsLst>
                <a:gs pos="0">
                  <a:srgbClr val="545791">
                    <a:alpha val="66670"/>
                  </a:srgbClr>
                </a:gs>
                <a:gs pos="100000">
                  <a:srgbClr val="D88794">
                    <a:alpha val="6667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84"/>
            <p:cNvSpPr/>
            <p:nvPr/>
          </p:nvSpPr>
          <p:spPr>
            <a:xfrm>
              <a:off x="2414581" y="2127931"/>
              <a:ext cx="553022" cy="86461"/>
            </a:xfrm>
            <a:custGeom>
              <a:avLst/>
              <a:gdLst/>
              <a:ahLst/>
              <a:cxnLst/>
              <a:rect l="l" t="t" r="r" b="b"/>
              <a:pathLst>
                <a:path w="9703" h="1517" extrusionOk="0">
                  <a:moveTo>
                    <a:pt x="4990" y="0"/>
                  </a:moveTo>
                  <a:cubicBezTo>
                    <a:pt x="2109" y="0"/>
                    <a:pt x="0" y="1503"/>
                    <a:pt x="0" y="1503"/>
                  </a:cubicBezTo>
                  <a:cubicBezTo>
                    <a:pt x="1168" y="1503"/>
                    <a:pt x="2798" y="1517"/>
                    <a:pt x="4371" y="1517"/>
                  </a:cubicBezTo>
                  <a:cubicBezTo>
                    <a:pt x="7125" y="1517"/>
                    <a:pt x="9702" y="1474"/>
                    <a:pt x="9316" y="1240"/>
                  </a:cubicBezTo>
                  <a:cubicBezTo>
                    <a:pt x="8999" y="1047"/>
                    <a:pt x="7200" y="645"/>
                    <a:pt x="5788" y="645"/>
                  </a:cubicBezTo>
                  <a:cubicBezTo>
                    <a:pt x="5634" y="645"/>
                    <a:pt x="5484" y="650"/>
                    <a:pt x="5342" y="661"/>
                  </a:cubicBezTo>
                  <a:cubicBezTo>
                    <a:pt x="2211" y="705"/>
                    <a:pt x="1609" y="769"/>
                    <a:pt x="1498" y="787"/>
                  </a:cubicBezTo>
                  <a:lnTo>
                    <a:pt x="1498" y="787"/>
                  </a:lnTo>
                  <a:cubicBezTo>
                    <a:pt x="2412" y="590"/>
                    <a:pt x="5924" y="356"/>
                    <a:pt x="6838" y="213"/>
                  </a:cubicBezTo>
                  <a:cubicBezTo>
                    <a:pt x="6197" y="63"/>
                    <a:pt x="5577" y="0"/>
                    <a:pt x="4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84"/>
            <p:cNvSpPr/>
            <p:nvPr/>
          </p:nvSpPr>
          <p:spPr>
            <a:xfrm>
              <a:off x="3022335" y="2056784"/>
              <a:ext cx="543347" cy="41366"/>
            </a:xfrm>
            <a:custGeom>
              <a:avLst/>
              <a:gdLst/>
              <a:ahLst/>
              <a:cxnLst/>
              <a:rect l="l" t="t" r="r" b="b"/>
              <a:pathLst>
                <a:path w="8704" h="726" extrusionOk="0">
                  <a:moveTo>
                    <a:pt x="0" y="436"/>
                  </a:moveTo>
                  <a:lnTo>
                    <a:pt x="0" y="436"/>
                  </a:lnTo>
                  <a:cubicBezTo>
                    <a:pt x="65" y="458"/>
                    <a:pt x="140" y="476"/>
                    <a:pt x="223" y="489"/>
                  </a:cubicBezTo>
                  <a:lnTo>
                    <a:pt x="223" y="489"/>
                  </a:lnTo>
                  <a:cubicBezTo>
                    <a:pt x="84" y="444"/>
                    <a:pt x="0" y="436"/>
                    <a:pt x="0" y="436"/>
                  </a:cubicBezTo>
                  <a:close/>
                  <a:moveTo>
                    <a:pt x="6206" y="0"/>
                  </a:moveTo>
                  <a:cubicBezTo>
                    <a:pt x="4296" y="0"/>
                    <a:pt x="1951" y="517"/>
                    <a:pt x="666" y="517"/>
                  </a:cubicBezTo>
                  <a:cubicBezTo>
                    <a:pt x="500" y="517"/>
                    <a:pt x="351" y="508"/>
                    <a:pt x="223" y="489"/>
                  </a:cubicBezTo>
                  <a:lnTo>
                    <a:pt x="223" y="489"/>
                  </a:lnTo>
                  <a:cubicBezTo>
                    <a:pt x="331" y="524"/>
                    <a:pt x="471" y="580"/>
                    <a:pt x="632" y="672"/>
                  </a:cubicBezTo>
                  <a:cubicBezTo>
                    <a:pt x="698" y="710"/>
                    <a:pt x="828" y="725"/>
                    <a:pt x="1008" y="725"/>
                  </a:cubicBezTo>
                  <a:cubicBezTo>
                    <a:pt x="1832" y="725"/>
                    <a:pt x="3694" y="395"/>
                    <a:pt x="5184" y="330"/>
                  </a:cubicBezTo>
                  <a:cubicBezTo>
                    <a:pt x="5355" y="323"/>
                    <a:pt x="5526" y="319"/>
                    <a:pt x="5693" y="319"/>
                  </a:cubicBezTo>
                  <a:cubicBezTo>
                    <a:pt x="7306" y="319"/>
                    <a:pt x="8703" y="633"/>
                    <a:pt x="8703" y="633"/>
                  </a:cubicBezTo>
                  <a:cubicBezTo>
                    <a:pt x="8164" y="155"/>
                    <a:pt x="7250" y="0"/>
                    <a:pt x="6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84"/>
            <p:cNvSpPr/>
            <p:nvPr/>
          </p:nvSpPr>
          <p:spPr>
            <a:xfrm>
              <a:off x="1453838" y="1133619"/>
              <a:ext cx="1207553" cy="645639"/>
            </a:xfrm>
            <a:custGeom>
              <a:avLst/>
              <a:gdLst/>
              <a:ahLst/>
              <a:cxnLst/>
              <a:rect l="l" t="t" r="r" b="b"/>
              <a:pathLst>
                <a:path w="21187" h="11328" extrusionOk="0">
                  <a:moveTo>
                    <a:pt x="5837" y="0"/>
                  </a:moveTo>
                  <a:cubicBezTo>
                    <a:pt x="3323" y="0"/>
                    <a:pt x="1128" y="245"/>
                    <a:pt x="1128" y="245"/>
                  </a:cubicBezTo>
                  <a:cubicBezTo>
                    <a:pt x="1128" y="245"/>
                    <a:pt x="813" y="38"/>
                    <a:pt x="542" y="38"/>
                  </a:cubicBezTo>
                  <a:cubicBezTo>
                    <a:pt x="421" y="38"/>
                    <a:pt x="309" y="78"/>
                    <a:pt x="236" y="196"/>
                  </a:cubicBezTo>
                  <a:cubicBezTo>
                    <a:pt x="0" y="579"/>
                    <a:pt x="837" y="1184"/>
                    <a:pt x="837" y="1184"/>
                  </a:cubicBezTo>
                  <a:cubicBezTo>
                    <a:pt x="837" y="1184"/>
                    <a:pt x="911" y="1187"/>
                    <a:pt x="794" y="3639"/>
                  </a:cubicBezTo>
                  <a:cubicBezTo>
                    <a:pt x="667" y="6330"/>
                    <a:pt x="2113" y="9490"/>
                    <a:pt x="2113" y="9490"/>
                  </a:cubicBezTo>
                  <a:cubicBezTo>
                    <a:pt x="2113" y="9490"/>
                    <a:pt x="1657" y="9754"/>
                    <a:pt x="1692" y="10425"/>
                  </a:cubicBezTo>
                  <a:cubicBezTo>
                    <a:pt x="1702" y="10635"/>
                    <a:pt x="1837" y="10707"/>
                    <a:pt x="2017" y="10707"/>
                  </a:cubicBezTo>
                  <a:cubicBezTo>
                    <a:pt x="2415" y="10707"/>
                    <a:pt x="3034" y="10357"/>
                    <a:pt x="3034" y="10357"/>
                  </a:cubicBezTo>
                  <a:cubicBezTo>
                    <a:pt x="3506" y="10445"/>
                    <a:pt x="4195" y="10475"/>
                    <a:pt x="4908" y="10475"/>
                  </a:cubicBezTo>
                  <a:cubicBezTo>
                    <a:pt x="6376" y="10475"/>
                    <a:pt x="7948" y="10349"/>
                    <a:pt x="7948" y="10349"/>
                  </a:cubicBezTo>
                  <a:cubicBezTo>
                    <a:pt x="11454" y="10742"/>
                    <a:pt x="18736" y="10968"/>
                    <a:pt x="18736" y="10968"/>
                  </a:cubicBezTo>
                  <a:cubicBezTo>
                    <a:pt x="18736" y="10968"/>
                    <a:pt x="19110" y="11327"/>
                    <a:pt x="19449" y="11327"/>
                  </a:cubicBezTo>
                  <a:cubicBezTo>
                    <a:pt x="19518" y="11327"/>
                    <a:pt x="19585" y="11313"/>
                    <a:pt x="19648" y="11277"/>
                  </a:cubicBezTo>
                  <a:cubicBezTo>
                    <a:pt x="20018" y="11065"/>
                    <a:pt x="19755" y="10526"/>
                    <a:pt x="19755" y="10526"/>
                  </a:cubicBezTo>
                  <a:cubicBezTo>
                    <a:pt x="21186" y="7725"/>
                    <a:pt x="19774" y="2970"/>
                    <a:pt x="19774" y="2970"/>
                  </a:cubicBezTo>
                  <a:cubicBezTo>
                    <a:pt x="19774" y="2970"/>
                    <a:pt x="20121" y="2591"/>
                    <a:pt x="19999" y="2056"/>
                  </a:cubicBezTo>
                  <a:cubicBezTo>
                    <a:pt x="19952" y="1852"/>
                    <a:pt x="19860" y="1789"/>
                    <a:pt x="19764" y="1789"/>
                  </a:cubicBezTo>
                  <a:cubicBezTo>
                    <a:pt x="19609" y="1789"/>
                    <a:pt x="19444" y="1954"/>
                    <a:pt x="19444" y="1954"/>
                  </a:cubicBezTo>
                  <a:cubicBezTo>
                    <a:pt x="17672" y="708"/>
                    <a:pt x="15639" y="400"/>
                    <a:pt x="14066" y="400"/>
                  </a:cubicBezTo>
                  <a:cubicBezTo>
                    <a:pt x="12538" y="400"/>
                    <a:pt x="11443" y="690"/>
                    <a:pt x="11443" y="690"/>
                  </a:cubicBezTo>
                  <a:cubicBezTo>
                    <a:pt x="9986" y="151"/>
                    <a:pt x="7813" y="0"/>
                    <a:pt x="58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84"/>
            <p:cNvSpPr/>
            <p:nvPr/>
          </p:nvSpPr>
          <p:spPr>
            <a:xfrm>
              <a:off x="1709568" y="1104894"/>
              <a:ext cx="906619" cy="541794"/>
            </a:xfrm>
            <a:custGeom>
              <a:avLst/>
              <a:gdLst/>
              <a:ahLst/>
              <a:cxnLst/>
              <a:rect l="l" t="t" r="r" b="b"/>
              <a:pathLst>
                <a:path w="15907" h="9506" extrusionOk="0">
                  <a:moveTo>
                    <a:pt x="15287" y="3474"/>
                  </a:moveTo>
                  <a:cubicBezTo>
                    <a:pt x="15287" y="3474"/>
                    <a:pt x="15634" y="3095"/>
                    <a:pt x="15512" y="2560"/>
                  </a:cubicBezTo>
                  <a:cubicBezTo>
                    <a:pt x="15389" y="2026"/>
                    <a:pt x="14957" y="2458"/>
                    <a:pt x="14957" y="2458"/>
                  </a:cubicBezTo>
                  <a:cubicBezTo>
                    <a:pt x="11463" y="0"/>
                    <a:pt x="6956" y="1194"/>
                    <a:pt x="6956" y="1194"/>
                  </a:cubicBezTo>
                  <a:cubicBezTo>
                    <a:pt x="5157" y="528"/>
                    <a:pt x="2264" y="455"/>
                    <a:pt x="0" y="526"/>
                  </a:cubicBezTo>
                  <a:cubicBezTo>
                    <a:pt x="1887" y="824"/>
                    <a:pt x="4795" y="1619"/>
                    <a:pt x="6870" y="3742"/>
                  </a:cubicBezTo>
                  <a:cubicBezTo>
                    <a:pt x="10185" y="7137"/>
                    <a:pt x="12554" y="9505"/>
                    <a:pt x="12554" y="9505"/>
                  </a:cubicBezTo>
                  <a:lnTo>
                    <a:pt x="15907" y="7550"/>
                  </a:lnTo>
                  <a:cubicBezTo>
                    <a:pt x="15864" y="5417"/>
                    <a:pt x="15286" y="3474"/>
                    <a:pt x="15286" y="347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0000">
                  <a:schemeClr val="accent3"/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84"/>
            <p:cNvSpPr/>
            <p:nvPr/>
          </p:nvSpPr>
          <p:spPr>
            <a:xfrm>
              <a:off x="1453838" y="1103127"/>
              <a:ext cx="1207553" cy="685308"/>
            </a:xfrm>
            <a:custGeom>
              <a:avLst/>
              <a:gdLst/>
              <a:ahLst/>
              <a:cxnLst/>
              <a:rect l="l" t="t" r="r" b="b"/>
              <a:pathLst>
                <a:path w="21187" h="12024" fill="none" extrusionOk="0">
                  <a:moveTo>
                    <a:pt x="1128" y="780"/>
                  </a:moveTo>
                  <a:cubicBezTo>
                    <a:pt x="1128" y="780"/>
                    <a:pt x="8133" y="1"/>
                    <a:pt x="11443" y="1225"/>
                  </a:cubicBezTo>
                  <a:cubicBezTo>
                    <a:pt x="11443" y="1225"/>
                    <a:pt x="15950" y="31"/>
                    <a:pt x="19444" y="2489"/>
                  </a:cubicBezTo>
                  <a:cubicBezTo>
                    <a:pt x="19444" y="2489"/>
                    <a:pt x="19876" y="2057"/>
                    <a:pt x="19999" y="2591"/>
                  </a:cubicBezTo>
                  <a:cubicBezTo>
                    <a:pt x="20121" y="3126"/>
                    <a:pt x="19774" y="3505"/>
                    <a:pt x="19774" y="3505"/>
                  </a:cubicBezTo>
                  <a:cubicBezTo>
                    <a:pt x="19774" y="3505"/>
                    <a:pt x="21186" y="8260"/>
                    <a:pt x="19755" y="11061"/>
                  </a:cubicBezTo>
                  <a:cubicBezTo>
                    <a:pt x="19755" y="11061"/>
                    <a:pt x="20018" y="11600"/>
                    <a:pt x="19648" y="11812"/>
                  </a:cubicBezTo>
                  <a:cubicBezTo>
                    <a:pt x="19277" y="12023"/>
                    <a:pt x="18736" y="11503"/>
                    <a:pt x="18736" y="11503"/>
                  </a:cubicBezTo>
                  <a:cubicBezTo>
                    <a:pt x="18736" y="11503"/>
                    <a:pt x="11454" y="11277"/>
                    <a:pt x="7948" y="10884"/>
                  </a:cubicBezTo>
                  <a:cubicBezTo>
                    <a:pt x="7948" y="10884"/>
                    <a:pt x="4477" y="11162"/>
                    <a:pt x="3034" y="10892"/>
                  </a:cubicBezTo>
                  <a:cubicBezTo>
                    <a:pt x="3034" y="10892"/>
                    <a:pt x="1725" y="11631"/>
                    <a:pt x="1692" y="10960"/>
                  </a:cubicBezTo>
                  <a:cubicBezTo>
                    <a:pt x="1657" y="10289"/>
                    <a:pt x="2113" y="10025"/>
                    <a:pt x="2113" y="10025"/>
                  </a:cubicBezTo>
                  <a:cubicBezTo>
                    <a:pt x="2113" y="10025"/>
                    <a:pt x="667" y="6865"/>
                    <a:pt x="794" y="4174"/>
                  </a:cubicBezTo>
                  <a:cubicBezTo>
                    <a:pt x="911" y="1722"/>
                    <a:pt x="837" y="1719"/>
                    <a:pt x="837" y="1719"/>
                  </a:cubicBezTo>
                  <a:cubicBezTo>
                    <a:pt x="837" y="1719"/>
                    <a:pt x="0" y="1114"/>
                    <a:pt x="236" y="731"/>
                  </a:cubicBezTo>
                  <a:cubicBezTo>
                    <a:pt x="472" y="348"/>
                    <a:pt x="1128" y="780"/>
                    <a:pt x="1128" y="7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84"/>
            <p:cNvSpPr/>
            <p:nvPr/>
          </p:nvSpPr>
          <p:spPr>
            <a:xfrm>
              <a:off x="1462159" y="1193690"/>
              <a:ext cx="196747" cy="505033"/>
            </a:xfrm>
            <a:custGeom>
              <a:avLst/>
              <a:gdLst/>
              <a:ahLst/>
              <a:cxnLst/>
              <a:rect l="l" t="t" r="r" b="b"/>
              <a:pathLst>
                <a:path w="3452" h="8861" extrusionOk="0">
                  <a:moveTo>
                    <a:pt x="1107" y="1"/>
                  </a:moveTo>
                  <a:cubicBezTo>
                    <a:pt x="1" y="5290"/>
                    <a:pt x="2702" y="8860"/>
                    <a:pt x="2702" y="8860"/>
                  </a:cubicBezTo>
                  <a:cubicBezTo>
                    <a:pt x="3452" y="4801"/>
                    <a:pt x="1107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84"/>
            <p:cNvSpPr/>
            <p:nvPr/>
          </p:nvSpPr>
          <p:spPr>
            <a:xfrm>
              <a:off x="1879752" y="1135784"/>
              <a:ext cx="387737" cy="123679"/>
            </a:xfrm>
            <a:custGeom>
              <a:avLst/>
              <a:gdLst/>
              <a:ahLst/>
              <a:cxnLst/>
              <a:rect l="l" t="t" r="r" b="b"/>
              <a:pathLst>
                <a:path w="6803" h="2170" extrusionOk="0">
                  <a:moveTo>
                    <a:pt x="6803" y="364"/>
                  </a:moveTo>
                  <a:cubicBezTo>
                    <a:pt x="5166" y="335"/>
                    <a:pt x="3970" y="652"/>
                    <a:pt x="3970" y="652"/>
                  </a:cubicBezTo>
                  <a:cubicBezTo>
                    <a:pt x="2909" y="260"/>
                    <a:pt x="1469" y="73"/>
                    <a:pt x="1" y="0"/>
                  </a:cubicBezTo>
                  <a:cubicBezTo>
                    <a:pt x="1596" y="464"/>
                    <a:pt x="3324" y="1041"/>
                    <a:pt x="3726" y="1465"/>
                  </a:cubicBezTo>
                  <a:cubicBezTo>
                    <a:pt x="4398" y="2169"/>
                    <a:pt x="5700" y="959"/>
                    <a:pt x="6803" y="36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84"/>
            <p:cNvSpPr/>
            <p:nvPr/>
          </p:nvSpPr>
          <p:spPr>
            <a:xfrm>
              <a:off x="1453838" y="1122961"/>
              <a:ext cx="1154206" cy="665417"/>
            </a:xfrm>
            <a:custGeom>
              <a:avLst/>
              <a:gdLst/>
              <a:ahLst/>
              <a:cxnLst/>
              <a:rect l="l" t="t" r="r" b="b"/>
              <a:pathLst>
                <a:path w="20251" h="11675" extrusionOk="0">
                  <a:moveTo>
                    <a:pt x="20251" y="9196"/>
                  </a:moveTo>
                  <a:cubicBezTo>
                    <a:pt x="16835" y="9698"/>
                    <a:pt x="10782" y="9457"/>
                    <a:pt x="10686" y="9426"/>
                  </a:cubicBezTo>
                  <a:cubicBezTo>
                    <a:pt x="10686" y="9426"/>
                    <a:pt x="10685" y="9425"/>
                    <a:pt x="10684" y="9425"/>
                  </a:cubicBezTo>
                  <a:cubicBezTo>
                    <a:pt x="10528" y="8426"/>
                    <a:pt x="10209" y="7014"/>
                    <a:pt x="9660" y="7117"/>
                  </a:cubicBezTo>
                  <a:cubicBezTo>
                    <a:pt x="9660" y="7117"/>
                    <a:pt x="9140" y="7360"/>
                    <a:pt x="9245" y="7728"/>
                  </a:cubicBezTo>
                  <a:cubicBezTo>
                    <a:pt x="9279" y="7844"/>
                    <a:pt x="9032" y="8174"/>
                    <a:pt x="8680" y="8573"/>
                  </a:cubicBezTo>
                  <a:cubicBezTo>
                    <a:pt x="7787" y="8614"/>
                    <a:pt x="6533" y="8389"/>
                    <a:pt x="5647" y="8084"/>
                  </a:cubicBezTo>
                  <a:cubicBezTo>
                    <a:pt x="5314" y="7968"/>
                    <a:pt x="3898" y="6031"/>
                    <a:pt x="3305" y="4531"/>
                  </a:cubicBezTo>
                  <a:cubicBezTo>
                    <a:pt x="2891" y="3480"/>
                    <a:pt x="1914" y="1498"/>
                    <a:pt x="1366" y="407"/>
                  </a:cubicBezTo>
                  <a:cubicBezTo>
                    <a:pt x="1212" y="421"/>
                    <a:pt x="1128" y="432"/>
                    <a:pt x="1128" y="432"/>
                  </a:cubicBezTo>
                  <a:cubicBezTo>
                    <a:pt x="1128" y="432"/>
                    <a:pt x="472" y="0"/>
                    <a:pt x="236" y="383"/>
                  </a:cubicBezTo>
                  <a:cubicBezTo>
                    <a:pt x="0" y="766"/>
                    <a:pt x="837" y="1370"/>
                    <a:pt x="837" y="1370"/>
                  </a:cubicBezTo>
                  <a:cubicBezTo>
                    <a:pt x="837" y="1370"/>
                    <a:pt x="911" y="1374"/>
                    <a:pt x="794" y="3826"/>
                  </a:cubicBezTo>
                  <a:cubicBezTo>
                    <a:pt x="667" y="6517"/>
                    <a:pt x="2113" y="9677"/>
                    <a:pt x="2113" y="9677"/>
                  </a:cubicBezTo>
                  <a:cubicBezTo>
                    <a:pt x="2113" y="9677"/>
                    <a:pt x="1657" y="9941"/>
                    <a:pt x="1692" y="10612"/>
                  </a:cubicBezTo>
                  <a:cubicBezTo>
                    <a:pt x="1725" y="11283"/>
                    <a:pt x="3034" y="10544"/>
                    <a:pt x="3034" y="10544"/>
                  </a:cubicBezTo>
                  <a:cubicBezTo>
                    <a:pt x="3906" y="10708"/>
                    <a:pt x="5517" y="10671"/>
                    <a:pt x="6656" y="10616"/>
                  </a:cubicBezTo>
                  <a:lnTo>
                    <a:pt x="6656" y="10616"/>
                  </a:lnTo>
                  <a:lnTo>
                    <a:pt x="6659" y="10616"/>
                  </a:lnTo>
                  <a:cubicBezTo>
                    <a:pt x="7267" y="10587"/>
                    <a:pt x="7738" y="10552"/>
                    <a:pt x="7893" y="10541"/>
                  </a:cubicBezTo>
                  <a:lnTo>
                    <a:pt x="7893" y="10541"/>
                  </a:lnTo>
                  <a:cubicBezTo>
                    <a:pt x="7904" y="10539"/>
                    <a:pt x="7913" y="10538"/>
                    <a:pt x="7921" y="10538"/>
                  </a:cubicBezTo>
                  <a:cubicBezTo>
                    <a:pt x="7923" y="10537"/>
                    <a:pt x="7924" y="10537"/>
                    <a:pt x="7927" y="10537"/>
                  </a:cubicBezTo>
                  <a:cubicBezTo>
                    <a:pt x="7939" y="10536"/>
                    <a:pt x="7948" y="10536"/>
                    <a:pt x="7948" y="10536"/>
                  </a:cubicBezTo>
                  <a:cubicBezTo>
                    <a:pt x="8008" y="10543"/>
                    <a:pt x="8071" y="10550"/>
                    <a:pt x="8135" y="10556"/>
                  </a:cubicBezTo>
                  <a:cubicBezTo>
                    <a:pt x="8155" y="10558"/>
                    <a:pt x="8176" y="10561"/>
                    <a:pt x="8197" y="10563"/>
                  </a:cubicBezTo>
                  <a:cubicBezTo>
                    <a:pt x="8241" y="10567"/>
                    <a:pt x="8286" y="10572"/>
                    <a:pt x="8332" y="10576"/>
                  </a:cubicBezTo>
                  <a:cubicBezTo>
                    <a:pt x="8355" y="10579"/>
                    <a:pt x="8378" y="10581"/>
                    <a:pt x="8402" y="10583"/>
                  </a:cubicBezTo>
                  <a:cubicBezTo>
                    <a:pt x="8446" y="10588"/>
                    <a:pt x="8491" y="10592"/>
                    <a:pt x="8536" y="10597"/>
                  </a:cubicBezTo>
                  <a:cubicBezTo>
                    <a:pt x="8560" y="10599"/>
                    <a:pt x="8583" y="10601"/>
                    <a:pt x="8607" y="10603"/>
                  </a:cubicBezTo>
                  <a:cubicBezTo>
                    <a:pt x="8658" y="10609"/>
                    <a:pt x="8710" y="10613"/>
                    <a:pt x="8762" y="10618"/>
                  </a:cubicBezTo>
                  <a:cubicBezTo>
                    <a:pt x="8780" y="10620"/>
                    <a:pt x="8797" y="10621"/>
                    <a:pt x="8815" y="10623"/>
                  </a:cubicBezTo>
                  <a:cubicBezTo>
                    <a:pt x="8887" y="10630"/>
                    <a:pt x="8960" y="10636"/>
                    <a:pt x="9032" y="10643"/>
                  </a:cubicBezTo>
                  <a:cubicBezTo>
                    <a:pt x="9037" y="10644"/>
                    <a:pt x="9040" y="10644"/>
                    <a:pt x="9045" y="10644"/>
                  </a:cubicBezTo>
                  <a:cubicBezTo>
                    <a:pt x="9114" y="10650"/>
                    <a:pt x="9184" y="10656"/>
                    <a:pt x="9255" y="10662"/>
                  </a:cubicBezTo>
                  <a:cubicBezTo>
                    <a:pt x="9272" y="10664"/>
                    <a:pt x="9290" y="10665"/>
                    <a:pt x="9308" y="10666"/>
                  </a:cubicBezTo>
                  <a:cubicBezTo>
                    <a:pt x="9366" y="10672"/>
                    <a:pt x="9425" y="10676"/>
                    <a:pt x="9484" y="10681"/>
                  </a:cubicBezTo>
                  <a:cubicBezTo>
                    <a:pt x="9505" y="10683"/>
                    <a:pt x="9525" y="10684"/>
                    <a:pt x="9547" y="10686"/>
                  </a:cubicBezTo>
                  <a:cubicBezTo>
                    <a:pt x="9606" y="10691"/>
                    <a:pt x="9664" y="10695"/>
                    <a:pt x="9724" y="10700"/>
                  </a:cubicBezTo>
                  <a:cubicBezTo>
                    <a:pt x="9743" y="10701"/>
                    <a:pt x="9761" y="10703"/>
                    <a:pt x="9780" y="10704"/>
                  </a:cubicBezTo>
                  <a:cubicBezTo>
                    <a:pt x="10019" y="10723"/>
                    <a:pt x="10266" y="10741"/>
                    <a:pt x="10517" y="10758"/>
                  </a:cubicBezTo>
                  <a:cubicBezTo>
                    <a:pt x="10526" y="10759"/>
                    <a:pt x="10536" y="10759"/>
                    <a:pt x="10545" y="10760"/>
                  </a:cubicBezTo>
                  <a:cubicBezTo>
                    <a:pt x="10621" y="10766"/>
                    <a:pt x="10697" y="10770"/>
                    <a:pt x="10775" y="10776"/>
                  </a:cubicBezTo>
                  <a:cubicBezTo>
                    <a:pt x="10784" y="10777"/>
                    <a:pt x="10793" y="10777"/>
                    <a:pt x="10803" y="10778"/>
                  </a:cubicBezTo>
                  <a:cubicBezTo>
                    <a:pt x="14394" y="11020"/>
                    <a:pt x="18736" y="11155"/>
                    <a:pt x="18736" y="11155"/>
                  </a:cubicBezTo>
                  <a:cubicBezTo>
                    <a:pt x="18736" y="11155"/>
                    <a:pt x="19277" y="11674"/>
                    <a:pt x="19647" y="11464"/>
                  </a:cubicBezTo>
                  <a:cubicBezTo>
                    <a:pt x="20018" y="11252"/>
                    <a:pt x="19755" y="10713"/>
                    <a:pt x="19755" y="10713"/>
                  </a:cubicBezTo>
                  <a:cubicBezTo>
                    <a:pt x="19992" y="10250"/>
                    <a:pt x="20150" y="9735"/>
                    <a:pt x="20251" y="9196"/>
                  </a:cubicBez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84"/>
            <p:cNvSpPr/>
            <p:nvPr/>
          </p:nvSpPr>
          <p:spPr>
            <a:xfrm>
              <a:off x="2496481" y="1383137"/>
              <a:ext cx="630935" cy="577644"/>
            </a:xfrm>
            <a:custGeom>
              <a:avLst/>
              <a:gdLst/>
              <a:ahLst/>
              <a:cxnLst/>
              <a:rect l="l" t="t" r="r" b="b"/>
              <a:pathLst>
                <a:path w="11070" h="10135" extrusionOk="0">
                  <a:moveTo>
                    <a:pt x="1011" y="0"/>
                  </a:moveTo>
                  <a:cubicBezTo>
                    <a:pt x="953" y="0"/>
                    <a:pt x="896" y="29"/>
                    <a:pt x="845" y="107"/>
                  </a:cubicBezTo>
                  <a:cubicBezTo>
                    <a:pt x="660" y="394"/>
                    <a:pt x="1011" y="924"/>
                    <a:pt x="1011" y="924"/>
                  </a:cubicBezTo>
                  <a:cubicBezTo>
                    <a:pt x="1011" y="924"/>
                    <a:pt x="1050" y="931"/>
                    <a:pt x="608" y="2856"/>
                  </a:cubicBezTo>
                  <a:cubicBezTo>
                    <a:pt x="121" y="4967"/>
                    <a:pt x="399" y="7551"/>
                    <a:pt x="399" y="7551"/>
                  </a:cubicBezTo>
                  <a:cubicBezTo>
                    <a:pt x="399" y="7551"/>
                    <a:pt x="117" y="7730"/>
                    <a:pt x="31" y="8261"/>
                  </a:cubicBezTo>
                  <a:cubicBezTo>
                    <a:pt x="1" y="8446"/>
                    <a:pt x="79" y="8506"/>
                    <a:pt x="194" y="8506"/>
                  </a:cubicBezTo>
                  <a:cubicBezTo>
                    <a:pt x="410" y="8506"/>
                    <a:pt x="754" y="8295"/>
                    <a:pt x="754" y="8295"/>
                  </a:cubicBezTo>
                  <a:cubicBezTo>
                    <a:pt x="1480" y="8603"/>
                    <a:pt x="3368" y="8610"/>
                    <a:pt x="3368" y="8610"/>
                  </a:cubicBezTo>
                  <a:cubicBezTo>
                    <a:pt x="5171" y="9148"/>
                    <a:pt x="9007" y="9804"/>
                    <a:pt x="9007" y="9804"/>
                  </a:cubicBezTo>
                  <a:cubicBezTo>
                    <a:pt x="9007" y="9804"/>
                    <a:pt x="9161" y="10134"/>
                    <a:pt x="9350" y="10134"/>
                  </a:cubicBezTo>
                  <a:cubicBezTo>
                    <a:pt x="9380" y="10134"/>
                    <a:pt x="9411" y="10126"/>
                    <a:pt x="9443" y="10106"/>
                  </a:cubicBezTo>
                  <a:cubicBezTo>
                    <a:pt x="9673" y="9964"/>
                    <a:pt x="9618" y="9523"/>
                    <a:pt x="9618" y="9523"/>
                  </a:cubicBezTo>
                  <a:cubicBezTo>
                    <a:pt x="10813" y="7409"/>
                    <a:pt x="10800" y="3570"/>
                    <a:pt x="10800" y="3570"/>
                  </a:cubicBezTo>
                  <a:cubicBezTo>
                    <a:pt x="10800" y="3570"/>
                    <a:pt x="11044" y="3295"/>
                    <a:pt x="11062" y="2865"/>
                  </a:cubicBezTo>
                  <a:cubicBezTo>
                    <a:pt x="11069" y="2691"/>
                    <a:pt x="11024" y="2639"/>
                    <a:pt x="10968" y="2639"/>
                  </a:cubicBezTo>
                  <a:cubicBezTo>
                    <a:pt x="10887" y="2639"/>
                    <a:pt x="10783" y="2749"/>
                    <a:pt x="10783" y="2749"/>
                  </a:cubicBezTo>
                  <a:cubicBezTo>
                    <a:pt x="9858" y="1392"/>
                    <a:pt x="8500" y="1139"/>
                    <a:pt x="7614" y="1139"/>
                  </a:cubicBezTo>
                  <a:cubicBezTo>
                    <a:pt x="7086" y="1139"/>
                    <a:pt x="6726" y="1229"/>
                    <a:pt x="6726" y="1229"/>
                  </a:cubicBezTo>
                  <a:cubicBezTo>
                    <a:pt x="5482" y="293"/>
                    <a:pt x="2810" y="196"/>
                    <a:pt x="1754" y="196"/>
                  </a:cubicBezTo>
                  <a:cubicBezTo>
                    <a:pt x="1478" y="196"/>
                    <a:pt x="1312" y="202"/>
                    <a:pt x="1312" y="202"/>
                  </a:cubicBezTo>
                  <a:cubicBezTo>
                    <a:pt x="1312" y="202"/>
                    <a:pt x="1163" y="0"/>
                    <a:pt x="101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84"/>
            <p:cNvSpPr/>
            <p:nvPr/>
          </p:nvSpPr>
          <p:spPr>
            <a:xfrm>
              <a:off x="1831193" y="1723446"/>
              <a:ext cx="789837" cy="291301"/>
            </a:xfrm>
            <a:custGeom>
              <a:avLst/>
              <a:gdLst/>
              <a:ahLst/>
              <a:cxnLst/>
              <a:rect l="l" t="t" r="r" b="b"/>
              <a:pathLst>
                <a:path w="13858" h="5111" extrusionOk="0">
                  <a:moveTo>
                    <a:pt x="5240" y="309"/>
                  </a:moveTo>
                  <a:cubicBezTo>
                    <a:pt x="4884" y="288"/>
                    <a:pt x="4529" y="266"/>
                    <a:pt x="4182" y="242"/>
                  </a:cubicBezTo>
                  <a:cubicBezTo>
                    <a:pt x="4173" y="241"/>
                    <a:pt x="4163" y="241"/>
                    <a:pt x="4154" y="240"/>
                  </a:cubicBezTo>
                  <a:cubicBezTo>
                    <a:pt x="4077" y="234"/>
                    <a:pt x="4000" y="230"/>
                    <a:pt x="3925" y="224"/>
                  </a:cubicBezTo>
                  <a:cubicBezTo>
                    <a:pt x="3915" y="223"/>
                    <a:pt x="3905" y="223"/>
                    <a:pt x="3896" y="222"/>
                  </a:cubicBezTo>
                  <a:cubicBezTo>
                    <a:pt x="3645" y="205"/>
                    <a:pt x="3398" y="187"/>
                    <a:pt x="3159" y="168"/>
                  </a:cubicBezTo>
                  <a:cubicBezTo>
                    <a:pt x="3140" y="167"/>
                    <a:pt x="3122" y="165"/>
                    <a:pt x="3103" y="164"/>
                  </a:cubicBezTo>
                  <a:cubicBezTo>
                    <a:pt x="3044" y="159"/>
                    <a:pt x="2985" y="155"/>
                    <a:pt x="2927" y="150"/>
                  </a:cubicBezTo>
                  <a:cubicBezTo>
                    <a:pt x="2905" y="148"/>
                    <a:pt x="2884" y="147"/>
                    <a:pt x="2863" y="145"/>
                  </a:cubicBezTo>
                  <a:cubicBezTo>
                    <a:pt x="2804" y="140"/>
                    <a:pt x="2745" y="135"/>
                    <a:pt x="2687" y="130"/>
                  </a:cubicBezTo>
                  <a:cubicBezTo>
                    <a:pt x="2669" y="129"/>
                    <a:pt x="2652" y="128"/>
                    <a:pt x="2634" y="126"/>
                  </a:cubicBezTo>
                  <a:cubicBezTo>
                    <a:pt x="2564" y="120"/>
                    <a:pt x="2493" y="114"/>
                    <a:pt x="2424" y="108"/>
                  </a:cubicBezTo>
                  <a:cubicBezTo>
                    <a:pt x="2420" y="108"/>
                    <a:pt x="2416" y="108"/>
                    <a:pt x="2411" y="107"/>
                  </a:cubicBezTo>
                  <a:cubicBezTo>
                    <a:pt x="2339" y="100"/>
                    <a:pt x="2266" y="94"/>
                    <a:pt x="2194" y="87"/>
                  </a:cubicBezTo>
                  <a:cubicBezTo>
                    <a:pt x="2176" y="85"/>
                    <a:pt x="2159" y="84"/>
                    <a:pt x="2141" y="82"/>
                  </a:cubicBezTo>
                  <a:cubicBezTo>
                    <a:pt x="2089" y="77"/>
                    <a:pt x="2037" y="73"/>
                    <a:pt x="1987" y="67"/>
                  </a:cubicBezTo>
                  <a:cubicBezTo>
                    <a:pt x="1962" y="65"/>
                    <a:pt x="1940" y="63"/>
                    <a:pt x="1916" y="61"/>
                  </a:cubicBezTo>
                  <a:cubicBezTo>
                    <a:pt x="1870" y="56"/>
                    <a:pt x="1825" y="52"/>
                    <a:pt x="1781" y="47"/>
                  </a:cubicBezTo>
                  <a:cubicBezTo>
                    <a:pt x="1757" y="45"/>
                    <a:pt x="1735" y="43"/>
                    <a:pt x="1711" y="40"/>
                  </a:cubicBezTo>
                  <a:cubicBezTo>
                    <a:pt x="1666" y="36"/>
                    <a:pt x="1620" y="31"/>
                    <a:pt x="1576" y="27"/>
                  </a:cubicBezTo>
                  <a:cubicBezTo>
                    <a:pt x="1555" y="25"/>
                    <a:pt x="1534" y="22"/>
                    <a:pt x="1514" y="20"/>
                  </a:cubicBezTo>
                  <a:cubicBezTo>
                    <a:pt x="1451" y="14"/>
                    <a:pt x="1389" y="7"/>
                    <a:pt x="1327" y="0"/>
                  </a:cubicBezTo>
                  <a:cubicBezTo>
                    <a:pt x="1327" y="0"/>
                    <a:pt x="1318" y="0"/>
                    <a:pt x="1306" y="1"/>
                  </a:cubicBezTo>
                  <a:cubicBezTo>
                    <a:pt x="1304" y="1"/>
                    <a:pt x="1302" y="1"/>
                    <a:pt x="1300" y="2"/>
                  </a:cubicBezTo>
                  <a:cubicBezTo>
                    <a:pt x="1293" y="2"/>
                    <a:pt x="1283" y="3"/>
                    <a:pt x="1272" y="3"/>
                  </a:cubicBezTo>
                  <a:lnTo>
                    <a:pt x="1272" y="3"/>
                  </a:lnTo>
                  <a:cubicBezTo>
                    <a:pt x="1117" y="16"/>
                    <a:pt x="646" y="49"/>
                    <a:pt x="38" y="80"/>
                  </a:cubicBezTo>
                  <a:lnTo>
                    <a:pt x="36" y="80"/>
                  </a:lnTo>
                  <a:lnTo>
                    <a:pt x="36" y="80"/>
                  </a:lnTo>
                  <a:cubicBezTo>
                    <a:pt x="13" y="101"/>
                    <a:pt x="0" y="113"/>
                    <a:pt x="0" y="113"/>
                  </a:cubicBezTo>
                  <a:cubicBezTo>
                    <a:pt x="0" y="113"/>
                    <a:pt x="1066" y="3705"/>
                    <a:pt x="3605" y="4573"/>
                  </a:cubicBezTo>
                  <a:cubicBezTo>
                    <a:pt x="3605" y="4573"/>
                    <a:pt x="3815" y="4995"/>
                    <a:pt x="4342" y="4995"/>
                  </a:cubicBezTo>
                  <a:cubicBezTo>
                    <a:pt x="4868" y="4995"/>
                    <a:pt x="7005" y="5110"/>
                    <a:pt x="13857" y="4158"/>
                  </a:cubicBezTo>
                  <a:lnTo>
                    <a:pt x="5240" y="309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84"/>
            <p:cNvSpPr/>
            <p:nvPr/>
          </p:nvSpPr>
          <p:spPr>
            <a:xfrm>
              <a:off x="1994765" y="1491767"/>
              <a:ext cx="662111" cy="516717"/>
            </a:xfrm>
            <a:custGeom>
              <a:avLst/>
              <a:gdLst/>
              <a:ahLst/>
              <a:cxnLst/>
              <a:rect l="l" t="t" r="r" b="b"/>
              <a:pathLst>
                <a:path w="11617" h="9066" extrusionOk="0">
                  <a:moveTo>
                    <a:pt x="6924" y="0"/>
                  </a:moveTo>
                  <a:cubicBezTo>
                    <a:pt x="4026" y="0"/>
                    <a:pt x="581" y="744"/>
                    <a:pt x="581" y="744"/>
                  </a:cubicBezTo>
                  <a:cubicBezTo>
                    <a:pt x="581" y="744"/>
                    <a:pt x="426" y="620"/>
                    <a:pt x="288" y="620"/>
                  </a:cubicBezTo>
                  <a:cubicBezTo>
                    <a:pt x="213" y="620"/>
                    <a:pt x="142" y="657"/>
                    <a:pt x="105" y="772"/>
                  </a:cubicBezTo>
                  <a:cubicBezTo>
                    <a:pt x="1" y="1097"/>
                    <a:pt x="476" y="1520"/>
                    <a:pt x="476" y="1520"/>
                  </a:cubicBezTo>
                  <a:cubicBezTo>
                    <a:pt x="476" y="1520"/>
                    <a:pt x="476" y="1520"/>
                    <a:pt x="476" y="1520"/>
                  </a:cubicBezTo>
                  <a:cubicBezTo>
                    <a:pt x="476" y="1520"/>
                    <a:pt x="516" y="1524"/>
                    <a:pt x="583" y="3490"/>
                  </a:cubicBezTo>
                  <a:cubicBezTo>
                    <a:pt x="657" y="5655"/>
                    <a:pt x="1591" y="8080"/>
                    <a:pt x="1591" y="8080"/>
                  </a:cubicBezTo>
                  <a:cubicBezTo>
                    <a:pt x="1591" y="8080"/>
                    <a:pt x="1363" y="8326"/>
                    <a:pt x="1417" y="8861"/>
                  </a:cubicBezTo>
                  <a:cubicBezTo>
                    <a:pt x="1432" y="9011"/>
                    <a:pt x="1494" y="9065"/>
                    <a:pt x="1575" y="9065"/>
                  </a:cubicBezTo>
                  <a:cubicBezTo>
                    <a:pt x="1785" y="9065"/>
                    <a:pt x="2125" y="8708"/>
                    <a:pt x="2125" y="8708"/>
                  </a:cubicBezTo>
                  <a:cubicBezTo>
                    <a:pt x="2206" y="8719"/>
                    <a:pt x="2298" y="8725"/>
                    <a:pt x="2399" y="8725"/>
                  </a:cubicBezTo>
                  <a:cubicBezTo>
                    <a:pt x="3265" y="8725"/>
                    <a:pt x="4732" y="8340"/>
                    <a:pt x="4732" y="8340"/>
                  </a:cubicBezTo>
                  <a:cubicBezTo>
                    <a:pt x="4870" y="8345"/>
                    <a:pt x="5018" y="8346"/>
                    <a:pt x="5175" y="8346"/>
                  </a:cubicBezTo>
                  <a:cubicBezTo>
                    <a:pt x="7159" y="8346"/>
                    <a:pt x="10487" y="8042"/>
                    <a:pt x="10487" y="8042"/>
                  </a:cubicBezTo>
                  <a:cubicBezTo>
                    <a:pt x="10487" y="8042"/>
                    <a:pt x="10686" y="8279"/>
                    <a:pt x="10860" y="8279"/>
                  </a:cubicBezTo>
                  <a:cubicBezTo>
                    <a:pt x="10905" y="8279"/>
                    <a:pt x="10949" y="8263"/>
                    <a:pt x="10987" y="8223"/>
                  </a:cubicBezTo>
                  <a:cubicBezTo>
                    <a:pt x="11172" y="8026"/>
                    <a:pt x="11005" y="7613"/>
                    <a:pt x="11005" y="7613"/>
                  </a:cubicBezTo>
                  <a:cubicBezTo>
                    <a:pt x="11617" y="5263"/>
                    <a:pt x="10616" y="1558"/>
                    <a:pt x="10616" y="1558"/>
                  </a:cubicBezTo>
                  <a:cubicBezTo>
                    <a:pt x="10616" y="1558"/>
                    <a:pt x="10781" y="1228"/>
                    <a:pt x="10688" y="808"/>
                  </a:cubicBezTo>
                  <a:cubicBezTo>
                    <a:pt x="10655" y="659"/>
                    <a:pt x="10607" y="611"/>
                    <a:pt x="10560" y="611"/>
                  </a:cubicBezTo>
                  <a:cubicBezTo>
                    <a:pt x="10474" y="611"/>
                    <a:pt x="10388" y="768"/>
                    <a:pt x="10388" y="768"/>
                  </a:cubicBezTo>
                  <a:cubicBezTo>
                    <a:pt x="9721" y="192"/>
                    <a:pt x="8392" y="0"/>
                    <a:pt x="692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84"/>
            <p:cNvSpPr/>
            <p:nvPr/>
          </p:nvSpPr>
          <p:spPr>
            <a:xfrm>
              <a:off x="1994765" y="1501000"/>
              <a:ext cx="638173" cy="526349"/>
            </a:xfrm>
            <a:custGeom>
              <a:avLst/>
              <a:gdLst/>
              <a:ahLst/>
              <a:cxnLst/>
              <a:rect l="l" t="t" r="r" b="b"/>
              <a:pathLst>
                <a:path w="11197" h="9235" extrusionOk="0">
                  <a:moveTo>
                    <a:pt x="476" y="1358"/>
                  </a:moveTo>
                  <a:cubicBezTo>
                    <a:pt x="476" y="1358"/>
                    <a:pt x="516" y="1354"/>
                    <a:pt x="583" y="3328"/>
                  </a:cubicBezTo>
                  <a:cubicBezTo>
                    <a:pt x="657" y="5493"/>
                    <a:pt x="1591" y="7918"/>
                    <a:pt x="1591" y="7918"/>
                  </a:cubicBezTo>
                  <a:cubicBezTo>
                    <a:pt x="1591" y="7918"/>
                    <a:pt x="1363" y="8164"/>
                    <a:pt x="1417" y="8699"/>
                  </a:cubicBezTo>
                  <a:cubicBezTo>
                    <a:pt x="1470" y="9235"/>
                    <a:pt x="2125" y="8546"/>
                    <a:pt x="2125" y="8546"/>
                  </a:cubicBezTo>
                  <a:cubicBezTo>
                    <a:pt x="2905" y="8657"/>
                    <a:pt x="4732" y="8178"/>
                    <a:pt x="4732" y="8178"/>
                  </a:cubicBezTo>
                  <a:cubicBezTo>
                    <a:pt x="6612" y="8234"/>
                    <a:pt x="10487" y="7880"/>
                    <a:pt x="10487" y="7880"/>
                  </a:cubicBezTo>
                  <a:cubicBezTo>
                    <a:pt x="10487" y="7880"/>
                    <a:pt x="10802" y="8257"/>
                    <a:pt x="10987" y="8061"/>
                  </a:cubicBezTo>
                  <a:cubicBezTo>
                    <a:pt x="11172" y="7864"/>
                    <a:pt x="11005" y="7451"/>
                    <a:pt x="11005" y="7451"/>
                  </a:cubicBezTo>
                  <a:cubicBezTo>
                    <a:pt x="11121" y="7004"/>
                    <a:pt x="11179" y="6508"/>
                    <a:pt x="11197" y="5998"/>
                  </a:cubicBezTo>
                  <a:cubicBezTo>
                    <a:pt x="8471" y="7003"/>
                    <a:pt x="6768" y="6887"/>
                    <a:pt x="4734" y="4924"/>
                  </a:cubicBezTo>
                  <a:cubicBezTo>
                    <a:pt x="3208" y="3450"/>
                    <a:pt x="3477" y="837"/>
                    <a:pt x="4264" y="1"/>
                  </a:cubicBezTo>
                  <a:cubicBezTo>
                    <a:pt x="2263" y="219"/>
                    <a:pt x="581" y="582"/>
                    <a:pt x="581" y="582"/>
                  </a:cubicBezTo>
                  <a:cubicBezTo>
                    <a:pt x="581" y="582"/>
                    <a:pt x="210" y="285"/>
                    <a:pt x="105" y="610"/>
                  </a:cubicBezTo>
                  <a:cubicBezTo>
                    <a:pt x="1" y="935"/>
                    <a:pt x="476" y="1358"/>
                    <a:pt x="476" y="135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84"/>
            <p:cNvSpPr/>
            <p:nvPr/>
          </p:nvSpPr>
          <p:spPr>
            <a:xfrm>
              <a:off x="2706445" y="1878982"/>
              <a:ext cx="5984" cy="1653"/>
            </a:xfrm>
            <a:custGeom>
              <a:avLst/>
              <a:gdLst/>
              <a:ahLst/>
              <a:cxnLst/>
              <a:rect l="l" t="t" r="r" b="b"/>
              <a:pathLst>
                <a:path w="105" h="29" extrusionOk="0">
                  <a:moveTo>
                    <a:pt x="0" y="0"/>
                  </a:moveTo>
                  <a:cubicBezTo>
                    <a:pt x="34" y="9"/>
                    <a:pt x="69" y="18"/>
                    <a:pt x="104" y="28"/>
                  </a:cubicBezTo>
                  <a:cubicBezTo>
                    <a:pt x="69" y="18"/>
                    <a:pt x="34" y="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84"/>
            <p:cNvSpPr/>
            <p:nvPr/>
          </p:nvSpPr>
          <p:spPr>
            <a:xfrm>
              <a:off x="2697383" y="1876418"/>
              <a:ext cx="4275" cy="1254"/>
            </a:xfrm>
            <a:custGeom>
              <a:avLst/>
              <a:gdLst/>
              <a:ahLst/>
              <a:cxnLst/>
              <a:rect l="l" t="t" r="r" b="b"/>
              <a:pathLst>
                <a:path w="75" h="22" extrusionOk="0">
                  <a:moveTo>
                    <a:pt x="0" y="0"/>
                  </a:moveTo>
                  <a:cubicBezTo>
                    <a:pt x="25" y="7"/>
                    <a:pt x="49" y="14"/>
                    <a:pt x="74" y="22"/>
                  </a:cubicBezTo>
                  <a:cubicBezTo>
                    <a:pt x="49" y="15"/>
                    <a:pt x="25" y="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84"/>
            <p:cNvSpPr/>
            <p:nvPr/>
          </p:nvSpPr>
          <p:spPr>
            <a:xfrm>
              <a:off x="1706491" y="1376150"/>
              <a:ext cx="1526611" cy="812179"/>
            </a:xfrm>
            <a:custGeom>
              <a:avLst/>
              <a:gdLst/>
              <a:ahLst/>
              <a:cxnLst/>
              <a:rect l="l" t="t" r="r" b="b"/>
              <a:pathLst>
                <a:path w="26785" h="14250" extrusionOk="0">
                  <a:moveTo>
                    <a:pt x="16251" y="8309"/>
                  </a:moveTo>
                  <a:cubicBezTo>
                    <a:pt x="16252" y="8288"/>
                    <a:pt x="16252" y="8267"/>
                    <a:pt x="16253" y="8246"/>
                  </a:cubicBezTo>
                  <a:cubicBezTo>
                    <a:pt x="16253" y="8246"/>
                    <a:pt x="16255" y="8246"/>
                    <a:pt x="16255" y="8246"/>
                  </a:cubicBezTo>
                  <a:cubicBezTo>
                    <a:pt x="16253" y="8266"/>
                    <a:pt x="16252" y="8288"/>
                    <a:pt x="16251" y="8309"/>
                  </a:cubicBezTo>
                  <a:close/>
                  <a:moveTo>
                    <a:pt x="16251" y="8309"/>
                  </a:moveTo>
                  <a:cubicBezTo>
                    <a:pt x="16247" y="8405"/>
                    <a:pt x="16242" y="8502"/>
                    <a:pt x="16236" y="8597"/>
                  </a:cubicBezTo>
                  <a:cubicBezTo>
                    <a:pt x="16242" y="8502"/>
                    <a:pt x="16247" y="8405"/>
                    <a:pt x="16251" y="8309"/>
                  </a:cubicBezTo>
                  <a:close/>
                  <a:moveTo>
                    <a:pt x="23474" y="9960"/>
                  </a:moveTo>
                  <a:cubicBezTo>
                    <a:pt x="23474" y="9959"/>
                    <a:pt x="23475" y="9957"/>
                    <a:pt x="23475" y="9956"/>
                  </a:cubicBezTo>
                  <a:cubicBezTo>
                    <a:pt x="23476" y="9942"/>
                    <a:pt x="23479" y="9930"/>
                    <a:pt x="23480" y="9917"/>
                  </a:cubicBezTo>
                  <a:cubicBezTo>
                    <a:pt x="23480" y="9914"/>
                    <a:pt x="23480" y="9912"/>
                    <a:pt x="23480" y="9910"/>
                  </a:cubicBezTo>
                  <a:cubicBezTo>
                    <a:pt x="23481" y="9898"/>
                    <a:pt x="23482" y="9886"/>
                    <a:pt x="23482" y="9874"/>
                  </a:cubicBezTo>
                  <a:cubicBezTo>
                    <a:pt x="23482" y="9872"/>
                    <a:pt x="23483" y="9870"/>
                    <a:pt x="23483" y="9867"/>
                  </a:cubicBezTo>
                  <a:cubicBezTo>
                    <a:pt x="23483" y="9855"/>
                    <a:pt x="23483" y="9845"/>
                    <a:pt x="23484" y="9834"/>
                  </a:cubicBezTo>
                  <a:lnTo>
                    <a:pt x="23484" y="9827"/>
                  </a:lnTo>
                  <a:lnTo>
                    <a:pt x="23484" y="9797"/>
                  </a:lnTo>
                  <a:cubicBezTo>
                    <a:pt x="23484" y="9795"/>
                    <a:pt x="23484" y="9793"/>
                    <a:pt x="23483" y="9791"/>
                  </a:cubicBezTo>
                  <a:cubicBezTo>
                    <a:pt x="23483" y="9782"/>
                    <a:pt x="23483" y="9773"/>
                    <a:pt x="23483" y="9765"/>
                  </a:cubicBezTo>
                  <a:cubicBezTo>
                    <a:pt x="23483" y="9763"/>
                    <a:pt x="23483" y="9762"/>
                    <a:pt x="23482" y="9760"/>
                  </a:cubicBezTo>
                  <a:cubicBezTo>
                    <a:pt x="23482" y="9752"/>
                    <a:pt x="23482" y="9745"/>
                    <a:pt x="23481" y="9738"/>
                  </a:cubicBezTo>
                  <a:cubicBezTo>
                    <a:pt x="23481" y="9737"/>
                    <a:pt x="23481" y="9735"/>
                    <a:pt x="23481" y="9734"/>
                  </a:cubicBezTo>
                  <a:cubicBezTo>
                    <a:pt x="23481" y="9728"/>
                    <a:pt x="23480" y="9723"/>
                    <a:pt x="23480" y="9719"/>
                  </a:cubicBezTo>
                  <a:cubicBezTo>
                    <a:pt x="23480" y="9717"/>
                    <a:pt x="23480" y="9716"/>
                    <a:pt x="23480" y="9715"/>
                  </a:cubicBezTo>
                  <a:cubicBezTo>
                    <a:pt x="23479" y="9707"/>
                    <a:pt x="23478" y="9702"/>
                    <a:pt x="23478" y="9702"/>
                  </a:cubicBezTo>
                  <a:cubicBezTo>
                    <a:pt x="23525" y="9620"/>
                    <a:pt x="23569" y="9533"/>
                    <a:pt x="23612" y="9446"/>
                  </a:cubicBezTo>
                  <a:cubicBezTo>
                    <a:pt x="23618" y="9434"/>
                    <a:pt x="23623" y="9423"/>
                    <a:pt x="23629" y="9410"/>
                  </a:cubicBezTo>
                  <a:cubicBezTo>
                    <a:pt x="23670" y="9325"/>
                    <a:pt x="23709" y="9238"/>
                    <a:pt x="23748" y="9149"/>
                  </a:cubicBezTo>
                  <a:lnTo>
                    <a:pt x="23748" y="9149"/>
                  </a:lnTo>
                  <a:cubicBezTo>
                    <a:pt x="24671" y="6984"/>
                    <a:pt x="24661" y="3750"/>
                    <a:pt x="24661" y="3750"/>
                  </a:cubicBezTo>
                  <a:cubicBezTo>
                    <a:pt x="24661" y="3750"/>
                    <a:pt x="24905" y="3473"/>
                    <a:pt x="24923" y="3044"/>
                  </a:cubicBezTo>
                  <a:cubicBezTo>
                    <a:pt x="24941" y="2615"/>
                    <a:pt x="24643" y="2928"/>
                    <a:pt x="24643" y="2928"/>
                  </a:cubicBezTo>
                  <a:cubicBezTo>
                    <a:pt x="22634" y="382"/>
                    <a:pt x="20199" y="1725"/>
                    <a:pt x="20199" y="1725"/>
                  </a:cubicBezTo>
                  <a:cubicBezTo>
                    <a:pt x="19345" y="290"/>
                    <a:pt x="15172" y="382"/>
                    <a:pt x="15172" y="382"/>
                  </a:cubicBezTo>
                  <a:cubicBezTo>
                    <a:pt x="15172" y="382"/>
                    <a:pt x="14891" y="0"/>
                    <a:pt x="14706" y="286"/>
                  </a:cubicBezTo>
                  <a:cubicBezTo>
                    <a:pt x="14694" y="306"/>
                    <a:pt x="14684" y="326"/>
                    <a:pt x="14676" y="348"/>
                  </a:cubicBezTo>
                  <a:cubicBezTo>
                    <a:pt x="15391" y="1012"/>
                    <a:pt x="17452" y="3039"/>
                    <a:pt x="18529" y="5277"/>
                  </a:cubicBezTo>
                  <a:cubicBezTo>
                    <a:pt x="18529" y="5277"/>
                    <a:pt x="22480" y="8625"/>
                    <a:pt x="23349" y="10251"/>
                  </a:cubicBezTo>
                  <a:cubicBezTo>
                    <a:pt x="23415" y="10188"/>
                    <a:pt x="23450" y="10096"/>
                    <a:pt x="23467" y="10005"/>
                  </a:cubicBezTo>
                  <a:cubicBezTo>
                    <a:pt x="23467" y="10004"/>
                    <a:pt x="23467" y="10003"/>
                    <a:pt x="23467" y="10002"/>
                  </a:cubicBezTo>
                  <a:cubicBezTo>
                    <a:pt x="23471" y="9988"/>
                    <a:pt x="23473" y="9974"/>
                    <a:pt x="23474" y="9960"/>
                  </a:cubicBezTo>
                  <a:close/>
                  <a:moveTo>
                    <a:pt x="16253" y="8246"/>
                  </a:moveTo>
                  <a:cubicBezTo>
                    <a:pt x="16328" y="6074"/>
                    <a:pt x="15674" y="3644"/>
                    <a:pt x="15674" y="3644"/>
                  </a:cubicBezTo>
                  <a:cubicBezTo>
                    <a:pt x="15674" y="3644"/>
                    <a:pt x="15839" y="3314"/>
                    <a:pt x="15746" y="2895"/>
                  </a:cubicBezTo>
                  <a:cubicBezTo>
                    <a:pt x="15653" y="2475"/>
                    <a:pt x="15446" y="2854"/>
                    <a:pt x="15446" y="2854"/>
                  </a:cubicBezTo>
                  <a:cubicBezTo>
                    <a:pt x="14382" y="1935"/>
                    <a:pt x="11638" y="1996"/>
                    <a:pt x="9322" y="2249"/>
                  </a:cubicBezTo>
                  <a:cubicBezTo>
                    <a:pt x="8535" y="3085"/>
                    <a:pt x="8266" y="5698"/>
                    <a:pt x="9792" y="7172"/>
                  </a:cubicBezTo>
                  <a:cubicBezTo>
                    <a:pt x="11826" y="9135"/>
                    <a:pt x="13529" y="9251"/>
                    <a:pt x="16253" y="8246"/>
                  </a:cubicBezTo>
                  <a:close/>
                  <a:moveTo>
                    <a:pt x="26051" y="10496"/>
                  </a:moveTo>
                  <a:lnTo>
                    <a:pt x="26667" y="10369"/>
                  </a:lnTo>
                  <a:cubicBezTo>
                    <a:pt x="26776" y="10348"/>
                    <a:pt x="26785" y="10198"/>
                    <a:pt x="26682" y="10162"/>
                  </a:cubicBezTo>
                  <a:lnTo>
                    <a:pt x="23748" y="9149"/>
                  </a:lnTo>
                  <a:cubicBezTo>
                    <a:pt x="23711" y="9239"/>
                    <a:pt x="23670" y="9325"/>
                    <a:pt x="23630" y="9410"/>
                  </a:cubicBezTo>
                  <a:lnTo>
                    <a:pt x="23612" y="9446"/>
                  </a:lnTo>
                  <a:cubicBezTo>
                    <a:pt x="23569" y="9533"/>
                    <a:pt x="23525" y="9620"/>
                    <a:pt x="23479" y="9703"/>
                  </a:cubicBezTo>
                  <a:cubicBezTo>
                    <a:pt x="23479" y="9703"/>
                    <a:pt x="23479" y="9707"/>
                    <a:pt x="23480" y="9715"/>
                  </a:cubicBezTo>
                  <a:cubicBezTo>
                    <a:pt x="23480" y="9716"/>
                    <a:pt x="23480" y="9717"/>
                    <a:pt x="23480" y="9719"/>
                  </a:cubicBezTo>
                  <a:cubicBezTo>
                    <a:pt x="23481" y="9723"/>
                    <a:pt x="23481" y="9728"/>
                    <a:pt x="23481" y="9734"/>
                  </a:cubicBezTo>
                  <a:cubicBezTo>
                    <a:pt x="23481" y="9735"/>
                    <a:pt x="23481" y="9737"/>
                    <a:pt x="23482" y="9740"/>
                  </a:cubicBezTo>
                  <a:cubicBezTo>
                    <a:pt x="23482" y="9745"/>
                    <a:pt x="23482" y="9752"/>
                    <a:pt x="23483" y="9760"/>
                  </a:cubicBezTo>
                  <a:cubicBezTo>
                    <a:pt x="23483" y="9762"/>
                    <a:pt x="23483" y="9763"/>
                    <a:pt x="23483" y="9765"/>
                  </a:cubicBezTo>
                  <a:cubicBezTo>
                    <a:pt x="23483" y="9773"/>
                    <a:pt x="23483" y="9782"/>
                    <a:pt x="23484" y="9791"/>
                  </a:cubicBezTo>
                  <a:cubicBezTo>
                    <a:pt x="23484" y="9793"/>
                    <a:pt x="23484" y="9796"/>
                    <a:pt x="23484" y="9798"/>
                  </a:cubicBezTo>
                  <a:cubicBezTo>
                    <a:pt x="23484" y="9807"/>
                    <a:pt x="23484" y="9817"/>
                    <a:pt x="23484" y="9827"/>
                  </a:cubicBezTo>
                  <a:lnTo>
                    <a:pt x="23484" y="9834"/>
                  </a:lnTo>
                  <a:cubicBezTo>
                    <a:pt x="23484" y="9845"/>
                    <a:pt x="23483" y="9856"/>
                    <a:pt x="23483" y="9867"/>
                  </a:cubicBezTo>
                  <a:cubicBezTo>
                    <a:pt x="23483" y="9870"/>
                    <a:pt x="23483" y="9872"/>
                    <a:pt x="23483" y="9874"/>
                  </a:cubicBezTo>
                  <a:cubicBezTo>
                    <a:pt x="23482" y="9886"/>
                    <a:pt x="23481" y="9899"/>
                    <a:pt x="23480" y="9911"/>
                  </a:cubicBezTo>
                  <a:cubicBezTo>
                    <a:pt x="23480" y="9913"/>
                    <a:pt x="23480" y="9914"/>
                    <a:pt x="23480" y="9917"/>
                  </a:cubicBezTo>
                  <a:cubicBezTo>
                    <a:pt x="23479" y="9930"/>
                    <a:pt x="23476" y="9942"/>
                    <a:pt x="23475" y="9956"/>
                  </a:cubicBezTo>
                  <a:cubicBezTo>
                    <a:pt x="23475" y="9958"/>
                    <a:pt x="23475" y="9959"/>
                    <a:pt x="23474" y="9961"/>
                  </a:cubicBezTo>
                  <a:cubicBezTo>
                    <a:pt x="23473" y="9975"/>
                    <a:pt x="23471" y="9988"/>
                    <a:pt x="23467" y="10003"/>
                  </a:cubicBezTo>
                  <a:lnTo>
                    <a:pt x="23461" y="10034"/>
                  </a:lnTo>
                  <a:cubicBezTo>
                    <a:pt x="23446" y="10108"/>
                    <a:pt x="23416" y="10180"/>
                    <a:pt x="23365" y="10235"/>
                  </a:cubicBezTo>
                  <a:cubicBezTo>
                    <a:pt x="23269" y="10339"/>
                    <a:pt x="23175" y="10328"/>
                    <a:pt x="23095" y="10275"/>
                  </a:cubicBezTo>
                  <a:lnTo>
                    <a:pt x="16113" y="9877"/>
                  </a:lnTo>
                  <a:cubicBezTo>
                    <a:pt x="16141" y="10013"/>
                    <a:pt x="16151" y="10197"/>
                    <a:pt x="16045" y="10309"/>
                  </a:cubicBezTo>
                  <a:cubicBezTo>
                    <a:pt x="15978" y="10380"/>
                    <a:pt x="15893" y="10376"/>
                    <a:pt x="15813" y="10341"/>
                  </a:cubicBezTo>
                  <a:cubicBezTo>
                    <a:pt x="9641" y="11190"/>
                    <a:pt x="7387" y="11157"/>
                    <a:pt x="6673" y="11147"/>
                  </a:cubicBezTo>
                  <a:cubicBezTo>
                    <a:pt x="6645" y="11152"/>
                    <a:pt x="6618" y="11152"/>
                    <a:pt x="6595" y="11147"/>
                  </a:cubicBezTo>
                  <a:cubicBezTo>
                    <a:pt x="6571" y="11146"/>
                    <a:pt x="6549" y="11146"/>
                    <a:pt x="6530" y="11146"/>
                  </a:cubicBezTo>
                  <a:cubicBezTo>
                    <a:pt x="6003" y="11146"/>
                    <a:pt x="5793" y="10726"/>
                    <a:pt x="5793" y="10726"/>
                  </a:cubicBezTo>
                  <a:cubicBezTo>
                    <a:pt x="3956" y="10245"/>
                    <a:pt x="2863" y="9248"/>
                    <a:pt x="2244" y="8429"/>
                  </a:cubicBezTo>
                  <a:cubicBezTo>
                    <a:pt x="2239" y="8420"/>
                    <a:pt x="2229" y="8416"/>
                    <a:pt x="2219" y="8418"/>
                  </a:cubicBezTo>
                  <a:cubicBezTo>
                    <a:pt x="1485" y="8503"/>
                    <a:pt x="729" y="8620"/>
                    <a:pt x="32" y="8785"/>
                  </a:cubicBezTo>
                  <a:cubicBezTo>
                    <a:pt x="5" y="8791"/>
                    <a:pt x="0" y="8828"/>
                    <a:pt x="25" y="8839"/>
                  </a:cubicBezTo>
                  <a:cubicBezTo>
                    <a:pt x="359" y="9000"/>
                    <a:pt x="2285" y="9684"/>
                    <a:pt x="3609" y="11159"/>
                  </a:cubicBezTo>
                  <a:cubicBezTo>
                    <a:pt x="4990" y="12699"/>
                    <a:pt x="6389" y="13233"/>
                    <a:pt x="7361" y="14043"/>
                  </a:cubicBezTo>
                  <a:cubicBezTo>
                    <a:pt x="7537" y="14190"/>
                    <a:pt x="7770" y="14249"/>
                    <a:pt x="7995" y="14203"/>
                  </a:cubicBezTo>
                  <a:lnTo>
                    <a:pt x="17349" y="12283"/>
                  </a:lnTo>
                  <a:cubicBezTo>
                    <a:pt x="19388" y="12076"/>
                    <a:pt x="22829" y="11906"/>
                    <a:pt x="23187" y="11711"/>
                  </a:cubicBezTo>
                  <a:cubicBezTo>
                    <a:pt x="23518" y="11531"/>
                    <a:pt x="25249" y="10823"/>
                    <a:pt x="26052" y="10497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84"/>
            <p:cNvSpPr/>
            <p:nvPr/>
          </p:nvSpPr>
          <p:spPr>
            <a:xfrm>
              <a:off x="1994765" y="1437851"/>
              <a:ext cx="662111" cy="589499"/>
            </a:xfrm>
            <a:custGeom>
              <a:avLst/>
              <a:gdLst/>
              <a:ahLst/>
              <a:cxnLst/>
              <a:rect l="l" t="t" r="r" b="b"/>
              <a:pathLst>
                <a:path w="11617" h="10343" fill="none" extrusionOk="0">
                  <a:moveTo>
                    <a:pt x="581" y="1690"/>
                  </a:moveTo>
                  <a:cubicBezTo>
                    <a:pt x="581" y="1690"/>
                    <a:pt x="8405" y="1"/>
                    <a:pt x="10388" y="1714"/>
                  </a:cubicBezTo>
                  <a:cubicBezTo>
                    <a:pt x="10388" y="1714"/>
                    <a:pt x="10595" y="1335"/>
                    <a:pt x="10688" y="1754"/>
                  </a:cubicBezTo>
                  <a:cubicBezTo>
                    <a:pt x="10781" y="2174"/>
                    <a:pt x="10616" y="2504"/>
                    <a:pt x="10616" y="2504"/>
                  </a:cubicBezTo>
                  <a:cubicBezTo>
                    <a:pt x="10616" y="2504"/>
                    <a:pt x="11617" y="6209"/>
                    <a:pt x="11005" y="8559"/>
                  </a:cubicBezTo>
                  <a:cubicBezTo>
                    <a:pt x="11005" y="8559"/>
                    <a:pt x="11172" y="8972"/>
                    <a:pt x="10987" y="9169"/>
                  </a:cubicBezTo>
                  <a:cubicBezTo>
                    <a:pt x="10802" y="9365"/>
                    <a:pt x="10487" y="8988"/>
                    <a:pt x="10487" y="8988"/>
                  </a:cubicBezTo>
                  <a:cubicBezTo>
                    <a:pt x="10487" y="8988"/>
                    <a:pt x="6612" y="9342"/>
                    <a:pt x="4732" y="9286"/>
                  </a:cubicBezTo>
                  <a:cubicBezTo>
                    <a:pt x="4732" y="9286"/>
                    <a:pt x="2905" y="9765"/>
                    <a:pt x="2125" y="9654"/>
                  </a:cubicBezTo>
                  <a:cubicBezTo>
                    <a:pt x="2125" y="9654"/>
                    <a:pt x="1470" y="10343"/>
                    <a:pt x="1417" y="9807"/>
                  </a:cubicBezTo>
                  <a:cubicBezTo>
                    <a:pt x="1363" y="9272"/>
                    <a:pt x="1591" y="9026"/>
                    <a:pt x="1591" y="9026"/>
                  </a:cubicBezTo>
                  <a:cubicBezTo>
                    <a:pt x="1591" y="9026"/>
                    <a:pt x="657" y="6601"/>
                    <a:pt x="583" y="4436"/>
                  </a:cubicBezTo>
                  <a:cubicBezTo>
                    <a:pt x="516" y="2461"/>
                    <a:pt x="476" y="2466"/>
                    <a:pt x="476" y="2466"/>
                  </a:cubicBezTo>
                  <a:cubicBezTo>
                    <a:pt x="476" y="2466"/>
                    <a:pt x="1" y="2043"/>
                    <a:pt x="105" y="1718"/>
                  </a:cubicBezTo>
                  <a:cubicBezTo>
                    <a:pt x="210" y="1393"/>
                    <a:pt x="581" y="1690"/>
                    <a:pt x="581" y="16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84"/>
            <p:cNvSpPr/>
            <p:nvPr/>
          </p:nvSpPr>
          <p:spPr>
            <a:xfrm>
              <a:off x="2269817" y="1498150"/>
              <a:ext cx="228037" cy="461603"/>
            </a:xfrm>
            <a:custGeom>
              <a:avLst/>
              <a:gdLst/>
              <a:ahLst/>
              <a:cxnLst/>
              <a:rect l="l" t="t" r="r" b="b"/>
              <a:pathLst>
                <a:path w="4001" h="8099" fill="none" extrusionOk="0">
                  <a:moveTo>
                    <a:pt x="0" y="0"/>
                  </a:moveTo>
                  <a:cubicBezTo>
                    <a:pt x="0" y="0"/>
                    <a:pt x="4001" y="3007"/>
                    <a:pt x="3645" y="809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84"/>
            <p:cNvSpPr/>
            <p:nvPr/>
          </p:nvSpPr>
          <p:spPr>
            <a:xfrm>
              <a:off x="2503776" y="1504933"/>
              <a:ext cx="121570" cy="404949"/>
            </a:xfrm>
            <a:custGeom>
              <a:avLst/>
              <a:gdLst/>
              <a:ahLst/>
              <a:cxnLst/>
              <a:rect l="l" t="t" r="r" b="b"/>
              <a:pathLst>
                <a:path w="2133" h="7105" fill="none" extrusionOk="0">
                  <a:moveTo>
                    <a:pt x="0" y="0"/>
                  </a:moveTo>
                  <a:cubicBezTo>
                    <a:pt x="0" y="0"/>
                    <a:pt x="2053" y="1934"/>
                    <a:pt x="2132" y="710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84"/>
            <p:cNvSpPr/>
            <p:nvPr/>
          </p:nvSpPr>
          <p:spPr>
            <a:xfrm>
              <a:off x="2033578" y="1530751"/>
              <a:ext cx="304524" cy="453395"/>
            </a:xfrm>
            <a:custGeom>
              <a:avLst/>
              <a:gdLst/>
              <a:ahLst/>
              <a:cxnLst/>
              <a:rect l="l" t="t" r="r" b="b"/>
              <a:pathLst>
                <a:path w="5343" h="7955" fill="none" extrusionOk="0">
                  <a:moveTo>
                    <a:pt x="2251" y="7954"/>
                  </a:moveTo>
                  <a:cubicBezTo>
                    <a:pt x="1738" y="6001"/>
                    <a:pt x="1" y="3790"/>
                    <a:pt x="1" y="3790"/>
                  </a:cubicBezTo>
                  <a:cubicBezTo>
                    <a:pt x="1" y="3790"/>
                    <a:pt x="100" y="830"/>
                    <a:pt x="376" y="1"/>
                  </a:cubicBezTo>
                  <a:cubicBezTo>
                    <a:pt x="376" y="1"/>
                    <a:pt x="4001" y="2639"/>
                    <a:pt x="5343" y="767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84"/>
            <p:cNvSpPr/>
            <p:nvPr/>
          </p:nvSpPr>
          <p:spPr>
            <a:xfrm>
              <a:off x="2110120" y="1498150"/>
              <a:ext cx="159757" cy="485996"/>
            </a:xfrm>
            <a:custGeom>
              <a:avLst/>
              <a:gdLst/>
              <a:ahLst/>
              <a:cxnLst/>
              <a:rect l="l" t="t" r="r" b="b"/>
              <a:pathLst>
                <a:path w="2803" h="8527" fill="none" extrusionOk="0">
                  <a:moveTo>
                    <a:pt x="2802" y="0"/>
                  </a:moveTo>
                  <a:cubicBezTo>
                    <a:pt x="2802" y="0"/>
                    <a:pt x="0" y="3317"/>
                    <a:pt x="908" y="852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84"/>
            <p:cNvSpPr/>
            <p:nvPr/>
          </p:nvSpPr>
          <p:spPr>
            <a:xfrm>
              <a:off x="2338038" y="1504933"/>
              <a:ext cx="165798" cy="458183"/>
            </a:xfrm>
            <a:custGeom>
              <a:avLst/>
              <a:gdLst/>
              <a:ahLst/>
              <a:cxnLst/>
              <a:rect l="l" t="t" r="r" b="b"/>
              <a:pathLst>
                <a:path w="2909" h="8039" fill="none" extrusionOk="0">
                  <a:moveTo>
                    <a:pt x="2908" y="0"/>
                  </a:moveTo>
                  <a:cubicBezTo>
                    <a:pt x="2908" y="0"/>
                    <a:pt x="395" y="2328"/>
                    <a:pt x="1" y="803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84"/>
            <p:cNvSpPr/>
            <p:nvPr/>
          </p:nvSpPr>
          <p:spPr>
            <a:xfrm>
              <a:off x="2477502" y="1633111"/>
              <a:ext cx="135078" cy="326638"/>
            </a:xfrm>
            <a:custGeom>
              <a:avLst/>
              <a:gdLst/>
              <a:ahLst/>
              <a:cxnLst/>
              <a:rect l="l" t="t" r="r" b="b"/>
              <a:pathLst>
                <a:path w="2370" h="5731" fill="none" extrusionOk="0">
                  <a:moveTo>
                    <a:pt x="2369" y="1"/>
                  </a:moveTo>
                  <a:cubicBezTo>
                    <a:pt x="2369" y="1"/>
                    <a:pt x="1475" y="1863"/>
                    <a:pt x="1" y="573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84"/>
            <p:cNvSpPr/>
            <p:nvPr/>
          </p:nvSpPr>
          <p:spPr>
            <a:xfrm>
              <a:off x="2534096" y="1372878"/>
              <a:ext cx="593888" cy="594401"/>
            </a:xfrm>
            <a:custGeom>
              <a:avLst/>
              <a:gdLst/>
              <a:ahLst/>
              <a:cxnLst/>
              <a:rect l="l" t="t" r="r" b="b"/>
              <a:pathLst>
                <a:path w="10420" h="10429" fill="none" extrusionOk="0">
                  <a:moveTo>
                    <a:pt x="10402" y="3044"/>
                  </a:moveTo>
                  <a:cubicBezTo>
                    <a:pt x="10420" y="2615"/>
                    <a:pt x="10123" y="2928"/>
                    <a:pt x="10123" y="2928"/>
                  </a:cubicBezTo>
                  <a:cubicBezTo>
                    <a:pt x="8646" y="763"/>
                    <a:pt x="6066" y="1409"/>
                    <a:pt x="6066" y="1409"/>
                  </a:cubicBezTo>
                  <a:cubicBezTo>
                    <a:pt x="4496" y="228"/>
                    <a:pt x="652" y="382"/>
                    <a:pt x="652" y="382"/>
                  </a:cubicBezTo>
                  <a:cubicBezTo>
                    <a:pt x="652" y="382"/>
                    <a:pt x="370" y="0"/>
                    <a:pt x="185" y="287"/>
                  </a:cubicBezTo>
                  <a:cubicBezTo>
                    <a:pt x="0" y="573"/>
                    <a:pt x="351" y="1104"/>
                    <a:pt x="351" y="1104"/>
                  </a:cubicBezTo>
                  <a:cubicBezTo>
                    <a:pt x="351" y="1104"/>
                    <a:pt x="381" y="1109"/>
                    <a:pt x="90" y="2410"/>
                  </a:cubicBezTo>
                  <a:cubicBezTo>
                    <a:pt x="425" y="2522"/>
                    <a:pt x="710" y="2668"/>
                    <a:pt x="925" y="2854"/>
                  </a:cubicBezTo>
                  <a:cubicBezTo>
                    <a:pt x="925" y="2854"/>
                    <a:pt x="1132" y="2475"/>
                    <a:pt x="1225" y="2894"/>
                  </a:cubicBezTo>
                  <a:cubicBezTo>
                    <a:pt x="1318" y="3314"/>
                    <a:pt x="1153" y="3644"/>
                    <a:pt x="1153" y="3644"/>
                  </a:cubicBezTo>
                  <a:cubicBezTo>
                    <a:pt x="1153" y="3644"/>
                    <a:pt x="1915" y="6468"/>
                    <a:pt x="1701" y="8749"/>
                  </a:cubicBezTo>
                  <a:cubicBezTo>
                    <a:pt x="2251" y="8788"/>
                    <a:pt x="2708" y="8790"/>
                    <a:pt x="2708" y="8790"/>
                  </a:cubicBezTo>
                  <a:cubicBezTo>
                    <a:pt x="4511" y="9328"/>
                    <a:pt x="8347" y="9983"/>
                    <a:pt x="8347" y="9983"/>
                  </a:cubicBezTo>
                  <a:cubicBezTo>
                    <a:pt x="8347" y="9983"/>
                    <a:pt x="8553" y="10429"/>
                    <a:pt x="8783" y="10286"/>
                  </a:cubicBezTo>
                  <a:cubicBezTo>
                    <a:pt x="9013" y="10144"/>
                    <a:pt x="8957" y="9702"/>
                    <a:pt x="8957" y="9702"/>
                  </a:cubicBezTo>
                  <a:cubicBezTo>
                    <a:pt x="10153" y="7589"/>
                    <a:pt x="10140" y="3750"/>
                    <a:pt x="10140" y="3750"/>
                  </a:cubicBezTo>
                  <a:cubicBezTo>
                    <a:pt x="10140" y="3750"/>
                    <a:pt x="10383" y="3473"/>
                    <a:pt x="10402" y="30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84"/>
            <p:cNvSpPr/>
            <p:nvPr/>
          </p:nvSpPr>
          <p:spPr>
            <a:xfrm>
              <a:off x="1462159" y="1193690"/>
              <a:ext cx="196747" cy="505033"/>
            </a:xfrm>
            <a:custGeom>
              <a:avLst/>
              <a:gdLst/>
              <a:ahLst/>
              <a:cxnLst/>
              <a:rect l="l" t="t" r="r" b="b"/>
              <a:pathLst>
                <a:path w="3452" h="8861" extrusionOk="0">
                  <a:moveTo>
                    <a:pt x="1107" y="1"/>
                  </a:moveTo>
                  <a:cubicBezTo>
                    <a:pt x="1" y="5290"/>
                    <a:pt x="2702" y="8860"/>
                    <a:pt x="2702" y="8860"/>
                  </a:cubicBezTo>
                  <a:cubicBezTo>
                    <a:pt x="3452" y="4801"/>
                    <a:pt x="1107" y="1"/>
                    <a:pt x="110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84"/>
            <p:cNvSpPr/>
            <p:nvPr/>
          </p:nvSpPr>
          <p:spPr>
            <a:xfrm>
              <a:off x="1259033" y="1179840"/>
              <a:ext cx="1887560" cy="2585749"/>
            </a:xfrm>
            <a:custGeom>
              <a:avLst/>
              <a:gdLst/>
              <a:ahLst/>
              <a:cxnLst/>
              <a:rect l="l" t="t" r="r" b="b"/>
              <a:pathLst>
                <a:path w="33118" h="45368" extrusionOk="0">
                  <a:moveTo>
                    <a:pt x="27979" y="27038"/>
                  </a:moveTo>
                  <a:cubicBezTo>
                    <a:pt x="26241" y="25065"/>
                    <a:pt x="26222" y="25439"/>
                    <a:pt x="23853" y="23466"/>
                  </a:cubicBezTo>
                  <a:cubicBezTo>
                    <a:pt x="21485" y="21492"/>
                    <a:pt x="17222" y="20269"/>
                    <a:pt x="17064" y="19638"/>
                  </a:cubicBezTo>
                  <a:cubicBezTo>
                    <a:pt x="16907" y="19006"/>
                    <a:pt x="20933" y="18138"/>
                    <a:pt x="20933" y="18138"/>
                  </a:cubicBezTo>
                  <a:cubicBezTo>
                    <a:pt x="20933" y="18138"/>
                    <a:pt x="17104" y="17822"/>
                    <a:pt x="15920" y="17901"/>
                  </a:cubicBezTo>
                  <a:cubicBezTo>
                    <a:pt x="14736" y="17980"/>
                    <a:pt x="11380" y="15059"/>
                    <a:pt x="9802" y="13717"/>
                  </a:cubicBezTo>
                  <a:cubicBezTo>
                    <a:pt x="8223" y="12375"/>
                    <a:pt x="3828" y="10941"/>
                    <a:pt x="3828" y="10941"/>
                  </a:cubicBezTo>
                  <a:lnTo>
                    <a:pt x="3347" y="11157"/>
                  </a:lnTo>
                  <a:cubicBezTo>
                    <a:pt x="3218" y="11231"/>
                    <a:pt x="3092" y="11314"/>
                    <a:pt x="2976" y="11408"/>
                  </a:cubicBezTo>
                  <a:lnTo>
                    <a:pt x="467" y="9904"/>
                  </a:lnTo>
                  <a:lnTo>
                    <a:pt x="467" y="0"/>
                  </a:lnTo>
                  <a:lnTo>
                    <a:pt x="1" y="31"/>
                  </a:lnTo>
                  <a:lnTo>
                    <a:pt x="1" y="20881"/>
                  </a:lnTo>
                  <a:lnTo>
                    <a:pt x="467" y="21527"/>
                  </a:lnTo>
                  <a:lnTo>
                    <a:pt x="467" y="21513"/>
                  </a:lnTo>
                  <a:lnTo>
                    <a:pt x="478" y="21527"/>
                  </a:lnTo>
                  <a:lnTo>
                    <a:pt x="1203" y="21526"/>
                  </a:lnTo>
                  <a:cubicBezTo>
                    <a:pt x="1289" y="21716"/>
                    <a:pt x="1424" y="21975"/>
                    <a:pt x="1611" y="22090"/>
                  </a:cubicBezTo>
                  <a:cubicBezTo>
                    <a:pt x="2322" y="22528"/>
                    <a:pt x="4271" y="23875"/>
                    <a:pt x="4987" y="24690"/>
                  </a:cubicBezTo>
                  <a:cubicBezTo>
                    <a:pt x="4987" y="24690"/>
                    <a:pt x="5001" y="24820"/>
                    <a:pt x="4996" y="24940"/>
                  </a:cubicBezTo>
                  <a:cubicBezTo>
                    <a:pt x="4981" y="25265"/>
                    <a:pt x="5128" y="25509"/>
                    <a:pt x="5385" y="25709"/>
                  </a:cubicBezTo>
                  <a:cubicBezTo>
                    <a:pt x="9940" y="29269"/>
                    <a:pt x="15336" y="35023"/>
                    <a:pt x="18919" y="37163"/>
                  </a:cubicBezTo>
                  <a:cubicBezTo>
                    <a:pt x="20840" y="37137"/>
                    <a:pt x="30886" y="45367"/>
                    <a:pt x="32195" y="40651"/>
                  </a:cubicBezTo>
                  <a:cubicBezTo>
                    <a:pt x="27874" y="41854"/>
                    <a:pt x="33118" y="31752"/>
                    <a:pt x="31954" y="30387"/>
                  </a:cubicBezTo>
                  <a:cubicBezTo>
                    <a:pt x="31445" y="29790"/>
                    <a:pt x="30856" y="29268"/>
                    <a:pt x="30223" y="28806"/>
                  </a:cubicBezTo>
                  <a:cubicBezTo>
                    <a:pt x="29809" y="28505"/>
                    <a:pt x="28653" y="27807"/>
                    <a:pt x="27978" y="27039"/>
                  </a:cubicBezTo>
                  <a:close/>
                </a:path>
              </a:pathLst>
            </a:custGeom>
            <a:solidFill>
              <a:schemeClr val="dk2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84"/>
            <p:cNvSpPr/>
            <p:nvPr/>
          </p:nvSpPr>
          <p:spPr>
            <a:xfrm>
              <a:off x="2976201" y="1905062"/>
              <a:ext cx="506173" cy="196177"/>
            </a:xfrm>
            <a:custGeom>
              <a:avLst/>
              <a:gdLst/>
              <a:ahLst/>
              <a:cxnLst/>
              <a:rect l="l" t="t" r="r" b="b"/>
              <a:pathLst>
                <a:path w="8881" h="3442" fill="none" extrusionOk="0">
                  <a:moveTo>
                    <a:pt x="8880" y="1"/>
                  </a:moveTo>
                  <a:cubicBezTo>
                    <a:pt x="8880" y="1"/>
                    <a:pt x="0" y="2619"/>
                    <a:pt x="1342" y="3092"/>
                  </a:cubicBezTo>
                  <a:cubicBezTo>
                    <a:pt x="2331" y="3441"/>
                    <a:pt x="5161" y="2462"/>
                    <a:pt x="8633" y="26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1" name="Google Shape;7361;p84"/>
            <p:cNvGrpSpPr/>
            <p:nvPr/>
          </p:nvGrpSpPr>
          <p:grpSpPr>
            <a:xfrm>
              <a:off x="1506748" y="1271667"/>
              <a:ext cx="119966" cy="353965"/>
              <a:chOff x="2346925" y="1842425"/>
              <a:chExt cx="108175" cy="319175"/>
            </a:xfrm>
          </p:grpSpPr>
          <p:cxnSp>
            <p:nvCxnSpPr>
              <p:cNvPr id="7362" name="Google Shape;7362;p84"/>
              <p:cNvCxnSpPr/>
              <p:nvPr/>
            </p:nvCxnSpPr>
            <p:spPr>
              <a:xfrm rot="10800000" flipH="1">
                <a:off x="2359375" y="1992425"/>
                <a:ext cx="78900" cy="2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3" name="Google Shape;7363;p84"/>
              <p:cNvCxnSpPr/>
              <p:nvPr/>
            </p:nvCxnSpPr>
            <p:spPr>
              <a:xfrm rot="10800000" flipH="1">
                <a:off x="2351075" y="1953475"/>
                <a:ext cx="78900" cy="2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4" name="Google Shape;7364;p84"/>
              <p:cNvCxnSpPr/>
              <p:nvPr/>
            </p:nvCxnSpPr>
            <p:spPr>
              <a:xfrm rot="10800000" flipH="1">
                <a:off x="2346925" y="1916325"/>
                <a:ext cx="71400" cy="1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5" name="Google Shape;7365;p84"/>
              <p:cNvCxnSpPr/>
              <p:nvPr/>
            </p:nvCxnSpPr>
            <p:spPr>
              <a:xfrm rot="10800000" flipH="1">
                <a:off x="2346925" y="1880675"/>
                <a:ext cx="59100" cy="1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6" name="Google Shape;7366;p84"/>
              <p:cNvCxnSpPr/>
              <p:nvPr/>
            </p:nvCxnSpPr>
            <p:spPr>
              <a:xfrm rot="10800000" flipH="1">
                <a:off x="2346925" y="1842425"/>
                <a:ext cx="50700" cy="1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7" name="Google Shape;7367;p84"/>
              <p:cNvCxnSpPr/>
              <p:nvPr/>
            </p:nvCxnSpPr>
            <p:spPr>
              <a:xfrm rot="10800000" flipH="1">
                <a:off x="2410100" y="2149600"/>
                <a:ext cx="45000" cy="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8" name="Google Shape;7368;p84"/>
              <p:cNvCxnSpPr/>
              <p:nvPr/>
            </p:nvCxnSpPr>
            <p:spPr>
              <a:xfrm rot="10800000" flipH="1">
                <a:off x="2392625" y="2108600"/>
                <a:ext cx="61200" cy="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9" name="Google Shape;7369;p84"/>
              <p:cNvCxnSpPr/>
              <p:nvPr/>
            </p:nvCxnSpPr>
            <p:spPr>
              <a:xfrm rot="10800000" flipH="1">
                <a:off x="2375131" y="2070384"/>
                <a:ext cx="71400" cy="1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0" name="Google Shape;7370;p84"/>
              <p:cNvCxnSpPr/>
              <p:nvPr/>
            </p:nvCxnSpPr>
            <p:spPr>
              <a:xfrm rot="10800000" flipH="1">
                <a:off x="2368600" y="2031525"/>
                <a:ext cx="77700" cy="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371" name="Google Shape;7371;p84"/>
            <p:cNvSpPr/>
            <p:nvPr/>
          </p:nvSpPr>
          <p:spPr>
            <a:xfrm>
              <a:off x="1348943" y="2027936"/>
              <a:ext cx="198520" cy="554634"/>
            </a:xfrm>
            <a:custGeom>
              <a:avLst/>
              <a:gdLst/>
              <a:ahLst/>
              <a:cxnLst/>
              <a:rect l="l" t="t" r="r" b="b"/>
              <a:pathLst>
                <a:path w="3575" h="9988" extrusionOk="0">
                  <a:moveTo>
                    <a:pt x="2430" y="0"/>
                  </a:moveTo>
                  <a:cubicBezTo>
                    <a:pt x="2430" y="0"/>
                    <a:pt x="1423" y="3686"/>
                    <a:pt x="1246" y="4776"/>
                  </a:cubicBezTo>
                  <a:cubicBezTo>
                    <a:pt x="1171" y="5239"/>
                    <a:pt x="382" y="7010"/>
                    <a:pt x="180" y="7145"/>
                  </a:cubicBezTo>
                  <a:cubicBezTo>
                    <a:pt x="120" y="7185"/>
                    <a:pt x="59" y="7200"/>
                    <a:pt x="1" y="7199"/>
                  </a:cubicBezTo>
                  <a:cubicBezTo>
                    <a:pt x="60" y="7277"/>
                    <a:pt x="125" y="7341"/>
                    <a:pt x="198" y="7387"/>
                  </a:cubicBezTo>
                  <a:cubicBezTo>
                    <a:pt x="911" y="7825"/>
                    <a:pt x="2858" y="9172"/>
                    <a:pt x="3575" y="9987"/>
                  </a:cubicBezTo>
                  <a:cubicBezTo>
                    <a:pt x="3575" y="9987"/>
                    <a:pt x="1837" y="2527"/>
                    <a:pt x="2430" y="0"/>
                  </a:cubicBezTo>
                  <a:close/>
                </a:path>
              </a:pathLst>
            </a:custGeom>
            <a:gradFill>
              <a:gsLst>
                <a:gs pos="0">
                  <a:srgbClr val="0B0A33">
                    <a:alpha val="57647"/>
                  </a:srgbClr>
                </a:gs>
                <a:gs pos="100000">
                  <a:srgbClr val="3C4173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84"/>
            <p:cNvSpPr/>
            <p:nvPr/>
          </p:nvSpPr>
          <p:spPr>
            <a:xfrm>
              <a:off x="1750714" y="2340937"/>
              <a:ext cx="868261" cy="473449"/>
            </a:xfrm>
            <a:custGeom>
              <a:avLst/>
              <a:gdLst/>
              <a:ahLst/>
              <a:cxnLst/>
              <a:rect l="l" t="t" r="r" b="b"/>
              <a:pathLst>
                <a:path w="15238" h="8526" extrusionOk="0">
                  <a:moveTo>
                    <a:pt x="317" y="0"/>
                  </a:moveTo>
                  <a:cubicBezTo>
                    <a:pt x="317" y="0"/>
                    <a:pt x="1" y="8052"/>
                    <a:pt x="4580" y="8290"/>
                  </a:cubicBezTo>
                  <a:cubicBezTo>
                    <a:pt x="9159" y="8526"/>
                    <a:pt x="15238" y="7816"/>
                    <a:pt x="14448" y="7421"/>
                  </a:cubicBezTo>
                  <a:cubicBezTo>
                    <a:pt x="13659" y="7026"/>
                    <a:pt x="4185" y="5526"/>
                    <a:pt x="3553" y="4895"/>
                  </a:cubicBezTo>
                  <a:lnTo>
                    <a:pt x="3555" y="4895"/>
                  </a:lnTo>
                  <a:cubicBezTo>
                    <a:pt x="4035" y="5618"/>
                    <a:pt x="3078" y="6440"/>
                    <a:pt x="2451" y="5840"/>
                  </a:cubicBezTo>
                  <a:cubicBezTo>
                    <a:pt x="1324" y="4763"/>
                    <a:pt x="446" y="2964"/>
                    <a:pt x="317" y="0"/>
                  </a:cubicBezTo>
                  <a:close/>
                </a:path>
              </a:pathLst>
            </a:custGeom>
            <a:gradFill>
              <a:gsLst>
                <a:gs pos="0">
                  <a:srgbClr val="0B0A33">
                    <a:alpha val="57647"/>
                  </a:srgbClr>
                </a:gs>
                <a:gs pos="100000">
                  <a:srgbClr val="3C4173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84"/>
            <p:cNvSpPr/>
            <p:nvPr/>
          </p:nvSpPr>
          <p:spPr>
            <a:xfrm>
              <a:off x="1770018" y="2437978"/>
              <a:ext cx="800421" cy="363918"/>
            </a:xfrm>
            <a:custGeom>
              <a:avLst/>
              <a:gdLst/>
              <a:ahLst/>
              <a:cxnLst/>
              <a:rect l="l" t="t" r="r" b="b"/>
              <a:pathLst>
                <a:path w="28870" h="13126" extrusionOk="0">
                  <a:moveTo>
                    <a:pt x="0" y="0"/>
                  </a:moveTo>
                  <a:cubicBezTo>
                    <a:pt x="880" y="4107"/>
                    <a:pt x="1179" y="9095"/>
                    <a:pt x="4380" y="11814"/>
                  </a:cubicBezTo>
                  <a:cubicBezTo>
                    <a:pt x="7087" y="14113"/>
                    <a:pt x="11448" y="12677"/>
                    <a:pt x="14999" y="12677"/>
                  </a:cubicBezTo>
                  <a:cubicBezTo>
                    <a:pt x="19651" y="12677"/>
                    <a:pt x="25237" y="14055"/>
                    <a:pt x="28870" y="1115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74" name="Google Shape;7374;p84"/>
            <p:cNvSpPr/>
            <p:nvPr/>
          </p:nvSpPr>
          <p:spPr>
            <a:xfrm>
              <a:off x="1981649" y="2623316"/>
              <a:ext cx="592483" cy="123265"/>
            </a:xfrm>
            <a:custGeom>
              <a:avLst/>
              <a:gdLst/>
              <a:ahLst/>
              <a:cxnLst/>
              <a:rect l="l" t="t" r="r" b="b"/>
              <a:pathLst>
                <a:path w="21370" h="4446" extrusionOk="0">
                  <a:moveTo>
                    <a:pt x="21370" y="4446"/>
                  </a:moveTo>
                  <a:cubicBezTo>
                    <a:pt x="14094" y="4446"/>
                    <a:pt x="7090" y="1635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75" name="Google Shape;7375;p84"/>
            <p:cNvSpPr/>
            <p:nvPr/>
          </p:nvSpPr>
          <p:spPr>
            <a:xfrm>
              <a:off x="1453840" y="1905071"/>
              <a:ext cx="114788" cy="713178"/>
            </a:xfrm>
            <a:custGeom>
              <a:avLst/>
              <a:gdLst/>
              <a:ahLst/>
              <a:cxnLst/>
              <a:rect l="l" t="t" r="r" b="b"/>
              <a:pathLst>
                <a:path w="2014" h="12513" fill="none" extrusionOk="0">
                  <a:moveTo>
                    <a:pt x="1738" y="12513"/>
                  </a:moveTo>
                  <a:cubicBezTo>
                    <a:pt x="1738" y="12513"/>
                    <a:pt x="1" y="5052"/>
                    <a:pt x="593" y="2527"/>
                  </a:cubicBezTo>
                  <a:cubicBezTo>
                    <a:pt x="1184" y="1"/>
                    <a:pt x="2013" y="9869"/>
                    <a:pt x="2013" y="986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84"/>
            <p:cNvSpPr/>
            <p:nvPr/>
          </p:nvSpPr>
          <p:spPr>
            <a:xfrm rot="906267">
              <a:off x="2541266" y="1479440"/>
              <a:ext cx="580263" cy="95745"/>
            </a:xfrm>
            <a:custGeom>
              <a:avLst/>
              <a:gdLst/>
              <a:ahLst/>
              <a:cxnLst/>
              <a:rect l="l" t="t" r="r" b="b"/>
              <a:pathLst>
                <a:path w="42177" h="12977" extrusionOk="0">
                  <a:moveTo>
                    <a:pt x="42177" y="2534"/>
                  </a:moveTo>
                  <a:cubicBezTo>
                    <a:pt x="41008" y="4767"/>
                    <a:pt x="38523" y="8275"/>
                    <a:pt x="36237" y="7213"/>
                  </a:cubicBezTo>
                  <a:cubicBezTo>
                    <a:pt x="33006" y="5712"/>
                    <a:pt x="31897" y="-174"/>
                    <a:pt x="28339" y="12"/>
                  </a:cubicBezTo>
                  <a:cubicBezTo>
                    <a:pt x="24954" y="189"/>
                    <a:pt x="24683" y="5728"/>
                    <a:pt x="23063" y="8706"/>
                  </a:cubicBezTo>
                  <a:cubicBezTo>
                    <a:pt x="22746" y="9288"/>
                    <a:pt x="22630" y="10337"/>
                    <a:pt x="21968" y="10365"/>
                  </a:cubicBezTo>
                  <a:cubicBezTo>
                    <a:pt x="17943" y="10538"/>
                    <a:pt x="17599" y="-1146"/>
                    <a:pt x="14236" y="1074"/>
                  </a:cubicBezTo>
                  <a:cubicBezTo>
                    <a:pt x="10460" y="3566"/>
                    <a:pt x="11331" y="10732"/>
                    <a:pt x="7268" y="12721"/>
                  </a:cubicBezTo>
                  <a:cubicBezTo>
                    <a:pt x="4077" y="14284"/>
                    <a:pt x="1647" y="8072"/>
                    <a:pt x="0" y="492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77" name="Google Shape;7377;p84"/>
            <p:cNvSpPr/>
            <p:nvPr/>
          </p:nvSpPr>
          <p:spPr>
            <a:xfrm rot="906303">
              <a:off x="2589961" y="1620692"/>
              <a:ext cx="515499" cy="95745"/>
            </a:xfrm>
            <a:custGeom>
              <a:avLst/>
              <a:gdLst/>
              <a:ahLst/>
              <a:cxnLst/>
              <a:rect l="l" t="t" r="r" b="b"/>
              <a:pathLst>
                <a:path w="42177" h="12977" extrusionOk="0">
                  <a:moveTo>
                    <a:pt x="42177" y="2534"/>
                  </a:moveTo>
                  <a:cubicBezTo>
                    <a:pt x="41008" y="4767"/>
                    <a:pt x="38523" y="8275"/>
                    <a:pt x="36237" y="7213"/>
                  </a:cubicBezTo>
                  <a:cubicBezTo>
                    <a:pt x="33006" y="5712"/>
                    <a:pt x="31897" y="-174"/>
                    <a:pt x="28339" y="12"/>
                  </a:cubicBezTo>
                  <a:cubicBezTo>
                    <a:pt x="24954" y="189"/>
                    <a:pt x="24683" y="5728"/>
                    <a:pt x="23063" y="8706"/>
                  </a:cubicBezTo>
                  <a:cubicBezTo>
                    <a:pt x="22746" y="9288"/>
                    <a:pt x="22630" y="10337"/>
                    <a:pt x="21968" y="10365"/>
                  </a:cubicBezTo>
                  <a:cubicBezTo>
                    <a:pt x="17943" y="10538"/>
                    <a:pt x="17599" y="-1146"/>
                    <a:pt x="14236" y="1074"/>
                  </a:cubicBezTo>
                  <a:cubicBezTo>
                    <a:pt x="10460" y="3566"/>
                    <a:pt x="11331" y="10732"/>
                    <a:pt x="7268" y="12721"/>
                  </a:cubicBezTo>
                  <a:cubicBezTo>
                    <a:pt x="4077" y="14284"/>
                    <a:pt x="1647" y="8072"/>
                    <a:pt x="0" y="492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78" name="Google Shape;7378;p84"/>
            <p:cNvSpPr/>
            <p:nvPr/>
          </p:nvSpPr>
          <p:spPr>
            <a:xfrm rot="907088">
              <a:off x="2617781" y="1773265"/>
              <a:ext cx="456442" cy="95745"/>
            </a:xfrm>
            <a:custGeom>
              <a:avLst/>
              <a:gdLst/>
              <a:ahLst/>
              <a:cxnLst/>
              <a:rect l="l" t="t" r="r" b="b"/>
              <a:pathLst>
                <a:path w="42177" h="12977" extrusionOk="0">
                  <a:moveTo>
                    <a:pt x="42177" y="2534"/>
                  </a:moveTo>
                  <a:cubicBezTo>
                    <a:pt x="41008" y="4767"/>
                    <a:pt x="38523" y="8275"/>
                    <a:pt x="36237" y="7213"/>
                  </a:cubicBezTo>
                  <a:cubicBezTo>
                    <a:pt x="33006" y="5712"/>
                    <a:pt x="31897" y="-174"/>
                    <a:pt x="28339" y="12"/>
                  </a:cubicBezTo>
                  <a:cubicBezTo>
                    <a:pt x="24954" y="189"/>
                    <a:pt x="24683" y="5728"/>
                    <a:pt x="23063" y="8706"/>
                  </a:cubicBezTo>
                  <a:cubicBezTo>
                    <a:pt x="22746" y="9288"/>
                    <a:pt x="22630" y="10337"/>
                    <a:pt x="21968" y="10365"/>
                  </a:cubicBezTo>
                  <a:cubicBezTo>
                    <a:pt x="17943" y="10538"/>
                    <a:pt x="17599" y="-1146"/>
                    <a:pt x="14236" y="1074"/>
                  </a:cubicBezTo>
                  <a:cubicBezTo>
                    <a:pt x="10460" y="3566"/>
                    <a:pt x="11331" y="10732"/>
                    <a:pt x="7268" y="12721"/>
                  </a:cubicBezTo>
                  <a:cubicBezTo>
                    <a:pt x="4077" y="14284"/>
                    <a:pt x="1647" y="8072"/>
                    <a:pt x="0" y="492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79" name="Google Shape;7379;p84"/>
            <p:cNvSpPr/>
            <p:nvPr/>
          </p:nvSpPr>
          <p:spPr>
            <a:xfrm>
              <a:off x="1480169" y="1877598"/>
              <a:ext cx="1496062" cy="849339"/>
            </a:xfrm>
            <a:custGeom>
              <a:avLst/>
              <a:gdLst/>
              <a:ahLst/>
              <a:cxnLst/>
              <a:rect l="l" t="t" r="r" b="b"/>
              <a:pathLst>
                <a:path w="26249" h="14902" extrusionOk="0">
                  <a:moveTo>
                    <a:pt x="1" y="0"/>
                  </a:moveTo>
                  <a:lnTo>
                    <a:pt x="9133" y="5185"/>
                  </a:lnTo>
                  <a:lnTo>
                    <a:pt x="9133" y="5185"/>
                  </a:lnTo>
                  <a:cubicBezTo>
                    <a:pt x="8517" y="4717"/>
                    <a:pt x="7994" y="4327"/>
                    <a:pt x="7579" y="4027"/>
                  </a:cubicBezTo>
                  <a:cubicBezTo>
                    <a:pt x="3870" y="1343"/>
                    <a:pt x="1" y="0"/>
                    <a:pt x="1" y="0"/>
                  </a:cubicBezTo>
                  <a:close/>
                  <a:moveTo>
                    <a:pt x="9133" y="5185"/>
                  </a:moveTo>
                  <a:cubicBezTo>
                    <a:pt x="9836" y="5718"/>
                    <a:pt x="10660" y="6351"/>
                    <a:pt x="11585" y="7066"/>
                  </a:cubicBezTo>
                  <a:cubicBezTo>
                    <a:pt x="11585" y="7066"/>
                    <a:pt x="11162" y="7313"/>
                    <a:pt x="11774" y="7491"/>
                  </a:cubicBezTo>
                  <a:cubicBezTo>
                    <a:pt x="14601" y="8311"/>
                    <a:pt x="18492" y="10487"/>
                    <a:pt x="21000" y="12159"/>
                  </a:cubicBezTo>
                  <a:cubicBezTo>
                    <a:pt x="22038" y="12851"/>
                    <a:pt x="23960" y="13954"/>
                    <a:pt x="26249" y="14901"/>
                  </a:cubicBezTo>
                  <a:lnTo>
                    <a:pt x="9133" y="5185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84"/>
            <p:cNvSpPr/>
            <p:nvPr/>
          </p:nvSpPr>
          <p:spPr>
            <a:xfrm>
              <a:off x="2137876" y="2198546"/>
              <a:ext cx="807676" cy="86632"/>
            </a:xfrm>
            <a:custGeom>
              <a:avLst/>
              <a:gdLst/>
              <a:ahLst/>
              <a:cxnLst/>
              <a:rect l="l" t="t" r="r" b="b"/>
              <a:pathLst>
                <a:path w="14171" h="1520" fill="none" extrusionOk="0">
                  <a:moveTo>
                    <a:pt x="0" y="1520"/>
                  </a:moveTo>
                  <a:cubicBezTo>
                    <a:pt x="0" y="1520"/>
                    <a:pt x="1645" y="264"/>
                    <a:pt x="4855" y="264"/>
                  </a:cubicBezTo>
                  <a:cubicBezTo>
                    <a:pt x="8066" y="264"/>
                    <a:pt x="12907" y="475"/>
                    <a:pt x="14171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84"/>
            <p:cNvSpPr/>
            <p:nvPr/>
          </p:nvSpPr>
          <p:spPr>
            <a:xfrm>
              <a:off x="1480169" y="1880578"/>
              <a:ext cx="1496062" cy="849339"/>
            </a:xfrm>
            <a:custGeom>
              <a:avLst/>
              <a:gdLst/>
              <a:ahLst/>
              <a:cxnLst/>
              <a:rect l="l" t="t" r="r" b="b"/>
              <a:pathLst>
                <a:path w="26249" h="14902" fill="none" extrusionOk="0">
                  <a:moveTo>
                    <a:pt x="1" y="0"/>
                  </a:moveTo>
                  <a:cubicBezTo>
                    <a:pt x="1" y="0"/>
                    <a:pt x="3869" y="1343"/>
                    <a:pt x="7579" y="4027"/>
                  </a:cubicBezTo>
                  <a:cubicBezTo>
                    <a:pt x="8468" y="4670"/>
                    <a:pt x="9849" y="5724"/>
                    <a:pt x="11585" y="7066"/>
                  </a:cubicBezTo>
                  <a:cubicBezTo>
                    <a:pt x="11585" y="7066"/>
                    <a:pt x="11162" y="7313"/>
                    <a:pt x="11774" y="7491"/>
                  </a:cubicBezTo>
                  <a:cubicBezTo>
                    <a:pt x="14601" y="8311"/>
                    <a:pt x="18492" y="10487"/>
                    <a:pt x="21000" y="12159"/>
                  </a:cubicBezTo>
                  <a:cubicBezTo>
                    <a:pt x="22038" y="12851"/>
                    <a:pt x="23960" y="13954"/>
                    <a:pt x="26249" y="1490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2" name="Google Shape;7382;p84"/>
          <p:cNvGrpSpPr/>
          <p:nvPr/>
        </p:nvGrpSpPr>
        <p:grpSpPr>
          <a:xfrm flipH="1">
            <a:off x="1018468" y="4045249"/>
            <a:ext cx="1325736" cy="719826"/>
            <a:chOff x="1483319" y="1218788"/>
            <a:chExt cx="1766234" cy="959001"/>
          </a:xfrm>
        </p:grpSpPr>
        <p:sp>
          <p:nvSpPr>
            <p:cNvPr id="7383" name="Google Shape;7383;p84"/>
            <p:cNvSpPr/>
            <p:nvPr/>
          </p:nvSpPr>
          <p:spPr>
            <a:xfrm>
              <a:off x="1483319" y="1253483"/>
              <a:ext cx="1766234" cy="717178"/>
            </a:xfrm>
            <a:custGeom>
              <a:avLst/>
              <a:gdLst/>
              <a:ahLst/>
              <a:cxnLst/>
              <a:rect l="l" t="t" r="r" b="b"/>
              <a:pathLst>
                <a:path w="36833" h="14956" extrusionOk="0">
                  <a:moveTo>
                    <a:pt x="22927" y="12000"/>
                  </a:moveTo>
                  <a:cubicBezTo>
                    <a:pt x="23465" y="12754"/>
                    <a:pt x="24163" y="13373"/>
                    <a:pt x="24975" y="13790"/>
                  </a:cubicBezTo>
                  <a:cubicBezTo>
                    <a:pt x="25456" y="14037"/>
                    <a:pt x="25957" y="14205"/>
                    <a:pt x="26469" y="14296"/>
                  </a:cubicBezTo>
                  <a:cubicBezTo>
                    <a:pt x="26014" y="14611"/>
                    <a:pt x="25545" y="14815"/>
                    <a:pt x="25095" y="14815"/>
                  </a:cubicBezTo>
                  <a:cubicBezTo>
                    <a:pt x="25023" y="14815"/>
                    <a:pt x="24951" y="14810"/>
                    <a:pt x="24880" y="14799"/>
                  </a:cubicBezTo>
                  <a:cubicBezTo>
                    <a:pt x="24020" y="14668"/>
                    <a:pt x="23351" y="13731"/>
                    <a:pt x="22887" y="12017"/>
                  </a:cubicBezTo>
                  <a:lnTo>
                    <a:pt x="22927" y="12000"/>
                  </a:lnTo>
                  <a:close/>
                  <a:moveTo>
                    <a:pt x="19105" y="0"/>
                  </a:moveTo>
                  <a:cubicBezTo>
                    <a:pt x="17010" y="0"/>
                    <a:pt x="14992" y="944"/>
                    <a:pt x="13838" y="1603"/>
                  </a:cubicBezTo>
                  <a:cubicBezTo>
                    <a:pt x="13808" y="1595"/>
                    <a:pt x="13777" y="1592"/>
                    <a:pt x="13747" y="1592"/>
                  </a:cubicBezTo>
                  <a:cubicBezTo>
                    <a:pt x="13666" y="1592"/>
                    <a:pt x="13590" y="1614"/>
                    <a:pt x="13564" y="1622"/>
                  </a:cubicBezTo>
                  <a:cubicBezTo>
                    <a:pt x="13348" y="1722"/>
                    <a:pt x="12940" y="1919"/>
                    <a:pt x="12933" y="1924"/>
                  </a:cubicBezTo>
                  <a:lnTo>
                    <a:pt x="10235" y="1261"/>
                  </a:lnTo>
                  <a:cubicBezTo>
                    <a:pt x="10164" y="1244"/>
                    <a:pt x="10093" y="1235"/>
                    <a:pt x="10021" y="1235"/>
                  </a:cubicBezTo>
                  <a:cubicBezTo>
                    <a:pt x="9845" y="1235"/>
                    <a:pt x="9671" y="1286"/>
                    <a:pt x="9523" y="1383"/>
                  </a:cubicBezTo>
                  <a:lnTo>
                    <a:pt x="2333" y="5527"/>
                  </a:lnTo>
                  <a:cubicBezTo>
                    <a:pt x="2271" y="5567"/>
                    <a:pt x="2226" y="5622"/>
                    <a:pt x="2193" y="5683"/>
                  </a:cubicBezTo>
                  <a:cubicBezTo>
                    <a:pt x="2049" y="5812"/>
                    <a:pt x="0" y="7056"/>
                    <a:pt x="22" y="7279"/>
                  </a:cubicBezTo>
                  <a:cubicBezTo>
                    <a:pt x="43" y="7512"/>
                    <a:pt x="176" y="7689"/>
                    <a:pt x="405" y="7782"/>
                  </a:cubicBezTo>
                  <a:lnTo>
                    <a:pt x="7252" y="9465"/>
                  </a:lnTo>
                  <a:cubicBezTo>
                    <a:pt x="7286" y="9473"/>
                    <a:pt x="7320" y="9476"/>
                    <a:pt x="7354" y="9476"/>
                  </a:cubicBezTo>
                  <a:cubicBezTo>
                    <a:pt x="7437" y="9476"/>
                    <a:pt x="9838" y="8759"/>
                    <a:pt x="9909" y="8712"/>
                  </a:cubicBezTo>
                  <a:lnTo>
                    <a:pt x="16863" y="4181"/>
                  </a:lnTo>
                  <a:cubicBezTo>
                    <a:pt x="17145" y="4019"/>
                    <a:pt x="17208" y="3688"/>
                    <a:pt x="17172" y="3432"/>
                  </a:cubicBezTo>
                  <a:cubicBezTo>
                    <a:pt x="17134" y="3162"/>
                    <a:pt x="16998" y="2953"/>
                    <a:pt x="16828" y="2902"/>
                  </a:cubicBezTo>
                  <a:cubicBezTo>
                    <a:pt x="16791" y="2880"/>
                    <a:pt x="16750" y="2860"/>
                    <a:pt x="16705" y="2850"/>
                  </a:cubicBezTo>
                  <a:lnTo>
                    <a:pt x="13659" y="2102"/>
                  </a:lnTo>
                  <a:lnTo>
                    <a:pt x="13941" y="1899"/>
                  </a:lnTo>
                  <a:cubicBezTo>
                    <a:pt x="13955" y="1889"/>
                    <a:pt x="13964" y="1875"/>
                    <a:pt x="13969" y="1858"/>
                  </a:cubicBezTo>
                  <a:cubicBezTo>
                    <a:pt x="13986" y="1785"/>
                    <a:pt x="13976" y="1733"/>
                    <a:pt x="13957" y="1696"/>
                  </a:cubicBezTo>
                  <a:cubicBezTo>
                    <a:pt x="15105" y="1047"/>
                    <a:pt x="17071" y="140"/>
                    <a:pt x="19105" y="140"/>
                  </a:cubicBezTo>
                  <a:cubicBezTo>
                    <a:pt x="19738" y="140"/>
                    <a:pt x="20378" y="228"/>
                    <a:pt x="21001" y="439"/>
                  </a:cubicBezTo>
                  <a:cubicBezTo>
                    <a:pt x="21872" y="734"/>
                    <a:pt x="22523" y="1396"/>
                    <a:pt x="22661" y="2127"/>
                  </a:cubicBezTo>
                  <a:cubicBezTo>
                    <a:pt x="22768" y="2699"/>
                    <a:pt x="22587" y="3286"/>
                    <a:pt x="22411" y="3854"/>
                  </a:cubicBezTo>
                  <a:lnTo>
                    <a:pt x="22377" y="3963"/>
                  </a:lnTo>
                  <a:cubicBezTo>
                    <a:pt x="21744" y="6014"/>
                    <a:pt x="21563" y="7762"/>
                    <a:pt x="21819" y="9306"/>
                  </a:cubicBezTo>
                  <a:cubicBezTo>
                    <a:pt x="21926" y="9943"/>
                    <a:pt x="22123" y="10551"/>
                    <a:pt x="22396" y="11110"/>
                  </a:cubicBezTo>
                  <a:cubicBezTo>
                    <a:pt x="22351" y="11136"/>
                    <a:pt x="22330" y="11190"/>
                    <a:pt x="22351" y="11240"/>
                  </a:cubicBezTo>
                  <a:lnTo>
                    <a:pt x="22666" y="11995"/>
                  </a:lnTo>
                  <a:cubicBezTo>
                    <a:pt x="22681" y="12032"/>
                    <a:pt x="22716" y="12054"/>
                    <a:pt x="22754" y="12058"/>
                  </a:cubicBezTo>
                  <a:cubicBezTo>
                    <a:pt x="23233" y="13828"/>
                    <a:pt x="23940" y="14798"/>
                    <a:pt x="24859" y="14938"/>
                  </a:cubicBezTo>
                  <a:cubicBezTo>
                    <a:pt x="24937" y="14950"/>
                    <a:pt x="25017" y="14956"/>
                    <a:pt x="25096" y="14956"/>
                  </a:cubicBezTo>
                  <a:cubicBezTo>
                    <a:pt x="25622" y="14956"/>
                    <a:pt x="26161" y="14705"/>
                    <a:pt x="26674" y="14327"/>
                  </a:cubicBezTo>
                  <a:cubicBezTo>
                    <a:pt x="26902" y="14358"/>
                    <a:pt x="27133" y="14376"/>
                    <a:pt x="27364" y="14376"/>
                  </a:cubicBezTo>
                  <a:cubicBezTo>
                    <a:pt x="28196" y="14376"/>
                    <a:pt x="29040" y="14175"/>
                    <a:pt x="29855" y="13774"/>
                  </a:cubicBezTo>
                  <a:cubicBezTo>
                    <a:pt x="32073" y="12684"/>
                    <a:pt x="34035" y="10544"/>
                    <a:pt x="35694" y="7409"/>
                  </a:cubicBezTo>
                  <a:cubicBezTo>
                    <a:pt x="35721" y="7415"/>
                    <a:pt x="35748" y="7419"/>
                    <a:pt x="35775" y="7419"/>
                  </a:cubicBezTo>
                  <a:cubicBezTo>
                    <a:pt x="35783" y="7419"/>
                    <a:pt x="35791" y="7419"/>
                    <a:pt x="35799" y="7418"/>
                  </a:cubicBezTo>
                  <a:cubicBezTo>
                    <a:pt x="35973" y="7405"/>
                    <a:pt x="36204" y="6841"/>
                    <a:pt x="36290" y="6697"/>
                  </a:cubicBezTo>
                  <a:cubicBezTo>
                    <a:pt x="36377" y="6552"/>
                    <a:pt x="36832" y="5794"/>
                    <a:pt x="36413" y="5265"/>
                  </a:cubicBezTo>
                  <a:lnTo>
                    <a:pt x="36414" y="5265"/>
                  </a:lnTo>
                  <a:cubicBezTo>
                    <a:pt x="36351" y="5171"/>
                    <a:pt x="36231" y="5125"/>
                    <a:pt x="36081" y="5125"/>
                  </a:cubicBezTo>
                  <a:cubicBezTo>
                    <a:pt x="35867" y="5125"/>
                    <a:pt x="35590" y="5218"/>
                    <a:pt x="35327" y="5394"/>
                  </a:cubicBezTo>
                  <a:cubicBezTo>
                    <a:pt x="34880" y="5694"/>
                    <a:pt x="34642" y="6123"/>
                    <a:pt x="34795" y="6350"/>
                  </a:cubicBezTo>
                  <a:cubicBezTo>
                    <a:pt x="34795" y="6350"/>
                    <a:pt x="35032" y="6696"/>
                    <a:pt x="35375" y="6696"/>
                  </a:cubicBezTo>
                  <a:cubicBezTo>
                    <a:pt x="35382" y="6696"/>
                    <a:pt x="35389" y="6696"/>
                    <a:pt x="35396" y="6695"/>
                  </a:cubicBezTo>
                  <a:cubicBezTo>
                    <a:pt x="35649" y="6685"/>
                    <a:pt x="35690" y="6653"/>
                    <a:pt x="35697" y="6642"/>
                  </a:cubicBezTo>
                  <a:lnTo>
                    <a:pt x="35697" y="6642"/>
                  </a:lnTo>
                  <a:cubicBezTo>
                    <a:pt x="35686" y="6665"/>
                    <a:pt x="35453" y="7181"/>
                    <a:pt x="35446" y="7238"/>
                  </a:cubicBezTo>
                  <a:cubicBezTo>
                    <a:pt x="35442" y="7267"/>
                    <a:pt x="35491" y="7318"/>
                    <a:pt x="35563" y="7359"/>
                  </a:cubicBezTo>
                  <a:cubicBezTo>
                    <a:pt x="33920" y="10458"/>
                    <a:pt x="31982" y="12573"/>
                    <a:pt x="29794" y="13648"/>
                  </a:cubicBezTo>
                  <a:cubicBezTo>
                    <a:pt x="28999" y="14039"/>
                    <a:pt x="28177" y="14233"/>
                    <a:pt x="27366" y="14233"/>
                  </a:cubicBezTo>
                  <a:cubicBezTo>
                    <a:pt x="27187" y="14233"/>
                    <a:pt x="27010" y="14224"/>
                    <a:pt x="26833" y="14205"/>
                  </a:cubicBezTo>
                  <a:cubicBezTo>
                    <a:pt x="27977" y="13300"/>
                    <a:pt x="28973" y="11820"/>
                    <a:pt x="29382" y="11169"/>
                  </a:cubicBezTo>
                  <a:cubicBezTo>
                    <a:pt x="29400" y="11174"/>
                    <a:pt x="29418" y="11178"/>
                    <a:pt x="29436" y="11180"/>
                  </a:cubicBezTo>
                  <a:cubicBezTo>
                    <a:pt x="29438" y="11181"/>
                    <a:pt x="29442" y="11181"/>
                    <a:pt x="29445" y="11181"/>
                  </a:cubicBezTo>
                  <a:cubicBezTo>
                    <a:pt x="29620" y="11181"/>
                    <a:pt x="29940" y="10684"/>
                    <a:pt x="30051" y="10560"/>
                  </a:cubicBezTo>
                  <a:cubicBezTo>
                    <a:pt x="30162" y="10434"/>
                    <a:pt x="30747" y="9772"/>
                    <a:pt x="30434" y="9175"/>
                  </a:cubicBezTo>
                  <a:cubicBezTo>
                    <a:pt x="30373" y="9035"/>
                    <a:pt x="30195" y="8963"/>
                    <a:pt x="29964" y="8963"/>
                  </a:cubicBezTo>
                  <a:cubicBezTo>
                    <a:pt x="29780" y="8963"/>
                    <a:pt x="29561" y="9009"/>
                    <a:pt x="29340" y="9104"/>
                  </a:cubicBezTo>
                  <a:cubicBezTo>
                    <a:pt x="28846" y="9317"/>
                    <a:pt x="28534" y="9696"/>
                    <a:pt x="28643" y="9948"/>
                  </a:cubicBezTo>
                  <a:cubicBezTo>
                    <a:pt x="28643" y="9948"/>
                    <a:pt x="28819" y="10347"/>
                    <a:pt x="29170" y="10397"/>
                  </a:cubicBezTo>
                  <a:cubicBezTo>
                    <a:pt x="29269" y="10411"/>
                    <a:pt x="29337" y="10416"/>
                    <a:pt x="29382" y="10416"/>
                  </a:cubicBezTo>
                  <a:cubicBezTo>
                    <a:pt x="29452" y="10416"/>
                    <a:pt x="29471" y="10405"/>
                    <a:pt x="29476" y="10399"/>
                  </a:cubicBezTo>
                  <a:lnTo>
                    <a:pt x="29476" y="10399"/>
                  </a:lnTo>
                  <a:cubicBezTo>
                    <a:pt x="29461" y="10420"/>
                    <a:pt x="29139" y="10885"/>
                    <a:pt x="29121" y="10938"/>
                  </a:cubicBezTo>
                  <a:cubicBezTo>
                    <a:pt x="29109" y="10973"/>
                    <a:pt x="29167" y="11050"/>
                    <a:pt x="29252" y="11109"/>
                  </a:cubicBezTo>
                  <a:cubicBezTo>
                    <a:pt x="28827" y="11776"/>
                    <a:pt x="27784" y="13307"/>
                    <a:pt x="26630" y="14178"/>
                  </a:cubicBezTo>
                  <a:cubicBezTo>
                    <a:pt x="26085" y="14098"/>
                    <a:pt x="25549" y="13929"/>
                    <a:pt x="25038" y="13665"/>
                  </a:cubicBezTo>
                  <a:cubicBezTo>
                    <a:pt x="24245" y="13259"/>
                    <a:pt x="23564" y="12654"/>
                    <a:pt x="23038" y="11915"/>
                  </a:cubicBezTo>
                  <a:cubicBezTo>
                    <a:pt x="23046" y="11892"/>
                    <a:pt x="23047" y="11865"/>
                    <a:pt x="23037" y="11840"/>
                  </a:cubicBezTo>
                  <a:lnTo>
                    <a:pt x="22722" y="11085"/>
                  </a:lnTo>
                  <a:cubicBezTo>
                    <a:pt x="22705" y="11044"/>
                    <a:pt x="22666" y="11020"/>
                    <a:pt x="22625" y="11020"/>
                  </a:cubicBezTo>
                  <a:cubicBezTo>
                    <a:pt x="22611" y="11020"/>
                    <a:pt x="22598" y="11022"/>
                    <a:pt x="22584" y="11028"/>
                  </a:cubicBezTo>
                  <a:lnTo>
                    <a:pt x="22525" y="11053"/>
                  </a:lnTo>
                  <a:cubicBezTo>
                    <a:pt x="22256" y="10505"/>
                    <a:pt x="22061" y="9909"/>
                    <a:pt x="21957" y="9282"/>
                  </a:cubicBezTo>
                  <a:cubicBezTo>
                    <a:pt x="21704" y="7761"/>
                    <a:pt x="21885" y="6034"/>
                    <a:pt x="22511" y="4003"/>
                  </a:cubicBezTo>
                  <a:lnTo>
                    <a:pt x="22544" y="3895"/>
                  </a:lnTo>
                  <a:cubicBezTo>
                    <a:pt x="22726" y="3311"/>
                    <a:pt x="22913" y="2707"/>
                    <a:pt x="22798" y="2101"/>
                  </a:cubicBezTo>
                  <a:cubicBezTo>
                    <a:pt x="22619" y="1155"/>
                    <a:pt x="21776" y="554"/>
                    <a:pt x="21046" y="307"/>
                  </a:cubicBezTo>
                  <a:cubicBezTo>
                    <a:pt x="20407" y="91"/>
                    <a:pt x="19753" y="0"/>
                    <a:pt x="19105" y="0"/>
                  </a:cubicBez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84" name="Google Shape;7384;p84"/>
            <p:cNvGrpSpPr/>
            <p:nvPr/>
          </p:nvGrpSpPr>
          <p:grpSpPr>
            <a:xfrm>
              <a:off x="1574627" y="1218788"/>
              <a:ext cx="1658330" cy="959001"/>
              <a:chOff x="1574627" y="1218788"/>
              <a:chExt cx="1658330" cy="959001"/>
            </a:xfrm>
          </p:grpSpPr>
          <p:sp>
            <p:nvSpPr>
              <p:cNvPr id="7385" name="Google Shape;7385;p84"/>
              <p:cNvSpPr/>
              <p:nvPr/>
            </p:nvSpPr>
            <p:spPr>
              <a:xfrm>
                <a:off x="1574627" y="1327975"/>
                <a:ext cx="721541" cy="332934"/>
              </a:xfrm>
              <a:custGeom>
                <a:avLst/>
                <a:gdLst/>
                <a:ahLst/>
                <a:cxnLst/>
                <a:rect l="l" t="t" r="r" b="b"/>
                <a:pathLst>
                  <a:path w="15047" h="6943" extrusionOk="0">
                    <a:moveTo>
                      <a:pt x="7759" y="0"/>
                    </a:moveTo>
                    <a:cubicBezTo>
                      <a:pt x="7688" y="0"/>
                      <a:pt x="7619" y="21"/>
                      <a:pt x="7559" y="60"/>
                    </a:cubicBezTo>
                    <a:lnTo>
                      <a:pt x="389" y="4246"/>
                    </a:lnTo>
                    <a:cubicBezTo>
                      <a:pt x="124" y="4419"/>
                      <a:pt x="0" y="5049"/>
                      <a:pt x="490" y="5249"/>
                    </a:cubicBezTo>
                    <a:lnTo>
                      <a:pt x="7337" y="6932"/>
                    </a:lnTo>
                    <a:cubicBezTo>
                      <a:pt x="7365" y="6939"/>
                      <a:pt x="7394" y="6942"/>
                      <a:pt x="7422" y="6942"/>
                    </a:cubicBezTo>
                    <a:cubicBezTo>
                      <a:pt x="7493" y="6942"/>
                      <a:pt x="7562" y="6922"/>
                      <a:pt x="7622" y="6883"/>
                    </a:cubicBezTo>
                    <a:lnTo>
                      <a:pt x="14578" y="2350"/>
                    </a:lnTo>
                    <a:cubicBezTo>
                      <a:pt x="15047" y="2082"/>
                      <a:pt x="14861" y="1271"/>
                      <a:pt x="14552" y="1195"/>
                    </a:cubicBezTo>
                    <a:lnTo>
                      <a:pt x="7844" y="11"/>
                    </a:lnTo>
                    <a:cubicBezTo>
                      <a:pt x="7816" y="4"/>
                      <a:pt x="7787" y="0"/>
                      <a:pt x="77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6" name="Google Shape;7386;p84"/>
              <p:cNvSpPr/>
              <p:nvPr/>
            </p:nvSpPr>
            <p:spPr>
              <a:xfrm>
                <a:off x="1574627" y="1327975"/>
                <a:ext cx="721541" cy="332934"/>
              </a:xfrm>
              <a:custGeom>
                <a:avLst/>
                <a:gdLst/>
                <a:ahLst/>
                <a:cxnLst/>
                <a:rect l="l" t="t" r="r" b="b"/>
                <a:pathLst>
                  <a:path w="15047" h="6943" extrusionOk="0">
                    <a:moveTo>
                      <a:pt x="7759" y="0"/>
                    </a:moveTo>
                    <a:cubicBezTo>
                      <a:pt x="7688" y="0"/>
                      <a:pt x="7619" y="21"/>
                      <a:pt x="7559" y="60"/>
                    </a:cubicBezTo>
                    <a:lnTo>
                      <a:pt x="389" y="4246"/>
                    </a:lnTo>
                    <a:cubicBezTo>
                      <a:pt x="124" y="4419"/>
                      <a:pt x="0" y="5049"/>
                      <a:pt x="490" y="5249"/>
                    </a:cubicBezTo>
                    <a:lnTo>
                      <a:pt x="7337" y="6932"/>
                    </a:lnTo>
                    <a:cubicBezTo>
                      <a:pt x="7365" y="6939"/>
                      <a:pt x="7394" y="6942"/>
                      <a:pt x="7422" y="6942"/>
                    </a:cubicBezTo>
                    <a:cubicBezTo>
                      <a:pt x="7493" y="6942"/>
                      <a:pt x="7562" y="6922"/>
                      <a:pt x="7622" y="6883"/>
                    </a:cubicBezTo>
                    <a:lnTo>
                      <a:pt x="14578" y="2350"/>
                    </a:lnTo>
                    <a:cubicBezTo>
                      <a:pt x="15047" y="2082"/>
                      <a:pt x="14861" y="1271"/>
                      <a:pt x="14552" y="1195"/>
                    </a:cubicBezTo>
                    <a:lnTo>
                      <a:pt x="7844" y="11"/>
                    </a:lnTo>
                    <a:cubicBezTo>
                      <a:pt x="7816" y="4"/>
                      <a:pt x="7787" y="0"/>
                      <a:pt x="7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7" name="Google Shape;7387;p84"/>
              <p:cNvSpPr/>
              <p:nvPr/>
            </p:nvSpPr>
            <p:spPr>
              <a:xfrm>
                <a:off x="1584937" y="1305629"/>
                <a:ext cx="700154" cy="329338"/>
              </a:xfrm>
              <a:custGeom>
                <a:avLst/>
                <a:gdLst/>
                <a:ahLst/>
                <a:cxnLst/>
                <a:rect l="l" t="t" r="r" b="b"/>
                <a:pathLst>
                  <a:path w="14601" h="6868" extrusionOk="0">
                    <a:moveTo>
                      <a:pt x="7554" y="0"/>
                    </a:moveTo>
                    <a:cubicBezTo>
                      <a:pt x="7393" y="0"/>
                      <a:pt x="7234" y="46"/>
                      <a:pt x="7097" y="136"/>
                    </a:cubicBezTo>
                    <a:lnTo>
                      <a:pt x="265" y="4603"/>
                    </a:lnTo>
                    <a:cubicBezTo>
                      <a:pt x="0" y="4777"/>
                      <a:pt x="70" y="5182"/>
                      <a:pt x="377" y="5258"/>
                    </a:cubicBezTo>
                    <a:lnTo>
                      <a:pt x="6828" y="6843"/>
                    </a:lnTo>
                    <a:cubicBezTo>
                      <a:pt x="6897" y="6860"/>
                      <a:pt x="6968" y="6868"/>
                      <a:pt x="7038" y="6868"/>
                    </a:cubicBezTo>
                    <a:cubicBezTo>
                      <a:pt x="7208" y="6868"/>
                      <a:pt x="7376" y="6819"/>
                      <a:pt x="7520" y="6724"/>
                    </a:cubicBezTo>
                    <a:lnTo>
                      <a:pt x="14335" y="2268"/>
                    </a:lnTo>
                    <a:cubicBezTo>
                      <a:pt x="14601" y="2094"/>
                      <a:pt x="14531" y="1689"/>
                      <a:pt x="14223" y="1613"/>
                    </a:cubicBezTo>
                    <a:lnTo>
                      <a:pt x="7753" y="24"/>
                    </a:lnTo>
                    <a:cubicBezTo>
                      <a:pt x="7687" y="8"/>
                      <a:pt x="7620" y="0"/>
                      <a:pt x="75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8" name="Google Shape;7388;p84"/>
              <p:cNvSpPr/>
              <p:nvPr/>
            </p:nvSpPr>
            <p:spPr>
              <a:xfrm>
                <a:off x="1614715" y="1368639"/>
                <a:ext cx="554379" cy="247003"/>
              </a:xfrm>
              <a:custGeom>
                <a:avLst/>
                <a:gdLst/>
                <a:ahLst/>
                <a:cxnLst/>
                <a:rect l="l" t="t" r="r" b="b"/>
                <a:pathLst>
                  <a:path w="11561" h="5151" extrusionOk="0">
                    <a:moveTo>
                      <a:pt x="5071" y="1"/>
                    </a:moveTo>
                    <a:cubicBezTo>
                      <a:pt x="5019" y="1"/>
                      <a:pt x="4968" y="16"/>
                      <a:pt x="4923" y="44"/>
                    </a:cubicBezTo>
                    <a:lnTo>
                      <a:pt x="242" y="3100"/>
                    </a:lnTo>
                    <a:cubicBezTo>
                      <a:pt x="1" y="3256"/>
                      <a:pt x="64" y="3624"/>
                      <a:pt x="343" y="3692"/>
                    </a:cubicBezTo>
                    <a:lnTo>
                      <a:pt x="6186" y="5127"/>
                    </a:lnTo>
                    <a:cubicBezTo>
                      <a:pt x="6249" y="5143"/>
                      <a:pt x="6313" y="5151"/>
                      <a:pt x="6377" y="5151"/>
                    </a:cubicBezTo>
                    <a:cubicBezTo>
                      <a:pt x="6530" y="5151"/>
                      <a:pt x="6682" y="5106"/>
                      <a:pt x="6813" y="5021"/>
                    </a:cubicBezTo>
                    <a:lnTo>
                      <a:pt x="11365" y="2044"/>
                    </a:lnTo>
                    <a:cubicBezTo>
                      <a:pt x="11561" y="1916"/>
                      <a:pt x="11510" y="1615"/>
                      <a:pt x="11283" y="1558"/>
                    </a:cubicBezTo>
                    <a:lnTo>
                      <a:pt x="5136" y="8"/>
                    </a:lnTo>
                    <a:cubicBezTo>
                      <a:pt x="5114" y="3"/>
                      <a:pt x="5093" y="1"/>
                      <a:pt x="5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9" name="Google Shape;7389;p84"/>
              <p:cNvSpPr/>
              <p:nvPr/>
            </p:nvSpPr>
            <p:spPr>
              <a:xfrm>
                <a:off x="1992722" y="1346724"/>
                <a:ext cx="115613" cy="5461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139" extrusionOk="0">
                    <a:moveTo>
                      <a:pt x="1206" y="1"/>
                    </a:moveTo>
                    <a:cubicBezTo>
                      <a:pt x="541" y="1"/>
                      <a:pt x="1" y="256"/>
                      <a:pt x="1" y="570"/>
                    </a:cubicBezTo>
                    <a:cubicBezTo>
                      <a:pt x="1" y="885"/>
                      <a:pt x="541" y="1139"/>
                      <a:pt x="1206" y="1139"/>
                    </a:cubicBezTo>
                    <a:cubicBezTo>
                      <a:pt x="1872" y="1139"/>
                      <a:pt x="2411" y="885"/>
                      <a:pt x="2411" y="570"/>
                    </a:cubicBezTo>
                    <a:cubicBezTo>
                      <a:pt x="2411" y="256"/>
                      <a:pt x="1872" y="1"/>
                      <a:pt x="1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0" name="Google Shape;7390;p84"/>
              <p:cNvSpPr/>
              <p:nvPr/>
            </p:nvSpPr>
            <p:spPr>
              <a:xfrm>
                <a:off x="2098696" y="1218788"/>
                <a:ext cx="1093173" cy="766617"/>
              </a:xfrm>
              <a:custGeom>
                <a:avLst/>
                <a:gdLst/>
                <a:ahLst/>
                <a:cxnLst/>
                <a:rect l="l" t="t" r="r" b="b"/>
                <a:pathLst>
                  <a:path w="22797" h="15987" fill="none" extrusionOk="0">
                    <a:moveTo>
                      <a:pt x="0" y="2593"/>
                    </a:moveTo>
                    <a:cubicBezTo>
                      <a:pt x="2166" y="1175"/>
                      <a:pt x="5249" y="1"/>
                      <a:pt x="7845" y="879"/>
                    </a:cubicBezTo>
                    <a:cubicBezTo>
                      <a:pt x="8652" y="1153"/>
                      <a:pt x="9393" y="1783"/>
                      <a:pt x="9551" y="2620"/>
                    </a:cubicBezTo>
                    <a:cubicBezTo>
                      <a:pt x="9669" y="3247"/>
                      <a:pt x="9453" y="3881"/>
                      <a:pt x="9266" y="4490"/>
                    </a:cubicBezTo>
                    <a:cubicBezTo>
                      <a:pt x="8737" y="6207"/>
                      <a:pt x="8415" y="8028"/>
                      <a:pt x="8710" y="9800"/>
                    </a:cubicBezTo>
                    <a:cubicBezTo>
                      <a:pt x="9338" y="13580"/>
                      <a:pt x="13048" y="15986"/>
                      <a:pt x="16645" y="14217"/>
                    </a:cubicBezTo>
                    <a:cubicBezTo>
                      <a:pt x="19455" y="12836"/>
                      <a:pt x="21447" y="9946"/>
                      <a:pt x="22796" y="7213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1" name="Google Shape;7391;p84"/>
              <p:cNvSpPr/>
              <p:nvPr/>
            </p:nvSpPr>
            <p:spPr>
              <a:xfrm>
                <a:off x="2088243" y="1322652"/>
                <a:ext cx="46706" cy="22154"/>
              </a:xfrm>
              <a:custGeom>
                <a:avLst/>
                <a:gdLst/>
                <a:ahLst/>
                <a:cxnLst/>
                <a:rect l="l" t="t" r="r" b="b"/>
                <a:pathLst>
                  <a:path w="974" h="462" extrusionOk="0">
                    <a:moveTo>
                      <a:pt x="792" y="0"/>
                    </a:moveTo>
                    <a:cubicBezTo>
                      <a:pt x="713" y="0"/>
                      <a:pt x="633" y="26"/>
                      <a:pt x="633" y="26"/>
                    </a:cubicBezTo>
                    <a:cubicBezTo>
                      <a:pt x="415" y="126"/>
                      <a:pt x="1" y="327"/>
                      <a:pt x="1" y="327"/>
                    </a:cubicBezTo>
                    <a:lnTo>
                      <a:pt x="553" y="461"/>
                    </a:lnTo>
                    <a:lnTo>
                      <a:pt x="940" y="182"/>
                    </a:lnTo>
                    <a:cubicBezTo>
                      <a:pt x="973" y="35"/>
                      <a:pt x="883" y="0"/>
                      <a:pt x="7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2" name="Google Shape;7392;p84"/>
              <p:cNvSpPr/>
              <p:nvPr/>
            </p:nvSpPr>
            <p:spPr>
              <a:xfrm>
                <a:off x="3135230" y="1495473"/>
                <a:ext cx="97727" cy="103386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56" extrusionOk="0">
                    <a:moveTo>
                      <a:pt x="1619" y="1"/>
                    </a:moveTo>
                    <a:lnTo>
                      <a:pt x="0" y="1088"/>
                    </a:lnTo>
                    <a:cubicBezTo>
                      <a:pt x="0" y="1088"/>
                      <a:pt x="237" y="1433"/>
                      <a:pt x="580" y="1433"/>
                    </a:cubicBezTo>
                    <a:cubicBezTo>
                      <a:pt x="587" y="1433"/>
                      <a:pt x="594" y="1433"/>
                      <a:pt x="601" y="1433"/>
                    </a:cubicBezTo>
                    <a:cubicBezTo>
                      <a:pt x="841" y="1423"/>
                      <a:pt x="890" y="1393"/>
                      <a:pt x="901" y="1380"/>
                    </a:cubicBezTo>
                    <a:lnTo>
                      <a:pt x="901" y="1380"/>
                    </a:lnTo>
                    <a:cubicBezTo>
                      <a:pt x="874" y="1439"/>
                      <a:pt x="658" y="1920"/>
                      <a:pt x="651" y="1974"/>
                    </a:cubicBezTo>
                    <a:cubicBezTo>
                      <a:pt x="644" y="2029"/>
                      <a:pt x="813" y="2155"/>
                      <a:pt x="979" y="2155"/>
                    </a:cubicBezTo>
                    <a:cubicBezTo>
                      <a:pt x="988" y="2155"/>
                      <a:pt x="997" y="2155"/>
                      <a:pt x="1005" y="2154"/>
                    </a:cubicBezTo>
                    <a:cubicBezTo>
                      <a:pt x="1178" y="2141"/>
                      <a:pt x="1410" y="1577"/>
                      <a:pt x="1496" y="1433"/>
                    </a:cubicBezTo>
                    <a:cubicBezTo>
                      <a:pt x="1582" y="1288"/>
                      <a:pt x="2037" y="530"/>
                      <a:pt x="1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3" name="Google Shape;7393;p84"/>
              <p:cNvSpPr/>
              <p:nvPr/>
            </p:nvSpPr>
            <p:spPr>
              <a:xfrm>
                <a:off x="3127846" y="1488807"/>
                <a:ext cx="92404" cy="6555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367" extrusionOk="0">
                    <a:moveTo>
                      <a:pt x="1441" y="0"/>
                    </a:moveTo>
                    <a:cubicBezTo>
                      <a:pt x="1226" y="0"/>
                      <a:pt x="950" y="93"/>
                      <a:pt x="687" y="270"/>
                    </a:cubicBezTo>
                    <a:cubicBezTo>
                      <a:pt x="240" y="570"/>
                      <a:pt x="1" y="998"/>
                      <a:pt x="154" y="1227"/>
                    </a:cubicBezTo>
                    <a:cubicBezTo>
                      <a:pt x="218" y="1321"/>
                      <a:pt x="337" y="1366"/>
                      <a:pt x="487" y="1366"/>
                    </a:cubicBezTo>
                    <a:cubicBezTo>
                      <a:pt x="702" y="1366"/>
                      <a:pt x="978" y="1273"/>
                      <a:pt x="1241" y="1097"/>
                    </a:cubicBezTo>
                    <a:cubicBezTo>
                      <a:pt x="1688" y="797"/>
                      <a:pt x="1927" y="368"/>
                      <a:pt x="1773" y="140"/>
                    </a:cubicBezTo>
                    <a:cubicBezTo>
                      <a:pt x="1710" y="46"/>
                      <a:pt x="1591" y="0"/>
                      <a:pt x="1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4" name="Google Shape;7394;p84"/>
              <p:cNvSpPr/>
              <p:nvPr/>
            </p:nvSpPr>
            <p:spPr>
              <a:xfrm>
                <a:off x="3134319" y="1489670"/>
                <a:ext cx="79505" cy="63777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330" extrusionOk="0">
                    <a:moveTo>
                      <a:pt x="1068" y="1021"/>
                    </a:moveTo>
                    <a:cubicBezTo>
                      <a:pt x="684" y="1279"/>
                      <a:pt x="265" y="1330"/>
                      <a:pt x="133" y="1134"/>
                    </a:cubicBezTo>
                    <a:cubicBezTo>
                      <a:pt x="0" y="936"/>
                      <a:pt x="205" y="568"/>
                      <a:pt x="590" y="309"/>
                    </a:cubicBezTo>
                    <a:cubicBezTo>
                      <a:pt x="975" y="51"/>
                      <a:pt x="1394" y="1"/>
                      <a:pt x="1525" y="198"/>
                    </a:cubicBezTo>
                    <a:cubicBezTo>
                      <a:pt x="1657" y="394"/>
                      <a:pt x="1452" y="763"/>
                      <a:pt x="1068" y="102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5" name="Google Shape;7395;p84"/>
              <p:cNvSpPr/>
              <p:nvPr/>
            </p:nvSpPr>
            <p:spPr>
              <a:xfrm>
                <a:off x="2840229" y="1683062"/>
                <a:ext cx="100940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2006" extrusionOk="0">
                    <a:moveTo>
                      <a:pt x="1791" y="0"/>
                    </a:moveTo>
                    <a:lnTo>
                      <a:pt x="1" y="772"/>
                    </a:lnTo>
                    <a:cubicBezTo>
                      <a:pt x="1" y="772"/>
                      <a:pt x="176" y="1171"/>
                      <a:pt x="527" y="1221"/>
                    </a:cubicBezTo>
                    <a:cubicBezTo>
                      <a:pt x="627" y="1236"/>
                      <a:pt x="695" y="1240"/>
                      <a:pt x="741" y="1240"/>
                    </a:cubicBezTo>
                    <a:cubicBezTo>
                      <a:pt x="805" y="1240"/>
                      <a:pt x="826" y="1231"/>
                      <a:pt x="833" y="1225"/>
                    </a:cubicBezTo>
                    <a:lnTo>
                      <a:pt x="833" y="1225"/>
                    </a:lnTo>
                    <a:cubicBezTo>
                      <a:pt x="798" y="1276"/>
                      <a:pt x="495" y="1711"/>
                      <a:pt x="478" y="1762"/>
                    </a:cubicBezTo>
                    <a:cubicBezTo>
                      <a:pt x="461" y="1818"/>
                      <a:pt x="620" y="1988"/>
                      <a:pt x="793" y="2005"/>
                    </a:cubicBezTo>
                    <a:cubicBezTo>
                      <a:pt x="795" y="2006"/>
                      <a:pt x="798" y="2006"/>
                      <a:pt x="801" y="2006"/>
                    </a:cubicBezTo>
                    <a:cubicBezTo>
                      <a:pt x="977" y="2006"/>
                      <a:pt x="1298" y="1509"/>
                      <a:pt x="1408" y="1385"/>
                    </a:cubicBezTo>
                    <a:cubicBezTo>
                      <a:pt x="1519" y="1258"/>
                      <a:pt x="2105" y="596"/>
                      <a:pt x="1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6" name="Google Shape;7396;p84"/>
              <p:cNvSpPr/>
              <p:nvPr/>
            </p:nvSpPr>
            <p:spPr>
              <a:xfrm>
                <a:off x="2835002" y="1672849"/>
                <a:ext cx="96337" cy="57447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198" extrusionOk="0">
                    <a:moveTo>
                      <a:pt x="1431" y="0"/>
                    </a:moveTo>
                    <a:cubicBezTo>
                      <a:pt x="1246" y="0"/>
                      <a:pt x="1027" y="47"/>
                      <a:pt x="808" y="141"/>
                    </a:cubicBezTo>
                    <a:cubicBezTo>
                      <a:pt x="313" y="355"/>
                      <a:pt x="1" y="733"/>
                      <a:pt x="110" y="986"/>
                    </a:cubicBezTo>
                    <a:cubicBezTo>
                      <a:pt x="170" y="1126"/>
                      <a:pt x="347" y="1198"/>
                      <a:pt x="578" y="1198"/>
                    </a:cubicBezTo>
                    <a:cubicBezTo>
                      <a:pt x="763" y="1198"/>
                      <a:pt x="982" y="1151"/>
                      <a:pt x="1202" y="1057"/>
                    </a:cubicBezTo>
                    <a:cubicBezTo>
                      <a:pt x="1696" y="844"/>
                      <a:pt x="2009" y="465"/>
                      <a:pt x="1900" y="213"/>
                    </a:cubicBezTo>
                    <a:cubicBezTo>
                      <a:pt x="1839" y="72"/>
                      <a:pt x="1661" y="0"/>
                      <a:pt x="14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7" name="Google Shape;7397;p84"/>
              <p:cNvSpPr/>
              <p:nvPr/>
            </p:nvSpPr>
            <p:spPr>
              <a:xfrm>
                <a:off x="2841715" y="1673520"/>
                <a:ext cx="83198" cy="54858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144" extrusionOk="0">
                    <a:moveTo>
                      <a:pt x="1028" y="970"/>
                    </a:moveTo>
                    <a:cubicBezTo>
                      <a:pt x="599" y="1143"/>
                      <a:pt x="179" y="1107"/>
                      <a:pt x="89" y="887"/>
                    </a:cubicBezTo>
                    <a:cubicBezTo>
                      <a:pt x="1" y="667"/>
                      <a:pt x="278" y="348"/>
                      <a:pt x="707" y="174"/>
                    </a:cubicBezTo>
                    <a:cubicBezTo>
                      <a:pt x="1137" y="1"/>
                      <a:pt x="1557" y="39"/>
                      <a:pt x="1646" y="258"/>
                    </a:cubicBezTo>
                    <a:cubicBezTo>
                      <a:pt x="1734" y="478"/>
                      <a:pt x="1459" y="796"/>
                      <a:pt x="1028" y="97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8" name="Google Shape;7398;p84"/>
              <p:cNvSpPr/>
              <p:nvPr/>
            </p:nvSpPr>
            <p:spPr>
              <a:xfrm>
                <a:off x="2554626" y="1761704"/>
                <a:ext cx="327468" cy="416084"/>
              </a:xfrm>
              <a:custGeom>
                <a:avLst/>
                <a:gdLst/>
                <a:ahLst/>
                <a:cxnLst/>
                <a:rect l="l" t="t" r="r" b="b"/>
                <a:pathLst>
                  <a:path w="6829" h="8677" fill="none" extrusionOk="0">
                    <a:moveTo>
                      <a:pt x="6828" y="0"/>
                    </a:moveTo>
                    <a:cubicBezTo>
                      <a:pt x="6828" y="0"/>
                      <a:pt x="1809" y="8676"/>
                      <a:pt x="1" y="693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9" name="Google Shape;7399;p84"/>
              <p:cNvSpPr/>
              <p:nvPr/>
            </p:nvSpPr>
            <p:spPr>
              <a:xfrm>
                <a:off x="2536548" y="1770432"/>
                <a:ext cx="36684" cy="52844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102" extrusionOk="0">
                    <a:moveTo>
                      <a:pt x="367" y="0"/>
                    </a:moveTo>
                    <a:cubicBezTo>
                      <a:pt x="366" y="0"/>
                      <a:pt x="365" y="1"/>
                      <a:pt x="364" y="1"/>
                    </a:cubicBezTo>
                    <a:lnTo>
                      <a:pt x="4" y="151"/>
                    </a:lnTo>
                    <a:cubicBezTo>
                      <a:pt x="1" y="152"/>
                      <a:pt x="0" y="155"/>
                      <a:pt x="1" y="159"/>
                    </a:cubicBezTo>
                    <a:lnTo>
                      <a:pt x="392" y="1099"/>
                    </a:lnTo>
                    <a:cubicBezTo>
                      <a:pt x="393" y="1100"/>
                      <a:pt x="395" y="1102"/>
                      <a:pt x="397" y="1102"/>
                    </a:cubicBezTo>
                    <a:cubicBezTo>
                      <a:pt x="398" y="1102"/>
                      <a:pt x="399" y="1101"/>
                      <a:pt x="400" y="1101"/>
                    </a:cubicBezTo>
                    <a:lnTo>
                      <a:pt x="761" y="951"/>
                    </a:lnTo>
                    <a:cubicBezTo>
                      <a:pt x="763" y="950"/>
                      <a:pt x="764" y="946"/>
                      <a:pt x="763" y="944"/>
                    </a:cubicBezTo>
                    <a:lnTo>
                      <a:pt x="372" y="4"/>
                    </a:lnTo>
                    <a:cubicBezTo>
                      <a:pt x="371" y="2"/>
                      <a:pt x="369" y="0"/>
                      <a:pt x="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0" name="Google Shape;7400;p84"/>
              <p:cNvSpPr/>
              <p:nvPr/>
            </p:nvSpPr>
            <p:spPr>
              <a:xfrm>
                <a:off x="1626607" y="1375208"/>
                <a:ext cx="525511" cy="233193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4863" extrusionOk="0">
                    <a:moveTo>
                      <a:pt x="4813" y="17"/>
                    </a:moveTo>
                    <a:cubicBezTo>
                      <a:pt x="4744" y="0"/>
                      <a:pt x="4671" y="12"/>
                      <a:pt x="4612" y="51"/>
                    </a:cubicBezTo>
                    <a:lnTo>
                      <a:pt x="226" y="2912"/>
                    </a:lnTo>
                    <a:cubicBezTo>
                      <a:pt x="1" y="3060"/>
                      <a:pt x="60" y="3404"/>
                      <a:pt x="321" y="3468"/>
                    </a:cubicBezTo>
                    <a:lnTo>
                      <a:pt x="5796" y="4813"/>
                    </a:lnTo>
                    <a:cubicBezTo>
                      <a:pt x="5997" y="4863"/>
                      <a:pt x="6210" y="4826"/>
                      <a:pt x="6383" y="4713"/>
                    </a:cubicBezTo>
                    <a:lnTo>
                      <a:pt x="10854" y="1790"/>
                    </a:lnTo>
                    <a:cubicBezTo>
                      <a:pt x="10959" y="1720"/>
                      <a:pt x="10932" y="1559"/>
                      <a:pt x="10810" y="1529"/>
                    </a:cubicBezTo>
                    <a:lnTo>
                      <a:pt x="4811" y="17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1" name="Google Shape;7401;p84"/>
              <p:cNvSpPr/>
              <p:nvPr/>
            </p:nvSpPr>
            <p:spPr>
              <a:xfrm>
                <a:off x="1794776" y="1375784"/>
                <a:ext cx="339216" cy="227055"/>
              </a:xfrm>
              <a:custGeom>
                <a:avLst/>
                <a:gdLst/>
                <a:ahLst/>
                <a:cxnLst/>
                <a:rect l="l" t="t" r="r" b="b"/>
                <a:pathLst>
                  <a:path w="7074" h="4735" extrusionOk="0">
                    <a:moveTo>
                      <a:pt x="1685" y="1855"/>
                    </a:moveTo>
                    <a:cubicBezTo>
                      <a:pt x="1252" y="1269"/>
                      <a:pt x="1288" y="580"/>
                      <a:pt x="1204" y="1"/>
                    </a:cubicBezTo>
                    <a:cubicBezTo>
                      <a:pt x="1169" y="6"/>
                      <a:pt x="1135" y="19"/>
                      <a:pt x="1105" y="39"/>
                    </a:cubicBezTo>
                    <a:lnTo>
                      <a:pt x="0" y="759"/>
                    </a:lnTo>
                    <a:cubicBezTo>
                      <a:pt x="277" y="904"/>
                      <a:pt x="529" y="1101"/>
                      <a:pt x="715" y="1387"/>
                    </a:cubicBezTo>
                    <a:cubicBezTo>
                      <a:pt x="934" y="1724"/>
                      <a:pt x="909" y="1942"/>
                      <a:pt x="1016" y="2324"/>
                    </a:cubicBezTo>
                    <a:cubicBezTo>
                      <a:pt x="1248" y="3152"/>
                      <a:pt x="1918" y="4098"/>
                      <a:pt x="2811" y="4734"/>
                    </a:cubicBezTo>
                    <a:cubicBezTo>
                      <a:pt x="2834" y="4723"/>
                      <a:pt x="2856" y="4714"/>
                      <a:pt x="2876" y="4701"/>
                    </a:cubicBezTo>
                    <a:lnTo>
                      <a:pt x="7073" y="1957"/>
                    </a:lnTo>
                    <a:cubicBezTo>
                      <a:pt x="5415" y="2212"/>
                      <a:pt x="2690" y="3214"/>
                      <a:pt x="1685" y="18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3C4173">
                      <a:alpha val="95294"/>
                    </a:srgbClr>
                  </a:gs>
                  <a:gs pos="100000">
                    <a:srgbClr val="3C4173">
                      <a:alpha val="26666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02" name="Google Shape;7402;p84"/>
          <p:cNvGrpSpPr/>
          <p:nvPr/>
        </p:nvGrpSpPr>
        <p:grpSpPr>
          <a:xfrm flipH="1">
            <a:off x="2624696" y="1788485"/>
            <a:ext cx="479909" cy="603178"/>
            <a:chOff x="3943975" y="2910513"/>
            <a:chExt cx="632709" cy="795225"/>
          </a:xfrm>
        </p:grpSpPr>
        <p:sp>
          <p:nvSpPr>
            <p:cNvPr id="7403" name="Google Shape;7403;p84"/>
            <p:cNvSpPr/>
            <p:nvPr/>
          </p:nvSpPr>
          <p:spPr>
            <a:xfrm>
              <a:off x="3943975" y="2910513"/>
              <a:ext cx="605917" cy="795225"/>
            </a:xfrm>
            <a:custGeom>
              <a:avLst/>
              <a:gdLst/>
              <a:ahLst/>
              <a:cxnLst/>
              <a:rect l="l" t="t" r="r" b="b"/>
              <a:pathLst>
                <a:path w="13683" h="17958" extrusionOk="0">
                  <a:moveTo>
                    <a:pt x="1" y="1"/>
                  </a:moveTo>
                  <a:lnTo>
                    <a:pt x="1" y="17958"/>
                  </a:lnTo>
                  <a:lnTo>
                    <a:pt x="13682" y="17958"/>
                  </a:lnTo>
                  <a:lnTo>
                    <a:pt x="13682" y="17438"/>
                  </a:lnTo>
                  <a:lnTo>
                    <a:pt x="606" y="17438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84"/>
            <p:cNvSpPr/>
            <p:nvPr/>
          </p:nvSpPr>
          <p:spPr>
            <a:xfrm>
              <a:off x="3970766" y="2910513"/>
              <a:ext cx="605917" cy="772198"/>
            </a:xfrm>
            <a:custGeom>
              <a:avLst/>
              <a:gdLst/>
              <a:ahLst/>
              <a:cxnLst/>
              <a:rect l="l" t="t" r="r" b="b"/>
              <a:pathLst>
                <a:path w="13683" h="17438" fill="none" extrusionOk="0">
                  <a:moveTo>
                    <a:pt x="1" y="1"/>
                  </a:moveTo>
                  <a:lnTo>
                    <a:pt x="13682" y="1"/>
                  </a:lnTo>
                  <a:lnTo>
                    <a:pt x="13682" y="17438"/>
                  </a:lnTo>
                  <a:lnTo>
                    <a:pt x="1" y="1743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84"/>
            <p:cNvSpPr/>
            <p:nvPr/>
          </p:nvSpPr>
          <p:spPr>
            <a:xfrm>
              <a:off x="4025854" y="2965335"/>
              <a:ext cx="40120" cy="40917"/>
            </a:xfrm>
            <a:custGeom>
              <a:avLst/>
              <a:gdLst/>
              <a:ahLst/>
              <a:cxnLst/>
              <a:rect l="l" t="t" r="r" b="b"/>
              <a:pathLst>
                <a:path w="906" h="924" extrusionOk="0">
                  <a:moveTo>
                    <a:pt x="453" y="1"/>
                  </a:moveTo>
                  <a:cubicBezTo>
                    <a:pt x="203" y="1"/>
                    <a:pt x="0" y="208"/>
                    <a:pt x="0" y="462"/>
                  </a:cubicBezTo>
                  <a:cubicBezTo>
                    <a:pt x="0" y="718"/>
                    <a:pt x="203" y="924"/>
                    <a:pt x="453" y="924"/>
                  </a:cubicBezTo>
                  <a:cubicBezTo>
                    <a:pt x="703" y="924"/>
                    <a:pt x="905" y="718"/>
                    <a:pt x="905" y="462"/>
                  </a:cubicBezTo>
                  <a:cubicBezTo>
                    <a:pt x="905" y="208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84"/>
            <p:cNvSpPr/>
            <p:nvPr/>
          </p:nvSpPr>
          <p:spPr>
            <a:xfrm>
              <a:off x="4474485" y="2965379"/>
              <a:ext cx="40120" cy="40873"/>
            </a:xfrm>
            <a:custGeom>
              <a:avLst/>
              <a:gdLst/>
              <a:ahLst/>
              <a:cxnLst/>
              <a:rect l="l" t="t" r="r" b="b"/>
              <a:pathLst>
                <a:path w="906" h="923" extrusionOk="0">
                  <a:moveTo>
                    <a:pt x="453" y="1"/>
                  </a:moveTo>
                  <a:cubicBezTo>
                    <a:pt x="202" y="1"/>
                    <a:pt x="1" y="207"/>
                    <a:pt x="1" y="461"/>
                  </a:cubicBezTo>
                  <a:cubicBezTo>
                    <a:pt x="1" y="717"/>
                    <a:pt x="202" y="923"/>
                    <a:pt x="453" y="923"/>
                  </a:cubicBezTo>
                  <a:cubicBezTo>
                    <a:pt x="703" y="923"/>
                    <a:pt x="906" y="717"/>
                    <a:pt x="906" y="461"/>
                  </a:cubicBezTo>
                  <a:cubicBezTo>
                    <a:pt x="906" y="207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84"/>
            <p:cNvSpPr/>
            <p:nvPr/>
          </p:nvSpPr>
          <p:spPr>
            <a:xfrm>
              <a:off x="4037013" y="3085740"/>
              <a:ext cx="475107" cy="56194"/>
            </a:xfrm>
            <a:custGeom>
              <a:avLst/>
              <a:gdLst/>
              <a:ahLst/>
              <a:cxnLst/>
              <a:rect l="l" t="t" r="r" b="b"/>
              <a:pathLst>
                <a:path w="10729" h="1269" extrusionOk="0">
                  <a:moveTo>
                    <a:pt x="0" y="1"/>
                  </a:moveTo>
                  <a:lnTo>
                    <a:pt x="0" y="1269"/>
                  </a:lnTo>
                  <a:lnTo>
                    <a:pt x="10729" y="1269"/>
                  </a:lnTo>
                  <a:lnTo>
                    <a:pt x="107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84"/>
            <p:cNvSpPr/>
            <p:nvPr/>
          </p:nvSpPr>
          <p:spPr>
            <a:xfrm>
              <a:off x="4037013" y="3173863"/>
              <a:ext cx="475107" cy="56194"/>
            </a:xfrm>
            <a:custGeom>
              <a:avLst/>
              <a:gdLst/>
              <a:ahLst/>
              <a:cxnLst/>
              <a:rect l="l" t="t" r="r" b="b"/>
              <a:pathLst>
                <a:path w="10729" h="1269" extrusionOk="0">
                  <a:moveTo>
                    <a:pt x="0" y="0"/>
                  </a:moveTo>
                  <a:lnTo>
                    <a:pt x="0" y="1269"/>
                  </a:lnTo>
                  <a:lnTo>
                    <a:pt x="10729" y="126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84"/>
            <p:cNvSpPr/>
            <p:nvPr/>
          </p:nvSpPr>
          <p:spPr>
            <a:xfrm>
              <a:off x="4037013" y="3261986"/>
              <a:ext cx="475107" cy="56239"/>
            </a:xfrm>
            <a:custGeom>
              <a:avLst/>
              <a:gdLst/>
              <a:ahLst/>
              <a:cxnLst/>
              <a:rect l="l" t="t" r="r" b="b"/>
              <a:pathLst>
                <a:path w="10729" h="1270" extrusionOk="0">
                  <a:moveTo>
                    <a:pt x="0" y="0"/>
                  </a:moveTo>
                  <a:lnTo>
                    <a:pt x="0" y="1270"/>
                  </a:lnTo>
                  <a:lnTo>
                    <a:pt x="10729" y="1270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84"/>
            <p:cNvSpPr/>
            <p:nvPr/>
          </p:nvSpPr>
          <p:spPr>
            <a:xfrm>
              <a:off x="4037013" y="3350065"/>
              <a:ext cx="475107" cy="56283"/>
            </a:xfrm>
            <a:custGeom>
              <a:avLst/>
              <a:gdLst/>
              <a:ahLst/>
              <a:cxnLst/>
              <a:rect l="l" t="t" r="r" b="b"/>
              <a:pathLst>
                <a:path w="10729" h="1271" extrusionOk="0">
                  <a:moveTo>
                    <a:pt x="0" y="1"/>
                  </a:moveTo>
                  <a:lnTo>
                    <a:pt x="0" y="1270"/>
                  </a:lnTo>
                  <a:lnTo>
                    <a:pt x="10729" y="1270"/>
                  </a:lnTo>
                  <a:lnTo>
                    <a:pt x="107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84"/>
            <p:cNvSpPr/>
            <p:nvPr/>
          </p:nvSpPr>
          <p:spPr>
            <a:xfrm>
              <a:off x="4037013" y="3438188"/>
              <a:ext cx="475107" cy="56283"/>
            </a:xfrm>
            <a:custGeom>
              <a:avLst/>
              <a:gdLst/>
              <a:ahLst/>
              <a:cxnLst/>
              <a:rect l="l" t="t" r="r" b="b"/>
              <a:pathLst>
                <a:path w="10729" h="1271" extrusionOk="0">
                  <a:moveTo>
                    <a:pt x="0" y="1"/>
                  </a:moveTo>
                  <a:lnTo>
                    <a:pt x="0" y="1270"/>
                  </a:lnTo>
                  <a:lnTo>
                    <a:pt x="10729" y="1270"/>
                  </a:lnTo>
                  <a:lnTo>
                    <a:pt x="107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84"/>
            <p:cNvSpPr/>
            <p:nvPr/>
          </p:nvSpPr>
          <p:spPr>
            <a:xfrm>
              <a:off x="4037013" y="3526311"/>
              <a:ext cx="475107" cy="56239"/>
            </a:xfrm>
            <a:custGeom>
              <a:avLst/>
              <a:gdLst/>
              <a:ahLst/>
              <a:cxnLst/>
              <a:rect l="l" t="t" r="r" b="b"/>
              <a:pathLst>
                <a:path w="10729" h="1270" extrusionOk="0">
                  <a:moveTo>
                    <a:pt x="0" y="1"/>
                  </a:moveTo>
                  <a:lnTo>
                    <a:pt x="0" y="1270"/>
                  </a:lnTo>
                  <a:lnTo>
                    <a:pt x="10729" y="1270"/>
                  </a:lnTo>
                  <a:lnTo>
                    <a:pt x="107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3" name="Google Shape;7413;p84"/>
          <p:cNvGrpSpPr/>
          <p:nvPr/>
        </p:nvGrpSpPr>
        <p:grpSpPr>
          <a:xfrm flipH="1">
            <a:off x="3425759" y="2023657"/>
            <a:ext cx="479943" cy="603145"/>
            <a:chOff x="4788141" y="3142024"/>
            <a:chExt cx="632753" cy="795181"/>
          </a:xfrm>
        </p:grpSpPr>
        <p:sp>
          <p:nvSpPr>
            <p:cNvPr id="7414" name="Google Shape;7414;p84"/>
            <p:cNvSpPr/>
            <p:nvPr/>
          </p:nvSpPr>
          <p:spPr>
            <a:xfrm>
              <a:off x="4788141" y="3142024"/>
              <a:ext cx="605917" cy="795181"/>
            </a:xfrm>
            <a:custGeom>
              <a:avLst/>
              <a:gdLst/>
              <a:ahLst/>
              <a:cxnLst/>
              <a:rect l="l" t="t" r="r" b="b"/>
              <a:pathLst>
                <a:path w="13683" h="17957" extrusionOk="0">
                  <a:moveTo>
                    <a:pt x="1" y="0"/>
                  </a:moveTo>
                  <a:lnTo>
                    <a:pt x="1" y="17956"/>
                  </a:lnTo>
                  <a:lnTo>
                    <a:pt x="13682" y="17956"/>
                  </a:lnTo>
                  <a:lnTo>
                    <a:pt x="13682" y="17438"/>
                  </a:lnTo>
                  <a:lnTo>
                    <a:pt x="607" y="17438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84"/>
            <p:cNvSpPr/>
            <p:nvPr/>
          </p:nvSpPr>
          <p:spPr>
            <a:xfrm>
              <a:off x="4870064" y="3196846"/>
              <a:ext cx="40120" cy="40917"/>
            </a:xfrm>
            <a:custGeom>
              <a:avLst/>
              <a:gdLst/>
              <a:ahLst/>
              <a:cxnLst/>
              <a:rect l="l" t="t" r="r" b="b"/>
              <a:pathLst>
                <a:path w="906" h="924" extrusionOk="0">
                  <a:moveTo>
                    <a:pt x="453" y="0"/>
                  </a:moveTo>
                  <a:cubicBezTo>
                    <a:pt x="203" y="0"/>
                    <a:pt x="0" y="206"/>
                    <a:pt x="0" y="462"/>
                  </a:cubicBezTo>
                  <a:cubicBezTo>
                    <a:pt x="0" y="716"/>
                    <a:pt x="203" y="923"/>
                    <a:pt x="453" y="923"/>
                  </a:cubicBezTo>
                  <a:cubicBezTo>
                    <a:pt x="703" y="923"/>
                    <a:pt x="905" y="716"/>
                    <a:pt x="905" y="462"/>
                  </a:cubicBezTo>
                  <a:cubicBezTo>
                    <a:pt x="905" y="206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84"/>
            <p:cNvSpPr/>
            <p:nvPr/>
          </p:nvSpPr>
          <p:spPr>
            <a:xfrm>
              <a:off x="5318650" y="3196846"/>
              <a:ext cx="40164" cy="40917"/>
            </a:xfrm>
            <a:custGeom>
              <a:avLst/>
              <a:gdLst/>
              <a:ahLst/>
              <a:cxnLst/>
              <a:rect l="l" t="t" r="r" b="b"/>
              <a:pathLst>
                <a:path w="907" h="924" extrusionOk="0">
                  <a:moveTo>
                    <a:pt x="454" y="0"/>
                  </a:moveTo>
                  <a:cubicBezTo>
                    <a:pt x="203" y="0"/>
                    <a:pt x="1" y="206"/>
                    <a:pt x="1" y="462"/>
                  </a:cubicBezTo>
                  <a:cubicBezTo>
                    <a:pt x="1" y="716"/>
                    <a:pt x="203" y="923"/>
                    <a:pt x="454" y="923"/>
                  </a:cubicBezTo>
                  <a:cubicBezTo>
                    <a:pt x="704" y="923"/>
                    <a:pt x="907" y="716"/>
                    <a:pt x="907" y="462"/>
                  </a:cubicBezTo>
                  <a:cubicBezTo>
                    <a:pt x="907" y="206"/>
                    <a:pt x="704" y="0"/>
                    <a:pt x="4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84"/>
            <p:cNvSpPr/>
            <p:nvPr/>
          </p:nvSpPr>
          <p:spPr>
            <a:xfrm>
              <a:off x="4814976" y="3657831"/>
              <a:ext cx="605917" cy="256396"/>
            </a:xfrm>
            <a:custGeom>
              <a:avLst/>
              <a:gdLst/>
              <a:ahLst/>
              <a:cxnLst/>
              <a:rect l="l" t="t" r="r" b="b"/>
              <a:pathLst>
                <a:path w="13683" h="5790" extrusionOk="0">
                  <a:moveTo>
                    <a:pt x="4684" y="1"/>
                  </a:moveTo>
                  <a:cubicBezTo>
                    <a:pt x="4143" y="1"/>
                    <a:pt x="3493" y="283"/>
                    <a:pt x="1068" y="2244"/>
                  </a:cubicBezTo>
                  <a:cubicBezTo>
                    <a:pt x="683" y="2555"/>
                    <a:pt x="329" y="2842"/>
                    <a:pt x="1" y="3109"/>
                  </a:cubicBezTo>
                  <a:lnTo>
                    <a:pt x="1" y="5790"/>
                  </a:lnTo>
                  <a:lnTo>
                    <a:pt x="13682" y="5790"/>
                  </a:lnTo>
                  <a:lnTo>
                    <a:pt x="13682" y="3241"/>
                  </a:lnTo>
                  <a:cubicBezTo>
                    <a:pt x="12858" y="2098"/>
                    <a:pt x="11446" y="1140"/>
                    <a:pt x="10689" y="1140"/>
                  </a:cubicBezTo>
                  <a:cubicBezTo>
                    <a:pt x="10656" y="1140"/>
                    <a:pt x="10624" y="1142"/>
                    <a:pt x="10594" y="1146"/>
                  </a:cubicBezTo>
                  <a:cubicBezTo>
                    <a:pt x="9592" y="1269"/>
                    <a:pt x="8767" y="3250"/>
                    <a:pt x="7840" y="3318"/>
                  </a:cubicBezTo>
                  <a:cubicBezTo>
                    <a:pt x="7825" y="3319"/>
                    <a:pt x="7810" y="3320"/>
                    <a:pt x="7795" y="3320"/>
                  </a:cubicBezTo>
                  <a:cubicBezTo>
                    <a:pt x="6667" y="3320"/>
                    <a:pt x="6908" y="107"/>
                    <a:pt x="4768" y="3"/>
                  </a:cubicBezTo>
                  <a:cubicBezTo>
                    <a:pt x="4740" y="2"/>
                    <a:pt x="4712" y="1"/>
                    <a:pt x="46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84"/>
            <p:cNvSpPr/>
            <p:nvPr/>
          </p:nvSpPr>
          <p:spPr>
            <a:xfrm>
              <a:off x="5099228" y="3376325"/>
              <a:ext cx="191300" cy="190680"/>
            </a:xfrm>
            <a:custGeom>
              <a:avLst/>
              <a:gdLst/>
              <a:ahLst/>
              <a:cxnLst/>
              <a:rect l="l" t="t" r="r" b="b"/>
              <a:pathLst>
                <a:path w="4320" h="4306" extrusionOk="0">
                  <a:moveTo>
                    <a:pt x="1816" y="1"/>
                  </a:moveTo>
                  <a:lnTo>
                    <a:pt x="1816" y="1"/>
                  </a:lnTo>
                  <a:cubicBezTo>
                    <a:pt x="727" y="268"/>
                    <a:pt x="0" y="1318"/>
                    <a:pt x="173" y="2448"/>
                  </a:cubicBezTo>
                  <a:cubicBezTo>
                    <a:pt x="338" y="3530"/>
                    <a:pt x="1271" y="4306"/>
                    <a:pt x="2334" y="4306"/>
                  </a:cubicBezTo>
                  <a:cubicBezTo>
                    <a:pt x="2444" y="4306"/>
                    <a:pt x="2556" y="4298"/>
                    <a:pt x="2668" y="4280"/>
                  </a:cubicBezTo>
                  <a:cubicBezTo>
                    <a:pt x="3418" y="4165"/>
                    <a:pt x="4020" y="3682"/>
                    <a:pt x="4319" y="3044"/>
                  </a:cubicBezTo>
                  <a:lnTo>
                    <a:pt x="4319" y="3044"/>
                  </a:lnTo>
                  <a:cubicBezTo>
                    <a:pt x="4255" y="3059"/>
                    <a:pt x="4196" y="3083"/>
                    <a:pt x="4130" y="3093"/>
                  </a:cubicBezTo>
                  <a:lnTo>
                    <a:pt x="4130" y="3092"/>
                  </a:lnTo>
                  <a:cubicBezTo>
                    <a:pt x="4018" y="3109"/>
                    <a:pt x="3906" y="3117"/>
                    <a:pt x="3796" y="3117"/>
                  </a:cubicBezTo>
                  <a:cubicBezTo>
                    <a:pt x="2733" y="3117"/>
                    <a:pt x="1800" y="2342"/>
                    <a:pt x="1635" y="1259"/>
                  </a:cubicBezTo>
                  <a:cubicBezTo>
                    <a:pt x="1566" y="814"/>
                    <a:pt x="1638" y="380"/>
                    <a:pt x="18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84"/>
            <p:cNvSpPr/>
            <p:nvPr/>
          </p:nvSpPr>
          <p:spPr>
            <a:xfrm>
              <a:off x="4814976" y="3142024"/>
              <a:ext cx="605917" cy="772198"/>
            </a:xfrm>
            <a:custGeom>
              <a:avLst/>
              <a:gdLst/>
              <a:ahLst/>
              <a:cxnLst/>
              <a:rect l="l" t="t" r="r" b="b"/>
              <a:pathLst>
                <a:path w="13683" h="17438" fill="none" extrusionOk="0">
                  <a:moveTo>
                    <a:pt x="1" y="0"/>
                  </a:moveTo>
                  <a:lnTo>
                    <a:pt x="13682" y="0"/>
                  </a:lnTo>
                  <a:lnTo>
                    <a:pt x="13682" y="17438"/>
                  </a:lnTo>
                  <a:lnTo>
                    <a:pt x="1" y="1743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0" name="Google Shape;7420;p84"/>
          <p:cNvGrpSpPr/>
          <p:nvPr/>
        </p:nvGrpSpPr>
        <p:grpSpPr>
          <a:xfrm flipH="1">
            <a:off x="7800601" y="3038452"/>
            <a:ext cx="1438629" cy="2005849"/>
            <a:chOff x="572677" y="714325"/>
            <a:chExt cx="1167813" cy="1628256"/>
          </a:xfrm>
        </p:grpSpPr>
        <p:sp>
          <p:nvSpPr>
            <p:cNvPr id="7421" name="Google Shape;7421;p84"/>
            <p:cNvSpPr/>
            <p:nvPr/>
          </p:nvSpPr>
          <p:spPr>
            <a:xfrm>
              <a:off x="572677" y="730248"/>
              <a:ext cx="1101991" cy="1612333"/>
            </a:xfrm>
            <a:custGeom>
              <a:avLst/>
              <a:gdLst/>
              <a:ahLst/>
              <a:cxnLst/>
              <a:rect l="l" t="t" r="r" b="b"/>
              <a:pathLst>
                <a:path w="23841" h="34882" extrusionOk="0">
                  <a:moveTo>
                    <a:pt x="6582" y="3958"/>
                  </a:moveTo>
                  <a:cubicBezTo>
                    <a:pt x="6695" y="3958"/>
                    <a:pt x="6787" y="3996"/>
                    <a:pt x="6833" y="4073"/>
                  </a:cubicBezTo>
                  <a:cubicBezTo>
                    <a:pt x="6928" y="4236"/>
                    <a:pt x="6784" y="4507"/>
                    <a:pt x="6512" y="4679"/>
                  </a:cubicBezTo>
                  <a:cubicBezTo>
                    <a:pt x="6370" y="4769"/>
                    <a:pt x="6222" y="4815"/>
                    <a:pt x="6098" y="4815"/>
                  </a:cubicBezTo>
                  <a:cubicBezTo>
                    <a:pt x="5984" y="4815"/>
                    <a:pt x="5892" y="4776"/>
                    <a:pt x="5847" y="4698"/>
                  </a:cubicBezTo>
                  <a:cubicBezTo>
                    <a:pt x="5751" y="4537"/>
                    <a:pt x="5896" y="4266"/>
                    <a:pt x="6168" y="4093"/>
                  </a:cubicBezTo>
                  <a:cubicBezTo>
                    <a:pt x="6310" y="4003"/>
                    <a:pt x="6459" y="3958"/>
                    <a:pt x="6582" y="3958"/>
                  </a:cubicBezTo>
                  <a:close/>
                  <a:moveTo>
                    <a:pt x="19444" y="11266"/>
                  </a:moveTo>
                  <a:cubicBezTo>
                    <a:pt x="19618" y="11266"/>
                    <a:pt x="19838" y="11289"/>
                    <a:pt x="20066" y="11335"/>
                  </a:cubicBezTo>
                  <a:cubicBezTo>
                    <a:pt x="20527" y="11428"/>
                    <a:pt x="20844" y="11582"/>
                    <a:pt x="20773" y="11677"/>
                  </a:cubicBezTo>
                  <a:cubicBezTo>
                    <a:pt x="20738" y="11725"/>
                    <a:pt x="20610" y="11749"/>
                    <a:pt x="20432" y="11749"/>
                  </a:cubicBezTo>
                  <a:cubicBezTo>
                    <a:pt x="20258" y="11749"/>
                    <a:pt x="20038" y="11726"/>
                    <a:pt x="19810" y="11680"/>
                  </a:cubicBezTo>
                  <a:cubicBezTo>
                    <a:pt x="19349" y="11587"/>
                    <a:pt x="19032" y="11434"/>
                    <a:pt x="19103" y="11339"/>
                  </a:cubicBezTo>
                  <a:cubicBezTo>
                    <a:pt x="19139" y="11291"/>
                    <a:pt x="19267" y="11266"/>
                    <a:pt x="19444" y="11266"/>
                  </a:cubicBezTo>
                  <a:close/>
                  <a:moveTo>
                    <a:pt x="20764" y="11858"/>
                  </a:moveTo>
                  <a:cubicBezTo>
                    <a:pt x="20780" y="11858"/>
                    <a:pt x="20795" y="11858"/>
                    <a:pt x="20811" y="11859"/>
                  </a:cubicBezTo>
                  <a:cubicBezTo>
                    <a:pt x="21052" y="11865"/>
                    <a:pt x="21243" y="11930"/>
                    <a:pt x="21236" y="12002"/>
                  </a:cubicBezTo>
                  <a:cubicBezTo>
                    <a:pt x="21229" y="12070"/>
                    <a:pt x="21050" y="12120"/>
                    <a:pt x="20828" y="12120"/>
                  </a:cubicBezTo>
                  <a:cubicBezTo>
                    <a:pt x="20814" y="12120"/>
                    <a:pt x="20801" y="12120"/>
                    <a:pt x="20787" y="12120"/>
                  </a:cubicBezTo>
                  <a:cubicBezTo>
                    <a:pt x="20546" y="12112"/>
                    <a:pt x="20355" y="12048"/>
                    <a:pt x="20362" y="11976"/>
                  </a:cubicBezTo>
                  <a:cubicBezTo>
                    <a:pt x="20369" y="11908"/>
                    <a:pt x="20545" y="11858"/>
                    <a:pt x="20764" y="11858"/>
                  </a:cubicBezTo>
                  <a:close/>
                  <a:moveTo>
                    <a:pt x="16946" y="12382"/>
                  </a:moveTo>
                  <a:cubicBezTo>
                    <a:pt x="17095" y="12382"/>
                    <a:pt x="17266" y="12470"/>
                    <a:pt x="17351" y="12596"/>
                  </a:cubicBezTo>
                  <a:cubicBezTo>
                    <a:pt x="17446" y="12739"/>
                    <a:pt x="17395" y="12878"/>
                    <a:pt x="17236" y="12906"/>
                  </a:cubicBezTo>
                  <a:cubicBezTo>
                    <a:pt x="17217" y="12909"/>
                    <a:pt x="17197" y="12911"/>
                    <a:pt x="17177" y="12911"/>
                  </a:cubicBezTo>
                  <a:cubicBezTo>
                    <a:pt x="17028" y="12911"/>
                    <a:pt x="16858" y="12824"/>
                    <a:pt x="16774" y="12698"/>
                  </a:cubicBezTo>
                  <a:cubicBezTo>
                    <a:pt x="16677" y="12554"/>
                    <a:pt x="16728" y="12415"/>
                    <a:pt x="16887" y="12387"/>
                  </a:cubicBezTo>
                  <a:cubicBezTo>
                    <a:pt x="16906" y="12384"/>
                    <a:pt x="16926" y="12382"/>
                    <a:pt x="16946" y="12382"/>
                  </a:cubicBezTo>
                  <a:close/>
                  <a:moveTo>
                    <a:pt x="4022" y="12030"/>
                  </a:moveTo>
                  <a:cubicBezTo>
                    <a:pt x="4122" y="12030"/>
                    <a:pt x="4200" y="12058"/>
                    <a:pt x="4243" y="12118"/>
                  </a:cubicBezTo>
                  <a:cubicBezTo>
                    <a:pt x="4387" y="12317"/>
                    <a:pt x="4112" y="12783"/>
                    <a:pt x="3628" y="13159"/>
                  </a:cubicBezTo>
                  <a:cubicBezTo>
                    <a:pt x="3293" y="13421"/>
                    <a:pt x="2945" y="13570"/>
                    <a:pt x="2715" y="13570"/>
                  </a:cubicBezTo>
                  <a:cubicBezTo>
                    <a:pt x="2615" y="13570"/>
                    <a:pt x="2537" y="13541"/>
                    <a:pt x="2493" y="13481"/>
                  </a:cubicBezTo>
                  <a:cubicBezTo>
                    <a:pt x="2350" y="13283"/>
                    <a:pt x="2626" y="12816"/>
                    <a:pt x="3109" y="12440"/>
                  </a:cubicBezTo>
                  <a:cubicBezTo>
                    <a:pt x="3444" y="12179"/>
                    <a:pt x="3793" y="12030"/>
                    <a:pt x="4022" y="12030"/>
                  </a:cubicBezTo>
                  <a:close/>
                  <a:moveTo>
                    <a:pt x="2837" y="13868"/>
                  </a:moveTo>
                  <a:cubicBezTo>
                    <a:pt x="3002" y="13868"/>
                    <a:pt x="3132" y="13929"/>
                    <a:pt x="3168" y="14039"/>
                  </a:cubicBezTo>
                  <a:cubicBezTo>
                    <a:pt x="3222" y="14205"/>
                    <a:pt x="3039" y="14420"/>
                    <a:pt x="2760" y="14519"/>
                  </a:cubicBezTo>
                  <a:cubicBezTo>
                    <a:pt x="2665" y="14553"/>
                    <a:pt x="2571" y="14570"/>
                    <a:pt x="2487" y="14570"/>
                  </a:cubicBezTo>
                  <a:cubicBezTo>
                    <a:pt x="2323" y="14570"/>
                    <a:pt x="2194" y="14509"/>
                    <a:pt x="2157" y="14400"/>
                  </a:cubicBezTo>
                  <a:cubicBezTo>
                    <a:pt x="2104" y="14233"/>
                    <a:pt x="2285" y="14018"/>
                    <a:pt x="2564" y="13918"/>
                  </a:cubicBezTo>
                  <a:cubicBezTo>
                    <a:pt x="2659" y="13884"/>
                    <a:pt x="2753" y="13868"/>
                    <a:pt x="2837" y="13868"/>
                  </a:cubicBezTo>
                  <a:close/>
                  <a:moveTo>
                    <a:pt x="7506" y="13809"/>
                  </a:moveTo>
                  <a:cubicBezTo>
                    <a:pt x="7509" y="13809"/>
                    <a:pt x="7513" y="13809"/>
                    <a:pt x="7517" y="13809"/>
                  </a:cubicBezTo>
                  <a:cubicBezTo>
                    <a:pt x="7722" y="13820"/>
                    <a:pt x="7871" y="14127"/>
                    <a:pt x="7849" y="14495"/>
                  </a:cubicBezTo>
                  <a:cubicBezTo>
                    <a:pt x="7828" y="14854"/>
                    <a:pt x="7650" y="15139"/>
                    <a:pt x="7449" y="15139"/>
                  </a:cubicBezTo>
                  <a:cubicBezTo>
                    <a:pt x="7445" y="15139"/>
                    <a:pt x="7441" y="15139"/>
                    <a:pt x="7438" y="15139"/>
                  </a:cubicBezTo>
                  <a:cubicBezTo>
                    <a:pt x="7233" y="15128"/>
                    <a:pt x="7084" y="14821"/>
                    <a:pt x="7106" y="14454"/>
                  </a:cubicBezTo>
                  <a:cubicBezTo>
                    <a:pt x="7127" y="14094"/>
                    <a:pt x="7305" y="13809"/>
                    <a:pt x="7506" y="13809"/>
                  </a:cubicBezTo>
                  <a:close/>
                  <a:moveTo>
                    <a:pt x="13677" y="20669"/>
                  </a:moveTo>
                  <a:cubicBezTo>
                    <a:pt x="13705" y="20966"/>
                    <a:pt x="13737" y="21262"/>
                    <a:pt x="13774" y="21558"/>
                  </a:cubicBezTo>
                  <a:cubicBezTo>
                    <a:pt x="13662" y="21553"/>
                    <a:pt x="13550" y="21550"/>
                    <a:pt x="13435" y="21547"/>
                  </a:cubicBezTo>
                  <a:cubicBezTo>
                    <a:pt x="13439" y="21358"/>
                    <a:pt x="13443" y="21169"/>
                    <a:pt x="13446" y="20979"/>
                  </a:cubicBezTo>
                  <a:cubicBezTo>
                    <a:pt x="13521" y="20875"/>
                    <a:pt x="13598" y="20771"/>
                    <a:pt x="13677" y="20669"/>
                  </a:cubicBezTo>
                  <a:close/>
                  <a:moveTo>
                    <a:pt x="12707" y="14919"/>
                  </a:moveTo>
                  <a:cubicBezTo>
                    <a:pt x="12797" y="16581"/>
                    <a:pt x="12831" y="18247"/>
                    <a:pt x="12797" y="19911"/>
                  </a:cubicBezTo>
                  <a:cubicBezTo>
                    <a:pt x="12791" y="20253"/>
                    <a:pt x="12779" y="20597"/>
                    <a:pt x="12767" y="20941"/>
                  </a:cubicBezTo>
                  <a:cubicBezTo>
                    <a:pt x="12623" y="21137"/>
                    <a:pt x="12483" y="21337"/>
                    <a:pt x="12347" y="21540"/>
                  </a:cubicBezTo>
                  <a:cubicBezTo>
                    <a:pt x="11980" y="21542"/>
                    <a:pt x="11621" y="21552"/>
                    <a:pt x="11278" y="21567"/>
                  </a:cubicBezTo>
                  <a:cubicBezTo>
                    <a:pt x="11273" y="21534"/>
                    <a:pt x="11268" y="21502"/>
                    <a:pt x="11264" y="21469"/>
                  </a:cubicBezTo>
                  <a:cubicBezTo>
                    <a:pt x="11319" y="21103"/>
                    <a:pt x="11378" y="20737"/>
                    <a:pt x="11440" y="20372"/>
                  </a:cubicBezTo>
                  <a:cubicBezTo>
                    <a:pt x="11736" y="18657"/>
                    <a:pt x="12125" y="16956"/>
                    <a:pt x="12599" y="15280"/>
                  </a:cubicBezTo>
                  <a:lnTo>
                    <a:pt x="12707" y="14919"/>
                  </a:lnTo>
                  <a:close/>
                  <a:moveTo>
                    <a:pt x="6567" y="1"/>
                  </a:moveTo>
                  <a:cubicBezTo>
                    <a:pt x="4859" y="278"/>
                    <a:pt x="2947" y="1077"/>
                    <a:pt x="963" y="2667"/>
                  </a:cubicBezTo>
                  <a:cubicBezTo>
                    <a:pt x="963" y="2667"/>
                    <a:pt x="1846" y="2777"/>
                    <a:pt x="2175" y="3173"/>
                  </a:cubicBezTo>
                  <a:cubicBezTo>
                    <a:pt x="2505" y="3571"/>
                    <a:pt x="5413" y="7319"/>
                    <a:pt x="9384" y="7810"/>
                  </a:cubicBezTo>
                  <a:cubicBezTo>
                    <a:pt x="9672" y="7845"/>
                    <a:pt x="10019" y="7875"/>
                    <a:pt x="10381" y="7875"/>
                  </a:cubicBezTo>
                  <a:cubicBezTo>
                    <a:pt x="10864" y="7875"/>
                    <a:pt x="11375" y="7822"/>
                    <a:pt x="11810" y="7656"/>
                  </a:cubicBezTo>
                  <a:lnTo>
                    <a:pt x="11887" y="8017"/>
                  </a:lnTo>
                  <a:cubicBezTo>
                    <a:pt x="12218" y="9833"/>
                    <a:pt x="12476" y="11664"/>
                    <a:pt x="12616" y="13507"/>
                  </a:cubicBezTo>
                  <a:lnTo>
                    <a:pt x="12484" y="13867"/>
                  </a:lnTo>
                  <a:lnTo>
                    <a:pt x="12080" y="15126"/>
                  </a:lnTo>
                  <a:cubicBezTo>
                    <a:pt x="11623" y="16615"/>
                    <a:pt x="11237" y="18126"/>
                    <a:pt x="10917" y="19651"/>
                  </a:cubicBezTo>
                  <a:cubicBezTo>
                    <a:pt x="10829" y="19271"/>
                    <a:pt x="10730" y="18892"/>
                    <a:pt x="10623" y="18518"/>
                  </a:cubicBezTo>
                  <a:cubicBezTo>
                    <a:pt x="10469" y="17934"/>
                    <a:pt x="10251" y="17372"/>
                    <a:pt x="10054" y="16803"/>
                  </a:cubicBezTo>
                  <a:lnTo>
                    <a:pt x="9701" y="15970"/>
                  </a:lnTo>
                  <a:cubicBezTo>
                    <a:pt x="9644" y="15839"/>
                    <a:pt x="9591" y="15705"/>
                    <a:pt x="9529" y="15575"/>
                  </a:cubicBezTo>
                  <a:cubicBezTo>
                    <a:pt x="9558" y="15542"/>
                    <a:pt x="9589" y="15511"/>
                    <a:pt x="9617" y="15477"/>
                  </a:cubicBezTo>
                  <a:cubicBezTo>
                    <a:pt x="10376" y="14600"/>
                    <a:pt x="11578" y="12936"/>
                    <a:pt x="10721" y="11769"/>
                  </a:cubicBezTo>
                  <a:cubicBezTo>
                    <a:pt x="10453" y="11403"/>
                    <a:pt x="10033" y="11192"/>
                    <a:pt x="9594" y="11086"/>
                  </a:cubicBezTo>
                  <a:cubicBezTo>
                    <a:pt x="9520" y="11068"/>
                    <a:pt x="9446" y="11053"/>
                    <a:pt x="9372" y="11041"/>
                  </a:cubicBezTo>
                  <a:cubicBezTo>
                    <a:pt x="8869" y="10959"/>
                    <a:pt x="8337" y="11042"/>
                    <a:pt x="7842" y="10943"/>
                  </a:cubicBezTo>
                  <a:cubicBezTo>
                    <a:pt x="7897" y="10537"/>
                    <a:pt x="8208" y="10174"/>
                    <a:pt x="8230" y="9723"/>
                  </a:cubicBezTo>
                  <a:cubicBezTo>
                    <a:pt x="8260" y="9064"/>
                    <a:pt x="7765" y="8839"/>
                    <a:pt x="7213" y="8839"/>
                  </a:cubicBezTo>
                  <a:cubicBezTo>
                    <a:pt x="7169" y="8839"/>
                    <a:pt x="7123" y="8841"/>
                    <a:pt x="7078" y="8844"/>
                  </a:cubicBezTo>
                  <a:cubicBezTo>
                    <a:pt x="4475" y="9008"/>
                    <a:pt x="1" y="12377"/>
                    <a:pt x="350" y="19902"/>
                  </a:cubicBezTo>
                  <a:cubicBezTo>
                    <a:pt x="350" y="19902"/>
                    <a:pt x="968" y="19188"/>
                    <a:pt x="1491" y="19130"/>
                  </a:cubicBezTo>
                  <a:cubicBezTo>
                    <a:pt x="1980" y="19074"/>
                    <a:pt x="6205" y="18736"/>
                    <a:pt x="9025" y="16090"/>
                  </a:cubicBezTo>
                  <a:cubicBezTo>
                    <a:pt x="9136" y="16115"/>
                    <a:pt x="9172" y="16123"/>
                    <a:pt x="9283" y="16146"/>
                  </a:cubicBezTo>
                  <a:lnTo>
                    <a:pt x="9601" y="16970"/>
                  </a:lnTo>
                  <a:cubicBezTo>
                    <a:pt x="9774" y="17532"/>
                    <a:pt x="9970" y="18086"/>
                    <a:pt x="10100" y="18660"/>
                  </a:cubicBezTo>
                  <a:cubicBezTo>
                    <a:pt x="10321" y="19534"/>
                    <a:pt x="10492" y="20423"/>
                    <a:pt x="10602" y="21317"/>
                  </a:cubicBezTo>
                  <a:cubicBezTo>
                    <a:pt x="10504" y="21437"/>
                    <a:pt x="10450" y="21502"/>
                    <a:pt x="10353" y="21620"/>
                  </a:cubicBezTo>
                  <a:cubicBezTo>
                    <a:pt x="8595" y="21754"/>
                    <a:pt x="7382" y="22035"/>
                    <a:pt x="7382" y="22361"/>
                  </a:cubicBezTo>
                  <a:lnTo>
                    <a:pt x="7247" y="23544"/>
                  </a:lnTo>
                  <a:cubicBezTo>
                    <a:pt x="7247" y="23544"/>
                    <a:pt x="7149" y="23858"/>
                    <a:pt x="7187" y="24078"/>
                  </a:cubicBezTo>
                  <a:lnTo>
                    <a:pt x="6848" y="27053"/>
                  </a:lnTo>
                  <a:lnTo>
                    <a:pt x="6847" y="27053"/>
                  </a:lnTo>
                  <a:cubicBezTo>
                    <a:pt x="6847" y="27053"/>
                    <a:pt x="6848" y="27054"/>
                    <a:pt x="6848" y="27054"/>
                  </a:cubicBezTo>
                  <a:lnTo>
                    <a:pt x="6495" y="30109"/>
                  </a:lnTo>
                  <a:cubicBezTo>
                    <a:pt x="2101" y="31670"/>
                    <a:pt x="3950" y="34306"/>
                    <a:pt x="12787" y="34832"/>
                  </a:cubicBezTo>
                  <a:cubicBezTo>
                    <a:pt x="13347" y="34865"/>
                    <a:pt x="13908" y="34882"/>
                    <a:pt x="14468" y="34882"/>
                  </a:cubicBezTo>
                  <a:cubicBezTo>
                    <a:pt x="15521" y="34882"/>
                    <a:pt x="16574" y="34824"/>
                    <a:pt x="17621" y="34712"/>
                  </a:cubicBezTo>
                  <a:cubicBezTo>
                    <a:pt x="18414" y="34627"/>
                    <a:pt x="19190" y="34418"/>
                    <a:pt x="19909" y="34074"/>
                  </a:cubicBezTo>
                  <a:cubicBezTo>
                    <a:pt x="20499" y="33792"/>
                    <a:pt x="20771" y="33532"/>
                    <a:pt x="20009" y="33304"/>
                  </a:cubicBezTo>
                  <a:cubicBezTo>
                    <a:pt x="20069" y="33237"/>
                    <a:pt x="18924" y="30550"/>
                    <a:pt x="18995" y="30523"/>
                  </a:cubicBezTo>
                  <a:lnTo>
                    <a:pt x="18805" y="30523"/>
                  </a:lnTo>
                  <a:cubicBezTo>
                    <a:pt x="18807" y="30352"/>
                    <a:pt x="18799" y="30179"/>
                    <a:pt x="18779" y="30004"/>
                  </a:cubicBezTo>
                  <a:lnTo>
                    <a:pt x="18460" y="27186"/>
                  </a:lnTo>
                  <a:cubicBezTo>
                    <a:pt x="18518" y="27109"/>
                    <a:pt x="18583" y="27048"/>
                    <a:pt x="18660" y="27018"/>
                  </a:cubicBezTo>
                  <a:lnTo>
                    <a:pt x="18660" y="27018"/>
                  </a:lnTo>
                  <a:lnTo>
                    <a:pt x="18441" y="27019"/>
                  </a:lnTo>
                  <a:lnTo>
                    <a:pt x="18140" y="24380"/>
                  </a:lnTo>
                  <a:cubicBezTo>
                    <a:pt x="18274" y="23990"/>
                    <a:pt x="18415" y="23608"/>
                    <a:pt x="18660" y="23510"/>
                  </a:cubicBezTo>
                  <a:lnTo>
                    <a:pt x="18660" y="23510"/>
                  </a:lnTo>
                  <a:lnTo>
                    <a:pt x="18042" y="23513"/>
                  </a:lnTo>
                  <a:lnTo>
                    <a:pt x="17911" y="22361"/>
                  </a:lnTo>
                  <a:cubicBezTo>
                    <a:pt x="17911" y="22003"/>
                    <a:pt x="16445" y="21699"/>
                    <a:pt x="14401" y="21586"/>
                  </a:cubicBezTo>
                  <a:cubicBezTo>
                    <a:pt x="14318" y="21067"/>
                    <a:pt x="14248" y="20546"/>
                    <a:pt x="14195" y="20024"/>
                  </a:cubicBezTo>
                  <a:cubicBezTo>
                    <a:pt x="14683" y="19458"/>
                    <a:pt x="15222" y="18936"/>
                    <a:pt x="15815" y="18482"/>
                  </a:cubicBezTo>
                  <a:cubicBezTo>
                    <a:pt x="16192" y="18190"/>
                    <a:pt x="16593" y="17928"/>
                    <a:pt x="17013" y="17698"/>
                  </a:cubicBezTo>
                  <a:cubicBezTo>
                    <a:pt x="17014" y="17717"/>
                    <a:pt x="17014" y="17735"/>
                    <a:pt x="17016" y="17754"/>
                  </a:cubicBezTo>
                  <a:cubicBezTo>
                    <a:pt x="17034" y="17938"/>
                    <a:pt x="17113" y="18157"/>
                    <a:pt x="17295" y="18387"/>
                  </a:cubicBezTo>
                  <a:cubicBezTo>
                    <a:pt x="17874" y="19122"/>
                    <a:pt x="18931" y="19383"/>
                    <a:pt x="19501" y="19480"/>
                  </a:cubicBezTo>
                  <a:cubicBezTo>
                    <a:pt x="19732" y="19520"/>
                    <a:pt x="19946" y="19537"/>
                    <a:pt x="20143" y="19537"/>
                  </a:cubicBezTo>
                  <a:cubicBezTo>
                    <a:pt x="21728" y="19537"/>
                    <a:pt x="22272" y="18405"/>
                    <a:pt x="22346" y="18275"/>
                  </a:cubicBezTo>
                  <a:cubicBezTo>
                    <a:pt x="22386" y="18204"/>
                    <a:pt x="22515" y="18186"/>
                    <a:pt x="22638" y="18186"/>
                  </a:cubicBezTo>
                  <a:cubicBezTo>
                    <a:pt x="22768" y="18186"/>
                    <a:pt x="22892" y="18207"/>
                    <a:pt x="22892" y="18207"/>
                  </a:cubicBezTo>
                  <a:cubicBezTo>
                    <a:pt x="22788" y="18131"/>
                    <a:pt x="22686" y="18059"/>
                    <a:pt x="22584" y="17988"/>
                  </a:cubicBezTo>
                  <a:cubicBezTo>
                    <a:pt x="20018" y="16187"/>
                    <a:pt x="18182" y="15590"/>
                    <a:pt x="17099" y="15590"/>
                  </a:cubicBezTo>
                  <a:cubicBezTo>
                    <a:pt x="16481" y="15590"/>
                    <a:pt x="16109" y="15785"/>
                    <a:pt x="15987" y="16061"/>
                  </a:cubicBezTo>
                  <a:cubicBezTo>
                    <a:pt x="15909" y="16241"/>
                    <a:pt x="15968" y="16510"/>
                    <a:pt x="16375" y="16778"/>
                  </a:cubicBezTo>
                  <a:cubicBezTo>
                    <a:pt x="16632" y="16948"/>
                    <a:pt x="16868" y="16989"/>
                    <a:pt x="17103" y="17130"/>
                  </a:cubicBezTo>
                  <a:cubicBezTo>
                    <a:pt x="17105" y="17175"/>
                    <a:pt x="17101" y="17216"/>
                    <a:pt x="17095" y="17255"/>
                  </a:cubicBezTo>
                  <a:cubicBezTo>
                    <a:pt x="16558" y="17502"/>
                    <a:pt x="16044" y="17798"/>
                    <a:pt x="15564" y="18140"/>
                  </a:cubicBezTo>
                  <a:cubicBezTo>
                    <a:pt x="15054" y="18500"/>
                    <a:pt x="14578" y="18906"/>
                    <a:pt x="14135" y="19345"/>
                  </a:cubicBezTo>
                  <a:cubicBezTo>
                    <a:pt x="14125" y="19212"/>
                    <a:pt x="14115" y="19079"/>
                    <a:pt x="14107" y="18947"/>
                  </a:cubicBezTo>
                  <a:cubicBezTo>
                    <a:pt x="14039" y="17587"/>
                    <a:pt x="14071" y="16206"/>
                    <a:pt x="14424" y="14903"/>
                  </a:cubicBezTo>
                  <a:cubicBezTo>
                    <a:pt x="14593" y="14281"/>
                    <a:pt x="14842" y="13679"/>
                    <a:pt x="15207" y="13157"/>
                  </a:cubicBezTo>
                  <a:cubicBezTo>
                    <a:pt x="15342" y="13207"/>
                    <a:pt x="15473" y="13252"/>
                    <a:pt x="15592" y="13292"/>
                  </a:cubicBezTo>
                  <a:cubicBezTo>
                    <a:pt x="17107" y="13793"/>
                    <a:pt x="18903" y="13918"/>
                    <a:pt x="20325" y="13918"/>
                  </a:cubicBezTo>
                  <a:cubicBezTo>
                    <a:pt x="21600" y="13918"/>
                    <a:pt x="22575" y="13818"/>
                    <a:pt x="22776" y="13800"/>
                  </a:cubicBezTo>
                  <a:cubicBezTo>
                    <a:pt x="22811" y="13797"/>
                    <a:pt x="22847" y="13796"/>
                    <a:pt x="22883" y="13796"/>
                  </a:cubicBezTo>
                  <a:cubicBezTo>
                    <a:pt x="23301" y="13796"/>
                    <a:pt x="23841" y="13974"/>
                    <a:pt x="23841" y="13974"/>
                  </a:cubicBezTo>
                  <a:cubicBezTo>
                    <a:pt x="22641" y="11270"/>
                    <a:pt x="19115" y="10331"/>
                    <a:pt x="16893" y="10331"/>
                  </a:cubicBezTo>
                  <a:cubicBezTo>
                    <a:pt x="16631" y="10331"/>
                    <a:pt x="16386" y="10344"/>
                    <a:pt x="16166" y="10368"/>
                  </a:cubicBezTo>
                  <a:cubicBezTo>
                    <a:pt x="15683" y="10422"/>
                    <a:pt x="15269" y="10571"/>
                    <a:pt x="15448" y="10850"/>
                  </a:cubicBezTo>
                  <a:cubicBezTo>
                    <a:pt x="15560" y="11026"/>
                    <a:pt x="15884" y="11134"/>
                    <a:pt x="16015" y="11289"/>
                  </a:cubicBezTo>
                  <a:cubicBezTo>
                    <a:pt x="15645" y="11385"/>
                    <a:pt x="15210" y="11414"/>
                    <a:pt x="14831" y="11505"/>
                  </a:cubicBezTo>
                  <a:cubicBezTo>
                    <a:pt x="14775" y="11518"/>
                    <a:pt x="14720" y="11533"/>
                    <a:pt x="14665" y="11548"/>
                  </a:cubicBezTo>
                  <a:cubicBezTo>
                    <a:pt x="14342" y="11640"/>
                    <a:pt x="14057" y="11773"/>
                    <a:pt x="13925" y="11949"/>
                  </a:cubicBezTo>
                  <a:cubicBezTo>
                    <a:pt x="13620" y="12354"/>
                    <a:pt x="14208" y="12736"/>
                    <a:pt x="14856" y="13016"/>
                  </a:cubicBezTo>
                  <a:cubicBezTo>
                    <a:pt x="14472" y="13554"/>
                    <a:pt x="14206" y="14163"/>
                    <a:pt x="14017" y="14785"/>
                  </a:cubicBezTo>
                  <a:cubicBezTo>
                    <a:pt x="13606" y="16150"/>
                    <a:pt x="13536" y="17572"/>
                    <a:pt x="13566" y="18970"/>
                  </a:cubicBezTo>
                  <a:cubicBezTo>
                    <a:pt x="13575" y="19279"/>
                    <a:pt x="13592" y="19587"/>
                    <a:pt x="13613" y="19895"/>
                  </a:cubicBezTo>
                  <a:cubicBezTo>
                    <a:pt x="13559" y="19954"/>
                    <a:pt x="13508" y="20015"/>
                    <a:pt x="13455" y="20075"/>
                  </a:cubicBezTo>
                  <a:cubicBezTo>
                    <a:pt x="13455" y="20023"/>
                    <a:pt x="13456" y="19970"/>
                    <a:pt x="13456" y="19917"/>
                  </a:cubicBezTo>
                  <a:cubicBezTo>
                    <a:pt x="13457" y="17906"/>
                    <a:pt x="13367" y="15896"/>
                    <a:pt x="13188" y="13895"/>
                  </a:cubicBezTo>
                  <a:cubicBezTo>
                    <a:pt x="13177" y="13763"/>
                    <a:pt x="13164" y="13631"/>
                    <a:pt x="13151" y="13499"/>
                  </a:cubicBezTo>
                  <a:lnTo>
                    <a:pt x="13392" y="12792"/>
                  </a:lnTo>
                  <a:cubicBezTo>
                    <a:pt x="13526" y="12376"/>
                    <a:pt x="13694" y="11975"/>
                    <a:pt x="13852" y="11570"/>
                  </a:cubicBezTo>
                  <a:lnTo>
                    <a:pt x="14091" y="10961"/>
                  </a:lnTo>
                  <a:lnTo>
                    <a:pt x="14211" y="10658"/>
                  </a:lnTo>
                  <a:lnTo>
                    <a:pt x="14347" y="10361"/>
                  </a:lnTo>
                  <a:lnTo>
                    <a:pt x="14889" y="9173"/>
                  </a:lnTo>
                  <a:cubicBezTo>
                    <a:pt x="15067" y="8791"/>
                    <a:pt x="15277" y="8425"/>
                    <a:pt x="15471" y="8052"/>
                  </a:cubicBezTo>
                  <a:cubicBezTo>
                    <a:pt x="15475" y="8073"/>
                    <a:pt x="15478" y="8094"/>
                    <a:pt x="15484" y="8114"/>
                  </a:cubicBezTo>
                  <a:cubicBezTo>
                    <a:pt x="15547" y="8357"/>
                    <a:pt x="15687" y="8586"/>
                    <a:pt x="15943" y="8726"/>
                  </a:cubicBezTo>
                  <a:cubicBezTo>
                    <a:pt x="16044" y="8781"/>
                    <a:pt x="16152" y="8818"/>
                    <a:pt x="16263" y="8840"/>
                  </a:cubicBezTo>
                  <a:cubicBezTo>
                    <a:pt x="16280" y="8844"/>
                    <a:pt x="16297" y="8845"/>
                    <a:pt x="16315" y="8847"/>
                  </a:cubicBezTo>
                  <a:cubicBezTo>
                    <a:pt x="16351" y="8853"/>
                    <a:pt x="16388" y="8858"/>
                    <a:pt x="16425" y="8862"/>
                  </a:cubicBezTo>
                  <a:cubicBezTo>
                    <a:pt x="16450" y="8863"/>
                    <a:pt x="16474" y="8863"/>
                    <a:pt x="16499" y="8864"/>
                  </a:cubicBezTo>
                  <a:cubicBezTo>
                    <a:pt x="16520" y="8864"/>
                    <a:pt x="16541" y="8864"/>
                    <a:pt x="16562" y="8864"/>
                  </a:cubicBezTo>
                  <a:cubicBezTo>
                    <a:pt x="16572" y="8864"/>
                    <a:pt x="16583" y="8864"/>
                    <a:pt x="16593" y="8864"/>
                  </a:cubicBezTo>
                  <a:cubicBezTo>
                    <a:pt x="16619" y="8863"/>
                    <a:pt x="16646" y="8860"/>
                    <a:pt x="16672" y="8858"/>
                  </a:cubicBezTo>
                  <a:cubicBezTo>
                    <a:pt x="16703" y="8856"/>
                    <a:pt x="16733" y="8853"/>
                    <a:pt x="16765" y="8849"/>
                  </a:cubicBezTo>
                  <a:cubicBezTo>
                    <a:pt x="16792" y="8846"/>
                    <a:pt x="16818" y="8841"/>
                    <a:pt x="16846" y="8837"/>
                  </a:cubicBezTo>
                  <a:cubicBezTo>
                    <a:pt x="16877" y="8831"/>
                    <a:pt x="16908" y="8826"/>
                    <a:pt x="16939" y="8819"/>
                  </a:cubicBezTo>
                  <a:cubicBezTo>
                    <a:pt x="16966" y="8813"/>
                    <a:pt x="16993" y="8808"/>
                    <a:pt x="17020" y="8801"/>
                  </a:cubicBezTo>
                  <a:cubicBezTo>
                    <a:pt x="17053" y="8793"/>
                    <a:pt x="17084" y="8784"/>
                    <a:pt x="17116" y="8775"/>
                  </a:cubicBezTo>
                  <a:cubicBezTo>
                    <a:pt x="17142" y="8769"/>
                    <a:pt x="17169" y="8761"/>
                    <a:pt x="17195" y="8753"/>
                  </a:cubicBezTo>
                  <a:cubicBezTo>
                    <a:pt x="17230" y="8742"/>
                    <a:pt x="17263" y="8730"/>
                    <a:pt x="17298" y="8718"/>
                  </a:cubicBezTo>
                  <a:cubicBezTo>
                    <a:pt x="17321" y="8710"/>
                    <a:pt x="17345" y="8702"/>
                    <a:pt x="17370" y="8694"/>
                  </a:cubicBezTo>
                  <a:cubicBezTo>
                    <a:pt x="17418" y="8676"/>
                    <a:pt x="17467" y="8655"/>
                    <a:pt x="17515" y="8635"/>
                  </a:cubicBezTo>
                  <a:cubicBezTo>
                    <a:pt x="17539" y="8625"/>
                    <a:pt x="17561" y="8615"/>
                    <a:pt x="17585" y="8605"/>
                  </a:cubicBezTo>
                  <a:cubicBezTo>
                    <a:pt x="17625" y="8587"/>
                    <a:pt x="17667" y="8569"/>
                    <a:pt x="17707" y="8550"/>
                  </a:cubicBezTo>
                  <a:cubicBezTo>
                    <a:pt x="17730" y="8539"/>
                    <a:pt x="17753" y="8528"/>
                    <a:pt x="17776" y="8517"/>
                  </a:cubicBezTo>
                  <a:cubicBezTo>
                    <a:pt x="17809" y="8500"/>
                    <a:pt x="17841" y="8484"/>
                    <a:pt x="17873" y="8467"/>
                  </a:cubicBezTo>
                  <a:cubicBezTo>
                    <a:pt x="17897" y="8455"/>
                    <a:pt x="17921" y="8443"/>
                    <a:pt x="17944" y="8430"/>
                  </a:cubicBezTo>
                  <a:cubicBezTo>
                    <a:pt x="17975" y="8413"/>
                    <a:pt x="18005" y="8398"/>
                    <a:pt x="18034" y="8381"/>
                  </a:cubicBezTo>
                  <a:cubicBezTo>
                    <a:pt x="18058" y="8367"/>
                    <a:pt x="18080" y="8355"/>
                    <a:pt x="18102" y="8342"/>
                  </a:cubicBezTo>
                  <a:cubicBezTo>
                    <a:pt x="18133" y="8325"/>
                    <a:pt x="18162" y="8308"/>
                    <a:pt x="18191" y="8291"/>
                  </a:cubicBezTo>
                  <a:cubicBezTo>
                    <a:pt x="18212" y="8278"/>
                    <a:pt x="18232" y="8266"/>
                    <a:pt x="18254" y="8253"/>
                  </a:cubicBezTo>
                  <a:cubicBezTo>
                    <a:pt x="18283" y="8235"/>
                    <a:pt x="18311" y="8218"/>
                    <a:pt x="18339" y="8201"/>
                  </a:cubicBezTo>
                  <a:cubicBezTo>
                    <a:pt x="18358" y="8188"/>
                    <a:pt x="18377" y="8177"/>
                    <a:pt x="18396" y="8165"/>
                  </a:cubicBezTo>
                  <a:cubicBezTo>
                    <a:pt x="18426" y="8146"/>
                    <a:pt x="18456" y="8125"/>
                    <a:pt x="18486" y="8106"/>
                  </a:cubicBezTo>
                  <a:cubicBezTo>
                    <a:pt x="18499" y="8097"/>
                    <a:pt x="18514" y="8089"/>
                    <a:pt x="18527" y="8080"/>
                  </a:cubicBezTo>
                  <a:cubicBezTo>
                    <a:pt x="18570" y="8052"/>
                    <a:pt x="18610" y="8024"/>
                    <a:pt x="18648" y="7998"/>
                  </a:cubicBezTo>
                  <a:cubicBezTo>
                    <a:pt x="21042" y="6346"/>
                    <a:pt x="21458" y="3631"/>
                    <a:pt x="21516" y="3336"/>
                  </a:cubicBezTo>
                  <a:cubicBezTo>
                    <a:pt x="21574" y="3040"/>
                    <a:pt x="22105" y="2673"/>
                    <a:pt x="22105" y="2673"/>
                  </a:cubicBezTo>
                  <a:cubicBezTo>
                    <a:pt x="22074" y="2672"/>
                    <a:pt x="22043" y="2671"/>
                    <a:pt x="22011" y="2671"/>
                  </a:cubicBezTo>
                  <a:cubicBezTo>
                    <a:pt x="21923" y="2671"/>
                    <a:pt x="21834" y="2675"/>
                    <a:pt x="21746" y="2681"/>
                  </a:cubicBezTo>
                  <a:cubicBezTo>
                    <a:pt x="21694" y="2682"/>
                    <a:pt x="21640" y="2682"/>
                    <a:pt x="21589" y="2684"/>
                  </a:cubicBezTo>
                  <a:cubicBezTo>
                    <a:pt x="21565" y="2685"/>
                    <a:pt x="21542" y="2686"/>
                    <a:pt x="21518" y="2687"/>
                  </a:cubicBezTo>
                  <a:cubicBezTo>
                    <a:pt x="21370" y="2693"/>
                    <a:pt x="21225" y="2701"/>
                    <a:pt x="21081" y="2711"/>
                  </a:cubicBezTo>
                  <a:cubicBezTo>
                    <a:pt x="21070" y="2712"/>
                    <a:pt x="21060" y="2713"/>
                    <a:pt x="21050" y="2713"/>
                  </a:cubicBezTo>
                  <a:cubicBezTo>
                    <a:pt x="16359" y="3047"/>
                    <a:pt x="14122" y="5406"/>
                    <a:pt x="13940" y="6771"/>
                  </a:cubicBezTo>
                  <a:cubicBezTo>
                    <a:pt x="13898" y="7090"/>
                    <a:pt x="14012" y="7393"/>
                    <a:pt x="14456" y="7393"/>
                  </a:cubicBezTo>
                  <a:cubicBezTo>
                    <a:pt x="14483" y="7393"/>
                    <a:pt x="14511" y="7392"/>
                    <a:pt x="14541" y="7389"/>
                  </a:cubicBezTo>
                  <a:cubicBezTo>
                    <a:pt x="14866" y="7365"/>
                    <a:pt x="15137" y="7180"/>
                    <a:pt x="15431" y="7137"/>
                  </a:cubicBezTo>
                  <a:cubicBezTo>
                    <a:pt x="15445" y="7200"/>
                    <a:pt x="15450" y="7266"/>
                    <a:pt x="15452" y="7331"/>
                  </a:cubicBezTo>
                  <a:lnTo>
                    <a:pt x="15170" y="7836"/>
                  </a:lnTo>
                  <a:cubicBezTo>
                    <a:pt x="14960" y="8224"/>
                    <a:pt x="14730" y="8602"/>
                    <a:pt x="14535" y="8997"/>
                  </a:cubicBezTo>
                  <a:lnTo>
                    <a:pt x="13960" y="10187"/>
                  </a:lnTo>
                  <a:lnTo>
                    <a:pt x="13816" y="10485"/>
                  </a:lnTo>
                  <a:lnTo>
                    <a:pt x="13687" y="10790"/>
                  </a:lnTo>
                  <a:lnTo>
                    <a:pt x="13432" y="11398"/>
                  </a:lnTo>
                  <a:cubicBezTo>
                    <a:pt x="13296" y="11723"/>
                    <a:pt x="13155" y="12046"/>
                    <a:pt x="13030" y="12375"/>
                  </a:cubicBezTo>
                  <a:cubicBezTo>
                    <a:pt x="12851" y="10885"/>
                    <a:pt x="12600" y="9403"/>
                    <a:pt x="12302" y="7933"/>
                  </a:cubicBezTo>
                  <a:lnTo>
                    <a:pt x="12194" y="7463"/>
                  </a:lnTo>
                  <a:cubicBezTo>
                    <a:pt x="12484" y="7277"/>
                    <a:pt x="12713" y="7017"/>
                    <a:pt x="12831" y="6650"/>
                  </a:cubicBezTo>
                  <a:cubicBezTo>
                    <a:pt x="12967" y="6225"/>
                    <a:pt x="12902" y="5763"/>
                    <a:pt x="12745" y="5344"/>
                  </a:cubicBezTo>
                  <a:cubicBezTo>
                    <a:pt x="12719" y="5273"/>
                    <a:pt x="12690" y="5205"/>
                    <a:pt x="12658" y="5136"/>
                  </a:cubicBezTo>
                  <a:cubicBezTo>
                    <a:pt x="12449" y="4678"/>
                    <a:pt x="12098" y="4287"/>
                    <a:pt x="11904" y="3827"/>
                  </a:cubicBezTo>
                  <a:cubicBezTo>
                    <a:pt x="12247" y="3644"/>
                    <a:pt x="12694" y="3698"/>
                    <a:pt x="13052" y="3464"/>
                  </a:cubicBezTo>
                  <a:cubicBezTo>
                    <a:pt x="13618" y="3094"/>
                    <a:pt x="13458" y="2502"/>
                    <a:pt x="13103" y="2028"/>
                  </a:cubicBezTo>
                  <a:cubicBezTo>
                    <a:pt x="12453" y="1164"/>
                    <a:pt x="11182" y="343"/>
                    <a:pt x="9507" y="24"/>
                  </a:cubicBezTo>
                  <a:lnTo>
                    <a:pt x="9507" y="24"/>
                  </a:lnTo>
                  <a:cubicBezTo>
                    <a:pt x="9562" y="136"/>
                    <a:pt x="9578" y="244"/>
                    <a:pt x="9546" y="340"/>
                  </a:cubicBezTo>
                  <a:cubicBezTo>
                    <a:pt x="9471" y="570"/>
                    <a:pt x="9151" y="689"/>
                    <a:pt x="8709" y="689"/>
                  </a:cubicBezTo>
                  <a:cubicBezTo>
                    <a:pt x="8370" y="689"/>
                    <a:pt x="7959" y="619"/>
                    <a:pt x="7534" y="475"/>
                  </a:cubicBezTo>
                  <a:cubicBezTo>
                    <a:pt x="7159" y="347"/>
                    <a:pt x="6827" y="180"/>
                    <a:pt x="6567" y="1"/>
                  </a:cubicBez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84"/>
            <p:cNvSpPr/>
            <p:nvPr/>
          </p:nvSpPr>
          <p:spPr>
            <a:xfrm>
              <a:off x="926840" y="1747847"/>
              <a:ext cx="592434" cy="562805"/>
            </a:xfrm>
            <a:custGeom>
              <a:avLst/>
              <a:gdLst/>
              <a:ahLst/>
              <a:cxnLst/>
              <a:rect l="l" t="t" r="r" b="b"/>
              <a:pathLst>
                <a:path w="12817" h="12176" extrusionOk="0">
                  <a:moveTo>
                    <a:pt x="12542" y="7644"/>
                  </a:moveTo>
                  <a:lnTo>
                    <a:pt x="11674" y="1"/>
                  </a:lnTo>
                  <a:cubicBezTo>
                    <a:pt x="11674" y="456"/>
                    <a:pt x="9316" y="824"/>
                    <a:pt x="6408" y="824"/>
                  </a:cubicBezTo>
                  <a:cubicBezTo>
                    <a:pt x="3501" y="824"/>
                    <a:pt x="1143" y="456"/>
                    <a:pt x="1143" y="1"/>
                  </a:cubicBezTo>
                  <a:lnTo>
                    <a:pt x="275" y="7644"/>
                  </a:lnTo>
                  <a:cubicBezTo>
                    <a:pt x="1" y="10059"/>
                    <a:pt x="1890" y="12176"/>
                    <a:pt x="4321" y="12176"/>
                  </a:cubicBezTo>
                  <a:lnTo>
                    <a:pt x="8496" y="12176"/>
                  </a:lnTo>
                  <a:cubicBezTo>
                    <a:pt x="10926" y="12176"/>
                    <a:pt x="12816" y="10059"/>
                    <a:pt x="12542" y="76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84"/>
            <p:cNvSpPr/>
            <p:nvPr/>
          </p:nvSpPr>
          <p:spPr>
            <a:xfrm>
              <a:off x="979718" y="1709853"/>
              <a:ext cx="486723" cy="76128"/>
            </a:xfrm>
            <a:custGeom>
              <a:avLst/>
              <a:gdLst/>
              <a:ahLst/>
              <a:cxnLst/>
              <a:rect l="l" t="t" r="r" b="b"/>
              <a:pathLst>
                <a:path w="10530" h="1647" extrusionOk="0">
                  <a:moveTo>
                    <a:pt x="5265" y="0"/>
                  </a:moveTo>
                  <a:cubicBezTo>
                    <a:pt x="2357" y="0"/>
                    <a:pt x="1" y="369"/>
                    <a:pt x="1" y="823"/>
                  </a:cubicBezTo>
                  <a:cubicBezTo>
                    <a:pt x="1" y="1278"/>
                    <a:pt x="2357" y="1646"/>
                    <a:pt x="5265" y="1646"/>
                  </a:cubicBezTo>
                  <a:cubicBezTo>
                    <a:pt x="8172" y="1646"/>
                    <a:pt x="10530" y="1278"/>
                    <a:pt x="10530" y="823"/>
                  </a:cubicBezTo>
                  <a:cubicBezTo>
                    <a:pt x="10530" y="369"/>
                    <a:pt x="8172" y="0"/>
                    <a:pt x="526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84"/>
            <p:cNvSpPr/>
            <p:nvPr/>
          </p:nvSpPr>
          <p:spPr>
            <a:xfrm>
              <a:off x="969549" y="1273610"/>
              <a:ext cx="200652" cy="628811"/>
            </a:xfrm>
            <a:custGeom>
              <a:avLst/>
              <a:gdLst/>
              <a:ahLst/>
              <a:cxnLst/>
              <a:rect l="l" t="t" r="r" b="b"/>
              <a:pathLst>
                <a:path w="4341" h="13604" extrusionOk="0">
                  <a:moveTo>
                    <a:pt x="245" y="0"/>
                  </a:moveTo>
                  <a:lnTo>
                    <a:pt x="1" y="185"/>
                  </a:lnTo>
                  <a:cubicBezTo>
                    <a:pt x="666" y="1158"/>
                    <a:pt x="1304" y="2154"/>
                    <a:pt x="1772" y="3237"/>
                  </a:cubicBezTo>
                  <a:lnTo>
                    <a:pt x="1958" y="3637"/>
                  </a:lnTo>
                  <a:cubicBezTo>
                    <a:pt x="2019" y="3770"/>
                    <a:pt x="2067" y="3911"/>
                    <a:pt x="2122" y="4047"/>
                  </a:cubicBezTo>
                  <a:lnTo>
                    <a:pt x="2439" y="4870"/>
                  </a:lnTo>
                  <a:cubicBezTo>
                    <a:pt x="2613" y="5432"/>
                    <a:pt x="2809" y="5987"/>
                    <a:pt x="2939" y="6560"/>
                  </a:cubicBezTo>
                  <a:cubicBezTo>
                    <a:pt x="3226" y="7698"/>
                    <a:pt x="3428" y="8859"/>
                    <a:pt x="3523" y="10029"/>
                  </a:cubicBezTo>
                  <a:lnTo>
                    <a:pt x="3582" y="10906"/>
                  </a:lnTo>
                  <a:cubicBezTo>
                    <a:pt x="3588" y="11200"/>
                    <a:pt x="3601" y="11492"/>
                    <a:pt x="3602" y="11784"/>
                  </a:cubicBezTo>
                  <a:cubicBezTo>
                    <a:pt x="3603" y="12366"/>
                    <a:pt x="3582" y="12962"/>
                    <a:pt x="3522" y="13518"/>
                  </a:cubicBezTo>
                  <a:lnTo>
                    <a:pt x="4293" y="13604"/>
                  </a:lnTo>
                  <a:cubicBezTo>
                    <a:pt x="4340" y="12974"/>
                    <a:pt x="4339" y="12379"/>
                    <a:pt x="4319" y="11770"/>
                  </a:cubicBezTo>
                  <a:cubicBezTo>
                    <a:pt x="4308" y="11467"/>
                    <a:pt x="4286" y="11166"/>
                    <a:pt x="4268" y="10865"/>
                  </a:cubicBezTo>
                  <a:lnTo>
                    <a:pt x="4179" y="9963"/>
                  </a:lnTo>
                  <a:cubicBezTo>
                    <a:pt x="4041" y="8762"/>
                    <a:pt x="3796" y="7576"/>
                    <a:pt x="3461" y="6418"/>
                  </a:cubicBezTo>
                  <a:cubicBezTo>
                    <a:pt x="3308" y="5835"/>
                    <a:pt x="3089" y="5272"/>
                    <a:pt x="2891" y="4703"/>
                  </a:cubicBezTo>
                  <a:lnTo>
                    <a:pt x="2540" y="3870"/>
                  </a:lnTo>
                  <a:cubicBezTo>
                    <a:pt x="2479" y="3732"/>
                    <a:pt x="2425" y="3592"/>
                    <a:pt x="2359" y="3457"/>
                  </a:cubicBezTo>
                  <a:lnTo>
                    <a:pt x="2154" y="3055"/>
                  </a:lnTo>
                  <a:cubicBezTo>
                    <a:pt x="1640" y="1963"/>
                    <a:pt x="954" y="966"/>
                    <a:pt x="24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84"/>
            <p:cNvSpPr/>
            <p:nvPr/>
          </p:nvSpPr>
          <p:spPr>
            <a:xfrm>
              <a:off x="1103084" y="972844"/>
              <a:ext cx="312973" cy="922139"/>
            </a:xfrm>
            <a:custGeom>
              <a:avLst/>
              <a:gdLst/>
              <a:ahLst/>
              <a:cxnLst/>
              <a:rect l="l" t="t" r="r" b="b"/>
              <a:pathLst>
                <a:path w="6771" h="19950" extrusionOk="0">
                  <a:moveTo>
                    <a:pt x="6517" y="0"/>
                  </a:moveTo>
                  <a:lnTo>
                    <a:pt x="5797" y="1108"/>
                  </a:lnTo>
                  <a:cubicBezTo>
                    <a:pt x="5679" y="1296"/>
                    <a:pt x="5552" y="1476"/>
                    <a:pt x="5442" y="1666"/>
                  </a:cubicBezTo>
                  <a:lnTo>
                    <a:pt x="5119" y="2243"/>
                  </a:lnTo>
                  <a:cubicBezTo>
                    <a:pt x="4909" y="2631"/>
                    <a:pt x="4679" y="3009"/>
                    <a:pt x="4485" y="3404"/>
                  </a:cubicBezTo>
                  <a:lnTo>
                    <a:pt x="3909" y="4595"/>
                  </a:lnTo>
                  <a:lnTo>
                    <a:pt x="3766" y="4893"/>
                  </a:lnTo>
                  <a:lnTo>
                    <a:pt x="3637" y="5197"/>
                  </a:lnTo>
                  <a:lnTo>
                    <a:pt x="3380" y="5806"/>
                  </a:lnTo>
                  <a:cubicBezTo>
                    <a:pt x="3211" y="6213"/>
                    <a:pt x="3032" y="6616"/>
                    <a:pt x="2889" y="7033"/>
                  </a:cubicBezTo>
                  <a:lnTo>
                    <a:pt x="2433" y="8274"/>
                  </a:lnTo>
                  <a:lnTo>
                    <a:pt x="2029" y="9534"/>
                  </a:lnTo>
                  <a:cubicBezTo>
                    <a:pt x="1512" y="11219"/>
                    <a:pt x="1080" y="12929"/>
                    <a:pt x="740" y="14660"/>
                  </a:cubicBezTo>
                  <a:cubicBezTo>
                    <a:pt x="573" y="15526"/>
                    <a:pt x="420" y="16395"/>
                    <a:pt x="297" y="17269"/>
                  </a:cubicBezTo>
                  <a:cubicBezTo>
                    <a:pt x="169" y="18145"/>
                    <a:pt x="69" y="19014"/>
                    <a:pt x="0" y="19910"/>
                  </a:cubicBezTo>
                  <a:lnTo>
                    <a:pt x="774" y="19950"/>
                  </a:lnTo>
                  <a:cubicBezTo>
                    <a:pt x="821" y="19097"/>
                    <a:pt x="901" y="18223"/>
                    <a:pt x="1009" y="17363"/>
                  </a:cubicBezTo>
                  <a:cubicBezTo>
                    <a:pt x="1112" y="16499"/>
                    <a:pt x="1243" y="15638"/>
                    <a:pt x="1387" y="14780"/>
                  </a:cubicBezTo>
                  <a:cubicBezTo>
                    <a:pt x="1685" y="13064"/>
                    <a:pt x="2074" y="11364"/>
                    <a:pt x="2548" y="9688"/>
                  </a:cubicBezTo>
                  <a:lnTo>
                    <a:pt x="2919" y="8436"/>
                  </a:lnTo>
                  <a:lnTo>
                    <a:pt x="3341" y="7199"/>
                  </a:lnTo>
                  <a:cubicBezTo>
                    <a:pt x="3474" y="6784"/>
                    <a:pt x="3643" y="6382"/>
                    <a:pt x="3801" y="5976"/>
                  </a:cubicBezTo>
                  <a:lnTo>
                    <a:pt x="4040" y="5369"/>
                  </a:lnTo>
                  <a:lnTo>
                    <a:pt x="4160" y="5066"/>
                  </a:lnTo>
                  <a:lnTo>
                    <a:pt x="4296" y="4769"/>
                  </a:lnTo>
                  <a:lnTo>
                    <a:pt x="4838" y="3580"/>
                  </a:lnTo>
                  <a:cubicBezTo>
                    <a:pt x="5022" y="3184"/>
                    <a:pt x="5240" y="2808"/>
                    <a:pt x="5440" y="2420"/>
                  </a:cubicBezTo>
                  <a:lnTo>
                    <a:pt x="5745" y="1843"/>
                  </a:lnTo>
                  <a:cubicBezTo>
                    <a:pt x="5849" y="1652"/>
                    <a:pt x="5971" y="1471"/>
                    <a:pt x="6083" y="1285"/>
                  </a:cubicBezTo>
                  <a:lnTo>
                    <a:pt x="6771" y="174"/>
                  </a:lnTo>
                  <a:lnTo>
                    <a:pt x="6769" y="174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84"/>
            <p:cNvSpPr/>
            <p:nvPr/>
          </p:nvSpPr>
          <p:spPr>
            <a:xfrm>
              <a:off x="1115194" y="813748"/>
              <a:ext cx="145370" cy="1100234"/>
            </a:xfrm>
            <a:custGeom>
              <a:avLst/>
              <a:gdLst/>
              <a:ahLst/>
              <a:cxnLst/>
              <a:rect l="l" t="t" r="r" b="b"/>
              <a:pathLst>
                <a:path w="3145" h="23803" extrusionOk="0">
                  <a:moveTo>
                    <a:pt x="286" y="1"/>
                  </a:moveTo>
                  <a:lnTo>
                    <a:pt x="286" y="1"/>
                  </a:lnTo>
                  <a:lnTo>
                    <a:pt x="286" y="1"/>
                  </a:lnTo>
                  <a:lnTo>
                    <a:pt x="287" y="1"/>
                  </a:lnTo>
                  <a:close/>
                  <a:moveTo>
                    <a:pt x="286" y="1"/>
                  </a:moveTo>
                  <a:lnTo>
                    <a:pt x="0" y="112"/>
                  </a:lnTo>
                  <a:lnTo>
                    <a:pt x="474" y="1528"/>
                  </a:lnTo>
                  <a:cubicBezTo>
                    <a:pt x="549" y="1764"/>
                    <a:pt x="642" y="1996"/>
                    <a:pt x="703" y="2238"/>
                  </a:cubicBezTo>
                  <a:lnTo>
                    <a:pt x="896" y="2959"/>
                  </a:lnTo>
                  <a:lnTo>
                    <a:pt x="1088" y="3680"/>
                  </a:lnTo>
                  <a:cubicBezTo>
                    <a:pt x="1154" y="3920"/>
                    <a:pt x="1219" y="4161"/>
                    <a:pt x="1266" y="4405"/>
                  </a:cubicBezTo>
                  <a:lnTo>
                    <a:pt x="1573" y="5867"/>
                  </a:lnTo>
                  <a:cubicBezTo>
                    <a:pt x="1931" y="7825"/>
                    <a:pt x="2205" y="9800"/>
                    <a:pt x="2336" y="11789"/>
                  </a:cubicBezTo>
                  <a:cubicBezTo>
                    <a:pt x="2474" y="13775"/>
                    <a:pt x="2525" y="15769"/>
                    <a:pt x="2485" y="17760"/>
                  </a:cubicBezTo>
                  <a:cubicBezTo>
                    <a:pt x="2462" y="18756"/>
                    <a:pt x="2425" y="19750"/>
                    <a:pt x="2359" y="20743"/>
                  </a:cubicBezTo>
                  <a:cubicBezTo>
                    <a:pt x="2298" y="21735"/>
                    <a:pt x="2209" y="22732"/>
                    <a:pt x="2091" y="23706"/>
                  </a:cubicBezTo>
                  <a:lnTo>
                    <a:pt x="2861" y="23803"/>
                  </a:lnTo>
                  <a:cubicBezTo>
                    <a:pt x="2964" y="22788"/>
                    <a:pt x="3033" y="21789"/>
                    <a:pt x="3075" y="20782"/>
                  </a:cubicBezTo>
                  <a:cubicBezTo>
                    <a:pt x="3122" y="19777"/>
                    <a:pt x="3141" y="18772"/>
                    <a:pt x="3143" y="17767"/>
                  </a:cubicBezTo>
                  <a:cubicBezTo>
                    <a:pt x="3144" y="15756"/>
                    <a:pt x="3055" y="13746"/>
                    <a:pt x="2875" y="11744"/>
                  </a:cubicBezTo>
                  <a:cubicBezTo>
                    <a:pt x="2704" y="9741"/>
                    <a:pt x="2389" y="7751"/>
                    <a:pt x="1989" y="5783"/>
                  </a:cubicBezTo>
                  <a:lnTo>
                    <a:pt x="1650" y="4313"/>
                  </a:lnTo>
                  <a:cubicBezTo>
                    <a:pt x="1598" y="4066"/>
                    <a:pt x="1527" y="3826"/>
                    <a:pt x="1457" y="3585"/>
                  </a:cubicBezTo>
                  <a:lnTo>
                    <a:pt x="1247" y="2860"/>
                  </a:lnTo>
                  <a:lnTo>
                    <a:pt x="1038" y="2135"/>
                  </a:lnTo>
                  <a:cubicBezTo>
                    <a:pt x="972" y="1893"/>
                    <a:pt x="874" y="1660"/>
                    <a:pt x="794" y="1421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84"/>
            <p:cNvSpPr/>
            <p:nvPr/>
          </p:nvSpPr>
          <p:spPr>
            <a:xfrm>
              <a:off x="683019" y="714325"/>
              <a:ext cx="584946" cy="364095"/>
            </a:xfrm>
            <a:custGeom>
              <a:avLst/>
              <a:gdLst/>
              <a:ahLst/>
              <a:cxnLst/>
              <a:rect l="l" t="t" r="r" b="b"/>
              <a:pathLst>
                <a:path w="12655" h="7877" extrusionOk="0">
                  <a:moveTo>
                    <a:pt x="5619" y="3958"/>
                  </a:moveTo>
                  <a:cubicBezTo>
                    <a:pt x="5732" y="3958"/>
                    <a:pt x="5824" y="3996"/>
                    <a:pt x="5869" y="4074"/>
                  </a:cubicBezTo>
                  <a:cubicBezTo>
                    <a:pt x="5965" y="4235"/>
                    <a:pt x="5821" y="4507"/>
                    <a:pt x="5549" y="4679"/>
                  </a:cubicBezTo>
                  <a:cubicBezTo>
                    <a:pt x="5407" y="4769"/>
                    <a:pt x="5258" y="4815"/>
                    <a:pt x="5134" y="4815"/>
                  </a:cubicBezTo>
                  <a:cubicBezTo>
                    <a:pt x="5021" y="4815"/>
                    <a:pt x="4929" y="4776"/>
                    <a:pt x="4884" y="4699"/>
                  </a:cubicBezTo>
                  <a:cubicBezTo>
                    <a:pt x="4788" y="4537"/>
                    <a:pt x="4933" y="4266"/>
                    <a:pt x="5205" y="4093"/>
                  </a:cubicBezTo>
                  <a:cubicBezTo>
                    <a:pt x="5347" y="4003"/>
                    <a:pt x="5495" y="3958"/>
                    <a:pt x="5619" y="3958"/>
                  </a:cubicBezTo>
                  <a:close/>
                  <a:moveTo>
                    <a:pt x="5604" y="0"/>
                  </a:moveTo>
                  <a:cubicBezTo>
                    <a:pt x="3895" y="279"/>
                    <a:pt x="1984" y="1078"/>
                    <a:pt x="1" y="2668"/>
                  </a:cubicBezTo>
                  <a:cubicBezTo>
                    <a:pt x="1" y="2668"/>
                    <a:pt x="883" y="2777"/>
                    <a:pt x="1212" y="3174"/>
                  </a:cubicBezTo>
                  <a:cubicBezTo>
                    <a:pt x="1541" y="3571"/>
                    <a:pt x="4450" y="7320"/>
                    <a:pt x="8421" y="7811"/>
                  </a:cubicBezTo>
                  <a:cubicBezTo>
                    <a:pt x="8709" y="7846"/>
                    <a:pt x="9057" y="7877"/>
                    <a:pt x="9421" y="7877"/>
                  </a:cubicBezTo>
                  <a:cubicBezTo>
                    <a:pt x="10427" y="7877"/>
                    <a:pt x="11551" y="7645"/>
                    <a:pt x="11868" y="6651"/>
                  </a:cubicBezTo>
                  <a:cubicBezTo>
                    <a:pt x="12003" y="6226"/>
                    <a:pt x="11938" y="5764"/>
                    <a:pt x="11782" y="5345"/>
                  </a:cubicBezTo>
                  <a:cubicBezTo>
                    <a:pt x="11756" y="5274"/>
                    <a:pt x="11727" y="5205"/>
                    <a:pt x="11695" y="5137"/>
                  </a:cubicBezTo>
                  <a:cubicBezTo>
                    <a:pt x="11486" y="4678"/>
                    <a:pt x="11135" y="4288"/>
                    <a:pt x="10941" y="3827"/>
                  </a:cubicBezTo>
                  <a:cubicBezTo>
                    <a:pt x="11284" y="3645"/>
                    <a:pt x="11732" y="3699"/>
                    <a:pt x="12090" y="3465"/>
                  </a:cubicBezTo>
                  <a:cubicBezTo>
                    <a:pt x="12654" y="3094"/>
                    <a:pt x="12496" y="2502"/>
                    <a:pt x="12140" y="2029"/>
                  </a:cubicBezTo>
                  <a:cubicBezTo>
                    <a:pt x="11490" y="1165"/>
                    <a:pt x="10219" y="344"/>
                    <a:pt x="8545" y="24"/>
                  </a:cubicBezTo>
                  <a:lnTo>
                    <a:pt x="8545" y="24"/>
                  </a:lnTo>
                  <a:cubicBezTo>
                    <a:pt x="8599" y="136"/>
                    <a:pt x="8614" y="244"/>
                    <a:pt x="8583" y="341"/>
                  </a:cubicBezTo>
                  <a:cubicBezTo>
                    <a:pt x="8508" y="570"/>
                    <a:pt x="8188" y="689"/>
                    <a:pt x="7746" y="689"/>
                  </a:cubicBezTo>
                  <a:cubicBezTo>
                    <a:pt x="7407" y="689"/>
                    <a:pt x="6996" y="619"/>
                    <a:pt x="6571" y="474"/>
                  </a:cubicBezTo>
                  <a:cubicBezTo>
                    <a:pt x="6195" y="347"/>
                    <a:pt x="5864" y="181"/>
                    <a:pt x="56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84"/>
            <p:cNvSpPr/>
            <p:nvPr/>
          </p:nvSpPr>
          <p:spPr>
            <a:xfrm>
              <a:off x="638508" y="1122927"/>
              <a:ext cx="535257" cy="511313"/>
            </a:xfrm>
            <a:custGeom>
              <a:avLst/>
              <a:gdLst/>
              <a:ahLst/>
              <a:cxnLst/>
              <a:rect l="l" t="t" r="r" b="b"/>
              <a:pathLst>
                <a:path w="11580" h="11062" extrusionOk="0">
                  <a:moveTo>
                    <a:pt x="4022" y="3189"/>
                  </a:moveTo>
                  <a:cubicBezTo>
                    <a:pt x="4122" y="3189"/>
                    <a:pt x="4200" y="3218"/>
                    <a:pt x="4243" y="3278"/>
                  </a:cubicBezTo>
                  <a:cubicBezTo>
                    <a:pt x="4387" y="3477"/>
                    <a:pt x="4112" y="3943"/>
                    <a:pt x="3628" y="4319"/>
                  </a:cubicBezTo>
                  <a:cubicBezTo>
                    <a:pt x="3292" y="4581"/>
                    <a:pt x="2944" y="4731"/>
                    <a:pt x="2715" y="4731"/>
                  </a:cubicBezTo>
                  <a:cubicBezTo>
                    <a:pt x="2614" y="4731"/>
                    <a:pt x="2537" y="4702"/>
                    <a:pt x="2493" y="4642"/>
                  </a:cubicBezTo>
                  <a:cubicBezTo>
                    <a:pt x="2350" y="4442"/>
                    <a:pt x="2625" y="3977"/>
                    <a:pt x="3108" y="3601"/>
                  </a:cubicBezTo>
                  <a:cubicBezTo>
                    <a:pt x="3444" y="3339"/>
                    <a:pt x="3793" y="3189"/>
                    <a:pt x="4022" y="3189"/>
                  </a:cubicBezTo>
                  <a:close/>
                  <a:moveTo>
                    <a:pt x="2838" y="5029"/>
                  </a:moveTo>
                  <a:cubicBezTo>
                    <a:pt x="3002" y="5029"/>
                    <a:pt x="3132" y="5089"/>
                    <a:pt x="3168" y="5199"/>
                  </a:cubicBezTo>
                  <a:cubicBezTo>
                    <a:pt x="3222" y="5364"/>
                    <a:pt x="3040" y="5581"/>
                    <a:pt x="2761" y="5680"/>
                  </a:cubicBezTo>
                  <a:cubicBezTo>
                    <a:pt x="2666" y="5714"/>
                    <a:pt x="2572" y="5731"/>
                    <a:pt x="2488" y="5731"/>
                  </a:cubicBezTo>
                  <a:cubicBezTo>
                    <a:pt x="2323" y="5731"/>
                    <a:pt x="2193" y="5670"/>
                    <a:pt x="2157" y="5559"/>
                  </a:cubicBezTo>
                  <a:cubicBezTo>
                    <a:pt x="2103" y="5394"/>
                    <a:pt x="2285" y="5177"/>
                    <a:pt x="2564" y="5079"/>
                  </a:cubicBezTo>
                  <a:cubicBezTo>
                    <a:pt x="2659" y="5045"/>
                    <a:pt x="2753" y="5029"/>
                    <a:pt x="2838" y="5029"/>
                  </a:cubicBezTo>
                  <a:close/>
                  <a:moveTo>
                    <a:pt x="7505" y="4970"/>
                  </a:moveTo>
                  <a:cubicBezTo>
                    <a:pt x="7509" y="4970"/>
                    <a:pt x="7513" y="4970"/>
                    <a:pt x="7517" y="4970"/>
                  </a:cubicBezTo>
                  <a:cubicBezTo>
                    <a:pt x="7722" y="4981"/>
                    <a:pt x="7871" y="5288"/>
                    <a:pt x="7849" y="5655"/>
                  </a:cubicBezTo>
                  <a:cubicBezTo>
                    <a:pt x="7828" y="6016"/>
                    <a:pt x="7649" y="6300"/>
                    <a:pt x="7448" y="6300"/>
                  </a:cubicBezTo>
                  <a:cubicBezTo>
                    <a:pt x="7444" y="6300"/>
                    <a:pt x="7441" y="6300"/>
                    <a:pt x="7437" y="6300"/>
                  </a:cubicBezTo>
                  <a:cubicBezTo>
                    <a:pt x="7232" y="6289"/>
                    <a:pt x="7083" y="5982"/>
                    <a:pt x="7106" y="5614"/>
                  </a:cubicBezTo>
                  <a:cubicBezTo>
                    <a:pt x="7127" y="5254"/>
                    <a:pt x="7305" y="4970"/>
                    <a:pt x="7505" y="4970"/>
                  </a:cubicBezTo>
                  <a:close/>
                  <a:moveTo>
                    <a:pt x="7214" y="0"/>
                  </a:moveTo>
                  <a:cubicBezTo>
                    <a:pt x="7169" y="0"/>
                    <a:pt x="7123" y="2"/>
                    <a:pt x="7078" y="5"/>
                  </a:cubicBezTo>
                  <a:cubicBezTo>
                    <a:pt x="4476" y="168"/>
                    <a:pt x="0" y="3537"/>
                    <a:pt x="350" y="11062"/>
                  </a:cubicBezTo>
                  <a:cubicBezTo>
                    <a:pt x="350" y="11062"/>
                    <a:pt x="967" y="10349"/>
                    <a:pt x="1492" y="10290"/>
                  </a:cubicBezTo>
                  <a:cubicBezTo>
                    <a:pt x="2016" y="10230"/>
                    <a:pt x="6840" y="9848"/>
                    <a:pt x="9618" y="6638"/>
                  </a:cubicBezTo>
                  <a:cubicBezTo>
                    <a:pt x="10376" y="5760"/>
                    <a:pt x="11579" y="4097"/>
                    <a:pt x="10722" y="2930"/>
                  </a:cubicBezTo>
                  <a:cubicBezTo>
                    <a:pt x="10453" y="2564"/>
                    <a:pt x="10033" y="2352"/>
                    <a:pt x="9595" y="2247"/>
                  </a:cubicBezTo>
                  <a:cubicBezTo>
                    <a:pt x="9521" y="2229"/>
                    <a:pt x="9446" y="2213"/>
                    <a:pt x="9372" y="2202"/>
                  </a:cubicBezTo>
                  <a:cubicBezTo>
                    <a:pt x="8869" y="2120"/>
                    <a:pt x="8338" y="2202"/>
                    <a:pt x="7843" y="2104"/>
                  </a:cubicBezTo>
                  <a:cubicBezTo>
                    <a:pt x="7898" y="1696"/>
                    <a:pt x="8209" y="1333"/>
                    <a:pt x="8230" y="883"/>
                  </a:cubicBezTo>
                  <a:cubicBezTo>
                    <a:pt x="8260" y="224"/>
                    <a:pt x="7765" y="0"/>
                    <a:pt x="721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84"/>
            <p:cNvSpPr/>
            <p:nvPr/>
          </p:nvSpPr>
          <p:spPr>
            <a:xfrm>
              <a:off x="1264121" y="1249482"/>
              <a:ext cx="150038" cy="723151"/>
            </a:xfrm>
            <a:custGeom>
              <a:avLst/>
              <a:gdLst/>
              <a:ahLst/>
              <a:cxnLst/>
              <a:rect l="l" t="t" r="r" b="b"/>
              <a:pathLst>
                <a:path w="3246" h="15645" extrusionOk="0">
                  <a:moveTo>
                    <a:pt x="3129" y="0"/>
                  </a:moveTo>
                  <a:cubicBezTo>
                    <a:pt x="2459" y="265"/>
                    <a:pt x="1863" y="722"/>
                    <a:pt x="1426" y="1294"/>
                  </a:cubicBezTo>
                  <a:cubicBezTo>
                    <a:pt x="983" y="1866"/>
                    <a:pt x="687" y="2530"/>
                    <a:pt x="482" y="3208"/>
                  </a:cubicBezTo>
                  <a:cubicBezTo>
                    <a:pt x="71" y="4573"/>
                    <a:pt x="1" y="5994"/>
                    <a:pt x="31" y="7393"/>
                  </a:cubicBezTo>
                  <a:cubicBezTo>
                    <a:pt x="75" y="8793"/>
                    <a:pt x="238" y="10183"/>
                    <a:pt x="478" y="11558"/>
                  </a:cubicBezTo>
                  <a:cubicBezTo>
                    <a:pt x="719" y="12935"/>
                    <a:pt x="1023" y="14290"/>
                    <a:pt x="1416" y="15644"/>
                  </a:cubicBezTo>
                  <a:lnTo>
                    <a:pt x="2155" y="15409"/>
                  </a:lnTo>
                  <a:cubicBezTo>
                    <a:pt x="1742" y="14117"/>
                    <a:pt x="1399" y="12777"/>
                    <a:pt x="1125" y="11436"/>
                  </a:cubicBezTo>
                  <a:cubicBezTo>
                    <a:pt x="852" y="10093"/>
                    <a:pt x="653" y="8734"/>
                    <a:pt x="572" y="7369"/>
                  </a:cubicBezTo>
                  <a:cubicBezTo>
                    <a:pt x="504" y="6010"/>
                    <a:pt x="536" y="4629"/>
                    <a:pt x="889" y="3326"/>
                  </a:cubicBezTo>
                  <a:cubicBezTo>
                    <a:pt x="1066" y="2678"/>
                    <a:pt x="1326" y="2051"/>
                    <a:pt x="1717" y="1514"/>
                  </a:cubicBezTo>
                  <a:cubicBezTo>
                    <a:pt x="2105" y="976"/>
                    <a:pt x="2633" y="547"/>
                    <a:pt x="3245" y="284"/>
                  </a:cubicBezTo>
                  <a:lnTo>
                    <a:pt x="3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84"/>
            <p:cNvSpPr/>
            <p:nvPr/>
          </p:nvSpPr>
          <p:spPr>
            <a:xfrm>
              <a:off x="1236296" y="1370861"/>
              <a:ext cx="106959" cy="520928"/>
            </a:xfrm>
            <a:custGeom>
              <a:avLst/>
              <a:gdLst/>
              <a:ahLst/>
              <a:cxnLst/>
              <a:rect l="l" t="t" r="r" b="b"/>
              <a:pathLst>
                <a:path w="2314" h="11270" extrusionOk="0">
                  <a:moveTo>
                    <a:pt x="1722" y="0"/>
                  </a:moveTo>
                  <a:cubicBezTo>
                    <a:pt x="1656" y="5"/>
                    <a:pt x="1578" y="8"/>
                    <a:pt x="1489" y="8"/>
                  </a:cubicBezTo>
                  <a:cubicBezTo>
                    <a:pt x="1489" y="8"/>
                    <a:pt x="1" y="3390"/>
                    <a:pt x="1519" y="9393"/>
                  </a:cubicBezTo>
                  <a:cubicBezTo>
                    <a:pt x="1828" y="10614"/>
                    <a:pt x="2081" y="11163"/>
                    <a:pt x="2313" y="11269"/>
                  </a:cubicBezTo>
                  <a:cubicBezTo>
                    <a:pt x="2093" y="10457"/>
                    <a:pt x="1895" y="9633"/>
                    <a:pt x="1727" y="8810"/>
                  </a:cubicBezTo>
                  <a:cubicBezTo>
                    <a:pt x="1454" y="7467"/>
                    <a:pt x="1256" y="6108"/>
                    <a:pt x="1174" y="4743"/>
                  </a:cubicBezTo>
                  <a:cubicBezTo>
                    <a:pt x="1106" y="3384"/>
                    <a:pt x="1138" y="2003"/>
                    <a:pt x="1491" y="700"/>
                  </a:cubicBezTo>
                  <a:cubicBezTo>
                    <a:pt x="1556" y="462"/>
                    <a:pt x="1632" y="228"/>
                    <a:pt x="1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84"/>
            <p:cNvSpPr/>
            <p:nvPr/>
          </p:nvSpPr>
          <p:spPr>
            <a:xfrm>
              <a:off x="1264121" y="1249482"/>
              <a:ext cx="150038" cy="723151"/>
            </a:xfrm>
            <a:custGeom>
              <a:avLst/>
              <a:gdLst/>
              <a:ahLst/>
              <a:cxnLst/>
              <a:rect l="l" t="t" r="r" b="b"/>
              <a:pathLst>
                <a:path w="3246" h="15645" fill="none" extrusionOk="0">
                  <a:moveTo>
                    <a:pt x="3245" y="284"/>
                  </a:moveTo>
                  <a:cubicBezTo>
                    <a:pt x="2633" y="547"/>
                    <a:pt x="2105" y="976"/>
                    <a:pt x="1717" y="1514"/>
                  </a:cubicBezTo>
                  <a:cubicBezTo>
                    <a:pt x="1326" y="2051"/>
                    <a:pt x="1066" y="2678"/>
                    <a:pt x="889" y="3326"/>
                  </a:cubicBezTo>
                  <a:cubicBezTo>
                    <a:pt x="536" y="4629"/>
                    <a:pt x="504" y="6010"/>
                    <a:pt x="572" y="7369"/>
                  </a:cubicBezTo>
                  <a:cubicBezTo>
                    <a:pt x="653" y="8734"/>
                    <a:pt x="852" y="10093"/>
                    <a:pt x="1125" y="11436"/>
                  </a:cubicBezTo>
                  <a:cubicBezTo>
                    <a:pt x="1399" y="12777"/>
                    <a:pt x="1742" y="14117"/>
                    <a:pt x="2155" y="15409"/>
                  </a:cubicBezTo>
                  <a:lnTo>
                    <a:pt x="1416" y="15644"/>
                  </a:lnTo>
                  <a:cubicBezTo>
                    <a:pt x="1023" y="14290"/>
                    <a:pt x="719" y="12935"/>
                    <a:pt x="478" y="11558"/>
                  </a:cubicBezTo>
                  <a:cubicBezTo>
                    <a:pt x="238" y="10183"/>
                    <a:pt x="75" y="8793"/>
                    <a:pt x="31" y="7393"/>
                  </a:cubicBezTo>
                  <a:cubicBezTo>
                    <a:pt x="1" y="5994"/>
                    <a:pt x="71" y="4573"/>
                    <a:pt x="482" y="3208"/>
                  </a:cubicBezTo>
                  <a:cubicBezTo>
                    <a:pt x="687" y="2530"/>
                    <a:pt x="983" y="1866"/>
                    <a:pt x="1426" y="1294"/>
                  </a:cubicBezTo>
                  <a:cubicBezTo>
                    <a:pt x="1863" y="722"/>
                    <a:pt x="2459" y="265"/>
                    <a:pt x="3129" y="0"/>
                  </a:cubicBezTo>
                  <a:lnTo>
                    <a:pt x="3245" y="28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84"/>
            <p:cNvSpPr/>
            <p:nvPr/>
          </p:nvSpPr>
          <p:spPr>
            <a:xfrm>
              <a:off x="1262457" y="1191798"/>
              <a:ext cx="478033" cy="168481"/>
            </a:xfrm>
            <a:custGeom>
              <a:avLst/>
              <a:gdLst/>
              <a:ahLst/>
              <a:cxnLst/>
              <a:rect l="l" t="t" r="r" b="b"/>
              <a:pathLst>
                <a:path w="10342" h="3645" extrusionOk="0">
                  <a:moveTo>
                    <a:pt x="5948" y="937"/>
                  </a:moveTo>
                  <a:cubicBezTo>
                    <a:pt x="6121" y="937"/>
                    <a:pt x="6340" y="960"/>
                    <a:pt x="6566" y="1005"/>
                  </a:cubicBezTo>
                  <a:cubicBezTo>
                    <a:pt x="7028" y="1099"/>
                    <a:pt x="7345" y="1252"/>
                    <a:pt x="7274" y="1347"/>
                  </a:cubicBezTo>
                  <a:cubicBezTo>
                    <a:pt x="7238" y="1395"/>
                    <a:pt x="7110" y="1420"/>
                    <a:pt x="6931" y="1420"/>
                  </a:cubicBezTo>
                  <a:cubicBezTo>
                    <a:pt x="6758" y="1420"/>
                    <a:pt x="6538" y="1397"/>
                    <a:pt x="6311" y="1350"/>
                  </a:cubicBezTo>
                  <a:cubicBezTo>
                    <a:pt x="5849" y="1257"/>
                    <a:pt x="5533" y="1105"/>
                    <a:pt x="5604" y="1010"/>
                  </a:cubicBezTo>
                  <a:cubicBezTo>
                    <a:pt x="5640" y="961"/>
                    <a:pt x="5769" y="937"/>
                    <a:pt x="5948" y="937"/>
                  </a:cubicBezTo>
                  <a:close/>
                  <a:moveTo>
                    <a:pt x="7271" y="1528"/>
                  </a:moveTo>
                  <a:cubicBezTo>
                    <a:pt x="7285" y="1528"/>
                    <a:pt x="7298" y="1528"/>
                    <a:pt x="7312" y="1528"/>
                  </a:cubicBezTo>
                  <a:cubicBezTo>
                    <a:pt x="7554" y="1536"/>
                    <a:pt x="7744" y="1600"/>
                    <a:pt x="7737" y="1673"/>
                  </a:cubicBezTo>
                  <a:cubicBezTo>
                    <a:pt x="7729" y="1740"/>
                    <a:pt x="7554" y="1790"/>
                    <a:pt x="7335" y="1790"/>
                  </a:cubicBezTo>
                  <a:cubicBezTo>
                    <a:pt x="7319" y="1790"/>
                    <a:pt x="7304" y="1790"/>
                    <a:pt x="7288" y="1789"/>
                  </a:cubicBezTo>
                  <a:cubicBezTo>
                    <a:pt x="7047" y="1783"/>
                    <a:pt x="6856" y="1718"/>
                    <a:pt x="6863" y="1646"/>
                  </a:cubicBezTo>
                  <a:cubicBezTo>
                    <a:pt x="6870" y="1579"/>
                    <a:pt x="7049" y="1528"/>
                    <a:pt x="7271" y="1528"/>
                  </a:cubicBezTo>
                  <a:close/>
                  <a:moveTo>
                    <a:pt x="3447" y="2053"/>
                  </a:moveTo>
                  <a:cubicBezTo>
                    <a:pt x="3596" y="2053"/>
                    <a:pt x="3765" y="2140"/>
                    <a:pt x="3850" y="2266"/>
                  </a:cubicBezTo>
                  <a:cubicBezTo>
                    <a:pt x="3947" y="2409"/>
                    <a:pt x="3896" y="2548"/>
                    <a:pt x="3737" y="2576"/>
                  </a:cubicBezTo>
                  <a:cubicBezTo>
                    <a:pt x="3718" y="2579"/>
                    <a:pt x="3698" y="2581"/>
                    <a:pt x="3678" y="2581"/>
                  </a:cubicBezTo>
                  <a:cubicBezTo>
                    <a:pt x="3529" y="2581"/>
                    <a:pt x="3358" y="2494"/>
                    <a:pt x="3273" y="2368"/>
                  </a:cubicBezTo>
                  <a:cubicBezTo>
                    <a:pt x="3177" y="2225"/>
                    <a:pt x="3228" y="2086"/>
                    <a:pt x="3388" y="2058"/>
                  </a:cubicBezTo>
                  <a:cubicBezTo>
                    <a:pt x="3407" y="2055"/>
                    <a:pt x="3427" y="2053"/>
                    <a:pt x="3447" y="2053"/>
                  </a:cubicBezTo>
                  <a:close/>
                  <a:moveTo>
                    <a:pt x="3394" y="0"/>
                  </a:moveTo>
                  <a:cubicBezTo>
                    <a:pt x="3131" y="0"/>
                    <a:pt x="2887" y="14"/>
                    <a:pt x="2667" y="38"/>
                  </a:cubicBezTo>
                  <a:cubicBezTo>
                    <a:pt x="2184" y="93"/>
                    <a:pt x="1770" y="241"/>
                    <a:pt x="1949" y="520"/>
                  </a:cubicBezTo>
                  <a:cubicBezTo>
                    <a:pt x="2061" y="696"/>
                    <a:pt x="2385" y="805"/>
                    <a:pt x="2516" y="959"/>
                  </a:cubicBezTo>
                  <a:cubicBezTo>
                    <a:pt x="2146" y="1056"/>
                    <a:pt x="1710" y="1085"/>
                    <a:pt x="1332" y="1176"/>
                  </a:cubicBezTo>
                  <a:cubicBezTo>
                    <a:pt x="1276" y="1189"/>
                    <a:pt x="1221" y="1202"/>
                    <a:pt x="1166" y="1218"/>
                  </a:cubicBezTo>
                  <a:cubicBezTo>
                    <a:pt x="843" y="1311"/>
                    <a:pt x="558" y="1443"/>
                    <a:pt x="425" y="1619"/>
                  </a:cubicBezTo>
                  <a:cubicBezTo>
                    <a:pt x="1" y="2182"/>
                    <a:pt x="1306" y="2703"/>
                    <a:pt x="2092" y="2963"/>
                  </a:cubicBezTo>
                  <a:cubicBezTo>
                    <a:pt x="3608" y="3464"/>
                    <a:pt x="5404" y="3588"/>
                    <a:pt x="6825" y="3588"/>
                  </a:cubicBezTo>
                  <a:cubicBezTo>
                    <a:pt x="8101" y="3588"/>
                    <a:pt x="9076" y="3488"/>
                    <a:pt x="9277" y="3470"/>
                  </a:cubicBezTo>
                  <a:cubicBezTo>
                    <a:pt x="9312" y="3467"/>
                    <a:pt x="9347" y="3466"/>
                    <a:pt x="9384" y="3466"/>
                  </a:cubicBezTo>
                  <a:cubicBezTo>
                    <a:pt x="9801" y="3466"/>
                    <a:pt x="10342" y="3645"/>
                    <a:pt x="10342" y="3645"/>
                  </a:cubicBezTo>
                  <a:cubicBezTo>
                    <a:pt x="9142" y="940"/>
                    <a:pt x="5616" y="0"/>
                    <a:pt x="339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84"/>
            <p:cNvSpPr/>
            <p:nvPr/>
          </p:nvSpPr>
          <p:spPr>
            <a:xfrm>
              <a:off x="1280854" y="837876"/>
              <a:ext cx="379487" cy="286302"/>
            </a:xfrm>
            <a:custGeom>
              <a:avLst/>
              <a:gdLst/>
              <a:ahLst/>
              <a:cxnLst/>
              <a:rect l="l" t="t" r="r" b="b"/>
              <a:pathLst>
                <a:path w="8210" h="6194" extrusionOk="0">
                  <a:moveTo>
                    <a:pt x="8209" y="1"/>
                  </a:moveTo>
                  <a:lnTo>
                    <a:pt x="8209" y="1"/>
                  </a:lnTo>
                  <a:cubicBezTo>
                    <a:pt x="2796" y="26"/>
                    <a:pt x="238" y="2635"/>
                    <a:pt x="44" y="4098"/>
                  </a:cubicBezTo>
                  <a:cubicBezTo>
                    <a:pt x="1" y="4417"/>
                    <a:pt x="115" y="4721"/>
                    <a:pt x="561" y="4721"/>
                  </a:cubicBezTo>
                  <a:cubicBezTo>
                    <a:pt x="587" y="4721"/>
                    <a:pt x="615" y="4720"/>
                    <a:pt x="644" y="4717"/>
                  </a:cubicBezTo>
                  <a:cubicBezTo>
                    <a:pt x="970" y="4693"/>
                    <a:pt x="1240" y="4507"/>
                    <a:pt x="1534" y="4464"/>
                  </a:cubicBezTo>
                  <a:lnTo>
                    <a:pt x="1534" y="4464"/>
                  </a:lnTo>
                  <a:cubicBezTo>
                    <a:pt x="1591" y="4739"/>
                    <a:pt x="1516" y="5039"/>
                    <a:pt x="1561" y="5319"/>
                  </a:cubicBezTo>
                  <a:cubicBezTo>
                    <a:pt x="1568" y="5361"/>
                    <a:pt x="1576" y="5401"/>
                    <a:pt x="1587" y="5442"/>
                  </a:cubicBezTo>
                  <a:cubicBezTo>
                    <a:pt x="1650" y="5684"/>
                    <a:pt x="1790" y="5914"/>
                    <a:pt x="2046" y="6054"/>
                  </a:cubicBezTo>
                  <a:cubicBezTo>
                    <a:pt x="2226" y="6152"/>
                    <a:pt x="2427" y="6193"/>
                    <a:pt x="2636" y="6193"/>
                  </a:cubicBezTo>
                  <a:cubicBezTo>
                    <a:pt x="3379" y="6193"/>
                    <a:pt x="4241" y="5677"/>
                    <a:pt x="4752" y="5325"/>
                  </a:cubicBezTo>
                  <a:cubicBezTo>
                    <a:pt x="7146" y="3673"/>
                    <a:pt x="7562" y="959"/>
                    <a:pt x="7620" y="663"/>
                  </a:cubicBezTo>
                  <a:cubicBezTo>
                    <a:pt x="7677" y="367"/>
                    <a:pt x="8209" y="1"/>
                    <a:pt x="820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84"/>
            <p:cNvSpPr/>
            <p:nvPr/>
          </p:nvSpPr>
          <p:spPr>
            <a:xfrm>
              <a:off x="1390169" y="837876"/>
              <a:ext cx="270171" cy="292357"/>
            </a:xfrm>
            <a:custGeom>
              <a:avLst/>
              <a:gdLst/>
              <a:ahLst/>
              <a:cxnLst/>
              <a:rect l="l" t="t" r="r" b="b"/>
              <a:pathLst>
                <a:path w="5845" h="6325" extrusionOk="0">
                  <a:moveTo>
                    <a:pt x="5255" y="663"/>
                  </a:moveTo>
                  <a:cubicBezTo>
                    <a:pt x="5312" y="367"/>
                    <a:pt x="5844" y="1"/>
                    <a:pt x="5844" y="1"/>
                  </a:cubicBezTo>
                  <a:cubicBezTo>
                    <a:pt x="5133" y="4"/>
                    <a:pt x="4472" y="53"/>
                    <a:pt x="3859" y="137"/>
                  </a:cubicBezTo>
                  <a:cubicBezTo>
                    <a:pt x="4304" y="486"/>
                    <a:pt x="4322" y="1015"/>
                    <a:pt x="4284" y="1539"/>
                  </a:cubicBezTo>
                  <a:cubicBezTo>
                    <a:pt x="4223" y="2359"/>
                    <a:pt x="2815" y="4945"/>
                    <a:pt x="1469" y="5648"/>
                  </a:cubicBezTo>
                  <a:cubicBezTo>
                    <a:pt x="579" y="6113"/>
                    <a:pt x="558" y="6033"/>
                    <a:pt x="1" y="6167"/>
                  </a:cubicBezTo>
                  <a:cubicBezTo>
                    <a:pt x="794" y="6324"/>
                    <a:pt x="1812" y="5720"/>
                    <a:pt x="2387" y="5325"/>
                  </a:cubicBezTo>
                  <a:cubicBezTo>
                    <a:pt x="4781" y="3673"/>
                    <a:pt x="5197" y="959"/>
                    <a:pt x="5254" y="66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189007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84"/>
            <p:cNvSpPr/>
            <p:nvPr/>
          </p:nvSpPr>
          <p:spPr>
            <a:xfrm>
              <a:off x="1121065" y="1491593"/>
              <a:ext cx="364557" cy="405140"/>
            </a:xfrm>
            <a:custGeom>
              <a:avLst/>
              <a:gdLst/>
              <a:ahLst/>
              <a:cxnLst/>
              <a:rect l="l" t="t" r="r" b="b"/>
              <a:pathLst>
                <a:path w="7887" h="8765" extrusionOk="0">
                  <a:moveTo>
                    <a:pt x="7790" y="0"/>
                  </a:moveTo>
                  <a:cubicBezTo>
                    <a:pt x="6842" y="298"/>
                    <a:pt x="5936" y="745"/>
                    <a:pt x="5123" y="1325"/>
                  </a:cubicBezTo>
                  <a:cubicBezTo>
                    <a:pt x="4307" y="1899"/>
                    <a:pt x="3578" y="2594"/>
                    <a:pt x="2933" y="3353"/>
                  </a:cubicBezTo>
                  <a:cubicBezTo>
                    <a:pt x="2288" y="4114"/>
                    <a:pt x="1725" y="4942"/>
                    <a:pt x="1238" y="5810"/>
                  </a:cubicBezTo>
                  <a:cubicBezTo>
                    <a:pt x="751" y="6684"/>
                    <a:pt x="329" y="7575"/>
                    <a:pt x="0" y="8548"/>
                  </a:cubicBezTo>
                  <a:lnTo>
                    <a:pt x="745" y="8765"/>
                  </a:lnTo>
                  <a:cubicBezTo>
                    <a:pt x="1007" y="7875"/>
                    <a:pt x="1386" y="6971"/>
                    <a:pt x="1818" y="6122"/>
                  </a:cubicBezTo>
                  <a:cubicBezTo>
                    <a:pt x="2254" y="5268"/>
                    <a:pt x="2763" y="4450"/>
                    <a:pt x="3353" y="3695"/>
                  </a:cubicBezTo>
                  <a:cubicBezTo>
                    <a:pt x="3943" y="2941"/>
                    <a:pt x="4615" y="2249"/>
                    <a:pt x="5376" y="1667"/>
                  </a:cubicBezTo>
                  <a:cubicBezTo>
                    <a:pt x="6132" y="1079"/>
                    <a:pt x="6982" y="616"/>
                    <a:pt x="7886" y="291"/>
                  </a:cubicBezTo>
                  <a:lnTo>
                    <a:pt x="779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84"/>
            <p:cNvSpPr/>
            <p:nvPr/>
          </p:nvSpPr>
          <p:spPr>
            <a:xfrm>
              <a:off x="1373806" y="1434879"/>
              <a:ext cx="322864" cy="182533"/>
            </a:xfrm>
            <a:custGeom>
              <a:avLst/>
              <a:gdLst/>
              <a:ahLst/>
              <a:cxnLst/>
              <a:rect l="l" t="t" r="r" b="b"/>
              <a:pathLst>
                <a:path w="6985" h="3949" extrusionOk="0">
                  <a:moveTo>
                    <a:pt x="1192" y="1"/>
                  </a:moveTo>
                  <a:cubicBezTo>
                    <a:pt x="573" y="1"/>
                    <a:pt x="200" y="196"/>
                    <a:pt x="79" y="472"/>
                  </a:cubicBezTo>
                  <a:cubicBezTo>
                    <a:pt x="0" y="652"/>
                    <a:pt x="60" y="921"/>
                    <a:pt x="467" y="1190"/>
                  </a:cubicBezTo>
                  <a:cubicBezTo>
                    <a:pt x="724" y="1359"/>
                    <a:pt x="960" y="1401"/>
                    <a:pt x="1195" y="1542"/>
                  </a:cubicBezTo>
                  <a:cubicBezTo>
                    <a:pt x="1203" y="1740"/>
                    <a:pt x="1106" y="1880"/>
                    <a:pt x="1104" y="2076"/>
                  </a:cubicBezTo>
                  <a:cubicBezTo>
                    <a:pt x="1104" y="2104"/>
                    <a:pt x="1105" y="2135"/>
                    <a:pt x="1109" y="2166"/>
                  </a:cubicBezTo>
                  <a:cubicBezTo>
                    <a:pt x="1126" y="2349"/>
                    <a:pt x="1206" y="2568"/>
                    <a:pt x="1388" y="2798"/>
                  </a:cubicBezTo>
                  <a:cubicBezTo>
                    <a:pt x="1967" y="3533"/>
                    <a:pt x="3023" y="3794"/>
                    <a:pt x="3593" y="3891"/>
                  </a:cubicBezTo>
                  <a:cubicBezTo>
                    <a:pt x="3825" y="3931"/>
                    <a:pt x="4039" y="3949"/>
                    <a:pt x="4237" y="3949"/>
                  </a:cubicBezTo>
                  <a:cubicBezTo>
                    <a:pt x="5820" y="3949"/>
                    <a:pt x="6363" y="2816"/>
                    <a:pt x="6438" y="2686"/>
                  </a:cubicBezTo>
                  <a:cubicBezTo>
                    <a:pt x="6479" y="2615"/>
                    <a:pt x="6608" y="2597"/>
                    <a:pt x="6730" y="2597"/>
                  </a:cubicBezTo>
                  <a:cubicBezTo>
                    <a:pt x="6861" y="2597"/>
                    <a:pt x="6985" y="2617"/>
                    <a:pt x="6985" y="2617"/>
                  </a:cubicBezTo>
                  <a:cubicBezTo>
                    <a:pt x="4257" y="645"/>
                    <a:pt x="2317" y="1"/>
                    <a:pt x="119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84"/>
            <p:cNvSpPr/>
            <p:nvPr/>
          </p:nvSpPr>
          <p:spPr>
            <a:xfrm>
              <a:off x="1476789" y="1469499"/>
              <a:ext cx="219880" cy="161733"/>
            </a:xfrm>
            <a:custGeom>
              <a:avLst/>
              <a:gdLst/>
              <a:ahLst/>
              <a:cxnLst/>
              <a:rect l="l" t="t" r="r" b="b"/>
              <a:pathLst>
                <a:path w="4757" h="3499" extrusionOk="0">
                  <a:moveTo>
                    <a:pt x="1782" y="972"/>
                  </a:moveTo>
                  <a:cubicBezTo>
                    <a:pt x="1782" y="972"/>
                    <a:pt x="1" y="1482"/>
                    <a:pt x="232" y="2820"/>
                  </a:cubicBezTo>
                  <a:cubicBezTo>
                    <a:pt x="651" y="2998"/>
                    <a:pt x="1072" y="3092"/>
                    <a:pt x="1365" y="3142"/>
                  </a:cubicBezTo>
                  <a:cubicBezTo>
                    <a:pt x="3448" y="3499"/>
                    <a:pt x="4126" y="2084"/>
                    <a:pt x="4210" y="1937"/>
                  </a:cubicBezTo>
                  <a:cubicBezTo>
                    <a:pt x="4294" y="1790"/>
                    <a:pt x="4757" y="1868"/>
                    <a:pt x="4757" y="1868"/>
                  </a:cubicBezTo>
                  <a:cubicBezTo>
                    <a:pt x="4563" y="1730"/>
                    <a:pt x="4376" y="1598"/>
                    <a:pt x="4190" y="1472"/>
                  </a:cubicBezTo>
                  <a:cubicBezTo>
                    <a:pt x="3216" y="884"/>
                    <a:pt x="2207" y="304"/>
                    <a:pt x="2207" y="304"/>
                  </a:cubicBezTo>
                  <a:cubicBezTo>
                    <a:pt x="2207" y="304"/>
                    <a:pt x="1357" y="1"/>
                    <a:pt x="1782" y="97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189007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84"/>
            <p:cNvSpPr/>
            <p:nvPr/>
          </p:nvSpPr>
          <p:spPr>
            <a:xfrm>
              <a:off x="1373806" y="1414495"/>
              <a:ext cx="322864" cy="216737"/>
            </a:xfrm>
            <a:custGeom>
              <a:avLst/>
              <a:gdLst/>
              <a:ahLst/>
              <a:cxnLst/>
              <a:rect l="l" t="t" r="r" b="b"/>
              <a:pathLst>
                <a:path w="6985" h="4689" fill="none" extrusionOk="0">
                  <a:moveTo>
                    <a:pt x="1388" y="3239"/>
                  </a:moveTo>
                  <a:cubicBezTo>
                    <a:pt x="1967" y="3974"/>
                    <a:pt x="3023" y="4235"/>
                    <a:pt x="3593" y="4332"/>
                  </a:cubicBezTo>
                  <a:cubicBezTo>
                    <a:pt x="5676" y="4689"/>
                    <a:pt x="6354" y="3274"/>
                    <a:pt x="6438" y="3127"/>
                  </a:cubicBezTo>
                  <a:cubicBezTo>
                    <a:pt x="6522" y="2980"/>
                    <a:pt x="6985" y="3058"/>
                    <a:pt x="6985" y="3058"/>
                  </a:cubicBezTo>
                  <a:cubicBezTo>
                    <a:pt x="2757" y="1"/>
                    <a:pt x="421" y="134"/>
                    <a:pt x="79" y="913"/>
                  </a:cubicBezTo>
                  <a:cubicBezTo>
                    <a:pt x="0" y="1093"/>
                    <a:pt x="60" y="1362"/>
                    <a:pt x="467" y="1631"/>
                  </a:cubicBezTo>
                  <a:cubicBezTo>
                    <a:pt x="724" y="1800"/>
                    <a:pt x="960" y="1842"/>
                    <a:pt x="1195" y="1983"/>
                  </a:cubicBezTo>
                  <a:cubicBezTo>
                    <a:pt x="1203" y="2181"/>
                    <a:pt x="1106" y="2321"/>
                    <a:pt x="1104" y="2517"/>
                  </a:cubicBezTo>
                  <a:cubicBezTo>
                    <a:pt x="1104" y="2545"/>
                    <a:pt x="1105" y="2576"/>
                    <a:pt x="1109" y="2607"/>
                  </a:cubicBezTo>
                  <a:cubicBezTo>
                    <a:pt x="1126" y="2790"/>
                    <a:pt x="1206" y="3009"/>
                    <a:pt x="1388" y="323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84"/>
            <p:cNvSpPr/>
            <p:nvPr/>
          </p:nvSpPr>
          <p:spPr>
            <a:xfrm>
              <a:off x="926840" y="1747847"/>
              <a:ext cx="592434" cy="562805"/>
            </a:xfrm>
            <a:custGeom>
              <a:avLst/>
              <a:gdLst/>
              <a:ahLst/>
              <a:cxnLst/>
              <a:rect l="l" t="t" r="r" b="b"/>
              <a:pathLst>
                <a:path w="12817" h="12176" extrusionOk="0">
                  <a:moveTo>
                    <a:pt x="1143" y="1"/>
                  </a:moveTo>
                  <a:lnTo>
                    <a:pt x="275" y="7644"/>
                  </a:lnTo>
                  <a:cubicBezTo>
                    <a:pt x="1" y="10059"/>
                    <a:pt x="1890" y="12176"/>
                    <a:pt x="4321" y="12176"/>
                  </a:cubicBezTo>
                  <a:lnTo>
                    <a:pt x="8496" y="12176"/>
                  </a:lnTo>
                  <a:cubicBezTo>
                    <a:pt x="10926" y="12176"/>
                    <a:pt x="12816" y="10059"/>
                    <a:pt x="12542" y="7644"/>
                  </a:cubicBezTo>
                  <a:lnTo>
                    <a:pt x="11674" y="1"/>
                  </a:lnTo>
                  <a:cubicBezTo>
                    <a:pt x="11674" y="456"/>
                    <a:pt x="9316" y="824"/>
                    <a:pt x="6408" y="824"/>
                  </a:cubicBezTo>
                  <a:cubicBezTo>
                    <a:pt x="3501" y="824"/>
                    <a:pt x="1143" y="456"/>
                    <a:pt x="1143" y="1"/>
                  </a:cubicBezTo>
                  <a:close/>
                </a:path>
              </a:pathLst>
            </a:custGeom>
            <a:solidFill>
              <a:schemeClr val="accent1"/>
            </a:solidFill>
            <a:ln w="1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84"/>
            <p:cNvSpPr/>
            <p:nvPr/>
          </p:nvSpPr>
          <p:spPr>
            <a:xfrm>
              <a:off x="989240" y="2205028"/>
              <a:ext cx="342555" cy="101089"/>
            </a:xfrm>
            <a:custGeom>
              <a:avLst/>
              <a:gdLst/>
              <a:ahLst/>
              <a:cxnLst/>
              <a:rect l="l" t="t" r="r" b="b"/>
              <a:pathLst>
                <a:path w="7411" h="2187" extrusionOk="0">
                  <a:moveTo>
                    <a:pt x="700" y="0"/>
                  </a:moveTo>
                  <a:cubicBezTo>
                    <a:pt x="700" y="0"/>
                    <a:pt x="3432" y="274"/>
                    <a:pt x="6530" y="121"/>
                  </a:cubicBezTo>
                  <a:lnTo>
                    <a:pt x="7411" y="1579"/>
                  </a:lnTo>
                  <a:cubicBezTo>
                    <a:pt x="7411" y="1579"/>
                    <a:pt x="3766" y="2186"/>
                    <a:pt x="1884" y="1458"/>
                  </a:cubicBezTo>
                  <a:cubicBezTo>
                    <a:pt x="1" y="729"/>
                    <a:pt x="700" y="0"/>
                    <a:pt x="700" y="0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84"/>
            <p:cNvSpPr/>
            <p:nvPr/>
          </p:nvSpPr>
          <p:spPr>
            <a:xfrm>
              <a:off x="728733" y="1121309"/>
              <a:ext cx="445030" cy="474890"/>
            </a:xfrm>
            <a:custGeom>
              <a:avLst/>
              <a:gdLst/>
              <a:ahLst/>
              <a:cxnLst/>
              <a:rect l="l" t="t" r="r" b="b"/>
              <a:pathLst>
                <a:path w="9628" h="10274" extrusionOk="0">
                  <a:moveTo>
                    <a:pt x="8770" y="2964"/>
                  </a:moveTo>
                  <a:cubicBezTo>
                    <a:pt x="8501" y="2599"/>
                    <a:pt x="8081" y="2387"/>
                    <a:pt x="7643" y="2282"/>
                  </a:cubicBezTo>
                  <a:cubicBezTo>
                    <a:pt x="7569" y="2264"/>
                    <a:pt x="7494" y="2248"/>
                    <a:pt x="7420" y="2237"/>
                  </a:cubicBezTo>
                  <a:cubicBezTo>
                    <a:pt x="6917" y="2155"/>
                    <a:pt x="6386" y="2237"/>
                    <a:pt x="5891" y="2138"/>
                  </a:cubicBezTo>
                  <a:cubicBezTo>
                    <a:pt x="5946" y="1731"/>
                    <a:pt x="6257" y="1368"/>
                    <a:pt x="6278" y="918"/>
                  </a:cubicBezTo>
                  <a:cubicBezTo>
                    <a:pt x="6310" y="205"/>
                    <a:pt x="5729" y="0"/>
                    <a:pt x="5126" y="39"/>
                  </a:cubicBezTo>
                  <a:cubicBezTo>
                    <a:pt x="4948" y="50"/>
                    <a:pt x="4761" y="78"/>
                    <a:pt x="4567" y="119"/>
                  </a:cubicBezTo>
                  <a:cubicBezTo>
                    <a:pt x="5166" y="83"/>
                    <a:pt x="5743" y="290"/>
                    <a:pt x="5711" y="999"/>
                  </a:cubicBezTo>
                  <a:cubicBezTo>
                    <a:pt x="5690" y="1450"/>
                    <a:pt x="5379" y="1812"/>
                    <a:pt x="5324" y="2220"/>
                  </a:cubicBezTo>
                  <a:cubicBezTo>
                    <a:pt x="5819" y="2317"/>
                    <a:pt x="6350" y="2236"/>
                    <a:pt x="6853" y="2317"/>
                  </a:cubicBezTo>
                  <a:cubicBezTo>
                    <a:pt x="6927" y="2330"/>
                    <a:pt x="7002" y="2344"/>
                    <a:pt x="7076" y="2362"/>
                  </a:cubicBezTo>
                  <a:cubicBezTo>
                    <a:pt x="7514" y="2467"/>
                    <a:pt x="7935" y="2679"/>
                    <a:pt x="8203" y="3046"/>
                  </a:cubicBezTo>
                  <a:cubicBezTo>
                    <a:pt x="9061" y="4213"/>
                    <a:pt x="7858" y="5877"/>
                    <a:pt x="7099" y="6754"/>
                  </a:cubicBezTo>
                  <a:cubicBezTo>
                    <a:pt x="4986" y="9196"/>
                    <a:pt x="1687" y="10001"/>
                    <a:pt x="0" y="10273"/>
                  </a:cubicBezTo>
                  <a:cubicBezTo>
                    <a:pt x="1382" y="10102"/>
                    <a:pt x="5279" y="9432"/>
                    <a:pt x="7666" y="6673"/>
                  </a:cubicBezTo>
                  <a:cubicBezTo>
                    <a:pt x="8424" y="5795"/>
                    <a:pt x="9627" y="4131"/>
                    <a:pt x="8770" y="296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189007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84"/>
            <p:cNvSpPr/>
            <p:nvPr/>
          </p:nvSpPr>
          <p:spPr>
            <a:xfrm>
              <a:off x="638508" y="1121355"/>
              <a:ext cx="535257" cy="512885"/>
            </a:xfrm>
            <a:custGeom>
              <a:avLst/>
              <a:gdLst/>
              <a:ahLst/>
              <a:cxnLst/>
              <a:rect l="l" t="t" r="r" b="b"/>
              <a:pathLst>
                <a:path w="11580" h="11096" fill="none" extrusionOk="0">
                  <a:moveTo>
                    <a:pt x="9595" y="2281"/>
                  </a:moveTo>
                  <a:cubicBezTo>
                    <a:pt x="9521" y="2263"/>
                    <a:pt x="9446" y="2247"/>
                    <a:pt x="9372" y="2236"/>
                  </a:cubicBezTo>
                  <a:cubicBezTo>
                    <a:pt x="8869" y="2154"/>
                    <a:pt x="8338" y="2236"/>
                    <a:pt x="7843" y="2138"/>
                  </a:cubicBezTo>
                  <a:cubicBezTo>
                    <a:pt x="7898" y="1730"/>
                    <a:pt x="8209" y="1367"/>
                    <a:pt x="8230" y="917"/>
                  </a:cubicBezTo>
                  <a:cubicBezTo>
                    <a:pt x="8262" y="204"/>
                    <a:pt x="7681" y="1"/>
                    <a:pt x="7078" y="39"/>
                  </a:cubicBezTo>
                  <a:cubicBezTo>
                    <a:pt x="4476" y="202"/>
                    <a:pt x="0" y="3571"/>
                    <a:pt x="350" y="11096"/>
                  </a:cubicBezTo>
                  <a:cubicBezTo>
                    <a:pt x="350" y="11096"/>
                    <a:pt x="967" y="10383"/>
                    <a:pt x="1492" y="10324"/>
                  </a:cubicBezTo>
                  <a:cubicBezTo>
                    <a:pt x="2016" y="10264"/>
                    <a:pt x="6840" y="9882"/>
                    <a:pt x="9618" y="6672"/>
                  </a:cubicBezTo>
                  <a:cubicBezTo>
                    <a:pt x="10376" y="5794"/>
                    <a:pt x="11579" y="4131"/>
                    <a:pt x="10722" y="2964"/>
                  </a:cubicBezTo>
                  <a:cubicBezTo>
                    <a:pt x="10453" y="2598"/>
                    <a:pt x="10033" y="2386"/>
                    <a:pt x="9595" y="2281"/>
                  </a:cubicBezTo>
                  <a:close/>
                  <a:moveTo>
                    <a:pt x="2761" y="5714"/>
                  </a:moveTo>
                  <a:cubicBezTo>
                    <a:pt x="2482" y="5814"/>
                    <a:pt x="2212" y="5760"/>
                    <a:pt x="2157" y="5593"/>
                  </a:cubicBezTo>
                  <a:cubicBezTo>
                    <a:pt x="2103" y="5428"/>
                    <a:pt x="2285" y="5211"/>
                    <a:pt x="2564" y="5113"/>
                  </a:cubicBezTo>
                  <a:cubicBezTo>
                    <a:pt x="2843" y="5013"/>
                    <a:pt x="3113" y="5067"/>
                    <a:pt x="3168" y="5233"/>
                  </a:cubicBezTo>
                  <a:cubicBezTo>
                    <a:pt x="3222" y="5398"/>
                    <a:pt x="3040" y="5615"/>
                    <a:pt x="2761" y="5714"/>
                  </a:cubicBezTo>
                  <a:close/>
                  <a:moveTo>
                    <a:pt x="3628" y="4353"/>
                  </a:moveTo>
                  <a:cubicBezTo>
                    <a:pt x="3145" y="4730"/>
                    <a:pt x="2637" y="4874"/>
                    <a:pt x="2493" y="4676"/>
                  </a:cubicBezTo>
                  <a:cubicBezTo>
                    <a:pt x="2350" y="4476"/>
                    <a:pt x="2625" y="4011"/>
                    <a:pt x="3108" y="3635"/>
                  </a:cubicBezTo>
                  <a:cubicBezTo>
                    <a:pt x="3591" y="3259"/>
                    <a:pt x="4100" y="3114"/>
                    <a:pt x="4243" y="3312"/>
                  </a:cubicBezTo>
                  <a:cubicBezTo>
                    <a:pt x="4387" y="3511"/>
                    <a:pt x="4112" y="3977"/>
                    <a:pt x="3628" y="4353"/>
                  </a:cubicBezTo>
                  <a:close/>
                  <a:moveTo>
                    <a:pt x="7437" y="6334"/>
                  </a:moveTo>
                  <a:cubicBezTo>
                    <a:pt x="7232" y="6323"/>
                    <a:pt x="7083" y="6016"/>
                    <a:pt x="7106" y="5648"/>
                  </a:cubicBezTo>
                  <a:cubicBezTo>
                    <a:pt x="7127" y="5281"/>
                    <a:pt x="7312" y="4993"/>
                    <a:pt x="7517" y="5004"/>
                  </a:cubicBezTo>
                  <a:cubicBezTo>
                    <a:pt x="7722" y="5015"/>
                    <a:pt x="7871" y="5322"/>
                    <a:pt x="7849" y="5689"/>
                  </a:cubicBezTo>
                  <a:cubicBezTo>
                    <a:pt x="7827" y="6056"/>
                    <a:pt x="7642" y="6344"/>
                    <a:pt x="7437" y="63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84"/>
            <p:cNvSpPr/>
            <p:nvPr/>
          </p:nvSpPr>
          <p:spPr>
            <a:xfrm>
              <a:off x="670108" y="1248894"/>
              <a:ext cx="295547" cy="328503"/>
            </a:xfrm>
            <a:custGeom>
              <a:avLst/>
              <a:gdLst/>
              <a:ahLst/>
              <a:cxnLst/>
              <a:rect l="l" t="t" r="r" b="b"/>
              <a:pathLst>
                <a:path w="6394" h="7107" fill="none" extrusionOk="0">
                  <a:moveTo>
                    <a:pt x="6394" y="0"/>
                  </a:moveTo>
                  <a:cubicBezTo>
                    <a:pt x="6394" y="0"/>
                    <a:pt x="2030" y="3290"/>
                    <a:pt x="0" y="710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84"/>
            <p:cNvSpPr/>
            <p:nvPr/>
          </p:nvSpPr>
          <p:spPr>
            <a:xfrm>
              <a:off x="1351804" y="832792"/>
              <a:ext cx="308535" cy="211468"/>
            </a:xfrm>
            <a:custGeom>
              <a:avLst/>
              <a:gdLst/>
              <a:ahLst/>
              <a:cxnLst/>
              <a:rect l="l" t="t" r="r" b="b"/>
              <a:pathLst>
                <a:path w="6675" h="4575" fill="none" extrusionOk="0">
                  <a:moveTo>
                    <a:pt x="0" y="4574"/>
                  </a:moveTo>
                  <a:cubicBezTo>
                    <a:pt x="0" y="4574"/>
                    <a:pt x="3294" y="1"/>
                    <a:pt x="6674" y="11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84"/>
            <p:cNvSpPr/>
            <p:nvPr/>
          </p:nvSpPr>
          <p:spPr>
            <a:xfrm>
              <a:off x="1428995" y="1491778"/>
              <a:ext cx="267674" cy="64111"/>
            </a:xfrm>
            <a:custGeom>
              <a:avLst/>
              <a:gdLst/>
              <a:ahLst/>
              <a:cxnLst/>
              <a:rect l="l" t="t" r="r" b="b"/>
              <a:pathLst>
                <a:path w="5791" h="1387" fill="none" extrusionOk="0">
                  <a:moveTo>
                    <a:pt x="1" y="311"/>
                  </a:moveTo>
                  <a:cubicBezTo>
                    <a:pt x="1" y="311"/>
                    <a:pt x="2628" y="1"/>
                    <a:pt x="5791" y="138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84"/>
            <p:cNvSpPr/>
            <p:nvPr/>
          </p:nvSpPr>
          <p:spPr>
            <a:xfrm>
              <a:off x="683019" y="759206"/>
              <a:ext cx="505813" cy="132011"/>
            </a:xfrm>
            <a:custGeom>
              <a:avLst/>
              <a:gdLst/>
              <a:ahLst/>
              <a:cxnLst/>
              <a:rect l="l" t="t" r="r" b="b"/>
              <a:pathLst>
                <a:path w="10943" h="2856" fill="none" extrusionOk="0">
                  <a:moveTo>
                    <a:pt x="1" y="1697"/>
                  </a:moveTo>
                  <a:cubicBezTo>
                    <a:pt x="1" y="1697"/>
                    <a:pt x="5156" y="1"/>
                    <a:pt x="10942" y="285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84"/>
            <p:cNvSpPr/>
            <p:nvPr/>
          </p:nvSpPr>
          <p:spPr>
            <a:xfrm>
              <a:off x="1254369" y="1767353"/>
              <a:ext cx="228385" cy="543299"/>
            </a:xfrm>
            <a:custGeom>
              <a:avLst/>
              <a:gdLst/>
              <a:ahLst/>
              <a:cxnLst/>
              <a:rect l="l" t="t" r="r" b="b"/>
              <a:pathLst>
                <a:path w="4941" h="11754" extrusionOk="0">
                  <a:moveTo>
                    <a:pt x="4666" y="7222"/>
                  </a:moveTo>
                  <a:lnTo>
                    <a:pt x="3846" y="0"/>
                  </a:lnTo>
                  <a:cubicBezTo>
                    <a:pt x="3272" y="150"/>
                    <a:pt x="2403" y="269"/>
                    <a:pt x="1361" y="337"/>
                  </a:cubicBezTo>
                  <a:lnTo>
                    <a:pt x="2193" y="7667"/>
                  </a:lnTo>
                  <a:cubicBezTo>
                    <a:pt x="2393" y="9417"/>
                    <a:pt x="1456" y="11009"/>
                    <a:pt x="1" y="11754"/>
                  </a:cubicBezTo>
                  <a:lnTo>
                    <a:pt x="620" y="11754"/>
                  </a:lnTo>
                  <a:cubicBezTo>
                    <a:pt x="3052" y="11754"/>
                    <a:pt x="4941" y="9637"/>
                    <a:pt x="4666" y="722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84"/>
            <p:cNvSpPr/>
            <p:nvPr/>
          </p:nvSpPr>
          <p:spPr>
            <a:xfrm>
              <a:off x="969550" y="1801000"/>
              <a:ext cx="502213" cy="117624"/>
            </a:xfrm>
            <a:custGeom>
              <a:avLst/>
              <a:gdLst/>
              <a:ahLst/>
              <a:cxnLst/>
              <a:rect l="l" t="t" r="r" b="b"/>
              <a:pathLst>
                <a:path w="11814" h="2545" fill="none" extrusionOk="0">
                  <a:moveTo>
                    <a:pt x="0" y="35"/>
                  </a:moveTo>
                  <a:cubicBezTo>
                    <a:pt x="700" y="414"/>
                    <a:pt x="2" y="1561"/>
                    <a:pt x="951" y="1860"/>
                  </a:cubicBezTo>
                  <a:cubicBezTo>
                    <a:pt x="1381" y="1996"/>
                    <a:pt x="2231" y="825"/>
                    <a:pt x="2824" y="940"/>
                  </a:cubicBezTo>
                  <a:cubicBezTo>
                    <a:pt x="3302" y="1033"/>
                    <a:pt x="3639" y="2451"/>
                    <a:pt x="4210" y="2501"/>
                  </a:cubicBezTo>
                  <a:cubicBezTo>
                    <a:pt x="4707" y="2545"/>
                    <a:pt x="5289" y="1217"/>
                    <a:pt x="5851" y="1210"/>
                  </a:cubicBezTo>
                  <a:cubicBezTo>
                    <a:pt x="6355" y="1205"/>
                    <a:pt x="6966" y="2524"/>
                    <a:pt x="7519" y="2464"/>
                  </a:cubicBezTo>
                  <a:cubicBezTo>
                    <a:pt x="8024" y="2409"/>
                    <a:pt x="8339" y="992"/>
                    <a:pt x="8880" y="881"/>
                  </a:cubicBezTo>
                  <a:cubicBezTo>
                    <a:pt x="9381" y="778"/>
                    <a:pt x="10227" y="1960"/>
                    <a:pt x="10754" y="1801"/>
                  </a:cubicBezTo>
                  <a:cubicBezTo>
                    <a:pt x="11244" y="1654"/>
                    <a:pt x="11302" y="203"/>
                    <a:pt x="11813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84"/>
            <p:cNvSpPr/>
            <p:nvPr/>
          </p:nvSpPr>
          <p:spPr>
            <a:xfrm>
              <a:off x="959925" y="1963150"/>
              <a:ext cx="525693" cy="117676"/>
            </a:xfrm>
            <a:custGeom>
              <a:avLst/>
              <a:gdLst/>
              <a:ahLst/>
              <a:cxnLst/>
              <a:rect l="l" t="t" r="r" b="b"/>
              <a:pathLst>
                <a:path w="11814" h="2546" fill="none" extrusionOk="0">
                  <a:moveTo>
                    <a:pt x="0" y="35"/>
                  </a:moveTo>
                  <a:cubicBezTo>
                    <a:pt x="700" y="415"/>
                    <a:pt x="2" y="1561"/>
                    <a:pt x="951" y="1860"/>
                  </a:cubicBezTo>
                  <a:cubicBezTo>
                    <a:pt x="1381" y="1996"/>
                    <a:pt x="2231" y="825"/>
                    <a:pt x="2824" y="940"/>
                  </a:cubicBezTo>
                  <a:cubicBezTo>
                    <a:pt x="3302" y="1033"/>
                    <a:pt x="3639" y="2450"/>
                    <a:pt x="4210" y="2501"/>
                  </a:cubicBezTo>
                  <a:cubicBezTo>
                    <a:pt x="4707" y="2546"/>
                    <a:pt x="5289" y="1218"/>
                    <a:pt x="5851" y="1211"/>
                  </a:cubicBezTo>
                  <a:cubicBezTo>
                    <a:pt x="6355" y="1205"/>
                    <a:pt x="6966" y="2524"/>
                    <a:pt x="7519" y="2464"/>
                  </a:cubicBezTo>
                  <a:cubicBezTo>
                    <a:pt x="8024" y="2409"/>
                    <a:pt x="8339" y="993"/>
                    <a:pt x="8880" y="881"/>
                  </a:cubicBezTo>
                  <a:cubicBezTo>
                    <a:pt x="9381" y="778"/>
                    <a:pt x="10227" y="1960"/>
                    <a:pt x="10754" y="1802"/>
                  </a:cubicBezTo>
                  <a:cubicBezTo>
                    <a:pt x="11244" y="1654"/>
                    <a:pt x="11302" y="203"/>
                    <a:pt x="11813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84"/>
            <p:cNvSpPr/>
            <p:nvPr/>
          </p:nvSpPr>
          <p:spPr>
            <a:xfrm>
              <a:off x="940225" y="2125100"/>
              <a:ext cx="569515" cy="117874"/>
            </a:xfrm>
            <a:custGeom>
              <a:avLst/>
              <a:gdLst/>
              <a:ahLst/>
              <a:cxnLst/>
              <a:rect l="l" t="t" r="r" b="b"/>
              <a:pathLst>
                <a:path w="12488" h="2550" fill="none" extrusionOk="0">
                  <a:moveTo>
                    <a:pt x="1" y="33"/>
                  </a:moveTo>
                  <a:cubicBezTo>
                    <a:pt x="744" y="415"/>
                    <a:pt x="55" y="1569"/>
                    <a:pt x="1057" y="1869"/>
                  </a:cubicBezTo>
                  <a:cubicBezTo>
                    <a:pt x="1511" y="2005"/>
                    <a:pt x="2371" y="830"/>
                    <a:pt x="2997" y="945"/>
                  </a:cubicBezTo>
                  <a:cubicBezTo>
                    <a:pt x="3499" y="1038"/>
                    <a:pt x="3872" y="2455"/>
                    <a:pt x="4472" y="2506"/>
                  </a:cubicBezTo>
                  <a:cubicBezTo>
                    <a:pt x="4994" y="2549"/>
                    <a:pt x="5600" y="1222"/>
                    <a:pt x="6189" y="1215"/>
                  </a:cubicBezTo>
                  <a:cubicBezTo>
                    <a:pt x="6720" y="1210"/>
                    <a:pt x="7353" y="2529"/>
                    <a:pt x="7932" y="2469"/>
                  </a:cubicBezTo>
                  <a:cubicBezTo>
                    <a:pt x="8464" y="2414"/>
                    <a:pt x="8816" y="996"/>
                    <a:pt x="9385" y="885"/>
                  </a:cubicBezTo>
                  <a:cubicBezTo>
                    <a:pt x="9911" y="783"/>
                    <a:pt x="10769" y="1968"/>
                    <a:pt x="11324" y="1810"/>
                  </a:cubicBezTo>
                  <a:cubicBezTo>
                    <a:pt x="11842" y="1662"/>
                    <a:pt x="11947" y="203"/>
                    <a:pt x="12487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84"/>
            <p:cNvSpPr/>
            <p:nvPr/>
          </p:nvSpPr>
          <p:spPr>
            <a:xfrm>
              <a:off x="926840" y="1747847"/>
              <a:ext cx="592434" cy="562805"/>
            </a:xfrm>
            <a:custGeom>
              <a:avLst/>
              <a:gdLst/>
              <a:ahLst/>
              <a:cxnLst/>
              <a:rect l="l" t="t" r="r" b="b"/>
              <a:pathLst>
                <a:path w="12817" h="12176" fill="none" extrusionOk="0">
                  <a:moveTo>
                    <a:pt x="12542" y="7644"/>
                  </a:moveTo>
                  <a:lnTo>
                    <a:pt x="11674" y="1"/>
                  </a:lnTo>
                  <a:cubicBezTo>
                    <a:pt x="11674" y="456"/>
                    <a:pt x="9316" y="824"/>
                    <a:pt x="6408" y="824"/>
                  </a:cubicBezTo>
                  <a:cubicBezTo>
                    <a:pt x="3501" y="824"/>
                    <a:pt x="1143" y="456"/>
                    <a:pt x="1143" y="1"/>
                  </a:cubicBezTo>
                  <a:lnTo>
                    <a:pt x="275" y="7644"/>
                  </a:lnTo>
                  <a:cubicBezTo>
                    <a:pt x="1" y="10059"/>
                    <a:pt x="1890" y="12176"/>
                    <a:pt x="4321" y="12176"/>
                  </a:cubicBezTo>
                  <a:lnTo>
                    <a:pt x="8496" y="12176"/>
                  </a:lnTo>
                  <a:cubicBezTo>
                    <a:pt x="10926" y="12176"/>
                    <a:pt x="12816" y="10059"/>
                    <a:pt x="12542" y="76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84"/>
            <p:cNvSpPr/>
            <p:nvPr/>
          </p:nvSpPr>
          <p:spPr>
            <a:xfrm>
              <a:off x="1262457" y="1182692"/>
              <a:ext cx="478033" cy="190021"/>
            </a:xfrm>
            <a:custGeom>
              <a:avLst/>
              <a:gdLst/>
              <a:ahLst/>
              <a:cxnLst/>
              <a:rect l="l" t="t" r="r" b="b"/>
              <a:pathLst>
                <a:path w="10342" h="4111" extrusionOk="0">
                  <a:moveTo>
                    <a:pt x="425" y="1816"/>
                  </a:moveTo>
                  <a:cubicBezTo>
                    <a:pt x="1" y="2379"/>
                    <a:pt x="1306" y="2900"/>
                    <a:pt x="2092" y="3160"/>
                  </a:cubicBezTo>
                  <a:cubicBezTo>
                    <a:pt x="4968" y="4111"/>
                    <a:pt x="8852" y="3705"/>
                    <a:pt x="9277" y="3667"/>
                  </a:cubicBezTo>
                  <a:cubicBezTo>
                    <a:pt x="9703" y="3630"/>
                    <a:pt x="10342" y="3842"/>
                    <a:pt x="10342" y="3842"/>
                  </a:cubicBezTo>
                  <a:cubicBezTo>
                    <a:pt x="9001" y="818"/>
                    <a:pt x="4751" y="0"/>
                    <a:pt x="2667" y="235"/>
                  </a:cubicBezTo>
                  <a:cubicBezTo>
                    <a:pt x="2184" y="290"/>
                    <a:pt x="1770" y="438"/>
                    <a:pt x="1949" y="717"/>
                  </a:cubicBezTo>
                  <a:cubicBezTo>
                    <a:pt x="2061" y="893"/>
                    <a:pt x="2385" y="1002"/>
                    <a:pt x="2516" y="1156"/>
                  </a:cubicBezTo>
                  <a:cubicBezTo>
                    <a:pt x="2146" y="1253"/>
                    <a:pt x="1710" y="1282"/>
                    <a:pt x="1332" y="1373"/>
                  </a:cubicBezTo>
                  <a:cubicBezTo>
                    <a:pt x="1276" y="1386"/>
                    <a:pt x="1221" y="1399"/>
                    <a:pt x="1166" y="1415"/>
                  </a:cubicBezTo>
                  <a:cubicBezTo>
                    <a:pt x="843" y="1508"/>
                    <a:pt x="558" y="1640"/>
                    <a:pt x="425" y="1816"/>
                  </a:cubicBezTo>
                  <a:close/>
                  <a:moveTo>
                    <a:pt x="6863" y="1843"/>
                  </a:moveTo>
                  <a:cubicBezTo>
                    <a:pt x="6871" y="1771"/>
                    <a:pt x="7071" y="1719"/>
                    <a:pt x="7312" y="1725"/>
                  </a:cubicBezTo>
                  <a:cubicBezTo>
                    <a:pt x="7554" y="1733"/>
                    <a:pt x="7744" y="1797"/>
                    <a:pt x="7737" y="1870"/>
                  </a:cubicBezTo>
                  <a:cubicBezTo>
                    <a:pt x="7729" y="1942"/>
                    <a:pt x="7528" y="1994"/>
                    <a:pt x="7288" y="1986"/>
                  </a:cubicBezTo>
                  <a:cubicBezTo>
                    <a:pt x="7047" y="1980"/>
                    <a:pt x="6856" y="1915"/>
                    <a:pt x="6863" y="1843"/>
                  </a:cubicBezTo>
                  <a:close/>
                  <a:moveTo>
                    <a:pt x="5604" y="1207"/>
                  </a:moveTo>
                  <a:cubicBezTo>
                    <a:pt x="5674" y="1111"/>
                    <a:pt x="6106" y="1109"/>
                    <a:pt x="6566" y="1202"/>
                  </a:cubicBezTo>
                  <a:cubicBezTo>
                    <a:pt x="7028" y="1296"/>
                    <a:pt x="7345" y="1449"/>
                    <a:pt x="7274" y="1544"/>
                  </a:cubicBezTo>
                  <a:cubicBezTo>
                    <a:pt x="7204" y="1639"/>
                    <a:pt x="6772" y="1641"/>
                    <a:pt x="6311" y="1547"/>
                  </a:cubicBezTo>
                  <a:cubicBezTo>
                    <a:pt x="5849" y="1454"/>
                    <a:pt x="5533" y="1302"/>
                    <a:pt x="5604" y="1207"/>
                  </a:cubicBezTo>
                  <a:close/>
                  <a:moveTo>
                    <a:pt x="3273" y="2565"/>
                  </a:moveTo>
                  <a:cubicBezTo>
                    <a:pt x="3177" y="2422"/>
                    <a:pt x="3228" y="2283"/>
                    <a:pt x="3388" y="2255"/>
                  </a:cubicBezTo>
                  <a:cubicBezTo>
                    <a:pt x="3548" y="2227"/>
                    <a:pt x="3754" y="2320"/>
                    <a:pt x="3850" y="2463"/>
                  </a:cubicBezTo>
                  <a:cubicBezTo>
                    <a:pt x="3947" y="2606"/>
                    <a:pt x="3896" y="2745"/>
                    <a:pt x="3737" y="2773"/>
                  </a:cubicBezTo>
                  <a:cubicBezTo>
                    <a:pt x="3577" y="2801"/>
                    <a:pt x="3370" y="2708"/>
                    <a:pt x="3273" y="256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189007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84"/>
            <p:cNvSpPr/>
            <p:nvPr/>
          </p:nvSpPr>
          <p:spPr>
            <a:xfrm>
              <a:off x="1262457" y="1182692"/>
              <a:ext cx="478033" cy="190021"/>
            </a:xfrm>
            <a:custGeom>
              <a:avLst/>
              <a:gdLst/>
              <a:ahLst/>
              <a:cxnLst/>
              <a:rect l="l" t="t" r="r" b="b"/>
              <a:pathLst>
                <a:path w="10342" h="4111" fill="none" extrusionOk="0">
                  <a:moveTo>
                    <a:pt x="425" y="1816"/>
                  </a:moveTo>
                  <a:cubicBezTo>
                    <a:pt x="1" y="2379"/>
                    <a:pt x="1306" y="2900"/>
                    <a:pt x="2092" y="3160"/>
                  </a:cubicBezTo>
                  <a:cubicBezTo>
                    <a:pt x="4968" y="4111"/>
                    <a:pt x="8852" y="3705"/>
                    <a:pt x="9277" y="3667"/>
                  </a:cubicBezTo>
                  <a:cubicBezTo>
                    <a:pt x="9703" y="3630"/>
                    <a:pt x="10342" y="3842"/>
                    <a:pt x="10342" y="3842"/>
                  </a:cubicBezTo>
                  <a:cubicBezTo>
                    <a:pt x="9001" y="818"/>
                    <a:pt x="4751" y="0"/>
                    <a:pt x="2667" y="235"/>
                  </a:cubicBezTo>
                  <a:cubicBezTo>
                    <a:pt x="2184" y="290"/>
                    <a:pt x="1770" y="438"/>
                    <a:pt x="1949" y="717"/>
                  </a:cubicBezTo>
                  <a:cubicBezTo>
                    <a:pt x="2061" y="893"/>
                    <a:pt x="2385" y="1002"/>
                    <a:pt x="2516" y="1156"/>
                  </a:cubicBezTo>
                  <a:cubicBezTo>
                    <a:pt x="2146" y="1253"/>
                    <a:pt x="1710" y="1282"/>
                    <a:pt x="1332" y="1373"/>
                  </a:cubicBezTo>
                  <a:cubicBezTo>
                    <a:pt x="1276" y="1386"/>
                    <a:pt x="1221" y="1399"/>
                    <a:pt x="1166" y="1415"/>
                  </a:cubicBezTo>
                  <a:cubicBezTo>
                    <a:pt x="843" y="1508"/>
                    <a:pt x="558" y="1640"/>
                    <a:pt x="425" y="1816"/>
                  </a:cubicBezTo>
                  <a:close/>
                  <a:moveTo>
                    <a:pt x="6863" y="1843"/>
                  </a:moveTo>
                  <a:cubicBezTo>
                    <a:pt x="6871" y="1771"/>
                    <a:pt x="7071" y="1719"/>
                    <a:pt x="7312" y="1725"/>
                  </a:cubicBezTo>
                  <a:cubicBezTo>
                    <a:pt x="7554" y="1733"/>
                    <a:pt x="7744" y="1797"/>
                    <a:pt x="7737" y="1870"/>
                  </a:cubicBezTo>
                  <a:cubicBezTo>
                    <a:pt x="7729" y="1942"/>
                    <a:pt x="7528" y="1994"/>
                    <a:pt x="7288" y="1986"/>
                  </a:cubicBezTo>
                  <a:cubicBezTo>
                    <a:pt x="7047" y="1980"/>
                    <a:pt x="6856" y="1915"/>
                    <a:pt x="6863" y="1843"/>
                  </a:cubicBezTo>
                  <a:close/>
                  <a:moveTo>
                    <a:pt x="5604" y="1207"/>
                  </a:moveTo>
                  <a:cubicBezTo>
                    <a:pt x="5674" y="1111"/>
                    <a:pt x="6106" y="1109"/>
                    <a:pt x="6566" y="1202"/>
                  </a:cubicBezTo>
                  <a:cubicBezTo>
                    <a:pt x="7028" y="1296"/>
                    <a:pt x="7345" y="1449"/>
                    <a:pt x="7274" y="1544"/>
                  </a:cubicBezTo>
                  <a:cubicBezTo>
                    <a:pt x="7204" y="1639"/>
                    <a:pt x="6772" y="1641"/>
                    <a:pt x="6311" y="1547"/>
                  </a:cubicBezTo>
                  <a:cubicBezTo>
                    <a:pt x="5849" y="1454"/>
                    <a:pt x="5533" y="1302"/>
                    <a:pt x="5604" y="1207"/>
                  </a:cubicBezTo>
                  <a:close/>
                  <a:moveTo>
                    <a:pt x="3273" y="2565"/>
                  </a:moveTo>
                  <a:cubicBezTo>
                    <a:pt x="3177" y="2422"/>
                    <a:pt x="3228" y="2283"/>
                    <a:pt x="3388" y="2255"/>
                  </a:cubicBezTo>
                  <a:cubicBezTo>
                    <a:pt x="3548" y="2227"/>
                    <a:pt x="3754" y="2320"/>
                    <a:pt x="3850" y="2463"/>
                  </a:cubicBezTo>
                  <a:cubicBezTo>
                    <a:pt x="3947" y="2606"/>
                    <a:pt x="3896" y="2745"/>
                    <a:pt x="3737" y="2773"/>
                  </a:cubicBezTo>
                  <a:cubicBezTo>
                    <a:pt x="3577" y="2801"/>
                    <a:pt x="3370" y="2708"/>
                    <a:pt x="3273" y="256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84"/>
            <p:cNvSpPr/>
            <p:nvPr/>
          </p:nvSpPr>
          <p:spPr>
            <a:xfrm>
              <a:off x="1378706" y="1236124"/>
              <a:ext cx="361784" cy="124154"/>
            </a:xfrm>
            <a:custGeom>
              <a:avLst/>
              <a:gdLst/>
              <a:ahLst/>
              <a:cxnLst/>
              <a:rect l="l" t="t" r="r" b="b"/>
              <a:pathLst>
                <a:path w="7827" h="2686" fill="none" extrusionOk="0">
                  <a:moveTo>
                    <a:pt x="1" y="0"/>
                  </a:moveTo>
                  <a:cubicBezTo>
                    <a:pt x="1" y="0"/>
                    <a:pt x="7236" y="1616"/>
                    <a:pt x="7827" y="268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84"/>
            <p:cNvSpPr/>
            <p:nvPr/>
          </p:nvSpPr>
          <p:spPr>
            <a:xfrm>
              <a:off x="1280761" y="837876"/>
              <a:ext cx="379579" cy="300400"/>
            </a:xfrm>
            <a:custGeom>
              <a:avLst/>
              <a:gdLst/>
              <a:ahLst/>
              <a:cxnLst/>
              <a:rect l="l" t="t" r="r" b="b"/>
              <a:pathLst>
                <a:path w="8212" h="6499" fill="none" extrusionOk="0">
                  <a:moveTo>
                    <a:pt x="2048" y="6054"/>
                  </a:moveTo>
                  <a:cubicBezTo>
                    <a:pt x="2865" y="6499"/>
                    <a:pt x="4098" y="5776"/>
                    <a:pt x="4754" y="5325"/>
                  </a:cubicBezTo>
                  <a:cubicBezTo>
                    <a:pt x="7148" y="3673"/>
                    <a:pt x="7564" y="959"/>
                    <a:pt x="7622" y="663"/>
                  </a:cubicBezTo>
                  <a:cubicBezTo>
                    <a:pt x="7679" y="367"/>
                    <a:pt x="8211" y="1"/>
                    <a:pt x="8211" y="1"/>
                  </a:cubicBezTo>
                  <a:cubicBezTo>
                    <a:pt x="2798" y="26"/>
                    <a:pt x="240" y="2635"/>
                    <a:pt x="46" y="4098"/>
                  </a:cubicBezTo>
                  <a:cubicBezTo>
                    <a:pt x="0" y="4436"/>
                    <a:pt x="131" y="4757"/>
                    <a:pt x="646" y="4717"/>
                  </a:cubicBezTo>
                  <a:cubicBezTo>
                    <a:pt x="972" y="4693"/>
                    <a:pt x="1242" y="4507"/>
                    <a:pt x="1536" y="4464"/>
                  </a:cubicBezTo>
                  <a:cubicBezTo>
                    <a:pt x="1593" y="4739"/>
                    <a:pt x="1518" y="5039"/>
                    <a:pt x="1563" y="5319"/>
                  </a:cubicBezTo>
                  <a:cubicBezTo>
                    <a:pt x="1570" y="5361"/>
                    <a:pt x="1578" y="5401"/>
                    <a:pt x="1589" y="5442"/>
                  </a:cubicBezTo>
                  <a:cubicBezTo>
                    <a:pt x="1652" y="5684"/>
                    <a:pt x="1792" y="5914"/>
                    <a:pt x="2048" y="60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6" name="Google Shape;7456;p84"/>
          <p:cNvGrpSpPr/>
          <p:nvPr/>
        </p:nvGrpSpPr>
        <p:grpSpPr>
          <a:xfrm flipH="1">
            <a:off x="4446661" y="4065242"/>
            <a:ext cx="821777" cy="862365"/>
            <a:chOff x="4061475" y="1125825"/>
            <a:chExt cx="1168624" cy="1226343"/>
          </a:xfrm>
        </p:grpSpPr>
        <p:grpSp>
          <p:nvGrpSpPr>
            <p:cNvPr id="7457" name="Google Shape;7457;p84"/>
            <p:cNvGrpSpPr/>
            <p:nvPr/>
          </p:nvGrpSpPr>
          <p:grpSpPr>
            <a:xfrm>
              <a:off x="4061475" y="1631354"/>
              <a:ext cx="1168624" cy="720815"/>
              <a:chOff x="4061475" y="1631354"/>
              <a:chExt cx="1168624" cy="720815"/>
            </a:xfrm>
          </p:grpSpPr>
          <p:sp>
            <p:nvSpPr>
              <p:cNvPr id="7458" name="Google Shape;7458;p84"/>
              <p:cNvSpPr/>
              <p:nvPr/>
            </p:nvSpPr>
            <p:spPr>
              <a:xfrm>
                <a:off x="4061475" y="2008525"/>
                <a:ext cx="851654" cy="343644"/>
              </a:xfrm>
              <a:custGeom>
                <a:avLst/>
                <a:gdLst/>
                <a:ahLst/>
                <a:cxnLst/>
                <a:rect l="l" t="t" r="r" b="b"/>
                <a:pathLst>
                  <a:path w="12394" h="5001" extrusionOk="0">
                    <a:moveTo>
                      <a:pt x="10569" y="3260"/>
                    </a:moveTo>
                    <a:cubicBezTo>
                      <a:pt x="10746" y="3323"/>
                      <a:pt x="10982" y="3288"/>
                      <a:pt x="11055" y="3520"/>
                    </a:cubicBezTo>
                    <a:cubicBezTo>
                      <a:pt x="11197" y="3973"/>
                      <a:pt x="10545" y="4392"/>
                      <a:pt x="9842" y="4392"/>
                    </a:cubicBezTo>
                    <a:cubicBezTo>
                      <a:pt x="9691" y="4392"/>
                      <a:pt x="9538" y="4373"/>
                      <a:pt x="9389" y="4330"/>
                    </a:cubicBezTo>
                    <a:cubicBezTo>
                      <a:pt x="9216" y="4280"/>
                      <a:pt x="8773" y="4013"/>
                      <a:pt x="8786" y="4013"/>
                    </a:cubicBezTo>
                    <a:cubicBezTo>
                      <a:pt x="8786" y="4013"/>
                      <a:pt x="8786" y="4013"/>
                      <a:pt x="8786" y="4013"/>
                    </a:cubicBezTo>
                    <a:cubicBezTo>
                      <a:pt x="9080" y="3932"/>
                      <a:pt x="9469" y="3826"/>
                      <a:pt x="9729" y="3708"/>
                    </a:cubicBezTo>
                    <a:cubicBezTo>
                      <a:pt x="10074" y="3551"/>
                      <a:pt x="10346" y="3404"/>
                      <a:pt x="10569" y="3260"/>
                    </a:cubicBezTo>
                    <a:close/>
                    <a:moveTo>
                      <a:pt x="5044" y="1"/>
                    </a:moveTo>
                    <a:cubicBezTo>
                      <a:pt x="4259" y="1"/>
                      <a:pt x="3516" y="58"/>
                      <a:pt x="2905" y="190"/>
                    </a:cubicBezTo>
                    <a:cubicBezTo>
                      <a:pt x="368" y="737"/>
                      <a:pt x="1" y="1642"/>
                      <a:pt x="393" y="2487"/>
                    </a:cubicBezTo>
                    <a:cubicBezTo>
                      <a:pt x="842" y="3457"/>
                      <a:pt x="3657" y="4313"/>
                      <a:pt x="6351" y="4313"/>
                    </a:cubicBezTo>
                    <a:cubicBezTo>
                      <a:pt x="6815" y="4313"/>
                      <a:pt x="7276" y="4287"/>
                      <a:pt x="7721" y="4233"/>
                    </a:cubicBezTo>
                    <a:cubicBezTo>
                      <a:pt x="8288" y="4449"/>
                      <a:pt x="9158" y="4886"/>
                      <a:pt x="9877" y="4976"/>
                    </a:cubicBezTo>
                    <a:cubicBezTo>
                      <a:pt x="10008" y="4993"/>
                      <a:pt x="10134" y="5001"/>
                      <a:pt x="10254" y="5001"/>
                    </a:cubicBezTo>
                    <a:cubicBezTo>
                      <a:pt x="11924" y="5001"/>
                      <a:pt x="12394" y="3479"/>
                      <a:pt x="10964" y="2963"/>
                    </a:cubicBezTo>
                    <a:cubicBezTo>
                      <a:pt x="11646" y="2338"/>
                      <a:pt x="11292" y="1809"/>
                      <a:pt x="10851" y="1203"/>
                    </a:cubicBezTo>
                    <a:cubicBezTo>
                      <a:pt x="10394" y="572"/>
                      <a:pt x="7514" y="1"/>
                      <a:pt x="5044" y="1"/>
                    </a:cubicBezTo>
                    <a:close/>
                  </a:path>
                </a:pathLst>
              </a:custGeom>
              <a:solidFill>
                <a:schemeClr val="dk1">
                  <a:alpha val="392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9" name="Google Shape;7459;p84"/>
              <p:cNvSpPr/>
              <p:nvPr/>
            </p:nvSpPr>
            <p:spPr>
              <a:xfrm>
                <a:off x="4138229" y="1736417"/>
                <a:ext cx="863404" cy="472965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6883" extrusionOk="0">
                    <a:moveTo>
                      <a:pt x="551" y="0"/>
                    </a:moveTo>
                    <a:cubicBezTo>
                      <a:pt x="551" y="0"/>
                      <a:pt x="1" y="4868"/>
                      <a:pt x="4703" y="6735"/>
                    </a:cubicBezTo>
                    <a:cubicBezTo>
                      <a:pt x="4703" y="6735"/>
                      <a:pt x="5548" y="6882"/>
                      <a:pt x="6516" y="6882"/>
                    </a:cubicBezTo>
                    <a:cubicBezTo>
                      <a:pt x="7132" y="6882"/>
                      <a:pt x="7798" y="6823"/>
                      <a:pt x="8328" y="6627"/>
                    </a:cubicBezTo>
                    <a:cubicBezTo>
                      <a:pt x="8328" y="6627"/>
                      <a:pt x="12564" y="5442"/>
                      <a:pt x="125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0" name="Google Shape;7460;p84"/>
              <p:cNvSpPr/>
              <p:nvPr/>
            </p:nvSpPr>
            <p:spPr>
              <a:xfrm>
                <a:off x="4176021" y="1736417"/>
                <a:ext cx="825611" cy="470904"/>
              </a:xfrm>
              <a:custGeom>
                <a:avLst/>
                <a:gdLst/>
                <a:ahLst/>
                <a:cxnLst/>
                <a:rect l="l" t="t" r="r" b="b"/>
                <a:pathLst>
                  <a:path w="12015" h="6853" extrusionOk="0">
                    <a:moveTo>
                      <a:pt x="9286" y="1054"/>
                    </a:moveTo>
                    <a:cubicBezTo>
                      <a:pt x="9314" y="4243"/>
                      <a:pt x="7871" y="5969"/>
                      <a:pt x="6671" y="6853"/>
                    </a:cubicBezTo>
                    <a:cubicBezTo>
                      <a:pt x="7063" y="6818"/>
                      <a:pt x="7448" y="6750"/>
                      <a:pt x="7778" y="6627"/>
                    </a:cubicBezTo>
                    <a:cubicBezTo>
                      <a:pt x="7778" y="6627"/>
                      <a:pt x="12014" y="5442"/>
                      <a:pt x="11966" y="0"/>
                    </a:cubicBezTo>
                    <a:lnTo>
                      <a:pt x="1" y="0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1" name="Google Shape;7461;p84"/>
              <p:cNvSpPr/>
              <p:nvPr/>
            </p:nvSpPr>
            <p:spPr>
              <a:xfrm>
                <a:off x="4138229" y="1736417"/>
                <a:ext cx="863404" cy="489938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7130" fill="none" extrusionOk="0">
                    <a:moveTo>
                      <a:pt x="4703" y="6735"/>
                    </a:moveTo>
                    <a:cubicBezTo>
                      <a:pt x="4703" y="6735"/>
                      <a:pt x="6965" y="7129"/>
                      <a:pt x="8328" y="6627"/>
                    </a:cubicBezTo>
                    <a:cubicBezTo>
                      <a:pt x="8328" y="6627"/>
                      <a:pt x="12564" y="5442"/>
                      <a:pt x="12516" y="0"/>
                    </a:cubicBezTo>
                    <a:lnTo>
                      <a:pt x="551" y="0"/>
                    </a:lnTo>
                    <a:cubicBezTo>
                      <a:pt x="551" y="0"/>
                      <a:pt x="1" y="4868"/>
                      <a:pt x="4703" y="673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2" name="Google Shape;7462;p84"/>
              <p:cNvSpPr/>
              <p:nvPr/>
            </p:nvSpPr>
            <p:spPr>
              <a:xfrm>
                <a:off x="4176021" y="1631354"/>
                <a:ext cx="822312" cy="210199"/>
              </a:xfrm>
              <a:custGeom>
                <a:avLst/>
                <a:gdLst/>
                <a:ahLst/>
                <a:cxnLst/>
                <a:rect l="l" t="t" r="r" b="b"/>
                <a:pathLst>
                  <a:path w="11967" h="3059" extrusionOk="0">
                    <a:moveTo>
                      <a:pt x="5983" y="0"/>
                    </a:moveTo>
                    <a:cubicBezTo>
                      <a:pt x="4397" y="0"/>
                      <a:pt x="2876" y="161"/>
                      <a:pt x="1753" y="448"/>
                    </a:cubicBezTo>
                    <a:cubicBezTo>
                      <a:pt x="631" y="735"/>
                      <a:pt x="1" y="1124"/>
                      <a:pt x="1" y="1529"/>
                    </a:cubicBezTo>
                    <a:cubicBezTo>
                      <a:pt x="1" y="1935"/>
                      <a:pt x="631" y="2324"/>
                      <a:pt x="1753" y="2611"/>
                    </a:cubicBezTo>
                    <a:cubicBezTo>
                      <a:pt x="2876" y="2897"/>
                      <a:pt x="4397" y="3059"/>
                      <a:pt x="5983" y="3059"/>
                    </a:cubicBezTo>
                    <a:cubicBezTo>
                      <a:pt x="7571" y="3059"/>
                      <a:pt x="9092" y="2897"/>
                      <a:pt x="10214" y="2611"/>
                    </a:cubicBezTo>
                    <a:cubicBezTo>
                      <a:pt x="11337" y="2324"/>
                      <a:pt x="11966" y="1935"/>
                      <a:pt x="11966" y="1529"/>
                    </a:cubicBezTo>
                    <a:cubicBezTo>
                      <a:pt x="11966" y="1124"/>
                      <a:pt x="11337" y="735"/>
                      <a:pt x="10214" y="448"/>
                    </a:cubicBezTo>
                    <a:cubicBezTo>
                      <a:pt x="9092" y="161"/>
                      <a:pt x="7571" y="0"/>
                      <a:pt x="59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3" name="Google Shape;7463;p84"/>
              <p:cNvSpPr/>
              <p:nvPr/>
            </p:nvSpPr>
            <p:spPr>
              <a:xfrm>
                <a:off x="4217318" y="1722537"/>
                <a:ext cx="739786" cy="119014"/>
              </a:xfrm>
              <a:custGeom>
                <a:avLst/>
                <a:gdLst/>
                <a:ahLst/>
                <a:cxnLst/>
                <a:rect l="l" t="t" r="r" b="b"/>
                <a:pathLst>
                  <a:path w="10766" h="1732" extrusionOk="0">
                    <a:moveTo>
                      <a:pt x="5382" y="1"/>
                    </a:moveTo>
                    <a:cubicBezTo>
                      <a:pt x="3011" y="1"/>
                      <a:pt x="967" y="355"/>
                      <a:pt x="0" y="867"/>
                    </a:cubicBezTo>
                    <a:cubicBezTo>
                      <a:pt x="968" y="1378"/>
                      <a:pt x="3011" y="1732"/>
                      <a:pt x="5382" y="1732"/>
                    </a:cubicBezTo>
                    <a:cubicBezTo>
                      <a:pt x="7754" y="1732"/>
                      <a:pt x="9798" y="1378"/>
                      <a:pt x="10766" y="867"/>
                    </a:cubicBezTo>
                    <a:cubicBezTo>
                      <a:pt x="9798" y="355"/>
                      <a:pt x="7754" y="1"/>
                      <a:pt x="5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4" name="Google Shape;7464;p84"/>
              <p:cNvSpPr/>
              <p:nvPr/>
            </p:nvSpPr>
            <p:spPr>
              <a:xfrm>
                <a:off x="4217318" y="1743358"/>
                <a:ext cx="633277" cy="98194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1429" extrusionOk="0">
                    <a:moveTo>
                      <a:pt x="9215" y="1071"/>
                    </a:moveTo>
                    <a:cubicBezTo>
                      <a:pt x="8172" y="681"/>
                      <a:pt x="6716" y="350"/>
                      <a:pt x="5082" y="171"/>
                    </a:cubicBezTo>
                    <a:cubicBezTo>
                      <a:pt x="3702" y="18"/>
                      <a:pt x="2421" y="0"/>
                      <a:pt x="1392" y="91"/>
                    </a:cubicBezTo>
                    <a:cubicBezTo>
                      <a:pt x="817" y="223"/>
                      <a:pt x="341" y="383"/>
                      <a:pt x="0" y="564"/>
                    </a:cubicBezTo>
                    <a:cubicBezTo>
                      <a:pt x="968" y="1075"/>
                      <a:pt x="3011" y="1429"/>
                      <a:pt x="5382" y="1429"/>
                    </a:cubicBezTo>
                    <a:cubicBezTo>
                      <a:pt x="6843" y="1429"/>
                      <a:pt x="8178" y="1294"/>
                      <a:pt x="9215" y="10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5" name="Google Shape;7465;p84"/>
              <p:cNvSpPr/>
              <p:nvPr/>
            </p:nvSpPr>
            <p:spPr>
              <a:xfrm>
                <a:off x="4217318" y="1722537"/>
                <a:ext cx="739786" cy="119014"/>
              </a:xfrm>
              <a:custGeom>
                <a:avLst/>
                <a:gdLst/>
                <a:ahLst/>
                <a:cxnLst/>
                <a:rect l="l" t="t" r="r" b="b"/>
                <a:pathLst>
                  <a:path w="10766" h="1732" fill="none" extrusionOk="0">
                    <a:moveTo>
                      <a:pt x="0" y="867"/>
                    </a:moveTo>
                    <a:cubicBezTo>
                      <a:pt x="968" y="1378"/>
                      <a:pt x="3011" y="1732"/>
                      <a:pt x="5382" y="1732"/>
                    </a:cubicBezTo>
                    <a:cubicBezTo>
                      <a:pt x="7754" y="1732"/>
                      <a:pt x="9798" y="1378"/>
                      <a:pt x="10766" y="867"/>
                    </a:cubicBezTo>
                    <a:cubicBezTo>
                      <a:pt x="9798" y="355"/>
                      <a:pt x="7754" y="1"/>
                      <a:pt x="5382" y="1"/>
                    </a:cubicBezTo>
                    <a:cubicBezTo>
                      <a:pt x="3011" y="1"/>
                      <a:pt x="967" y="355"/>
                      <a:pt x="0" y="86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6" name="Google Shape;7466;p84"/>
              <p:cNvSpPr/>
              <p:nvPr/>
            </p:nvSpPr>
            <p:spPr>
              <a:xfrm>
                <a:off x="4853610" y="1827876"/>
                <a:ext cx="363777" cy="257887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3753" extrusionOk="0">
                    <a:moveTo>
                      <a:pt x="3298" y="1"/>
                    </a:moveTo>
                    <a:cubicBezTo>
                      <a:pt x="2372" y="1"/>
                      <a:pt x="1627" y="402"/>
                      <a:pt x="1627" y="402"/>
                    </a:cubicBezTo>
                    <a:lnTo>
                      <a:pt x="933" y="1359"/>
                    </a:lnTo>
                    <a:cubicBezTo>
                      <a:pt x="933" y="1359"/>
                      <a:pt x="1491" y="1207"/>
                      <a:pt x="2368" y="953"/>
                    </a:cubicBezTo>
                    <a:cubicBezTo>
                      <a:pt x="2433" y="934"/>
                      <a:pt x="2489" y="925"/>
                      <a:pt x="2538" y="925"/>
                    </a:cubicBezTo>
                    <a:cubicBezTo>
                      <a:pt x="3043" y="925"/>
                      <a:pt x="2678" y="1886"/>
                      <a:pt x="2153" y="2388"/>
                    </a:cubicBezTo>
                    <a:cubicBezTo>
                      <a:pt x="1686" y="2836"/>
                      <a:pt x="1236" y="2938"/>
                      <a:pt x="925" y="2938"/>
                    </a:cubicBezTo>
                    <a:cubicBezTo>
                      <a:pt x="666" y="2938"/>
                      <a:pt x="502" y="2867"/>
                      <a:pt x="502" y="2867"/>
                    </a:cubicBezTo>
                    <a:lnTo>
                      <a:pt x="0" y="3609"/>
                    </a:lnTo>
                    <a:cubicBezTo>
                      <a:pt x="214" y="3708"/>
                      <a:pt x="441" y="3752"/>
                      <a:pt x="674" y="3752"/>
                    </a:cubicBezTo>
                    <a:cubicBezTo>
                      <a:pt x="2752" y="3752"/>
                      <a:pt x="5293" y="203"/>
                      <a:pt x="3637" y="19"/>
                    </a:cubicBezTo>
                    <a:cubicBezTo>
                      <a:pt x="3522" y="7"/>
                      <a:pt x="3409" y="1"/>
                      <a:pt x="32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7" name="Google Shape;7467;p84"/>
              <p:cNvSpPr/>
              <p:nvPr/>
            </p:nvSpPr>
            <p:spPr>
              <a:xfrm>
                <a:off x="4863436" y="1878449"/>
                <a:ext cx="212604" cy="201816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2937" extrusionOk="0">
                    <a:moveTo>
                      <a:pt x="2351" y="1293"/>
                    </a:moveTo>
                    <a:cubicBezTo>
                      <a:pt x="3094" y="61"/>
                      <a:pt x="2225" y="217"/>
                      <a:pt x="2225" y="217"/>
                    </a:cubicBezTo>
                    <a:cubicBezTo>
                      <a:pt x="2967" y="1"/>
                      <a:pt x="2585" y="1102"/>
                      <a:pt x="2010" y="1652"/>
                    </a:cubicBezTo>
                    <a:cubicBezTo>
                      <a:pt x="1154" y="2472"/>
                      <a:pt x="359" y="2131"/>
                      <a:pt x="359" y="2131"/>
                    </a:cubicBezTo>
                    <a:lnTo>
                      <a:pt x="0" y="2705"/>
                    </a:lnTo>
                    <a:cubicBezTo>
                      <a:pt x="0" y="2705"/>
                      <a:pt x="1362" y="2937"/>
                      <a:pt x="2351" y="12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8" name="Google Shape;7468;p84"/>
              <p:cNvSpPr/>
              <p:nvPr/>
            </p:nvSpPr>
            <p:spPr>
              <a:xfrm>
                <a:off x="4917720" y="1820936"/>
                <a:ext cx="230608" cy="101011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470" extrusionOk="0">
                    <a:moveTo>
                      <a:pt x="2704" y="120"/>
                    </a:moveTo>
                    <a:cubicBezTo>
                      <a:pt x="1627" y="1"/>
                      <a:pt x="694" y="503"/>
                      <a:pt x="694" y="503"/>
                    </a:cubicBezTo>
                    <a:lnTo>
                      <a:pt x="0" y="1460"/>
                    </a:lnTo>
                    <a:cubicBezTo>
                      <a:pt x="0" y="1460"/>
                      <a:pt x="558" y="1308"/>
                      <a:pt x="1435" y="1054"/>
                    </a:cubicBezTo>
                    <a:cubicBezTo>
                      <a:pt x="1624" y="999"/>
                      <a:pt x="1739" y="1029"/>
                      <a:pt x="1798" y="1114"/>
                    </a:cubicBezTo>
                    <a:cubicBezTo>
                      <a:pt x="2201" y="765"/>
                      <a:pt x="2709" y="385"/>
                      <a:pt x="2848" y="551"/>
                    </a:cubicBezTo>
                    <a:cubicBezTo>
                      <a:pt x="2971" y="699"/>
                      <a:pt x="2999" y="1108"/>
                      <a:pt x="2997" y="1469"/>
                    </a:cubicBezTo>
                    <a:cubicBezTo>
                      <a:pt x="3356" y="780"/>
                      <a:pt x="3352" y="192"/>
                      <a:pt x="2705" y="12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9" name="Google Shape;7469;p84"/>
              <p:cNvSpPr/>
              <p:nvPr/>
            </p:nvSpPr>
            <p:spPr>
              <a:xfrm>
                <a:off x="4853610" y="1820936"/>
                <a:ext cx="376489" cy="322342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4691" fill="none" extrusionOk="0">
                    <a:moveTo>
                      <a:pt x="1627" y="503"/>
                    </a:moveTo>
                    <a:cubicBezTo>
                      <a:pt x="1627" y="503"/>
                      <a:pt x="2560" y="1"/>
                      <a:pt x="3637" y="120"/>
                    </a:cubicBezTo>
                    <a:cubicBezTo>
                      <a:pt x="5479" y="324"/>
                      <a:pt x="2130" y="4690"/>
                      <a:pt x="0" y="3710"/>
                    </a:cubicBezTo>
                    <a:lnTo>
                      <a:pt x="502" y="2968"/>
                    </a:lnTo>
                    <a:cubicBezTo>
                      <a:pt x="502" y="2968"/>
                      <a:pt x="1297" y="3309"/>
                      <a:pt x="2153" y="2489"/>
                    </a:cubicBezTo>
                    <a:cubicBezTo>
                      <a:pt x="2728" y="1939"/>
                      <a:pt x="3111" y="839"/>
                      <a:pt x="2368" y="1054"/>
                    </a:cubicBezTo>
                    <a:cubicBezTo>
                      <a:pt x="1491" y="1308"/>
                      <a:pt x="933" y="1460"/>
                      <a:pt x="933" y="1460"/>
                    </a:cubicBezTo>
                    <a:lnTo>
                      <a:pt x="1627" y="5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70" name="Google Shape;7470;p84"/>
            <p:cNvSpPr/>
            <p:nvPr/>
          </p:nvSpPr>
          <p:spPr>
            <a:xfrm>
              <a:off x="4316060" y="1125825"/>
              <a:ext cx="472003" cy="356700"/>
            </a:xfrm>
            <a:custGeom>
              <a:avLst/>
              <a:gdLst/>
              <a:ahLst/>
              <a:cxnLst/>
              <a:rect l="l" t="t" r="r" b="b"/>
              <a:pathLst>
                <a:path w="6869" h="5191" extrusionOk="0">
                  <a:moveTo>
                    <a:pt x="4493" y="1"/>
                  </a:moveTo>
                  <a:cubicBezTo>
                    <a:pt x="4033" y="1"/>
                    <a:pt x="3659" y="179"/>
                    <a:pt x="3659" y="400"/>
                  </a:cubicBezTo>
                  <a:cubicBezTo>
                    <a:pt x="3659" y="619"/>
                    <a:pt x="4033" y="799"/>
                    <a:pt x="4493" y="799"/>
                  </a:cubicBezTo>
                  <a:cubicBezTo>
                    <a:pt x="4955" y="799"/>
                    <a:pt x="5328" y="619"/>
                    <a:pt x="5328" y="400"/>
                  </a:cubicBezTo>
                  <a:cubicBezTo>
                    <a:pt x="5328" y="179"/>
                    <a:pt x="4955" y="1"/>
                    <a:pt x="4493" y="1"/>
                  </a:cubicBezTo>
                  <a:close/>
                  <a:moveTo>
                    <a:pt x="5379" y="1166"/>
                  </a:moveTo>
                  <a:cubicBezTo>
                    <a:pt x="4557" y="1166"/>
                    <a:pt x="3891" y="1485"/>
                    <a:pt x="3891" y="1877"/>
                  </a:cubicBezTo>
                  <a:cubicBezTo>
                    <a:pt x="3891" y="2271"/>
                    <a:pt x="4557" y="2589"/>
                    <a:pt x="5379" y="2589"/>
                  </a:cubicBezTo>
                  <a:cubicBezTo>
                    <a:pt x="6202" y="2589"/>
                    <a:pt x="6868" y="2271"/>
                    <a:pt x="6868" y="1877"/>
                  </a:cubicBezTo>
                  <a:cubicBezTo>
                    <a:pt x="6868" y="1485"/>
                    <a:pt x="6202" y="1166"/>
                    <a:pt x="5379" y="1166"/>
                  </a:cubicBezTo>
                  <a:close/>
                  <a:moveTo>
                    <a:pt x="2144" y="2425"/>
                  </a:moveTo>
                  <a:cubicBezTo>
                    <a:pt x="960" y="2425"/>
                    <a:pt x="1" y="2745"/>
                    <a:pt x="1" y="3137"/>
                  </a:cubicBezTo>
                  <a:cubicBezTo>
                    <a:pt x="1" y="3363"/>
                    <a:pt x="319" y="3564"/>
                    <a:pt x="813" y="3694"/>
                  </a:cubicBezTo>
                  <a:cubicBezTo>
                    <a:pt x="540" y="3843"/>
                    <a:pt x="379" y="4017"/>
                    <a:pt x="379" y="4204"/>
                  </a:cubicBezTo>
                  <a:cubicBezTo>
                    <a:pt x="379" y="4749"/>
                    <a:pt x="1709" y="5190"/>
                    <a:pt x="3348" y="5190"/>
                  </a:cubicBezTo>
                  <a:cubicBezTo>
                    <a:pt x="4988" y="5190"/>
                    <a:pt x="6318" y="4749"/>
                    <a:pt x="6318" y="4204"/>
                  </a:cubicBezTo>
                  <a:cubicBezTo>
                    <a:pt x="6318" y="3765"/>
                    <a:pt x="5449" y="3392"/>
                    <a:pt x="4250" y="3266"/>
                  </a:cubicBezTo>
                  <a:cubicBezTo>
                    <a:pt x="4274" y="3224"/>
                    <a:pt x="4287" y="3182"/>
                    <a:pt x="4287" y="3137"/>
                  </a:cubicBezTo>
                  <a:cubicBezTo>
                    <a:pt x="4287" y="2745"/>
                    <a:pt x="3327" y="2425"/>
                    <a:pt x="2144" y="2425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1" name="Google Shape;7471;p84"/>
          <p:cNvGrpSpPr/>
          <p:nvPr/>
        </p:nvGrpSpPr>
        <p:grpSpPr>
          <a:xfrm flipH="1">
            <a:off x="5853313" y="2974615"/>
            <a:ext cx="312895" cy="497851"/>
            <a:chOff x="3494042" y="3543475"/>
            <a:chExt cx="567661" cy="903376"/>
          </a:xfrm>
        </p:grpSpPr>
        <p:sp>
          <p:nvSpPr>
            <p:cNvPr id="7472" name="Google Shape;7472;p84"/>
            <p:cNvSpPr/>
            <p:nvPr/>
          </p:nvSpPr>
          <p:spPr>
            <a:xfrm>
              <a:off x="3494042" y="3974711"/>
              <a:ext cx="521244" cy="472140"/>
            </a:xfrm>
            <a:custGeom>
              <a:avLst/>
              <a:gdLst/>
              <a:ahLst/>
              <a:cxnLst/>
              <a:rect l="l" t="t" r="r" b="b"/>
              <a:pathLst>
                <a:path w="10870" h="9846" extrusionOk="0">
                  <a:moveTo>
                    <a:pt x="970" y="1"/>
                  </a:moveTo>
                  <a:lnTo>
                    <a:pt x="0" y="692"/>
                  </a:lnTo>
                  <a:lnTo>
                    <a:pt x="0" y="9845"/>
                  </a:lnTo>
                  <a:lnTo>
                    <a:pt x="10869" y="9845"/>
                  </a:lnTo>
                  <a:lnTo>
                    <a:pt x="10869" y="8876"/>
                  </a:lnTo>
                  <a:lnTo>
                    <a:pt x="970" y="8876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84"/>
            <p:cNvSpPr/>
            <p:nvPr/>
          </p:nvSpPr>
          <p:spPr>
            <a:xfrm>
              <a:off x="3540508" y="3543475"/>
              <a:ext cx="521196" cy="856911"/>
            </a:xfrm>
            <a:custGeom>
              <a:avLst/>
              <a:gdLst/>
              <a:ahLst/>
              <a:cxnLst/>
              <a:rect l="l" t="t" r="r" b="b"/>
              <a:pathLst>
                <a:path w="10869" h="17870" fill="none" extrusionOk="0">
                  <a:moveTo>
                    <a:pt x="1" y="1"/>
                  </a:moveTo>
                  <a:lnTo>
                    <a:pt x="10868" y="1"/>
                  </a:lnTo>
                  <a:lnTo>
                    <a:pt x="10868" y="17869"/>
                  </a:lnTo>
                  <a:lnTo>
                    <a:pt x="1" y="1786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84"/>
            <p:cNvSpPr/>
            <p:nvPr/>
          </p:nvSpPr>
          <p:spPr>
            <a:xfrm>
              <a:off x="3606586" y="3611280"/>
              <a:ext cx="389039" cy="721254"/>
            </a:xfrm>
            <a:custGeom>
              <a:avLst/>
              <a:gdLst/>
              <a:ahLst/>
              <a:cxnLst/>
              <a:rect l="l" t="t" r="r" b="b"/>
              <a:pathLst>
                <a:path w="8113" h="15041" fill="none" extrusionOk="0">
                  <a:moveTo>
                    <a:pt x="1" y="0"/>
                  </a:moveTo>
                  <a:lnTo>
                    <a:pt x="8112" y="0"/>
                  </a:lnTo>
                  <a:lnTo>
                    <a:pt x="8112" y="15040"/>
                  </a:lnTo>
                  <a:lnTo>
                    <a:pt x="1" y="1504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84"/>
            <p:cNvSpPr/>
            <p:nvPr/>
          </p:nvSpPr>
          <p:spPr>
            <a:xfrm>
              <a:off x="3606586" y="3974471"/>
              <a:ext cx="386737" cy="48"/>
            </a:xfrm>
            <a:custGeom>
              <a:avLst/>
              <a:gdLst/>
              <a:ahLst/>
              <a:cxnLst/>
              <a:rect l="l" t="t" r="r" b="b"/>
              <a:pathLst>
                <a:path w="8065" h="1" extrusionOk="0">
                  <a:moveTo>
                    <a:pt x="1" y="0"/>
                  </a:moveTo>
                  <a:lnTo>
                    <a:pt x="8065" y="0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84"/>
            <p:cNvSpPr/>
            <p:nvPr/>
          </p:nvSpPr>
          <p:spPr>
            <a:xfrm>
              <a:off x="3606586" y="3974471"/>
              <a:ext cx="386737" cy="48"/>
            </a:xfrm>
            <a:custGeom>
              <a:avLst/>
              <a:gdLst/>
              <a:ahLst/>
              <a:cxnLst/>
              <a:rect l="l" t="t" r="r" b="b"/>
              <a:pathLst>
                <a:path w="8065" h="1" fill="none" extrusionOk="0">
                  <a:moveTo>
                    <a:pt x="1" y="0"/>
                  </a:moveTo>
                  <a:lnTo>
                    <a:pt x="8065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84"/>
            <p:cNvSpPr/>
            <p:nvPr/>
          </p:nvSpPr>
          <p:spPr>
            <a:xfrm>
              <a:off x="3717404" y="3707856"/>
              <a:ext cx="46658" cy="87322"/>
            </a:xfrm>
            <a:custGeom>
              <a:avLst/>
              <a:gdLst/>
              <a:ahLst/>
              <a:cxnLst/>
              <a:rect l="l" t="t" r="r" b="b"/>
              <a:pathLst>
                <a:path w="973" h="1821" extrusionOk="0">
                  <a:moveTo>
                    <a:pt x="972" y="1"/>
                  </a:moveTo>
                  <a:lnTo>
                    <a:pt x="1" y="1820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84"/>
            <p:cNvSpPr/>
            <p:nvPr/>
          </p:nvSpPr>
          <p:spPr>
            <a:xfrm>
              <a:off x="3717404" y="3707856"/>
              <a:ext cx="46658" cy="87322"/>
            </a:xfrm>
            <a:custGeom>
              <a:avLst/>
              <a:gdLst/>
              <a:ahLst/>
              <a:cxnLst/>
              <a:rect l="l" t="t" r="r" b="b"/>
              <a:pathLst>
                <a:path w="973" h="1821" fill="none" extrusionOk="0">
                  <a:moveTo>
                    <a:pt x="972" y="1"/>
                  </a:moveTo>
                  <a:lnTo>
                    <a:pt x="1" y="182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84"/>
            <p:cNvSpPr/>
            <p:nvPr/>
          </p:nvSpPr>
          <p:spPr>
            <a:xfrm>
              <a:off x="3846251" y="3707856"/>
              <a:ext cx="46610" cy="87322"/>
            </a:xfrm>
            <a:custGeom>
              <a:avLst/>
              <a:gdLst/>
              <a:ahLst/>
              <a:cxnLst/>
              <a:rect l="l" t="t" r="r" b="b"/>
              <a:pathLst>
                <a:path w="972" h="1821" extrusionOk="0">
                  <a:moveTo>
                    <a:pt x="1" y="1"/>
                  </a:moveTo>
                  <a:lnTo>
                    <a:pt x="972" y="1820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84"/>
            <p:cNvSpPr/>
            <p:nvPr/>
          </p:nvSpPr>
          <p:spPr>
            <a:xfrm>
              <a:off x="3846251" y="3707856"/>
              <a:ext cx="46610" cy="87322"/>
            </a:xfrm>
            <a:custGeom>
              <a:avLst/>
              <a:gdLst/>
              <a:ahLst/>
              <a:cxnLst/>
              <a:rect l="l" t="t" r="r" b="b"/>
              <a:pathLst>
                <a:path w="972" h="1821" fill="none" extrusionOk="0">
                  <a:moveTo>
                    <a:pt x="1" y="1"/>
                  </a:moveTo>
                  <a:lnTo>
                    <a:pt x="972" y="182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84"/>
            <p:cNvSpPr/>
            <p:nvPr/>
          </p:nvSpPr>
          <p:spPr>
            <a:xfrm>
              <a:off x="3805923" y="3808987"/>
              <a:ext cx="48" cy="85931"/>
            </a:xfrm>
            <a:custGeom>
              <a:avLst/>
              <a:gdLst/>
              <a:ahLst/>
              <a:cxnLst/>
              <a:rect l="l" t="t" r="r" b="b"/>
              <a:pathLst>
                <a:path w="1" h="1792" extrusionOk="0">
                  <a:moveTo>
                    <a:pt x="0" y="0"/>
                  </a:moveTo>
                  <a:lnTo>
                    <a:pt x="0" y="1792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84"/>
            <p:cNvSpPr/>
            <p:nvPr/>
          </p:nvSpPr>
          <p:spPr>
            <a:xfrm>
              <a:off x="3805923" y="3808987"/>
              <a:ext cx="48" cy="85931"/>
            </a:xfrm>
            <a:custGeom>
              <a:avLst/>
              <a:gdLst/>
              <a:ahLst/>
              <a:cxnLst/>
              <a:rect l="l" t="t" r="r" b="b"/>
              <a:pathLst>
                <a:path w="1" h="1792" fill="none" extrusionOk="0">
                  <a:moveTo>
                    <a:pt x="0" y="0"/>
                  </a:moveTo>
                  <a:lnTo>
                    <a:pt x="0" y="179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84"/>
            <p:cNvSpPr/>
            <p:nvPr/>
          </p:nvSpPr>
          <p:spPr>
            <a:xfrm>
              <a:off x="3855745" y="4146093"/>
              <a:ext cx="97296" cy="48"/>
            </a:xfrm>
            <a:custGeom>
              <a:avLst/>
              <a:gdLst/>
              <a:ahLst/>
              <a:cxnLst/>
              <a:rect l="l" t="t" r="r" b="b"/>
              <a:pathLst>
                <a:path w="2029" h="1" extrusionOk="0">
                  <a:moveTo>
                    <a:pt x="2029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84"/>
            <p:cNvSpPr/>
            <p:nvPr/>
          </p:nvSpPr>
          <p:spPr>
            <a:xfrm>
              <a:off x="3855745" y="4146093"/>
              <a:ext cx="97296" cy="48"/>
            </a:xfrm>
            <a:custGeom>
              <a:avLst/>
              <a:gdLst/>
              <a:ahLst/>
              <a:cxnLst/>
              <a:rect l="l" t="t" r="r" b="b"/>
              <a:pathLst>
                <a:path w="2029" h="1" fill="none" extrusionOk="0">
                  <a:moveTo>
                    <a:pt x="2029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5" name="Google Shape;7485;p84"/>
          <p:cNvGrpSpPr/>
          <p:nvPr/>
        </p:nvGrpSpPr>
        <p:grpSpPr>
          <a:xfrm flipH="1">
            <a:off x="6355582" y="4480238"/>
            <a:ext cx="1548898" cy="564071"/>
            <a:chOff x="6667575" y="2768850"/>
            <a:chExt cx="1548898" cy="564071"/>
          </a:xfrm>
        </p:grpSpPr>
        <p:sp>
          <p:nvSpPr>
            <p:cNvPr id="7486" name="Google Shape;7486;p84"/>
            <p:cNvSpPr/>
            <p:nvPr/>
          </p:nvSpPr>
          <p:spPr>
            <a:xfrm>
              <a:off x="6667575" y="2933972"/>
              <a:ext cx="1516323" cy="398949"/>
            </a:xfrm>
            <a:custGeom>
              <a:avLst/>
              <a:gdLst/>
              <a:ahLst/>
              <a:cxnLst/>
              <a:rect l="l" t="t" r="r" b="b"/>
              <a:pathLst>
                <a:path w="33390" h="8785" extrusionOk="0">
                  <a:moveTo>
                    <a:pt x="7616" y="1"/>
                  </a:moveTo>
                  <a:cubicBezTo>
                    <a:pt x="3669" y="1779"/>
                    <a:pt x="0" y="3614"/>
                    <a:pt x="0" y="3614"/>
                  </a:cubicBezTo>
                  <a:lnTo>
                    <a:pt x="22794" y="8785"/>
                  </a:lnTo>
                  <a:cubicBezTo>
                    <a:pt x="24016" y="7617"/>
                    <a:pt x="27186" y="5671"/>
                    <a:pt x="27186" y="5671"/>
                  </a:cubicBezTo>
                  <a:lnTo>
                    <a:pt x="33389" y="1880"/>
                  </a:lnTo>
                  <a:lnTo>
                    <a:pt x="7616" y="1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84"/>
            <p:cNvSpPr/>
            <p:nvPr/>
          </p:nvSpPr>
          <p:spPr>
            <a:xfrm>
              <a:off x="6974294" y="2859313"/>
              <a:ext cx="1211923" cy="280695"/>
            </a:xfrm>
            <a:custGeom>
              <a:avLst/>
              <a:gdLst/>
              <a:ahLst/>
              <a:cxnLst/>
              <a:rect l="l" t="t" r="r" b="b"/>
              <a:pathLst>
                <a:path w="26687" h="6181" extrusionOk="0">
                  <a:moveTo>
                    <a:pt x="6471" y="0"/>
                  </a:moveTo>
                  <a:lnTo>
                    <a:pt x="1" y="2765"/>
                  </a:lnTo>
                  <a:lnTo>
                    <a:pt x="19810" y="6180"/>
                  </a:lnTo>
                  <a:lnTo>
                    <a:pt x="26635" y="3524"/>
                  </a:lnTo>
                  <a:lnTo>
                    <a:pt x="26687" y="3326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84"/>
            <p:cNvSpPr/>
            <p:nvPr/>
          </p:nvSpPr>
          <p:spPr>
            <a:xfrm>
              <a:off x="6977655" y="2768850"/>
              <a:ext cx="1238808" cy="257671"/>
            </a:xfrm>
            <a:custGeom>
              <a:avLst/>
              <a:gdLst/>
              <a:ahLst/>
              <a:cxnLst/>
              <a:rect l="l" t="t" r="r" b="b"/>
              <a:pathLst>
                <a:path w="27279" h="5674" extrusionOk="0">
                  <a:moveTo>
                    <a:pt x="8604" y="0"/>
                  </a:moveTo>
                  <a:lnTo>
                    <a:pt x="1" y="2439"/>
                  </a:lnTo>
                  <a:lnTo>
                    <a:pt x="20193" y="5674"/>
                  </a:lnTo>
                  <a:lnTo>
                    <a:pt x="27278" y="2829"/>
                  </a:lnTo>
                  <a:lnTo>
                    <a:pt x="860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84"/>
            <p:cNvSpPr/>
            <p:nvPr/>
          </p:nvSpPr>
          <p:spPr>
            <a:xfrm>
              <a:off x="7877378" y="2906134"/>
              <a:ext cx="333373" cy="220569"/>
            </a:xfrm>
            <a:custGeom>
              <a:avLst/>
              <a:gdLst/>
              <a:ahLst/>
              <a:cxnLst/>
              <a:rect l="l" t="t" r="r" b="b"/>
              <a:pathLst>
                <a:path w="7341" h="4857" extrusionOk="0">
                  <a:moveTo>
                    <a:pt x="7341" y="0"/>
                  </a:moveTo>
                  <a:lnTo>
                    <a:pt x="315" y="2905"/>
                  </a:lnTo>
                  <a:lnTo>
                    <a:pt x="0" y="4857"/>
                  </a:lnTo>
                  <a:lnTo>
                    <a:pt x="6612" y="2221"/>
                  </a:lnTo>
                  <a:cubicBezTo>
                    <a:pt x="6612" y="2221"/>
                    <a:pt x="6657" y="1527"/>
                    <a:pt x="6876" y="867"/>
                  </a:cubicBezTo>
                  <a:lnTo>
                    <a:pt x="6876" y="867"/>
                  </a:lnTo>
                  <a:lnTo>
                    <a:pt x="5144" y="1442"/>
                  </a:lnTo>
                  <a:lnTo>
                    <a:pt x="5144" y="1442"/>
                  </a:lnTo>
                  <a:lnTo>
                    <a:pt x="6934" y="680"/>
                  </a:lnTo>
                  <a:cubicBezTo>
                    <a:pt x="7029" y="454"/>
                    <a:pt x="7191" y="160"/>
                    <a:pt x="7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84"/>
            <p:cNvSpPr/>
            <p:nvPr/>
          </p:nvSpPr>
          <p:spPr>
            <a:xfrm>
              <a:off x="7891637" y="2897323"/>
              <a:ext cx="324836" cy="140779"/>
            </a:xfrm>
            <a:custGeom>
              <a:avLst/>
              <a:gdLst/>
              <a:ahLst/>
              <a:cxnLst/>
              <a:rect l="l" t="t" r="r" b="b"/>
              <a:pathLst>
                <a:path w="7153" h="3100" extrusionOk="0">
                  <a:moveTo>
                    <a:pt x="7152" y="0"/>
                  </a:moveTo>
                  <a:lnTo>
                    <a:pt x="67" y="2845"/>
                  </a:lnTo>
                  <a:lnTo>
                    <a:pt x="1" y="3099"/>
                  </a:lnTo>
                  <a:lnTo>
                    <a:pt x="7074" y="304"/>
                  </a:lnTo>
                  <a:lnTo>
                    <a:pt x="71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84"/>
            <p:cNvSpPr/>
            <p:nvPr/>
          </p:nvSpPr>
          <p:spPr>
            <a:xfrm>
              <a:off x="7873881" y="3010311"/>
              <a:ext cx="312347" cy="129698"/>
            </a:xfrm>
            <a:custGeom>
              <a:avLst/>
              <a:gdLst/>
              <a:ahLst/>
              <a:cxnLst/>
              <a:rect l="l" t="t" r="r" b="b"/>
              <a:pathLst>
                <a:path w="6878" h="2856" extrusionOk="0">
                  <a:moveTo>
                    <a:pt x="6878" y="1"/>
                  </a:moveTo>
                  <a:lnTo>
                    <a:pt x="77" y="2563"/>
                  </a:lnTo>
                  <a:lnTo>
                    <a:pt x="1" y="2855"/>
                  </a:lnTo>
                  <a:lnTo>
                    <a:pt x="6826" y="199"/>
                  </a:lnTo>
                  <a:lnTo>
                    <a:pt x="687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84"/>
            <p:cNvSpPr/>
            <p:nvPr/>
          </p:nvSpPr>
          <p:spPr>
            <a:xfrm>
              <a:off x="8017204" y="2937014"/>
              <a:ext cx="175065" cy="66075"/>
            </a:xfrm>
            <a:custGeom>
              <a:avLst/>
              <a:gdLst/>
              <a:ahLst/>
              <a:cxnLst/>
              <a:rect l="l" t="t" r="r" b="b"/>
              <a:pathLst>
                <a:path w="3855" h="1455" extrusionOk="0">
                  <a:moveTo>
                    <a:pt x="3855" y="0"/>
                  </a:moveTo>
                  <a:lnTo>
                    <a:pt x="1" y="1454"/>
                  </a:lnTo>
                  <a:lnTo>
                    <a:pt x="3797" y="187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84"/>
            <p:cNvSpPr/>
            <p:nvPr/>
          </p:nvSpPr>
          <p:spPr>
            <a:xfrm>
              <a:off x="6977655" y="2826070"/>
              <a:ext cx="1035587" cy="200451"/>
            </a:xfrm>
            <a:custGeom>
              <a:avLst/>
              <a:gdLst/>
              <a:ahLst/>
              <a:cxnLst/>
              <a:rect l="l" t="t" r="r" b="b"/>
              <a:pathLst>
                <a:path w="22804" h="4414" extrusionOk="0">
                  <a:moveTo>
                    <a:pt x="22803" y="3321"/>
                  </a:moveTo>
                  <a:lnTo>
                    <a:pt x="4319" y="1"/>
                  </a:lnTo>
                  <a:lnTo>
                    <a:pt x="1" y="1179"/>
                  </a:lnTo>
                  <a:lnTo>
                    <a:pt x="20193" y="4414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84"/>
            <p:cNvSpPr/>
            <p:nvPr/>
          </p:nvSpPr>
          <p:spPr>
            <a:xfrm>
              <a:off x="6977655" y="2768850"/>
              <a:ext cx="1238808" cy="257671"/>
            </a:xfrm>
            <a:custGeom>
              <a:avLst/>
              <a:gdLst/>
              <a:ahLst/>
              <a:cxnLst/>
              <a:rect l="l" t="t" r="r" b="b"/>
              <a:pathLst>
                <a:path w="27279" h="5674" fill="none" extrusionOk="0">
                  <a:moveTo>
                    <a:pt x="27278" y="2829"/>
                  </a:moveTo>
                  <a:lnTo>
                    <a:pt x="8604" y="0"/>
                  </a:lnTo>
                  <a:lnTo>
                    <a:pt x="1" y="2439"/>
                  </a:lnTo>
                  <a:lnTo>
                    <a:pt x="20193" y="567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84"/>
            <p:cNvSpPr/>
            <p:nvPr/>
          </p:nvSpPr>
          <p:spPr>
            <a:xfrm>
              <a:off x="6974249" y="2879612"/>
              <a:ext cx="920421" cy="260395"/>
            </a:xfrm>
            <a:custGeom>
              <a:avLst/>
              <a:gdLst/>
              <a:ahLst/>
              <a:cxnLst/>
              <a:rect l="l" t="t" r="r" b="b"/>
              <a:pathLst>
                <a:path w="20268" h="5734" extrusionOk="0">
                  <a:moveTo>
                    <a:pt x="76" y="0"/>
                  </a:moveTo>
                  <a:lnTo>
                    <a:pt x="1" y="2318"/>
                  </a:lnTo>
                  <a:lnTo>
                    <a:pt x="19811" y="5733"/>
                  </a:lnTo>
                  <a:cubicBezTo>
                    <a:pt x="19782" y="5160"/>
                    <a:pt x="19678" y="4636"/>
                    <a:pt x="19904" y="4100"/>
                  </a:cubicBezTo>
                  <a:lnTo>
                    <a:pt x="20268" y="3235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84"/>
            <p:cNvSpPr/>
            <p:nvPr/>
          </p:nvSpPr>
          <p:spPr>
            <a:xfrm>
              <a:off x="7891637" y="2897323"/>
              <a:ext cx="324836" cy="140779"/>
            </a:xfrm>
            <a:custGeom>
              <a:avLst/>
              <a:gdLst/>
              <a:ahLst/>
              <a:cxnLst/>
              <a:rect l="l" t="t" r="r" b="b"/>
              <a:pathLst>
                <a:path w="7153" h="3100" extrusionOk="0">
                  <a:moveTo>
                    <a:pt x="7152" y="0"/>
                  </a:moveTo>
                  <a:lnTo>
                    <a:pt x="67" y="2845"/>
                  </a:lnTo>
                  <a:lnTo>
                    <a:pt x="1" y="3099"/>
                  </a:lnTo>
                  <a:lnTo>
                    <a:pt x="7074" y="304"/>
                  </a:lnTo>
                  <a:lnTo>
                    <a:pt x="7152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84"/>
            <p:cNvSpPr/>
            <p:nvPr/>
          </p:nvSpPr>
          <p:spPr>
            <a:xfrm>
              <a:off x="7873881" y="3010311"/>
              <a:ext cx="312347" cy="129698"/>
            </a:xfrm>
            <a:custGeom>
              <a:avLst/>
              <a:gdLst/>
              <a:ahLst/>
              <a:cxnLst/>
              <a:rect l="l" t="t" r="r" b="b"/>
              <a:pathLst>
                <a:path w="6878" h="2856" extrusionOk="0">
                  <a:moveTo>
                    <a:pt x="6878" y="1"/>
                  </a:moveTo>
                  <a:lnTo>
                    <a:pt x="77" y="2563"/>
                  </a:lnTo>
                  <a:lnTo>
                    <a:pt x="1" y="2855"/>
                  </a:lnTo>
                  <a:lnTo>
                    <a:pt x="6826" y="199"/>
                  </a:lnTo>
                  <a:lnTo>
                    <a:pt x="6878" y="1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84"/>
            <p:cNvSpPr/>
            <p:nvPr/>
          </p:nvSpPr>
          <p:spPr>
            <a:xfrm>
              <a:off x="7877378" y="2906134"/>
              <a:ext cx="333373" cy="220569"/>
            </a:xfrm>
            <a:custGeom>
              <a:avLst/>
              <a:gdLst/>
              <a:ahLst/>
              <a:cxnLst/>
              <a:rect l="l" t="t" r="r" b="b"/>
              <a:pathLst>
                <a:path w="7341" h="4857" extrusionOk="0">
                  <a:moveTo>
                    <a:pt x="7341" y="0"/>
                  </a:moveTo>
                  <a:lnTo>
                    <a:pt x="315" y="2905"/>
                  </a:lnTo>
                  <a:lnTo>
                    <a:pt x="0" y="4857"/>
                  </a:lnTo>
                  <a:lnTo>
                    <a:pt x="6612" y="2221"/>
                  </a:lnTo>
                  <a:cubicBezTo>
                    <a:pt x="6612" y="2221"/>
                    <a:pt x="6657" y="1527"/>
                    <a:pt x="6876" y="867"/>
                  </a:cubicBezTo>
                  <a:lnTo>
                    <a:pt x="6876" y="867"/>
                  </a:lnTo>
                  <a:lnTo>
                    <a:pt x="5144" y="1442"/>
                  </a:lnTo>
                  <a:lnTo>
                    <a:pt x="5144" y="1442"/>
                  </a:lnTo>
                  <a:lnTo>
                    <a:pt x="6934" y="680"/>
                  </a:lnTo>
                  <a:cubicBezTo>
                    <a:pt x="7029" y="454"/>
                    <a:pt x="7191" y="160"/>
                    <a:pt x="734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84"/>
            <p:cNvSpPr/>
            <p:nvPr/>
          </p:nvSpPr>
          <p:spPr>
            <a:xfrm>
              <a:off x="7013395" y="2922664"/>
              <a:ext cx="60126" cy="49500"/>
            </a:xfrm>
            <a:custGeom>
              <a:avLst/>
              <a:gdLst/>
              <a:ahLst/>
              <a:cxnLst/>
              <a:rect l="l" t="t" r="r" b="b"/>
              <a:pathLst>
                <a:path w="1324" h="1090" extrusionOk="0">
                  <a:moveTo>
                    <a:pt x="634" y="1"/>
                  </a:moveTo>
                  <a:cubicBezTo>
                    <a:pt x="341" y="1"/>
                    <a:pt x="90" y="184"/>
                    <a:pt x="47" y="446"/>
                  </a:cubicBezTo>
                  <a:cubicBezTo>
                    <a:pt x="0" y="742"/>
                    <a:pt x="237" y="1025"/>
                    <a:pt x="575" y="1080"/>
                  </a:cubicBezTo>
                  <a:cubicBezTo>
                    <a:pt x="614" y="1086"/>
                    <a:pt x="652" y="1089"/>
                    <a:pt x="689" y="1089"/>
                  </a:cubicBezTo>
                  <a:cubicBezTo>
                    <a:pt x="982" y="1089"/>
                    <a:pt x="1233" y="907"/>
                    <a:pt x="1275" y="644"/>
                  </a:cubicBezTo>
                  <a:cubicBezTo>
                    <a:pt x="1323" y="349"/>
                    <a:pt x="1087" y="65"/>
                    <a:pt x="749" y="10"/>
                  </a:cubicBezTo>
                  <a:cubicBezTo>
                    <a:pt x="710" y="4"/>
                    <a:pt x="672" y="1"/>
                    <a:pt x="634" y="1"/>
                  </a:cubicBez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84"/>
            <p:cNvSpPr/>
            <p:nvPr/>
          </p:nvSpPr>
          <p:spPr>
            <a:xfrm>
              <a:off x="7100089" y="2943463"/>
              <a:ext cx="721877" cy="149634"/>
            </a:xfrm>
            <a:custGeom>
              <a:avLst/>
              <a:gdLst/>
              <a:ahLst/>
              <a:cxnLst/>
              <a:rect l="l" t="t" r="r" b="b"/>
              <a:pathLst>
                <a:path w="15896" h="3295" extrusionOk="0">
                  <a:moveTo>
                    <a:pt x="52" y="0"/>
                  </a:moveTo>
                  <a:lnTo>
                    <a:pt x="0" y="626"/>
                  </a:lnTo>
                  <a:lnTo>
                    <a:pt x="15813" y="3294"/>
                  </a:lnTo>
                  <a:lnTo>
                    <a:pt x="15896" y="258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1" name="Google Shape;7501;p84"/>
          <p:cNvGrpSpPr/>
          <p:nvPr/>
        </p:nvGrpSpPr>
        <p:grpSpPr>
          <a:xfrm flipH="1">
            <a:off x="4394750" y="2023656"/>
            <a:ext cx="873696" cy="1117871"/>
            <a:chOff x="5000900" y="804025"/>
            <a:chExt cx="1142833" cy="1462226"/>
          </a:xfrm>
        </p:grpSpPr>
        <p:sp>
          <p:nvSpPr>
            <p:cNvPr id="7502" name="Google Shape;7502;p84"/>
            <p:cNvSpPr/>
            <p:nvPr/>
          </p:nvSpPr>
          <p:spPr>
            <a:xfrm>
              <a:off x="5000900" y="804025"/>
              <a:ext cx="1116769" cy="1462226"/>
            </a:xfrm>
            <a:custGeom>
              <a:avLst/>
              <a:gdLst/>
              <a:ahLst/>
              <a:cxnLst/>
              <a:rect l="l" t="t" r="r" b="b"/>
              <a:pathLst>
                <a:path w="27808" h="36410" extrusionOk="0">
                  <a:moveTo>
                    <a:pt x="607" y="1"/>
                  </a:moveTo>
                  <a:lnTo>
                    <a:pt x="1" y="419"/>
                  </a:lnTo>
                  <a:lnTo>
                    <a:pt x="15" y="36409"/>
                  </a:lnTo>
                  <a:lnTo>
                    <a:pt x="27807" y="36409"/>
                  </a:lnTo>
                  <a:lnTo>
                    <a:pt x="27807" y="35544"/>
                  </a:lnTo>
                  <a:lnTo>
                    <a:pt x="621" y="35544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84"/>
            <p:cNvSpPr/>
            <p:nvPr/>
          </p:nvSpPr>
          <p:spPr>
            <a:xfrm>
              <a:off x="5027646" y="808001"/>
              <a:ext cx="1116087" cy="1422507"/>
            </a:xfrm>
            <a:custGeom>
              <a:avLst/>
              <a:gdLst/>
              <a:ahLst/>
              <a:cxnLst/>
              <a:rect l="l" t="t" r="r" b="b"/>
              <a:pathLst>
                <a:path w="27791" h="35421" fill="none" extrusionOk="0">
                  <a:moveTo>
                    <a:pt x="0" y="0"/>
                  </a:moveTo>
                  <a:lnTo>
                    <a:pt x="27791" y="0"/>
                  </a:lnTo>
                  <a:lnTo>
                    <a:pt x="27791" y="35421"/>
                  </a:lnTo>
                  <a:lnTo>
                    <a:pt x="0" y="3542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84"/>
            <p:cNvSpPr/>
            <p:nvPr/>
          </p:nvSpPr>
          <p:spPr>
            <a:xfrm>
              <a:off x="5161336" y="1224412"/>
              <a:ext cx="847818" cy="797457"/>
            </a:xfrm>
            <a:custGeom>
              <a:avLst/>
              <a:gdLst/>
              <a:ahLst/>
              <a:cxnLst/>
              <a:rect l="l" t="t" r="r" b="b"/>
              <a:pathLst>
                <a:path w="21111" h="19857" extrusionOk="0">
                  <a:moveTo>
                    <a:pt x="1" y="0"/>
                  </a:moveTo>
                  <a:lnTo>
                    <a:pt x="1" y="19857"/>
                  </a:lnTo>
                  <a:lnTo>
                    <a:pt x="21111" y="19857"/>
                  </a:lnTo>
                  <a:lnTo>
                    <a:pt x="2111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84"/>
            <p:cNvSpPr/>
            <p:nvPr/>
          </p:nvSpPr>
          <p:spPr>
            <a:xfrm>
              <a:off x="5075074" y="868882"/>
              <a:ext cx="37068" cy="37108"/>
            </a:xfrm>
            <a:custGeom>
              <a:avLst/>
              <a:gdLst/>
              <a:ahLst/>
              <a:cxnLst/>
              <a:rect l="l" t="t" r="r" b="b"/>
              <a:pathLst>
                <a:path w="923" h="924" extrusionOk="0">
                  <a:moveTo>
                    <a:pt x="462" y="0"/>
                  </a:moveTo>
                  <a:cubicBezTo>
                    <a:pt x="206" y="0"/>
                    <a:pt x="0" y="206"/>
                    <a:pt x="0" y="462"/>
                  </a:cubicBezTo>
                  <a:cubicBezTo>
                    <a:pt x="0" y="716"/>
                    <a:pt x="206" y="923"/>
                    <a:pt x="462" y="923"/>
                  </a:cubicBezTo>
                  <a:cubicBezTo>
                    <a:pt x="716" y="923"/>
                    <a:pt x="922" y="716"/>
                    <a:pt x="922" y="462"/>
                  </a:cubicBezTo>
                  <a:cubicBezTo>
                    <a:pt x="922" y="206"/>
                    <a:pt x="716" y="0"/>
                    <a:pt x="4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84"/>
            <p:cNvSpPr/>
            <p:nvPr/>
          </p:nvSpPr>
          <p:spPr>
            <a:xfrm>
              <a:off x="6044439" y="868882"/>
              <a:ext cx="37108" cy="37108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62" y="0"/>
                  </a:moveTo>
                  <a:cubicBezTo>
                    <a:pt x="206" y="0"/>
                    <a:pt x="0" y="206"/>
                    <a:pt x="0" y="462"/>
                  </a:cubicBezTo>
                  <a:cubicBezTo>
                    <a:pt x="0" y="716"/>
                    <a:pt x="206" y="923"/>
                    <a:pt x="462" y="923"/>
                  </a:cubicBezTo>
                  <a:cubicBezTo>
                    <a:pt x="716" y="923"/>
                    <a:pt x="924" y="716"/>
                    <a:pt x="924" y="462"/>
                  </a:cubicBezTo>
                  <a:cubicBezTo>
                    <a:pt x="924" y="206"/>
                    <a:pt x="716" y="0"/>
                    <a:pt x="4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84"/>
            <p:cNvSpPr/>
            <p:nvPr/>
          </p:nvSpPr>
          <p:spPr>
            <a:xfrm>
              <a:off x="5201054" y="1263768"/>
              <a:ext cx="109958" cy="144134"/>
            </a:xfrm>
            <a:custGeom>
              <a:avLst/>
              <a:gdLst/>
              <a:ahLst/>
              <a:cxnLst/>
              <a:rect l="l" t="t" r="r" b="b"/>
              <a:pathLst>
                <a:path w="2738" h="3589" extrusionOk="0">
                  <a:moveTo>
                    <a:pt x="0" y="1"/>
                  </a:moveTo>
                  <a:lnTo>
                    <a:pt x="0" y="3588"/>
                  </a:lnTo>
                  <a:lnTo>
                    <a:pt x="2737" y="3588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84"/>
            <p:cNvSpPr/>
            <p:nvPr/>
          </p:nvSpPr>
          <p:spPr>
            <a:xfrm>
              <a:off x="5310970" y="1263768"/>
              <a:ext cx="109918" cy="144134"/>
            </a:xfrm>
            <a:custGeom>
              <a:avLst/>
              <a:gdLst/>
              <a:ahLst/>
              <a:cxnLst/>
              <a:rect l="l" t="t" r="r" b="b"/>
              <a:pathLst>
                <a:path w="2737" h="3589" extrusionOk="0">
                  <a:moveTo>
                    <a:pt x="0" y="1"/>
                  </a:moveTo>
                  <a:lnTo>
                    <a:pt x="0" y="3588"/>
                  </a:lnTo>
                  <a:lnTo>
                    <a:pt x="2736" y="358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84"/>
            <p:cNvSpPr/>
            <p:nvPr/>
          </p:nvSpPr>
          <p:spPr>
            <a:xfrm>
              <a:off x="5420846" y="1263768"/>
              <a:ext cx="109958" cy="144134"/>
            </a:xfrm>
            <a:custGeom>
              <a:avLst/>
              <a:gdLst/>
              <a:ahLst/>
              <a:cxnLst/>
              <a:rect l="l" t="t" r="r" b="b"/>
              <a:pathLst>
                <a:path w="2738" h="3589" extrusionOk="0">
                  <a:moveTo>
                    <a:pt x="0" y="1"/>
                  </a:moveTo>
                  <a:lnTo>
                    <a:pt x="0" y="3588"/>
                  </a:lnTo>
                  <a:lnTo>
                    <a:pt x="2737" y="3588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84"/>
            <p:cNvSpPr/>
            <p:nvPr/>
          </p:nvSpPr>
          <p:spPr>
            <a:xfrm>
              <a:off x="5530761" y="1263768"/>
              <a:ext cx="109918" cy="144134"/>
            </a:xfrm>
            <a:custGeom>
              <a:avLst/>
              <a:gdLst/>
              <a:ahLst/>
              <a:cxnLst/>
              <a:rect l="l" t="t" r="r" b="b"/>
              <a:pathLst>
                <a:path w="2737" h="3589" extrusionOk="0">
                  <a:moveTo>
                    <a:pt x="0" y="1"/>
                  </a:moveTo>
                  <a:lnTo>
                    <a:pt x="0" y="3588"/>
                  </a:lnTo>
                  <a:lnTo>
                    <a:pt x="2736" y="358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84"/>
            <p:cNvSpPr/>
            <p:nvPr/>
          </p:nvSpPr>
          <p:spPr>
            <a:xfrm>
              <a:off x="5640637" y="1263768"/>
              <a:ext cx="109918" cy="144134"/>
            </a:xfrm>
            <a:custGeom>
              <a:avLst/>
              <a:gdLst/>
              <a:ahLst/>
              <a:cxnLst/>
              <a:rect l="l" t="t" r="r" b="b"/>
              <a:pathLst>
                <a:path w="2737" h="3589" extrusionOk="0">
                  <a:moveTo>
                    <a:pt x="0" y="1"/>
                  </a:moveTo>
                  <a:lnTo>
                    <a:pt x="0" y="3588"/>
                  </a:lnTo>
                  <a:lnTo>
                    <a:pt x="2736" y="358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84"/>
            <p:cNvSpPr/>
            <p:nvPr/>
          </p:nvSpPr>
          <p:spPr>
            <a:xfrm>
              <a:off x="5750553" y="1263768"/>
              <a:ext cx="109918" cy="144134"/>
            </a:xfrm>
            <a:custGeom>
              <a:avLst/>
              <a:gdLst/>
              <a:ahLst/>
              <a:cxnLst/>
              <a:rect l="l" t="t" r="r" b="b"/>
              <a:pathLst>
                <a:path w="2737" h="3589" extrusionOk="0">
                  <a:moveTo>
                    <a:pt x="0" y="1"/>
                  </a:moveTo>
                  <a:lnTo>
                    <a:pt x="0" y="3588"/>
                  </a:lnTo>
                  <a:lnTo>
                    <a:pt x="2736" y="358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84"/>
            <p:cNvSpPr/>
            <p:nvPr/>
          </p:nvSpPr>
          <p:spPr>
            <a:xfrm>
              <a:off x="5860429" y="1263768"/>
              <a:ext cx="109878" cy="144134"/>
            </a:xfrm>
            <a:custGeom>
              <a:avLst/>
              <a:gdLst/>
              <a:ahLst/>
              <a:cxnLst/>
              <a:rect l="l" t="t" r="r" b="b"/>
              <a:pathLst>
                <a:path w="2736" h="3589" extrusionOk="0">
                  <a:moveTo>
                    <a:pt x="0" y="1"/>
                  </a:moveTo>
                  <a:lnTo>
                    <a:pt x="0" y="3588"/>
                  </a:lnTo>
                  <a:lnTo>
                    <a:pt x="2736" y="358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84"/>
            <p:cNvSpPr/>
            <p:nvPr/>
          </p:nvSpPr>
          <p:spPr>
            <a:xfrm>
              <a:off x="5201054" y="1407860"/>
              <a:ext cx="109958" cy="144134"/>
            </a:xfrm>
            <a:custGeom>
              <a:avLst/>
              <a:gdLst/>
              <a:ahLst/>
              <a:cxnLst/>
              <a:rect l="l" t="t" r="r" b="b"/>
              <a:pathLst>
                <a:path w="2738" h="3589" extrusionOk="0">
                  <a:moveTo>
                    <a:pt x="0" y="0"/>
                  </a:moveTo>
                  <a:lnTo>
                    <a:pt x="0" y="3589"/>
                  </a:lnTo>
                  <a:lnTo>
                    <a:pt x="2737" y="3589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84"/>
            <p:cNvSpPr/>
            <p:nvPr/>
          </p:nvSpPr>
          <p:spPr>
            <a:xfrm>
              <a:off x="5310970" y="1407860"/>
              <a:ext cx="109918" cy="144134"/>
            </a:xfrm>
            <a:custGeom>
              <a:avLst/>
              <a:gdLst/>
              <a:ahLst/>
              <a:cxnLst/>
              <a:rect l="l" t="t" r="r" b="b"/>
              <a:pathLst>
                <a:path w="2737" h="3589" extrusionOk="0">
                  <a:moveTo>
                    <a:pt x="0" y="0"/>
                  </a:moveTo>
                  <a:lnTo>
                    <a:pt x="0" y="3589"/>
                  </a:lnTo>
                  <a:lnTo>
                    <a:pt x="2736" y="3589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84"/>
            <p:cNvSpPr/>
            <p:nvPr/>
          </p:nvSpPr>
          <p:spPr>
            <a:xfrm>
              <a:off x="5420846" y="1407860"/>
              <a:ext cx="109958" cy="144134"/>
            </a:xfrm>
            <a:custGeom>
              <a:avLst/>
              <a:gdLst/>
              <a:ahLst/>
              <a:cxnLst/>
              <a:rect l="l" t="t" r="r" b="b"/>
              <a:pathLst>
                <a:path w="2738" h="3589" extrusionOk="0">
                  <a:moveTo>
                    <a:pt x="0" y="0"/>
                  </a:moveTo>
                  <a:lnTo>
                    <a:pt x="0" y="3589"/>
                  </a:lnTo>
                  <a:lnTo>
                    <a:pt x="2737" y="3589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84"/>
            <p:cNvSpPr/>
            <p:nvPr/>
          </p:nvSpPr>
          <p:spPr>
            <a:xfrm>
              <a:off x="5530761" y="1407860"/>
              <a:ext cx="109918" cy="144134"/>
            </a:xfrm>
            <a:custGeom>
              <a:avLst/>
              <a:gdLst/>
              <a:ahLst/>
              <a:cxnLst/>
              <a:rect l="l" t="t" r="r" b="b"/>
              <a:pathLst>
                <a:path w="2737" h="3589" extrusionOk="0">
                  <a:moveTo>
                    <a:pt x="0" y="0"/>
                  </a:moveTo>
                  <a:lnTo>
                    <a:pt x="0" y="3589"/>
                  </a:lnTo>
                  <a:lnTo>
                    <a:pt x="2736" y="3589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84"/>
            <p:cNvSpPr/>
            <p:nvPr/>
          </p:nvSpPr>
          <p:spPr>
            <a:xfrm>
              <a:off x="5640637" y="1407860"/>
              <a:ext cx="109918" cy="144134"/>
            </a:xfrm>
            <a:custGeom>
              <a:avLst/>
              <a:gdLst/>
              <a:ahLst/>
              <a:cxnLst/>
              <a:rect l="l" t="t" r="r" b="b"/>
              <a:pathLst>
                <a:path w="2737" h="3589" extrusionOk="0">
                  <a:moveTo>
                    <a:pt x="0" y="0"/>
                  </a:moveTo>
                  <a:lnTo>
                    <a:pt x="0" y="3589"/>
                  </a:lnTo>
                  <a:lnTo>
                    <a:pt x="2736" y="3589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84"/>
            <p:cNvSpPr/>
            <p:nvPr/>
          </p:nvSpPr>
          <p:spPr>
            <a:xfrm>
              <a:off x="5750553" y="1407860"/>
              <a:ext cx="109918" cy="144134"/>
            </a:xfrm>
            <a:custGeom>
              <a:avLst/>
              <a:gdLst/>
              <a:ahLst/>
              <a:cxnLst/>
              <a:rect l="l" t="t" r="r" b="b"/>
              <a:pathLst>
                <a:path w="2737" h="3589" extrusionOk="0">
                  <a:moveTo>
                    <a:pt x="0" y="0"/>
                  </a:moveTo>
                  <a:lnTo>
                    <a:pt x="0" y="3589"/>
                  </a:lnTo>
                  <a:lnTo>
                    <a:pt x="2736" y="3589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84"/>
            <p:cNvSpPr/>
            <p:nvPr/>
          </p:nvSpPr>
          <p:spPr>
            <a:xfrm>
              <a:off x="5860429" y="1407860"/>
              <a:ext cx="109878" cy="144134"/>
            </a:xfrm>
            <a:custGeom>
              <a:avLst/>
              <a:gdLst/>
              <a:ahLst/>
              <a:cxnLst/>
              <a:rect l="l" t="t" r="r" b="b"/>
              <a:pathLst>
                <a:path w="2736" h="3589" extrusionOk="0">
                  <a:moveTo>
                    <a:pt x="0" y="0"/>
                  </a:moveTo>
                  <a:lnTo>
                    <a:pt x="0" y="3589"/>
                  </a:lnTo>
                  <a:lnTo>
                    <a:pt x="2736" y="3589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84"/>
            <p:cNvSpPr/>
            <p:nvPr/>
          </p:nvSpPr>
          <p:spPr>
            <a:xfrm>
              <a:off x="5201054" y="1551951"/>
              <a:ext cx="109958" cy="144134"/>
            </a:xfrm>
            <a:custGeom>
              <a:avLst/>
              <a:gdLst/>
              <a:ahLst/>
              <a:cxnLst/>
              <a:rect l="l" t="t" r="r" b="b"/>
              <a:pathLst>
                <a:path w="2738" h="3589" extrusionOk="0">
                  <a:moveTo>
                    <a:pt x="0" y="1"/>
                  </a:moveTo>
                  <a:lnTo>
                    <a:pt x="0" y="3588"/>
                  </a:lnTo>
                  <a:lnTo>
                    <a:pt x="2737" y="3588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84"/>
            <p:cNvSpPr/>
            <p:nvPr/>
          </p:nvSpPr>
          <p:spPr>
            <a:xfrm>
              <a:off x="5310970" y="1551951"/>
              <a:ext cx="109918" cy="144134"/>
            </a:xfrm>
            <a:custGeom>
              <a:avLst/>
              <a:gdLst/>
              <a:ahLst/>
              <a:cxnLst/>
              <a:rect l="l" t="t" r="r" b="b"/>
              <a:pathLst>
                <a:path w="2737" h="3589" extrusionOk="0">
                  <a:moveTo>
                    <a:pt x="0" y="1"/>
                  </a:moveTo>
                  <a:lnTo>
                    <a:pt x="0" y="3588"/>
                  </a:lnTo>
                  <a:lnTo>
                    <a:pt x="2736" y="358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84"/>
            <p:cNvSpPr/>
            <p:nvPr/>
          </p:nvSpPr>
          <p:spPr>
            <a:xfrm>
              <a:off x="5420846" y="1551951"/>
              <a:ext cx="109958" cy="144134"/>
            </a:xfrm>
            <a:custGeom>
              <a:avLst/>
              <a:gdLst/>
              <a:ahLst/>
              <a:cxnLst/>
              <a:rect l="l" t="t" r="r" b="b"/>
              <a:pathLst>
                <a:path w="2738" h="3589" extrusionOk="0">
                  <a:moveTo>
                    <a:pt x="0" y="1"/>
                  </a:moveTo>
                  <a:lnTo>
                    <a:pt x="0" y="3588"/>
                  </a:lnTo>
                  <a:lnTo>
                    <a:pt x="2737" y="3588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84"/>
            <p:cNvSpPr/>
            <p:nvPr/>
          </p:nvSpPr>
          <p:spPr>
            <a:xfrm>
              <a:off x="5530761" y="1551951"/>
              <a:ext cx="109918" cy="144134"/>
            </a:xfrm>
            <a:custGeom>
              <a:avLst/>
              <a:gdLst/>
              <a:ahLst/>
              <a:cxnLst/>
              <a:rect l="l" t="t" r="r" b="b"/>
              <a:pathLst>
                <a:path w="2737" h="3589" extrusionOk="0">
                  <a:moveTo>
                    <a:pt x="0" y="1"/>
                  </a:moveTo>
                  <a:lnTo>
                    <a:pt x="0" y="3588"/>
                  </a:lnTo>
                  <a:lnTo>
                    <a:pt x="2736" y="358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84"/>
            <p:cNvSpPr/>
            <p:nvPr/>
          </p:nvSpPr>
          <p:spPr>
            <a:xfrm>
              <a:off x="5640637" y="1551951"/>
              <a:ext cx="109918" cy="144134"/>
            </a:xfrm>
            <a:custGeom>
              <a:avLst/>
              <a:gdLst/>
              <a:ahLst/>
              <a:cxnLst/>
              <a:rect l="l" t="t" r="r" b="b"/>
              <a:pathLst>
                <a:path w="2737" h="3589" extrusionOk="0">
                  <a:moveTo>
                    <a:pt x="0" y="1"/>
                  </a:moveTo>
                  <a:lnTo>
                    <a:pt x="0" y="3588"/>
                  </a:lnTo>
                  <a:lnTo>
                    <a:pt x="2736" y="358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84"/>
            <p:cNvSpPr/>
            <p:nvPr/>
          </p:nvSpPr>
          <p:spPr>
            <a:xfrm>
              <a:off x="5750553" y="1551951"/>
              <a:ext cx="109918" cy="144134"/>
            </a:xfrm>
            <a:custGeom>
              <a:avLst/>
              <a:gdLst/>
              <a:ahLst/>
              <a:cxnLst/>
              <a:rect l="l" t="t" r="r" b="b"/>
              <a:pathLst>
                <a:path w="2737" h="3589" extrusionOk="0">
                  <a:moveTo>
                    <a:pt x="0" y="1"/>
                  </a:moveTo>
                  <a:lnTo>
                    <a:pt x="0" y="3588"/>
                  </a:lnTo>
                  <a:lnTo>
                    <a:pt x="2736" y="358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84"/>
            <p:cNvSpPr/>
            <p:nvPr/>
          </p:nvSpPr>
          <p:spPr>
            <a:xfrm>
              <a:off x="5860429" y="1551951"/>
              <a:ext cx="109878" cy="144134"/>
            </a:xfrm>
            <a:custGeom>
              <a:avLst/>
              <a:gdLst/>
              <a:ahLst/>
              <a:cxnLst/>
              <a:rect l="l" t="t" r="r" b="b"/>
              <a:pathLst>
                <a:path w="2736" h="3589" extrusionOk="0">
                  <a:moveTo>
                    <a:pt x="0" y="1"/>
                  </a:moveTo>
                  <a:lnTo>
                    <a:pt x="0" y="3588"/>
                  </a:lnTo>
                  <a:lnTo>
                    <a:pt x="2736" y="358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84"/>
            <p:cNvSpPr/>
            <p:nvPr/>
          </p:nvSpPr>
          <p:spPr>
            <a:xfrm>
              <a:off x="5201054" y="1696043"/>
              <a:ext cx="109958" cy="144134"/>
            </a:xfrm>
            <a:custGeom>
              <a:avLst/>
              <a:gdLst/>
              <a:ahLst/>
              <a:cxnLst/>
              <a:rect l="l" t="t" r="r" b="b"/>
              <a:pathLst>
                <a:path w="2738" h="3589" extrusionOk="0">
                  <a:moveTo>
                    <a:pt x="0" y="0"/>
                  </a:moveTo>
                  <a:lnTo>
                    <a:pt x="0" y="3589"/>
                  </a:lnTo>
                  <a:lnTo>
                    <a:pt x="2737" y="3589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84"/>
            <p:cNvSpPr/>
            <p:nvPr/>
          </p:nvSpPr>
          <p:spPr>
            <a:xfrm>
              <a:off x="5310970" y="1696043"/>
              <a:ext cx="109918" cy="144134"/>
            </a:xfrm>
            <a:custGeom>
              <a:avLst/>
              <a:gdLst/>
              <a:ahLst/>
              <a:cxnLst/>
              <a:rect l="l" t="t" r="r" b="b"/>
              <a:pathLst>
                <a:path w="2737" h="3589" extrusionOk="0">
                  <a:moveTo>
                    <a:pt x="0" y="0"/>
                  </a:moveTo>
                  <a:lnTo>
                    <a:pt x="0" y="3589"/>
                  </a:lnTo>
                  <a:lnTo>
                    <a:pt x="2736" y="3589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84"/>
            <p:cNvSpPr/>
            <p:nvPr/>
          </p:nvSpPr>
          <p:spPr>
            <a:xfrm>
              <a:off x="5420846" y="1696043"/>
              <a:ext cx="109958" cy="144134"/>
            </a:xfrm>
            <a:custGeom>
              <a:avLst/>
              <a:gdLst/>
              <a:ahLst/>
              <a:cxnLst/>
              <a:rect l="l" t="t" r="r" b="b"/>
              <a:pathLst>
                <a:path w="2738" h="3589" extrusionOk="0">
                  <a:moveTo>
                    <a:pt x="0" y="0"/>
                  </a:moveTo>
                  <a:lnTo>
                    <a:pt x="0" y="3589"/>
                  </a:lnTo>
                  <a:lnTo>
                    <a:pt x="2737" y="3589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84"/>
            <p:cNvSpPr/>
            <p:nvPr/>
          </p:nvSpPr>
          <p:spPr>
            <a:xfrm>
              <a:off x="5530761" y="1696043"/>
              <a:ext cx="109918" cy="144134"/>
            </a:xfrm>
            <a:custGeom>
              <a:avLst/>
              <a:gdLst/>
              <a:ahLst/>
              <a:cxnLst/>
              <a:rect l="l" t="t" r="r" b="b"/>
              <a:pathLst>
                <a:path w="2737" h="3589" extrusionOk="0">
                  <a:moveTo>
                    <a:pt x="0" y="0"/>
                  </a:moveTo>
                  <a:lnTo>
                    <a:pt x="0" y="3589"/>
                  </a:lnTo>
                  <a:lnTo>
                    <a:pt x="2736" y="3589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84"/>
            <p:cNvSpPr/>
            <p:nvPr/>
          </p:nvSpPr>
          <p:spPr>
            <a:xfrm>
              <a:off x="5640637" y="1696043"/>
              <a:ext cx="109918" cy="144134"/>
            </a:xfrm>
            <a:custGeom>
              <a:avLst/>
              <a:gdLst/>
              <a:ahLst/>
              <a:cxnLst/>
              <a:rect l="l" t="t" r="r" b="b"/>
              <a:pathLst>
                <a:path w="2737" h="3589" extrusionOk="0">
                  <a:moveTo>
                    <a:pt x="0" y="0"/>
                  </a:moveTo>
                  <a:lnTo>
                    <a:pt x="0" y="3589"/>
                  </a:lnTo>
                  <a:lnTo>
                    <a:pt x="2736" y="3589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84"/>
            <p:cNvSpPr/>
            <p:nvPr/>
          </p:nvSpPr>
          <p:spPr>
            <a:xfrm>
              <a:off x="5750553" y="1696043"/>
              <a:ext cx="109918" cy="144134"/>
            </a:xfrm>
            <a:custGeom>
              <a:avLst/>
              <a:gdLst/>
              <a:ahLst/>
              <a:cxnLst/>
              <a:rect l="l" t="t" r="r" b="b"/>
              <a:pathLst>
                <a:path w="2737" h="3589" extrusionOk="0">
                  <a:moveTo>
                    <a:pt x="0" y="0"/>
                  </a:moveTo>
                  <a:lnTo>
                    <a:pt x="0" y="3589"/>
                  </a:lnTo>
                  <a:lnTo>
                    <a:pt x="2736" y="3589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84"/>
            <p:cNvSpPr/>
            <p:nvPr/>
          </p:nvSpPr>
          <p:spPr>
            <a:xfrm>
              <a:off x="5860429" y="1696043"/>
              <a:ext cx="109878" cy="144134"/>
            </a:xfrm>
            <a:custGeom>
              <a:avLst/>
              <a:gdLst/>
              <a:ahLst/>
              <a:cxnLst/>
              <a:rect l="l" t="t" r="r" b="b"/>
              <a:pathLst>
                <a:path w="2736" h="3589" extrusionOk="0">
                  <a:moveTo>
                    <a:pt x="0" y="0"/>
                  </a:moveTo>
                  <a:lnTo>
                    <a:pt x="0" y="3589"/>
                  </a:lnTo>
                  <a:lnTo>
                    <a:pt x="2736" y="3589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84"/>
            <p:cNvSpPr/>
            <p:nvPr/>
          </p:nvSpPr>
          <p:spPr>
            <a:xfrm>
              <a:off x="5201054" y="1840134"/>
              <a:ext cx="109958" cy="144134"/>
            </a:xfrm>
            <a:custGeom>
              <a:avLst/>
              <a:gdLst/>
              <a:ahLst/>
              <a:cxnLst/>
              <a:rect l="l" t="t" r="r" b="b"/>
              <a:pathLst>
                <a:path w="2738" h="3589" extrusionOk="0">
                  <a:moveTo>
                    <a:pt x="0" y="1"/>
                  </a:moveTo>
                  <a:lnTo>
                    <a:pt x="0" y="3588"/>
                  </a:lnTo>
                  <a:lnTo>
                    <a:pt x="2737" y="3588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84"/>
            <p:cNvSpPr/>
            <p:nvPr/>
          </p:nvSpPr>
          <p:spPr>
            <a:xfrm>
              <a:off x="5310970" y="1840134"/>
              <a:ext cx="109918" cy="144134"/>
            </a:xfrm>
            <a:custGeom>
              <a:avLst/>
              <a:gdLst/>
              <a:ahLst/>
              <a:cxnLst/>
              <a:rect l="l" t="t" r="r" b="b"/>
              <a:pathLst>
                <a:path w="2737" h="3589" extrusionOk="0">
                  <a:moveTo>
                    <a:pt x="0" y="1"/>
                  </a:moveTo>
                  <a:lnTo>
                    <a:pt x="0" y="3588"/>
                  </a:lnTo>
                  <a:lnTo>
                    <a:pt x="2736" y="358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84"/>
            <p:cNvSpPr/>
            <p:nvPr/>
          </p:nvSpPr>
          <p:spPr>
            <a:xfrm>
              <a:off x="5420846" y="1840134"/>
              <a:ext cx="109958" cy="144134"/>
            </a:xfrm>
            <a:custGeom>
              <a:avLst/>
              <a:gdLst/>
              <a:ahLst/>
              <a:cxnLst/>
              <a:rect l="l" t="t" r="r" b="b"/>
              <a:pathLst>
                <a:path w="2738" h="3589" extrusionOk="0">
                  <a:moveTo>
                    <a:pt x="0" y="1"/>
                  </a:moveTo>
                  <a:lnTo>
                    <a:pt x="0" y="3588"/>
                  </a:lnTo>
                  <a:lnTo>
                    <a:pt x="2737" y="3588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84"/>
            <p:cNvSpPr/>
            <p:nvPr/>
          </p:nvSpPr>
          <p:spPr>
            <a:xfrm>
              <a:off x="5530761" y="1840134"/>
              <a:ext cx="109918" cy="144134"/>
            </a:xfrm>
            <a:custGeom>
              <a:avLst/>
              <a:gdLst/>
              <a:ahLst/>
              <a:cxnLst/>
              <a:rect l="l" t="t" r="r" b="b"/>
              <a:pathLst>
                <a:path w="2737" h="3589" extrusionOk="0">
                  <a:moveTo>
                    <a:pt x="0" y="1"/>
                  </a:moveTo>
                  <a:lnTo>
                    <a:pt x="0" y="3588"/>
                  </a:lnTo>
                  <a:lnTo>
                    <a:pt x="2736" y="358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84"/>
            <p:cNvSpPr/>
            <p:nvPr/>
          </p:nvSpPr>
          <p:spPr>
            <a:xfrm>
              <a:off x="5640637" y="1840134"/>
              <a:ext cx="109918" cy="144134"/>
            </a:xfrm>
            <a:custGeom>
              <a:avLst/>
              <a:gdLst/>
              <a:ahLst/>
              <a:cxnLst/>
              <a:rect l="l" t="t" r="r" b="b"/>
              <a:pathLst>
                <a:path w="2737" h="3589" extrusionOk="0">
                  <a:moveTo>
                    <a:pt x="0" y="1"/>
                  </a:moveTo>
                  <a:lnTo>
                    <a:pt x="0" y="3588"/>
                  </a:lnTo>
                  <a:lnTo>
                    <a:pt x="2736" y="358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84"/>
            <p:cNvSpPr/>
            <p:nvPr/>
          </p:nvSpPr>
          <p:spPr>
            <a:xfrm>
              <a:off x="5750553" y="1840134"/>
              <a:ext cx="109918" cy="144134"/>
            </a:xfrm>
            <a:custGeom>
              <a:avLst/>
              <a:gdLst/>
              <a:ahLst/>
              <a:cxnLst/>
              <a:rect l="l" t="t" r="r" b="b"/>
              <a:pathLst>
                <a:path w="2737" h="3589" extrusionOk="0">
                  <a:moveTo>
                    <a:pt x="0" y="1"/>
                  </a:moveTo>
                  <a:lnTo>
                    <a:pt x="0" y="3588"/>
                  </a:lnTo>
                  <a:lnTo>
                    <a:pt x="2736" y="358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84"/>
            <p:cNvSpPr/>
            <p:nvPr/>
          </p:nvSpPr>
          <p:spPr>
            <a:xfrm>
              <a:off x="5860429" y="1840134"/>
              <a:ext cx="109878" cy="144134"/>
            </a:xfrm>
            <a:custGeom>
              <a:avLst/>
              <a:gdLst/>
              <a:ahLst/>
              <a:cxnLst/>
              <a:rect l="l" t="t" r="r" b="b"/>
              <a:pathLst>
                <a:path w="2736" h="3589" extrusionOk="0">
                  <a:moveTo>
                    <a:pt x="0" y="1"/>
                  </a:moveTo>
                  <a:lnTo>
                    <a:pt x="0" y="3588"/>
                  </a:lnTo>
                  <a:lnTo>
                    <a:pt x="2736" y="358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84"/>
            <p:cNvSpPr/>
            <p:nvPr/>
          </p:nvSpPr>
          <p:spPr>
            <a:xfrm>
              <a:off x="5171175" y="1000886"/>
              <a:ext cx="139034" cy="139034"/>
            </a:xfrm>
            <a:custGeom>
              <a:avLst/>
              <a:gdLst/>
              <a:ahLst/>
              <a:cxnLst/>
              <a:rect l="l" t="t" r="r" b="b"/>
              <a:pathLst>
                <a:path w="3462" h="3462" extrusionOk="0">
                  <a:moveTo>
                    <a:pt x="1731" y="0"/>
                  </a:moveTo>
                  <a:cubicBezTo>
                    <a:pt x="776" y="0"/>
                    <a:pt x="0" y="776"/>
                    <a:pt x="0" y="1731"/>
                  </a:cubicBezTo>
                  <a:cubicBezTo>
                    <a:pt x="0" y="2687"/>
                    <a:pt x="776" y="3461"/>
                    <a:pt x="1731" y="3461"/>
                  </a:cubicBezTo>
                  <a:cubicBezTo>
                    <a:pt x="2687" y="3461"/>
                    <a:pt x="3461" y="2687"/>
                    <a:pt x="3461" y="1731"/>
                  </a:cubicBezTo>
                  <a:cubicBezTo>
                    <a:pt x="3461" y="776"/>
                    <a:pt x="2687" y="0"/>
                    <a:pt x="17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84"/>
            <p:cNvSpPr/>
            <p:nvPr/>
          </p:nvSpPr>
          <p:spPr>
            <a:xfrm>
              <a:off x="5407432" y="1056506"/>
              <a:ext cx="423929" cy="40"/>
            </a:xfrm>
            <a:custGeom>
              <a:avLst/>
              <a:gdLst/>
              <a:ahLst/>
              <a:cxnLst/>
              <a:rect l="l" t="t" r="r" b="b"/>
              <a:pathLst>
                <a:path w="10556" h="1" fill="none" extrusionOk="0">
                  <a:moveTo>
                    <a:pt x="0" y="0"/>
                  </a:moveTo>
                  <a:lnTo>
                    <a:pt x="1055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84"/>
            <p:cNvSpPr/>
            <p:nvPr/>
          </p:nvSpPr>
          <p:spPr>
            <a:xfrm>
              <a:off x="5407432" y="1105139"/>
              <a:ext cx="423929" cy="40"/>
            </a:xfrm>
            <a:custGeom>
              <a:avLst/>
              <a:gdLst/>
              <a:ahLst/>
              <a:cxnLst/>
              <a:rect l="l" t="t" r="r" b="b"/>
              <a:pathLst>
                <a:path w="10556" h="1" fill="none" extrusionOk="0">
                  <a:moveTo>
                    <a:pt x="0" y="0"/>
                  </a:moveTo>
                  <a:lnTo>
                    <a:pt x="1055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84"/>
            <p:cNvSpPr/>
            <p:nvPr/>
          </p:nvSpPr>
          <p:spPr>
            <a:xfrm>
              <a:off x="5167681" y="2123137"/>
              <a:ext cx="847818" cy="40"/>
            </a:xfrm>
            <a:custGeom>
              <a:avLst/>
              <a:gdLst/>
              <a:ahLst/>
              <a:cxnLst/>
              <a:rect l="l" t="t" r="r" b="b"/>
              <a:pathLst>
                <a:path w="21111" h="1" fill="none" extrusionOk="0">
                  <a:moveTo>
                    <a:pt x="1" y="1"/>
                  </a:moveTo>
                  <a:lnTo>
                    <a:pt x="2111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84"/>
            <p:cNvSpPr/>
            <p:nvPr/>
          </p:nvSpPr>
          <p:spPr>
            <a:xfrm>
              <a:off x="5227679" y="1298024"/>
              <a:ext cx="55340" cy="82208"/>
            </a:xfrm>
            <a:custGeom>
              <a:avLst/>
              <a:gdLst/>
              <a:ahLst/>
              <a:cxnLst/>
              <a:rect l="l" t="t" r="r" b="b"/>
              <a:pathLst>
                <a:path w="1378" h="2047" fill="none" extrusionOk="0">
                  <a:moveTo>
                    <a:pt x="0" y="2046"/>
                  </a:moveTo>
                  <a:lnTo>
                    <a:pt x="1377" y="0"/>
                  </a:lnTo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84"/>
            <p:cNvSpPr/>
            <p:nvPr/>
          </p:nvSpPr>
          <p:spPr>
            <a:xfrm>
              <a:off x="5227679" y="1298024"/>
              <a:ext cx="55340" cy="82208"/>
            </a:xfrm>
            <a:custGeom>
              <a:avLst/>
              <a:gdLst/>
              <a:ahLst/>
              <a:cxnLst/>
              <a:rect l="l" t="t" r="r" b="b"/>
              <a:pathLst>
                <a:path w="1378" h="2047" fill="none" extrusionOk="0">
                  <a:moveTo>
                    <a:pt x="1377" y="2046"/>
                  </a:move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84"/>
            <p:cNvSpPr/>
            <p:nvPr/>
          </p:nvSpPr>
          <p:spPr>
            <a:xfrm>
              <a:off x="5556303" y="1585565"/>
              <a:ext cx="55340" cy="82167"/>
            </a:xfrm>
            <a:custGeom>
              <a:avLst/>
              <a:gdLst/>
              <a:ahLst/>
              <a:cxnLst/>
              <a:rect l="l" t="t" r="r" b="b"/>
              <a:pathLst>
                <a:path w="1378" h="2046" fill="none" extrusionOk="0">
                  <a:moveTo>
                    <a:pt x="1" y="2045"/>
                  </a:moveTo>
                  <a:lnTo>
                    <a:pt x="1377" y="1"/>
                  </a:lnTo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84"/>
            <p:cNvSpPr/>
            <p:nvPr/>
          </p:nvSpPr>
          <p:spPr>
            <a:xfrm>
              <a:off x="5556303" y="1585565"/>
              <a:ext cx="55340" cy="82167"/>
            </a:xfrm>
            <a:custGeom>
              <a:avLst/>
              <a:gdLst/>
              <a:ahLst/>
              <a:cxnLst/>
              <a:rect l="l" t="t" r="r" b="b"/>
              <a:pathLst>
                <a:path w="1378" h="2046" fill="none" extrusionOk="0">
                  <a:moveTo>
                    <a:pt x="1377" y="2045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84"/>
            <p:cNvSpPr/>
            <p:nvPr/>
          </p:nvSpPr>
          <p:spPr>
            <a:xfrm>
              <a:off x="5775934" y="1437056"/>
              <a:ext cx="55300" cy="82208"/>
            </a:xfrm>
            <a:custGeom>
              <a:avLst/>
              <a:gdLst/>
              <a:ahLst/>
              <a:cxnLst/>
              <a:rect l="l" t="t" r="r" b="b"/>
              <a:pathLst>
                <a:path w="1377" h="2047" fill="none" extrusionOk="0">
                  <a:moveTo>
                    <a:pt x="0" y="2046"/>
                  </a:moveTo>
                  <a:lnTo>
                    <a:pt x="1377" y="0"/>
                  </a:lnTo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84"/>
            <p:cNvSpPr/>
            <p:nvPr/>
          </p:nvSpPr>
          <p:spPr>
            <a:xfrm>
              <a:off x="5775934" y="1437056"/>
              <a:ext cx="55300" cy="82208"/>
            </a:xfrm>
            <a:custGeom>
              <a:avLst/>
              <a:gdLst/>
              <a:ahLst/>
              <a:cxnLst/>
              <a:rect l="l" t="t" r="r" b="b"/>
              <a:pathLst>
                <a:path w="1377" h="2047" fill="none" extrusionOk="0">
                  <a:moveTo>
                    <a:pt x="1377" y="2046"/>
                  </a:move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2" name="Google Shape;7552;p84"/>
          <p:cNvGrpSpPr/>
          <p:nvPr/>
        </p:nvGrpSpPr>
        <p:grpSpPr>
          <a:xfrm>
            <a:off x="5499411" y="-19"/>
            <a:ext cx="4112052" cy="1759054"/>
            <a:chOff x="2146611" y="-19"/>
            <a:chExt cx="4112052" cy="1759054"/>
          </a:xfrm>
        </p:grpSpPr>
        <p:sp>
          <p:nvSpPr>
            <p:cNvPr id="7553" name="Google Shape;7553;p84"/>
            <p:cNvSpPr/>
            <p:nvPr/>
          </p:nvSpPr>
          <p:spPr>
            <a:xfrm>
              <a:off x="2146611" y="-19"/>
              <a:ext cx="4112052" cy="1759054"/>
            </a:xfrm>
            <a:custGeom>
              <a:avLst/>
              <a:gdLst/>
              <a:ahLst/>
              <a:cxnLst/>
              <a:rect l="l" t="t" r="r" b="b"/>
              <a:pathLst>
                <a:path w="40972" h="17527" fill="none" extrusionOk="0">
                  <a:moveTo>
                    <a:pt x="0" y="1"/>
                  </a:moveTo>
                  <a:cubicBezTo>
                    <a:pt x="0" y="1"/>
                    <a:pt x="8288" y="17527"/>
                    <a:pt x="24985" y="1"/>
                  </a:cubicBezTo>
                  <a:cubicBezTo>
                    <a:pt x="24985" y="1"/>
                    <a:pt x="32563" y="9118"/>
                    <a:pt x="40972" y="675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4" name="Google Shape;7554;p84"/>
            <p:cNvGrpSpPr/>
            <p:nvPr/>
          </p:nvGrpSpPr>
          <p:grpSpPr>
            <a:xfrm>
              <a:off x="2177824" y="38319"/>
              <a:ext cx="3637840" cy="812133"/>
              <a:chOff x="1877588" y="354800"/>
              <a:chExt cx="906175" cy="202300"/>
            </a:xfrm>
          </p:grpSpPr>
          <p:sp>
            <p:nvSpPr>
              <p:cNvPr id="7555" name="Google Shape;7555;p84"/>
              <p:cNvSpPr/>
              <p:nvPr/>
            </p:nvSpPr>
            <p:spPr>
              <a:xfrm>
                <a:off x="1877588" y="38120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7" y="0"/>
                    </a:moveTo>
                    <a:cubicBezTo>
                      <a:pt x="160" y="0"/>
                      <a:pt x="0" y="159"/>
                      <a:pt x="0" y="355"/>
                    </a:cubicBezTo>
                    <a:cubicBezTo>
                      <a:pt x="0" y="551"/>
                      <a:pt x="160" y="710"/>
                      <a:pt x="357" y="710"/>
                    </a:cubicBezTo>
                    <a:cubicBezTo>
                      <a:pt x="553" y="710"/>
                      <a:pt x="712" y="551"/>
                      <a:pt x="712" y="355"/>
                    </a:cubicBezTo>
                    <a:cubicBezTo>
                      <a:pt x="712" y="159"/>
                      <a:pt x="55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6" name="Google Shape;7556;p84"/>
              <p:cNvSpPr/>
              <p:nvPr/>
            </p:nvSpPr>
            <p:spPr>
              <a:xfrm>
                <a:off x="1916063" y="431025"/>
                <a:ext cx="178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1" extrusionOk="0">
                    <a:moveTo>
                      <a:pt x="357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0"/>
                      <a:pt x="357" y="710"/>
                    </a:cubicBezTo>
                    <a:cubicBezTo>
                      <a:pt x="553" y="710"/>
                      <a:pt x="712" y="551"/>
                      <a:pt x="712" y="355"/>
                    </a:cubicBezTo>
                    <a:cubicBezTo>
                      <a:pt x="712" y="159"/>
                      <a:pt x="55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7" name="Google Shape;7557;p84"/>
              <p:cNvSpPr/>
              <p:nvPr/>
            </p:nvSpPr>
            <p:spPr>
              <a:xfrm>
                <a:off x="1959763" y="473200"/>
                <a:ext cx="17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2" extrusionOk="0">
                    <a:moveTo>
                      <a:pt x="356" y="0"/>
                    </a:moveTo>
                    <a:cubicBezTo>
                      <a:pt x="159" y="0"/>
                      <a:pt x="1" y="160"/>
                      <a:pt x="1" y="356"/>
                    </a:cubicBezTo>
                    <a:cubicBezTo>
                      <a:pt x="1" y="553"/>
                      <a:pt x="159" y="712"/>
                      <a:pt x="356" y="712"/>
                    </a:cubicBezTo>
                    <a:cubicBezTo>
                      <a:pt x="552" y="712"/>
                      <a:pt x="711" y="553"/>
                      <a:pt x="711" y="356"/>
                    </a:cubicBezTo>
                    <a:cubicBezTo>
                      <a:pt x="711" y="160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8" name="Google Shape;7558;p84"/>
              <p:cNvSpPr/>
              <p:nvPr/>
            </p:nvSpPr>
            <p:spPr>
              <a:xfrm>
                <a:off x="2009088" y="505275"/>
                <a:ext cx="17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2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3"/>
                      <a:pt x="160" y="712"/>
                      <a:pt x="356" y="712"/>
                    </a:cubicBezTo>
                    <a:cubicBezTo>
                      <a:pt x="552" y="712"/>
                      <a:pt x="711" y="553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9" name="Google Shape;7559;p84"/>
              <p:cNvSpPr/>
              <p:nvPr/>
            </p:nvSpPr>
            <p:spPr>
              <a:xfrm>
                <a:off x="2063838" y="529450"/>
                <a:ext cx="1782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2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2"/>
                      <a:pt x="160" y="712"/>
                      <a:pt x="356" y="712"/>
                    </a:cubicBezTo>
                    <a:cubicBezTo>
                      <a:pt x="553" y="712"/>
                      <a:pt x="712" y="552"/>
                      <a:pt x="712" y="355"/>
                    </a:cubicBezTo>
                    <a:cubicBezTo>
                      <a:pt x="712" y="159"/>
                      <a:pt x="553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0" name="Google Shape;7560;p84"/>
              <p:cNvSpPr/>
              <p:nvPr/>
            </p:nvSpPr>
            <p:spPr>
              <a:xfrm>
                <a:off x="2127988" y="539325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7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7" y="711"/>
                    </a:cubicBezTo>
                    <a:cubicBezTo>
                      <a:pt x="553" y="711"/>
                      <a:pt x="712" y="552"/>
                      <a:pt x="712" y="356"/>
                    </a:cubicBezTo>
                    <a:cubicBezTo>
                      <a:pt x="712" y="160"/>
                      <a:pt x="553" y="1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1" name="Google Shape;7561;p84"/>
              <p:cNvSpPr/>
              <p:nvPr/>
            </p:nvSpPr>
            <p:spPr>
              <a:xfrm>
                <a:off x="2194613" y="53390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1"/>
                      <a:pt x="356" y="711"/>
                    </a:cubicBezTo>
                    <a:cubicBezTo>
                      <a:pt x="552" y="711"/>
                      <a:pt x="711" y="551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2" name="Google Shape;7562;p84"/>
              <p:cNvSpPr/>
              <p:nvPr/>
            </p:nvSpPr>
            <p:spPr>
              <a:xfrm>
                <a:off x="2255288" y="515625"/>
                <a:ext cx="17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2" extrusionOk="0">
                    <a:moveTo>
                      <a:pt x="356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6" y="711"/>
                    </a:cubicBezTo>
                    <a:cubicBezTo>
                      <a:pt x="553" y="711"/>
                      <a:pt x="711" y="552"/>
                      <a:pt x="711" y="356"/>
                    </a:cubicBezTo>
                    <a:cubicBezTo>
                      <a:pt x="711" y="160"/>
                      <a:pt x="553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3" name="Google Shape;7563;p84"/>
              <p:cNvSpPr/>
              <p:nvPr/>
            </p:nvSpPr>
            <p:spPr>
              <a:xfrm>
                <a:off x="2317463" y="48555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6" y="711"/>
                    </a:cubicBezTo>
                    <a:cubicBezTo>
                      <a:pt x="552" y="711"/>
                      <a:pt x="711" y="552"/>
                      <a:pt x="711" y="356"/>
                    </a:cubicBezTo>
                    <a:cubicBezTo>
                      <a:pt x="711" y="160"/>
                      <a:pt x="552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4" name="Google Shape;7564;p84"/>
              <p:cNvSpPr/>
              <p:nvPr/>
            </p:nvSpPr>
            <p:spPr>
              <a:xfrm>
                <a:off x="2375188" y="44755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1"/>
                      <a:pt x="356" y="711"/>
                    </a:cubicBezTo>
                    <a:cubicBezTo>
                      <a:pt x="552" y="711"/>
                      <a:pt x="711" y="551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5" name="Google Shape;7565;p84"/>
              <p:cNvSpPr/>
              <p:nvPr/>
            </p:nvSpPr>
            <p:spPr>
              <a:xfrm>
                <a:off x="2428463" y="403150"/>
                <a:ext cx="178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1" extrusionOk="0">
                    <a:moveTo>
                      <a:pt x="357" y="0"/>
                    </a:moveTo>
                    <a:cubicBezTo>
                      <a:pt x="160" y="0"/>
                      <a:pt x="1" y="159"/>
                      <a:pt x="1" y="356"/>
                    </a:cubicBezTo>
                    <a:cubicBezTo>
                      <a:pt x="1" y="552"/>
                      <a:pt x="160" y="711"/>
                      <a:pt x="357" y="711"/>
                    </a:cubicBezTo>
                    <a:cubicBezTo>
                      <a:pt x="553" y="711"/>
                      <a:pt x="712" y="552"/>
                      <a:pt x="712" y="356"/>
                    </a:cubicBezTo>
                    <a:cubicBezTo>
                      <a:pt x="712" y="159"/>
                      <a:pt x="55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6" name="Google Shape;7566;p84"/>
              <p:cNvSpPr/>
              <p:nvPr/>
            </p:nvSpPr>
            <p:spPr>
              <a:xfrm>
                <a:off x="2479313" y="354800"/>
                <a:ext cx="177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1" extrusionOk="0">
                    <a:moveTo>
                      <a:pt x="355" y="1"/>
                    </a:moveTo>
                    <a:cubicBezTo>
                      <a:pt x="159" y="1"/>
                      <a:pt x="0" y="159"/>
                      <a:pt x="0" y="356"/>
                    </a:cubicBezTo>
                    <a:cubicBezTo>
                      <a:pt x="0" y="552"/>
                      <a:pt x="159" y="711"/>
                      <a:pt x="355" y="711"/>
                    </a:cubicBezTo>
                    <a:cubicBezTo>
                      <a:pt x="551" y="711"/>
                      <a:pt x="711" y="552"/>
                      <a:pt x="711" y="356"/>
                    </a:cubicBezTo>
                    <a:cubicBezTo>
                      <a:pt x="711" y="159"/>
                      <a:pt x="551" y="1"/>
                      <a:pt x="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7" name="Google Shape;7567;p84"/>
              <p:cNvSpPr/>
              <p:nvPr/>
            </p:nvSpPr>
            <p:spPr>
              <a:xfrm>
                <a:off x="2530613" y="393775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0"/>
                      <a:pt x="356" y="710"/>
                    </a:cubicBezTo>
                    <a:cubicBezTo>
                      <a:pt x="552" y="710"/>
                      <a:pt x="711" y="551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8" name="Google Shape;7568;p84"/>
              <p:cNvSpPr/>
              <p:nvPr/>
            </p:nvSpPr>
            <p:spPr>
              <a:xfrm>
                <a:off x="2580963" y="435225"/>
                <a:ext cx="177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1" extrusionOk="0">
                    <a:moveTo>
                      <a:pt x="355" y="0"/>
                    </a:moveTo>
                    <a:cubicBezTo>
                      <a:pt x="159" y="0"/>
                      <a:pt x="0" y="159"/>
                      <a:pt x="0" y="355"/>
                    </a:cubicBezTo>
                    <a:cubicBezTo>
                      <a:pt x="0" y="551"/>
                      <a:pt x="159" y="711"/>
                      <a:pt x="355" y="711"/>
                    </a:cubicBezTo>
                    <a:cubicBezTo>
                      <a:pt x="551" y="711"/>
                      <a:pt x="710" y="551"/>
                      <a:pt x="710" y="355"/>
                    </a:cubicBezTo>
                    <a:cubicBezTo>
                      <a:pt x="710" y="159"/>
                      <a:pt x="551" y="0"/>
                      <a:pt x="3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9" name="Google Shape;7569;p84"/>
              <p:cNvSpPr/>
              <p:nvPr/>
            </p:nvSpPr>
            <p:spPr>
              <a:xfrm>
                <a:off x="2641613" y="474175"/>
                <a:ext cx="17825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3" extrusionOk="0">
                    <a:moveTo>
                      <a:pt x="357" y="1"/>
                    </a:moveTo>
                    <a:cubicBezTo>
                      <a:pt x="160" y="1"/>
                      <a:pt x="1" y="160"/>
                      <a:pt x="1" y="357"/>
                    </a:cubicBezTo>
                    <a:cubicBezTo>
                      <a:pt x="1" y="553"/>
                      <a:pt x="160" y="712"/>
                      <a:pt x="357" y="712"/>
                    </a:cubicBezTo>
                    <a:cubicBezTo>
                      <a:pt x="553" y="712"/>
                      <a:pt x="712" y="553"/>
                      <a:pt x="712" y="357"/>
                    </a:cubicBezTo>
                    <a:cubicBezTo>
                      <a:pt x="712" y="160"/>
                      <a:pt x="553" y="1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0" name="Google Shape;7570;p84"/>
              <p:cNvSpPr/>
              <p:nvPr/>
            </p:nvSpPr>
            <p:spPr>
              <a:xfrm>
                <a:off x="2703288" y="503300"/>
                <a:ext cx="1780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2" extrusionOk="0">
                    <a:moveTo>
                      <a:pt x="356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6" y="711"/>
                    </a:cubicBezTo>
                    <a:cubicBezTo>
                      <a:pt x="553" y="711"/>
                      <a:pt x="711" y="552"/>
                      <a:pt x="711" y="356"/>
                    </a:cubicBezTo>
                    <a:cubicBezTo>
                      <a:pt x="711" y="160"/>
                      <a:pt x="553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1" name="Google Shape;7571;p84"/>
              <p:cNvSpPr/>
              <p:nvPr/>
            </p:nvSpPr>
            <p:spPr>
              <a:xfrm>
                <a:off x="2765963" y="519575"/>
                <a:ext cx="1780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2" extrusionOk="0">
                    <a:moveTo>
                      <a:pt x="356" y="1"/>
                    </a:moveTo>
                    <a:cubicBezTo>
                      <a:pt x="159" y="1"/>
                      <a:pt x="0" y="160"/>
                      <a:pt x="0" y="356"/>
                    </a:cubicBezTo>
                    <a:cubicBezTo>
                      <a:pt x="0" y="552"/>
                      <a:pt x="159" y="711"/>
                      <a:pt x="356" y="711"/>
                    </a:cubicBezTo>
                    <a:cubicBezTo>
                      <a:pt x="552" y="711"/>
                      <a:pt x="711" y="552"/>
                      <a:pt x="711" y="356"/>
                    </a:cubicBezTo>
                    <a:cubicBezTo>
                      <a:pt x="711" y="160"/>
                      <a:pt x="552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72" name="Google Shape;7572;p84"/>
            <p:cNvGrpSpPr/>
            <p:nvPr/>
          </p:nvGrpSpPr>
          <p:grpSpPr>
            <a:xfrm>
              <a:off x="2177824" y="38319"/>
              <a:ext cx="3637840" cy="812133"/>
              <a:chOff x="1877588" y="354800"/>
              <a:chExt cx="906175" cy="202300"/>
            </a:xfrm>
          </p:grpSpPr>
          <p:sp>
            <p:nvSpPr>
              <p:cNvPr id="7573" name="Google Shape;7573;p84"/>
              <p:cNvSpPr/>
              <p:nvPr/>
            </p:nvSpPr>
            <p:spPr>
              <a:xfrm>
                <a:off x="1877588" y="38120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7" y="0"/>
                    </a:moveTo>
                    <a:cubicBezTo>
                      <a:pt x="160" y="0"/>
                      <a:pt x="0" y="159"/>
                      <a:pt x="0" y="355"/>
                    </a:cubicBezTo>
                    <a:cubicBezTo>
                      <a:pt x="0" y="551"/>
                      <a:pt x="160" y="710"/>
                      <a:pt x="357" y="710"/>
                    </a:cubicBezTo>
                    <a:cubicBezTo>
                      <a:pt x="553" y="710"/>
                      <a:pt x="712" y="551"/>
                      <a:pt x="712" y="355"/>
                    </a:cubicBezTo>
                    <a:cubicBezTo>
                      <a:pt x="712" y="159"/>
                      <a:pt x="55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4" name="Google Shape;7574;p84"/>
              <p:cNvSpPr/>
              <p:nvPr/>
            </p:nvSpPr>
            <p:spPr>
              <a:xfrm>
                <a:off x="1916063" y="431025"/>
                <a:ext cx="178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1" extrusionOk="0">
                    <a:moveTo>
                      <a:pt x="357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0"/>
                      <a:pt x="357" y="710"/>
                    </a:cubicBezTo>
                    <a:cubicBezTo>
                      <a:pt x="553" y="710"/>
                      <a:pt x="712" y="551"/>
                      <a:pt x="712" y="355"/>
                    </a:cubicBezTo>
                    <a:cubicBezTo>
                      <a:pt x="712" y="159"/>
                      <a:pt x="55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5" name="Google Shape;7575;p84"/>
              <p:cNvSpPr/>
              <p:nvPr/>
            </p:nvSpPr>
            <p:spPr>
              <a:xfrm>
                <a:off x="1959763" y="473200"/>
                <a:ext cx="17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2" extrusionOk="0">
                    <a:moveTo>
                      <a:pt x="356" y="0"/>
                    </a:moveTo>
                    <a:cubicBezTo>
                      <a:pt x="159" y="0"/>
                      <a:pt x="1" y="160"/>
                      <a:pt x="1" y="356"/>
                    </a:cubicBezTo>
                    <a:cubicBezTo>
                      <a:pt x="1" y="553"/>
                      <a:pt x="159" y="712"/>
                      <a:pt x="356" y="712"/>
                    </a:cubicBezTo>
                    <a:cubicBezTo>
                      <a:pt x="552" y="712"/>
                      <a:pt x="711" y="553"/>
                      <a:pt x="711" y="356"/>
                    </a:cubicBezTo>
                    <a:cubicBezTo>
                      <a:pt x="711" y="160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6" name="Google Shape;7576;p84"/>
              <p:cNvSpPr/>
              <p:nvPr/>
            </p:nvSpPr>
            <p:spPr>
              <a:xfrm>
                <a:off x="2009088" y="505275"/>
                <a:ext cx="17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2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3"/>
                      <a:pt x="160" y="712"/>
                      <a:pt x="356" y="712"/>
                    </a:cubicBezTo>
                    <a:cubicBezTo>
                      <a:pt x="552" y="712"/>
                      <a:pt x="711" y="553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7" name="Google Shape;7577;p84"/>
              <p:cNvSpPr/>
              <p:nvPr/>
            </p:nvSpPr>
            <p:spPr>
              <a:xfrm>
                <a:off x="2063838" y="529450"/>
                <a:ext cx="1782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2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2"/>
                      <a:pt x="160" y="712"/>
                      <a:pt x="356" y="712"/>
                    </a:cubicBezTo>
                    <a:cubicBezTo>
                      <a:pt x="553" y="712"/>
                      <a:pt x="712" y="552"/>
                      <a:pt x="712" y="355"/>
                    </a:cubicBezTo>
                    <a:cubicBezTo>
                      <a:pt x="712" y="159"/>
                      <a:pt x="553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8" name="Google Shape;7578;p84"/>
              <p:cNvSpPr/>
              <p:nvPr/>
            </p:nvSpPr>
            <p:spPr>
              <a:xfrm>
                <a:off x="2127988" y="539325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7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7" y="711"/>
                    </a:cubicBezTo>
                    <a:cubicBezTo>
                      <a:pt x="553" y="711"/>
                      <a:pt x="712" y="552"/>
                      <a:pt x="712" y="356"/>
                    </a:cubicBezTo>
                    <a:cubicBezTo>
                      <a:pt x="712" y="160"/>
                      <a:pt x="553" y="1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9" name="Google Shape;7579;p84"/>
              <p:cNvSpPr/>
              <p:nvPr/>
            </p:nvSpPr>
            <p:spPr>
              <a:xfrm>
                <a:off x="2194613" y="53390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1"/>
                      <a:pt x="356" y="711"/>
                    </a:cubicBezTo>
                    <a:cubicBezTo>
                      <a:pt x="552" y="711"/>
                      <a:pt x="711" y="551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0" name="Google Shape;7580;p84"/>
              <p:cNvSpPr/>
              <p:nvPr/>
            </p:nvSpPr>
            <p:spPr>
              <a:xfrm>
                <a:off x="2255288" y="515625"/>
                <a:ext cx="17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2" extrusionOk="0">
                    <a:moveTo>
                      <a:pt x="356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6" y="711"/>
                    </a:cubicBezTo>
                    <a:cubicBezTo>
                      <a:pt x="553" y="711"/>
                      <a:pt x="711" y="552"/>
                      <a:pt x="711" y="356"/>
                    </a:cubicBezTo>
                    <a:cubicBezTo>
                      <a:pt x="711" y="160"/>
                      <a:pt x="553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1" name="Google Shape;7581;p84"/>
              <p:cNvSpPr/>
              <p:nvPr/>
            </p:nvSpPr>
            <p:spPr>
              <a:xfrm>
                <a:off x="2317463" y="48555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6" y="711"/>
                    </a:cubicBezTo>
                    <a:cubicBezTo>
                      <a:pt x="552" y="711"/>
                      <a:pt x="711" y="552"/>
                      <a:pt x="711" y="356"/>
                    </a:cubicBezTo>
                    <a:cubicBezTo>
                      <a:pt x="711" y="160"/>
                      <a:pt x="552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2" name="Google Shape;7582;p84"/>
              <p:cNvSpPr/>
              <p:nvPr/>
            </p:nvSpPr>
            <p:spPr>
              <a:xfrm>
                <a:off x="2375188" y="44755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1"/>
                      <a:pt x="356" y="711"/>
                    </a:cubicBezTo>
                    <a:cubicBezTo>
                      <a:pt x="552" y="711"/>
                      <a:pt x="711" y="551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3" name="Google Shape;7583;p84"/>
              <p:cNvSpPr/>
              <p:nvPr/>
            </p:nvSpPr>
            <p:spPr>
              <a:xfrm>
                <a:off x="2428463" y="403150"/>
                <a:ext cx="178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1" extrusionOk="0">
                    <a:moveTo>
                      <a:pt x="357" y="0"/>
                    </a:moveTo>
                    <a:cubicBezTo>
                      <a:pt x="160" y="0"/>
                      <a:pt x="1" y="159"/>
                      <a:pt x="1" y="356"/>
                    </a:cubicBezTo>
                    <a:cubicBezTo>
                      <a:pt x="1" y="552"/>
                      <a:pt x="160" y="711"/>
                      <a:pt x="357" y="711"/>
                    </a:cubicBezTo>
                    <a:cubicBezTo>
                      <a:pt x="553" y="711"/>
                      <a:pt x="712" y="552"/>
                      <a:pt x="712" y="356"/>
                    </a:cubicBezTo>
                    <a:cubicBezTo>
                      <a:pt x="712" y="159"/>
                      <a:pt x="55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4" name="Google Shape;7584;p84"/>
              <p:cNvSpPr/>
              <p:nvPr/>
            </p:nvSpPr>
            <p:spPr>
              <a:xfrm>
                <a:off x="2479313" y="354800"/>
                <a:ext cx="177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1" extrusionOk="0">
                    <a:moveTo>
                      <a:pt x="355" y="1"/>
                    </a:moveTo>
                    <a:cubicBezTo>
                      <a:pt x="159" y="1"/>
                      <a:pt x="0" y="159"/>
                      <a:pt x="0" y="356"/>
                    </a:cubicBezTo>
                    <a:cubicBezTo>
                      <a:pt x="0" y="552"/>
                      <a:pt x="159" y="711"/>
                      <a:pt x="355" y="711"/>
                    </a:cubicBezTo>
                    <a:cubicBezTo>
                      <a:pt x="551" y="711"/>
                      <a:pt x="711" y="552"/>
                      <a:pt x="711" y="356"/>
                    </a:cubicBezTo>
                    <a:cubicBezTo>
                      <a:pt x="711" y="159"/>
                      <a:pt x="551" y="1"/>
                      <a:pt x="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5" name="Google Shape;7585;p84"/>
              <p:cNvSpPr/>
              <p:nvPr/>
            </p:nvSpPr>
            <p:spPr>
              <a:xfrm>
                <a:off x="2530613" y="393775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0"/>
                      <a:pt x="356" y="710"/>
                    </a:cubicBezTo>
                    <a:cubicBezTo>
                      <a:pt x="552" y="710"/>
                      <a:pt x="711" y="551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6" name="Google Shape;7586;p84"/>
              <p:cNvSpPr/>
              <p:nvPr/>
            </p:nvSpPr>
            <p:spPr>
              <a:xfrm>
                <a:off x="2580963" y="435225"/>
                <a:ext cx="177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1" extrusionOk="0">
                    <a:moveTo>
                      <a:pt x="355" y="0"/>
                    </a:moveTo>
                    <a:cubicBezTo>
                      <a:pt x="159" y="0"/>
                      <a:pt x="0" y="159"/>
                      <a:pt x="0" y="355"/>
                    </a:cubicBezTo>
                    <a:cubicBezTo>
                      <a:pt x="0" y="551"/>
                      <a:pt x="159" y="711"/>
                      <a:pt x="355" y="711"/>
                    </a:cubicBezTo>
                    <a:cubicBezTo>
                      <a:pt x="551" y="711"/>
                      <a:pt x="710" y="551"/>
                      <a:pt x="710" y="355"/>
                    </a:cubicBezTo>
                    <a:cubicBezTo>
                      <a:pt x="710" y="159"/>
                      <a:pt x="551" y="0"/>
                      <a:pt x="3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7" name="Google Shape;7587;p84"/>
              <p:cNvSpPr/>
              <p:nvPr/>
            </p:nvSpPr>
            <p:spPr>
              <a:xfrm>
                <a:off x="2641613" y="474175"/>
                <a:ext cx="17825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3" extrusionOk="0">
                    <a:moveTo>
                      <a:pt x="357" y="1"/>
                    </a:moveTo>
                    <a:cubicBezTo>
                      <a:pt x="160" y="1"/>
                      <a:pt x="1" y="160"/>
                      <a:pt x="1" y="357"/>
                    </a:cubicBezTo>
                    <a:cubicBezTo>
                      <a:pt x="1" y="553"/>
                      <a:pt x="160" y="712"/>
                      <a:pt x="357" y="712"/>
                    </a:cubicBezTo>
                    <a:cubicBezTo>
                      <a:pt x="553" y="712"/>
                      <a:pt x="712" y="553"/>
                      <a:pt x="712" y="357"/>
                    </a:cubicBezTo>
                    <a:cubicBezTo>
                      <a:pt x="712" y="160"/>
                      <a:pt x="553" y="1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8" name="Google Shape;7588;p84"/>
              <p:cNvSpPr/>
              <p:nvPr/>
            </p:nvSpPr>
            <p:spPr>
              <a:xfrm>
                <a:off x="2703288" y="503300"/>
                <a:ext cx="1780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2" extrusionOk="0">
                    <a:moveTo>
                      <a:pt x="356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6" y="711"/>
                    </a:cubicBezTo>
                    <a:cubicBezTo>
                      <a:pt x="553" y="711"/>
                      <a:pt x="711" y="552"/>
                      <a:pt x="711" y="356"/>
                    </a:cubicBezTo>
                    <a:cubicBezTo>
                      <a:pt x="711" y="160"/>
                      <a:pt x="553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9" name="Google Shape;7589;p84"/>
              <p:cNvSpPr/>
              <p:nvPr/>
            </p:nvSpPr>
            <p:spPr>
              <a:xfrm>
                <a:off x="2765963" y="519575"/>
                <a:ext cx="1780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2" extrusionOk="0">
                    <a:moveTo>
                      <a:pt x="356" y="1"/>
                    </a:moveTo>
                    <a:cubicBezTo>
                      <a:pt x="159" y="1"/>
                      <a:pt x="0" y="160"/>
                      <a:pt x="0" y="356"/>
                    </a:cubicBezTo>
                    <a:cubicBezTo>
                      <a:pt x="0" y="552"/>
                      <a:pt x="159" y="711"/>
                      <a:pt x="356" y="711"/>
                    </a:cubicBezTo>
                    <a:cubicBezTo>
                      <a:pt x="552" y="711"/>
                      <a:pt x="711" y="552"/>
                      <a:pt x="711" y="356"/>
                    </a:cubicBezTo>
                    <a:cubicBezTo>
                      <a:pt x="711" y="160"/>
                      <a:pt x="552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p67"/>
          <p:cNvSpPr/>
          <p:nvPr/>
        </p:nvSpPr>
        <p:spPr>
          <a:xfrm>
            <a:off x="2024000" y="3394775"/>
            <a:ext cx="2176200" cy="618900"/>
          </a:xfrm>
          <a:prstGeom prst="roundRect">
            <a:avLst>
              <a:gd name="adj" fmla="val 1621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1" name="Google Shape;3091;p67"/>
          <p:cNvSpPr/>
          <p:nvPr/>
        </p:nvSpPr>
        <p:spPr>
          <a:xfrm>
            <a:off x="5486400" y="1938388"/>
            <a:ext cx="2176200" cy="618900"/>
          </a:xfrm>
          <a:prstGeom prst="roundRect">
            <a:avLst>
              <a:gd name="adj" fmla="val 1621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2" name="Google Shape;3092;p67"/>
          <p:cNvSpPr/>
          <p:nvPr/>
        </p:nvSpPr>
        <p:spPr>
          <a:xfrm>
            <a:off x="5486400" y="3394775"/>
            <a:ext cx="2176200" cy="618900"/>
          </a:xfrm>
          <a:prstGeom prst="roundRect">
            <a:avLst>
              <a:gd name="adj" fmla="val 1621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3" name="Google Shape;3093;p67"/>
          <p:cNvSpPr/>
          <p:nvPr/>
        </p:nvSpPr>
        <p:spPr>
          <a:xfrm>
            <a:off x="2024000" y="1938388"/>
            <a:ext cx="2176200" cy="618900"/>
          </a:xfrm>
          <a:prstGeom prst="roundRect">
            <a:avLst>
              <a:gd name="adj" fmla="val 1621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9" name="Google Shape;3099;p67"/>
          <p:cNvSpPr txBox="1">
            <a:spLocks noGrp="1"/>
          </p:cNvSpPr>
          <p:nvPr>
            <p:ph type="subTitle" idx="3"/>
          </p:nvPr>
        </p:nvSpPr>
        <p:spPr>
          <a:xfrm>
            <a:off x="2124875" y="1344975"/>
            <a:ext cx="21762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VST House</a:t>
            </a:r>
            <a:endParaRPr dirty="0"/>
          </a:p>
        </p:txBody>
      </p:sp>
      <p:sp>
        <p:nvSpPr>
          <p:cNvPr id="3101" name="Google Shape;3101;p67"/>
          <p:cNvSpPr txBox="1">
            <a:spLocks noGrp="1"/>
          </p:cNvSpPr>
          <p:nvPr>
            <p:ph type="subTitle" idx="1"/>
          </p:nvPr>
        </p:nvSpPr>
        <p:spPr>
          <a:xfrm>
            <a:off x="2124875" y="1994451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Дали ссылку на нормальный кряк с </a:t>
            </a:r>
            <a:r>
              <a:rPr lang="ru-RU" dirty="0" err="1">
                <a:latin typeface="Bahnschrift" panose="020B0502040204020203" pitchFamily="34" charset="0"/>
              </a:rPr>
              <a:t>кейгеном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102" name="Google Shape;3102;p67"/>
          <p:cNvSpPr txBox="1">
            <a:spLocks noGrp="1"/>
          </p:cNvSpPr>
          <p:nvPr>
            <p:ph type="title" idx="2"/>
          </p:nvPr>
        </p:nvSpPr>
        <p:spPr>
          <a:xfrm>
            <a:off x="2228242" y="130703"/>
            <a:ext cx="41456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SemiBold" panose="020B0502040204020203" pitchFamily="34" charset="0"/>
              </a:rPr>
              <a:t>Чему научили?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3103" name="Google Shape;3103;p67"/>
          <p:cNvSpPr txBox="1">
            <a:spLocks noGrp="1"/>
          </p:cNvSpPr>
          <p:nvPr>
            <p:ph type="subTitle" idx="5"/>
          </p:nvPr>
        </p:nvSpPr>
        <p:spPr>
          <a:xfrm>
            <a:off x="2124875" y="3461826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Достался даром объемный курс по плагину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104" name="Google Shape;3104;p67"/>
          <p:cNvSpPr txBox="1">
            <a:spLocks noGrp="1"/>
          </p:cNvSpPr>
          <p:nvPr>
            <p:ph type="subTitle" idx="6"/>
          </p:nvPr>
        </p:nvSpPr>
        <p:spPr>
          <a:xfrm>
            <a:off x="2124875" y="2777376"/>
            <a:ext cx="21762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VST VK</a:t>
            </a:r>
            <a:endParaRPr dirty="0"/>
          </a:p>
        </p:txBody>
      </p:sp>
      <p:sp>
        <p:nvSpPr>
          <p:cNvPr id="3106" name="Google Shape;3106;p67"/>
          <p:cNvSpPr txBox="1">
            <a:spLocks noGrp="1"/>
          </p:cNvSpPr>
          <p:nvPr>
            <p:ph type="subTitle" idx="8"/>
          </p:nvPr>
        </p:nvSpPr>
        <p:spPr>
          <a:xfrm>
            <a:off x="5587275" y="1979359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Bahnschrift" panose="020B0502040204020203" pitchFamily="34" charset="0"/>
              </a:rPr>
              <a:t>Обучили азам (рассказали про осциллятор  и модулятор)</a:t>
            </a:r>
            <a:endParaRPr sz="1200" dirty="0">
              <a:latin typeface="Bahnschrift" panose="020B0502040204020203" pitchFamily="34" charset="0"/>
            </a:endParaRPr>
          </a:p>
        </p:txBody>
      </p:sp>
      <p:sp>
        <p:nvSpPr>
          <p:cNvPr id="3107" name="Google Shape;3107;p67"/>
          <p:cNvSpPr txBox="1">
            <a:spLocks noGrp="1"/>
          </p:cNvSpPr>
          <p:nvPr>
            <p:ph type="subTitle" idx="9"/>
          </p:nvPr>
        </p:nvSpPr>
        <p:spPr>
          <a:xfrm>
            <a:off x="5587275" y="1344975"/>
            <a:ext cx="21762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</a:t>
            </a:r>
            <a:r>
              <a:rPr lang="en-US" dirty="0"/>
              <a:t>l</a:t>
            </a:r>
            <a:r>
              <a:rPr lang="en" dirty="0"/>
              <a:t>oop</a:t>
            </a:r>
            <a:endParaRPr dirty="0"/>
          </a:p>
        </p:txBody>
      </p:sp>
      <p:sp>
        <p:nvSpPr>
          <p:cNvPr id="3109" name="Google Shape;3109;p67"/>
          <p:cNvSpPr txBox="1">
            <a:spLocks noGrp="1"/>
          </p:cNvSpPr>
          <p:nvPr>
            <p:ph type="subTitle" idx="14"/>
          </p:nvPr>
        </p:nvSpPr>
        <p:spPr>
          <a:xfrm>
            <a:off x="5587275" y="3461826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Bahnschrift" panose="020B0502040204020203" pitchFamily="34" charset="0"/>
              </a:rPr>
              <a:t>Вертел рот рассказывает как накручивать крутые </a:t>
            </a:r>
            <a:r>
              <a:rPr lang="ru-RU" sz="1200" dirty="0" err="1">
                <a:latin typeface="Bahnschrift" panose="020B0502040204020203" pitchFamily="34" charset="0"/>
              </a:rPr>
              <a:t>синты</a:t>
            </a:r>
            <a:endParaRPr sz="1200" dirty="0">
              <a:latin typeface="Bahnschrift" panose="020B0502040204020203" pitchFamily="34" charset="0"/>
            </a:endParaRPr>
          </a:p>
        </p:txBody>
      </p:sp>
      <p:sp>
        <p:nvSpPr>
          <p:cNvPr id="3110" name="Google Shape;3110;p67"/>
          <p:cNvSpPr txBox="1">
            <a:spLocks noGrp="1"/>
          </p:cNvSpPr>
          <p:nvPr>
            <p:ph type="subTitle" idx="15"/>
          </p:nvPr>
        </p:nvSpPr>
        <p:spPr>
          <a:xfrm>
            <a:off x="5587275" y="2777376"/>
            <a:ext cx="21762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YouTube</a:t>
            </a:r>
            <a:endParaRPr dirty="0"/>
          </a:p>
        </p:txBody>
      </p:sp>
      <p:grpSp>
        <p:nvGrpSpPr>
          <p:cNvPr id="3111" name="Google Shape;3111;p67"/>
          <p:cNvGrpSpPr/>
          <p:nvPr/>
        </p:nvGrpSpPr>
        <p:grpSpPr>
          <a:xfrm>
            <a:off x="-165939" y="3776922"/>
            <a:ext cx="2176273" cy="1229601"/>
            <a:chOff x="302750" y="3875850"/>
            <a:chExt cx="2000987" cy="1130564"/>
          </a:xfrm>
        </p:grpSpPr>
        <p:sp>
          <p:nvSpPr>
            <p:cNvPr id="3112" name="Google Shape;3112;p67"/>
            <p:cNvSpPr/>
            <p:nvPr/>
          </p:nvSpPr>
          <p:spPr>
            <a:xfrm>
              <a:off x="302750" y="4487905"/>
              <a:ext cx="1617178" cy="518509"/>
            </a:xfrm>
            <a:custGeom>
              <a:avLst/>
              <a:gdLst/>
              <a:ahLst/>
              <a:cxnLst/>
              <a:rect l="l" t="t" r="r" b="b"/>
              <a:pathLst>
                <a:path w="32279" h="10350" extrusionOk="0">
                  <a:moveTo>
                    <a:pt x="20179" y="1"/>
                  </a:moveTo>
                  <a:lnTo>
                    <a:pt x="1" y="3572"/>
                  </a:lnTo>
                  <a:lnTo>
                    <a:pt x="2328" y="7439"/>
                  </a:lnTo>
                  <a:lnTo>
                    <a:pt x="7760" y="10181"/>
                  </a:lnTo>
                  <a:cubicBezTo>
                    <a:pt x="7947" y="10290"/>
                    <a:pt x="8161" y="10349"/>
                    <a:pt x="8379" y="10349"/>
                  </a:cubicBezTo>
                  <a:cubicBezTo>
                    <a:pt x="8415" y="10349"/>
                    <a:pt x="8451" y="10348"/>
                    <a:pt x="8487" y="10344"/>
                  </a:cubicBezTo>
                  <a:lnTo>
                    <a:pt x="23146" y="8980"/>
                  </a:lnTo>
                  <a:cubicBezTo>
                    <a:pt x="23342" y="8960"/>
                    <a:pt x="23531" y="8905"/>
                    <a:pt x="23708" y="8810"/>
                  </a:cubicBezTo>
                  <a:lnTo>
                    <a:pt x="32279" y="4309"/>
                  </a:lnTo>
                  <a:lnTo>
                    <a:pt x="2017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67"/>
            <p:cNvSpPr/>
            <p:nvPr/>
          </p:nvSpPr>
          <p:spPr>
            <a:xfrm>
              <a:off x="893566" y="4490961"/>
              <a:ext cx="1030607" cy="409848"/>
            </a:xfrm>
            <a:custGeom>
              <a:avLst/>
              <a:gdLst/>
              <a:ahLst/>
              <a:cxnLst/>
              <a:rect l="l" t="t" r="r" b="b"/>
              <a:pathLst>
                <a:path w="20571" h="8181" extrusionOk="0">
                  <a:moveTo>
                    <a:pt x="8479" y="1"/>
                  </a:moveTo>
                  <a:cubicBezTo>
                    <a:pt x="8383" y="1"/>
                    <a:pt x="8287" y="22"/>
                    <a:pt x="8200" y="64"/>
                  </a:cubicBezTo>
                  <a:lnTo>
                    <a:pt x="1" y="3958"/>
                  </a:lnTo>
                  <a:lnTo>
                    <a:pt x="1" y="4300"/>
                  </a:lnTo>
                  <a:cubicBezTo>
                    <a:pt x="1" y="4519"/>
                    <a:pt x="144" y="4715"/>
                    <a:pt x="357" y="4777"/>
                  </a:cubicBezTo>
                  <a:lnTo>
                    <a:pt x="11977" y="8162"/>
                  </a:lnTo>
                  <a:cubicBezTo>
                    <a:pt x="12022" y="8174"/>
                    <a:pt x="12068" y="8181"/>
                    <a:pt x="12114" y="8181"/>
                  </a:cubicBezTo>
                  <a:cubicBezTo>
                    <a:pt x="12187" y="8181"/>
                    <a:pt x="12260" y="8165"/>
                    <a:pt x="12326" y="8132"/>
                  </a:cubicBezTo>
                  <a:lnTo>
                    <a:pt x="20300" y="4349"/>
                  </a:lnTo>
                  <a:cubicBezTo>
                    <a:pt x="20466" y="4284"/>
                    <a:pt x="20571" y="4121"/>
                    <a:pt x="20564" y="3941"/>
                  </a:cubicBezTo>
                  <a:lnTo>
                    <a:pt x="20564" y="3847"/>
                  </a:lnTo>
                  <a:cubicBezTo>
                    <a:pt x="20564" y="3667"/>
                    <a:pt x="20463" y="3546"/>
                    <a:pt x="20290" y="3498"/>
                  </a:cubicBezTo>
                  <a:lnTo>
                    <a:pt x="8664" y="28"/>
                  </a:lnTo>
                  <a:cubicBezTo>
                    <a:pt x="8603" y="10"/>
                    <a:pt x="8541" y="1"/>
                    <a:pt x="8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67"/>
            <p:cNvSpPr/>
            <p:nvPr/>
          </p:nvSpPr>
          <p:spPr>
            <a:xfrm>
              <a:off x="893566" y="4490059"/>
              <a:ext cx="1030607" cy="411451"/>
            </a:xfrm>
            <a:custGeom>
              <a:avLst/>
              <a:gdLst/>
              <a:ahLst/>
              <a:cxnLst/>
              <a:rect l="l" t="t" r="r" b="b"/>
              <a:pathLst>
                <a:path w="20571" h="8213" extrusionOk="0">
                  <a:moveTo>
                    <a:pt x="8664" y="46"/>
                  </a:moveTo>
                  <a:cubicBezTo>
                    <a:pt x="8510" y="0"/>
                    <a:pt x="8344" y="13"/>
                    <a:pt x="8200" y="82"/>
                  </a:cubicBezTo>
                  <a:lnTo>
                    <a:pt x="1" y="3976"/>
                  </a:lnTo>
                  <a:lnTo>
                    <a:pt x="1" y="4318"/>
                  </a:lnTo>
                  <a:cubicBezTo>
                    <a:pt x="1" y="4537"/>
                    <a:pt x="144" y="4733"/>
                    <a:pt x="357" y="4795"/>
                  </a:cubicBezTo>
                  <a:lnTo>
                    <a:pt x="11977" y="8180"/>
                  </a:lnTo>
                  <a:cubicBezTo>
                    <a:pt x="12094" y="8212"/>
                    <a:pt x="12218" y="8203"/>
                    <a:pt x="12326" y="8150"/>
                  </a:cubicBezTo>
                  <a:lnTo>
                    <a:pt x="20300" y="4367"/>
                  </a:lnTo>
                  <a:cubicBezTo>
                    <a:pt x="20466" y="4302"/>
                    <a:pt x="20571" y="4139"/>
                    <a:pt x="20564" y="3959"/>
                  </a:cubicBezTo>
                  <a:lnTo>
                    <a:pt x="20564" y="3865"/>
                  </a:lnTo>
                  <a:cubicBezTo>
                    <a:pt x="20564" y="3685"/>
                    <a:pt x="20463" y="3564"/>
                    <a:pt x="20290" y="351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67"/>
            <p:cNvSpPr/>
            <p:nvPr/>
          </p:nvSpPr>
          <p:spPr>
            <a:xfrm>
              <a:off x="893416" y="4490961"/>
              <a:ext cx="1021789" cy="385200"/>
            </a:xfrm>
            <a:custGeom>
              <a:avLst/>
              <a:gdLst/>
              <a:ahLst/>
              <a:cxnLst/>
              <a:rect l="l" t="t" r="r" b="b"/>
              <a:pathLst>
                <a:path w="20395" h="7689" extrusionOk="0">
                  <a:moveTo>
                    <a:pt x="8480" y="1"/>
                  </a:moveTo>
                  <a:cubicBezTo>
                    <a:pt x="8385" y="1"/>
                    <a:pt x="8290" y="22"/>
                    <a:pt x="8203" y="64"/>
                  </a:cubicBezTo>
                  <a:lnTo>
                    <a:pt x="1" y="3958"/>
                  </a:lnTo>
                  <a:lnTo>
                    <a:pt x="12068" y="7689"/>
                  </a:lnTo>
                  <a:lnTo>
                    <a:pt x="20300" y="3719"/>
                  </a:lnTo>
                  <a:cubicBezTo>
                    <a:pt x="20394" y="3670"/>
                    <a:pt x="20381" y="3530"/>
                    <a:pt x="20283" y="3498"/>
                  </a:cubicBezTo>
                  <a:lnTo>
                    <a:pt x="8663" y="28"/>
                  </a:lnTo>
                  <a:cubicBezTo>
                    <a:pt x="8603" y="10"/>
                    <a:pt x="8541" y="1"/>
                    <a:pt x="8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67"/>
            <p:cNvSpPr/>
            <p:nvPr/>
          </p:nvSpPr>
          <p:spPr>
            <a:xfrm>
              <a:off x="891963" y="4489508"/>
              <a:ext cx="1025497" cy="388306"/>
            </a:xfrm>
            <a:custGeom>
              <a:avLst/>
              <a:gdLst/>
              <a:ahLst/>
              <a:cxnLst/>
              <a:rect l="l" t="t" r="r" b="b"/>
              <a:pathLst>
                <a:path w="20469" h="7751" extrusionOk="0">
                  <a:moveTo>
                    <a:pt x="8513" y="62"/>
                  </a:moveTo>
                  <a:cubicBezTo>
                    <a:pt x="8571" y="62"/>
                    <a:pt x="8629" y="70"/>
                    <a:pt x="8686" y="86"/>
                  </a:cubicBezTo>
                  <a:lnTo>
                    <a:pt x="20306" y="3553"/>
                  </a:lnTo>
                  <a:cubicBezTo>
                    <a:pt x="20384" y="3575"/>
                    <a:pt x="20391" y="3683"/>
                    <a:pt x="20319" y="3719"/>
                  </a:cubicBezTo>
                  <a:lnTo>
                    <a:pt x="12093" y="7685"/>
                  </a:lnTo>
                  <a:lnTo>
                    <a:pt x="114" y="3980"/>
                  </a:lnTo>
                  <a:lnTo>
                    <a:pt x="8245" y="122"/>
                  </a:lnTo>
                  <a:cubicBezTo>
                    <a:pt x="8329" y="82"/>
                    <a:pt x="8421" y="62"/>
                    <a:pt x="8513" y="62"/>
                  </a:cubicBezTo>
                  <a:close/>
                  <a:moveTo>
                    <a:pt x="8512" y="1"/>
                  </a:moveTo>
                  <a:cubicBezTo>
                    <a:pt x="8411" y="1"/>
                    <a:pt x="8311" y="23"/>
                    <a:pt x="8219" y="67"/>
                  </a:cubicBezTo>
                  <a:lnTo>
                    <a:pt x="17" y="3961"/>
                  </a:lnTo>
                  <a:cubicBezTo>
                    <a:pt x="7" y="3967"/>
                    <a:pt x="0" y="3977"/>
                    <a:pt x="0" y="3990"/>
                  </a:cubicBezTo>
                  <a:cubicBezTo>
                    <a:pt x="0" y="4003"/>
                    <a:pt x="10" y="4013"/>
                    <a:pt x="23" y="4019"/>
                  </a:cubicBezTo>
                  <a:lnTo>
                    <a:pt x="12087" y="7750"/>
                  </a:lnTo>
                  <a:lnTo>
                    <a:pt x="12097" y="7750"/>
                  </a:lnTo>
                  <a:cubicBezTo>
                    <a:pt x="12100" y="7750"/>
                    <a:pt x="12107" y="7747"/>
                    <a:pt x="12110" y="7747"/>
                  </a:cubicBezTo>
                  <a:lnTo>
                    <a:pt x="20342" y="3775"/>
                  </a:lnTo>
                  <a:cubicBezTo>
                    <a:pt x="20469" y="3716"/>
                    <a:pt x="20453" y="3533"/>
                    <a:pt x="20319" y="3494"/>
                  </a:cubicBezTo>
                  <a:lnTo>
                    <a:pt x="8702" y="27"/>
                  </a:lnTo>
                  <a:cubicBezTo>
                    <a:pt x="8640" y="10"/>
                    <a:pt x="8576" y="1"/>
                    <a:pt x="8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67"/>
            <p:cNvSpPr/>
            <p:nvPr/>
          </p:nvSpPr>
          <p:spPr>
            <a:xfrm>
              <a:off x="911101" y="4570066"/>
              <a:ext cx="786119" cy="287610"/>
            </a:xfrm>
            <a:custGeom>
              <a:avLst/>
              <a:gdLst/>
              <a:ahLst/>
              <a:cxnLst/>
              <a:rect l="l" t="t" r="r" b="b"/>
              <a:pathLst>
                <a:path w="15691" h="5741" extrusionOk="0">
                  <a:moveTo>
                    <a:pt x="5363" y="0"/>
                  </a:moveTo>
                  <a:cubicBezTo>
                    <a:pt x="5292" y="0"/>
                    <a:pt x="5220" y="16"/>
                    <a:pt x="5154" y="48"/>
                  </a:cubicBezTo>
                  <a:lnTo>
                    <a:pt x="0" y="2496"/>
                  </a:lnTo>
                  <a:lnTo>
                    <a:pt x="10504" y="5741"/>
                  </a:lnTo>
                  <a:lnTo>
                    <a:pt x="15619" y="3276"/>
                  </a:lnTo>
                  <a:cubicBezTo>
                    <a:pt x="15690" y="3240"/>
                    <a:pt x="15684" y="3133"/>
                    <a:pt x="15605" y="3110"/>
                  </a:cubicBezTo>
                  <a:lnTo>
                    <a:pt x="5497" y="19"/>
                  </a:lnTo>
                  <a:cubicBezTo>
                    <a:pt x="5453" y="6"/>
                    <a:pt x="5408" y="0"/>
                    <a:pt x="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67"/>
            <p:cNvSpPr/>
            <p:nvPr/>
          </p:nvSpPr>
          <p:spPr>
            <a:xfrm>
              <a:off x="909448" y="4568513"/>
              <a:ext cx="789726" cy="290816"/>
            </a:xfrm>
            <a:custGeom>
              <a:avLst/>
              <a:gdLst/>
              <a:ahLst/>
              <a:cxnLst/>
              <a:rect l="l" t="t" r="r" b="b"/>
              <a:pathLst>
                <a:path w="15763" h="5805" extrusionOk="0">
                  <a:moveTo>
                    <a:pt x="5391" y="62"/>
                  </a:moveTo>
                  <a:cubicBezTo>
                    <a:pt x="5434" y="62"/>
                    <a:pt x="5477" y="68"/>
                    <a:pt x="5520" y="79"/>
                  </a:cubicBezTo>
                  <a:lnTo>
                    <a:pt x="15625" y="3170"/>
                  </a:lnTo>
                  <a:cubicBezTo>
                    <a:pt x="15678" y="3183"/>
                    <a:pt x="15684" y="3255"/>
                    <a:pt x="15635" y="3278"/>
                  </a:cubicBezTo>
                  <a:lnTo>
                    <a:pt x="10534" y="5739"/>
                  </a:lnTo>
                  <a:lnTo>
                    <a:pt x="118" y="2517"/>
                  </a:lnTo>
                  <a:lnTo>
                    <a:pt x="5200" y="105"/>
                  </a:lnTo>
                  <a:cubicBezTo>
                    <a:pt x="5259" y="76"/>
                    <a:pt x="5325" y="62"/>
                    <a:pt x="5391" y="62"/>
                  </a:cubicBezTo>
                  <a:close/>
                  <a:moveTo>
                    <a:pt x="5399" y="0"/>
                  </a:moveTo>
                  <a:cubicBezTo>
                    <a:pt x="5322" y="0"/>
                    <a:pt x="5245" y="18"/>
                    <a:pt x="5174" y="50"/>
                  </a:cubicBezTo>
                  <a:lnTo>
                    <a:pt x="20" y="2498"/>
                  </a:lnTo>
                  <a:cubicBezTo>
                    <a:pt x="7" y="2504"/>
                    <a:pt x="0" y="2514"/>
                    <a:pt x="4" y="2527"/>
                  </a:cubicBezTo>
                  <a:cubicBezTo>
                    <a:pt x="4" y="2540"/>
                    <a:pt x="10" y="2550"/>
                    <a:pt x="23" y="2557"/>
                  </a:cubicBezTo>
                  <a:lnTo>
                    <a:pt x="10530" y="5804"/>
                  </a:lnTo>
                  <a:lnTo>
                    <a:pt x="10537" y="5804"/>
                  </a:lnTo>
                  <a:cubicBezTo>
                    <a:pt x="10543" y="5804"/>
                    <a:pt x="10547" y="5801"/>
                    <a:pt x="10550" y="5801"/>
                  </a:cubicBezTo>
                  <a:lnTo>
                    <a:pt x="15665" y="3333"/>
                  </a:lnTo>
                  <a:cubicBezTo>
                    <a:pt x="15762" y="3288"/>
                    <a:pt x="15753" y="3141"/>
                    <a:pt x="15645" y="3111"/>
                  </a:cubicBezTo>
                  <a:lnTo>
                    <a:pt x="5540" y="20"/>
                  </a:lnTo>
                  <a:cubicBezTo>
                    <a:pt x="5493" y="7"/>
                    <a:pt x="5446" y="0"/>
                    <a:pt x="5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67"/>
            <p:cNvSpPr/>
            <p:nvPr/>
          </p:nvSpPr>
          <p:spPr>
            <a:xfrm>
              <a:off x="1144261" y="4578833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8" y="1"/>
                  </a:moveTo>
                  <a:lnTo>
                    <a:pt x="1" y="213"/>
                  </a:lnTo>
                  <a:lnTo>
                    <a:pt x="1169" y="575"/>
                  </a:lnTo>
                  <a:lnTo>
                    <a:pt x="1584" y="366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67"/>
            <p:cNvSpPr/>
            <p:nvPr/>
          </p:nvSpPr>
          <p:spPr>
            <a:xfrm>
              <a:off x="1142307" y="4577381"/>
              <a:ext cx="82966" cy="31912"/>
            </a:xfrm>
            <a:custGeom>
              <a:avLst/>
              <a:gdLst/>
              <a:ahLst/>
              <a:cxnLst/>
              <a:rect l="l" t="t" r="r" b="b"/>
              <a:pathLst>
                <a:path w="1656" h="637" extrusionOk="0">
                  <a:moveTo>
                    <a:pt x="461" y="62"/>
                  </a:moveTo>
                  <a:lnTo>
                    <a:pt x="1541" y="402"/>
                  </a:lnTo>
                  <a:lnTo>
                    <a:pt x="1205" y="571"/>
                  </a:lnTo>
                  <a:lnTo>
                    <a:pt x="121" y="235"/>
                  </a:lnTo>
                  <a:lnTo>
                    <a:pt x="461" y="62"/>
                  </a:lnTo>
                  <a:close/>
                  <a:moveTo>
                    <a:pt x="455" y="1"/>
                  </a:moveTo>
                  <a:cubicBezTo>
                    <a:pt x="451" y="1"/>
                    <a:pt x="448" y="2"/>
                    <a:pt x="444" y="3"/>
                  </a:cubicBezTo>
                  <a:lnTo>
                    <a:pt x="27" y="216"/>
                  </a:lnTo>
                  <a:cubicBezTo>
                    <a:pt x="0" y="229"/>
                    <a:pt x="4" y="265"/>
                    <a:pt x="30" y="271"/>
                  </a:cubicBezTo>
                  <a:lnTo>
                    <a:pt x="1198" y="637"/>
                  </a:lnTo>
                  <a:lnTo>
                    <a:pt x="1221" y="637"/>
                  </a:lnTo>
                  <a:lnTo>
                    <a:pt x="1639" y="424"/>
                  </a:lnTo>
                  <a:cubicBezTo>
                    <a:pt x="1649" y="421"/>
                    <a:pt x="1655" y="408"/>
                    <a:pt x="1655" y="395"/>
                  </a:cubicBezTo>
                  <a:cubicBezTo>
                    <a:pt x="1652" y="382"/>
                    <a:pt x="1646" y="372"/>
                    <a:pt x="1632" y="369"/>
                  </a:cubicBezTo>
                  <a:lnTo>
                    <a:pt x="467" y="3"/>
                  </a:lnTo>
                  <a:cubicBezTo>
                    <a:pt x="462" y="2"/>
                    <a:pt x="458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67"/>
            <p:cNvSpPr/>
            <p:nvPr/>
          </p:nvSpPr>
          <p:spPr>
            <a:xfrm>
              <a:off x="1216203" y="4601378"/>
              <a:ext cx="79358" cy="28706"/>
            </a:xfrm>
            <a:custGeom>
              <a:avLst/>
              <a:gdLst/>
              <a:ahLst/>
              <a:cxnLst/>
              <a:rect l="l" t="t" r="r" b="b"/>
              <a:pathLst>
                <a:path w="1584" h="573" extrusionOk="0">
                  <a:moveTo>
                    <a:pt x="415" y="1"/>
                  </a:moveTo>
                  <a:lnTo>
                    <a:pt x="1" y="210"/>
                  </a:lnTo>
                  <a:lnTo>
                    <a:pt x="1166" y="572"/>
                  </a:lnTo>
                  <a:lnTo>
                    <a:pt x="1584" y="36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67"/>
            <p:cNvSpPr/>
            <p:nvPr/>
          </p:nvSpPr>
          <p:spPr>
            <a:xfrm>
              <a:off x="1214600" y="4599925"/>
              <a:ext cx="82465" cy="31762"/>
            </a:xfrm>
            <a:custGeom>
              <a:avLst/>
              <a:gdLst/>
              <a:ahLst/>
              <a:cxnLst/>
              <a:rect l="l" t="t" r="r" b="b"/>
              <a:pathLst>
                <a:path w="1646" h="634" extrusionOk="0">
                  <a:moveTo>
                    <a:pt x="451" y="63"/>
                  </a:moveTo>
                  <a:lnTo>
                    <a:pt x="1534" y="399"/>
                  </a:lnTo>
                  <a:lnTo>
                    <a:pt x="1195" y="569"/>
                  </a:lnTo>
                  <a:lnTo>
                    <a:pt x="111" y="232"/>
                  </a:lnTo>
                  <a:lnTo>
                    <a:pt x="451" y="63"/>
                  </a:lnTo>
                  <a:close/>
                  <a:moveTo>
                    <a:pt x="434" y="1"/>
                  </a:moveTo>
                  <a:lnTo>
                    <a:pt x="16" y="213"/>
                  </a:lnTo>
                  <a:cubicBezTo>
                    <a:pt x="7" y="219"/>
                    <a:pt x="0" y="229"/>
                    <a:pt x="0" y="242"/>
                  </a:cubicBezTo>
                  <a:cubicBezTo>
                    <a:pt x="0" y="255"/>
                    <a:pt x="10" y="265"/>
                    <a:pt x="23" y="268"/>
                  </a:cubicBezTo>
                  <a:lnTo>
                    <a:pt x="1188" y="634"/>
                  </a:lnTo>
                  <a:lnTo>
                    <a:pt x="1211" y="634"/>
                  </a:lnTo>
                  <a:lnTo>
                    <a:pt x="1629" y="422"/>
                  </a:lnTo>
                  <a:cubicBezTo>
                    <a:pt x="1639" y="418"/>
                    <a:pt x="1645" y="405"/>
                    <a:pt x="1645" y="392"/>
                  </a:cubicBezTo>
                  <a:cubicBezTo>
                    <a:pt x="1645" y="379"/>
                    <a:pt x="1635" y="369"/>
                    <a:pt x="1626" y="366"/>
                  </a:cubicBezTo>
                  <a:lnTo>
                    <a:pt x="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67"/>
            <p:cNvSpPr/>
            <p:nvPr/>
          </p:nvSpPr>
          <p:spPr>
            <a:xfrm>
              <a:off x="1287995" y="4623822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9" y="0"/>
                  </a:moveTo>
                  <a:lnTo>
                    <a:pt x="1" y="209"/>
                  </a:lnTo>
                  <a:lnTo>
                    <a:pt x="1166" y="575"/>
                  </a:lnTo>
                  <a:lnTo>
                    <a:pt x="1584" y="362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67"/>
            <p:cNvSpPr/>
            <p:nvPr/>
          </p:nvSpPr>
          <p:spPr>
            <a:xfrm>
              <a:off x="1286392" y="4622219"/>
              <a:ext cx="82615" cy="31862"/>
            </a:xfrm>
            <a:custGeom>
              <a:avLst/>
              <a:gdLst/>
              <a:ahLst/>
              <a:cxnLst/>
              <a:rect l="l" t="t" r="r" b="b"/>
              <a:pathLst>
                <a:path w="1649" h="636" extrusionOk="0">
                  <a:moveTo>
                    <a:pt x="454" y="61"/>
                  </a:moveTo>
                  <a:lnTo>
                    <a:pt x="1534" y="401"/>
                  </a:lnTo>
                  <a:lnTo>
                    <a:pt x="1198" y="571"/>
                  </a:lnTo>
                  <a:lnTo>
                    <a:pt x="114" y="234"/>
                  </a:lnTo>
                  <a:lnTo>
                    <a:pt x="454" y="61"/>
                  </a:lnTo>
                  <a:close/>
                  <a:moveTo>
                    <a:pt x="448" y="0"/>
                  </a:moveTo>
                  <a:cubicBezTo>
                    <a:pt x="444" y="0"/>
                    <a:pt x="441" y="1"/>
                    <a:pt x="437" y="3"/>
                  </a:cubicBezTo>
                  <a:lnTo>
                    <a:pt x="20" y="215"/>
                  </a:lnTo>
                  <a:cubicBezTo>
                    <a:pt x="7" y="218"/>
                    <a:pt x="0" y="231"/>
                    <a:pt x="3" y="244"/>
                  </a:cubicBezTo>
                  <a:cubicBezTo>
                    <a:pt x="3" y="257"/>
                    <a:pt x="10" y="267"/>
                    <a:pt x="23" y="270"/>
                  </a:cubicBezTo>
                  <a:lnTo>
                    <a:pt x="1191" y="636"/>
                  </a:lnTo>
                  <a:lnTo>
                    <a:pt x="1214" y="636"/>
                  </a:lnTo>
                  <a:lnTo>
                    <a:pt x="1629" y="424"/>
                  </a:lnTo>
                  <a:cubicBezTo>
                    <a:pt x="1642" y="417"/>
                    <a:pt x="1648" y="407"/>
                    <a:pt x="1648" y="394"/>
                  </a:cubicBezTo>
                  <a:cubicBezTo>
                    <a:pt x="1645" y="381"/>
                    <a:pt x="1639" y="372"/>
                    <a:pt x="1626" y="368"/>
                  </a:cubicBezTo>
                  <a:lnTo>
                    <a:pt x="460" y="3"/>
                  </a:lnTo>
                  <a:cubicBezTo>
                    <a:pt x="455" y="1"/>
                    <a:pt x="451" y="0"/>
                    <a:pt x="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67"/>
            <p:cNvSpPr/>
            <p:nvPr/>
          </p:nvSpPr>
          <p:spPr>
            <a:xfrm>
              <a:off x="1359787" y="4646216"/>
              <a:ext cx="79509" cy="28806"/>
            </a:xfrm>
            <a:custGeom>
              <a:avLst/>
              <a:gdLst/>
              <a:ahLst/>
              <a:cxnLst/>
              <a:rect l="l" t="t" r="r" b="b"/>
              <a:pathLst>
                <a:path w="1587" h="575" extrusionOk="0">
                  <a:moveTo>
                    <a:pt x="418" y="0"/>
                  </a:moveTo>
                  <a:lnTo>
                    <a:pt x="1" y="209"/>
                  </a:lnTo>
                  <a:lnTo>
                    <a:pt x="1169" y="575"/>
                  </a:lnTo>
                  <a:lnTo>
                    <a:pt x="1587" y="363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67"/>
            <p:cNvSpPr/>
            <p:nvPr/>
          </p:nvSpPr>
          <p:spPr>
            <a:xfrm>
              <a:off x="1358334" y="4644613"/>
              <a:ext cx="82966" cy="31912"/>
            </a:xfrm>
            <a:custGeom>
              <a:avLst/>
              <a:gdLst/>
              <a:ahLst/>
              <a:cxnLst/>
              <a:rect l="l" t="t" r="r" b="b"/>
              <a:pathLst>
                <a:path w="1656" h="637" extrusionOk="0">
                  <a:moveTo>
                    <a:pt x="451" y="65"/>
                  </a:moveTo>
                  <a:lnTo>
                    <a:pt x="1534" y="401"/>
                  </a:lnTo>
                  <a:lnTo>
                    <a:pt x="1195" y="574"/>
                  </a:lnTo>
                  <a:lnTo>
                    <a:pt x="111" y="235"/>
                  </a:lnTo>
                  <a:lnTo>
                    <a:pt x="451" y="65"/>
                  </a:lnTo>
                  <a:close/>
                  <a:moveTo>
                    <a:pt x="446" y="0"/>
                  </a:moveTo>
                  <a:cubicBezTo>
                    <a:pt x="442" y="0"/>
                    <a:pt x="438" y="1"/>
                    <a:pt x="434" y="3"/>
                  </a:cubicBezTo>
                  <a:lnTo>
                    <a:pt x="20" y="212"/>
                  </a:lnTo>
                  <a:cubicBezTo>
                    <a:pt x="7" y="218"/>
                    <a:pt x="0" y="231"/>
                    <a:pt x="0" y="241"/>
                  </a:cubicBezTo>
                  <a:cubicBezTo>
                    <a:pt x="4" y="254"/>
                    <a:pt x="10" y="264"/>
                    <a:pt x="23" y="271"/>
                  </a:cubicBezTo>
                  <a:lnTo>
                    <a:pt x="1188" y="636"/>
                  </a:lnTo>
                  <a:lnTo>
                    <a:pt x="1198" y="636"/>
                  </a:lnTo>
                  <a:cubicBezTo>
                    <a:pt x="1201" y="636"/>
                    <a:pt x="1208" y="636"/>
                    <a:pt x="1214" y="633"/>
                  </a:cubicBezTo>
                  <a:lnTo>
                    <a:pt x="1629" y="424"/>
                  </a:lnTo>
                  <a:cubicBezTo>
                    <a:pt x="1655" y="411"/>
                    <a:pt x="1652" y="375"/>
                    <a:pt x="1626" y="365"/>
                  </a:cubicBezTo>
                  <a:lnTo>
                    <a:pt x="457" y="3"/>
                  </a:lnTo>
                  <a:cubicBezTo>
                    <a:pt x="454" y="1"/>
                    <a:pt x="450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67"/>
            <p:cNvSpPr/>
            <p:nvPr/>
          </p:nvSpPr>
          <p:spPr>
            <a:xfrm>
              <a:off x="1431729" y="4668610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9" y="0"/>
                  </a:moveTo>
                  <a:lnTo>
                    <a:pt x="1" y="209"/>
                  </a:lnTo>
                  <a:lnTo>
                    <a:pt x="1166" y="575"/>
                  </a:lnTo>
                  <a:lnTo>
                    <a:pt x="1584" y="36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67"/>
            <p:cNvSpPr/>
            <p:nvPr/>
          </p:nvSpPr>
          <p:spPr>
            <a:xfrm>
              <a:off x="1429925" y="4667157"/>
              <a:ext cx="83166" cy="31912"/>
            </a:xfrm>
            <a:custGeom>
              <a:avLst/>
              <a:gdLst/>
              <a:ahLst/>
              <a:cxnLst/>
              <a:rect l="l" t="t" r="r" b="b"/>
              <a:pathLst>
                <a:path w="1660" h="637" extrusionOk="0">
                  <a:moveTo>
                    <a:pt x="458" y="62"/>
                  </a:moveTo>
                  <a:lnTo>
                    <a:pt x="1542" y="402"/>
                  </a:lnTo>
                  <a:lnTo>
                    <a:pt x="1202" y="571"/>
                  </a:lnTo>
                  <a:lnTo>
                    <a:pt x="118" y="235"/>
                  </a:lnTo>
                  <a:lnTo>
                    <a:pt x="458" y="62"/>
                  </a:lnTo>
                  <a:close/>
                  <a:moveTo>
                    <a:pt x="453" y="1"/>
                  </a:moveTo>
                  <a:cubicBezTo>
                    <a:pt x="449" y="1"/>
                    <a:pt x="445" y="2"/>
                    <a:pt x="442" y="3"/>
                  </a:cubicBezTo>
                  <a:lnTo>
                    <a:pt x="24" y="216"/>
                  </a:lnTo>
                  <a:cubicBezTo>
                    <a:pt x="1" y="229"/>
                    <a:pt x="4" y="261"/>
                    <a:pt x="30" y="271"/>
                  </a:cubicBezTo>
                  <a:lnTo>
                    <a:pt x="1196" y="637"/>
                  </a:lnTo>
                  <a:lnTo>
                    <a:pt x="1218" y="637"/>
                  </a:lnTo>
                  <a:lnTo>
                    <a:pt x="1636" y="424"/>
                  </a:lnTo>
                  <a:cubicBezTo>
                    <a:pt x="1659" y="411"/>
                    <a:pt x="1659" y="375"/>
                    <a:pt x="1633" y="369"/>
                  </a:cubicBezTo>
                  <a:lnTo>
                    <a:pt x="464" y="3"/>
                  </a:lnTo>
                  <a:cubicBezTo>
                    <a:pt x="461" y="2"/>
                    <a:pt x="457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67"/>
            <p:cNvSpPr/>
            <p:nvPr/>
          </p:nvSpPr>
          <p:spPr>
            <a:xfrm>
              <a:off x="1503520" y="4691004"/>
              <a:ext cx="79559" cy="28856"/>
            </a:xfrm>
            <a:custGeom>
              <a:avLst/>
              <a:gdLst/>
              <a:ahLst/>
              <a:cxnLst/>
              <a:rect l="l" t="t" r="r" b="b"/>
              <a:pathLst>
                <a:path w="1588" h="576" extrusionOk="0">
                  <a:moveTo>
                    <a:pt x="418" y="1"/>
                  </a:moveTo>
                  <a:lnTo>
                    <a:pt x="1" y="210"/>
                  </a:lnTo>
                  <a:lnTo>
                    <a:pt x="1169" y="575"/>
                  </a:lnTo>
                  <a:lnTo>
                    <a:pt x="1587" y="366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67"/>
            <p:cNvSpPr/>
            <p:nvPr/>
          </p:nvSpPr>
          <p:spPr>
            <a:xfrm>
              <a:off x="1502068" y="4689601"/>
              <a:ext cx="82465" cy="31812"/>
            </a:xfrm>
            <a:custGeom>
              <a:avLst/>
              <a:gdLst/>
              <a:ahLst/>
              <a:cxnLst/>
              <a:rect l="l" t="t" r="r" b="b"/>
              <a:pathLst>
                <a:path w="1646" h="635" extrusionOk="0">
                  <a:moveTo>
                    <a:pt x="451" y="61"/>
                  </a:moveTo>
                  <a:lnTo>
                    <a:pt x="1534" y="401"/>
                  </a:lnTo>
                  <a:lnTo>
                    <a:pt x="1195" y="570"/>
                  </a:lnTo>
                  <a:lnTo>
                    <a:pt x="111" y="231"/>
                  </a:lnTo>
                  <a:lnTo>
                    <a:pt x="451" y="61"/>
                  </a:lnTo>
                  <a:close/>
                  <a:moveTo>
                    <a:pt x="446" y="0"/>
                  </a:moveTo>
                  <a:cubicBezTo>
                    <a:pt x="442" y="0"/>
                    <a:pt x="438" y="1"/>
                    <a:pt x="434" y="3"/>
                  </a:cubicBezTo>
                  <a:lnTo>
                    <a:pt x="17" y="215"/>
                  </a:lnTo>
                  <a:cubicBezTo>
                    <a:pt x="7" y="218"/>
                    <a:pt x="0" y="231"/>
                    <a:pt x="0" y="244"/>
                  </a:cubicBezTo>
                  <a:cubicBezTo>
                    <a:pt x="0" y="254"/>
                    <a:pt x="10" y="267"/>
                    <a:pt x="23" y="270"/>
                  </a:cubicBezTo>
                  <a:lnTo>
                    <a:pt x="1188" y="632"/>
                  </a:lnTo>
                  <a:lnTo>
                    <a:pt x="1198" y="632"/>
                  </a:lnTo>
                  <a:cubicBezTo>
                    <a:pt x="1200" y="634"/>
                    <a:pt x="1202" y="635"/>
                    <a:pt x="1205" y="635"/>
                  </a:cubicBezTo>
                  <a:cubicBezTo>
                    <a:pt x="1207" y="635"/>
                    <a:pt x="1210" y="634"/>
                    <a:pt x="1211" y="632"/>
                  </a:cubicBezTo>
                  <a:lnTo>
                    <a:pt x="1629" y="424"/>
                  </a:lnTo>
                  <a:cubicBezTo>
                    <a:pt x="1639" y="417"/>
                    <a:pt x="1645" y="404"/>
                    <a:pt x="1645" y="394"/>
                  </a:cubicBezTo>
                  <a:cubicBezTo>
                    <a:pt x="1645" y="381"/>
                    <a:pt x="1636" y="371"/>
                    <a:pt x="1623" y="368"/>
                  </a:cubicBezTo>
                  <a:lnTo>
                    <a:pt x="457" y="3"/>
                  </a:lnTo>
                  <a:cubicBezTo>
                    <a:pt x="454" y="1"/>
                    <a:pt x="450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67"/>
            <p:cNvSpPr/>
            <p:nvPr/>
          </p:nvSpPr>
          <p:spPr>
            <a:xfrm>
              <a:off x="1110895" y="4595817"/>
              <a:ext cx="79358" cy="28706"/>
            </a:xfrm>
            <a:custGeom>
              <a:avLst/>
              <a:gdLst/>
              <a:ahLst/>
              <a:cxnLst/>
              <a:rect l="l" t="t" r="r" b="b"/>
              <a:pathLst>
                <a:path w="1584" h="573" extrusionOk="0">
                  <a:moveTo>
                    <a:pt x="415" y="1"/>
                  </a:moveTo>
                  <a:lnTo>
                    <a:pt x="1" y="210"/>
                  </a:lnTo>
                  <a:lnTo>
                    <a:pt x="1166" y="572"/>
                  </a:lnTo>
                  <a:lnTo>
                    <a:pt x="1584" y="36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67"/>
            <p:cNvSpPr/>
            <p:nvPr/>
          </p:nvSpPr>
          <p:spPr>
            <a:xfrm>
              <a:off x="1109292" y="4594364"/>
              <a:ext cx="82615" cy="31762"/>
            </a:xfrm>
            <a:custGeom>
              <a:avLst/>
              <a:gdLst/>
              <a:ahLst/>
              <a:cxnLst/>
              <a:rect l="l" t="t" r="r" b="b"/>
              <a:pathLst>
                <a:path w="1649" h="634" extrusionOk="0">
                  <a:moveTo>
                    <a:pt x="454" y="63"/>
                  </a:moveTo>
                  <a:lnTo>
                    <a:pt x="1534" y="399"/>
                  </a:lnTo>
                  <a:lnTo>
                    <a:pt x="1198" y="569"/>
                  </a:lnTo>
                  <a:lnTo>
                    <a:pt x="114" y="232"/>
                  </a:lnTo>
                  <a:lnTo>
                    <a:pt x="454" y="63"/>
                  </a:lnTo>
                  <a:close/>
                  <a:moveTo>
                    <a:pt x="437" y="1"/>
                  </a:moveTo>
                  <a:lnTo>
                    <a:pt x="20" y="213"/>
                  </a:lnTo>
                  <a:cubicBezTo>
                    <a:pt x="7" y="219"/>
                    <a:pt x="0" y="229"/>
                    <a:pt x="3" y="242"/>
                  </a:cubicBezTo>
                  <a:cubicBezTo>
                    <a:pt x="3" y="255"/>
                    <a:pt x="13" y="265"/>
                    <a:pt x="23" y="268"/>
                  </a:cubicBezTo>
                  <a:lnTo>
                    <a:pt x="1191" y="634"/>
                  </a:lnTo>
                  <a:lnTo>
                    <a:pt x="1214" y="634"/>
                  </a:lnTo>
                  <a:lnTo>
                    <a:pt x="1632" y="422"/>
                  </a:lnTo>
                  <a:cubicBezTo>
                    <a:pt x="1642" y="418"/>
                    <a:pt x="1648" y="405"/>
                    <a:pt x="1648" y="392"/>
                  </a:cubicBezTo>
                  <a:cubicBezTo>
                    <a:pt x="1645" y="379"/>
                    <a:pt x="1639" y="369"/>
                    <a:pt x="1626" y="366"/>
                  </a:cubicBezTo>
                  <a:lnTo>
                    <a:pt x="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67"/>
            <p:cNvSpPr/>
            <p:nvPr/>
          </p:nvSpPr>
          <p:spPr>
            <a:xfrm>
              <a:off x="1182687" y="4618261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8" y="0"/>
                  </a:moveTo>
                  <a:lnTo>
                    <a:pt x="1" y="209"/>
                  </a:lnTo>
                  <a:lnTo>
                    <a:pt x="1166" y="575"/>
                  </a:lnTo>
                  <a:lnTo>
                    <a:pt x="1584" y="362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67"/>
            <p:cNvSpPr/>
            <p:nvPr/>
          </p:nvSpPr>
          <p:spPr>
            <a:xfrm>
              <a:off x="1181084" y="4616808"/>
              <a:ext cx="82615" cy="31712"/>
            </a:xfrm>
            <a:custGeom>
              <a:avLst/>
              <a:gdLst/>
              <a:ahLst/>
              <a:cxnLst/>
              <a:rect l="l" t="t" r="r" b="b"/>
              <a:pathLst>
                <a:path w="1649" h="633" extrusionOk="0">
                  <a:moveTo>
                    <a:pt x="454" y="62"/>
                  </a:moveTo>
                  <a:lnTo>
                    <a:pt x="1534" y="398"/>
                  </a:lnTo>
                  <a:lnTo>
                    <a:pt x="1198" y="568"/>
                  </a:lnTo>
                  <a:lnTo>
                    <a:pt x="114" y="232"/>
                  </a:lnTo>
                  <a:lnTo>
                    <a:pt x="454" y="62"/>
                  </a:lnTo>
                  <a:close/>
                  <a:moveTo>
                    <a:pt x="448" y="1"/>
                  </a:moveTo>
                  <a:cubicBezTo>
                    <a:pt x="444" y="1"/>
                    <a:pt x="441" y="1"/>
                    <a:pt x="437" y="3"/>
                  </a:cubicBezTo>
                  <a:lnTo>
                    <a:pt x="20" y="212"/>
                  </a:lnTo>
                  <a:cubicBezTo>
                    <a:pt x="7" y="218"/>
                    <a:pt x="0" y="228"/>
                    <a:pt x="3" y="241"/>
                  </a:cubicBezTo>
                  <a:cubicBezTo>
                    <a:pt x="3" y="254"/>
                    <a:pt x="10" y="264"/>
                    <a:pt x="23" y="267"/>
                  </a:cubicBezTo>
                  <a:lnTo>
                    <a:pt x="1191" y="633"/>
                  </a:lnTo>
                  <a:lnTo>
                    <a:pt x="1214" y="633"/>
                  </a:lnTo>
                  <a:lnTo>
                    <a:pt x="1629" y="424"/>
                  </a:lnTo>
                  <a:cubicBezTo>
                    <a:pt x="1642" y="418"/>
                    <a:pt x="1648" y="405"/>
                    <a:pt x="1648" y="391"/>
                  </a:cubicBezTo>
                  <a:cubicBezTo>
                    <a:pt x="1645" y="382"/>
                    <a:pt x="1639" y="369"/>
                    <a:pt x="1626" y="365"/>
                  </a:cubicBezTo>
                  <a:lnTo>
                    <a:pt x="460" y="3"/>
                  </a:lnTo>
                  <a:cubicBezTo>
                    <a:pt x="455" y="1"/>
                    <a:pt x="451" y="1"/>
                    <a:pt x="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67"/>
            <p:cNvSpPr/>
            <p:nvPr/>
          </p:nvSpPr>
          <p:spPr>
            <a:xfrm>
              <a:off x="1254479" y="4640655"/>
              <a:ext cx="79509" cy="28806"/>
            </a:xfrm>
            <a:custGeom>
              <a:avLst/>
              <a:gdLst/>
              <a:ahLst/>
              <a:cxnLst/>
              <a:rect l="l" t="t" r="r" b="b"/>
              <a:pathLst>
                <a:path w="1587" h="575" extrusionOk="0">
                  <a:moveTo>
                    <a:pt x="418" y="0"/>
                  </a:moveTo>
                  <a:lnTo>
                    <a:pt x="1" y="209"/>
                  </a:lnTo>
                  <a:lnTo>
                    <a:pt x="1169" y="575"/>
                  </a:lnTo>
                  <a:lnTo>
                    <a:pt x="1587" y="363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67"/>
            <p:cNvSpPr/>
            <p:nvPr/>
          </p:nvSpPr>
          <p:spPr>
            <a:xfrm>
              <a:off x="1253026" y="4639202"/>
              <a:ext cx="82765" cy="31762"/>
            </a:xfrm>
            <a:custGeom>
              <a:avLst/>
              <a:gdLst/>
              <a:ahLst/>
              <a:cxnLst/>
              <a:rect l="l" t="t" r="r" b="b"/>
              <a:pathLst>
                <a:path w="1652" h="634" extrusionOk="0">
                  <a:moveTo>
                    <a:pt x="451" y="62"/>
                  </a:moveTo>
                  <a:lnTo>
                    <a:pt x="1534" y="398"/>
                  </a:lnTo>
                  <a:lnTo>
                    <a:pt x="1195" y="571"/>
                  </a:lnTo>
                  <a:lnTo>
                    <a:pt x="111" y="232"/>
                  </a:lnTo>
                  <a:lnTo>
                    <a:pt x="451" y="62"/>
                  </a:lnTo>
                  <a:close/>
                  <a:moveTo>
                    <a:pt x="446" y="1"/>
                  </a:moveTo>
                  <a:cubicBezTo>
                    <a:pt x="442" y="1"/>
                    <a:pt x="438" y="2"/>
                    <a:pt x="434" y="3"/>
                  </a:cubicBezTo>
                  <a:lnTo>
                    <a:pt x="17" y="212"/>
                  </a:lnTo>
                  <a:cubicBezTo>
                    <a:pt x="7" y="219"/>
                    <a:pt x="0" y="232"/>
                    <a:pt x="0" y="241"/>
                  </a:cubicBezTo>
                  <a:cubicBezTo>
                    <a:pt x="0" y="255"/>
                    <a:pt x="10" y="264"/>
                    <a:pt x="23" y="271"/>
                  </a:cubicBezTo>
                  <a:lnTo>
                    <a:pt x="1188" y="633"/>
                  </a:lnTo>
                  <a:lnTo>
                    <a:pt x="1211" y="633"/>
                  </a:lnTo>
                  <a:lnTo>
                    <a:pt x="1629" y="424"/>
                  </a:lnTo>
                  <a:cubicBezTo>
                    <a:pt x="1652" y="411"/>
                    <a:pt x="1652" y="375"/>
                    <a:pt x="1622" y="366"/>
                  </a:cubicBezTo>
                  <a:lnTo>
                    <a:pt x="457" y="3"/>
                  </a:lnTo>
                  <a:cubicBezTo>
                    <a:pt x="454" y="2"/>
                    <a:pt x="450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67"/>
            <p:cNvSpPr/>
            <p:nvPr/>
          </p:nvSpPr>
          <p:spPr>
            <a:xfrm>
              <a:off x="1326421" y="4663049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9" y="0"/>
                  </a:moveTo>
                  <a:lnTo>
                    <a:pt x="1" y="209"/>
                  </a:lnTo>
                  <a:lnTo>
                    <a:pt x="1166" y="575"/>
                  </a:lnTo>
                  <a:lnTo>
                    <a:pt x="1584" y="36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67"/>
            <p:cNvSpPr/>
            <p:nvPr/>
          </p:nvSpPr>
          <p:spPr>
            <a:xfrm>
              <a:off x="1324818" y="4661596"/>
              <a:ext cx="82916" cy="31762"/>
            </a:xfrm>
            <a:custGeom>
              <a:avLst/>
              <a:gdLst/>
              <a:ahLst/>
              <a:cxnLst/>
              <a:rect l="l" t="t" r="r" b="b"/>
              <a:pathLst>
                <a:path w="1655" h="634" extrusionOk="0">
                  <a:moveTo>
                    <a:pt x="451" y="62"/>
                  </a:moveTo>
                  <a:lnTo>
                    <a:pt x="1534" y="398"/>
                  </a:lnTo>
                  <a:lnTo>
                    <a:pt x="1198" y="571"/>
                  </a:lnTo>
                  <a:lnTo>
                    <a:pt x="114" y="232"/>
                  </a:lnTo>
                  <a:lnTo>
                    <a:pt x="451" y="62"/>
                  </a:lnTo>
                  <a:close/>
                  <a:moveTo>
                    <a:pt x="447" y="1"/>
                  </a:moveTo>
                  <a:cubicBezTo>
                    <a:pt x="443" y="1"/>
                    <a:pt x="439" y="2"/>
                    <a:pt x="434" y="3"/>
                  </a:cubicBezTo>
                  <a:lnTo>
                    <a:pt x="20" y="212"/>
                  </a:lnTo>
                  <a:cubicBezTo>
                    <a:pt x="7" y="219"/>
                    <a:pt x="0" y="232"/>
                    <a:pt x="3" y="242"/>
                  </a:cubicBezTo>
                  <a:cubicBezTo>
                    <a:pt x="3" y="255"/>
                    <a:pt x="10" y="268"/>
                    <a:pt x="23" y="271"/>
                  </a:cubicBezTo>
                  <a:lnTo>
                    <a:pt x="1191" y="633"/>
                  </a:lnTo>
                  <a:lnTo>
                    <a:pt x="1214" y="633"/>
                  </a:lnTo>
                  <a:lnTo>
                    <a:pt x="1629" y="424"/>
                  </a:lnTo>
                  <a:cubicBezTo>
                    <a:pt x="1655" y="411"/>
                    <a:pt x="1652" y="375"/>
                    <a:pt x="1626" y="366"/>
                  </a:cubicBezTo>
                  <a:lnTo>
                    <a:pt x="457" y="3"/>
                  </a:lnTo>
                  <a:cubicBezTo>
                    <a:pt x="454" y="2"/>
                    <a:pt x="451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67"/>
            <p:cNvSpPr/>
            <p:nvPr/>
          </p:nvSpPr>
          <p:spPr>
            <a:xfrm>
              <a:off x="1398213" y="4685443"/>
              <a:ext cx="79509" cy="28856"/>
            </a:xfrm>
            <a:custGeom>
              <a:avLst/>
              <a:gdLst/>
              <a:ahLst/>
              <a:cxnLst/>
              <a:rect l="l" t="t" r="r" b="b"/>
              <a:pathLst>
                <a:path w="1587" h="576" extrusionOk="0">
                  <a:moveTo>
                    <a:pt x="418" y="1"/>
                  </a:moveTo>
                  <a:lnTo>
                    <a:pt x="1" y="210"/>
                  </a:lnTo>
                  <a:lnTo>
                    <a:pt x="1169" y="575"/>
                  </a:lnTo>
                  <a:lnTo>
                    <a:pt x="1587" y="366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67"/>
            <p:cNvSpPr/>
            <p:nvPr/>
          </p:nvSpPr>
          <p:spPr>
            <a:xfrm>
              <a:off x="1396409" y="4684041"/>
              <a:ext cx="82815" cy="31812"/>
            </a:xfrm>
            <a:custGeom>
              <a:avLst/>
              <a:gdLst/>
              <a:ahLst/>
              <a:cxnLst/>
              <a:rect l="l" t="t" r="r" b="b"/>
              <a:pathLst>
                <a:path w="1653" h="635" extrusionOk="0">
                  <a:moveTo>
                    <a:pt x="458" y="61"/>
                  </a:moveTo>
                  <a:lnTo>
                    <a:pt x="1541" y="401"/>
                  </a:lnTo>
                  <a:lnTo>
                    <a:pt x="1202" y="570"/>
                  </a:lnTo>
                  <a:lnTo>
                    <a:pt x="118" y="231"/>
                  </a:lnTo>
                  <a:lnTo>
                    <a:pt x="458" y="61"/>
                  </a:lnTo>
                  <a:close/>
                  <a:moveTo>
                    <a:pt x="453" y="0"/>
                  </a:moveTo>
                  <a:cubicBezTo>
                    <a:pt x="449" y="0"/>
                    <a:pt x="445" y="1"/>
                    <a:pt x="441" y="3"/>
                  </a:cubicBezTo>
                  <a:lnTo>
                    <a:pt x="24" y="211"/>
                  </a:lnTo>
                  <a:cubicBezTo>
                    <a:pt x="1" y="224"/>
                    <a:pt x="1" y="260"/>
                    <a:pt x="30" y="270"/>
                  </a:cubicBezTo>
                  <a:lnTo>
                    <a:pt x="1195" y="633"/>
                  </a:lnTo>
                  <a:lnTo>
                    <a:pt x="1205" y="633"/>
                  </a:lnTo>
                  <a:cubicBezTo>
                    <a:pt x="1207" y="634"/>
                    <a:pt x="1209" y="635"/>
                    <a:pt x="1212" y="635"/>
                  </a:cubicBezTo>
                  <a:cubicBezTo>
                    <a:pt x="1214" y="635"/>
                    <a:pt x="1217" y="634"/>
                    <a:pt x="1218" y="633"/>
                  </a:cubicBezTo>
                  <a:lnTo>
                    <a:pt x="1636" y="424"/>
                  </a:lnTo>
                  <a:cubicBezTo>
                    <a:pt x="1646" y="417"/>
                    <a:pt x="1652" y="404"/>
                    <a:pt x="1652" y="394"/>
                  </a:cubicBezTo>
                  <a:cubicBezTo>
                    <a:pt x="1652" y="381"/>
                    <a:pt x="1643" y="371"/>
                    <a:pt x="1630" y="365"/>
                  </a:cubicBezTo>
                  <a:lnTo>
                    <a:pt x="464" y="3"/>
                  </a:lnTo>
                  <a:cubicBezTo>
                    <a:pt x="461" y="1"/>
                    <a:pt x="457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67"/>
            <p:cNvSpPr/>
            <p:nvPr/>
          </p:nvSpPr>
          <p:spPr>
            <a:xfrm>
              <a:off x="1470155" y="4707837"/>
              <a:ext cx="79358" cy="28856"/>
            </a:xfrm>
            <a:custGeom>
              <a:avLst/>
              <a:gdLst/>
              <a:ahLst/>
              <a:cxnLst/>
              <a:rect l="l" t="t" r="r" b="b"/>
              <a:pathLst>
                <a:path w="1584" h="576" extrusionOk="0">
                  <a:moveTo>
                    <a:pt x="419" y="1"/>
                  </a:moveTo>
                  <a:lnTo>
                    <a:pt x="1" y="210"/>
                  </a:lnTo>
                  <a:lnTo>
                    <a:pt x="1166" y="575"/>
                  </a:lnTo>
                  <a:lnTo>
                    <a:pt x="1584" y="366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67"/>
            <p:cNvSpPr/>
            <p:nvPr/>
          </p:nvSpPr>
          <p:spPr>
            <a:xfrm>
              <a:off x="1468201" y="4706435"/>
              <a:ext cx="82966" cy="31862"/>
            </a:xfrm>
            <a:custGeom>
              <a:avLst/>
              <a:gdLst/>
              <a:ahLst/>
              <a:cxnLst/>
              <a:rect l="l" t="t" r="r" b="b"/>
              <a:pathLst>
                <a:path w="1656" h="636" extrusionOk="0">
                  <a:moveTo>
                    <a:pt x="458" y="61"/>
                  </a:moveTo>
                  <a:lnTo>
                    <a:pt x="1541" y="401"/>
                  </a:lnTo>
                  <a:lnTo>
                    <a:pt x="1202" y="571"/>
                  </a:lnTo>
                  <a:lnTo>
                    <a:pt x="121" y="231"/>
                  </a:lnTo>
                  <a:lnTo>
                    <a:pt x="458" y="61"/>
                  </a:lnTo>
                  <a:close/>
                  <a:moveTo>
                    <a:pt x="454" y="0"/>
                  </a:moveTo>
                  <a:cubicBezTo>
                    <a:pt x="450" y="0"/>
                    <a:pt x="446" y="1"/>
                    <a:pt x="441" y="3"/>
                  </a:cubicBezTo>
                  <a:lnTo>
                    <a:pt x="27" y="215"/>
                  </a:lnTo>
                  <a:cubicBezTo>
                    <a:pt x="1" y="225"/>
                    <a:pt x="4" y="261"/>
                    <a:pt x="30" y="270"/>
                  </a:cubicBezTo>
                  <a:lnTo>
                    <a:pt x="1199" y="633"/>
                  </a:lnTo>
                  <a:cubicBezTo>
                    <a:pt x="1199" y="634"/>
                    <a:pt x="1199" y="635"/>
                    <a:pt x="1201" y="635"/>
                  </a:cubicBezTo>
                  <a:cubicBezTo>
                    <a:pt x="1202" y="635"/>
                    <a:pt x="1203" y="634"/>
                    <a:pt x="1205" y="633"/>
                  </a:cubicBezTo>
                  <a:cubicBezTo>
                    <a:pt x="1208" y="634"/>
                    <a:pt x="1211" y="635"/>
                    <a:pt x="1213" y="635"/>
                  </a:cubicBezTo>
                  <a:cubicBezTo>
                    <a:pt x="1216" y="635"/>
                    <a:pt x="1218" y="634"/>
                    <a:pt x="1221" y="633"/>
                  </a:cubicBezTo>
                  <a:lnTo>
                    <a:pt x="1636" y="424"/>
                  </a:lnTo>
                  <a:cubicBezTo>
                    <a:pt x="1649" y="417"/>
                    <a:pt x="1656" y="407"/>
                    <a:pt x="1652" y="394"/>
                  </a:cubicBezTo>
                  <a:cubicBezTo>
                    <a:pt x="1652" y="381"/>
                    <a:pt x="1642" y="372"/>
                    <a:pt x="1633" y="368"/>
                  </a:cubicBezTo>
                  <a:lnTo>
                    <a:pt x="464" y="3"/>
                  </a:lnTo>
                  <a:cubicBezTo>
                    <a:pt x="461" y="1"/>
                    <a:pt x="458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67"/>
            <p:cNvSpPr/>
            <p:nvPr/>
          </p:nvSpPr>
          <p:spPr>
            <a:xfrm>
              <a:off x="1541946" y="4730282"/>
              <a:ext cx="79559" cy="28806"/>
            </a:xfrm>
            <a:custGeom>
              <a:avLst/>
              <a:gdLst/>
              <a:ahLst/>
              <a:cxnLst/>
              <a:rect l="l" t="t" r="r" b="b"/>
              <a:pathLst>
                <a:path w="1588" h="575" extrusionOk="0">
                  <a:moveTo>
                    <a:pt x="419" y="0"/>
                  </a:moveTo>
                  <a:lnTo>
                    <a:pt x="1" y="212"/>
                  </a:lnTo>
                  <a:lnTo>
                    <a:pt x="1169" y="574"/>
                  </a:lnTo>
                  <a:lnTo>
                    <a:pt x="1587" y="36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67"/>
            <p:cNvSpPr/>
            <p:nvPr/>
          </p:nvSpPr>
          <p:spPr>
            <a:xfrm>
              <a:off x="1540493" y="4728829"/>
              <a:ext cx="82465" cy="31912"/>
            </a:xfrm>
            <a:custGeom>
              <a:avLst/>
              <a:gdLst/>
              <a:ahLst/>
              <a:cxnLst/>
              <a:rect l="l" t="t" r="r" b="b"/>
              <a:pathLst>
                <a:path w="1646" h="637" extrusionOk="0">
                  <a:moveTo>
                    <a:pt x="451" y="62"/>
                  </a:moveTo>
                  <a:lnTo>
                    <a:pt x="1534" y="401"/>
                  </a:lnTo>
                  <a:lnTo>
                    <a:pt x="1195" y="571"/>
                  </a:lnTo>
                  <a:lnTo>
                    <a:pt x="111" y="235"/>
                  </a:lnTo>
                  <a:lnTo>
                    <a:pt x="451" y="62"/>
                  </a:lnTo>
                  <a:close/>
                  <a:moveTo>
                    <a:pt x="445" y="0"/>
                  </a:moveTo>
                  <a:cubicBezTo>
                    <a:pt x="441" y="0"/>
                    <a:pt x="438" y="1"/>
                    <a:pt x="434" y="3"/>
                  </a:cubicBezTo>
                  <a:lnTo>
                    <a:pt x="17" y="215"/>
                  </a:lnTo>
                  <a:cubicBezTo>
                    <a:pt x="7" y="218"/>
                    <a:pt x="0" y="231"/>
                    <a:pt x="0" y="244"/>
                  </a:cubicBezTo>
                  <a:cubicBezTo>
                    <a:pt x="0" y="257"/>
                    <a:pt x="10" y="267"/>
                    <a:pt x="23" y="271"/>
                  </a:cubicBezTo>
                  <a:lnTo>
                    <a:pt x="1188" y="636"/>
                  </a:lnTo>
                  <a:lnTo>
                    <a:pt x="1198" y="636"/>
                  </a:lnTo>
                  <a:cubicBezTo>
                    <a:pt x="1202" y="636"/>
                    <a:pt x="1208" y="633"/>
                    <a:pt x="1211" y="633"/>
                  </a:cubicBezTo>
                  <a:lnTo>
                    <a:pt x="1629" y="424"/>
                  </a:lnTo>
                  <a:cubicBezTo>
                    <a:pt x="1639" y="417"/>
                    <a:pt x="1645" y="404"/>
                    <a:pt x="1645" y="391"/>
                  </a:cubicBezTo>
                  <a:cubicBezTo>
                    <a:pt x="1642" y="382"/>
                    <a:pt x="1636" y="368"/>
                    <a:pt x="1623" y="365"/>
                  </a:cubicBezTo>
                  <a:lnTo>
                    <a:pt x="457" y="3"/>
                  </a:lnTo>
                  <a:cubicBezTo>
                    <a:pt x="452" y="1"/>
                    <a:pt x="448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67"/>
            <p:cNvSpPr/>
            <p:nvPr/>
          </p:nvSpPr>
          <p:spPr>
            <a:xfrm>
              <a:off x="1077379" y="4612700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8" y="0"/>
                  </a:moveTo>
                  <a:lnTo>
                    <a:pt x="1" y="209"/>
                  </a:lnTo>
                  <a:lnTo>
                    <a:pt x="1166" y="575"/>
                  </a:lnTo>
                  <a:lnTo>
                    <a:pt x="1584" y="362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67"/>
            <p:cNvSpPr/>
            <p:nvPr/>
          </p:nvSpPr>
          <p:spPr>
            <a:xfrm>
              <a:off x="1075726" y="4611247"/>
              <a:ext cx="82515" cy="31762"/>
            </a:xfrm>
            <a:custGeom>
              <a:avLst/>
              <a:gdLst/>
              <a:ahLst/>
              <a:cxnLst/>
              <a:rect l="l" t="t" r="r" b="b"/>
              <a:pathLst>
                <a:path w="1647" h="634" extrusionOk="0">
                  <a:moveTo>
                    <a:pt x="455" y="62"/>
                  </a:moveTo>
                  <a:lnTo>
                    <a:pt x="1535" y="398"/>
                  </a:lnTo>
                  <a:lnTo>
                    <a:pt x="1199" y="568"/>
                  </a:lnTo>
                  <a:lnTo>
                    <a:pt x="115" y="232"/>
                  </a:lnTo>
                  <a:lnTo>
                    <a:pt x="455" y="62"/>
                  </a:lnTo>
                  <a:close/>
                  <a:moveTo>
                    <a:pt x="449" y="1"/>
                  </a:moveTo>
                  <a:cubicBezTo>
                    <a:pt x="445" y="1"/>
                    <a:pt x="442" y="1"/>
                    <a:pt x="438" y="3"/>
                  </a:cubicBezTo>
                  <a:lnTo>
                    <a:pt x="21" y="212"/>
                  </a:lnTo>
                  <a:cubicBezTo>
                    <a:pt x="8" y="218"/>
                    <a:pt x="1" y="228"/>
                    <a:pt x="4" y="241"/>
                  </a:cubicBezTo>
                  <a:cubicBezTo>
                    <a:pt x="4" y="254"/>
                    <a:pt x="11" y="264"/>
                    <a:pt x="24" y="267"/>
                  </a:cubicBezTo>
                  <a:lnTo>
                    <a:pt x="1192" y="633"/>
                  </a:lnTo>
                  <a:lnTo>
                    <a:pt x="1199" y="633"/>
                  </a:lnTo>
                  <a:cubicBezTo>
                    <a:pt x="1205" y="633"/>
                    <a:pt x="1209" y="633"/>
                    <a:pt x="1212" y="630"/>
                  </a:cubicBezTo>
                  <a:lnTo>
                    <a:pt x="1630" y="421"/>
                  </a:lnTo>
                  <a:cubicBezTo>
                    <a:pt x="1640" y="414"/>
                    <a:pt x="1646" y="405"/>
                    <a:pt x="1646" y="391"/>
                  </a:cubicBezTo>
                  <a:cubicBezTo>
                    <a:pt x="1646" y="378"/>
                    <a:pt x="1636" y="369"/>
                    <a:pt x="1626" y="365"/>
                  </a:cubicBezTo>
                  <a:lnTo>
                    <a:pt x="461" y="3"/>
                  </a:lnTo>
                  <a:cubicBezTo>
                    <a:pt x="456" y="1"/>
                    <a:pt x="452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67"/>
            <p:cNvSpPr/>
            <p:nvPr/>
          </p:nvSpPr>
          <p:spPr>
            <a:xfrm>
              <a:off x="1149171" y="4635094"/>
              <a:ext cx="79509" cy="28806"/>
            </a:xfrm>
            <a:custGeom>
              <a:avLst/>
              <a:gdLst/>
              <a:ahLst/>
              <a:cxnLst/>
              <a:rect l="l" t="t" r="r" b="b"/>
              <a:pathLst>
                <a:path w="1587" h="575" extrusionOk="0">
                  <a:moveTo>
                    <a:pt x="418" y="0"/>
                  </a:moveTo>
                  <a:lnTo>
                    <a:pt x="1" y="209"/>
                  </a:lnTo>
                  <a:lnTo>
                    <a:pt x="1169" y="575"/>
                  </a:lnTo>
                  <a:lnTo>
                    <a:pt x="1587" y="363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67"/>
            <p:cNvSpPr/>
            <p:nvPr/>
          </p:nvSpPr>
          <p:spPr>
            <a:xfrm>
              <a:off x="1147718" y="4633641"/>
              <a:ext cx="82465" cy="31762"/>
            </a:xfrm>
            <a:custGeom>
              <a:avLst/>
              <a:gdLst/>
              <a:ahLst/>
              <a:cxnLst/>
              <a:rect l="l" t="t" r="r" b="b"/>
              <a:pathLst>
                <a:path w="1646" h="634" extrusionOk="0">
                  <a:moveTo>
                    <a:pt x="451" y="62"/>
                  </a:moveTo>
                  <a:lnTo>
                    <a:pt x="1534" y="398"/>
                  </a:lnTo>
                  <a:lnTo>
                    <a:pt x="1195" y="571"/>
                  </a:lnTo>
                  <a:lnTo>
                    <a:pt x="111" y="232"/>
                  </a:lnTo>
                  <a:lnTo>
                    <a:pt x="451" y="62"/>
                  </a:lnTo>
                  <a:close/>
                  <a:moveTo>
                    <a:pt x="446" y="1"/>
                  </a:moveTo>
                  <a:cubicBezTo>
                    <a:pt x="442" y="1"/>
                    <a:pt x="438" y="2"/>
                    <a:pt x="434" y="3"/>
                  </a:cubicBezTo>
                  <a:lnTo>
                    <a:pt x="16" y="212"/>
                  </a:lnTo>
                  <a:cubicBezTo>
                    <a:pt x="7" y="219"/>
                    <a:pt x="0" y="232"/>
                    <a:pt x="0" y="241"/>
                  </a:cubicBezTo>
                  <a:cubicBezTo>
                    <a:pt x="0" y="255"/>
                    <a:pt x="10" y="264"/>
                    <a:pt x="23" y="271"/>
                  </a:cubicBezTo>
                  <a:lnTo>
                    <a:pt x="1188" y="633"/>
                  </a:lnTo>
                  <a:lnTo>
                    <a:pt x="1211" y="633"/>
                  </a:lnTo>
                  <a:lnTo>
                    <a:pt x="1629" y="424"/>
                  </a:lnTo>
                  <a:cubicBezTo>
                    <a:pt x="1639" y="418"/>
                    <a:pt x="1645" y="405"/>
                    <a:pt x="1645" y="392"/>
                  </a:cubicBezTo>
                  <a:cubicBezTo>
                    <a:pt x="1645" y="382"/>
                    <a:pt x="1635" y="369"/>
                    <a:pt x="1622" y="366"/>
                  </a:cubicBezTo>
                  <a:lnTo>
                    <a:pt x="457" y="3"/>
                  </a:lnTo>
                  <a:cubicBezTo>
                    <a:pt x="454" y="2"/>
                    <a:pt x="450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67"/>
            <p:cNvSpPr/>
            <p:nvPr/>
          </p:nvSpPr>
          <p:spPr>
            <a:xfrm>
              <a:off x="1221113" y="4657488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9" y="1"/>
                  </a:moveTo>
                  <a:lnTo>
                    <a:pt x="1" y="209"/>
                  </a:lnTo>
                  <a:lnTo>
                    <a:pt x="1166" y="575"/>
                  </a:lnTo>
                  <a:lnTo>
                    <a:pt x="1584" y="363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67"/>
            <p:cNvSpPr/>
            <p:nvPr/>
          </p:nvSpPr>
          <p:spPr>
            <a:xfrm>
              <a:off x="1219510" y="4656035"/>
              <a:ext cx="82916" cy="31762"/>
            </a:xfrm>
            <a:custGeom>
              <a:avLst/>
              <a:gdLst/>
              <a:ahLst/>
              <a:cxnLst/>
              <a:rect l="l" t="t" r="r" b="b"/>
              <a:pathLst>
                <a:path w="1655" h="634" extrusionOk="0">
                  <a:moveTo>
                    <a:pt x="451" y="62"/>
                  </a:moveTo>
                  <a:lnTo>
                    <a:pt x="1534" y="398"/>
                  </a:lnTo>
                  <a:lnTo>
                    <a:pt x="1198" y="571"/>
                  </a:lnTo>
                  <a:lnTo>
                    <a:pt x="114" y="232"/>
                  </a:lnTo>
                  <a:lnTo>
                    <a:pt x="451" y="62"/>
                  </a:lnTo>
                  <a:close/>
                  <a:moveTo>
                    <a:pt x="447" y="1"/>
                  </a:moveTo>
                  <a:cubicBezTo>
                    <a:pt x="443" y="1"/>
                    <a:pt x="439" y="2"/>
                    <a:pt x="434" y="3"/>
                  </a:cubicBezTo>
                  <a:lnTo>
                    <a:pt x="20" y="212"/>
                  </a:lnTo>
                  <a:cubicBezTo>
                    <a:pt x="7" y="219"/>
                    <a:pt x="0" y="232"/>
                    <a:pt x="3" y="242"/>
                  </a:cubicBezTo>
                  <a:cubicBezTo>
                    <a:pt x="3" y="255"/>
                    <a:pt x="10" y="265"/>
                    <a:pt x="23" y="271"/>
                  </a:cubicBezTo>
                  <a:lnTo>
                    <a:pt x="1191" y="633"/>
                  </a:lnTo>
                  <a:lnTo>
                    <a:pt x="1214" y="633"/>
                  </a:lnTo>
                  <a:lnTo>
                    <a:pt x="1629" y="424"/>
                  </a:lnTo>
                  <a:cubicBezTo>
                    <a:pt x="1655" y="411"/>
                    <a:pt x="1652" y="375"/>
                    <a:pt x="1626" y="366"/>
                  </a:cubicBezTo>
                  <a:lnTo>
                    <a:pt x="457" y="3"/>
                  </a:lnTo>
                  <a:cubicBezTo>
                    <a:pt x="454" y="2"/>
                    <a:pt x="451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67"/>
            <p:cNvSpPr/>
            <p:nvPr/>
          </p:nvSpPr>
          <p:spPr>
            <a:xfrm>
              <a:off x="1292905" y="4679882"/>
              <a:ext cx="79509" cy="28856"/>
            </a:xfrm>
            <a:custGeom>
              <a:avLst/>
              <a:gdLst/>
              <a:ahLst/>
              <a:cxnLst/>
              <a:rect l="l" t="t" r="r" b="b"/>
              <a:pathLst>
                <a:path w="1587" h="576" extrusionOk="0">
                  <a:moveTo>
                    <a:pt x="418" y="1"/>
                  </a:moveTo>
                  <a:lnTo>
                    <a:pt x="1" y="210"/>
                  </a:lnTo>
                  <a:lnTo>
                    <a:pt x="1169" y="575"/>
                  </a:lnTo>
                  <a:lnTo>
                    <a:pt x="1587" y="363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67"/>
            <p:cNvSpPr/>
            <p:nvPr/>
          </p:nvSpPr>
          <p:spPr>
            <a:xfrm>
              <a:off x="1291101" y="4678480"/>
              <a:ext cx="83116" cy="31812"/>
            </a:xfrm>
            <a:custGeom>
              <a:avLst/>
              <a:gdLst/>
              <a:ahLst/>
              <a:cxnLst/>
              <a:rect l="l" t="t" r="r" b="b"/>
              <a:pathLst>
                <a:path w="1659" h="635" extrusionOk="0">
                  <a:moveTo>
                    <a:pt x="458" y="61"/>
                  </a:moveTo>
                  <a:lnTo>
                    <a:pt x="1541" y="401"/>
                  </a:lnTo>
                  <a:lnTo>
                    <a:pt x="1202" y="571"/>
                  </a:lnTo>
                  <a:lnTo>
                    <a:pt x="118" y="231"/>
                  </a:lnTo>
                  <a:lnTo>
                    <a:pt x="458" y="61"/>
                  </a:lnTo>
                  <a:close/>
                  <a:moveTo>
                    <a:pt x="453" y="0"/>
                  </a:moveTo>
                  <a:cubicBezTo>
                    <a:pt x="449" y="0"/>
                    <a:pt x="445" y="1"/>
                    <a:pt x="441" y="3"/>
                  </a:cubicBezTo>
                  <a:lnTo>
                    <a:pt x="24" y="211"/>
                  </a:lnTo>
                  <a:cubicBezTo>
                    <a:pt x="1" y="225"/>
                    <a:pt x="1" y="260"/>
                    <a:pt x="30" y="270"/>
                  </a:cubicBezTo>
                  <a:lnTo>
                    <a:pt x="1195" y="633"/>
                  </a:lnTo>
                  <a:lnTo>
                    <a:pt x="1205" y="633"/>
                  </a:lnTo>
                  <a:cubicBezTo>
                    <a:pt x="1207" y="634"/>
                    <a:pt x="1209" y="635"/>
                    <a:pt x="1212" y="635"/>
                  </a:cubicBezTo>
                  <a:cubicBezTo>
                    <a:pt x="1214" y="635"/>
                    <a:pt x="1217" y="634"/>
                    <a:pt x="1218" y="633"/>
                  </a:cubicBezTo>
                  <a:lnTo>
                    <a:pt x="1636" y="424"/>
                  </a:lnTo>
                  <a:cubicBezTo>
                    <a:pt x="1659" y="411"/>
                    <a:pt x="1656" y="375"/>
                    <a:pt x="1629" y="365"/>
                  </a:cubicBezTo>
                  <a:lnTo>
                    <a:pt x="464" y="3"/>
                  </a:lnTo>
                  <a:cubicBezTo>
                    <a:pt x="461" y="1"/>
                    <a:pt x="457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67"/>
            <p:cNvSpPr/>
            <p:nvPr/>
          </p:nvSpPr>
          <p:spPr>
            <a:xfrm>
              <a:off x="1364847" y="4702276"/>
              <a:ext cx="79358" cy="28856"/>
            </a:xfrm>
            <a:custGeom>
              <a:avLst/>
              <a:gdLst/>
              <a:ahLst/>
              <a:cxnLst/>
              <a:rect l="l" t="t" r="r" b="b"/>
              <a:pathLst>
                <a:path w="1584" h="576" extrusionOk="0">
                  <a:moveTo>
                    <a:pt x="419" y="1"/>
                  </a:moveTo>
                  <a:lnTo>
                    <a:pt x="1" y="210"/>
                  </a:lnTo>
                  <a:lnTo>
                    <a:pt x="1166" y="575"/>
                  </a:lnTo>
                  <a:lnTo>
                    <a:pt x="1584" y="366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67"/>
            <p:cNvSpPr/>
            <p:nvPr/>
          </p:nvSpPr>
          <p:spPr>
            <a:xfrm>
              <a:off x="1362893" y="4700874"/>
              <a:ext cx="82966" cy="31862"/>
            </a:xfrm>
            <a:custGeom>
              <a:avLst/>
              <a:gdLst/>
              <a:ahLst/>
              <a:cxnLst/>
              <a:rect l="l" t="t" r="r" b="b"/>
              <a:pathLst>
                <a:path w="1656" h="636" extrusionOk="0">
                  <a:moveTo>
                    <a:pt x="458" y="61"/>
                  </a:moveTo>
                  <a:lnTo>
                    <a:pt x="1541" y="401"/>
                  </a:lnTo>
                  <a:lnTo>
                    <a:pt x="1202" y="571"/>
                  </a:lnTo>
                  <a:lnTo>
                    <a:pt x="121" y="231"/>
                  </a:lnTo>
                  <a:lnTo>
                    <a:pt x="458" y="61"/>
                  </a:lnTo>
                  <a:close/>
                  <a:moveTo>
                    <a:pt x="454" y="0"/>
                  </a:moveTo>
                  <a:cubicBezTo>
                    <a:pt x="450" y="0"/>
                    <a:pt x="446" y="1"/>
                    <a:pt x="441" y="3"/>
                  </a:cubicBezTo>
                  <a:lnTo>
                    <a:pt x="27" y="215"/>
                  </a:lnTo>
                  <a:cubicBezTo>
                    <a:pt x="1" y="225"/>
                    <a:pt x="4" y="261"/>
                    <a:pt x="30" y="270"/>
                  </a:cubicBezTo>
                  <a:lnTo>
                    <a:pt x="1199" y="633"/>
                  </a:lnTo>
                  <a:cubicBezTo>
                    <a:pt x="1199" y="634"/>
                    <a:pt x="1199" y="635"/>
                    <a:pt x="1201" y="635"/>
                  </a:cubicBezTo>
                  <a:cubicBezTo>
                    <a:pt x="1202" y="635"/>
                    <a:pt x="1203" y="634"/>
                    <a:pt x="1205" y="633"/>
                  </a:cubicBezTo>
                  <a:cubicBezTo>
                    <a:pt x="1208" y="634"/>
                    <a:pt x="1211" y="635"/>
                    <a:pt x="1213" y="635"/>
                  </a:cubicBezTo>
                  <a:cubicBezTo>
                    <a:pt x="1216" y="635"/>
                    <a:pt x="1218" y="634"/>
                    <a:pt x="1221" y="633"/>
                  </a:cubicBezTo>
                  <a:lnTo>
                    <a:pt x="1636" y="424"/>
                  </a:lnTo>
                  <a:cubicBezTo>
                    <a:pt x="1649" y="417"/>
                    <a:pt x="1655" y="407"/>
                    <a:pt x="1652" y="394"/>
                  </a:cubicBezTo>
                  <a:cubicBezTo>
                    <a:pt x="1652" y="381"/>
                    <a:pt x="1642" y="372"/>
                    <a:pt x="1633" y="368"/>
                  </a:cubicBezTo>
                  <a:lnTo>
                    <a:pt x="464" y="3"/>
                  </a:lnTo>
                  <a:cubicBezTo>
                    <a:pt x="461" y="1"/>
                    <a:pt x="458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67"/>
            <p:cNvSpPr/>
            <p:nvPr/>
          </p:nvSpPr>
          <p:spPr>
            <a:xfrm>
              <a:off x="1436638" y="4724721"/>
              <a:ext cx="79559" cy="28806"/>
            </a:xfrm>
            <a:custGeom>
              <a:avLst/>
              <a:gdLst/>
              <a:ahLst/>
              <a:cxnLst/>
              <a:rect l="l" t="t" r="r" b="b"/>
              <a:pathLst>
                <a:path w="1588" h="575" extrusionOk="0">
                  <a:moveTo>
                    <a:pt x="419" y="0"/>
                  </a:moveTo>
                  <a:lnTo>
                    <a:pt x="1" y="212"/>
                  </a:lnTo>
                  <a:lnTo>
                    <a:pt x="1169" y="574"/>
                  </a:lnTo>
                  <a:lnTo>
                    <a:pt x="1587" y="36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67"/>
            <p:cNvSpPr/>
            <p:nvPr/>
          </p:nvSpPr>
          <p:spPr>
            <a:xfrm>
              <a:off x="1435185" y="4723268"/>
              <a:ext cx="82765" cy="31862"/>
            </a:xfrm>
            <a:custGeom>
              <a:avLst/>
              <a:gdLst/>
              <a:ahLst/>
              <a:cxnLst/>
              <a:rect l="l" t="t" r="r" b="b"/>
              <a:pathLst>
                <a:path w="1652" h="636" extrusionOk="0">
                  <a:moveTo>
                    <a:pt x="451" y="62"/>
                  </a:moveTo>
                  <a:lnTo>
                    <a:pt x="1534" y="401"/>
                  </a:lnTo>
                  <a:lnTo>
                    <a:pt x="1195" y="571"/>
                  </a:lnTo>
                  <a:lnTo>
                    <a:pt x="111" y="235"/>
                  </a:lnTo>
                  <a:lnTo>
                    <a:pt x="451" y="62"/>
                  </a:lnTo>
                  <a:close/>
                  <a:moveTo>
                    <a:pt x="445" y="0"/>
                  </a:moveTo>
                  <a:cubicBezTo>
                    <a:pt x="441" y="0"/>
                    <a:pt x="438" y="1"/>
                    <a:pt x="434" y="3"/>
                  </a:cubicBezTo>
                  <a:lnTo>
                    <a:pt x="17" y="215"/>
                  </a:lnTo>
                  <a:cubicBezTo>
                    <a:pt x="7" y="218"/>
                    <a:pt x="0" y="231"/>
                    <a:pt x="0" y="244"/>
                  </a:cubicBezTo>
                  <a:cubicBezTo>
                    <a:pt x="0" y="254"/>
                    <a:pt x="10" y="267"/>
                    <a:pt x="23" y="271"/>
                  </a:cubicBezTo>
                  <a:lnTo>
                    <a:pt x="1188" y="633"/>
                  </a:lnTo>
                  <a:lnTo>
                    <a:pt x="1198" y="633"/>
                  </a:lnTo>
                  <a:cubicBezTo>
                    <a:pt x="1200" y="635"/>
                    <a:pt x="1202" y="635"/>
                    <a:pt x="1205" y="635"/>
                  </a:cubicBezTo>
                  <a:cubicBezTo>
                    <a:pt x="1207" y="635"/>
                    <a:pt x="1210" y="635"/>
                    <a:pt x="1211" y="633"/>
                  </a:cubicBezTo>
                  <a:lnTo>
                    <a:pt x="1629" y="424"/>
                  </a:lnTo>
                  <a:cubicBezTo>
                    <a:pt x="1652" y="411"/>
                    <a:pt x="1649" y="375"/>
                    <a:pt x="1623" y="368"/>
                  </a:cubicBezTo>
                  <a:lnTo>
                    <a:pt x="457" y="3"/>
                  </a:lnTo>
                  <a:cubicBezTo>
                    <a:pt x="452" y="1"/>
                    <a:pt x="448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67"/>
            <p:cNvSpPr/>
            <p:nvPr/>
          </p:nvSpPr>
          <p:spPr>
            <a:xfrm>
              <a:off x="1508580" y="4747115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9" y="0"/>
                  </a:moveTo>
                  <a:lnTo>
                    <a:pt x="1" y="212"/>
                  </a:lnTo>
                  <a:lnTo>
                    <a:pt x="1166" y="575"/>
                  </a:lnTo>
                  <a:lnTo>
                    <a:pt x="1584" y="36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67"/>
            <p:cNvSpPr/>
            <p:nvPr/>
          </p:nvSpPr>
          <p:spPr>
            <a:xfrm>
              <a:off x="1506977" y="4745662"/>
              <a:ext cx="82615" cy="31912"/>
            </a:xfrm>
            <a:custGeom>
              <a:avLst/>
              <a:gdLst/>
              <a:ahLst/>
              <a:cxnLst/>
              <a:rect l="l" t="t" r="r" b="b"/>
              <a:pathLst>
                <a:path w="1649" h="637" extrusionOk="0">
                  <a:moveTo>
                    <a:pt x="451" y="62"/>
                  </a:moveTo>
                  <a:lnTo>
                    <a:pt x="1534" y="401"/>
                  </a:lnTo>
                  <a:lnTo>
                    <a:pt x="1195" y="571"/>
                  </a:lnTo>
                  <a:lnTo>
                    <a:pt x="114" y="235"/>
                  </a:lnTo>
                  <a:lnTo>
                    <a:pt x="451" y="62"/>
                  </a:lnTo>
                  <a:close/>
                  <a:moveTo>
                    <a:pt x="446" y="1"/>
                  </a:moveTo>
                  <a:cubicBezTo>
                    <a:pt x="442" y="1"/>
                    <a:pt x="438" y="1"/>
                    <a:pt x="434" y="3"/>
                  </a:cubicBezTo>
                  <a:lnTo>
                    <a:pt x="20" y="215"/>
                  </a:lnTo>
                  <a:cubicBezTo>
                    <a:pt x="7" y="219"/>
                    <a:pt x="0" y="232"/>
                    <a:pt x="0" y="245"/>
                  </a:cubicBezTo>
                  <a:cubicBezTo>
                    <a:pt x="4" y="258"/>
                    <a:pt x="10" y="267"/>
                    <a:pt x="23" y="271"/>
                  </a:cubicBezTo>
                  <a:lnTo>
                    <a:pt x="1188" y="636"/>
                  </a:lnTo>
                  <a:lnTo>
                    <a:pt x="1198" y="636"/>
                  </a:lnTo>
                  <a:cubicBezTo>
                    <a:pt x="1205" y="636"/>
                    <a:pt x="1208" y="633"/>
                    <a:pt x="1211" y="633"/>
                  </a:cubicBezTo>
                  <a:lnTo>
                    <a:pt x="1629" y="424"/>
                  </a:lnTo>
                  <a:cubicBezTo>
                    <a:pt x="1642" y="418"/>
                    <a:pt x="1649" y="405"/>
                    <a:pt x="1645" y="392"/>
                  </a:cubicBezTo>
                  <a:cubicBezTo>
                    <a:pt x="1645" y="382"/>
                    <a:pt x="1636" y="369"/>
                    <a:pt x="1626" y="365"/>
                  </a:cubicBezTo>
                  <a:lnTo>
                    <a:pt x="457" y="3"/>
                  </a:lnTo>
                  <a:cubicBezTo>
                    <a:pt x="454" y="1"/>
                    <a:pt x="450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67"/>
            <p:cNvSpPr/>
            <p:nvPr/>
          </p:nvSpPr>
          <p:spPr>
            <a:xfrm>
              <a:off x="1043863" y="4629533"/>
              <a:ext cx="79509" cy="28806"/>
            </a:xfrm>
            <a:custGeom>
              <a:avLst/>
              <a:gdLst/>
              <a:ahLst/>
              <a:cxnLst/>
              <a:rect l="l" t="t" r="r" b="b"/>
              <a:pathLst>
                <a:path w="1587" h="575" extrusionOk="0">
                  <a:moveTo>
                    <a:pt x="418" y="0"/>
                  </a:moveTo>
                  <a:lnTo>
                    <a:pt x="0" y="209"/>
                  </a:lnTo>
                  <a:lnTo>
                    <a:pt x="1169" y="575"/>
                  </a:lnTo>
                  <a:lnTo>
                    <a:pt x="1587" y="363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67"/>
            <p:cNvSpPr/>
            <p:nvPr/>
          </p:nvSpPr>
          <p:spPr>
            <a:xfrm>
              <a:off x="1042059" y="4628080"/>
              <a:ext cx="82815" cy="31762"/>
            </a:xfrm>
            <a:custGeom>
              <a:avLst/>
              <a:gdLst/>
              <a:ahLst/>
              <a:cxnLst/>
              <a:rect l="l" t="t" r="r" b="b"/>
              <a:pathLst>
                <a:path w="1653" h="634" extrusionOk="0">
                  <a:moveTo>
                    <a:pt x="458" y="62"/>
                  </a:moveTo>
                  <a:lnTo>
                    <a:pt x="1541" y="398"/>
                  </a:lnTo>
                  <a:lnTo>
                    <a:pt x="1202" y="571"/>
                  </a:lnTo>
                  <a:lnTo>
                    <a:pt x="118" y="232"/>
                  </a:lnTo>
                  <a:lnTo>
                    <a:pt x="458" y="62"/>
                  </a:lnTo>
                  <a:close/>
                  <a:moveTo>
                    <a:pt x="453" y="1"/>
                  </a:moveTo>
                  <a:cubicBezTo>
                    <a:pt x="449" y="1"/>
                    <a:pt x="445" y="2"/>
                    <a:pt x="441" y="3"/>
                  </a:cubicBezTo>
                  <a:lnTo>
                    <a:pt x="23" y="212"/>
                  </a:lnTo>
                  <a:cubicBezTo>
                    <a:pt x="1" y="225"/>
                    <a:pt x="1" y="261"/>
                    <a:pt x="30" y="268"/>
                  </a:cubicBezTo>
                  <a:lnTo>
                    <a:pt x="1195" y="633"/>
                  </a:lnTo>
                  <a:lnTo>
                    <a:pt x="1218" y="633"/>
                  </a:lnTo>
                  <a:lnTo>
                    <a:pt x="1636" y="421"/>
                  </a:lnTo>
                  <a:cubicBezTo>
                    <a:pt x="1646" y="418"/>
                    <a:pt x="1652" y="405"/>
                    <a:pt x="1652" y="392"/>
                  </a:cubicBezTo>
                  <a:cubicBezTo>
                    <a:pt x="1652" y="382"/>
                    <a:pt x="1642" y="369"/>
                    <a:pt x="1629" y="366"/>
                  </a:cubicBezTo>
                  <a:lnTo>
                    <a:pt x="464" y="3"/>
                  </a:lnTo>
                  <a:cubicBezTo>
                    <a:pt x="461" y="2"/>
                    <a:pt x="457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67"/>
            <p:cNvSpPr/>
            <p:nvPr/>
          </p:nvSpPr>
          <p:spPr>
            <a:xfrm>
              <a:off x="1115805" y="4651927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8" y="1"/>
                  </a:moveTo>
                  <a:lnTo>
                    <a:pt x="1" y="209"/>
                  </a:lnTo>
                  <a:lnTo>
                    <a:pt x="1166" y="575"/>
                  </a:lnTo>
                  <a:lnTo>
                    <a:pt x="1584" y="363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67"/>
            <p:cNvSpPr/>
            <p:nvPr/>
          </p:nvSpPr>
          <p:spPr>
            <a:xfrm>
              <a:off x="1114202" y="4650474"/>
              <a:ext cx="82615" cy="31762"/>
            </a:xfrm>
            <a:custGeom>
              <a:avLst/>
              <a:gdLst/>
              <a:ahLst/>
              <a:cxnLst/>
              <a:rect l="l" t="t" r="r" b="b"/>
              <a:pathLst>
                <a:path w="1649" h="634" extrusionOk="0">
                  <a:moveTo>
                    <a:pt x="450" y="62"/>
                  </a:moveTo>
                  <a:lnTo>
                    <a:pt x="1534" y="398"/>
                  </a:lnTo>
                  <a:lnTo>
                    <a:pt x="1198" y="571"/>
                  </a:lnTo>
                  <a:lnTo>
                    <a:pt x="114" y="232"/>
                  </a:lnTo>
                  <a:lnTo>
                    <a:pt x="450" y="62"/>
                  </a:lnTo>
                  <a:close/>
                  <a:moveTo>
                    <a:pt x="447" y="1"/>
                  </a:moveTo>
                  <a:cubicBezTo>
                    <a:pt x="443" y="1"/>
                    <a:pt x="439" y="2"/>
                    <a:pt x="434" y="3"/>
                  </a:cubicBezTo>
                  <a:lnTo>
                    <a:pt x="20" y="212"/>
                  </a:lnTo>
                  <a:cubicBezTo>
                    <a:pt x="7" y="219"/>
                    <a:pt x="0" y="232"/>
                    <a:pt x="3" y="242"/>
                  </a:cubicBezTo>
                  <a:cubicBezTo>
                    <a:pt x="3" y="255"/>
                    <a:pt x="10" y="265"/>
                    <a:pt x="23" y="271"/>
                  </a:cubicBezTo>
                  <a:lnTo>
                    <a:pt x="1191" y="633"/>
                  </a:lnTo>
                  <a:lnTo>
                    <a:pt x="1214" y="633"/>
                  </a:lnTo>
                  <a:lnTo>
                    <a:pt x="1629" y="424"/>
                  </a:lnTo>
                  <a:cubicBezTo>
                    <a:pt x="1642" y="418"/>
                    <a:pt x="1648" y="405"/>
                    <a:pt x="1645" y="392"/>
                  </a:cubicBezTo>
                  <a:cubicBezTo>
                    <a:pt x="1645" y="382"/>
                    <a:pt x="1639" y="369"/>
                    <a:pt x="1626" y="366"/>
                  </a:cubicBezTo>
                  <a:lnTo>
                    <a:pt x="457" y="3"/>
                  </a:lnTo>
                  <a:cubicBezTo>
                    <a:pt x="454" y="2"/>
                    <a:pt x="450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67"/>
            <p:cNvSpPr/>
            <p:nvPr/>
          </p:nvSpPr>
          <p:spPr>
            <a:xfrm>
              <a:off x="1187597" y="4674321"/>
              <a:ext cx="79509" cy="28856"/>
            </a:xfrm>
            <a:custGeom>
              <a:avLst/>
              <a:gdLst/>
              <a:ahLst/>
              <a:cxnLst/>
              <a:rect l="l" t="t" r="r" b="b"/>
              <a:pathLst>
                <a:path w="1587" h="576" extrusionOk="0">
                  <a:moveTo>
                    <a:pt x="418" y="1"/>
                  </a:moveTo>
                  <a:lnTo>
                    <a:pt x="1" y="210"/>
                  </a:lnTo>
                  <a:lnTo>
                    <a:pt x="1169" y="575"/>
                  </a:lnTo>
                  <a:lnTo>
                    <a:pt x="1587" y="363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67"/>
            <p:cNvSpPr/>
            <p:nvPr/>
          </p:nvSpPr>
          <p:spPr>
            <a:xfrm>
              <a:off x="1186144" y="4672919"/>
              <a:ext cx="82765" cy="31712"/>
            </a:xfrm>
            <a:custGeom>
              <a:avLst/>
              <a:gdLst/>
              <a:ahLst/>
              <a:cxnLst/>
              <a:rect l="l" t="t" r="r" b="b"/>
              <a:pathLst>
                <a:path w="1652" h="633" extrusionOk="0">
                  <a:moveTo>
                    <a:pt x="451" y="61"/>
                  </a:moveTo>
                  <a:lnTo>
                    <a:pt x="1534" y="401"/>
                  </a:lnTo>
                  <a:lnTo>
                    <a:pt x="1195" y="571"/>
                  </a:lnTo>
                  <a:lnTo>
                    <a:pt x="111" y="231"/>
                  </a:lnTo>
                  <a:lnTo>
                    <a:pt x="451" y="61"/>
                  </a:lnTo>
                  <a:close/>
                  <a:moveTo>
                    <a:pt x="446" y="0"/>
                  </a:moveTo>
                  <a:cubicBezTo>
                    <a:pt x="442" y="0"/>
                    <a:pt x="438" y="1"/>
                    <a:pt x="434" y="3"/>
                  </a:cubicBezTo>
                  <a:lnTo>
                    <a:pt x="17" y="211"/>
                  </a:lnTo>
                  <a:cubicBezTo>
                    <a:pt x="7" y="218"/>
                    <a:pt x="0" y="231"/>
                    <a:pt x="0" y="241"/>
                  </a:cubicBezTo>
                  <a:cubicBezTo>
                    <a:pt x="0" y="254"/>
                    <a:pt x="10" y="264"/>
                    <a:pt x="23" y="270"/>
                  </a:cubicBezTo>
                  <a:lnTo>
                    <a:pt x="1188" y="633"/>
                  </a:lnTo>
                  <a:lnTo>
                    <a:pt x="1211" y="633"/>
                  </a:lnTo>
                  <a:lnTo>
                    <a:pt x="1629" y="424"/>
                  </a:lnTo>
                  <a:cubicBezTo>
                    <a:pt x="1652" y="411"/>
                    <a:pt x="1649" y="375"/>
                    <a:pt x="1622" y="365"/>
                  </a:cubicBezTo>
                  <a:lnTo>
                    <a:pt x="457" y="3"/>
                  </a:lnTo>
                  <a:cubicBezTo>
                    <a:pt x="454" y="1"/>
                    <a:pt x="450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67"/>
            <p:cNvSpPr/>
            <p:nvPr/>
          </p:nvSpPr>
          <p:spPr>
            <a:xfrm>
              <a:off x="1259539" y="4696715"/>
              <a:ext cx="79358" cy="28856"/>
            </a:xfrm>
            <a:custGeom>
              <a:avLst/>
              <a:gdLst/>
              <a:ahLst/>
              <a:cxnLst/>
              <a:rect l="l" t="t" r="r" b="b"/>
              <a:pathLst>
                <a:path w="1584" h="576" extrusionOk="0">
                  <a:moveTo>
                    <a:pt x="419" y="1"/>
                  </a:moveTo>
                  <a:lnTo>
                    <a:pt x="1" y="210"/>
                  </a:lnTo>
                  <a:lnTo>
                    <a:pt x="1166" y="575"/>
                  </a:lnTo>
                  <a:lnTo>
                    <a:pt x="1584" y="366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67"/>
            <p:cNvSpPr/>
            <p:nvPr/>
          </p:nvSpPr>
          <p:spPr>
            <a:xfrm>
              <a:off x="1257585" y="4695313"/>
              <a:ext cx="83266" cy="31862"/>
            </a:xfrm>
            <a:custGeom>
              <a:avLst/>
              <a:gdLst/>
              <a:ahLst/>
              <a:cxnLst/>
              <a:rect l="l" t="t" r="r" b="b"/>
              <a:pathLst>
                <a:path w="1662" h="636" extrusionOk="0">
                  <a:moveTo>
                    <a:pt x="458" y="62"/>
                  </a:moveTo>
                  <a:lnTo>
                    <a:pt x="1541" y="401"/>
                  </a:lnTo>
                  <a:lnTo>
                    <a:pt x="1202" y="571"/>
                  </a:lnTo>
                  <a:lnTo>
                    <a:pt x="121" y="231"/>
                  </a:lnTo>
                  <a:lnTo>
                    <a:pt x="458" y="62"/>
                  </a:lnTo>
                  <a:close/>
                  <a:moveTo>
                    <a:pt x="454" y="0"/>
                  </a:moveTo>
                  <a:cubicBezTo>
                    <a:pt x="450" y="0"/>
                    <a:pt x="446" y="1"/>
                    <a:pt x="441" y="3"/>
                  </a:cubicBezTo>
                  <a:lnTo>
                    <a:pt x="27" y="212"/>
                  </a:lnTo>
                  <a:cubicBezTo>
                    <a:pt x="1" y="225"/>
                    <a:pt x="4" y="261"/>
                    <a:pt x="30" y="270"/>
                  </a:cubicBezTo>
                  <a:lnTo>
                    <a:pt x="1198" y="633"/>
                  </a:lnTo>
                  <a:lnTo>
                    <a:pt x="1205" y="633"/>
                  </a:lnTo>
                  <a:cubicBezTo>
                    <a:pt x="1208" y="634"/>
                    <a:pt x="1211" y="635"/>
                    <a:pt x="1213" y="635"/>
                  </a:cubicBezTo>
                  <a:cubicBezTo>
                    <a:pt x="1216" y="635"/>
                    <a:pt x="1218" y="634"/>
                    <a:pt x="1221" y="633"/>
                  </a:cubicBezTo>
                  <a:lnTo>
                    <a:pt x="1636" y="424"/>
                  </a:lnTo>
                  <a:cubicBezTo>
                    <a:pt x="1662" y="411"/>
                    <a:pt x="1659" y="375"/>
                    <a:pt x="1633" y="368"/>
                  </a:cubicBezTo>
                  <a:lnTo>
                    <a:pt x="464" y="3"/>
                  </a:lnTo>
                  <a:cubicBezTo>
                    <a:pt x="461" y="1"/>
                    <a:pt x="458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67"/>
            <p:cNvSpPr/>
            <p:nvPr/>
          </p:nvSpPr>
          <p:spPr>
            <a:xfrm>
              <a:off x="1331330" y="4719160"/>
              <a:ext cx="79509" cy="28806"/>
            </a:xfrm>
            <a:custGeom>
              <a:avLst/>
              <a:gdLst/>
              <a:ahLst/>
              <a:cxnLst/>
              <a:rect l="l" t="t" r="r" b="b"/>
              <a:pathLst>
                <a:path w="1587" h="575" extrusionOk="0">
                  <a:moveTo>
                    <a:pt x="418" y="0"/>
                  </a:moveTo>
                  <a:lnTo>
                    <a:pt x="1" y="212"/>
                  </a:lnTo>
                  <a:lnTo>
                    <a:pt x="1169" y="575"/>
                  </a:lnTo>
                  <a:lnTo>
                    <a:pt x="1587" y="36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67"/>
            <p:cNvSpPr/>
            <p:nvPr/>
          </p:nvSpPr>
          <p:spPr>
            <a:xfrm>
              <a:off x="1329878" y="4717707"/>
              <a:ext cx="82765" cy="31862"/>
            </a:xfrm>
            <a:custGeom>
              <a:avLst/>
              <a:gdLst/>
              <a:ahLst/>
              <a:cxnLst/>
              <a:rect l="l" t="t" r="r" b="b"/>
              <a:pathLst>
                <a:path w="1652" h="636" extrusionOk="0">
                  <a:moveTo>
                    <a:pt x="451" y="62"/>
                  </a:moveTo>
                  <a:lnTo>
                    <a:pt x="1534" y="401"/>
                  </a:lnTo>
                  <a:lnTo>
                    <a:pt x="1195" y="571"/>
                  </a:lnTo>
                  <a:lnTo>
                    <a:pt x="111" y="235"/>
                  </a:lnTo>
                  <a:lnTo>
                    <a:pt x="451" y="62"/>
                  </a:lnTo>
                  <a:close/>
                  <a:moveTo>
                    <a:pt x="446" y="0"/>
                  </a:moveTo>
                  <a:cubicBezTo>
                    <a:pt x="442" y="0"/>
                    <a:pt x="438" y="1"/>
                    <a:pt x="434" y="3"/>
                  </a:cubicBezTo>
                  <a:lnTo>
                    <a:pt x="17" y="215"/>
                  </a:lnTo>
                  <a:cubicBezTo>
                    <a:pt x="7" y="218"/>
                    <a:pt x="0" y="231"/>
                    <a:pt x="0" y="244"/>
                  </a:cubicBezTo>
                  <a:cubicBezTo>
                    <a:pt x="0" y="254"/>
                    <a:pt x="10" y="267"/>
                    <a:pt x="23" y="271"/>
                  </a:cubicBezTo>
                  <a:lnTo>
                    <a:pt x="1188" y="633"/>
                  </a:lnTo>
                  <a:lnTo>
                    <a:pt x="1198" y="633"/>
                  </a:lnTo>
                  <a:cubicBezTo>
                    <a:pt x="1200" y="635"/>
                    <a:pt x="1202" y="635"/>
                    <a:pt x="1205" y="635"/>
                  </a:cubicBezTo>
                  <a:cubicBezTo>
                    <a:pt x="1207" y="635"/>
                    <a:pt x="1210" y="635"/>
                    <a:pt x="1211" y="633"/>
                  </a:cubicBezTo>
                  <a:lnTo>
                    <a:pt x="1629" y="424"/>
                  </a:lnTo>
                  <a:cubicBezTo>
                    <a:pt x="1652" y="411"/>
                    <a:pt x="1649" y="375"/>
                    <a:pt x="1623" y="369"/>
                  </a:cubicBezTo>
                  <a:lnTo>
                    <a:pt x="457" y="3"/>
                  </a:lnTo>
                  <a:cubicBezTo>
                    <a:pt x="454" y="1"/>
                    <a:pt x="450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67"/>
            <p:cNvSpPr/>
            <p:nvPr/>
          </p:nvSpPr>
          <p:spPr>
            <a:xfrm>
              <a:off x="1403272" y="4741554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9" y="0"/>
                  </a:moveTo>
                  <a:lnTo>
                    <a:pt x="1" y="212"/>
                  </a:lnTo>
                  <a:lnTo>
                    <a:pt x="1166" y="575"/>
                  </a:lnTo>
                  <a:lnTo>
                    <a:pt x="1584" y="36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67"/>
            <p:cNvSpPr/>
            <p:nvPr/>
          </p:nvSpPr>
          <p:spPr>
            <a:xfrm>
              <a:off x="1401319" y="4740101"/>
              <a:ext cx="83316" cy="31912"/>
            </a:xfrm>
            <a:custGeom>
              <a:avLst/>
              <a:gdLst/>
              <a:ahLst/>
              <a:cxnLst/>
              <a:rect l="l" t="t" r="r" b="b"/>
              <a:pathLst>
                <a:path w="1663" h="637" extrusionOk="0">
                  <a:moveTo>
                    <a:pt x="458" y="62"/>
                  </a:moveTo>
                  <a:lnTo>
                    <a:pt x="1541" y="401"/>
                  </a:lnTo>
                  <a:lnTo>
                    <a:pt x="1202" y="571"/>
                  </a:lnTo>
                  <a:lnTo>
                    <a:pt x="121" y="235"/>
                  </a:lnTo>
                  <a:lnTo>
                    <a:pt x="458" y="62"/>
                  </a:lnTo>
                  <a:close/>
                  <a:moveTo>
                    <a:pt x="453" y="1"/>
                  </a:moveTo>
                  <a:cubicBezTo>
                    <a:pt x="449" y="1"/>
                    <a:pt x="445" y="1"/>
                    <a:pt x="441" y="3"/>
                  </a:cubicBezTo>
                  <a:lnTo>
                    <a:pt x="24" y="215"/>
                  </a:lnTo>
                  <a:cubicBezTo>
                    <a:pt x="1" y="225"/>
                    <a:pt x="4" y="264"/>
                    <a:pt x="30" y="271"/>
                  </a:cubicBezTo>
                  <a:lnTo>
                    <a:pt x="1195" y="636"/>
                  </a:lnTo>
                  <a:lnTo>
                    <a:pt x="1218" y="636"/>
                  </a:lnTo>
                  <a:lnTo>
                    <a:pt x="1636" y="424"/>
                  </a:lnTo>
                  <a:cubicBezTo>
                    <a:pt x="1662" y="411"/>
                    <a:pt x="1659" y="375"/>
                    <a:pt x="1633" y="369"/>
                  </a:cubicBezTo>
                  <a:lnTo>
                    <a:pt x="464" y="3"/>
                  </a:lnTo>
                  <a:cubicBezTo>
                    <a:pt x="461" y="1"/>
                    <a:pt x="457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67"/>
            <p:cNvSpPr/>
            <p:nvPr/>
          </p:nvSpPr>
          <p:spPr>
            <a:xfrm>
              <a:off x="1475064" y="4763948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9" y="0"/>
                  </a:moveTo>
                  <a:lnTo>
                    <a:pt x="1" y="213"/>
                  </a:lnTo>
                  <a:lnTo>
                    <a:pt x="1169" y="575"/>
                  </a:lnTo>
                  <a:lnTo>
                    <a:pt x="1584" y="36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67"/>
            <p:cNvSpPr/>
            <p:nvPr/>
          </p:nvSpPr>
          <p:spPr>
            <a:xfrm>
              <a:off x="1473261" y="4762495"/>
              <a:ext cx="83116" cy="31912"/>
            </a:xfrm>
            <a:custGeom>
              <a:avLst/>
              <a:gdLst/>
              <a:ahLst/>
              <a:cxnLst/>
              <a:rect l="l" t="t" r="r" b="b"/>
              <a:pathLst>
                <a:path w="1659" h="637" extrusionOk="0">
                  <a:moveTo>
                    <a:pt x="458" y="62"/>
                  </a:moveTo>
                  <a:lnTo>
                    <a:pt x="1541" y="401"/>
                  </a:lnTo>
                  <a:lnTo>
                    <a:pt x="1202" y="571"/>
                  </a:lnTo>
                  <a:lnTo>
                    <a:pt x="118" y="235"/>
                  </a:lnTo>
                  <a:lnTo>
                    <a:pt x="458" y="62"/>
                  </a:lnTo>
                  <a:close/>
                  <a:moveTo>
                    <a:pt x="452" y="1"/>
                  </a:moveTo>
                  <a:cubicBezTo>
                    <a:pt x="448" y="1"/>
                    <a:pt x="445" y="2"/>
                    <a:pt x="442" y="3"/>
                  </a:cubicBezTo>
                  <a:lnTo>
                    <a:pt x="24" y="215"/>
                  </a:lnTo>
                  <a:cubicBezTo>
                    <a:pt x="1" y="228"/>
                    <a:pt x="1" y="261"/>
                    <a:pt x="27" y="271"/>
                  </a:cubicBezTo>
                  <a:lnTo>
                    <a:pt x="1195" y="636"/>
                  </a:lnTo>
                  <a:lnTo>
                    <a:pt x="1205" y="636"/>
                  </a:lnTo>
                  <a:cubicBezTo>
                    <a:pt x="1209" y="636"/>
                    <a:pt x="1215" y="636"/>
                    <a:pt x="1218" y="633"/>
                  </a:cubicBezTo>
                  <a:lnTo>
                    <a:pt x="1636" y="424"/>
                  </a:lnTo>
                  <a:cubicBezTo>
                    <a:pt x="1659" y="411"/>
                    <a:pt x="1656" y="375"/>
                    <a:pt x="1630" y="366"/>
                  </a:cubicBezTo>
                  <a:lnTo>
                    <a:pt x="464" y="3"/>
                  </a:lnTo>
                  <a:cubicBezTo>
                    <a:pt x="459" y="2"/>
                    <a:pt x="455" y="1"/>
                    <a:pt x="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67"/>
            <p:cNvSpPr/>
            <p:nvPr/>
          </p:nvSpPr>
          <p:spPr>
            <a:xfrm>
              <a:off x="1010497" y="4646366"/>
              <a:ext cx="79358" cy="28856"/>
            </a:xfrm>
            <a:custGeom>
              <a:avLst/>
              <a:gdLst/>
              <a:ahLst/>
              <a:cxnLst/>
              <a:rect l="l" t="t" r="r" b="b"/>
              <a:pathLst>
                <a:path w="1584" h="576" extrusionOk="0">
                  <a:moveTo>
                    <a:pt x="418" y="1"/>
                  </a:moveTo>
                  <a:lnTo>
                    <a:pt x="1" y="209"/>
                  </a:lnTo>
                  <a:lnTo>
                    <a:pt x="1166" y="575"/>
                  </a:lnTo>
                  <a:lnTo>
                    <a:pt x="1584" y="363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67"/>
            <p:cNvSpPr/>
            <p:nvPr/>
          </p:nvSpPr>
          <p:spPr>
            <a:xfrm>
              <a:off x="1008844" y="4644914"/>
              <a:ext cx="82665" cy="31762"/>
            </a:xfrm>
            <a:custGeom>
              <a:avLst/>
              <a:gdLst/>
              <a:ahLst/>
              <a:cxnLst/>
              <a:rect l="l" t="t" r="r" b="b"/>
              <a:pathLst>
                <a:path w="1650" h="634" extrusionOk="0">
                  <a:moveTo>
                    <a:pt x="451" y="62"/>
                  </a:moveTo>
                  <a:lnTo>
                    <a:pt x="1535" y="398"/>
                  </a:lnTo>
                  <a:lnTo>
                    <a:pt x="1199" y="571"/>
                  </a:lnTo>
                  <a:lnTo>
                    <a:pt x="115" y="232"/>
                  </a:lnTo>
                  <a:lnTo>
                    <a:pt x="451" y="62"/>
                  </a:lnTo>
                  <a:close/>
                  <a:moveTo>
                    <a:pt x="448" y="1"/>
                  </a:moveTo>
                  <a:cubicBezTo>
                    <a:pt x="444" y="1"/>
                    <a:pt x="440" y="2"/>
                    <a:pt x="435" y="3"/>
                  </a:cubicBezTo>
                  <a:lnTo>
                    <a:pt x="21" y="212"/>
                  </a:lnTo>
                  <a:cubicBezTo>
                    <a:pt x="8" y="219"/>
                    <a:pt x="1" y="229"/>
                    <a:pt x="4" y="242"/>
                  </a:cubicBezTo>
                  <a:cubicBezTo>
                    <a:pt x="4" y="255"/>
                    <a:pt x="11" y="265"/>
                    <a:pt x="24" y="271"/>
                  </a:cubicBezTo>
                  <a:lnTo>
                    <a:pt x="1192" y="633"/>
                  </a:lnTo>
                  <a:lnTo>
                    <a:pt x="1199" y="633"/>
                  </a:lnTo>
                  <a:cubicBezTo>
                    <a:pt x="1205" y="633"/>
                    <a:pt x="1209" y="633"/>
                    <a:pt x="1215" y="630"/>
                  </a:cubicBezTo>
                  <a:lnTo>
                    <a:pt x="1630" y="425"/>
                  </a:lnTo>
                  <a:cubicBezTo>
                    <a:pt x="1643" y="418"/>
                    <a:pt x="1649" y="405"/>
                    <a:pt x="1646" y="392"/>
                  </a:cubicBezTo>
                  <a:cubicBezTo>
                    <a:pt x="1646" y="382"/>
                    <a:pt x="1640" y="369"/>
                    <a:pt x="1626" y="366"/>
                  </a:cubicBezTo>
                  <a:lnTo>
                    <a:pt x="458" y="3"/>
                  </a:lnTo>
                  <a:cubicBezTo>
                    <a:pt x="455" y="2"/>
                    <a:pt x="451" y="1"/>
                    <a:pt x="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67"/>
            <p:cNvSpPr/>
            <p:nvPr/>
          </p:nvSpPr>
          <p:spPr>
            <a:xfrm>
              <a:off x="1082289" y="4668760"/>
              <a:ext cx="79509" cy="28856"/>
            </a:xfrm>
            <a:custGeom>
              <a:avLst/>
              <a:gdLst/>
              <a:ahLst/>
              <a:cxnLst/>
              <a:rect l="l" t="t" r="r" b="b"/>
              <a:pathLst>
                <a:path w="1587" h="576" extrusionOk="0">
                  <a:moveTo>
                    <a:pt x="418" y="1"/>
                  </a:moveTo>
                  <a:lnTo>
                    <a:pt x="1" y="210"/>
                  </a:lnTo>
                  <a:lnTo>
                    <a:pt x="1169" y="575"/>
                  </a:lnTo>
                  <a:lnTo>
                    <a:pt x="1587" y="363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67"/>
            <p:cNvSpPr/>
            <p:nvPr/>
          </p:nvSpPr>
          <p:spPr>
            <a:xfrm>
              <a:off x="1080335" y="4667358"/>
              <a:ext cx="82966" cy="31712"/>
            </a:xfrm>
            <a:custGeom>
              <a:avLst/>
              <a:gdLst/>
              <a:ahLst/>
              <a:cxnLst/>
              <a:rect l="l" t="t" r="r" b="b"/>
              <a:pathLst>
                <a:path w="1656" h="633" extrusionOk="0">
                  <a:moveTo>
                    <a:pt x="461" y="61"/>
                  </a:moveTo>
                  <a:lnTo>
                    <a:pt x="1541" y="401"/>
                  </a:lnTo>
                  <a:lnTo>
                    <a:pt x="1205" y="571"/>
                  </a:lnTo>
                  <a:lnTo>
                    <a:pt x="121" y="231"/>
                  </a:lnTo>
                  <a:lnTo>
                    <a:pt x="461" y="61"/>
                  </a:lnTo>
                  <a:close/>
                  <a:moveTo>
                    <a:pt x="454" y="0"/>
                  </a:moveTo>
                  <a:cubicBezTo>
                    <a:pt x="451" y="0"/>
                    <a:pt x="448" y="1"/>
                    <a:pt x="444" y="3"/>
                  </a:cubicBezTo>
                  <a:lnTo>
                    <a:pt x="26" y="212"/>
                  </a:lnTo>
                  <a:cubicBezTo>
                    <a:pt x="0" y="225"/>
                    <a:pt x="4" y="260"/>
                    <a:pt x="30" y="270"/>
                  </a:cubicBezTo>
                  <a:lnTo>
                    <a:pt x="1198" y="633"/>
                  </a:lnTo>
                  <a:lnTo>
                    <a:pt x="1221" y="633"/>
                  </a:lnTo>
                  <a:lnTo>
                    <a:pt x="1639" y="424"/>
                  </a:lnTo>
                  <a:cubicBezTo>
                    <a:pt x="1649" y="417"/>
                    <a:pt x="1655" y="404"/>
                    <a:pt x="1655" y="394"/>
                  </a:cubicBezTo>
                  <a:cubicBezTo>
                    <a:pt x="1652" y="381"/>
                    <a:pt x="1645" y="371"/>
                    <a:pt x="1632" y="365"/>
                  </a:cubicBezTo>
                  <a:lnTo>
                    <a:pt x="467" y="3"/>
                  </a:lnTo>
                  <a:cubicBezTo>
                    <a:pt x="462" y="1"/>
                    <a:pt x="458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67"/>
            <p:cNvSpPr/>
            <p:nvPr/>
          </p:nvSpPr>
          <p:spPr>
            <a:xfrm>
              <a:off x="1154231" y="4691155"/>
              <a:ext cx="79358" cy="28856"/>
            </a:xfrm>
            <a:custGeom>
              <a:avLst/>
              <a:gdLst/>
              <a:ahLst/>
              <a:cxnLst/>
              <a:rect l="l" t="t" r="r" b="b"/>
              <a:pathLst>
                <a:path w="1584" h="576" extrusionOk="0">
                  <a:moveTo>
                    <a:pt x="419" y="1"/>
                  </a:moveTo>
                  <a:lnTo>
                    <a:pt x="1" y="210"/>
                  </a:lnTo>
                  <a:lnTo>
                    <a:pt x="1166" y="575"/>
                  </a:lnTo>
                  <a:lnTo>
                    <a:pt x="1584" y="366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67"/>
            <p:cNvSpPr/>
            <p:nvPr/>
          </p:nvSpPr>
          <p:spPr>
            <a:xfrm>
              <a:off x="1152628" y="4689752"/>
              <a:ext cx="82615" cy="31712"/>
            </a:xfrm>
            <a:custGeom>
              <a:avLst/>
              <a:gdLst/>
              <a:ahLst/>
              <a:cxnLst/>
              <a:rect l="l" t="t" r="r" b="b"/>
              <a:pathLst>
                <a:path w="1649" h="633" extrusionOk="0">
                  <a:moveTo>
                    <a:pt x="451" y="62"/>
                  </a:moveTo>
                  <a:lnTo>
                    <a:pt x="1534" y="398"/>
                  </a:lnTo>
                  <a:lnTo>
                    <a:pt x="1195" y="571"/>
                  </a:lnTo>
                  <a:lnTo>
                    <a:pt x="114" y="231"/>
                  </a:lnTo>
                  <a:lnTo>
                    <a:pt x="451" y="62"/>
                  </a:lnTo>
                  <a:close/>
                  <a:moveTo>
                    <a:pt x="447" y="0"/>
                  </a:moveTo>
                  <a:cubicBezTo>
                    <a:pt x="443" y="0"/>
                    <a:pt x="439" y="1"/>
                    <a:pt x="434" y="3"/>
                  </a:cubicBezTo>
                  <a:lnTo>
                    <a:pt x="20" y="212"/>
                  </a:lnTo>
                  <a:cubicBezTo>
                    <a:pt x="7" y="218"/>
                    <a:pt x="0" y="228"/>
                    <a:pt x="3" y="241"/>
                  </a:cubicBezTo>
                  <a:cubicBezTo>
                    <a:pt x="3" y="254"/>
                    <a:pt x="10" y="264"/>
                    <a:pt x="23" y="270"/>
                  </a:cubicBezTo>
                  <a:lnTo>
                    <a:pt x="1191" y="633"/>
                  </a:lnTo>
                  <a:lnTo>
                    <a:pt x="1214" y="633"/>
                  </a:lnTo>
                  <a:lnTo>
                    <a:pt x="1629" y="424"/>
                  </a:lnTo>
                  <a:cubicBezTo>
                    <a:pt x="1642" y="417"/>
                    <a:pt x="1648" y="404"/>
                    <a:pt x="1645" y="394"/>
                  </a:cubicBezTo>
                  <a:cubicBezTo>
                    <a:pt x="1645" y="381"/>
                    <a:pt x="1635" y="368"/>
                    <a:pt x="1626" y="365"/>
                  </a:cubicBezTo>
                  <a:lnTo>
                    <a:pt x="457" y="3"/>
                  </a:lnTo>
                  <a:cubicBezTo>
                    <a:pt x="454" y="1"/>
                    <a:pt x="451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67"/>
            <p:cNvSpPr/>
            <p:nvPr/>
          </p:nvSpPr>
          <p:spPr>
            <a:xfrm>
              <a:off x="1226023" y="4713599"/>
              <a:ext cx="79509" cy="28806"/>
            </a:xfrm>
            <a:custGeom>
              <a:avLst/>
              <a:gdLst/>
              <a:ahLst/>
              <a:cxnLst/>
              <a:rect l="l" t="t" r="r" b="b"/>
              <a:pathLst>
                <a:path w="1587" h="575" extrusionOk="0">
                  <a:moveTo>
                    <a:pt x="418" y="0"/>
                  </a:moveTo>
                  <a:lnTo>
                    <a:pt x="1" y="212"/>
                  </a:lnTo>
                  <a:lnTo>
                    <a:pt x="1169" y="575"/>
                  </a:lnTo>
                  <a:lnTo>
                    <a:pt x="1587" y="36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67"/>
            <p:cNvSpPr/>
            <p:nvPr/>
          </p:nvSpPr>
          <p:spPr>
            <a:xfrm>
              <a:off x="1224570" y="4712146"/>
              <a:ext cx="82465" cy="31912"/>
            </a:xfrm>
            <a:custGeom>
              <a:avLst/>
              <a:gdLst/>
              <a:ahLst/>
              <a:cxnLst/>
              <a:rect l="l" t="t" r="r" b="b"/>
              <a:pathLst>
                <a:path w="1646" h="637" extrusionOk="0">
                  <a:moveTo>
                    <a:pt x="451" y="65"/>
                  </a:moveTo>
                  <a:lnTo>
                    <a:pt x="1534" y="401"/>
                  </a:lnTo>
                  <a:lnTo>
                    <a:pt x="1195" y="571"/>
                  </a:lnTo>
                  <a:lnTo>
                    <a:pt x="111" y="235"/>
                  </a:lnTo>
                  <a:lnTo>
                    <a:pt x="451" y="65"/>
                  </a:lnTo>
                  <a:close/>
                  <a:moveTo>
                    <a:pt x="446" y="1"/>
                  </a:moveTo>
                  <a:cubicBezTo>
                    <a:pt x="442" y="1"/>
                    <a:pt x="438" y="1"/>
                    <a:pt x="434" y="3"/>
                  </a:cubicBezTo>
                  <a:lnTo>
                    <a:pt x="17" y="215"/>
                  </a:lnTo>
                  <a:cubicBezTo>
                    <a:pt x="7" y="218"/>
                    <a:pt x="0" y="231"/>
                    <a:pt x="0" y="244"/>
                  </a:cubicBezTo>
                  <a:cubicBezTo>
                    <a:pt x="0" y="258"/>
                    <a:pt x="10" y="267"/>
                    <a:pt x="23" y="271"/>
                  </a:cubicBezTo>
                  <a:lnTo>
                    <a:pt x="1188" y="636"/>
                  </a:lnTo>
                  <a:lnTo>
                    <a:pt x="1211" y="636"/>
                  </a:lnTo>
                  <a:lnTo>
                    <a:pt x="1629" y="424"/>
                  </a:lnTo>
                  <a:cubicBezTo>
                    <a:pt x="1639" y="417"/>
                    <a:pt x="1645" y="408"/>
                    <a:pt x="1645" y="395"/>
                  </a:cubicBezTo>
                  <a:cubicBezTo>
                    <a:pt x="1642" y="382"/>
                    <a:pt x="1636" y="372"/>
                    <a:pt x="1622" y="369"/>
                  </a:cubicBezTo>
                  <a:lnTo>
                    <a:pt x="457" y="3"/>
                  </a:lnTo>
                  <a:cubicBezTo>
                    <a:pt x="454" y="1"/>
                    <a:pt x="450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67"/>
            <p:cNvSpPr/>
            <p:nvPr/>
          </p:nvSpPr>
          <p:spPr>
            <a:xfrm>
              <a:off x="1297965" y="4735993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9" y="0"/>
                  </a:moveTo>
                  <a:lnTo>
                    <a:pt x="1" y="212"/>
                  </a:lnTo>
                  <a:lnTo>
                    <a:pt x="1166" y="575"/>
                  </a:lnTo>
                  <a:lnTo>
                    <a:pt x="1584" y="36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67"/>
            <p:cNvSpPr/>
            <p:nvPr/>
          </p:nvSpPr>
          <p:spPr>
            <a:xfrm>
              <a:off x="1296361" y="4734690"/>
              <a:ext cx="82966" cy="31762"/>
            </a:xfrm>
            <a:custGeom>
              <a:avLst/>
              <a:gdLst/>
              <a:ahLst/>
              <a:cxnLst/>
              <a:rect l="l" t="t" r="r" b="b"/>
              <a:pathLst>
                <a:path w="1656" h="634" extrusionOk="0">
                  <a:moveTo>
                    <a:pt x="451" y="62"/>
                  </a:moveTo>
                  <a:lnTo>
                    <a:pt x="1534" y="398"/>
                  </a:lnTo>
                  <a:lnTo>
                    <a:pt x="1195" y="571"/>
                  </a:lnTo>
                  <a:lnTo>
                    <a:pt x="114" y="232"/>
                  </a:lnTo>
                  <a:lnTo>
                    <a:pt x="451" y="62"/>
                  </a:lnTo>
                  <a:close/>
                  <a:moveTo>
                    <a:pt x="446" y="1"/>
                  </a:moveTo>
                  <a:cubicBezTo>
                    <a:pt x="442" y="1"/>
                    <a:pt x="438" y="2"/>
                    <a:pt x="434" y="3"/>
                  </a:cubicBezTo>
                  <a:lnTo>
                    <a:pt x="20" y="212"/>
                  </a:lnTo>
                  <a:cubicBezTo>
                    <a:pt x="7" y="219"/>
                    <a:pt x="0" y="229"/>
                    <a:pt x="0" y="242"/>
                  </a:cubicBezTo>
                  <a:cubicBezTo>
                    <a:pt x="3" y="255"/>
                    <a:pt x="10" y="265"/>
                    <a:pt x="23" y="268"/>
                  </a:cubicBezTo>
                  <a:lnTo>
                    <a:pt x="1188" y="633"/>
                  </a:lnTo>
                  <a:lnTo>
                    <a:pt x="1211" y="633"/>
                  </a:lnTo>
                  <a:lnTo>
                    <a:pt x="1629" y="424"/>
                  </a:lnTo>
                  <a:cubicBezTo>
                    <a:pt x="1655" y="411"/>
                    <a:pt x="1652" y="375"/>
                    <a:pt x="1626" y="366"/>
                  </a:cubicBezTo>
                  <a:lnTo>
                    <a:pt x="457" y="3"/>
                  </a:lnTo>
                  <a:cubicBezTo>
                    <a:pt x="454" y="2"/>
                    <a:pt x="450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67"/>
            <p:cNvSpPr/>
            <p:nvPr/>
          </p:nvSpPr>
          <p:spPr>
            <a:xfrm>
              <a:off x="1369756" y="4758387"/>
              <a:ext cx="79358" cy="28806"/>
            </a:xfrm>
            <a:custGeom>
              <a:avLst/>
              <a:gdLst/>
              <a:ahLst/>
              <a:cxnLst/>
              <a:rect l="l" t="t" r="r" b="b"/>
              <a:pathLst>
                <a:path w="1584" h="575" extrusionOk="0">
                  <a:moveTo>
                    <a:pt x="419" y="0"/>
                  </a:moveTo>
                  <a:lnTo>
                    <a:pt x="1" y="213"/>
                  </a:lnTo>
                  <a:lnTo>
                    <a:pt x="1169" y="575"/>
                  </a:lnTo>
                  <a:lnTo>
                    <a:pt x="1584" y="36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67"/>
            <p:cNvSpPr/>
            <p:nvPr/>
          </p:nvSpPr>
          <p:spPr>
            <a:xfrm>
              <a:off x="1368153" y="4756934"/>
              <a:ext cx="82615" cy="31912"/>
            </a:xfrm>
            <a:custGeom>
              <a:avLst/>
              <a:gdLst/>
              <a:ahLst/>
              <a:cxnLst/>
              <a:rect l="l" t="t" r="r" b="b"/>
              <a:pathLst>
                <a:path w="1649" h="637" extrusionOk="0">
                  <a:moveTo>
                    <a:pt x="454" y="62"/>
                  </a:moveTo>
                  <a:lnTo>
                    <a:pt x="1537" y="402"/>
                  </a:lnTo>
                  <a:lnTo>
                    <a:pt x="1198" y="571"/>
                  </a:lnTo>
                  <a:lnTo>
                    <a:pt x="114" y="235"/>
                  </a:lnTo>
                  <a:lnTo>
                    <a:pt x="454" y="62"/>
                  </a:lnTo>
                  <a:close/>
                  <a:moveTo>
                    <a:pt x="449" y="1"/>
                  </a:moveTo>
                  <a:cubicBezTo>
                    <a:pt x="445" y="1"/>
                    <a:pt x="441" y="2"/>
                    <a:pt x="437" y="3"/>
                  </a:cubicBezTo>
                  <a:lnTo>
                    <a:pt x="20" y="215"/>
                  </a:lnTo>
                  <a:cubicBezTo>
                    <a:pt x="10" y="219"/>
                    <a:pt x="0" y="232"/>
                    <a:pt x="3" y="245"/>
                  </a:cubicBezTo>
                  <a:cubicBezTo>
                    <a:pt x="3" y="258"/>
                    <a:pt x="13" y="268"/>
                    <a:pt x="23" y="271"/>
                  </a:cubicBezTo>
                  <a:lnTo>
                    <a:pt x="1191" y="637"/>
                  </a:lnTo>
                  <a:lnTo>
                    <a:pt x="1214" y="637"/>
                  </a:lnTo>
                  <a:lnTo>
                    <a:pt x="1632" y="424"/>
                  </a:lnTo>
                  <a:cubicBezTo>
                    <a:pt x="1642" y="418"/>
                    <a:pt x="1648" y="408"/>
                    <a:pt x="1648" y="395"/>
                  </a:cubicBezTo>
                  <a:cubicBezTo>
                    <a:pt x="1645" y="382"/>
                    <a:pt x="1639" y="372"/>
                    <a:pt x="1626" y="369"/>
                  </a:cubicBezTo>
                  <a:lnTo>
                    <a:pt x="460" y="3"/>
                  </a:lnTo>
                  <a:cubicBezTo>
                    <a:pt x="457" y="2"/>
                    <a:pt x="453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67"/>
            <p:cNvSpPr/>
            <p:nvPr/>
          </p:nvSpPr>
          <p:spPr>
            <a:xfrm>
              <a:off x="1414394" y="4577080"/>
              <a:ext cx="220991" cy="83412"/>
            </a:xfrm>
            <a:custGeom>
              <a:avLst/>
              <a:gdLst/>
              <a:ahLst/>
              <a:cxnLst/>
              <a:rect l="l" t="t" r="r" b="b"/>
              <a:pathLst>
                <a:path w="4411" h="1665" extrusionOk="0">
                  <a:moveTo>
                    <a:pt x="1832" y="0"/>
                  </a:moveTo>
                  <a:cubicBezTo>
                    <a:pt x="1811" y="0"/>
                    <a:pt x="1791" y="5"/>
                    <a:pt x="1773" y="13"/>
                  </a:cubicBezTo>
                  <a:lnTo>
                    <a:pt x="1" y="855"/>
                  </a:lnTo>
                  <a:lnTo>
                    <a:pt x="2612" y="1664"/>
                  </a:lnTo>
                  <a:lnTo>
                    <a:pt x="4388" y="803"/>
                  </a:lnTo>
                  <a:cubicBezTo>
                    <a:pt x="4411" y="793"/>
                    <a:pt x="4407" y="763"/>
                    <a:pt x="4384" y="754"/>
                  </a:cubicBezTo>
                  <a:lnTo>
                    <a:pt x="1871" y="6"/>
                  </a:lnTo>
                  <a:cubicBezTo>
                    <a:pt x="1858" y="2"/>
                    <a:pt x="1845" y="0"/>
                    <a:pt x="1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67"/>
            <p:cNvSpPr/>
            <p:nvPr/>
          </p:nvSpPr>
          <p:spPr>
            <a:xfrm>
              <a:off x="1412441" y="4575477"/>
              <a:ext cx="224248" cy="86468"/>
            </a:xfrm>
            <a:custGeom>
              <a:avLst/>
              <a:gdLst/>
              <a:ahLst/>
              <a:cxnLst/>
              <a:rect l="l" t="t" r="r" b="b"/>
              <a:pathLst>
                <a:path w="4476" h="1726" extrusionOk="0">
                  <a:moveTo>
                    <a:pt x="1874" y="63"/>
                  </a:moveTo>
                  <a:cubicBezTo>
                    <a:pt x="1885" y="63"/>
                    <a:pt x="1896" y="65"/>
                    <a:pt x="1907" y="68"/>
                  </a:cubicBezTo>
                  <a:lnTo>
                    <a:pt x="4407" y="815"/>
                  </a:lnTo>
                  <a:lnTo>
                    <a:pt x="2648" y="1660"/>
                  </a:lnTo>
                  <a:lnTo>
                    <a:pt x="128" y="884"/>
                  </a:lnTo>
                  <a:lnTo>
                    <a:pt x="1828" y="74"/>
                  </a:lnTo>
                  <a:cubicBezTo>
                    <a:pt x="1844" y="66"/>
                    <a:pt x="1859" y="63"/>
                    <a:pt x="1874" y="63"/>
                  </a:cubicBezTo>
                  <a:close/>
                  <a:moveTo>
                    <a:pt x="1872" y="1"/>
                  </a:moveTo>
                  <a:cubicBezTo>
                    <a:pt x="1847" y="1"/>
                    <a:pt x="1823" y="7"/>
                    <a:pt x="1799" y="19"/>
                  </a:cubicBezTo>
                  <a:lnTo>
                    <a:pt x="27" y="861"/>
                  </a:lnTo>
                  <a:cubicBezTo>
                    <a:pt x="1" y="874"/>
                    <a:pt x="4" y="910"/>
                    <a:pt x="30" y="919"/>
                  </a:cubicBezTo>
                  <a:lnTo>
                    <a:pt x="2641" y="1726"/>
                  </a:lnTo>
                  <a:lnTo>
                    <a:pt x="2651" y="1726"/>
                  </a:lnTo>
                  <a:cubicBezTo>
                    <a:pt x="2654" y="1726"/>
                    <a:pt x="2658" y="1722"/>
                    <a:pt x="2664" y="1719"/>
                  </a:cubicBezTo>
                  <a:lnTo>
                    <a:pt x="4443" y="864"/>
                  </a:lnTo>
                  <a:cubicBezTo>
                    <a:pt x="4466" y="851"/>
                    <a:pt x="4476" y="831"/>
                    <a:pt x="4476" y="805"/>
                  </a:cubicBezTo>
                  <a:cubicBezTo>
                    <a:pt x="4472" y="782"/>
                    <a:pt x="4456" y="763"/>
                    <a:pt x="4433" y="756"/>
                  </a:cubicBezTo>
                  <a:lnTo>
                    <a:pt x="1923" y="9"/>
                  </a:lnTo>
                  <a:cubicBezTo>
                    <a:pt x="1906" y="4"/>
                    <a:pt x="1889" y="1"/>
                    <a:pt x="1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67"/>
            <p:cNvSpPr/>
            <p:nvPr/>
          </p:nvSpPr>
          <p:spPr>
            <a:xfrm>
              <a:off x="630146" y="3875850"/>
              <a:ext cx="1673590" cy="998193"/>
            </a:xfrm>
            <a:custGeom>
              <a:avLst/>
              <a:gdLst/>
              <a:ahLst/>
              <a:cxnLst/>
              <a:rect l="l" t="t" r="r" b="b"/>
              <a:pathLst>
                <a:path w="33405" h="19925" extrusionOk="0">
                  <a:moveTo>
                    <a:pt x="7792" y="0"/>
                  </a:moveTo>
                  <a:lnTo>
                    <a:pt x="0" y="8108"/>
                  </a:lnTo>
                  <a:lnTo>
                    <a:pt x="11820" y="11552"/>
                  </a:lnTo>
                  <a:cubicBezTo>
                    <a:pt x="11947" y="11588"/>
                    <a:pt x="12058" y="11669"/>
                    <a:pt x="12130" y="11780"/>
                  </a:cubicBezTo>
                  <a:lnTo>
                    <a:pt x="17323" y="19924"/>
                  </a:lnTo>
                  <a:lnTo>
                    <a:pt x="25558" y="15997"/>
                  </a:lnTo>
                  <a:lnTo>
                    <a:pt x="33405" y="7916"/>
                  </a:lnTo>
                  <a:close/>
                </a:path>
              </a:pathLst>
            </a:custGeom>
            <a:gradFill>
              <a:gsLst>
                <a:gs pos="0">
                  <a:srgbClr val="F59A93">
                    <a:alpha val="15294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67"/>
            <p:cNvSpPr/>
            <p:nvPr/>
          </p:nvSpPr>
          <p:spPr>
            <a:xfrm>
              <a:off x="891963" y="4489508"/>
              <a:ext cx="1033713" cy="413004"/>
            </a:xfrm>
            <a:custGeom>
              <a:avLst/>
              <a:gdLst/>
              <a:ahLst/>
              <a:cxnLst/>
              <a:rect l="l" t="t" r="r" b="b"/>
              <a:pathLst>
                <a:path w="20633" h="8244" extrusionOk="0">
                  <a:moveTo>
                    <a:pt x="8513" y="62"/>
                  </a:moveTo>
                  <a:cubicBezTo>
                    <a:pt x="8571" y="62"/>
                    <a:pt x="8629" y="70"/>
                    <a:pt x="8686" y="86"/>
                  </a:cubicBezTo>
                  <a:lnTo>
                    <a:pt x="20312" y="3556"/>
                  </a:lnTo>
                  <a:cubicBezTo>
                    <a:pt x="20479" y="3602"/>
                    <a:pt x="20564" y="3713"/>
                    <a:pt x="20564" y="3876"/>
                  </a:cubicBezTo>
                  <a:lnTo>
                    <a:pt x="20564" y="3970"/>
                  </a:lnTo>
                  <a:cubicBezTo>
                    <a:pt x="20564" y="4147"/>
                    <a:pt x="20482" y="4274"/>
                    <a:pt x="20319" y="4352"/>
                  </a:cubicBezTo>
                  <a:lnTo>
                    <a:pt x="12348" y="8135"/>
                  </a:lnTo>
                  <a:cubicBezTo>
                    <a:pt x="12284" y="8165"/>
                    <a:pt x="12216" y="8180"/>
                    <a:pt x="12148" y="8180"/>
                  </a:cubicBezTo>
                  <a:cubicBezTo>
                    <a:pt x="12104" y="8180"/>
                    <a:pt x="12060" y="8174"/>
                    <a:pt x="12018" y="8161"/>
                  </a:cubicBezTo>
                  <a:lnTo>
                    <a:pt x="398" y="4777"/>
                  </a:lnTo>
                  <a:cubicBezTo>
                    <a:pt x="199" y="4718"/>
                    <a:pt x="62" y="4535"/>
                    <a:pt x="62" y="4329"/>
                  </a:cubicBezTo>
                  <a:lnTo>
                    <a:pt x="62" y="4006"/>
                  </a:lnTo>
                  <a:lnTo>
                    <a:pt x="8245" y="122"/>
                  </a:lnTo>
                  <a:cubicBezTo>
                    <a:pt x="8329" y="82"/>
                    <a:pt x="8421" y="62"/>
                    <a:pt x="8513" y="62"/>
                  </a:cubicBezTo>
                  <a:close/>
                  <a:moveTo>
                    <a:pt x="8512" y="1"/>
                  </a:moveTo>
                  <a:cubicBezTo>
                    <a:pt x="8411" y="1"/>
                    <a:pt x="8311" y="23"/>
                    <a:pt x="8219" y="67"/>
                  </a:cubicBezTo>
                  <a:lnTo>
                    <a:pt x="20" y="3961"/>
                  </a:lnTo>
                  <a:cubicBezTo>
                    <a:pt x="7" y="3964"/>
                    <a:pt x="0" y="3977"/>
                    <a:pt x="0" y="3987"/>
                  </a:cubicBezTo>
                  <a:lnTo>
                    <a:pt x="0" y="4329"/>
                  </a:lnTo>
                  <a:cubicBezTo>
                    <a:pt x="3" y="4564"/>
                    <a:pt x="157" y="4767"/>
                    <a:pt x="379" y="4835"/>
                  </a:cubicBezTo>
                  <a:lnTo>
                    <a:pt x="11999" y="8220"/>
                  </a:lnTo>
                  <a:cubicBezTo>
                    <a:pt x="12048" y="8236"/>
                    <a:pt x="12097" y="8243"/>
                    <a:pt x="12149" y="8243"/>
                  </a:cubicBezTo>
                  <a:cubicBezTo>
                    <a:pt x="12224" y="8243"/>
                    <a:pt x="12302" y="8223"/>
                    <a:pt x="12374" y="8191"/>
                  </a:cubicBezTo>
                  <a:lnTo>
                    <a:pt x="20345" y="4405"/>
                  </a:lnTo>
                  <a:cubicBezTo>
                    <a:pt x="20521" y="4333"/>
                    <a:pt x="20632" y="4160"/>
                    <a:pt x="20626" y="3967"/>
                  </a:cubicBezTo>
                  <a:lnTo>
                    <a:pt x="20626" y="3876"/>
                  </a:lnTo>
                  <a:cubicBezTo>
                    <a:pt x="20626" y="3686"/>
                    <a:pt x="20521" y="3549"/>
                    <a:pt x="20332" y="3494"/>
                  </a:cubicBezTo>
                  <a:lnTo>
                    <a:pt x="8702" y="27"/>
                  </a:lnTo>
                  <a:cubicBezTo>
                    <a:pt x="8640" y="10"/>
                    <a:pt x="8576" y="1"/>
                    <a:pt x="8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67"/>
            <p:cNvSpPr/>
            <p:nvPr/>
          </p:nvSpPr>
          <p:spPr>
            <a:xfrm>
              <a:off x="626890" y="4282200"/>
              <a:ext cx="871139" cy="593956"/>
            </a:xfrm>
            <a:custGeom>
              <a:avLst/>
              <a:gdLst/>
              <a:ahLst/>
              <a:cxnLst/>
              <a:rect l="l" t="t" r="r" b="b"/>
              <a:pathLst>
                <a:path w="17388" h="11856" extrusionOk="0">
                  <a:moveTo>
                    <a:pt x="0" y="1"/>
                  </a:moveTo>
                  <a:lnTo>
                    <a:pt x="5321" y="8125"/>
                  </a:lnTo>
                  <a:lnTo>
                    <a:pt x="17388" y="11856"/>
                  </a:lnTo>
                  <a:lnTo>
                    <a:pt x="12191" y="3669"/>
                  </a:lnTo>
                  <a:cubicBezTo>
                    <a:pt x="12120" y="3558"/>
                    <a:pt x="12012" y="3477"/>
                    <a:pt x="11885" y="34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67"/>
            <p:cNvSpPr/>
            <p:nvPr/>
          </p:nvSpPr>
          <p:spPr>
            <a:xfrm>
              <a:off x="625237" y="4280697"/>
              <a:ext cx="874445" cy="597112"/>
            </a:xfrm>
            <a:custGeom>
              <a:avLst/>
              <a:gdLst/>
              <a:ahLst/>
              <a:cxnLst/>
              <a:rect l="l" t="t" r="r" b="b"/>
              <a:pathLst>
                <a:path w="17454" h="11919" extrusionOk="0">
                  <a:moveTo>
                    <a:pt x="105" y="83"/>
                  </a:moveTo>
                  <a:lnTo>
                    <a:pt x="11911" y="3500"/>
                  </a:lnTo>
                  <a:cubicBezTo>
                    <a:pt x="12029" y="3536"/>
                    <a:pt x="12133" y="3611"/>
                    <a:pt x="12202" y="3716"/>
                  </a:cubicBezTo>
                  <a:lnTo>
                    <a:pt x="17349" y="11833"/>
                  </a:lnTo>
                  <a:lnTo>
                    <a:pt x="17349" y="11833"/>
                  </a:lnTo>
                  <a:lnTo>
                    <a:pt x="5373" y="8129"/>
                  </a:lnTo>
                  <a:lnTo>
                    <a:pt x="105" y="83"/>
                  </a:lnTo>
                  <a:close/>
                  <a:moveTo>
                    <a:pt x="34" y="0"/>
                  </a:moveTo>
                  <a:cubicBezTo>
                    <a:pt x="24" y="0"/>
                    <a:pt x="15" y="4"/>
                    <a:pt x="10" y="14"/>
                  </a:cubicBezTo>
                  <a:cubicBezTo>
                    <a:pt x="1" y="24"/>
                    <a:pt x="1" y="37"/>
                    <a:pt x="10" y="47"/>
                  </a:cubicBezTo>
                  <a:lnTo>
                    <a:pt x="5327" y="8174"/>
                  </a:lnTo>
                  <a:cubicBezTo>
                    <a:pt x="5334" y="8178"/>
                    <a:pt x="5337" y="8184"/>
                    <a:pt x="5347" y="8187"/>
                  </a:cubicBezTo>
                  <a:lnTo>
                    <a:pt x="17411" y="11918"/>
                  </a:lnTo>
                  <a:lnTo>
                    <a:pt x="17421" y="11918"/>
                  </a:lnTo>
                  <a:cubicBezTo>
                    <a:pt x="17431" y="11918"/>
                    <a:pt x="17440" y="11912"/>
                    <a:pt x="17447" y="11905"/>
                  </a:cubicBezTo>
                  <a:cubicBezTo>
                    <a:pt x="17453" y="11895"/>
                    <a:pt x="17453" y="11879"/>
                    <a:pt x="17447" y="11869"/>
                  </a:cubicBezTo>
                  <a:lnTo>
                    <a:pt x="12254" y="3683"/>
                  </a:lnTo>
                  <a:cubicBezTo>
                    <a:pt x="12175" y="3566"/>
                    <a:pt x="12061" y="3481"/>
                    <a:pt x="11927" y="3441"/>
                  </a:cubicBezTo>
                  <a:lnTo>
                    <a:pt x="43" y="1"/>
                  </a:lnTo>
                  <a:cubicBezTo>
                    <a:pt x="40" y="0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67"/>
            <p:cNvSpPr/>
            <p:nvPr/>
          </p:nvSpPr>
          <p:spPr>
            <a:xfrm>
              <a:off x="611359" y="4281548"/>
              <a:ext cx="886670" cy="616700"/>
            </a:xfrm>
            <a:custGeom>
              <a:avLst/>
              <a:gdLst/>
              <a:ahLst/>
              <a:cxnLst/>
              <a:rect l="l" t="t" r="r" b="b"/>
              <a:pathLst>
                <a:path w="17698" h="12310" extrusionOk="0">
                  <a:moveTo>
                    <a:pt x="313" y="1"/>
                  </a:moveTo>
                  <a:cubicBezTo>
                    <a:pt x="249" y="1"/>
                    <a:pt x="187" y="31"/>
                    <a:pt x="147" y="85"/>
                  </a:cubicBezTo>
                  <a:lnTo>
                    <a:pt x="23" y="249"/>
                  </a:lnTo>
                  <a:cubicBezTo>
                    <a:pt x="0" y="278"/>
                    <a:pt x="0" y="320"/>
                    <a:pt x="20" y="353"/>
                  </a:cubicBezTo>
                  <a:lnTo>
                    <a:pt x="5445" y="8764"/>
                  </a:lnTo>
                  <a:lnTo>
                    <a:pt x="17603" y="12309"/>
                  </a:lnTo>
                  <a:lnTo>
                    <a:pt x="17698" y="11826"/>
                  </a:lnTo>
                  <a:lnTo>
                    <a:pt x="12505" y="3682"/>
                  </a:lnTo>
                  <a:cubicBezTo>
                    <a:pt x="12433" y="3571"/>
                    <a:pt x="12322" y="3490"/>
                    <a:pt x="12195" y="3454"/>
                  </a:cubicBezTo>
                  <a:lnTo>
                    <a:pt x="375" y="10"/>
                  </a:lnTo>
                  <a:cubicBezTo>
                    <a:pt x="355" y="4"/>
                    <a:pt x="33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67"/>
            <p:cNvSpPr/>
            <p:nvPr/>
          </p:nvSpPr>
          <p:spPr>
            <a:xfrm>
              <a:off x="609706" y="4280146"/>
              <a:ext cx="889976" cy="619706"/>
            </a:xfrm>
            <a:custGeom>
              <a:avLst/>
              <a:gdLst/>
              <a:ahLst/>
              <a:cxnLst/>
              <a:rect l="l" t="t" r="r" b="b"/>
              <a:pathLst>
                <a:path w="17764" h="12370" extrusionOk="0">
                  <a:moveTo>
                    <a:pt x="352" y="58"/>
                  </a:moveTo>
                  <a:cubicBezTo>
                    <a:pt x="369" y="58"/>
                    <a:pt x="385" y="60"/>
                    <a:pt x="402" y="64"/>
                  </a:cubicBezTo>
                  <a:lnTo>
                    <a:pt x="12221" y="3511"/>
                  </a:lnTo>
                  <a:cubicBezTo>
                    <a:pt x="12339" y="3547"/>
                    <a:pt x="12443" y="3622"/>
                    <a:pt x="12512" y="3727"/>
                  </a:cubicBezTo>
                  <a:lnTo>
                    <a:pt x="17698" y="11861"/>
                  </a:lnTo>
                  <a:lnTo>
                    <a:pt x="17610" y="12301"/>
                  </a:lnTo>
                  <a:lnTo>
                    <a:pt x="5494" y="8770"/>
                  </a:lnTo>
                  <a:lnTo>
                    <a:pt x="79" y="365"/>
                  </a:lnTo>
                  <a:cubicBezTo>
                    <a:pt x="66" y="345"/>
                    <a:pt x="66" y="316"/>
                    <a:pt x="82" y="296"/>
                  </a:cubicBezTo>
                  <a:lnTo>
                    <a:pt x="203" y="133"/>
                  </a:lnTo>
                  <a:cubicBezTo>
                    <a:pt x="239" y="85"/>
                    <a:pt x="294" y="58"/>
                    <a:pt x="352" y="58"/>
                  </a:cubicBezTo>
                  <a:close/>
                  <a:moveTo>
                    <a:pt x="351" y="0"/>
                  </a:moveTo>
                  <a:cubicBezTo>
                    <a:pt x="275" y="0"/>
                    <a:pt x="202" y="36"/>
                    <a:pt x="154" y="97"/>
                  </a:cubicBezTo>
                  <a:lnTo>
                    <a:pt x="30" y="260"/>
                  </a:lnTo>
                  <a:cubicBezTo>
                    <a:pt x="0" y="303"/>
                    <a:pt x="0" y="358"/>
                    <a:pt x="27" y="401"/>
                  </a:cubicBezTo>
                  <a:lnTo>
                    <a:pt x="5448" y="8812"/>
                  </a:lnTo>
                  <a:cubicBezTo>
                    <a:pt x="5455" y="8819"/>
                    <a:pt x="5458" y="8825"/>
                    <a:pt x="5468" y="8825"/>
                  </a:cubicBezTo>
                  <a:lnTo>
                    <a:pt x="17626" y="12370"/>
                  </a:lnTo>
                  <a:lnTo>
                    <a:pt x="17649" y="12370"/>
                  </a:lnTo>
                  <a:cubicBezTo>
                    <a:pt x="17656" y="12363"/>
                    <a:pt x="17662" y="12357"/>
                    <a:pt x="17665" y="12350"/>
                  </a:cubicBezTo>
                  <a:lnTo>
                    <a:pt x="17760" y="11864"/>
                  </a:lnTo>
                  <a:cubicBezTo>
                    <a:pt x="17763" y="11857"/>
                    <a:pt x="17760" y="11848"/>
                    <a:pt x="17757" y="11841"/>
                  </a:cubicBezTo>
                  <a:lnTo>
                    <a:pt x="12564" y="3697"/>
                  </a:lnTo>
                  <a:cubicBezTo>
                    <a:pt x="12485" y="3580"/>
                    <a:pt x="12371" y="3495"/>
                    <a:pt x="12237" y="3456"/>
                  </a:cubicBezTo>
                  <a:lnTo>
                    <a:pt x="415" y="9"/>
                  </a:lnTo>
                  <a:cubicBezTo>
                    <a:pt x="394" y="3"/>
                    <a:pt x="372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67"/>
            <p:cNvSpPr/>
            <p:nvPr/>
          </p:nvSpPr>
          <p:spPr>
            <a:xfrm>
              <a:off x="612261" y="4297830"/>
              <a:ext cx="880858" cy="600569"/>
            </a:xfrm>
            <a:custGeom>
              <a:avLst/>
              <a:gdLst/>
              <a:ahLst/>
              <a:cxnLst/>
              <a:rect l="l" t="t" r="r" b="b"/>
              <a:pathLst>
                <a:path w="17582" h="11988" extrusionOk="0">
                  <a:moveTo>
                    <a:pt x="43" y="0"/>
                  </a:moveTo>
                  <a:cubicBezTo>
                    <a:pt x="19" y="0"/>
                    <a:pt x="0" y="28"/>
                    <a:pt x="15" y="51"/>
                  </a:cubicBezTo>
                  <a:lnTo>
                    <a:pt x="5423" y="8443"/>
                  </a:lnTo>
                  <a:lnTo>
                    <a:pt x="17582" y="11987"/>
                  </a:lnTo>
                  <a:lnTo>
                    <a:pt x="12235" y="3694"/>
                  </a:lnTo>
                  <a:cubicBezTo>
                    <a:pt x="12164" y="3583"/>
                    <a:pt x="12053" y="3501"/>
                    <a:pt x="11925" y="3462"/>
                  </a:cubicBezTo>
                  <a:lnTo>
                    <a:pt x="54" y="2"/>
                  </a:lnTo>
                  <a:cubicBezTo>
                    <a:pt x="50" y="1"/>
                    <a:pt x="47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67"/>
            <p:cNvSpPr/>
            <p:nvPr/>
          </p:nvSpPr>
          <p:spPr>
            <a:xfrm>
              <a:off x="610357" y="4296277"/>
              <a:ext cx="884716" cy="603575"/>
            </a:xfrm>
            <a:custGeom>
              <a:avLst/>
              <a:gdLst/>
              <a:ahLst/>
              <a:cxnLst/>
              <a:rect l="l" t="t" r="r" b="b"/>
              <a:pathLst>
                <a:path w="17659" h="12048" extrusionOk="0">
                  <a:moveTo>
                    <a:pt x="85" y="59"/>
                  </a:moveTo>
                  <a:lnTo>
                    <a:pt x="11957" y="3522"/>
                  </a:lnTo>
                  <a:cubicBezTo>
                    <a:pt x="12077" y="3558"/>
                    <a:pt x="12182" y="3633"/>
                    <a:pt x="12247" y="3741"/>
                  </a:cubicBezTo>
                  <a:lnTo>
                    <a:pt x="17551" y="11963"/>
                  </a:lnTo>
                  <a:lnTo>
                    <a:pt x="5481" y="8448"/>
                  </a:lnTo>
                  <a:lnTo>
                    <a:pt x="82" y="66"/>
                  </a:lnTo>
                  <a:lnTo>
                    <a:pt x="85" y="59"/>
                  </a:lnTo>
                  <a:close/>
                  <a:moveTo>
                    <a:pt x="83" y="1"/>
                  </a:moveTo>
                  <a:cubicBezTo>
                    <a:pt x="34" y="1"/>
                    <a:pt x="1" y="55"/>
                    <a:pt x="30" y="98"/>
                  </a:cubicBezTo>
                  <a:lnTo>
                    <a:pt x="5435" y="8490"/>
                  </a:lnTo>
                  <a:cubicBezTo>
                    <a:pt x="5442" y="8497"/>
                    <a:pt x="5445" y="8503"/>
                    <a:pt x="5455" y="8503"/>
                  </a:cubicBezTo>
                  <a:lnTo>
                    <a:pt x="17613" y="12048"/>
                  </a:lnTo>
                  <a:lnTo>
                    <a:pt x="17620" y="12048"/>
                  </a:lnTo>
                  <a:cubicBezTo>
                    <a:pt x="17643" y="12048"/>
                    <a:pt x="17659" y="12022"/>
                    <a:pt x="17646" y="12002"/>
                  </a:cubicBezTo>
                  <a:lnTo>
                    <a:pt x="12299" y="3708"/>
                  </a:lnTo>
                  <a:cubicBezTo>
                    <a:pt x="12224" y="3591"/>
                    <a:pt x="12107" y="3503"/>
                    <a:pt x="11973" y="3463"/>
                  </a:cubicBezTo>
                  <a:lnTo>
                    <a:pt x="102" y="4"/>
                  </a:lnTo>
                  <a:cubicBezTo>
                    <a:pt x="95" y="2"/>
                    <a:pt x="89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67"/>
            <p:cNvSpPr/>
            <p:nvPr/>
          </p:nvSpPr>
          <p:spPr>
            <a:xfrm>
              <a:off x="612261" y="4297830"/>
              <a:ext cx="880858" cy="600569"/>
            </a:xfrm>
            <a:custGeom>
              <a:avLst/>
              <a:gdLst/>
              <a:ahLst/>
              <a:cxnLst/>
              <a:rect l="l" t="t" r="r" b="b"/>
              <a:pathLst>
                <a:path w="17582" h="11988" extrusionOk="0">
                  <a:moveTo>
                    <a:pt x="43" y="0"/>
                  </a:moveTo>
                  <a:cubicBezTo>
                    <a:pt x="19" y="0"/>
                    <a:pt x="0" y="28"/>
                    <a:pt x="15" y="51"/>
                  </a:cubicBezTo>
                  <a:lnTo>
                    <a:pt x="5423" y="8443"/>
                  </a:lnTo>
                  <a:lnTo>
                    <a:pt x="17582" y="11987"/>
                  </a:lnTo>
                  <a:lnTo>
                    <a:pt x="12235" y="3694"/>
                  </a:lnTo>
                  <a:cubicBezTo>
                    <a:pt x="12164" y="3583"/>
                    <a:pt x="12053" y="3501"/>
                    <a:pt x="11925" y="3462"/>
                  </a:cubicBezTo>
                  <a:lnTo>
                    <a:pt x="54" y="2"/>
                  </a:lnTo>
                  <a:cubicBezTo>
                    <a:pt x="50" y="1"/>
                    <a:pt x="47" y="0"/>
                    <a:pt x="4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6" name="Google Shape;3196;p67"/>
          <p:cNvGrpSpPr/>
          <p:nvPr/>
        </p:nvGrpSpPr>
        <p:grpSpPr>
          <a:xfrm>
            <a:off x="7977635" y="2591191"/>
            <a:ext cx="1548991" cy="2259955"/>
            <a:chOff x="-291675" y="2634500"/>
            <a:chExt cx="1154843" cy="1684899"/>
          </a:xfrm>
        </p:grpSpPr>
        <p:sp>
          <p:nvSpPr>
            <p:cNvPr id="3197" name="Google Shape;3197;p67"/>
            <p:cNvSpPr/>
            <p:nvPr/>
          </p:nvSpPr>
          <p:spPr>
            <a:xfrm>
              <a:off x="-290803" y="4242948"/>
              <a:ext cx="1153971" cy="76451"/>
            </a:xfrm>
            <a:custGeom>
              <a:avLst/>
              <a:gdLst/>
              <a:ahLst/>
              <a:cxnLst/>
              <a:rect l="l" t="t" r="r" b="b"/>
              <a:pathLst>
                <a:path w="19849" h="1315" extrusionOk="0">
                  <a:moveTo>
                    <a:pt x="764" y="1"/>
                  </a:moveTo>
                  <a:lnTo>
                    <a:pt x="1" y="1314"/>
                  </a:lnTo>
                  <a:lnTo>
                    <a:pt x="17211" y="1314"/>
                  </a:lnTo>
                  <a:lnTo>
                    <a:pt x="1984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67"/>
            <p:cNvSpPr/>
            <p:nvPr/>
          </p:nvSpPr>
          <p:spPr>
            <a:xfrm>
              <a:off x="-176387" y="4195857"/>
              <a:ext cx="63137" cy="65288"/>
            </a:xfrm>
            <a:custGeom>
              <a:avLst/>
              <a:gdLst/>
              <a:ahLst/>
              <a:cxnLst/>
              <a:rect l="l" t="t" r="r" b="b"/>
              <a:pathLst>
                <a:path w="1086" h="1123" extrusionOk="0">
                  <a:moveTo>
                    <a:pt x="0" y="1"/>
                  </a:moveTo>
                  <a:lnTo>
                    <a:pt x="0" y="1122"/>
                  </a:lnTo>
                  <a:lnTo>
                    <a:pt x="686" y="1122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67"/>
            <p:cNvSpPr/>
            <p:nvPr/>
          </p:nvSpPr>
          <p:spPr>
            <a:xfrm>
              <a:off x="-179410" y="4192833"/>
              <a:ext cx="69474" cy="71335"/>
            </a:xfrm>
            <a:custGeom>
              <a:avLst/>
              <a:gdLst/>
              <a:ahLst/>
              <a:cxnLst/>
              <a:rect l="l" t="t" r="r" b="b"/>
              <a:pathLst>
                <a:path w="1195" h="1227" extrusionOk="0">
                  <a:moveTo>
                    <a:pt x="1070" y="100"/>
                  </a:moveTo>
                  <a:lnTo>
                    <a:pt x="706" y="1128"/>
                  </a:lnTo>
                  <a:lnTo>
                    <a:pt x="99" y="1128"/>
                  </a:lnTo>
                  <a:lnTo>
                    <a:pt x="99" y="100"/>
                  </a:lnTo>
                  <a:close/>
                  <a:moveTo>
                    <a:pt x="52" y="1"/>
                  </a:moveTo>
                  <a:cubicBezTo>
                    <a:pt x="26" y="1"/>
                    <a:pt x="0" y="22"/>
                    <a:pt x="0" y="53"/>
                  </a:cubicBezTo>
                  <a:lnTo>
                    <a:pt x="0" y="1174"/>
                  </a:lnTo>
                  <a:cubicBezTo>
                    <a:pt x="0" y="1205"/>
                    <a:pt x="26" y="1226"/>
                    <a:pt x="52" y="1226"/>
                  </a:cubicBezTo>
                  <a:lnTo>
                    <a:pt x="738" y="1226"/>
                  </a:lnTo>
                  <a:cubicBezTo>
                    <a:pt x="758" y="1226"/>
                    <a:pt x="779" y="1211"/>
                    <a:pt x="784" y="1190"/>
                  </a:cubicBezTo>
                  <a:lnTo>
                    <a:pt x="1184" y="68"/>
                  </a:lnTo>
                  <a:cubicBezTo>
                    <a:pt x="1194" y="37"/>
                    <a:pt x="1168" y="1"/>
                    <a:pt x="1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67"/>
            <p:cNvSpPr/>
            <p:nvPr/>
          </p:nvSpPr>
          <p:spPr>
            <a:xfrm>
              <a:off x="-176387" y="4195857"/>
              <a:ext cx="63137" cy="65288"/>
            </a:xfrm>
            <a:custGeom>
              <a:avLst/>
              <a:gdLst/>
              <a:ahLst/>
              <a:cxnLst/>
              <a:rect l="l" t="t" r="r" b="b"/>
              <a:pathLst>
                <a:path w="1086" h="1123" extrusionOk="0">
                  <a:moveTo>
                    <a:pt x="0" y="1"/>
                  </a:moveTo>
                  <a:lnTo>
                    <a:pt x="0" y="1122"/>
                  </a:lnTo>
                  <a:lnTo>
                    <a:pt x="686" y="1122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67"/>
            <p:cNvSpPr/>
            <p:nvPr/>
          </p:nvSpPr>
          <p:spPr>
            <a:xfrm>
              <a:off x="-136563" y="4195857"/>
              <a:ext cx="50173" cy="65288"/>
            </a:xfrm>
            <a:custGeom>
              <a:avLst/>
              <a:gdLst/>
              <a:ahLst/>
              <a:cxnLst/>
              <a:rect l="l" t="t" r="r" b="b"/>
              <a:pathLst>
                <a:path w="863" h="1123" extrusionOk="0">
                  <a:moveTo>
                    <a:pt x="400" y="1"/>
                  </a:moveTo>
                  <a:lnTo>
                    <a:pt x="1" y="1122"/>
                  </a:lnTo>
                  <a:lnTo>
                    <a:pt x="1" y="1122"/>
                  </a:lnTo>
                  <a:lnTo>
                    <a:pt x="582" y="769"/>
                  </a:lnTo>
                  <a:lnTo>
                    <a:pt x="862" y="6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67"/>
            <p:cNvSpPr/>
            <p:nvPr/>
          </p:nvSpPr>
          <p:spPr>
            <a:xfrm>
              <a:off x="-139586" y="4192833"/>
              <a:ext cx="56219" cy="71335"/>
            </a:xfrm>
            <a:custGeom>
              <a:avLst/>
              <a:gdLst/>
              <a:ahLst/>
              <a:cxnLst/>
              <a:rect l="l" t="t" r="r" b="b"/>
              <a:pathLst>
                <a:path w="967" h="1227" extrusionOk="0">
                  <a:moveTo>
                    <a:pt x="489" y="100"/>
                  </a:moveTo>
                  <a:lnTo>
                    <a:pt x="847" y="105"/>
                  </a:lnTo>
                  <a:lnTo>
                    <a:pt x="598" y="785"/>
                  </a:lnTo>
                  <a:lnTo>
                    <a:pt x="146" y="1060"/>
                  </a:lnTo>
                  <a:lnTo>
                    <a:pt x="489" y="100"/>
                  </a:lnTo>
                  <a:close/>
                  <a:moveTo>
                    <a:pt x="452" y="1"/>
                  </a:moveTo>
                  <a:cubicBezTo>
                    <a:pt x="432" y="1"/>
                    <a:pt x="411" y="17"/>
                    <a:pt x="406" y="37"/>
                  </a:cubicBezTo>
                  <a:lnTo>
                    <a:pt x="6" y="1159"/>
                  </a:lnTo>
                  <a:cubicBezTo>
                    <a:pt x="1" y="1179"/>
                    <a:pt x="6" y="1200"/>
                    <a:pt x="21" y="1216"/>
                  </a:cubicBezTo>
                  <a:cubicBezTo>
                    <a:pt x="32" y="1221"/>
                    <a:pt x="42" y="1226"/>
                    <a:pt x="53" y="1226"/>
                  </a:cubicBezTo>
                  <a:cubicBezTo>
                    <a:pt x="63" y="1226"/>
                    <a:pt x="68" y="1221"/>
                    <a:pt x="78" y="1216"/>
                  </a:cubicBezTo>
                  <a:lnTo>
                    <a:pt x="660" y="863"/>
                  </a:lnTo>
                  <a:cubicBezTo>
                    <a:pt x="665" y="852"/>
                    <a:pt x="676" y="847"/>
                    <a:pt x="681" y="837"/>
                  </a:cubicBezTo>
                  <a:lnTo>
                    <a:pt x="961" y="74"/>
                  </a:lnTo>
                  <a:cubicBezTo>
                    <a:pt x="966" y="58"/>
                    <a:pt x="961" y="43"/>
                    <a:pt x="956" y="27"/>
                  </a:cubicBezTo>
                  <a:cubicBezTo>
                    <a:pt x="945" y="17"/>
                    <a:pt x="930" y="6"/>
                    <a:pt x="914" y="6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67"/>
            <p:cNvSpPr/>
            <p:nvPr/>
          </p:nvSpPr>
          <p:spPr>
            <a:xfrm>
              <a:off x="758997" y="4167194"/>
              <a:ext cx="74590" cy="88834"/>
            </a:xfrm>
            <a:custGeom>
              <a:avLst/>
              <a:gdLst/>
              <a:ahLst/>
              <a:cxnLst/>
              <a:rect l="l" t="t" r="r" b="b"/>
              <a:pathLst>
                <a:path w="1283" h="1528" extrusionOk="0">
                  <a:moveTo>
                    <a:pt x="0" y="1"/>
                  </a:moveTo>
                  <a:lnTo>
                    <a:pt x="369" y="1527"/>
                  </a:lnTo>
                  <a:lnTo>
                    <a:pt x="1132" y="1527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67"/>
            <p:cNvSpPr/>
            <p:nvPr/>
          </p:nvSpPr>
          <p:spPr>
            <a:xfrm>
              <a:off x="755973" y="4164462"/>
              <a:ext cx="80637" cy="94532"/>
            </a:xfrm>
            <a:custGeom>
              <a:avLst/>
              <a:gdLst/>
              <a:ahLst/>
              <a:cxnLst/>
              <a:rect l="l" t="t" r="r" b="b"/>
              <a:pathLst>
                <a:path w="1387" h="1626" extrusionOk="0">
                  <a:moveTo>
                    <a:pt x="1283" y="100"/>
                  </a:moveTo>
                  <a:lnTo>
                    <a:pt x="1142" y="1527"/>
                  </a:lnTo>
                  <a:lnTo>
                    <a:pt x="462" y="1527"/>
                  </a:lnTo>
                  <a:lnTo>
                    <a:pt x="115" y="100"/>
                  </a:lnTo>
                  <a:close/>
                  <a:moveTo>
                    <a:pt x="52" y="1"/>
                  </a:moveTo>
                  <a:cubicBezTo>
                    <a:pt x="37" y="1"/>
                    <a:pt x="21" y="6"/>
                    <a:pt x="11" y="22"/>
                  </a:cubicBezTo>
                  <a:cubicBezTo>
                    <a:pt x="6" y="32"/>
                    <a:pt x="0" y="48"/>
                    <a:pt x="0" y="63"/>
                  </a:cubicBezTo>
                  <a:lnTo>
                    <a:pt x="374" y="1590"/>
                  </a:lnTo>
                  <a:cubicBezTo>
                    <a:pt x="379" y="1610"/>
                    <a:pt x="400" y="1626"/>
                    <a:pt x="421" y="1626"/>
                  </a:cubicBezTo>
                  <a:lnTo>
                    <a:pt x="1184" y="1626"/>
                  </a:lnTo>
                  <a:cubicBezTo>
                    <a:pt x="1210" y="1626"/>
                    <a:pt x="1231" y="1605"/>
                    <a:pt x="1236" y="1579"/>
                  </a:cubicBezTo>
                  <a:lnTo>
                    <a:pt x="1386" y="53"/>
                  </a:lnTo>
                  <a:cubicBezTo>
                    <a:pt x="1386" y="42"/>
                    <a:pt x="1381" y="27"/>
                    <a:pt x="1371" y="17"/>
                  </a:cubicBezTo>
                  <a:cubicBezTo>
                    <a:pt x="1366" y="6"/>
                    <a:pt x="1350" y="1"/>
                    <a:pt x="1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67"/>
            <p:cNvSpPr/>
            <p:nvPr/>
          </p:nvSpPr>
          <p:spPr>
            <a:xfrm>
              <a:off x="758997" y="4167194"/>
              <a:ext cx="74590" cy="88834"/>
            </a:xfrm>
            <a:custGeom>
              <a:avLst/>
              <a:gdLst/>
              <a:ahLst/>
              <a:cxnLst/>
              <a:rect l="l" t="t" r="r" b="b"/>
              <a:pathLst>
                <a:path w="1283" h="1528" extrusionOk="0">
                  <a:moveTo>
                    <a:pt x="0" y="1"/>
                  </a:moveTo>
                  <a:lnTo>
                    <a:pt x="369" y="1527"/>
                  </a:lnTo>
                  <a:lnTo>
                    <a:pt x="1132" y="1527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67"/>
            <p:cNvSpPr/>
            <p:nvPr/>
          </p:nvSpPr>
          <p:spPr>
            <a:xfrm>
              <a:off x="822658" y="4153009"/>
              <a:ext cx="36568" cy="102671"/>
            </a:xfrm>
            <a:custGeom>
              <a:avLst/>
              <a:gdLst/>
              <a:ahLst/>
              <a:cxnLst/>
              <a:rect l="l" t="t" r="r" b="b"/>
              <a:pathLst>
                <a:path w="629" h="1766" extrusionOk="0">
                  <a:moveTo>
                    <a:pt x="629" y="1"/>
                  </a:moveTo>
                  <a:lnTo>
                    <a:pt x="1" y="281"/>
                  </a:lnTo>
                  <a:lnTo>
                    <a:pt x="37" y="1766"/>
                  </a:lnTo>
                  <a:lnTo>
                    <a:pt x="629" y="1506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67"/>
            <p:cNvSpPr/>
            <p:nvPr/>
          </p:nvSpPr>
          <p:spPr>
            <a:xfrm>
              <a:off x="819925" y="4150102"/>
              <a:ext cx="42033" cy="108310"/>
            </a:xfrm>
            <a:custGeom>
              <a:avLst/>
              <a:gdLst/>
              <a:ahLst/>
              <a:cxnLst/>
              <a:rect l="l" t="t" r="r" b="b"/>
              <a:pathLst>
                <a:path w="723" h="1863" extrusionOk="0">
                  <a:moveTo>
                    <a:pt x="629" y="123"/>
                  </a:moveTo>
                  <a:lnTo>
                    <a:pt x="629" y="1525"/>
                  </a:lnTo>
                  <a:lnTo>
                    <a:pt x="131" y="1738"/>
                  </a:lnTo>
                  <a:lnTo>
                    <a:pt x="100" y="362"/>
                  </a:lnTo>
                  <a:lnTo>
                    <a:pt x="629" y="123"/>
                  </a:lnTo>
                  <a:close/>
                  <a:moveTo>
                    <a:pt x="674" y="1"/>
                  </a:moveTo>
                  <a:cubicBezTo>
                    <a:pt x="668" y="1"/>
                    <a:pt x="662" y="2"/>
                    <a:pt x="655" y="4"/>
                  </a:cubicBezTo>
                  <a:lnTo>
                    <a:pt x="27" y="289"/>
                  </a:lnTo>
                  <a:cubicBezTo>
                    <a:pt x="11" y="295"/>
                    <a:pt x="1" y="315"/>
                    <a:pt x="1" y="336"/>
                  </a:cubicBezTo>
                  <a:lnTo>
                    <a:pt x="37" y="1816"/>
                  </a:lnTo>
                  <a:cubicBezTo>
                    <a:pt x="37" y="1831"/>
                    <a:pt x="48" y="1847"/>
                    <a:pt x="58" y="1857"/>
                  </a:cubicBezTo>
                  <a:cubicBezTo>
                    <a:pt x="68" y="1857"/>
                    <a:pt x="79" y="1863"/>
                    <a:pt x="84" y="1863"/>
                  </a:cubicBezTo>
                  <a:cubicBezTo>
                    <a:pt x="94" y="1863"/>
                    <a:pt x="100" y="1863"/>
                    <a:pt x="105" y="1857"/>
                  </a:cubicBezTo>
                  <a:lnTo>
                    <a:pt x="697" y="1603"/>
                  </a:lnTo>
                  <a:cubicBezTo>
                    <a:pt x="712" y="1593"/>
                    <a:pt x="723" y="1577"/>
                    <a:pt x="723" y="1556"/>
                  </a:cubicBezTo>
                  <a:lnTo>
                    <a:pt x="723" y="51"/>
                  </a:lnTo>
                  <a:cubicBezTo>
                    <a:pt x="723" y="35"/>
                    <a:pt x="717" y="20"/>
                    <a:pt x="702" y="9"/>
                  </a:cubicBezTo>
                  <a:cubicBezTo>
                    <a:pt x="693" y="3"/>
                    <a:pt x="684" y="1"/>
                    <a:pt x="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67"/>
            <p:cNvSpPr/>
            <p:nvPr/>
          </p:nvSpPr>
          <p:spPr>
            <a:xfrm>
              <a:off x="-289001" y="3046525"/>
              <a:ext cx="1004267" cy="1171412"/>
            </a:xfrm>
            <a:custGeom>
              <a:avLst/>
              <a:gdLst/>
              <a:ahLst/>
              <a:cxnLst/>
              <a:rect l="l" t="t" r="r" b="b"/>
              <a:pathLst>
                <a:path w="17274" h="20149" extrusionOk="0">
                  <a:moveTo>
                    <a:pt x="1" y="0"/>
                  </a:moveTo>
                  <a:lnTo>
                    <a:pt x="1" y="20149"/>
                  </a:lnTo>
                  <a:lnTo>
                    <a:pt x="17273" y="20149"/>
                  </a:lnTo>
                  <a:lnTo>
                    <a:pt x="172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67"/>
            <p:cNvSpPr/>
            <p:nvPr/>
          </p:nvSpPr>
          <p:spPr>
            <a:xfrm>
              <a:off x="-291675" y="3043792"/>
              <a:ext cx="1009674" cy="1176877"/>
            </a:xfrm>
            <a:custGeom>
              <a:avLst/>
              <a:gdLst/>
              <a:ahLst/>
              <a:cxnLst/>
              <a:rect l="l" t="t" r="r" b="b"/>
              <a:pathLst>
                <a:path w="17367" h="20243" extrusionOk="0">
                  <a:moveTo>
                    <a:pt x="17273" y="94"/>
                  </a:moveTo>
                  <a:lnTo>
                    <a:pt x="17273" y="20144"/>
                  </a:lnTo>
                  <a:lnTo>
                    <a:pt x="99" y="20144"/>
                  </a:lnTo>
                  <a:lnTo>
                    <a:pt x="99" y="94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20196"/>
                  </a:lnTo>
                  <a:cubicBezTo>
                    <a:pt x="0" y="20222"/>
                    <a:pt x="21" y="20243"/>
                    <a:pt x="47" y="20243"/>
                  </a:cubicBezTo>
                  <a:lnTo>
                    <a:pt x="17319" y="20243"/>
                  </a:lnTo>
                  <a:cubicBezTo>
                    <a:pt x="17345" y="20243"/>
                    <a:pt x="17366" y="20222"/>
                    <a:pt x="17366" y="20196"/>
                  </a:cubicBezTo>
                  <a:lnTo>
                    <a:pt x="17366" y="47"/>
                  </a:lnTo>
                  <a:cubicBezTo>
                    <a:pt x="17366" y="21"/>
                    <a:pt x="17345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67"/>
            <p:cNvSpPr/>
            <p:nvPr/>
          </p:nvSpPr>
          <p:spPr>
            <a:xfrm>
              <a:off x="-234642" y="3632033"/>
              <a:ext cx="895550" cy="531609"/>
            </a:xfrm>
            <a:custGeom>
              <a:avLst/>
              <a:gdLst/>
              <a:ahLst/>
              <a:cxnLst/>
              <a:rect l="l" t="t" r="r" b="b"/>
              <a:pathLst>
                <a:path w="15404" h="9144" extrusionOk="0">
                  <a:moveTo>
                    <a:pt x="0" y="1"/>
                  </a:moveTo>
                  <a:lnTo>
                    <a:pt x="0" y="9143"/>
                  </a:lnTo>
                  <a:lnTo>
                    <a:pt x="15404" y="9143"/>
                  </a:lnTo>
                  <a:lnTo>
                    <a:pt x="15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67"/>
            <p:cNvSpPr/>
            <p:nvPr/>
          </p:nvSpPr>
          <p:spPr>
            <a:xfrm>
              <a:off x="-237374" y="3629359"/>
              <a:ext cx="901306" cy="537307"/>
            </a:xfrm>
            <a:custGeom>
              <a:avLst/>
              <a:gdLst/>
              <a:ahLst/>
              <a:cxnLst/>
              <a:rect l="l" t="t" r="r" b="b"/>
              <a:pathLst>
                <a:path w="15503" h="9242" extrusionOk="0">
                  <a:moveTo>
                    <a:pt x="15404" y="99"/>
                  </a:moveTo>
                  <a:lnTo>
                    <a:pt x="15404" y="9143"/>
                  </a:lnTo>
                  <a:lnTo>
                    <a:pt x="94" y="9143"/>
                  </a:lnTo>
                  <a:lnTo>
                    <a:pt x="94" y="99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9189"/>
                  </a:lnTo>
                  <a:cubicBezTo>
                    <a:pt x="1" y="9215"/>
                    <a:pt x="21" y="9236"/>
                    <a:pt x="47" y="9241"/>
                  </a:cubicBezTo>
                  <a:lnTo>
                    <a:pt x="15451" y="9241"/>
                  </a:lnTo>
                  <a:cubicBezTo>
                    <a:pt x="15477" y="9236"/>
                    <a:pt x="15498" y="9215"/>
                    <a:pt x="15503" y="9189"/>
                  </a:cubicBezTo>
                  <a:lnTo>
                    <a:pt x="15503" y="47"/>
                  </a:lnTo>
                  <a:cubicBezTo>
                    <a:pt x="15498" y="21"/>
                    <a:pt x="15477" y="0"/>
                    <a:pt x="15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67"/>
            <p:cNvSpPr/>
            <p:nvPr/>
          </p:nvSpPr>
          <p:spPr>
            <a:xfrm>
              <a:off x="-289001" y="4217891"/>
              <a:ext cx="91218" cy="94532"/>
            </a:xfrm>
            <a:custGeom>
              <a:avLst/>
              <a:gdLst/>
              <a:ahLst/>
              <a:cxnLst/>
              <a:rect l="l" t="t" r="r" b="b"/>
              <a:pathLst>
                <a:path w="1569" h="1626" extrusionOk="0">
                  <a:moveTo>
                    <a:pt x="1" y="1"/>
                  </a:moveTo>
                  <a:lnTo>
                    <a:pt x="1" y="1626"/>
                  </a:lnTo>
                  <a:lnTo>
                    <a:pt x="992" y="1626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67"/>
            <p:cNvSpPr/>
            <p:nvPr/>
          </p:nvSpPr>
          <p:spPr>
            <a:xfrm>
              <a:off x="-291675" y="4215217"/>
              <a:ext cx="97206" cy="99938"/>
            </a:xfrm>
            <a:custGeom>
              <a:avLst/>
              <a:gdLst/>
              <a:ahLst/>
              <a:cxnLst/>
              <a:rect l="l" t="t" r="r" b="b"/>
              <a:pathLst>
                <a:path w="1672" h="1719" extrusionOk="0">
                  <a:moveTo>
                    <a:pt x="1547" y="99"/>
                  </a:moveTo>
                  <a:lnTo>
                    <a:pt x="1007" y="1625"/>
                  </a:lnTo>
                  <a:lnTo>
                    <a:pt x="99" y="1625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1672"/>
                  </a:lnTo>
                  <a:cubicBezTo>
                    <a:pt x="0" y="1698"/>
                    <a:pt x="21" y="1719"/>
                    <a:pt x="47" y="1719"/>
                  </a:cubicBezTo>
                  <a:lnTo>
                    <a:pt x="1038" y="1719"/>
                  </a:lnTo>
                  <a:cubicBezTo>
                    <a:pt x="1059" y="1719"/>
                    <a:pt x="1080" y="1708"/>
                    <a:pt x="1085" y="1687"/>
                  </a:cubicBezTo>
                  <a:lnTo>
                    <a:pt x="1661" y="68"/>
                  </a:lnTo>
                  <a:cubicBezTo>
                    <a:pt x="1672" y="31"/>
                    <a:pt x="1651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67"/>
            <p:cNvSpPr/>
            <p:nvPr/>
          </p:nvSpPr>
          <p:spPr>
            <a:xfrm>
              <a:off x="624058" y="4217891"/>
              <a:ext cx="91218" cy="94532"/>
            </a:xfrm>
            <a:custGeom>
              <a:avLst/>
              <a:gdLst/>
              <a:ahLst/>
              <a:cxnLst/>
              <a:rect l="l" t="t" r="r" b="b"/>
              <a:pathLst>
                <a:path w="1569" h="1626" extrusionOk="0">
                  <a:moveTo>
                    <a:pt x="1" y="1"/>
                  </a:moveTo>
                  <a:lnTo>
                    <a:pt x="577" y="1626"/>
                  </a:lnTo>
                  <a:lnTo>
                    <a:pt x="1568" y="1626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67"/>
            <p:cNvSpPr/>
            <p:nvPr/>
          </p:nvSpPr>
          <p:spPr>
            <a:xfrm>
              <a:off x="621035" y="4215217"/>
              <a:ext cx="96973" cy="99938"/>
            </a:xfrm>
            <a:custGeom>
              <a:avLst/>
              <a:gdLst/>
              <a:ahLst/>
              <a:cxnLst/>
              <a:rect l="l" t="t" r="r" b="b"/>
              <a:pathLst>
                <a:path w="1668" h="1719" extrusionOk="0">
                  <a:moveTo>
                    <a:pt x="1569" y="99"/>
                  </a:moveTo>
                  <a:lnTo>
                    <a:pt x="1569" y="1625"/>
                  </a:lnTo>
                  <a:lnTo>
                    <a:pt x="660" y="1625"/>
                  </a:lnTo>
                  <a:lnTo>
                    <a:pt x="120" y="99"/>
                  </a:lnTo>
                  <a:close/>
                  <a:moveTo>
                    <a:pt x="53" y="0"/>
                  </a:moveTo>
                  <a:cubicBezTo>
                    <a:pt x="37" y="0"/>
                    <a:pt x="21" y="11"/>
                    <a:pt x="11" y="21"/>
                  </a:cubicBezTo>
                  <a:cubicBezTo>
                    <a:pt x="1" y="31"/>
                    <a:pt x="1" y="52"/>
                    <a:pt x="6" y="68"/>
                  </a:cubicBezTo>
                  <a:lnTo>
                    <a:pt x="582" y="1687"/>
                  </a:lnTo>
                  <a:cubicBezTo>
                    <a:pt x="587" y="1708"/>
                    <a:pt x="608" y="1719"/>
                    <a:pt x="629" y="1719"/>
                  </a:cubicBezTo>
                  <a:lnTo>
                    <a:pt x="1620" y="1719"/>
                  </a:lnTo>
                  <a:cubicBezTo>
                    <a:pt x="1646" y="1719"/>
                    <a:pt x="1667" y="1698"/>
                    <a:pt x="1667" y="1672"/>
                  </a:cubicBezTo>
                  <a:lnTo>
                    <a:pt x="1667" y="47"/>
                  </a:lnTo>
                  <a:cubicBezTo>
                    <a:pt x="1667" y="21"/>
                    <a:pt x="1646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67"/>
            <p:cNvSpPr/>
            <p:nvPr/>
          </p:nvSpPr>
          <p:spPr>
            <a:xfrm>
              <a:off x="715219" y="4197717"/>
              <a:ext cx="42615" cy="114705"/>
            </a:xfrm>
            <a:custGeom>
              <a:avLst/>
              <a:gdLst/>
              <a:ahLst/>
              <a:cxnLst/>
              <a:rect l="l" t="t" r="r" b="b"/>
              <a:pathLst>
                <a:path w="733" h="1973" extrusionOk="0">
                  <a:moveTo>
                    <a:pt x="732" y="0"/>
                  </a:moveTo>
                  <a:lnTo>
                    <a:pt x="0" y="348"/>
                  </a:lnTo>
                  <a:lnTo>
                    <a:pt x="0" y="1973"/>
                  </a:lnTo>
                  <a:lnTo>
                    <a:pt x="447" y="1656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67"/>
            <p:cNvSpPr/>
            <p:nvPr/>
          </p:nvSpPr>
          <p:spPr>
            <a:xfrm>
              <a:off x="712195" y="4194926"/>
              <a:ext cx="48661" cy="120228"/>
            </a:xfrm>
            <a:custGeom>
              <a:avLst/>
              <a:gdLst/>
              <a:ahLst/>
              <a:cxnLst/>
              <a:rect l="l" t="t" r="r" b="b"/>
              <a:pathLst>
                <a:path w="837" h="2068" extrusionOk="0">
                  <a:moveTo>
                    <a:pt x="722" y="131"/>
                  </a:moveTo>
                  <a:lnTo>
                    <a:pt x="457" y="1673"/>
                  </a:lnTo>
                  <a:lnTo>
                    <a:pt x="99" y="1922"/>
                  </a:lnTo>
                  <a:lnTo>
                    <a:pt x="99" y="427"/>
                  </a:lnTo>
                  <a:lnTo>
                    <a:pt x="722" y="131"/>
                  </a:lnTo>
                  <a:close/>
                  <a:moveTo>
                    <a:pt x="783" y="1"/>
                  </a:moveTo>
                  <a:cubicBezTo>
                    <a:pt x="776" y="1"/>
                    <a:pt x="770" y="3"/>
                    <a:pt x="764" y="7"/>
                  </a:cubicBezTo>
                  <a:lnTo>
                    <a:pt x="32" y="349"/>
                  </a:lnTo>
                  <a:cubicBezTo>
                    <a:pt x="11" y="360"/>
                    <a:pt x="1" y="375"/>
                    <a:pt x="1" y="396"/>
                  </a:cubicBezTo>
                  <a:lnTo>
                    <a:pt x="1" y="2021"/>
                  </a:lnTo>
                  <a:cubicBezTo>
                    <a:pt x="1" y="2036"/>
                    <a:pt x="11" y="2057"/>
                    <a:pt x="32" y="2062"/>
                  </a:cubicBezTo>
                  <a:cubicBezTo>
                    <a:pt x="37" y="2068"/>
                    <a:pt x="42" y="2068"/>
                    <a:pt x="52" y="2068"/>
                  </a:cubicBezTo>
                  <a:cubicBezTo>
                    <a:pt x="63" y="2068"/>
                    <a:pt x="73" y="2068"/>
                    <a:pt x="78" y="2062"/>
                  </a:cubicBezTo>
                  <a:lnTo>
                    <a:pt x="525" y="1741"/>
                  </a:lnTo>
                  <a:cubicBezTo>
                    <a:pt x="535" y="1735"/>
                    <a:pt x="546" y="1725"/>
                    <a:pt x="546" y="1709"/>
                  </a:cubicBezTo>
                  <a:lnTo>
                    <a:pt x="836" y="58"/>
                  </a:lnTo>
                  <a:cubicBezTo>
                    <a:pt x="836" y="38"/>
                    <a:pt x="831" y="22"/>
                    <a:pt x="816" y="12"/>
                  </a:cubicBezTo>
                  <a:cubicBezTo>
                    <a:pt x="806" y="5"/>
                    <a:pt x="794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67"/>
            <p:cNvSpPr/>
            <p:nvPr/>
          </p:nvSpPr>
          <p:spPr>
            <a:xfrm>
              <a:off x="195173" y="3896445"/>
              <a:ext cx="55289" cy="51161"/>
            </a:xfrm>
            <a:custGeom>
              <a:avLst/>
              <a:gdLst/>
              <a:ahLst/>
              <a:cxnLst/>
              <a:rect l="l" t="t" r="r" b="b"/>
              <a:pathLst>
                <a:path w="951" h="880" extrusionOk="0">
                  <a:moveTo>
                    <a:pt x="478" y="1"/>
                  </a:moveTo>
                  <a:cubicBezTo>
                    <a:pt x="265" y="1"/>
                    <a:pt x="75" y="153"/>
                    <a:pt x="42" y="369"/>
                  </a:cubicBezTo>
                  <a:cubicBezTo>
                    <a:pt x="0" y="613"/>
                    <a:pt x="166" y="837"/>
                    <a:pt x="405" y="873"/>
                  </a:cubicBezTo>
                  <a:cubicBezTo>
                    <a:pt x="430" y="877"/>
                    <a:pt x="454" y="879"/>
                    <a:pt x="479" y="879"/>
                  </a:cubicBezTo>
                  <a:cubicBezTo>
                    <a:pt x="689" y="879"/>
                    <a:pt x="876" y="724"/>
                    <a:pt x="909" y="510"/>
                  </a:cubicBezTo>
                  <a:cubicBezTo>
                    <a:pt x="950" y="271"/>
                    <a:pt x="784" y="47"/>
                    <a:pt x="545" y="6"/>
                  </a:cubicBezTo>
                  <a:cubicBezTo>
                    <a:pt x="523" y="3"/>
                    <a:pt x="500" y="1"/>
                    <a:pt x="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7"/>
            <p:cNvSpPr/>
            <p:nvPr/>
          </p:nvSpPr>
          <p:spPr>
            <a:xfrm>
              <a:off x="178837" y="3888015"/>
              <a:ext cx="59823" cy="51277"/>
            </a:xfrm>
            <a:custGeom>
              <a:avLst/>
              <a:gdLst/>
              <a:ahLst/>
              <a:cxnLst/>
              <a:rect l="l" t="t" r="r" b="b"/>
              <a:pathLst>
                <a:path w="1029" h="882" extrusionOk="0">
                  <a:moveTo>
                    <a:pt x="593" y="0"/>
                  </a:moveTo>
                  <a:cubicBezTo>
                    <a:pt x="198" y="0"/>
                    <a:pt x="1" y="473"/>
                    <a:pt x="276" y="753"/>
                  </a:cubicBezTo>
                  <a:cubicBezTo>
                    <a:pt x="366" y="842"/>
                    <a:pt x="476" y="881"/>
                    <a:pt x="584" y="881"/>
                  </a:cubicBezTo>
                  <a:cubicBezTo>
                    <a:pt x="811" y="881"/>
                    <a:pt x="1029" y="704"/>
                    <a:pt x="1029" y="436"/>
                  </a:cubicBezTo>
                  <a:cubicBezTo>
                    <a:pt x="1029" y="198"/>
                    <a:pt x="831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67"/>
            <p:cNvSpPr/>
            <p:nvPr/>
          </p:nvSpPr>
          <p:spPr>
            <a:xfrm>
              <a:off x="175232" y="3885108"/>
              <a:ext cx="66451" cy="56975"/>
            </a:xfrm>
            <a:custGeom>
              <a:avLst/>
              <a:gdLst/>
              <a:ahLst/>
              <a:cxnLst/>
              <a:rect l="l" t="t" r="r" b="b"/>
              <a:pathLst>
                <a:path w="1143" h="980" extrusionOk="0">
                  <a:moveTo>
                    <a:pt x="655" y="97"/>
                  </a:moveTo>
                  <a:cubicBezTo>
                    <a:pt x="868" y="97"/>
                    <a:pt x="1044" y="274"/>
                    <a:pt x="1044" y="486"/>
                  </a:cubicBezTo>
                  <a:cubicBezTo>
                    <a:pt x="1044" y="722"/>
                    <a:pt x="852" y="876"/>
                    <a:pt x="652" y="876"/>
                  </a:cubicBezTo>
                  <a:cubicBezTo>
                    <a:pt x="556" y="876"/>
                    <a:pt x="459" y="841"/>
                    <a:pt x="380" y="762"/>
                  </a:cubicBezTo>
                  <a:cubicBezTo>
                    <a:pt x="130" y="518"/>
                    <a:pt x="307" y="97"/>
                    <a:pt x="655" y="97"/>
                  </a:cubicBezTo>
                  <a:close/>
                  <a:moveTo>
                    <a:pt x="648" y="1"/>
                  </a:moveTo>
                  <a:cubicBezTo>
                    <a:pt x="528" y="1"/>
                    <a:pt x="406" y="45"/>
                    <a:pt x="307" y="144"/>
                  </a:cubicBezTo>
                  <a:cubicBezTo>
                    <a:pt x="1" y="450"/>
                    <a:pt x="219" y="980"/>
                    <a:pt x="655" y="980"/>
                  </a:cubicBezTo>
                  <a:cubicBezTo>
                    <a:pt x="925" y="980"/>
                    <a:pt x="1143" y="756"/>
                    <a:pt x="1143" y="486"/>
                  </a:cubicBezTo>
                  <a:cubicBezTo>
                    <a:pt x="1143" y="195"/>
                    <a:pt x="900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67"/>
            <p:cNvSpPr/>
            <p:nvPr/>
          </p:nvSpPr>
          <p:spPr>
            <a:xfrm>
              <a:off x="-234642" y="3100826"/>
              <a:ext cx="895550" cy="531609"/>
            </a:xfrm>
            <a:custGeom>
              <a:avLst/>
              <a:gdLst/>
              <a:ahLst/>
              <a:cxnLst/>
              <a:rect l="l" t="t" r="r" b="b"/>
              <a:pathLst>
                <a:path w="15404" h="9144" extrusionOk="0">
                  <a:moveTo>
                    <a:pt x="0" y="1"/>
                  </a:moveTo>
                  <a:lnTo>
                    <a:pt x="0" y="9143"/>
                  </a:lnTo>
                  <a:lnTo>
                    <a:pt x="15404" y="9143"/>
                  </a:lnTo>
                  <a:lnTo>
                    <a:pt x="15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67"/>
            <p:cNvSpPr/>
            <p:nvPr/>
          </p:nvSpPr>
          <p:spPr>
            <a:xfrm>
              <a:off x="-237374" y="3098093"/>
              <a:ext cx="901306" cy="537016"/>
            </a:xfrm>
            <a:custGeom>
              <a:avLst/>
              <a:gdLst/>
              <a:ahLst/>
              <a:cxnLst/>
              <a:rect l="l" t="t" r="r" b="b"/>
              <a:pathLst>
                <a:path w="15503" h="9237" extrusionOk="0">
                  <a:moveTo>
                    <a:pt x="15404" y="99"/>
                  </a:moveTo>
                  <a:lnTo>
                    <a:pt x="15404" y="9143"/>
                  </a:lnTo>
                  <a:lnTo>
                    <a:pt x="94" y="9143"/>
                  </a:lnTo>
                  <a:lnTo>
                    <a:pt x="94" y="99"/>
                  </a:lnTo>
                  <a:close/>
                  <a:moveTo>
                    <a:pt x="47" y="1"/>
                  </a:moveTo>
                  <a:cubicBezTo>
                    <a:pt x="21" y="1"/>
                    <a:pt x="1" y="22"/>
                    <a:pt x="1" y="48"/>
                  </a:cubicBezTo>
                  <a:lnTo>
                    <a:pt x="1" y="9190"/>
                  </a:lnTo>
                  <a:cubicBezTo>
                    <a:pt x="1" y="9216"/>
                    <a:pt x="21" y="9237"/>
                    <a:pt x="47" y="9237"/>
                  </a:cubicBezTo>
                  <a:lnTo>
                    <a:pt x="15451" y="9237"/>
                  </a:lnTo>
                  <a:cubicBezTo>
                    <a:pt x="15477" y="9237"/>
                    <a:pt x="15498" y="9216"/>
                    <a:pt x="15503" y="9190"/>
                  </a:cubicBezTo>
                  <a:lnTo>
                    <a:pt x="15503" y="48"/>
                  </a:lnTo>
                  <a:cubicBezTo>
                    <a:pt x="15503" y="22"/>
                    <a:pt x="15477" y="1"/>
                    <a:pt x="15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67"/>
            <p:cNvSpPr/>
            <p:nvPr/>
          </p:nvSpPr>
          <p:spPr>
            <a:xfrm>
              <a:off x="-234642" y="3100826"/>
              <a:ext cx="102380" cy="531609"/>
            </a:xfrm>
            <a:custGeom>
              <a:avLst/>
              <a:gdLst/>
              <a:ahLst/>
              <a:cxnLst/>
              <a:rect l="l" t="t" r="r" b="b"/>
              <a:pathLst>
                <a:path w="1761" h="9144" extrusionOk="0">
                  <a:moveTo>
                    <a:pt x="0" y="1"/>
                  </a:moveTo>
                  <a:lnTo>
                    <a:pt x="0" y="9143"/>
                  </a:lnTo>
                  <a:lnTo>
                    <a:pt x="1760" y="9143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67"/>
            <p:cNvSpPr/>
            <p:nvPr/>
          </p:nvSpPr>
          <p:spPr>
            <a:xfrm>
              <a:off x="-237374" y="3098093"/>
              <a:ext cx="107787" cy="537016"/>
            </a:xfrm>
            <a:custGeom>
              <a:avLst/>
              <a:gdLst/>
              <a:ahLst/>
              <a:cxnLst/>
              <a:rect l="l" t="t" r="r" b="b"/>
              <a:pathLst>
                <a:path w="1854" h="9237" extrusionOk="0">
                  <a:moveTo>
                    <a:pt x="1760" y="99"/>
                  </a:moveTo>
                  <a:lnTo>
                    <a:pt x="1760" y="9143"/>
                  </a:lnTo>
                  <a:lnTo>
                    <a:pt x="94" y="9143"/>
                  </a:lnTo>
                  <a:lnTo>
                    <a:pt x="94" y="99"/>
                  </a:lnTo>
                  <a:close/>
                  <a:moveTo>
                    <a:pt x="47" y="1"/>
                  </a:moveTo>
                  <a:cubicBezTo>
                    <a:pt x="21" y="1"/>
                    <a:pt x="1" y="22"/>
                    <a:pt x="1" y="48"/>
                  </a:cubicBezTo>
                  <a:lnTo>
                    <a:pt x="1" y="9190"/>
                  </a:lnTo>
                  <a:cubicBezTo>
                    <a:pt x="1" y="9216"/>
                    <a:pt x="21" y="9237"/>
                    <a:pt x="47" y="9237"/>
                  </a:cubicBezTo>
                  <a:lnTo>
                    <a:pt x="1807" y="9237"/>
                  </a:lnTo>
                  <a:cubicBezTo>
                    <a:pt x="1833" y="9237"/>
                    <a:pt x="1854" y="9216"/>
                    <a:pt x="1854" y="9190"/>
                  </a:cubicBezTo>
                  <a:lnTo>
                    <a:pt x="1854" y="48"/>
                  </a:lnTo>
                  <a:cubicBezTo>
                    <a:pt x="1854" y="22"/>
                    <a:pt x="1833" y="1"/>
                    <a:pt x="1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7"/>
            <p:cNvSpPr/>
            <p:nvPr/>
          </p:nvSpPr>
          <p:spPr>
            <a:xfrm>
              <a:off x="-234642" y="3591627"/>
              <a:ext cx="895550" cy="40813"/>
            </a:xfrm>
            <a:custGeom>
              <a:avLst/>
              <a:gdLst/>
              <a:ahLst/>
              <a:cxnLst/>
              <a:rect l="l" t="t" r="r" b="b"/>
              <a:pathLst>
                <a:path w="15404" h="702" extrusionOk="0">
                  <a:moveTo>
                    <a:pt x="0" y="0"/>
                  </a:moveTo>
                  <a:lnTo>
                    <a:pt x="0" y="701"/>
                  </a:lnTo>
                  <a:lnTo>
                    <a:pt x="15404" y="701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67"/>
            <p:cNvSpPr/>
            <p:nvPr/>
          </p:nvSpPr>
          <p:spPr>
            <a:xfrm>
              <a:off x="-237374" y="3588895"/>
              <a:ext cx="901306" cy="46219"/>
            </a:xfrm>
            <a:custGeom>
              <a:avLst/>
              <a:gdLst/>
              <a:ahLst/>
              <a:cxnLst/>
              <a:rect l="l" t="t" r="r" b="b"/>
              <a:pathLst>
                <a:path w="15503" h="795" extrusionOk="0">
                  <a:moveTo>
                    <a:pt x="15404" y="99"/>
                  </a:moveTo>
                  <a:lnTo>
                    <a:pt x="15404" y="701"/>
                  </a:lnTo>
                  <a:lnTo>
                    <a:pt x="94" y="701"/>
                  </a:lnTo>
                  <a:lnTo>
                    <a:pt x="94" y="99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52"/>
                  </a:cubicBezTo>
                  <a:lnTo>
                    <a:pt x="1" y="748"/>
                  </a:lnTo>
                  <a:cubicBezTo>
                    <a:pt x="1" y="774"/>
                    <a:pt x="21" y="795"/>
                    <a:pt x="47" y="795"/>
                  </a:cubicBezTo>
                  <a:lnTo>
                    <a:pt x="15451" y="795"/>
                  </a:lnTo>
                  <a:cubicBezTo>
                    <a:pt x="15477" y="795"/>
                    <a:pt x="15498" y="774"/>
                    <a:pt x="15503" y="748"/>
                  </a:cubicBezTo>
                  <a:lnTo>
                    <a:pt x="15503" y="52"/>
                  </a:lnTo>
                  <a:cubicBezTo>
                    <a:pt x="15503" y="21"/>
                    <a:pt x="15477" y="0"/>
                    <a:pt x="15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67"/>
            <p:cNvSpPr/>
            <p:nvPr/>
          </p:nvSpPr>
          <p:spPr>
            <a:xfrm>
              <a:off x="715219" y="3046525"/>
              <a:ext cx="144007" cy="1171412"/>
            </a:xfrm>
            <a:custGeom>
              <a:avLst/>
              <a:gdLst/>
              <a:ahLst/>
              <a:cxnLst/>
              <a:rect l="l" t="t" r="r" b="b"/>
              <a:pathLst>
                <a:path w="2477" h="20149" extrusionOk="0">
                  <a:moveTo>
                    <a:pt x="0" y="0"/>
                  </a:moveTo>
                  <a:lnTo>
                    <a:pt x="0" y="20149"/>
                  </a:lnTo>
                  <a:lnTo>
                    <a:pt x="2477" y="19033"/>
                  </a:lnTo>
                  <a:lnTo>
                    <a:pt x="2477" y="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67"/>
            <p:cNvSpPr/>
            <p:nvPr/>
          </p:nvSpPr>
          <p:spPr>
            <a:xfrm>
              <a:off x="715219" y="3046525"/>
              <a:ext cx="144007" cy="1171412"/>
            </a:xfrm>
            <a:custGeom>
              <a:avLst/>
              <a:gdLst/>
              <a:ahLst/>
              <a:cxnLst/>
              <a:rect l="l" t="t" r="r" b="b"/>
              <a:pathLst>
                <a:path w="2477" h="20149" extrusionOk="0">
                  <a:moveTo>
                    <a:pt x="0" y="20149"/>
                  </a:moveTo>
                  <a:lnTo>
                    <a:pt x="2477" y="19033"/>
                  </a:lnTo>
                  <a:lnTo>
                    <a:pt x="2477" y="95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67"/>
            <p:cNvSpPr/>
            <p:nvPr/>
          </p:nvSpPr>
          <p:spPr>
            <a:xfrm>
              <a:off x="712486" y="3043908"/>
              <a:ext cx="149472" cy="1176761"/>
            </a:xfrm>
            <a:custGeom>
              <a:avLst/>
              <a:gdLst/>
              <a:ahLst/>
              <a:cxnLst/>
              <a:rect l="l" t="t" r="r" b="b"/>
              <a:pathLst>
                <a:path w="2571" h="20241" extrusionOk="0">
                  <a:moveTo>
                    <a:pt x="94" y="118"/>
                  </a:moveTo>
                  <a:lnTo>
                    <a:pt x="2472" y="1026"/>
                  </a:lnTo>
                  <a:lnTo>
                    <a:pt x="2472" y="19047"/>
                  </a:lnTo>
                  <a:lnTo>
                    <a:pt x="94" y="20116"/>
                  </a:lnTo>
                  <a:lnTo>
                    <a:pt x="94" y="118"/>
                  </a:lnTo>
                  <a:close/>
                  <a:moveTo>
                    <a:pt x="44" y="0"/>
                  </a:moveTo>
                  <a:cubicBezTo>
                    <a:pt x="35" y="0"/>
                    <a:pt x="28" y="3"/>
                    <a:pt x="21" y="9"/>
                  </a:cubicBezTo>
                  <a:cubicBezTo>
                    <a:pt x="6" y="14"/>
                    <a:pt x="1" y="29"/>
                    <a:pt x="1" y="45"/>
                  </a:cubicBezTo>
                  <a:lnTo>
                    <a:pt x="1" y="20194"/>
                  </a:lnTo>
                  <a:cubicBezTo>
                    <a:pt x="1" y="20209"/>
                    <a:pt x="6" y="20225"/>
                    <a:pt x="21" y="20235"/>
                  </a:cubicBezTo>
                  <a:cubicBezTo>
                    <a:pt x="27" y="20241"/>
                    <a:pt x="37" y="20241"/>
                    <a:pt x="47" y="20241"/>
                  </a:cubicBezTo>
                  <a:cubicBezTo>
                    <a:pt x="53" y="20241"/>
                    <a:pt x="63" y="20241"/>
                    <a:pt x="68" y="20235"/>
                  </a:cubicBezTo>
                  <a:lnTo>
                    <a:pt x="2545" y="19119"/>
                  </a:lnTo>
                  <a:cubicBezTo>
                    <a:pt x="2560" y="19114"/>
                    <a:pt x="2571" y="19098"/>
                    <a:pt x="2571" y="19078"/>
                  </a:cubicBezTo>
                  <a:lnTo>
                    <a:pt x="2571" y="995"/>
                  </a:lnTo>
                  <a:cubicBezTo>
                    <a:pt x="2571" y="974"/>
                    <a:pt x="2560" y="959"/>
                    <a:pt x="2539" y="948"/>
                  </a:cubicBezTo>
                  <a:lnTo>
                    <a:pt x="63" y="3"/>
                  </a:lnTo>
                  <a:cubicBezTo>
                    <a:pt x="57" y="1"/>
                    <a:pt x="50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67"/>
            <p:cNvSpPr/>
            <p:nvPr/>
          </p:nvSpPr>
          <p:spPr>
            <a:xfrm>
              <a:off x="-231328" y="4217891"/>
              <a:ext cx="72497" cy="94532"/>
            </a:xfrm>
            <a:custGeom>
              <a:avLst/>
              <a:gdLst/>
              <a:ahLst/>
              <a:cxnLst/>
              <a:rect l="l" t="t" r="r" b="b"/>
              <a:pathLst>
                <a:path w="1247" h="1626" extrusionOk="0">
                  <a:moveTo>
                    <a:pt x="577" y="1"/>
                  </a:moveTo>
                  <a:lnTo>
                    <a:pt x="0" y="1626"/>
                  </a:lnTo>
                  <a:lnTo>
                    <a:pt x="0" y="1626"/>
                  </a:lnTo>
                  <a:lnTo>
                    <a:pt x="836" y="1112"/>
                  </a:lnTo>
                  <a:lnTo>
                    <a:pt x="1246" y="11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67"/>
            <p:cNvSpPr/>
            <p:nvPr/>
          </p:nvSpPr>
          <p:spPr>
            <a:xfrm>
              <a:off x="-234351" y="4215217"/>
              <a:ext cx="78253" cy="99938"/>
            </a:xfrm>
            <a:custGeom>
              <a:avLst/>
              <a:gdLst/>
              <a:ahLst/>
              <a:cxnLst/>
              <a:rect l="l" t="t" r="r" b="b"/>
              <a:pathLst>
                <a:path w="1346" h="1719" extrusionOk="0">
                  <a:moveTo>
                    <a:pt x="665" y="99"/>
                  </a:moveTo>
                  <a:lnTo>
                    <a:pt x="1226" y="104"/>
                  </a:lnTo>
                  <a:lnTo>
                    <a:pt x="852" y="1122"/>
                  </a:lnTo>
                  <a:lnTo>
                    <a:pt x="146" y="1558"/>
                  </a:lnTo>
                  <a:lnTo>
                    <a:pt x="665" y="99"/>
                  </a:lnTo>
                  <a:close/>
                  <a:moveTo>
                    <a:pt x="629" y="0"/>
                  </a:moveTo>
                  <a:cubicBezTo>
                    <a:pt x="608" y="0"/>
                    <a:pt x="592" y="16"/>
                    <a:pt x="582" y="31"/>
                  </a:cubicBezTo>
                  <a:lnTo>
                    <a:pt x="11" y="1656"/>
                  </a:lnTo>
                  <a:cubicBezTo>
                    <a:pt x="0" y="1672"/>
                    <a:pt x="6" y="1698"/>
                    <a:pt x="21" y="1708"/>
                  </a:cubicBezTo>
                  <a:cubicBezTo>
                    <a:pt x="32" y="1713"/>
                    <a:pt x="42" y="1719"/>
                    <a:pt x="52" y="1719"/>
                  </a:cubicBezTo>
                  <a:cubicBezTo>
                    <a:pt x="63" y="1719"/>
                    <a:pt x="73" y="1719"/>
                    <a:pt x="78" y="1713"/>
                  </a:cubicBezTo>
                  <a:lnTo>
                    <a:pt x="914" y="1199"/>
                  </a:lnTo>
                  <a:cubicBezTo>
                    <a:pt x="925" y="1194"/>
                    <a:pt x="930" y="1189"/>
                    <a:pt x="935" y="1179"/>
                  </a:cubicBezTo>
                  <a:lnTo>
                    <a:pt x="1340" y="73"/>
                  </a:lnTo>
                  <a:cubicBezTo>
                    <a:pt x="1345" y="57"/>
                    <a:pt x="1345" y="42"/>
                    <a:pt x="1335" y="31"/>
                  </a:cubicBezTo>
                  <a:cubicBezTo>
                    <a:pt x="1330" y="18"/>
                    <a:pt x="1319" y="9"/>
                    <a:pt x="1307" y="9"/>
                  </a:cubicBezTo>
                  <a:cubicBezTo>
                    <a:pt x="1304" y="9"/>
                    <a:pt x="1301" y="10"/>
                    <a:pt x="1298" y="11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67"/>
            <p:cNvSpPr/>
            <p:nvPr/>
          </p:nvSpPr>
          <p:spPr>
            <a:xfrm>
              <a:off x="-234642" y="3573198"/>
              <a:ext cx="895550" cy="18778"/>
            </a:xfrm>
            <a:custGeom>
              <a:avLst/>
              <a:gdLst/>
              <a:ahLst/>
              <a:cxnLst/>
              <a:rect l="l" t="t" r="r" b="b"/>
              <a:pathLst>
                <a:path w="15404" h="323" extrusionOk="0">
                  <a:moveTo>
                    <a:pt x="1708" y="0"/>
                  </a:moveTo>
                  <a:lnTo>
                    <a:pt x="0" y="322"/>
                  </a:lnTo>
                  <a:lnTo>
                    <a:pt x="15404" y="322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67"/>
            <p:cNvSpPr/>
            <p:nvPr/>
          </p:nvSpPr>
          <p:spPr>
            <a:xfrm>
              <a:off x="-237665" y="3570174"/>
              <a:ext cx="901596" cy="24534"/>
            </a:xfrm>
            <a:custGeom>
              <a:avLst/>
              <a:gdLst/>
              <a:ahLst/>
              <a:cxnLst/>
              <a:rect l="l" t="t" r="r" b="b"/>
              <a:pathLst>
                <a:path w="15508" h="422" extrusionOk="0">
                  <a:moveTo>
                    <a:pt x="15409" y="99"/>
                  </a:moveTo>
                  <a:lnTo>
                    <a:pt x="15409" y="322"/>
                  </a:lnTo>
                  <a:lnTo>
                    <a:pt x="571" y="322"/>
                  </a:lnTo>
                  <a:lnTo>
                    <a:pt x="1765" y="99"/>
                  </a:lnTo>
                  <a:close/>
                  <a:moveTo>
                    <a:pt x="1750" y="1"/>
                  </a:moveTo>
                  <a:lnTo>
                    <a:pt x="42" y="322"/>
                  </a:lnTo>
                  <a:cubicBezTo>
                    <a:pt x="16" y="328"/>
                    <a:pt x="0" y="354"/>
                    <a:pt x="6" y="374"/>
                  </a:cubicBezTo>
                  <a:cubicBezTo>
                    <a:pt x="6" y="400"/>
                    <a:pt x="26" y="421"/>
                    <a:pt x="52" y="421"/>
                  </a:cubicBezTo>
                  <a:lnTo>
                    <a:pt x="15456" y="421"/>
                  </a:lnTo>
                  <a:cubicBezTo>
                    <a:pt x="15482" y="421"/>
                    <a:pt x="15503" y="400"/>
                    <a:pt x="15508" y="374"/>
                  </a:cubicBezTo>
                  <a:lnTo>
                    <a:pt x="15508" y="47"/>
                  </a:lnTo>
                  <a:cubicBezTo>
                    <a:pt x="15503" y="21"/>
                    <a:pt x="15482" y="1"/>
                    <a:pt x="15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67"/>
            <p:cNvSpPr/>
            <p:nvPr/>
          </p:nvSpPr>
          <p:spPr>
            <a:xfrm>
              <a:off x="-289001" y="4217891"/>
              <a:ext cx="91218" cy="94532"/>
            </a:xfrm>
            <a:custGeom>
              <a:avLst/>
              <a:gdLst/>
              <a:ahLst/>
              <a:cxnLst/>
              <a:rect l="l" t="t" r="r" b="b"/>
              <a:pathLst>
                <a:path w="1569" h="1626" extrusionOk="0">
                  <a:moveTo>
                    <a:pt x="1" y="1"/>
                  </a:moveTo>
                  <a:lnTo>
                    <a:pt x="1" y="1626"/>
                  </a:lnTo>
                  <a:lnTo>
                    <a:pt x="992" y="1626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67"/>
            <p:cNvSpPr/>
            <p:nvPr/>
          </p:nvSpPr>
          <p:spPr>
            <a:xfrm>
              <a:off x="624058" y="4217891"/>
              <a:ext cx="91218" cy="94532"/>
            </a:xfrm>
            <a:custGeom>
              <a:avLst/>
              <a:gdLst/>
              <a:ahLst/>
              <a:cxnLst/>
              <a:rect l="l" t="t" r="r" b="b"/>
              <a:pathLst>
                <a:path w="1569" h="1626" extrusionOk="0">
                  <a:moveTo>
                    <a:pt x="1" y="1"/>
                  </a:moveTo>
                  <a:lnTo>
                    <a:pt x="577" y="1626"/>
                  </a:lnTo>
                  <a:lnTo>
                    <a:pt x="1568" y="1626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67"/>
            <p:cNvSpPr/>
            <p:nvPr/>
          </p:nvSpPr>
          <p:spPr>
            <a:xfrm>
              <a:off x="142965" y="3476630"/>
              <a:ext cx="431671" cy="97555"/>
            </a:xfrm>
            <a:custGeom>
              <a:avLst/>
              <a:gdLst/>
              <a:ahLst/>
              <a:cxnLst/>
              <a:rect l="l" t="t" r="r" b="b"/>
              <a:pathLst>
                <a:path w="7425" h="1678" extrusionOk="0">
                  <a:moveTo>
                    <a:pt x="0" y="0"/>
                  </a:moveTo>
                  <a:lnTo>
                    <a:pt x="0" y="1677"/>
                  </a:lnTo>
                  <a:lnTo>
                    <a:pt x="7424" y="1677"/>
                  </a:lnTo>
                  <a:lnTo>
                    <a:pt x="7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67"/>
            <p:cNvSpPr/>
            <p:nvPr/>
          </p:nvSpPr>
          <p:spPr>
            <a:xfrm>
              <a:off x="140233" y="3473607"/>
              <a:ext cx="437427" cy="103252"/>
            </a:xfrm>
            <a:custGeom>
              <a:avLst/>
              <a:gdLst/>
              <a:ahLst/>
              <a:cxnLst/>
              <a:rect l="l" t="t" r="r" b="b"/>
              <a:pathLst>
                <a:path w="7524" h="1776" extrusionOk="0">
                  <a:moveTo>
                    <a:pt x="7424" y="99"/>
                  </a:moveTo>
                  <a:lnTo>
                    <a:pt x="7424" y="1677"/>
                  </a:lnTo>
                  <a:lnTo>
                    <a:pt x="99" y="1677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52"/>
                  </a:cubicBezTo>
                  <a:lnTo>
                    <a:pt x="0" y="1724"/>
                  </a:lnTo>
                  <a:cubicBezTo>
                    <a:pt x="0" y="1755"/>
                    <a:pt x="21" y="1776"/>
                    <a:pt x="47" y="1776"/>
                  </a:cubicBezTo>
                  <a:lnTo>
                    <a:pt x="7471" y="1776"/>
                  </a:lnTo>
                  <a:cubicBezTo>
                    <a:pt x="7497" y="1776"/>
                    <a:pt x="7523" y="1755"/>
                    <a:pt x="7523" y="1724"/>
                  </a:cubicBezTo>
                  <a:lnTo>
                    <a:pt x="7523" y="52"/>
                  </a:lnTo>
                  <a:cubicBezTo>
                    <a:pt x="7523" y="21"/>
                    <a:pt x="7497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67"/>
            <p:cNvSpPr/>
            <p:nvPr/>
          </p:nvSpPr>
          <p:spPr>
            <a:xfrm>
              <a:off x="172500" y="3507676"/>
              <a:ext cx="56510" cy="37789"/>
            </a:xfrm>
            <a:custGeom>
              <a:avLst/>
              <a:gdLst/>
              <a:ahLst/>
              <a:cxnLst/>
              <a:rect l="l" t="t" r="r" b="b"/>
              <a:pathLst>
                <a:path w="972" h="650" extrusionOk="0">
                  <a:moveTo>
                    <a:pt x="484" y="1"/>
                  </a:moveTo>
                  <a:cubicBezTo>
                    <a:pt x="214" y="1"/>
                    <a:pt x="1" y="146"/>
                    <a:pt x="1" y="323"/>
                  </a:cubicBezTo>
                  <a:cubicBezTo>
                    <a:pt x="1" y="504"/>
                    <a:pt x="219" y="650"/>
                    <a:pt x="484" y="650"/>
                  </a:cubicBezTo>
                  <a:cubicBezTo>
                    <a:pt x="754" y="650"/>
                    <a:pt x="972" y="504"/>
                    <a:pt x="972" y="323"/>
                  </a:cubicBezTo>
                  <a:cubicBezTo>
                    <a:pt x="972" y="146"/>
                    <a:pt x="754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67"/>
            <p:cNvSpPr/>
            <p:nvPr/>
          </p:nvSpPr>
          <p:spPr>
            <a:xfrm>
              <a:off x="118780" y="3280705"/>
              <a:ext cx="431671" cy="97555"/>
            </a:xfrm>
            <a:custGeom>
              <a:avLst/>
              <a:gdLst/>
              <a:ahLst/>
              <a:cxnLst/>
              <a:rect l="l" t="t" r="r" b="b"/>
              <a:pathLst>
                <a:path w="7425" h="1678" extrusionOk="0">
                  <a:moveTo>
                    <a:pt x="1" y="1"/>
                  </a:moveTo>
                  <a:lnTo>
                    <a:pt x="1" y="1678"/>
                  </a:lnTo>
                  <a:lnTo>
                    <a:pt x="7425" y="1678"/>
                  </a:lnTo>
                  <a:lnTo>
                    <a:pt x="7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67"/>
            <p:cNvSpPr/>
            <p:nvPr/>
          </p:nvSpPr>
          <p:spPr>
            <a:xfrm>
              <a:off x="116047" y="3278031"/>
              <a:ext cx="437136" cy="103252"/>
            </a:xfrm>
            <a:custGeom>
              <a:avLst/>
              <a:gdLst/>
              <a:ahLst/>
              <a:cxnLst/>
              <a:rect l="l" t="t" r="r" b="b"/>
              <a:pathLst>
                <a:path w="7519" h="1776" extrusionOk="0">
                  <a:moveTo>
                    <a:pt x="7425" y="99"/>
                  </a:moveTo>
                  <a:lnTo>
                    <a:pt x="7425" y="1677"/>
                  </a:lnTo>
                  <a:lnTo>
                    <a:pt x="94" y="1677"/>
                  </a:lnTo>
                  <a:lnTo>
                    <a:pt x="94" y="99"/>
                  </a:lnTo>
                  <a:close/>
                  <a:moveTo>
                    <a:pt x="48" y="0"/>
                  </a:moveTo>
                  <a:cubicBezTo>
                    <a:pt x="22" y="0"/>
                    <a:pt x="1" y="21"/>
                    <a:pt x="1" y="47"/>
                  </a:cubicBezTo>
                  <a:lnTo>
                    <a:pt x="1" y="1724"/>
                  </a:lnTo>
                  <a:cubicBezTo>
                    <a:pt x="1" y="1750"/>
                    <a:pt x="22" y="1776"/>
                    <a:pt x="48" y="1776"/>
                  </a:cubicBezTo>
                  <a:lnTo>
                    <a:pt x="7472" y="1776"/>
                  </a:lnTo>
                  <a:cubicBezTo>
                    <a:pt x="7498" y="1776"/>
                    <a:pt x="7519" y="1750"/>
                    <a:pt x="7519" y="1724"/>
                  </a:cubicBezTo>
                  <a:lnTo>
                    <a:pt x="7519" y="47"/>
                  </a:lnTo>
                  <a:cubicBezTo>
                    <a:pt x="7519" y="21"/>
                    <a:pt x="7498" y="0"/>
                    <a:pt x="7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67"/>
            <p:cNvSpPr/>
            <p:nvPr/>
          </p:nvSpPr>
          <p:spPr>
            <a:xfrm>
              <a:off x="148082" y="3312099"/>
              <a:ext cx="56510" cy="37789"/>
            </a:xfrm>
            <a:custGeom>
              <a:avLst/>
              <a:gdLst/>
              <a:ahLst/>
              <a:cxnLst/>
              <a:rect l="l" t="t" r="r" b="b"/>
              <a:pathLst>
                <a:path w="972" h="650" extrusionOk="0">
                  <a:moveTo>
                    <a:pt x="483" y="1"/>
                  </a:moveTo>
                  <a:cubicBezTo>
                    <a:pt x="218" y="1"/>
                    <a:pt x="0" y="146"/>
                    <a:pt x="0" y="323"/>
                  </a:cubicBezTo>
                  <a:cubicBezTo>
                    <a:pt x="0" y="504"/>
                    <a:pt x="218" y="650"/>
                    <a:pt x="483" y="650"/>
                  </a:cubicBezTo>
                  <a:cubicBezTo>
                    <a:pt x="753" y="650"/>
                    <a:pt x="971" y="504"/>
                    <a:pt x="971" y="323"/>
                  </a:cubicBezTo>
                  <a:cubicBezTo>
                    <a:pt x="971" y="146"/>
                    <a:pt x="753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67"/>
            <p:cNvSpPr/>
            <p:nvPr/>
          </p:nvSpPr>
          <p:spPr>
            <a:xfrm>
              <a:off x="188197" y="3378842"/>
              <a:ext cx="431671" cy="97497"/>
            </a:xfrm>
            <a:custGeom>
              <a:avLst/>
              <a:gdLst/>
              <a:ahLst/>
              <a:cxnLst/>
              <a:rect l="l" t="t" r="r" b="b"/>
              <a:pathLst>
                <a:path w="7425" h="1677" extrusionOk="0">
                  <a:moveTo>
                    <a:pt x="1" y="0"/>
                  </a:moveTo>
                  <a:lnTo>
                    <a:pt x="1" y="1677"/>
                  </a:lnTo>
                  <a:lnTo>
                    <a:pt x="7425" y="1677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67"/>
            <p:cNvSpPr/>
            <p:nvPr/>
          </p:nvSpPr>
          <p:spPr>
            <a:xfrm>
              <a:off x="185174" y="3376109"/>
              <a:ext cx="437427" cy="102962"/>
            </a:xfrm>
            <a:custGeom>
              <a:avLst/>
              <a:gdLst/>
              <a:ahLst/>
              <a:cxnLst/>
              <a:rect l="l" t="t" r="r" b="b"/>
              <a:pathLst>
                <a:path w="7524" h="1771" extrusionOk="0">
                  <a:moveTo>
                    <a:pt x="7430" y="99"/>
                  </a:moveTo>
                  <a:lnTo>
                    <a:pt x="7430" y="1677"/>
                  </a:lnTo>
                  <a:lnTo>
                    <a:pt x="99" y="1677"/>
                  </a:lnTo>
                  <a:lnTo>
                    <a:pt x="99" y="99"/>
                  </a:lnTo>
                  <a:close/>
                  <a:moveTo>
                    <a:pt x="53" y="0"/>
                  </a:moveTo>
                  <a:cubicBezTo>
                    <a:pt x="27" y="0"/>
                    <a:pt x="1" y="21"/>
                    <a:pt x="1" y="47"/>
                  </a:cubicBezTo>
                  <a:lnTo>
                    <a:pt x="1" y="1724"/>
                  </a:lnTo>
                  <a:cubicBezTo>
                    <a:pt x="1" y="1750"/>
                    <a:pt x="27" y="1771"/>
                    <a:pt x="53" y="1771"/>
                  </a:cubicBezTo>
                  <a:lnTo>
                    <a:pt x="7477" y="1771"/>
                  </a:lnTo>
                  <a:cubicBezTo>
                    <a:pt x="7503" y="1771"/>
                    <a:pt x="7524" y="1750"/>
                    <a:pt x="7524" y="1724"/>
                  </a:cubicBezTo>
                  <a:lnTo>
                    <a:pt x="7524" y="47"/>
                  </a:lnTo>
                  <a:cubicBezTo>
                    <a:pt x="7524" y="21"/>
                    <a:pt x="7503" y="0"/>
                    <a:pt x="7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67"/>
            <p:cNvSpPr/>
            <p:nvPr/>
          </p:nvSpPr>
          <p:spPr>
            <a:xfrm>
              <a:off x="217498" y="3409888"/>
              <a:ext cx="56510" cy="37789"/>
            </a:xfrm>
            <a:custGeom>
              <a:avLst/>
              <a:gdLst/>
              <a:ahLst/>
              <a:cxnLst/>
              <a:rect l="l" t="t" r="r" b="b"/>
              <a:pathLst>
                <a:path w="972" h="650" extrusionOk="0">
                  <a:moveTo>
                    <a:pt x="483" y="1"/>
                  </a:moveTo>
                  <a:cubicBezTo>
                    <a:pt x="218" y="1"/>
                    <a:pt x="0" y="146"/>
                    <a:pt x="0" y="328"/>
                  </a:cubicBezTo>
                  <a:cubicBezTo>
                    <a:pt x="0" y="510"/>
                    <a:pt x="218" y="650"/>
                    <a:pt x="483" y="650"/>
                  </a:cubicBezTo>
                  <a:cubicBezTo>
                    <a:pt x="753" y="650"/>
                    <a:pt x="971" y="510"/>
                    <a:pt x="971" y="328"/>
                  </a:cubicBezTo>
                  <a:cubicBezTo>
                    <a:pt x="971" y="146"/>
                    <a:pt x="753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67"/>
            <p:cNvSpPr/>
            <p:nvPr/>
          </p:nvSpPr>
          <p:spPr>
            <a:xfrm>
              <a:off x="-289001" y="3046525"/>
              <a:ext cx="1004267" cy="1171412"/>
            </a:xfrm>
            <a:custGeom>
              <a:avLst/>
              <a:gdLst/>
              <a:ahLst/>
              <a:cxnLst/>
              <a:rect l="l" t="t" r="r" b="b"/>
              <a:pathLst>
                <a:path w="17274" h="20149" extrusionOk="0">
                  <a:moveTo>
                    <a:pt x="1" y="0"/>
                  </a:moveTo>
                  <a:lnTo>
                    <a:pt x="1" y="20149"/>
                  </a:lnTo>
                  <a:lnTo>
                    <a:pt x="17273" y="20149"/>
                  </a:lnTo>
                  <a:lnTo>
                    <a:pt x="17273" y="0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67"/>
            <p:cNvSpPr/>
            <p:nvPr/>
          </p:nvSpPr>
          <p:spPr>
            <a:xfrm>
              <a:off x="226219" y="2637523"/>
              <a:ext cx="309757" cy="407195"/>
            </a:xfrm>
            <a:custGeom>
              <a:avLst/>
              <a:gdLst/>
              <a:ahLst/>
              <a:cxnLst/>
              <a:rect l="l" t="t" r="r" b="b"/>
              <a:pathLst>
                <a:path w="5328" h="7004" extrusionOk="0">
                  <a:moveTo>
                    <a:pt x="1" y="0"/>
                  </a:moveTo>
                  <a:lnTo>
                    <a:pt x="1" y="7004"/>
                  </a:lnTo>
                  <a:lnTo>
                    <a:pt x="5328" y="7004"/>
                  </a:lnTo>
                  <a:lnTo>
                    <a:pt x="5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67"/>
            <p:cNvSpPr/>
            <p:nvPr/>
          </p:nvSpPr>
          <p:spPr>
            <a:xfrm>
              <a:off x="223545" y="2634500"/>
              <a:ext cx="315163" cy="413241"/>
            </a:xfrm>
            <a:custGeom>
              <a:avLst/>
              <a:gdLst/>
              <a:ahLst/>
              <a:cxnLst/>
              <a:rect l="l" t="t" r="r" b="b"/>
              <a:pathLst>
                <a:path w="5421" h="7108" extrusionOk="0">
                  <a:moveTo>
                    <a:pt x="5327" y="99"/>
                  </a:moveTo>
                  <a:lnTo>
                    <a:pt x="5327" y="7009"/>
                  </a:lnTo>
                  <a:lnTo>
                    <a:pt x="99" y="7009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6"/>
                    <a:pt x="0" y="52"/>
                  </a:cubicBezTo>
                  <a:lnTo>
                    <a:pt x="0" y="7056"/>
                  </a:lnTo>
                  <a:cubicBezTo>
                    <a:pt x="0" y="7082"/>
                    <a:pt x="21" y="7108"/>
                    <a:pt x="47" y="7108"/>
                  </a:cubicBezTo>
                  <a:lnTo>
                    <a:pt x="5374" y="7108"/>
                  </a:lnTo>
                  <a:cubicBezTo>
                    <a:pt x="5400" y="7108"/>
                    <a:pt x="5420" y="7087"/>
                    <a:pt x="5420" y="7061"/>
                  </a:cubicBezTo>
                  <a:lnTo>
                    <a:pt x="5420" y="52"/>
                  </a:lnTo>
                  <a:cubicBezTo>
                    <a:pt x="5420" y="26"/>
                    <a:pt x="5400" y="0"/>
                    <a:pt x="5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67"/>
            <p:cNvSpPr/>
            <p:nvPr/>
          </p:nvSpPr>
          <p:spPr>
            <a:xfrm>
              <a:off x="244358" y="2654732"/>
              <a:ext cx="273537" cy="372778"/>
            </a:xfrm>
            <a:custGeom>
              <a:avLst/>
              <a:gdLst/>
              <a:ahLst/>
              <a:cxnLst/>
              <a:rect l="l" t="t" r="r" b="b"/>
              <a:pathLst>
                <a:path w="4705" h="6412" extrusionOk="0">
                  <a:moveTo>
                    <a:pt x="0" y="0"/>
                  </a:moveTo>
                  <a:lnTo>
                    <a:pt x="0" y="6412"/>
                  </a:lnTo>
                  <a:lnTo>
                    <a:pt x="4704" y="6412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67"/>
            <p:cNvSpPr/>
            <p:nvPr/>
          </p:nvSpPr>
          <p:spPr>
            <a:xfrm>
              <a:off x="241335" y="2652000"/>
              <a:ext cx="279525" cy="378243"/>
            </a:xfrm>
            <a:custGeom>
              <a:avLst/>
              <a:gdLst/>
              <a:ahLst/>
              <a:cxnLst/>
              <a:rect l="l" t="t" r="r" b="b"/>
              <a:pathLst>
                <a:path w="4808" h="6506" extrusionOk="0">
                  <a:moveTo>
                    <a:pt x="4709" y="99"/>
                  </a:moveTo>
                  <a:lnTo>
                    <a:pt x="4709" y="6407"/>
                  </a:lnTo>
                  <a:lnTo>
                    <a:pt x="99" y="6407"/>
                  </a:lnTo>
                  <a:lnTo>
                    <a:pt x="99" y="99"/>
                  </a:lnTo>
                  <a:close/>
                  <a:moveTo>
                    <a:pt x="52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6454"/>
                  </a:lnTo>
                  <a:cubicBezTo>
                    <a:pt x="1" y="6485"/>
                    <a:pt x="21" y="6506"/>
                    <a:pt x="52" y="6506"/>
                  </a:cubicBezTo>
                  <a:lnTo>
                    <a:pt x="4756" y="6506"/>
                  </a:lnTo>
                  <a:cubicBezTo>
                    <a:pt x="4787" y="6506"/>
                    <a:pt x="4808" y="6485"/>
                    <a:pt x="4808" y="6454"/>
                  </a:cubicBezTo>
                  <a:lnTo>
                    <a:pt x="4808" y="47"/>
                  </a:lnTo>
                  <a:cubicBezTo>
                    <a:pt x="4808" y="21"/>
                    <a:pt x="4787" y="0"/>
                    <a:pt x="4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67"/>
            <p:cNvSpPr/>
            <p:nvPr/>
          </p:nvSpPr>
          <p:spPr>
            <a:xfrm>
              <a:off x="535921" y="2637523"/>
              <a:ext cx="17558" cy="407195"/>
            </a:xfrm>
            <a:custGeom>
              <a:avLst/>
              <a:gdLst/>
              <a:ahLst/>
              <a:cxnLst/>
              <a:rect l="l" t="t" r="r" b="b"/>
              <a:pathLst>
                <a:path w="302" h="7004" extrusionOk="0">
                  <a:moveTo>
                    <a:pt x="1" y="0"/>
                  </a:moveTo>
                  <a:lnTo>
                    <a:pt x="1" y="7004"/>
                  </a:lnTo>
                  <a:lnTo>
                    <a:pt x="302" y="7004"/>
                  </a:lnTo>
                  <a:lnTo>
                    <a:pt x="302" y="1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67"/>
            <p:cNvSpPr/>
            <p:nvPr/>
          </p:nvSpPr>
          <p:spPr>
            <a:xfrm>
              <a:off x="532898" y="2634616"/>
              <a:ext cx="23313" cy="413125"/>
            </a:xfrm>
            <a:custGeom>
              <a:avLst/>
              <a:gdLst/>
              <a:ahLst/>
              <a:cxnLst/>
              <a:rect l="l" t="t" r="r" b="b"/>
              <a:pathLst>
                <a:path w="401" h="7106" extrusionOk="0">
                  <a:moveTo>
                    <a:pt x="99" y="123"/>
                  </a:moveTo>
                  <a:lnTo>
                    <a:pt x="302" y="222"/>
                  </a:lnTo>
                  <a:lnTo>
                    <a:pt x="302" y="7007"/>
                  </a:lnTo>
                  <a:lnTo>
                    <a:pt x="99" y="7007"/>
                  </a:lnTo>
                  <a:lnTo>
                    <a:pt x="99" y="123"/>
                  </a:lnTo>
                  <a:close/>
                  <a:moveTo>
                    <a:pt x="50" y="1"/>
                  </a:moveTo>
                  <a:cubicBezTo>
                    <a:pt x="42" y="1"/>
                    <a:pt x="34" y="4"/>
                    <a:pt x="27" y="9"/>
                  </a:cubicBezTo>
                  <a:cubicBezTo>
                    <a:pt x="11" y="14"/>
                    <a:pt x="1" y="35"/>
                    <a:pt x="6" y="50"/>
                  </a:cubicBezTo>
                  <a:lnTo>
                    <a:pt x="6" y="7054"/>
                  </a:lnTo>
                  <a:cubicBezTo>
                    <a:pt x="6" y="7080"/>
                    <a:pt x="27" y="7106"/>
                    <a:pt x="53" y="7106"/>
                  </a:cubicBezTo>
                  <a:lnTo>
                    <a:pt x="349" y="7106"/>
                  </a:lnTo>
                  <a:cubicBezTo>
                    <a:pt x="380" y="7106"/>
                    <a:pt x="400" y="7080"/>
                    <a:pt x="400" y="7054"/>
                  </a:cubicBezTo>
                  <a:lnTo>
                    <a:pt x="400" y="190"/>
                  </a:lnTo>
                  <a:cubicBezTo>
                    <a:pt x="400" y="175"/>
                    <a:pt x="390" y="154"/>
                    <a:pt x="369" y="149"/>
                  </a:cubicBezTo>
                  <a:lnTo>
                    <a:pt x="73" y="9"/>
                  </a:lnTo>
                  <a:cubicBezTo>
                    <a:pt x="66" y="4"/>
                    <a:pt x="58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67"/>
            <p:cNvSpPr/>
            <p:nvPr/>
          </p:nvSpPr>
          <p:spPr>
            <a:xfrm>
              <a:off x="226219" y="2637523"/>
              <a:ext cx="309757" cy="407195"/>
            </a:xfrm>
            <a:custGeom>
              <a:avLst/>
              <a:gdLst/>
              <a:ahLst/>
              <a:cxnLst/>
              <a:rect l="l" t="t" r="r" b="b"/>
              <a:pathLst>
                <a:path w="5328" h="7004" extrusionOk="0">
                  <a:moveTo>
                    <a:pt x="1" y="0"/>
                  </a:moveTo>
                  <a:lnTo>
                    <a:pt x="1" y="7004"/>
                  </a:lnTo>
                  <a:lnTo>
                    <a:pt x="5328" y="7004"/>
                  </a:lnTo>
                  <a:lnTo>
                    <a:pt x="5328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9610"/>
                  </a:schemeClr>
                </a:gs>
                <a:gs pos="100000">
                  <a:schemeClr val="dk2">
                    <a:alpha val="2961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3" name="Google Shape;3253;p67"/>
          <p:cNvGrpSpPr/>
          <p:nvPr/>
        </p:nvGrpSpPr>
        <p:grpSpPr>
          <a:xfrm>
            <a:off x="293942" y="9"/>
            <a:ext cx="932262" cy="2838322"/>
            <a:chOff x="973775" y="2233375"/>
            <a:chExt cx="404575" cy="1231750"/>
          </a:xfrm>
        </p:grpSpPr>
        <p:sp>
          <p:nvSpPr>
            <p:cNvPr id="3254" name="Google Shape;3254;p67"/>
            <p:cNvSpPr/>
            <p:nvPr/>
          </p:nvSpPr>
          <p:spPr>
            <a:xfrm>
              <a:off x="1223875" y="2922850"/>
              <a:ext cx="58575" cy="27925"/>
            </a:xfrm>
            <a:custGeom>
              <a:avLst/>
              <a:gdLst/>
              <a:ahLst/>
              <a:cxnLst/>
              <a:rect l="l" t="t" r="r" b="b"/>
              <a:pathLst>
                <a:path w="2343" h="1117" extrusionOk="0">
                  <a:moveTo>
                    <a:pt x="2332" y="0"/>
                  </a:moveTo>
                  <a:cubicBezTo>
                    <a:pt x="2254" y="5"/>
                    <a:pt x="328" y="151"/>
                    <a:pt x="1" y="1085"/>
                  </a:cubicBezTo>
                  <a:lnTo>
                    <a:pt x="94" y="1116"/>
                  </a:lnTo>
                  <a:cubicBezTo>
                    <a:pt x="401" y="239"/>
                    <a:pt x="2321" y="99"/>
                    <a:pt x="2342" y="99"/>
                  </a:cubicBezTo>
                  <a:lnTo>
                    <a:pt x="2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67"/>
            <p:cNvSpPr/>
            <p:nvPr/>
          </p:nvSpPr>
          <p:spPr>
            <a:xfrm>
              <a:off x="1042425" y="2920900"/>
              <a:ext cx="73225" cy="72050"/>
            </a:xfrm>
            <a:custGeom>
              <a:avLst/>
              <a:gdLst/>
              <a:ahLst/>
              <a:cxnLst/>
              <a:rect l="l" t="t" r="r" b="b"/>
              <a:pathLst>
                <a:path w="2929" h="2882" extrusionOk="0">
                  <a:moveTo>
                    <a:pt x="1" y="0"/>
                  </a:moveTo>
                  <a:lnTo>
                    <a:pt x="1" y="94"/>
                  </a:lnTo>
                  <a:cubicBezTo>
                    <a:pt x="2566" y="120"/>
                    <a:pt x="2835" y="2856"/>
                    <a:pt x="2835" y="2882"/>
                  </a:cubicBezTo>
                  <a:lnTo>
                    <a:pt x="2929" y="2871"/>
                  </a:lnTo>
                  <a:cubicBezTo>
                    <a:pt x="2929" y="2845"/>
                    <a:pt x="2654" y="2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67"/>
            <p:cNvSpPr/>
            <p:nvPr/>
          </p:nvSpPr>
          <p:spPr>
            <a:xfrm>
              <a:off x="975075" y="2993325"/>
              <a:ext cx="102825" cy="45950"/>
            </a:xfrm>
            <a:custGeom>
              <a:avLst/>
              <a:gdLst/>
              <a:ahLst/>
              <a:cxnLst/>
              <a:rect l="l" t="t" r="r" b="b"/>
              <a:pathLst>
                <a:path w="4113" h="1838" extrusionOk="0">
                  <a:moveTo>
                    <a:pt x="2697" y="1"/>
                  </a:moveTo>
                  <a:cubicBezTo>
                    <a:pt x="2373" y="1"/>
                    <a:pt x="2050" y="74"/>
                    <a:pt x="1760" y="208"/>
                  </a:cubicBezTo>
                  <a:cubicBezTo>
                    <a:pt x="1501" y="327"/>
                    <a:pt x="1231" y="478"/>
                    <a:pt x="1059" y="654"/>
                  </a:cubicBezTo>
                  <a:cubicBezTo>
                    <a:pt x="1059" y="654"/>
                    <a:pt x="130" y="789"/>
                    <a:pt x="0" y="1838"/>
                  </a:cubicBezTo>
                  <a:cubicBezTo>
                    <a:pt x="0" y="1838"/>
                    <a:pt x="514" y="1329"/>
                    <a:pt x="1096" y="1329"/>
                  </a:cubicBezTo>
                  <a:cubicBezTo>
                    <a:pt x="1468" y="1329"/>
                    <a:pt x="2219" y="1576"/>
                    <a:pt x="2851" y="1576"/>
                  </a:cubicBezTo>
                  <a:cubicBezTo>
                    <a:pt x="3198" y="1576"/>
                    <a:pt x="3509" y="1502"/>
                    <a:pt x="3702" y="1272"/>
                  </a:cubicBezTo>
                  <a:cubicBezTo>
                    <a:pt x="4112" y="789"/>
                    <a:pt x="4071" y="379"/>
                    <a:pt x="3401" y="125"/>
                  </a:cubicBezTo>
                  <a:cubicBezTo>
                    <a:pt x="3176" y="41"/>
                    <a:pt x="2936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67"/>
            <p:cNvSpPr/>
            <p:nvPr/>
          </p:nvSpPr>
          <p:spPr>
            <a:xfrm>
              <a:off x="973775" y="2992150"/>
              <a:ext cx="102700" cy="48425"/>
            </a:xfrm>
            <a:custGeom>
              <a:avLst/>
              <a:gdLst/>
              <a:ahLst/>
              <a:cxnLst/>
              <a:rect l="l" t="t" r="r" b="b"/>
              <a:pathLst>
                <a:path w="4108" h="1937" extrusionOk="0">
                  <a:moveTo>
                    <a:pt x="2791" y="99"/>
                  </a:moveTo>
                  <a:cubicBezTo>
                    <a:pt x="3011" y="99"/>
                    <a:pt x="3226" y="140"/>
                    <a:pt x="3432" y="218"/>
                  </a:cubicBezTo>
                  <a:cubicBezTo>
                    <a:pt x="3733" y="333"/>
                    <a:pt x="3910" y="478"/>
                    <a:pt x="3956" y="655"/>
                  </a:cubicBezTo>
                  <a:cubicBezTo>
                    <a:pt x="4003" y="836"/>
                    <a:pt x="3920" y="1044"/>
                    <a:pt x="3718" y="1288"/>
                  </a:cubicBezTo>
                  <a:cubicBezTo>
                    <a:pt x="3535" y="1504"/>
                    <a:pt x="3239" y="1574"/>
                    <a:pt x="2905" y="1574"/>
                  </a:cubicBezTo>
                  <a:cubicBezTo>
                    <a:pt x="2556" y="1574"/>
                    <a:pt x="2165" y="1497"/>
                    <a:pt x="1818" y="1428"/>
                  </a:cubicBezTo>
                  <a:cubicBezTo>
                    <a:pt x="1594" y="1376"/>
                    <a:pt x="1371" y="1340"/>
                    <a:pt x="1148" y="1324"/>
                  </a:cubicBezTo>
                  <a:cubicBezTo>
                    <a:pt x="707" y="1324"/>
                    <a:pt x="302" y="1610"/>
                    <a:pt x="120" y="1760"/>
                  </a:cubicBezTo>
                  <a:cubicBezTo>
                    <a:pt x="213" y="1246"/>
                    <a:pt x="608" y="847"/>
                    <a:pt x="1122" y="748"/>
                  </a:cubicBezTo>
                  <a:cubicBezTo>
                    <a:pt x="1132" y="748"/>
                    <a:pt x="1143" y="743"/>
                    <a:pt x="1148" y="732"/>
                  </a:cubicBezTo>
                  <a:cubicBezTo>
                    <a:pt x="1288" y="587"/>
                    <a:pt x="1522" y="442"/>
                    <a:pt x="1833" y="296"/>
                  </a:cubicBezTo>
                  <a:cubicBezTo>
                    <a:pt x="2119" y="166"/>
                    <a:pt x="2435" y="99"/>
                    <a:pt x="2752" y="99"/>
                  </a:cubicBezTo>
                  <a:cubicBezTo>
                    <a:pt x="2765" y="99"/>
                    <a:pt x="2778" y="99"/>
                    <a:pt x="2791" y="99"/>
                  </a:cubicBezTo>
                  <a:close/>
                  <a:moveTo>
                    <a:pt x="2752" y="0"/>
                  </a:moveTo>
                  <a:cubicBezTo>
                    <a:pt x="2429" y="0"/>
                    <a:pt x="2097" y="70"/>
                    <a:pt x="1792" y="208"/>
                  </a:cubicBezTo>
                  <a:cubicBezTo>
                    <a:pt x="1480" y="353"/>
                    <a:pt x="1241" y="504"/>
                    <a:pt x="1091" y="655"/>
                  </a:cubicBezTo>
                  <a:cubicBezTo>
                    <a:pt x="961" y="680"/>
                    <a:pt x="125" y="883"/>
                    <a:pt x="0" y="1880"/>
                  </a:cubicBezTo>
                  <a:cubicBezTo>
                    <a:pt x="0" y="1901"/>
                    <a:pt x="11" y="1921"/>
                    <a:pt x="32" y="1932"/>
                  </a:cubicBezTo>
                  <a:cubicBezTo>
                    <a:pt x="37" y="1932"/>
                    <a:pt x="42" y="1937"/>
                    <a:pt x="52" y="1937"/>
                  </a:cubicBezTo>
                  <a:cubicBezTo>
                    <a:pt x="63" y="1937"/>
                    <a:pt x="78" y="1932"/>
                    <a:pt x="84" y="1921"/>
                  </a:cubicBezTo>
                  <a:cubicBezTo>
                    <a:pt x="89" y="1916"/>
                    <a:pt x="592" y="1423"/>
                    <a:pt x="1148" y="1423"/>
                  </a:cubicBezTo>
                  <a:cubicBezTo>
                    <a:pt x="1366" y="1438"/>
                    <a:pt x="1584" y="1470"/>
                    <a:pt x="1802" y="1522"/>
                  </a:cubicBezTo>
                  <a:cubicBezTo>
                    <a:pt x="2154" y="1592"/>
                    <a:pt x="2550" y="1671"/>
                    <a:pt x="2910" y="1671"/>
                  </a:cubicBezTo>
                  <a:cubicBezTo>
                    <a:pt x="3266" y="1671"/>
                    <a:pt x="3586" y="1593"/>
                    <a:pt x="3790" y="1350"/>
                  </a:cubicBezTo>
                  <a:cubicBezTo>
                    <a:pt x="4019" y="1085"/>
                    <a:pt x="4107" y="841"/>
                    <a:pt x="4050" y="634"/>
                  </a:cubicBezTo>
                  <a:cubicBezTo>
                    <a:pt x="3998" y="421"/>
                    <a:pt x="3801" y="255"/>
                    <a:pt x="3468" y="125"/>
                  </a:cubicBezTo>
                  <a:cubicBezTo>
                    <a:pt x="3245" y="41"/>
                    <a:pt x="3001" y="0"/>
                    <a:pt x="2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67"/>
            <p:cNvSpPr/>
            <p:nvPr/>
          </p:nvSpPr>
          <p:spPr>
            <a:xfrm>
              <a:off x="1001300" y="3004475"/>
              <a:ext cx="47900" cy="8075"/>
            </a:xfrm>
            <a:custGeom>
              <a:avLst/>
              <a:gdLst/>
              <a:ahLst/>
              <a:cxnLst/>
              <a:rect l="l" t="t" r="r" b="b"/>
              <a:pathLst>
                <a:path w="1916" h="323" extrusionOk="0">
                  <a:moveTo>
                    <a:pt x="1023" y="0"/>
                  </a:moveTo>
                  <a:cubicBezTo>
                    <a:pt x="756" y="0"/>
                    <a:pt x="419" y="43"/>
                    <a:pt x="0" y="162"/>
                  </a:cubicBezTo>
                  <a:lnTo>
                    <a:pt x="26" y="255"/>
                  </a:lnTo>
                  <a:cubicBezTo>
                    <a:pt x="437" y="138"/>
                    <a:pt x="764" y="97"/>
                    <a:pt x="1021" y="97"/>
                  </a:cubicBezTo>
                  <a:cubicBezTo>
                    <a:pt x="1620" y="97"/>
                    <a:pt x="1839" y="319"/>
                    <a:pt x="1843" y="322"/>
                  </a:cubicBezTo>
                  <a:lnTo>
                    <a:pt x="1871" y="302"/>
                  </a:lnTo>
                  <a:lnTo>
                    <a:pt x="1871" y="302"/>
                  </a:lnTo>
                  <a:lnTo>
                    <a:pt x="1916" y="260"/>
                  </a:lnTo>
                  <a:cubicBezTo>
                    <a:pt x="1905" y="245"/>
                    <a:pt x="1666" y="0"/>
                    <a:pt x="1023" y="0"/>
                  </a:cubicBezTo>
                  <a:close/>
                  <a:moveTo>
                    <a:pt x="1885" y="291"/>
                  </a:moveTo>
                  <a:lnTo>
                    <a:pt x="1871" y="302"/>
                  </a:lnTo>
                  <a:lnTo>
                    <a:pt x="1871" y="302"/>
                  </a:lnTo>
                  <a:lnTo>
                    <a:pt x="1848" y="322"/>
                  </a:lnTo>
                  <a:lnTo>
                    <a:pt x="1885" y="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67"/>
            <p:cNvSpPr/>
            <p:nvPr/>
          </p:nvSpPr>
          <p:spPr>
            <a:xfrm>
              <a:off x="1125375" y="2910025"/>
              <a:ext cx="98400" cy="66400"/>
            </a:xfrm>
            <a:custGeom>
              <a:avLst/>
              <a:gdLst/>
              <a:ahLst/>
              <a:cxnLst/>
              <a:rect l="l" t="t" r="r" b="b"/>
              <a:pathLst>
                <a:path w="3936" h="2656" extrusionOk="0">
                  <a:moveTo>
                    <a:pt x="2517" y="1"/>
                  </a:moveTo>
                  <a:cubicBezTo>
                    <a:pt x="2208" y="1"/>
                    <a:pt x="1858" y="77"/>
                    <a:pt x="1475" y="285"/>
                  </a:cubicBezTo>
                  <a:cubicBezTo>
                    <a:pt x="0" y="1084"/>
                    <a:pt x="1651" y="1655"/>
                    <a:pt x="1651" y="1655"/>
                  </a:cubicBezTo>
                  <a:cubicBezTo>
                    <a:pt x="1651" y="1655"/>
                    <a:pt x="1366" y="1941"/>
                    <a:pt x="1932" y="2559"/>
                  </a:cubicBezTo>
                  <a:cubicBezTo>
                    <a:pt x="1993" y="2625"/>
                    <a:pt x="2064" y="2655"/>
                    <a:pt x="2143" y="2655"/>
                  </a:cubicBezTo>
                  <a:cubicBezTo>
                    <a:pt x="2792" y="2655"/>
                    <a:pt x="3936" y="627"/>
                    <a:pt x="3936" y="627"/>
                  </a:cubicBezTo>
                  <a:cubicBezTo>
                    <a:pt x="3936" y="627"/>
                    <a:pt x="3397" y="1"/>
                    <a:pt x="2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67"/>
            <p:cNvSpPr/>
            <p:nvPr/>
          </p:nvSpPr>
          <p:spPr>
            <a:xfrm>
              <a:off x="1145225" y="2908850"/>
              <a:ext cx="79850" cy="68775"/>
            </a:xfrm>
            <a:custGeom>
              <a:avLst/>
              <a:gdLst/>
              <a:ahLst/>
              <a:cxnLst/>
              <a:rect l="l" t="t" r="r" b="b"/>
              <a:pathLst>
                <a:path w="3194" h="2751" extrusionOk="0">
                  <a:moveTo>
                    <a:pt x="1730" y="91"/>
                  </a:moveTo>
                  <a:cubicBezTo>
                    <a:pt x="2480" y="91"/>
                    <a:pt x="2968" y="561"/>
                    <a:pt x="3079" y="679"/>
                  </a:cubicBezTo>
                  <a:cubicBezTo>
                    <a:pt x="2939" y="923"/>
                    <a:pt x="1958" y="2585"/>
                    <a:pt x="1382" y="2652"/>
                  </a:cubicBezTo>
                  <a:cubicBezTo>
                    <a:pt x="1371" y="2654"/>
                    <a:pt x="1361" y="2654"/>
                    <a:pt x="1350" y="2654"/>
                  </a:cubicBezTo>
                  <a:cubicBezTo>
                    <a:pt x="1279" y="2654"/>
                    <a:pt x="1215" y="2624"/>
                    <a:pt x="1174" y="2569"/>
                  </a:cubicBezTo>
                  <a:cubicBezTo>
                    <a:pt x="650" y="2003"/>
                    <a:pt x="888" y="1739"/>
                    <a:pt x="894" y="1733"/>
                  </a:cubicBezTo>
                  <a:cubicBezTo>
                    <a:pt x="904" y="1723"/>
                    <a:pt x="909" y="1707"/>
                    <a:pt x="909" y="1692"/>
                  </a:cubicBezTo>
                  <a:cubicBezTo>
                    <a:pt x="904" y="1671"/>
                    <a:pt x="894" y="1661"/>
                    <a:pt x="878" y="1655"/>
                  </a:cubicBezTo>
                  <a:cubicBezTo>
                    <a:pt x="868" y="1650"/>
                    <a:pt x="151" y="1401"/>
                    <a:pt x="120" y="1022"/>
                  </a:cubicBezTo>
                  <a:cubicBezTo>
                    <a:pt x="104" y="814"/>
                    <a:pt x="302" y="596"/>
                    <a:pt x="707" y="373"/>
                  </a:cubicBezTo>
                  <a:cubicBezTo>
                    <a:pt x="1085" y="168"/>
                    <a:pt x="1429" y="91"/>
                    <a:pt x="1730" y="91"/>
                  </a:cubicBezTo>
                  <a:close/>
                  <a:moveTo>
                    <a:pt x="1719" y="1"/>
                  </a:moveTo>
                  <a:cubicBezTo>
                    <a:pt x="1404" y="1"/>
                    <a:pt x="1048" y="79"/>
                    <a:pt x="660" y="290"/>
                  </a:cubicBezTo>
                  <a:cubicBezTo>
                    <a:pt x="219" y="529"/>
                    <a:pt x="1" y="778"/>
                    <a:pt x="21" y="1032"/>
                  </a:cubicBezTo>
                  <a:cubicBezTo>
                    <a:pt x="53" y="1406"/>
                    <a:pt x="598" y="1650"/>
                    <a:pt x="779" y="1723"/>
                  </a:cubicBezTo>
                  <a:cubicBezTo>
                    <a:pt x="717" y="1842"/>
                    <a:pt x="644" y="2143"/>
                    <a:pt x="1101" y="2637"/>
                  </a:cubicBezTo>
                  <a:cubicBezTo>
                    <a:pt x="1164" y="2709"/>
                    <a:pt x="1252" y="2751"/>
                    <a:pt x="1345" y="2751"/>
                  </a:cubicBezTo>
                  <a:cubicBezTo>
                    <a:pt x="1361" y="2751"/>
                    <a:pt x="1376" y="2751"/>
                    <a:pt x="1392" y="2746"/>
                  </a:cubicBezTo>
                  <a:cubicBezTo>
                    <a:pt x="2062" y="2673"/>
                    <a:pt x="3136" y="778"/>
                    <a:pt x="3183" y="695"/>
                  </a:cubicBezTo>
                  <a:cubicBezTo>
                    <a:pt x="3194" y="679"/>
                    <a:pt x="3188" y="659"/>
                    <a:pt x="3178" y="638"/>
                  </a:cubicBezTo>
                  <a:cubicBezTo>
                    <a:pt x="3170" y="630"/>
                    <a:pt x="261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67"/>
            <p:cNvSpPr/>
            <p:nvPr/>
          </p:nvSpPr>
          <p:spPr>
            <a:xfrm>
              <a:off x="1166650" y="2928425"/>
              <a:ext cx="37650" cy="23000"/>
            </a:xfrm>
            <a:custGeom>
              <a:avLst/>
              <a:gdLst/>
              <a:ahLst/>
              <a:cxnLst/>
              <a:rect l="l" t="t" r="r" b="b"/>
              <a:pathLst>
                <a:path w="1506" h="920" extrusionOk="0">
                  <a:moveTo>
                    <a:pt x="1506" y="0"/>
                  </a:moveTo>
                  <a:cubicBezTo>
                    <a:pt x="1506" y="0"/>
                    <a:pt x="561" y="218"/>
                    <a:pt x="0" y="919"/>
                  </a:cubicBezTo>
                  <a:lnTo>
                    <a:pt x="1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67"/>
            <p:cNvSpPr/>
            <p:nvPr/>
          </p:nvSpPr>
          <p:spPr>
            <a:xfrm>
              <a:off x="1165725" y="2927250"/>
              <a:ext cx="38725" cy="24950"/>
            </a:xfrm>
            <a:custGeom>
              <a:avLst/>
              <a:gdLst/>
              <a:ahLst/>
              <a:cxnLst/>
              <a:rect l="l" t="t" r="r" b="b"/>
              <a:pathLst>
                <a:path w="1549" h="998" extrusionOk="0">
                  <a:moveTo>
                    <a:pt x="1527" y="1"/>
                  </a:moveTo>
                  <a:cubicBezTo>
                    <a:pt x="1491" y="11"/>
                    <a:pt x="562" y="229"/>
                    <a:pt x="1" y="935"/>
                  </a:cubicBezTo>
                  <a:lnTo>
                    <a:pt x="74" y="997"/>
                  </a:lnTo>
                  <a:cubicBezTo>
                    <a:pt x="619" y="317"/>
                    <a:pt x="1543" y="94"/>
                    <a:pt x="1548" y="94"/>
                  </a:cubicBezTo>
                  <a:lnTo>
                    <a:pt x="1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67"/>
            <p:cNvSpPr/>
            <p:nvPr/>
          </p:nvSpPr>
          <p:spPr>
            <a:xfrm>
              <a:off x="1208575" y="2934025"/>
              <a:ext cx="102800" cy="46075"/>
            </a:xfrm>
            <a:custGeom>
              <a:avLst/>
              <a:gdLst/>
              <a:ahLst/>
              <a:cxnLst/>
              <a:rect l="l" t="t" r="r" b="b"/>
              <a:pathLst>
                <a:path w="4112" h="1843" extrusionOk="0">
                  <a:moveTo>
                    <a:pt x="1413" y="0"/>
                  </a:moveTo>
                  <a:cubicBezTo>
                    <a:pt x="1174" y="0"/>
                    <a:pt x="935" y="40"/>
                    <a:pt x="711" y="124"/>
                  </a:cubicBezTo>
                  <a:cubicBezTo>
                    <a:pt x="42" y="378"/>
                    <a:pt x="0" y="789"/>
                    <a:pt x="410" y="1271"/>
                  </a:cubicBezTo>
                  <a:cubicBezTo>
                    <a:pt x="603" y="1501"/>
                    <a:pt x="914" y="1575"/>
                    <a:pt x="1261" y="1575"/>
                  </a:cubicBezTo>
                  <a:cubicBezTo>
                    <a:pt x="1893" y="1575"/>
                    <a:pt x="2644" y="1329"/>
                    <a:pt x="3017" y="1329"/>
                  </a:cubicBezTo>
                  <a:cubicBezTo>
                    <a:pt x="3598" y="1329"/>
                    <a:pt x="4112" y="1843"/>
                    <a:pt x="4112" y="1843"/>
                  </a:cubicBezTo>
                  <a:cubicBezTo>
                    <a:pt x="3987" y="789"/>
                    <a:pt x="3053" y="654"/>
                    <a:pt x="3053" y="654"/>
                  </a:cubicBezTo>
                  <a:cubicBezTo>
                    <a:pt x="2882" y="477"/>
                    <a:pt x="2612" y="327"/>
                    <a:pt x="2352" y="207"/>
                  </a:cubicBezTo>
                  <a:cubicBezTo>
                    <a:pt x="2063" y="73"/>
                    <a:pt x="1737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67"/>
            <p:cNvSpPr/>
            <p:nvPr/>
          </p:nvSpPr>
          <p:spPr>
            <a:xfrm>
              <a:off x="1210000" y="2932850"/>
              <a:ext cx="102675" cy="48425"/>
            </a:xfrm>
            <a:custGeom>
              <a:avLst/>
              <a:gdLst/>
              <a:ahLst/>
              <a:cxnLst/>
              <a:rect l="l" t="t" r="r" b="b"/>
              <a:pathLst>
                <a:path w="4107" h="1937" extrusionOk="0">
                  <a:moveTo>
                    <a:pt x="1355" y="97"/>
                  </a:moveTo>
                  <a:cubicBezTo>
                    <a:pt x="1665" y="97"/>
                    <a:pt x="1983" y="165"/>
                    <a:pt x="2274" y="301"/>
                  </a:cubicBezTo>
                  <a:cubicBezTo>
                    <a:pt x="2586" y="441"/>
                    <a:pt x="2819" y="586"/>
                    <a:pt x="2960" y="737"/>
                  </a:cubicBezTo>
                  <a:cubicBezTo>
                    <a:pt x="2965" y="742"/>
                    <a:pt x="2975" y="747"/>
                    <a:pt x="2986" y="747"/>
                  </a:cubicBezTo>
                  <a:cubicBezTo>
                    <a:pt x="3494" y="851"/>
                    <a:pt x="3889" y="1251"/>
                    <a:pt x="3988" y="1760"/>
                  </a:cubicBezTo>
                  <a:cubicBezTo>
                    <a:pt x="3806" y="1609"/>
                    <a:pt x="3406" y="1324"/>
                    <a:pt x="2960" y="1324"/>
                  </a:cubicBezTo>
                  <a:cubicBezTo>
                    <a:pt x="2736" y="1339"/>
                    <a:pt x="2508" y="1376"/>
                    <a:pt x="2290" y="1427"/>
                  </a:cubicBezTo>
                  <a:cubicBezTo>
                    <a:pt x="1941" y="1497"/>
                    <a:pt x="1548" y="1576"/>
                    <a:pt x="1198" y="1576"/>
                  </a:cubicBezTo>
                  <a:cubicBezTo>
                    <a:pt x="866" y="1576"/>
                    <a:pt x="572" y="1505"/>
                    <a:pt x="390" y="1287"/>
                  </a:cubicBezTo>
                  <a:cubicBezTo>
                    <a:pt x="187" y="1048"/>
                    <a:pt x="104" y="836"/>
                    <a:pt x="151" y="659"/>
                  </a:cubicBezTo>
                  <a:cubicBezTo>
                    <a:pt x="198" y="477"/>
                    <a:pt x="374" y="332"/>
                    <a:pt x="675" y="218"/>
                  </a:cubicBezTo>
                  <a:cubicBezTo>
                    <a:pt x="887" y="137"/>
                    <a:pt x="1118" y="97"/>
                    <a:pt x="1355" y="97"/>
                  </a:cubicBezTo>
                  <a:close/>
                  <a:moveTo>
                    <a:pt x="1359" y="1"/>
                  </a:moveTo>
                  <a:cubicBezTo>
                    <a:pt x="1109" y="1"/>
                    <a:pt x="863" y="44"/>
                    <a:pt x="639" y="130"/>
                  </a:cubicBezTo>
                  <a:cubicBezTo>
                    <a:pt x="307" y="254"/>
                    <a:pt x="115" y="425"/>
                    <a:pt x="57" y="633"/>
                  </a:cubicBezTo>
                  <a:cubicBezTo>
                    <a:pt x="0" y="841"/>
                    <a:pt x="89" y="1085"/>
                    <a:pt x="317" y="1350"/>
                  </a:cubicBezTo>
                  <a:cubicBezTo>
                    <a:pt x="521" y="1593"/>
                    <a:pt x="841" y="1671"/>
                    <a:pt x="1198" y="1671"/>
                  </a:cubicBezTo>
                  <a:cubicBezTo>
                    <a:pt x="1558" y="1671"/>
                    <a:pt x="1956" y="1591"/>
                    <a:pt x="2311" y="1521"/>
                  </a:cubicBezTo>
                  <a:cubicBezTo>
                    <a:pt x="2523" y="1469"/>
                    <a:pt x="2741" y="1438"/>
                    <a:pt x="2960" y="1422"/>
                  </a:cubicBezTo>
                  <a:cubicBezTo>
                    <a:pt x="3515" y="1422"/>
                    <a:pt x="4019" y="1915"/>
                    <a:pt x="4024" y="1921"/>
                  </a:cubicBezTo>
                  <a:cubicBezTo>
                    <a:pt x="4029" y="1931"/>
                    <a:pt x="4045" y="1936"/>
                    <a:pt x="4055" y="1936"/>
                  </a:cubicBezTo>
                  <a:cubicBezTo>
                    <a:pt x="4065" y="1936"/>
                    <a:pt x="4071" y="1936"/>
                    <a:pt x="4081" y="1931"/>
                  </a:cubicBezTo>
                  <a:cubicBezTo>
                    <a:pt x="4097" y="1921"/>
                    <a:pt x="4107" y="1900"/>
                    <a:pt x="4107" y="1879"/>
                  </a:cubicBezTo>
                  <a:cubicBezTo>
                    <a:pt x="3982" y="882"/>
                    <a:pt x="3146" y="680"/>
                    <a:pt x="3017" y="654"/>
                  </a:cubicBezTo>
                  <a:cubicBezTo>
                    <a:pt x="2866" y="503"/>
                    <a:pt x="2632" y="353"/>
                    <a:pt x="2316" y="213"/>
                  </a:cubicBezTo>
                  <a:cubicBezTo>
                    <a:pt x="2014" y="72"/>
                    <a:pt x="1683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67"/>
            <p:cNvSpPr/>
            <p:nvPr/>
          </p:nvSpPr>
          <p:spPr>
            <a:xfrm>
              <a:off x="1238150" y="2946325"/>
              <a:ext cx="46750" cy="6125"/>
            </a:xfrm>
            <a:custGeom>
              <a:avLst/>
              <a:gdLst/>
              <a:ahLst/>
              <a:cxnLst/>
              <a:rect l="l" t="t" r="r" b="b"/>
              <a:pathLst>
                <a:path w="1870" h="245" extrusionOk="0">
                  <a:moveTo>
                    <a:pt x="859" y="1"/>
                  </a:moveTo>
                  <a:cubicBezTo>
                    <a:pt x="227" y="1"/>
                    <a:pt x="1" y="245"/>
                    <a:pt x="1" y="245"/>
                  </a:cubicBezTo>
                  <a:lnTo>
                    <a:pt x="1870" y="162"/>
                  </a:lnTo>
                  <a:cubicBezTo>
                    <a:pt x="1454" y="43"/>
                    <a:pt x="1122" y="1"/>
                    <a:pt x="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67"/>
            <p:cNvSpPr/>
            <p:nvPr/>
          </p:nvSpPr>
          <p:spPr>
            <a:xfrm>
              <a:off x="1237250" y="2945150"/>
              <a:ext cx="47925" cy="8075"/>
            </a:xfrm>
            <a:custGeom>
              <a:avLst/>
              <a:gdLst/>
              <a:ahLst/>
              <a:cxnLst/>
              <a:rect l="l" t="t" r="r" b="b"/>
              <a:pathLst>
                <a:path w="1917" h="323" extrusionOk="0">
                  <a:moveTo>
                    <a:pt x="893" y="1"/>
                  </a:moveTo>
                  <a:cubicBezTo>
                    <a:pt x="252" y="1"/>
                    <a:pt x="15" y="244"/>
                    <a:pt x="1" y="255"/>
                  </a:cubicBezTo>
                  <a:lnTo>
                    <a:pt x="73" y="323"/>
                  </a:lnTo>
                  <a:cubicBezTo>
                    <a:pt x="77" y="319"/>
                    <a:pt x="296" y="97"/>
                    <a:pt x="895" y="97"/>
                  </a:cubicBezTo>
                  <a:cubicBezTo>
                    <a:pt x="1152" y="97"/>
                    <a:pt x="1480" y="138"/>
                    <a:pt x="1890" y="255"/>
                  </a:cubicBezTo>
                  <a:lnTo>
                    <a:pt x="1916" y="162"/>
                  </a:lnTo>
                  <a:cubicBezTo>
                    <a:pt x="1496" y="43"/>
                    <a:pt x="1160" y="1"/>
                    <a:pt x="8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67"/>
            <p:cNvSpPr/>
            <p:nvPr/>
          </p:nvSpPr>
          <p:spPr>
            <a:xfrm>
              <a:off x="1274250" y="2896000"/>
              <a:ext cx="102800" cy="45950"/>
            </a:xfrm>
            <a:custGeom>
              <a:avLst/>
              <a:gdLst/>
              <a:ahLst/>
              <a:cxnLst/>
              <a:rect l="l" t="t" r="r" b="b"/>
              <a:pathLst>
                <a:path w="4112" h="1838" extrusionOk="0">
                  <a:moveTo>
                    <a:pt x="1413" y="0"/>
                  </a:moveTo>
                  <a:cubicBezTo>
                    <a:pt x="1174" y="0"/>
                    <a:pt x="935" y="40"/>
                    <a:pt x="711" y="124"/>
                  </a:cubicBezTo>
                  <a:cubicBezTo>
                    <a:pt x="42" y="378"/>
                    <a:pt x="0" y="788"/>
                    <a:pt x="410" y="1271"/>
                  </a:cubicBezTo>
                  <a:cubicBezTo>
                    <a:pt x="603" y="1501"/>
                    <a:pt x="914" y="1575"/>
                    <a:pt x="1261" y="1575"/>
                  </a:cubicBezTo>
                  <a:cubicBezTo>
                    <a:pt x="1893" y="1575"/>
                    <a:pt x="2644" y="1328"/>
                    <a:pt x="3017" y="1328"/>
                  </a:cubicBezTo>
                  <a:cubicBezTo>
                    <a:pt x="3598" y="1328"/>
                    <a:pt x="4112" y="1837"/>
                    <a:pt x="4112" y="1837"/>
                  </a:cubicBezTo>
                  <a:cubicBezTo>
                    <a:pt x="3982" y="788"/>
                    <a:pt x="3053" y="653"/>
                    <a:pt x="3053" y="653"/>
                  </a:cubicBezTo>
                  <a:cubicBezTo>
                    <a:pt x="2882" y="477"/>
                    <a:pt x="2612" y="326"/>
                    <a:pt x="2352" y="207"/>
                  </a:cubicBezTo>
                  <a:cubicBezTo>
                    <a:pt x="2063" y="73"/>
                    <a:pt x="1737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67"/>
            <p:cNvSpPr/>
            <p:nvPr/>
          </p:nvSpPr>
          <p:spPr>
            <a:xfrm>
              <a:off x="1275675" y="2894800"/>
              <a:ext cx="102675" cy="48300"/>
            </a:xfrm>
            <a:custGeom>
              <a:avLst/>
              <a:gdLst/>
              <a:ahLst/>
              <a:cxnLst/>
              <a:rect l="l" t="t" r="r" b="b"/>
              <a:pathLst>
                <a:path w="4107" h="1932" extrusionOk="0">
                  <a:moveTo>
                    <a:pt x="1359" y="97"/>
                  </a:moveTo>
                  <a:cubicBezTo>
                    <a:pt x="1667" y="97"/>
                    <a:pt x="1984" y="165"/>
                    <a:pt x="2274" y="297"/>
                  </a:cubicBezTo>
                  <a:cubicBezTo>
                    <a:pt x="2586" y="442"/>
                    <a:pt x="2819" y="587"/>
                    <a:pt x="2960" y="733"/>
                  </a:cubicBezTo>
                  <a:cubicBezTo>
                    <a:pt x="2965" y="743"/>
                    <a:pt x="2975" y="748"/>
                    <a:pt x="2985" y="748"/>
                  </a:cubicBezTo>
                  <a:cubicBezTo>
                    <a:pt x="3494" y="847"/>
                    <a:pt x="3889" y="1247"/>
                    <a:pt x="3987" y="1755"/>
                  </a:cubicBezTo>
                  <a:cubicBezTo>
                    <a:pt x="3806" y="1605"/>
                    <a:pt x="3406" y="1324"/>
                    <a:pt x="2960" y="1324"/>
                  </a:cubicBezTo>
                  <a:cubicBezTo>
                    <a:pt x="2736" y="1340"/>
                    <a:pt x="2508" y="1371"/>
                    <a:pt x="2290" y="1423"/>
                  </a:cubicBezTo>
                  <a:cubicBezTo>
                    <a:pt x="1941" y="1495"/>
                    <a:pt x="1548" y="1574"/>
                    <a:pt x="1198" y="1574"/>
                  </a:cubicBezTo>
                  <a:cubicBezTo>
                    <a:pt x="866" y="1574"/>
                    <a:pt x="572" y="1503"/>
                    <a:pt x="390" y="1288"/>
                  </a:cubicBezTo>
                  <a:cubicBezTo>
                    <a:pt x="187" y="1044"/>
                    <a:pt x="104" y="836"/>
                    <a:pt x="151" y="655"/>
                  </a:cubicBezTo>
                  <a:cubicBezTo>
                    <a:pt x="198" y="478"/>
                    <a:pt x="374" y="333"/>
                    <a:pt x="675" y="219"/>
                  </a:cubicBezTo>
                  <a:cubicBezTo>
                    <a:pt x="888" y="137"/>
                    <a:pt x="1121" y="97"/>
                    <a:pt x="1359" y="97"/>
                  </a:cubicBezTo>
                  <a:close/>
                  <a:moveTo>
                    <a:pt x="1355" y="0"/>
                  </a:moveTo>
                  <a:cubicBezTo>
                    <a:pt x="1106" y="0"/>
                    <a:pt x="862" y="42"/>
                    <a:pt x="639" y="125"/>
                  </a:cubicBezTo>
                  <a:cubicBezTo>
                    <a:pt x="307" y="250"/>
                    <a:pt x="109" y="421"/>
                    <a:pt x="57" y="634"/>
                  </a:cubicBezTo>
                  <a:cubicBezTo>
                    <a:pt x="0" y="842"/>
                    <a:pt x="89" y="1080"/>
                    <a:pt x="317" y="1350"/>
                  </a:cubicBezTo>
                  <a:cubicBezTo>
                    <a:pt x="521" y="1593"/>
                    <a:pt x="841" y="1672"/>
                    <a:pt x="1198" y="1672"/>
                  </a:cubicBezTo>
                  <a:cubicBezTo>
                    <a:pt x="1558" y="1672"/>
                    <a:pt x="1956" y="1592"/>
                    <a:pt x="2311" y="1522"/>
                  </a:cubicBezTo>
                  <a:cubicBezTo>
                    <a:pt x="2523" y="1470"/>
                    <a:pt x="2741" y="1439"/>
                    <a:pt x="2960" y="1423"/>
                  </a:cubicBezTo>
                  <a:cubicBezTo>
                    <a:pt x="3515" y="1423"/>
                    <a:pt x="4019" y="1916"/>
                    <a:pt x="4024" y="1922"/>
                  </a:cubicBezTo>
                  <a:cubicBezTo>
                    <a:pt x="4029" y="1927"/>
                    <a:pt x="4045" y="1932"/>
                    <a:pt x="4055" y="1932"/>
                  </a:cubicBezTo>
                  <a:cubicBezTo>
                    <a:pt x="4065" y="1932"/>
                    <a:pt x="4071" y="1932"/>
                    <a:pt x="4076" y="1927"/>
                  </a:cubicBezTo>
                  <a:cubicBezTo>
                    <a:pt x="4097" y="1922"/>
                    <a:pt x="4107" y="1901"/>
                    <a:pt x="4107" y="1880"/>
                  </a:cubicBezTo>
                  <a:cubicBezTo>
                    <a:pt x="3982" y="883"/>
                    <a:pt x="3146" y="681"/>
                    <a:pt x="3017" y="655"/>
                  </a:cubicBezTo>
                  <a:cubicBezTo>
                    <a:pt x="2866" y="504"/>
                    <a:pt x="2632" y="354"/>
                    <a:pt x="2316" y="208"/>
                  </a:cubicBezTo>
                  <a:cubicBezTo>
                    <a:pt x="2011" y="70"/>
                    <a:pt x="1679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67"/>
            <p:cNvSpPr/>
            <p:nvPr/>
          </p:nvSpPr>
          <p:spPr>
            <a:xfrm>
              <a:off x="1303825" y="2908275"/>
              <a:ext cx="46750" cy="6025"/>
            </a:xfrm>
            <a:custGeom>
              <a:avLst/>
              <a:gdLst/>
              <a:ahLst/>
              <a:cxnLst/>
              <a:rect l="l" t="t" r="r" b="b"/>
              <a:pathLst>
                <a:path w="1870" h="241" extrusionOk="0">
                  <a:moveTo>
                    <a:pt x="853" y="1"/>
                  </a:moveTo>
                  <a:cubicBezTo>
                    <a:pt x="225" y="1"/>
                    <a:pt x="1" y="240"/>
                    <a:pt x="1" y="240"/>
                  </a:cubicBezTo>
                  <a:lnTo>
                    <a:pt x="1870" y="162"/>
                  </a:lnTo>
                  <a:cubicBezTo>
                    <a:pt x="1451" y="43"/>
                    <a:pt x="1117" y="1"/>
                    <a:pt x="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67"/>
            <p:cNvSpPr/>
            <p:nvPr/>
          </p:nvSpPr>
          <p:spPr>
            <a:xfrm>
              <a:off x="1302925" y="2907050"/>
              <a:ext cx="47925" cy="8150"/>
            </a:xfrm>
            <a:custGeom>
              <a:avLst/>
              <a:gdLst/>
              <a:ahLst/>
              <a:cxnLst/>
              <a:rect l="l" t="t" r="r" b="b"/>
              <a:pathLst>
                <a:path w="1917" h="326" extrusionOk="0">
                  <a:moveTo>
                    <a:pt x="887" y="0"/>
                  </a:moveTo>
                  <a:cubicBezTo>
                    <a:pt x="251" y="0"/>
                    <a:pt x="15" y="244"/>
                    <a:pt x="1" y="258"/>
                  </a:cubicBezTo>
                  <a:lnTo>
                    <a:pt x="73" y="326"/>
                  </a:lnTo>
                  <a:cubicBezTo>
                    <a:pt x="77" y="322"/>
                    <a:pt x="296" y="100"/>
                    <a:pt x="895" y="100"/>
                  </a:cubicBezTo>
                  <a:cubicBezTo>
                    <a:pt x="1152" y="100"/>
                    <a:pt x="1480" y="141"/>
                    <a:pt x="1890" y="258"/>
                  </a:cubicBezTo>
                  <a:lnTo>
                    <a:pt x="1916" y="165"/>
                  </a:lnTo>
                  <a:cubicBezTo>
                    <a:pt x="1493" y="43"/>
                    <a:pt x="1155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67"/>
            <p:cNvSpPr/>
            <p:nvPr/>
          </p:nvSpPr>
          <p:spPr>
            <a:xfrm>
              <a:off x="1132000" y="2880975"/>
              <a:ext cx="75025" cy="45575"/>
            </a:xfrm>
            <a:custGeom>
              <a:avLst/>
              <a:gdLst/>
              <a:ahLst/>
              <a:cxnLst/>
              <a:rect l="l" t="t" r="r" b="b"/>
              <a:pathLst>
                <a:path w="3001" h="1823" extrusionOk="0">
                  <a:moveTo>
                    <a:pt x="2035" y="1"/>
                  </a:moveTo>
                  <a:cubicBezTo>
                    <a:pt x="1791" y="1"/>
                    <a:pt x="1651" y="92"/>
                    <a:pt x="1651" y="92"/>
                  </a:cubicBezTo>
                  <a:cubicBezTo>
                    <a:pt x="1562" y="77"/>
                    <a:pt x="1473" y="70"/>
                    <a:pt x="1383" y="70"/>
                  </a:cubicBezTo>
                  <a:cubicBezTo>
                    <a:pt x="1253" y="70"/>
                    <a:pt x="1123" y="85"/>
                    <a:pt x="997" y="112"/>
                  </a:cubicBezTo>
                  <a:cubicBezTo>
                    <a:pt x="592" y="190"/>
                    <a:pt x="260" y="450"/>
                    <a:pt x="145" y="839"/>
                  </a:cubicBezTo>
                  <a:cubicBezTo>
                    <a:pt x="0" y="1348"/>
                    <a:pt x="270" y="1654"/>
                    <a:pt x="810" y="1800"/>
                  </a:cubicBezTo>
                  <a:cubicBezTo>
                    <a:pt x="867" y="1815"/>
                    <a:pt x="922" y="1823"/>
                    <a:pt x="974" y="1823"/>
                  </a:cubicBezTo>
                  <a:cubicBezTo>
                    <a:pt x="1579" y="1823"/>
                    <a:pt x="1850" y="843"/>
                    <a:pt x="2108" y="585"/>
                  </a:cubicBezTo>
                  <a:cubicBezTo>
                    <a:pt x="2261" y="434"/>
                    <a:pt x="2513" y="400"/>
                    <a:pt x="2711" y="400"/>
                  </a:cubicBezTo>
                  <a:cubicBezTo>
                    <a:pt x="2875" y="400"/>
                    <a:pt x="3001" y="424"/>
                    <a:pt x="3001" y="424"/>
                  </a:cubicBezTo>
                  <a:cubicBezTo>
                    <a:pt x="2605" y="86"/>
                    <a:pt x="2271" y="1"/>
                    <a:pt x="20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67"/>
            <p:cNvSpPr/>
            <p:nvPr/>
          </p:nvSpPr>
          <p:spPr>
            <a:xfrm>
              <a:off x="1132900" y="2879750"/>
              <a:ext cx="75425" cy="48050"/>
            </a:xfrm>
            <a:custGeom>
              <a:avLst/>
              <a:gdLst/>
              <a:ahLst/>
              <a:cxnLst/>
              <a:rect l="l" t="t" r="r" b="b"/>
              <a:pathLst>
                <a:path w="3017" h="1922" extrusionOk="0">
                  <a:moveTo>
                    <a:pt x="1999" y="107"/>
                  </a:moveTo>
                  <a:cubicBezTo>
                    <a:pt x="2199" y="107"/>
                    <a:pt x="2473" y="171"/>
                    <a:pt x="2799" y="411"/>
                  </a:cubicBezTo>
                  <a:cubicBezTo>
                    <a:pt x="2760" y="408"/>
                    <a:pt x="2716" y="406"/>
                    <a:pt x="2669" y="406"/>
                  </a:cubicBezTo>
                  <a:cubicBezTo>
                    <a:pt x="2466" y="406"/>
                    <a:pt x="2205" y="443"/>
                    <a:pt x="2041" y="608"/>
                  </a:cubicBezTo>
                  <a:cubicBezTo>
                    <a:pt x="1937" y="727"/>
                    <a:pt x="1849" y="862"/>
                    <a:pt x="1781" y="1008"/>
                  </a:cubicBezTo>
                  <a:cubicBezTo>
                    <a:pt x="1577" y="1374"/>
                    <a:pt x="1327" y="1827"/>
                    <a:pt x="936" y="1827"/>
                  </a:cubicBezTo>
                  <a:cubicBezTo>
                    <a:pt x="889" y="1827"/>
                    <a:pt x="841" y="1821"/>
                    <a:pt x="790" y="1807"/>
                  </a:cubicBezTo>
                  <a:cubicBezTo>
                    <a:pt x="488" y="1724"/>
                    <a:pt x="286" y="1594"/>
                    <a:pt x="193" y="1423"/>
                  </a:cubicBezTo>
                  <a:cubicBezTo>
                    <a:pt x="109" y="1278"/>
                    <a:pt x="99" y="1106"/>
                    <a:pt x="161" y="904"/>
                  </a:cubicBezTo>
                  <a:cubicBezTo>
                    <a:pt x="260" y="546"/>
                    <a:pt x="566" y="286"/>
                    <a:pt x="971" y="208"/>
                  </a:cubicBezTo>
                  <a:cubicBezTo>
                    <a:pt x="1101" y="182"/>
                    <a:pt x="1231" y="172"/>
                    <a:pt x="1366" y="167"/>
                  </a:cubicBezTo>
                  <a:cubicBezTo>
                    <a:pt x="1444" y="167"/>
                    <a:pt x="1527" y="177"/>
                    <a:pt x="1605" y="198"/>
                  </a:cubicBezTo>
                  <a:cubicBezTo>
                    <a:pt x="1615" y="198"/>
                    <a:pt x="1631" y="198"/>
                    <a:pt x="1641" y="187"/>
                  </a:cubicBezTo>
                  <a:cubicBezTo>
                    <a:pt x="1644" y="187"/>
                    <a:pt x="1774" y="107"/>
                    <a:pt x="1999" y="107"/>
                  </a:cubicBezTo>
                  <a:close/>
                  <a:moveTo>
                    <a:pt x="1998" y="1"/>
                  </a:moveTo>
                  <a:cubicBezTo>
                    <a:pt x="1790" y="1"/>
                    <a:pt x="1652" y="65"/>
                    <a:pt x="1605" y="94"/>
                  </a:cubicBezTo>
                  <a:cubicBezTo>
                    <a:pt x="1516" y="79"/>
                    <a:pt x="1426" y="72"/>
                    <a:pt x="1337" y="72"/>
                  </a:cubicBezTo>
                  <a:cubicBezTo>
                    <a:pt x="1206" y="72"/>
                    <a:pt x="1077" y="87"/>
                    <a:pt x="951" y="115"/>
                  </a:cubicBezTo>
                  <a:cubicBezTo>
                    <a:pt x="509" y="198"/>
                    <a:pt x="177" y="488"/>
                    <a:pt x="68" y="878"/>
                  </a:cubicBezTo>
                  <a:cubicBezTo>
                    <a:pt x="0" y="1101"/>
                    <a:pt x="11" y="1303"/>
                    <a:pt x="104" y="1464"/>
                  </a:cubicBezTo>
                  <a:cubicBezTo>
                    <a:pt x="218" y="1662"/>
                    <a:pt x="437" y="1807"/>
                    <a:pt x="764" y="1895"/>
                  </a:cubicBezTo>
                  <a:cubicBezTo>
                    <a:pt x="821" y="1911"/>
                    <a:pt x="878" y="1921"/>
                    <a:pt x="940" y="1921"/>
                  </a:cubicBezTo>
                  <a:cubicBezTo>
                    <a:pt x="1387" y="1921"/>
                    <a:pt x="1662" y="1423"/>
                    <a:pt x="1869" y="1049"/>
                  </a:cubicBezTo>
                  <a:cubicBezTo>
                    <a:pt x="1932" y="914"/>
                    <a:pt x="2015" y="784"/>
                    <a:pt x="2108" y="670"/>
                  </a:cubicBezTo>
                  <a:cubicBezTo>
                    <a:pt x="2248" y="530"/>
                    <a:pt x="2489" y="499"/>
                    <a:pt x="2678" y="499"/>
                  </a:cubicBezTo>
                  <a:cubicBezTo>
                    <a:pt x="2832" y="499"/>
                    <a:pt x="2952" y="520"/>
                    <a:pt x="2955" y="520"/>
                  </a:cubicBezTo>
                  <a:cubicBezTo>
                    <a:pt x="2958" y="520"/>
                    <a:pt x="2962" y="521"/>
                    <a:pt x="2965" y="521"/>
                  </a:cubicBezTo>
                  <a:cubicBezTo>
                    <a:pt x="2982" y="521"/>
                    <a:pt x="2998" y="511"/>
                    <a:pt x="3006" y="494"/>
                  </a:cubicBezTo>
                  <a:cubicBezTo>
                    <a:pt x="3017" y="473"/>
                    <a:pt x="3012" y="452"/>
                    <a:pt x="2991" y="436"/>
                  </a:cubicBezTo>
                  <a:cubicBezTo>
                    <a:pt x="2586" y="91"/>
                    <a:pt x="2244" y="1"/>
                    <a:pt x="1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67"/>
            <p:cNvSpPr/>
            <p:nvPr/>
          </p:nvSpPr>
          <p:spPr>
            <a:xfrm>
              <a:off x="1147825" y="2882225"/>
              <a:ext cx="25850" cy="25200"/>
            </a:xfrm>
            <a:custGeom>
              <a:avLst/>
              <a:gdLst/>
              <a:ahLst/>
              <a:cxnLst/>
              <a:rect l="l" t="t" r="r" b="b"/>
              <a:pathLst>
                <a:path w="1034" h="1008" extrusionOk="0">
                  <a:moveTo>
                    <a:pt x="997" y="0"/>
                  </a:moveTo>
                  <a:cubicBezTo>
                    <a:pt x="0" y="405"/>
                    <a:pt x="120" y="981"/>
                    <a:pt x="125" y="1007"/>
                  </a:cubicBezTo>
                  <a:lnTo>
                    <a:pt x="219" y="986"/>
                  </a:lnTo>
                  <a:cubicBezTo>
                    <a:pt x="213" y="966"/>
                    <a:pt x="120" y="462"/>
                    <a:pt x="1034" y="88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67"/>
            <p:cNvSpPr/>
            <p:nvPr/>
          </p:nvSpPr>
          <p:spPr>
            <a:xfrm>
              <a:off x="1115125" y="2922325"/>
              <a:ext cx="29750" cy="55575"/>
            </a:xfrm>
            <a:custGeom>
              <a:avLst/>
              <a:gdLst/>
              <a:ahLst/>
              <a:cxnLst/>
              <a:rect l="l" t="t" r="r" b="b"/>
              <a:pathLst>
                <a:path w="1190" h="2223" extrusionOk="0">
                  <a:moveTo>
                    <a:pt x="1132" y="0"/>
                  </a:moveTo>
                  <a:cubicBezTo>
                    <a:pt x="1122" y="11"/>
                    <a:pt x="0" y="826"/>
                    <a:pt x="795" y="2222"/>
                  </a:cubicBezTo>
                  <a:lnTo>
                    <a:pt x="883" y="2176"/>
                  </a:lnTo>
                  <a:cubicBezTo>
                    <a:pt x="130" y="857"/>
                    <a:pt x="1148" y="114"/>
                    <a:pt x="1189" y="83"/>
                  </a:cubicBezTo>
                  <a:lnTo>
                    <a:pt x="11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67"/>
            <p:cNvSpPr/>
            <p:nvPr/>
          </p:nvSpPr>
          <p:spPr>
            <a:xfrm>
              <a:off x="1007775" y="2898000"/>
              <a:ext cx="76350" cy="52750"/>
            </a:xfrm>
            <a:custGeom>
              <a:avLst/>
              <a:gdLst/>
              <a:ahLst/>
              <a:cxnLst/>
              <a:rect l="l" t="t" r="r" b="b"/>
              <a:pathLst>
                <a:path w="3054" h="2110" extrusionOk="0">
                  <a:moveTo>
                    <a:pt x="1660" y="1"/>
                  </a:moveTo>
                  <a:cubicBezTo>
                    <a:pt x="1523" y="1"/>
                    <a:pt x="1348" y="56"/>
                    <a:pt x="1127" y="194"/>
                  </a:cubicBezTo>
                  <a:cubicBezTo>
                    <a:pt x="1" y="895"/>
                    <a:pt x="608" y="2105"/>
                    <a:pt x="608" y="2105"/>
                  </a:cubicBezTo>
                  <a:cubicBezTo>
                    <a:pt x="608" y="2105"/>
                    <a:pt x="725" y="2109"/>
                    <a:pt x="905" y="2109"/>
                  </a:cubicBezTo>
                  <a:cubicBezTo>
                    <a:pt x="1560" y="2109"/>
                    <a:pt x="3054" y="2052"/>
                    <a:pt x="2809" y="1518"/>
                  </a:cubicBezTo>
                  <a:cubicBezTo>
                    <a:pt x="2552" y="970"/>
                    <a:pt x="2291" y="919"/>
                    <a:pt x="2203" y="919"/>
                  </a:cubicBezTo>
                  <a:cubicBezTo>
                    <a:pt x="2182" y="919"/>
                    <a:pt x="2171" y="921"/>
                    <a:pt x="2171" y="921"/>
                  </a:cubicBezTo>
                  <a:cubicBezTo>
                    <a:pt x="2171" y="921"/>
                    <a:pt x="2221" y="1"/>
                    <a:pt x="1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67"/>
            <p:cNvSpPr/>
            <p:nvPr/>
          </p:nvSpPr>
          <p:spPr>
            <a:xfrm>
              <a:off x="1006750" y="2896775"/>
              <a:ext cx="73600" cy="55150"/>
            </a:xfrm>
            <a:custGeom>
              <a:avLst/>
              <a:gdLst/>
              <a:ahLst/>
              <a:cxnLst/>
              <a:rect l="l" t="t" r="r" b="b"/>
              <a:pathLst>
                <a:path w="2944" h="2206" extrusionOk="0">
                  <a:moveTo>
                    <a:pt x="1700" y="98"/>
                  </a:moveTo>
                  <a:cubicBezTo>
                    <a:pt x="1769" y="98"/>
                    <a:pt x="1831" y="114"/>
                    <a:pt x="1885" y="145"/>
                  </a:cubicBezTo>
                  <a:cubicBezTo>
                    <a:pt x="2191" y="327"/>
                    <a:pt x="2165" y="965"/>
                    <a:pt x="2165" y="970"/>
                  </a:cubicBezTo>
                  <a:cubicBezTo>
                    <a:pt x="2160" y="986"/>
                    <a:pt x="2170" y="1001"/>
                    <a:pt x="2181" y="1007"/>
                  </a:cubicBezTo>
                  <a:cubicBezTo>
                    <a:pt x="2188" y="1014"/>
                    <a:pt x="2199" y="1019"/>
                    <a:pt x="2210" y="1019"/>
                  </a:cubicBezTo>
                  <a:cubicBezTo>
                    <a:pt x="2214" y="1019"/>
                    <a:pt x="2218" y="1018"/>
                    <a:pt x="2222" y="1017"/>
                  </a:cubicBezTo>
                  <a:cubicBezTo>
                    <a:pt x="2223" y="1017"/>
                    <a:pt x="2229" y="1016"/>
                    <a:pt x="2241" y="1016"/>
                  </a:cubicBezTo>
                  <a:cubicBezTo>
                    <a:pt x="2310" y="1016"/>
                    <a:pt x="2560" y="1054"/>
                    <a:pt x="2809" y="1588"/>
                  </a:cubicBezTo>
                  <a:cubicBezTo>
                    <a:pt x="2840" y="1645"/>
                    <a:pt x="2835" y="1713"/>
                    <a:pt x="2804" y="1770"/>
                  </a:cubicBezTo>
                  <a:cubicBezTo>
                    <a:pt x="2618" y="2044"/>
                    <a:pt x="1605" y="2107"/>
                    <a:pt x="972" y="2107"/>
                  </a:cubicBezTo>
                  <a:cubicBezTo>
                    <a:pt x="861" y="2107"/>
                    <a:pt x="761" y="2105"/>
                    <a:pt x="680" y="2102"/>
                  </a:cubicBezTo>
                  <a:cubicBezTo>
                    <a:pt x="597" y="1926"/>
                    <a:pt x="197" y="908"/>
                    <a:pt x="1194" y="285"/>
                  </a:cubicBezTo>
                  <a:cubicBezTo>
                    <a:pt x="1391" y="160"/>
                    <a:pt x="1561" y="98"/>
                    <a:pt x="1700" y="98"/>
                  </a:cubicBezTo>
                  <a:close/>
                  <a:moveTo>
                    <a:pt x="1703" y="1"/>
                  </a:moveTo>
                  <a:cubicBezTo>
                    <a:pt x="1545" y="1"/>
                    <a:pt x="1357" y="68"/>
                    <a:pt x="1142" y="202"/>
                  </a:cubicBezTo>
                  <a:cubicBezTo>
                    <a:pt x="0" y="924"/>
                    <a:pt x="597" y="2159"/>
                    <a:pt x="608" y="2175"/>
                  </a:cubicBezTo>
                  <a:cubicBezTo>
                    <a:pt x="613" y="2190"/>
                    <a:pt x="628" y="2201"/>
                    <a:pt x="649" y="2201"/>
                  </a:cubicBezTo>
                  <a:cubicBezTo>
                    <a:pt x="665" y="2201"/>
                    <a:pt x="784" y="2206"/>
                    <a:pt x="955" y="2206"/>
                  </a:cubicBezTo>
                  <a:cubicBezTo>
                    <a:pt x="1516" y="2206"/>
                    <a:pt x="2653" y="2159"/>
                    <a:pt x="2882" y="1822"/>
                  </a:cubicBezTo>
                  <a:cubicBezTo>
                    <a:pt x="2939" y="1739"/>
                    <a:pt x="2944" y="1635"/>
                    <a:pt x="2892" y="1547"/>
                  </a:cubicBezTo>
                  <a:cubicBezTo>
                    <a:pt x="2643" y="1012"/>
                    <a:pt x="2378" y="929"/>
                    <a:pt x="2264" y="924"/>
                  </a:cubicBezTo>
                  <a:cubicBezTo>
                    <a:pt x="2264" y="752"/>
                    <a:pt x="2243" y="243"/>
                    <a:pt x="1937" y="62"/>
                  </a:cubicBezTo>
                  <a:cubicBezTo>
                    <a:pt x="1868" y="21"/>
                    <a:pt x="1790" y="1"/>
                    <a:pt x="1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67"/>
            <p:cNvSpPr/>
            <p:nvPr/>
          </p:nvSpPr>
          <p:spPr>
            <a:xfrm>
              <a:off x="1030500" y="2919725"/>
              <a:ext cx="31675" cy="18850"/>
            </a:xfrm>
            <a:custGeom>
              <a:avLst/>
              <a:gdLst/>
              <a:ahLst/>
              <a:cxnLst/>
              <a:rect l="l" t="t" r="r" b="b"/>
              <a:pathLst>
                <a:path w="1267" h="754" extrusionOk="0">
                  <a:moveTo>
                    <a:pt x="1257" y="0"/>
                  </a:moveTo>
                  <a:cubicBezTo>
                    <a:pt x="504" y="94"/>
                    <a:pt x="21" y="665"/>
                    <a:pt x="0" y="691"/>
                  </a:cubicBezTo>
                  <a:lnTo>
                    <a:pt x="73" y="753"/>
                  </a:lnTo>
                  <a:cubicBezTo>
                    <a:pt x="78" y="748"/>
                    <a:pt x="556" y="193"/>
                    <a:pt x="1267" y="99"/>
                  </a:cubicBez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67"/>
            <p:cNvSpPr/>
            <p:nvPr/>
          </p:nvSpPr>
          <p:spPr>
            <a:xfrm>
              <a:off x="1107200" y="2914925"/>
              <a:ext cx="23000" cy="41425"/>
            </a:xfrm>
            <a:custGeom>
              <a:avLst/>
              <a:gdLst/>
              <a:ahLst/>
              <a:cxnLst/>
              <a:rect l="l" t="t" r="r" b="b"/>
              <a:pathLst>
                <a:path w="920" h="1657" extrusionOk="0">
                  <a:moveTo>
                    <a:pt x="42" y="0"/>
                  </a:moveTo>
                  <a:lnTo>
                    <a:pt x="0" y="89"/>
                  </a:lnTo>
                  <a:cubicBezTo>
                    <a:pt x="774" y="447"/>
                    <a:pt x="826" y="1641"/>
                    <a:pt x="826" y="1656"/>
                  </a:cubicBezTo>
                  <a:lnTo>
                    <a:pt x="919" y="1651"/>
                  </a:lnTo>
                  <a:cubicBezTo>
                    <a:pt x="919" y="1599"/>
                    <a:pt x="867" y="385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67"/>
            <p:cNvSpPr/>
            <p:nvPr/>
          </p:nvSpPr>
          <p:spPr>
            <a:xfrm>
              <a:off x="1037625" y="2892150"/>
              <a:ext cx="109325" cy="60175"/>
            </a:xfrm>
            <a:custGeom>
              <a:avLst/>
              <a:gdLst/>
              <a:ahLst/>
              <a:cxnLst/>
              <a:rect l="l" t="t" r="r" b="b"/>
              <a:pathLst>
                <a:path w="4373" h="2407" extrusionOk="0">
                  <a:moveTo>
                    <a:pt x="1474" y="1"/>
                  </a:moveTo>
                  <a:cubicBezTo>
                    <a:pt x="1253" y="1"/>
                    <a:pt x="1015" y="117"/>
                    <a:pt x="785" y="444"/>
                  </a:cubicBezTo>
                  <a:cubicBezTo>
                    <a:pt x="1" y="1555"/>
                    <a:pt x="1486" y="2407"/>
                    <a:pt x="1486" y="2407"/>
                  </a:cubicBezTo>
                  <a:cubicBezTo>
                    <a:pt x="1486" y="2407"/>
                    <a:pt x="4372" y="1441"/>
                    <a:pt x="3567" y="953"/>
                  </a:cubicBezTo>
                  <a:cubicBezTo>
                    <a:pt x="3130" y="689"/>
                    <a:pt x="2838" y="629"/>
                    <a:pt x="2662" y="629"/>
                  </a:cubicBezTo>
                  <a:cubicBezTo>
                    <a:pt x="2512" y="629"/>
                    <a:pt x="2446" y="673"/>
                    <a:pt x="2446" y="673"/>
                  </a:cubicBezTo>
                  <a:cubicBezTo>
                    <a:pt x="2446" y="673"/>
                    <a:pt x="2008" y="1"/>
                    <a:pt x="1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67"/>
            <p:cNvSpPr/>
            <p:nvPr/>
          </p:nvSpPr>
          <p:spPr>
            <a:xfrm>
              <a:off x="1049300" y="2891025"/>
              <a:ext cx="82450" cy="62525"/>
            </a:xfrm>
            <a:custGeom>
              <a:avLst/>
              <a:gdLst/>
              <a:ahLst/>
              <a:cxnLst/>
              <a:rect l="l" t="t" r="r" b="b"/>
              <a:pathLst>
                <a:path w="3298" h="2501" extrusionOk="0">
                  <a:moveTo>
                    <a:pt x="1019" y="95"/>
                  </a:moveTo>
                  <a:cubicBezTo>
                    <a:pt x="1517" y="105"/>
                    <a:pt x="1937" y="738"/>
                    <a:pt x="1943" y="743"/>
                  </a:cubicBezTo>
                  <a:cubicBezTo>
                    <a:pt x="1953" y="757"/>
                    <a:pt x="1968" y="764"/>
                    <a:pt x="1983" y="764"/>
                  </a:cubicBezTo>
                  <a:cubicBezTo>
                    <a:pt x="1991" y="764"/>
                    <a:pt x="1998" y="762"/>
                    <a:pt x="2005" y="759"/>
                  </a:cubicBezTo>
                  <a:cubicBezTo>
                    <a:pt x="2007" y="757"/>
                    <a:pt x="2066" y="722"/>
                    <a:pt x="2196" y="722"/>
                  </a:cubicBezTo>
                  <a:cubicBezTo>
                    <a:pt x="2362" y="722"/>
                    <a:pt x="2645" y="780"/>
                    <a:pt x="3074" y="1039"/>
                  </a:cubicBezTo>
                  <a:cubicBezTo>
                    <a:pt x="3158" y="1091"/>
                    <a:pt x="3199" y="1148"/>
                    <a:pt x="3194" y="1211"/>
                  </a:cubicBezTo>
                  <a:cubicBezTo>
                    <a:pt x="3147" y="1600"/>
                    <a:pt x="1631" y="2192"/>
                    <a:pt x="1024" y="2400"/>
                  </a:cubicBezTo>
                  <a:cubicBezTo>
                    <a:pt x="910" y="2327"/>
                    <a:pt x="287" y="1917"/>
                    <a:pt x="162" y="1346"/>
                  </a:cubicBezTo>
                  <a:cubicBezTo>
                    <a:pt x="100" y="1065"/>
                    <a:pt x="162" y="795"/>
                    <a:pt x="359" y="515"/>
                  </a:cubicBezTo>
                  <a:cubicBezTo>
                    <a:pt x="551" y="235"/>
                    <a:pt x="775" y="95"/>
                    <a:pt x="1008" y="95"/>
                  </a:cubicBezTo>
                  <a:close/>
                  <a:moveTo>
                    <a:pt x="993" y="1"/>
                  </a:moveTo>
                  <a:cubicBezTo>
                    <a:pt x="733" y="1"/>
                    <a:pt x="492" y="156"/>
                    <a:pt x="276" y="458"/>
                  </a:cubicBezTo>
                  <a:cubicBezTo>
                    <a:pt x="68" y="754"/>
                    <a:pt x="1" y="1060"/>
                    <a:pt x="63" y="1366"/>
                  </a:cubicBezTo>
                  <a:cubicBezTo>
                    <a:pt x="214" y="2041"/>
                    <a:pt x="961" y="2477"/>
                    <a:pt x="993" y="2493"/>
                  </a:cubicBezTo>
                  <a:cubicBezTo>
                    <a:pt x="998" y="2498"/>
                    <a:pt x="1008" y="2498"/>
                    <a:pt x="1019" y="2498"/>
                  </a:cubicBezTo>
                  <a:cubicBezTo>
                    <a:pt x="1020" y="2500"/>
                    <a:pt x="1022" y="2501"/>
                    <a:pt x="1024" y="2501"/>
                  </a:cubicBezTo>
                  <a:cubicBezTo>
                    <a:pt x="1027" y="2501"/>
                    <a:pt x="1031" y="2498"/>
                    <a:pt x="1034" y="2498"/>
                  </a:cubicBezTo>
                  <a:cubicBezTo>
                    <a:pt x="1257" y="2426"/>
                    <a:pt x="3230" y="1751"/>
                    <a:pt x="3287" y="1226"/>
                  </a:cubicBezTo>
                  <a:cubicBezTo>
                    <a:pt x="3298" y="1122"/>
                    <a:pt x="3246" y="1029"/>
                    <a:pt x="3121" y="956"/>
                  </a:cubicBezTo>
                  <a:cubicBezTo>
                    <a:pt x="2677" y="689"/>
                    <a:pt x="2376" y="626"/>
                    <a:pt x="2190" y="626"/>
                  </a:cubicBezTo>
                  <a:cubicBezTo>
                    <a:pt x="2098" y="626"/>
                    <a:pt x="2034" y="641"/>
                    <a:pt x="1995" y="655"/>
                  </a:cubicBezTo>
                  <a:cubicBezTo>
                    <a:pt x="1896" y="520"/>
                    <a:pt x="1501" y="6"/>
                    <a:pt x="1019" y="1"/>
                  </a:cubicBezTo>
                  <a:cubicBezTo>
                    <a:pt x="1010" y="1"/>
                    <a:pt x="1002" y="1"/>
                    <a:pt x="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67"/>
            <p:cNvSpPr/>
            <p:nvPr/>
          </p:nvSpPr>
          <p:spPr>
            <a:xfrm>
              <a:off x="1074500" y="2907775"/>
              <a:ext cx="24800" cy="29500"/>
            </a:xfrm>
            <a:custGeom>
              <a:avLst/>
              <a:gdLst/>
              <a:ahLst/>
              <a:cxnLst/>
              <a:rect l="l" t="t" r="r" b="b"/>
              <a:pathLst>
                <a:path w="992" h="1180" extrusionOk="0">
                  <a:moveTo>
                    <a:pt x="950" y="1"/>
                  </a:moveTo>
                  <a:cubicBezTo>
                    <a:pt x="483" y="234"/>
                    <a:pt x="135" y="655"/>
                    <a:pt x="0" y="1164"/>
                  </a:cubicBezTo>
                  <a:lnTo>
                    <a:pt x="99" y="1179"/>
                  </a:lnTo>
                  <a:cubicBezTo>
                    <a:pt x="229" y="707"/>
                    <a:pt x="556" y="312"/>
                    <a:pt x="992" y="89"/>
                  </a:cubicBezTo>
                  <a:lnTo>
                    <a:pt x="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67"/>
            <p:cNvSpPr/>
            <p:nvPr/>
          </p:nvSpPr>
          <p:spPr>
            <a:xfrm>
              <a:off x="1172625" y="2586425"/>
              <a:ext cx="88400" cy="248175"/>
            </a:xfrm>
            <a:custGeom>
              <a:avLst/>
              <a:gdLst/>
              <a:ahLst/>
              <a:cxnLst/>
              <a:rect l="l" t="t" r="r" b="b"/>
              <a:pathLst>
                <a:path w="3536" h="9927" extrusionOk="0">
                  <a:moveTo>
                    <a:pt x="88" y="0"/>
                  </a:moveTo>
                  <a:lnTo>
                    <a:pt x="0" y="31"/>
                  </a:lnTo>
                  <a:lnTo>
                    <a:pt x="3442" y="9927"/>
                  </a:lnTo>
                  <a:lnTo>
                    <a:pt x="3536" y="989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67"/>
            <p:cNvSpPr/>
            <p:nvPr/>
          </p:nvSpPr>
          <p:spPr>
            <a:xfrm>
              <a:off x="1258800" y="2833675"/>
              <a:ext cx="72575" cy="203150"/>
            </a:xfrm>
            <a:custGeom>
              <a:avLst/>
              <a:gdLst/>
              <a:ahLst/>
              <a:cxnLst/>
              <a:rect l="l" t="t" r="r" b="b"/>
              <a:pathLst>
                <a:path w="2903" h="8126" extrusionOk="0">
                  <a:moveTo>
                    <a:pt x="89" y="0"/>
                  </a:moveTo>
                  <a:lnTo>
                    <a:pt x="0" y="31"/>
                  </a:lnTo>
                  <a:lnTo>
                    <a:pt x="2710" y="7819"/>
                  </a:lnTo>
                  <a:lnTo>
                    <a:pt x="789" y="5389"/>
                  </a:lnTo>
                  <a:lnTo>
                    <a:pt x="712" y="5452"/>
                  </a:lnTo>
                  <a:lnTo>
                    <a:pt x="2809" y="8105"/>
                  </a:lnTo>
                  <a:cubicBezTo>
                    <a:pt x="2819" y="8115"/>
                    <a:pt x="2835" y="8125"/>
                    <a:pt x="2851" y="8125"/>
                  </a:cubicBezTo>
                  <a:cubicBezTo>
                    <a:pt x="2856" y="8125"/>
                    <a:pt x="2866" y="8120"/>
                    <a:pt x="2871" y="8115"/>
                  </a:cubicBezTo>
                  <a:cubicBezTo>
                    <a:pt x="2892" y="8105"/>
                    <a:pt x="2903" y="8079"/>
                    <a:pt x="2897" y="8058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67"/>
            <p:cNvSpPr/>
            <p:nvPr/>
          </p:nvSpPr>
          <p:spPr>
            <a:xfrm>
              <a:off x="1146650" y="2547425"/>
              <a:ext cx="47400" cy="40450"/>
            </a:xfrm>
            <a:custGeom>
              <a:avLst/>
              <a:gdLst/>
              <a:ahLst/>
              <a:cxnLst/>
              <a:rect l="l" t="t" r="r" b="b"/>
              <a:pathLst>
                <a:path w="1896" h="1618" extrusionOk="0">
                  <a:moveTo>
                    <a:pt x="1079" y="101"/>
                  </a:moveTo>
                  <a:cubicBezTo>
                    <a:pt x="1082" y="101"/>
                    <a:pt x="1084" y="101"/>
                    <a:pt x="1086" y="101"/>
                  </a:cubicBezTo>
                  <a:cubicBezTo>
                    <a:pt x="1475" y="101"/>
                    <a:pt x="1792" y="418"/>
                    <a:pt x="1797" y="813"/>
                  </a:cubicBezTo>
                  <a:cubicBezTo>
                    <a:pt x="1797" y="1241"/>
                    <a:pt x="1445" y="1527"/>
                    <a:pt x="1077" y="1527"/>
                  </a:cubicBezTo>
                  <a:cubicBezTo>
                    <a:pt x="902" y="1527"/>
                    <a:pt x="723" y="1462"/>
                    <a:pt x="577" y="1316"/>
                  </a:cubicBezTo>
                  <a:cubicBezTo>
                    <a:pt x="127" y="871"/>
                    <a:pt x="445" y="101"/>
                    <a:pt x="1079" y="101"/>
                  </a:cubicBezTo>
                  <a:close/>
                  <a:moveTo>
                    <a:pt x="1080" y="1"/>
                  </a:moveTo>
                  <a:cubicBezTo>
                    <a:pt x="882" y="1"/>
                    <a:pt x="680" y="75"/>
                    <a:pt x="515" y="242"/>
                  </a:cubicBezTo>
                  <a:cubicBezTo>
                    <a:pt x="1" y="750"/>
                    <a:pt x="364" y="1617"/>
                    <a:pt x="1086" y="1617"/>
                  </a:cubicBezTo>
                  <a:cubicBezTo>
                    <a:pt x="1532" y="1617"/>
                    <a:pt x="1891" y="1259"/>
                    <a:pt x="1896" y="813"/>
                  </a:cubicBezTo>
                  <a:cubicBezTo>
                    <a:pt x="1892" y="325"/>
                    <a:pt x="1495" y="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67"/>
            <p:cNvSpPr/>
            <p:nvPr/>
          </p:nvSpPr>
          <p:spPr>
            <a:xfrm>
              <a:off x="1172625" y="2233375"/>
              <a:ext cx="2350" cy="315300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67"/>
            <p:cNvSpPr/>
            <p:nvPr/>
          </p:nvSpPr>
          <p:spPr>
            <a:xfrm>
              <a:off x="1027250" y="3022125"/>
              <a:ext cx="302825" cy="158775"/>
            </a:xfrm>
            <a:custGeom>
              <a:avLst/>
              <a:gdLst/>
              <a:ahLst/>
              <a:cxnLst/>
              <a:rect l="l" t="t" r="r" b="b"/>
              <a:pathLst>
                <a:path w="12113" h="6351" extrusionOk="0">
                  <a:moveTo>
                    <a:pt x="6059" y="1"/>
                  </a:moveTo>
                  <a:cubicBezTo>
                    <a:pt x="2716" y="1"/>
                    <a:pt x="6" y="239"/>
                    <a:pt x="6" y="535"/>
                  </a:cubicBezTo>
                  <a:cubicBezTo>
                    <a:pt x="11" y="541"/>
                    <a:pt x="11" y="546"/>
                    <a:pt x="11" y="551"/>
                  </a:cubicBezTo>
                  <a:lnTo>
                    <a:pt x="0" y="551"/>
                  </a:lnTo>
                  <a:lnTo>
                    <a:pt x="1786" y="5878"/>
                  </a:lnTo>
                  <a:cubicBezTo>
                    <a:pt x="1786" y="6137"/>
                    <a:pt x="3687" y="6350"/>
                    <a:pt x="6028" y="6350"/>
                  </a:cubicBezTo>
                  <a:cubicBezTo>
                    <a:pt x="8369" y="6350"/>
                    <a:pt x="10270" y="6137"/>
                    <a:pt x="10270" y="5878"/>
                  </a:cubicBezTo>
                  <a:lnTo>
                    <a:pt x="12035" y="624"/>
                  </a:lnTo>
                  <a:cubicBezTo>
                    <a:pt x="12081" y="598"/>
                    <a:pt x="12113" y="567"/>
                    <a:pt x="12113" y="535"/>
                  </a:cubicBezTo>
                  <a:cubicBezTo>
                    <a:pt x="12113" y="239"/>
                    <a:pt x="9403" y="1"/>
                    <a:pt x="6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67"/>
            <p:cNvSpPr/>
            <p:nvPr/>
          </p:nvSpPr>
          <p:spPr>
            <a:xfrm>
              <a:off x="1025950" y="3020825"/>
              <a:ext cx="305300" cy="161225"/>
            </a:xfrm>
            <a:custGeom>
              <a:avLst/>
              <a:gdLst/>
              <a:ahLst/>
              <a:cxnLst/>
              <a:rect l="l" t="t" r="r" b="b"/>
              <a:pathLst>
                <a:path w="12212" h="6449" extrusionOk="0">
                  <a:moveTo>
                    <a:pt x="6106" y="99"/>
                  </a:moveTo>
                  <a:cubicBezTo>
                    <a:pt x="7721" y="99"/>
                    <a:pt x="9242" y="156"/>
                    <a:pt x="10384" y="255"/>
                  </a:cubicBezTo>
                  <a:cubicBezTo>
                    <a:pt x="12092" y="411"/>
                    <a:pt x="12113" y="587"/>
                    <a:pt x="12113" y="587"/>
                  </a:cubicBezTo>
                  <a:cubicBezTo>
                    <a:pt x="12113" y="587"/>
                    <a:pt x="12107" y="603"/>
                    <a:pt x="12056" y="634"/>
                  </a:cubicBezTo>
                  <a:cubicBezTo>
                    <a:pt x="12045" y="639"/>
                    <a:pt x="12040" y="650"/>
                    <a:pt x="12035" y="660"/>
                  </a:cubicBezTo>
                  <a:lnTo>
                    <a:pt x="10275" y="5914"/>
                  </a:lnTo>
                  <a:cubicBezTo>
                    <a:pt x="10270" y="5919"/>
                    <a:pt x="10270" y="5924"/>
                    <a:pt x="10275" y="5930"/>
                  </a:cubicBezTo>
                  <a:cubicBezTo>
                    <a:pt x="10275" y="6080"/>
                    <a:pt x="8873" y="6350"/>
                    <a:pt x="6080" y="6350"/>
                  </a:cubicBezTo>
                  <a:cubicBezTo>
                    <a:pt x="3287" y="6350"/>
                    <a:pt x="1885" y="6080"/>
                    <a:pt x="1885" y="5930"/>
                  </a:cubicBezTo>
                  <a:cubicBezTo>
                    <a:pt x="1890" y="5924"/>
                    <a:pt x="1890" y="5919"/>
                    <a:pt x="1885" y="5914"/>
                  </a:cubicBezTo>
                  <a:lnTo>
                    <a:pt x="110" y="613"/>
                  </a:lnTo>
                  <a:lnTo>
                    <a:pt x="110" y="619"/>
                  </a:lnTo>
                  <a:cubicBezTo>
                    <a:pt x="110" y="608"/>
                    <a:pt x="110" y="598"/>
                    <a:pt x="104" y="587"/>
                  </a:cubicBezTo>
                  <a:cubicBezTo>
                    <a:pt x="104" y="587"/>
                    <a:pt x="104" y="582"/>
                    <a:pt x="104" y="582"/>
                  </a:cubicBezTo>
                  <a:cubicBezTo>
                    <a:pt x="115" y="561"/>
                    <a:pt x="250" y="395"/>
                    <a:pt x="1833" y="255"/>
                  </a:cubicBezTo>
                  <a:cubicBezTo>
                    <a:pt x="2975" y="156"/>
                    <a:pt x="4491" y="99"/>
                    <a:pt x="6106" y="99"/>
                  </a:cubicBezTo>
                  <a:close/>
                  <a:moveTo>
                    <a:pt x="6111" y="1"/>
                  </a:moveTo>
                  <a:cubicBezTo>
                    <a:pt x="4491" y="1"/>
                    <a:pt x="2975" y="58"/>
                    <a:pt x="1828" y="162"/>
                  </a:cubicBezTo>
                  <a:cubicBezTo>
                    <a:pt x="115" y="312"/>
                    <a:pt x="16" y="494"/>
                    <a:pt x="11" y="572"/>
                  </a:cubicBezTo>
                  <a:cubicBezTo>
                    <a:pt x="6" y="587"/>
                    <a:pt x="0" y="603"/>
                    <a:pt x="6" y="613"/>
                  </a:cubicBezTo>
                  <a:lnTo>
                    <a:pt x="1792" y="5935"/>
                  </a:lnTo>
                  <a:cubicBezTo>
                    <a:pt x="1833" y="6314"/>
                    <a:pt x="4372" y="6449"/>
                    <a:pt x="6080" y="6449"/>
                  </a:cubicBezTo>
                  <a:cubicBezTo>
                    <a:pt x="7793" y="6449"/>
                    <a:pt x="10327" y="6314"/>
                    <a:pt x="10373" y="5935"/>
                  </a:cubicBezTo>
                  <a:lnTo>
                    <a:pt x="12123" y="707"/>
                  </a:lnTo>
                  <a:cubicBezTo>
                    <a:pt x="12170" y="686"/>
                    <a:pt x="12206" y="639"/>
                    <a:pt x="12211" y="587"/>
                  </a:cubicBezTo>
                  <a:cubicBezTo>
                    <a:pt x="12211" y="515"/>
                    <a:pt x="12211" y="323"/>
                    <a:pt x="10394" y="162"/>
                  </a:cubicBezTo>
                  <a:cubicBezTo>
                    <a:pt x="9252" y="58"/>
                    <a:pt x="7731" y="1"/>
                    <a:pt x="6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67"/>
            <p:cNvSpPr/>
            <p:nvPr/>
          </p:nvSpPr>
          <p:spPr>
            <a:xfrm>
              <a:off x="1008950" y="3022125"/>
              <a:ext cx="339425" cy="62475"/>
            </a:xfrm>
            <a:custGeom>
              <a:avLst/>
              <a:gdLst/>
              <a:ahLst/>
              <a:cxnLst/>
              <a:rect l="l" t="t" r="r" b="b"/>
              <a:pathLst>
                <a:path w="13577" h="2499" extrusionOk="0">
                  <a:moveTo>
                    <a:pt x="6791" y="1"/>
                  </a:moveTo>
                  <a:cubicBezTo>
                    <a:pt x="3048" y="1"/>
                    <a:pt x="6" y="271"/>
                    <a:pt x="6" y="603"/>
                  </a:cubicBezTo>
                  <a:cubicBezTo>
                    <a:pt x="6" y="608"/>
                    <a:pt x="11" y="608"/>
                    <a:pt x="11" y="613"/>
                  </a:cubicBezTo>
                  <a:lnTo>
                    <a:pt x="0" y="613"/>
                  </a:lnTo>
                  <a:lnTo>
                    <a:pt x="431" y="1890"/>
                  </a:lnTo>
                  <a:cubicBezTo>
                    <a:pt x="551" y="2258"/>
                    <a:pt x="889" y="2498"/>
                    <a:pt x="1266" y="2498"/>
                  </a:cubicBezTo>
                  <a:cubicBezTo>
                    <a:pt x="1299" y="2498"/>
                    <a:pt x="1332" y="2496"/>
                    <a:pt x="1366" y="2493"/>
                  </a:cubicBezTo>
                  <a:cubicBezTo>
                    <a:pt x="2607" y="2342"/>
                    <a:pt x="4574" y="2249"/>
                    <a:pt x="6791" y="2249"/>
                  </a:cubicBezTo>
                  <a:cubicBezTo>
                    <a:pt x="8977" y="2249"/>
                    <a:pt x="10913" y="2342"/>
                    <a:pt x="12154" y="2482"/>
                  </a:cubicBezTo>
                  <a:cubicBezTo>
                    <a:pt x="12188" y="2486"/>
                    <a:pt x="12221" y="2488"/>
                    <a:pt x="12254" y="2488"/>
                  </a:cubicBezTo>
                  <a:cubicBezTo>
                    <a:pt x="12631" y="2488"/>
                    <a:pt x="12969" y="2248"/>
                    <a:pt x="13089" y="1885"/>
                  </a:cubicBezTo>
                  <a:lnTo>
                    <a:pt x="13488" y="696"/>
                  </a:lnTo>
                  <a:cubicBezTo>
                    <a:pt x="13545" y="665"/>
                    <a:pt x="13577" y="634"/>
                    <a:pt x="13577" y="603"/>
                  </a:cubicBezTo>
                  <a:cubicBezTo>
                    <a:pt x="13577" y="271"/>
                    <a:pt x="10539" y="1"/>
                    <a:pt x="6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67"/>
            <p:cNvSpPr/>
            <p:nvPr/>
          </p:nvSpPr>
          <p:spPr>
            <a:xfrm>
              <a:off x="1007650" y="3020825"/>
              <a:ext cx="342025" cy="64925"/>
            </a:xfrm>
            <a:custGeom>
              <a:avLst/>
              <a:gdLst/>
              <a:ahLst/>
              <a:cxnLst/>
              <a:rect l="l" t="t" r="r" b="b"/>
              <a:pathLst>
                <a:path w="13681" h="2597" extrusionOk="0">
                  <a:moveTo>
                    <a:pt x="6843" y="99"/>
                  </a:moveTo>
                  <a:cubicBezTo>
                    <a:pt x="8655" y="99"/>
                    <a:pt x="10358" y="162"/>
                    <a:pt x="11640" y="276"/>
                  </a:cubicBezTo>
                  <a:cubicBezTo>
                    <a:pt x="13561" y="447"/>
                    <a:pt x="13582" y="650"/>
                    <a:pt x="13582" y="655"/>
                  </a:cubicBezTo>
                  <a:cubicBezTo>
                    <a:pt x="13582" y="660"/>
                    <a:pt x="13566" y="681"/>
                    <a:pt x="13514" y="707"/>
                  </a:cubicBezTo>
                  <a:cubicBezTo>
                    <a:pt x="13504" y="712"/>
                    <a:pt x="13499" y="722"/>
                    <a:pt x="13494" y="733"/>
                  </a:cubicBezTo>
                  <a:lnTo>
                    <a:pt x="13094" y="1922"/>
                  </a:lnTo>
                  <a:cubicBezTo>
                    <a:pt x="12979" y="2267"/>
                    <a:pt x="12656" y="2492"/>
                    <a:pt x="12301" y="2492"/>
                  </a:cubicBezTo>
                  <a:cubicBezTo>
                    <a:pt x="12271" y="2492"/>
                    <a:pt x="12241" y="2491"/>
                    <a:pt x="12211" y="2488"/>
                  </a:cubicBezTo>
                  <a:cubicBezTo>
                    <a:pt x="10913" y="2337"/>
                    <a:pt x="8956" y="2254"/>
                    <a:pt x="6843" y="2254"/>
                  </a:cubicBezTo>
                  <a:cubicBezTo>
                    <a:pt x="4689" y="2254"/>
                    <a:pt x="2711" y="2342"/>
                    <a:pt x="1413" y="2493"/>
                  </a:cubicBezTo>
                  <a:cubicBezTo>
                    <a:pt x="1383" y="2496"/>
                    <a:pt x="1353" y="2497"/>
                    <a:pt x="1323" y="2497"/>
                  </a:cubicBezTo>
                  <a:cubicBezTo>
                    <a:pt x="968" y="2497"/>
                    <a:pt x="645" y="2272"/>
                    <a:pt x="525" y="1927"/>
                  </a:cubicBezTo>
                  <a:lnTo>
                    <a:pt x="109" y="681"/>
                  </a:lnTo>
                  <a:cubicBezTo>
                    <a:pt x="115" y="676"/>
                    <a:pt x="115" y="665"/>
                    <a:pt x="109" y="655"/>
                  </a:cubicBezTo>
                  <a:cubicBezTo>
                    <a:pt x="109" y="655"/>
                    <a:pt x="109" y="650"/>
                    <a:pt x="109" y="650"/>
                  </a:cubicBezTo>
                  <a:cubicBezTo>
                    <a:pt x="120" y="619"/>
                    <a:pt x="250" y="437"/>
                    <a:pt x="2051" y="276"/>
                  </a:cubicBezTo>
                  <a:cubicBezTo>
                    <a:pt x="3334" y="167"/>
                    <a:pt x="5036" y="99"/>
                    <a:pt x="6843" y="99"/>
                  </a:cubicBezTo>
                  <a:close/>
                  <a:moveTo>
                    <a:pt x="6843" y="1"/>
                  </a:moveTo>
                  <a:cubicBezTo>
                    <a:pt x="5031" y="1"/>
                    <a:pt x="3323" y="68"/>
                    <a:pt x="2041" y="182"/>
                  </a:cubicBezTo>
                  <a:cubicBezTo>
                    <a:pt x="115" y="349"/>
                    <a:pt x="16" y="551"/>
                    <a:pt x="11" y="639"/>
                  </a:cubicBezTo>
                  <a:cubicBezTo>
                    <a:pt x="6" y="655"/>
                    <a:pt x="0" y="670"/>
                    <a:pt x="6" y="681"/>
                  </a:cubicBezTo>
                  <a:lnTo>
                    <a:pt x="437" y="1958"/>
                  </a:lnTo>
                  <a:cubicBezTo>
                    <a:pt x="561" y="2337"/>
                    <a:pt x="914" y="2597"/>
                    <a:pt x="1319" y="2597"/>
                  </a:cubicBezTo>
                  <a:cubicBezTo>
                    <a:pt x="1350" y="2597"/>
                    <a:pt x="1387" y="2591"/>
                    <a:pt x="1423" y="2591"/>
                  </a:cubicBezTo>
                  <a:cubicBezTo>
                    <a:pt x="2721" y="2436"/>
                    <a:pt x="4694" y="2347"/>
                    <a:pt x="6843" y="2347"/>
                  </a:cubicBezTo>
                  <a:cubicBezTo>
                    <a:pt x="8956" y="2347"/>
                    <a:pt x="10903" y="2436"/>
                    <a:pt x="12201" y="2581"/>
                  </a:cubicBezTo>
                  <a:cubicBezTo>
                    <a:pt x="12235" y="2585"/>
                    <a:pt x="12269" y="2586"/>
                    <a:pt x="12302" y="2586"/>
                  </a:cubicBezTo>
                  <a:cubicBezTo>
                    <a:pt x="12699" y="2586"/>
                    <a:pt x="13058" y="2336"/>
                    <a:pt x="13187" y="1953"/>
                  </a:cubicBezTo>
                  <a:lnTo>
                    <a:pt x="13582" y="785"/>
                  </a:lnTo>
                  <a:cubicBezTo>
                    <a:pt x="13644" y="743"/>
                    <a:pt x="13681" y="702"/>
                    <a:pt x="13681" y="655"/>
                  </a:cubicBezTo>
                  <a:cubicBezTo>
                    <a:pt x="13681" y="572"/>
                    <a:pt x="13681" y="359"/>
                    <a:pt x="11645" y="182"/>
                  </a:cubicBezTo>
                  <a:cubicBezTo>
                    <a:pt x="10363" y="68"/>
                    <a:pt x="8660" y="1"/>
                    <a:pt x="6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67"/>
            <p:cNvSpPr/>
            <p:nvPr/>
          </p:nvSpPr>
          <p:spPr>
            <a:xfrm>
              <a:off x="1026075" y="2952550"/>
              <a:ext cx="43000" cy="84275"/>
            </a:xfrm>
            <a:custGeom>
              <a:avLst/>
              <a:gdLst/>
              <a:ahLst/>
              <a:cxnLst/>
              <a:rect l="l" t="t" r="r" b="b"/>
              <a:pathLst>
                <a:path w="1720" h="3371" extrusionOk="0">
                  <a:moveTo>
                    <a:pt x="1086" y="1"/>
                  </a:moveTo>
                  <a:lnTo>
                    <a:pt x="6" y="3303"/>
                  </a:lnTo>
                  <a:cubicBezTo>
                    <a:pt x="1" y="3329"/>
                    <a:pt x="11" y="3355"/>
                    <a:pt x="32" y="3365"/>
                  </a:cubicBezTo>
                  <a:cubicBezTo>
                    <a:pt x="42" y="3365"/>
                    <a:pt x="47" y="3370"/>
                    <a:pt x="53" y="3370"/>
                  </a:cubicBezTo>
                  <a:cubicBezTo>
                    <a:pt x="73" y="3370"/>
                    <a:pt x="89" y="3360"/>
                    <a:pt x="99" y="3344"/>
                  </a:cubicBezTo>
                  <a:lnTo>
                    <a:pt x="1719" y="525"/>
                  </a:lnTo>
                  <a:lnTo>
                    <a:pt x="1636" y="479"/>
                  </a:lnTo>
                  <a:lnTo>
                    <a:pt x="250" y="2893"/>
                  </a:lnTo>
                  <a:lnTo>
                    <a:pt x="1179" y="32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67"/>
            <p:cNvSpPr/>
            <p:nvPr/>
          </p:nvSpPr>
          <p:spPr>
            <a:xfrm>
              <a:off x="1053200" y="2586425"/>
              <a:ext cx="121775" cy="366950"/>
            </a:xfrm>
            <a:custGeom>
              <a:avLst/>
              <a:gdLst/>
              <a:ahLst/>
              <a:cxnLst/>
              <a:rect l="l" t="t" r="r" b="b"/>
              <a:pathLst>
                <a:path w="4871" h="14678" extrusionOk="0">
                  <a:moveTo>
                    <a:pt x="4777" y="0"/>
                  </a:moveTo>
                  <a:lnTo>
                    <a:pt x="1" y="14651"/>
                  </a:lnTo>
                  <a:lnTo>
                    <a:pt x="94" y="14677"/>
                  </a:lnTo>
                  <a:lnTo>
                    <a:pt x="4871" y="31"/>
                  </a:lnTo>
                  <a:lnTo>
                    <a:pt x="4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67"/>
            <p:cNvSpPr/>
            <p:nvPr/>
          </p:nvSpPr>
          <p:spPr>
            <a:xfrm>
              <a:off x="1281375" y="3029400"/>
              <a:ext cx="47925" cy="143450"/>
            </a:xfrm>
            <a:custGeom>
              <a:avLst/>
              <a:gdLst/>
              <a:ahLst/>
              <a:cxnLst/>
              <a:rect l="l" t="t" r="r" b="b"/>
              <a:pathLst>
                <a:path w="1917" h="5738" extrusionOk="0">
                  <a:moveTo>
                    <a:pt x="1828" y="0"/>
                  </a:moveTo>
                  <a:lnTo>
                    <a:pt x="920" y="2077"/>
                  </a:lnTo>
                  <a:lnTo>
                    <a:pt x="634" y="2404"/>
                  </a:lnTo>
                  <a:cubicBezTo>
                    <a:pt x="629" y="2409"/>
                    <a:pt x="624" y="2420"/>
                    <a:pt x="624" y="2425"/>
                  </a:cubicBezTo>
                  <a:lnTo>
                    <a:pt x="1" y="5722"/>
                  </a:lnTo>
                  <a:lnTo>
                    <a:pt x="94" y="5737"/>
                  </a:lnTo>
                  <a:lnTo>
                    <a:pt x="712" y="2456"/>
                  </a:lnTo>
                  <a:lnTo>
                    <a:pt x="998" y="2139"/>
                  </a:lnTo>
                  <a:cubicBezTo>
                    <a:pt x="998" y="2134"/>
                    <a:pt x="1003" y="2129"/>
                    <a:pt x="1003" y="2124"/>
                  </a:cubicBezTo>
                  <a:lnTo>
                    <a:pt x="1916" y="42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67"/>
            <p:cNvSpPr/>
            <p:nvPr/>
          </p:nvSpPr>
          <p:spPr>
            <a:xfrm>
              <a:off x="1026075" y="3035500"/>
              <a:ext cx="199775" cy="146550"/>
            </a:xfrm>
            <a:custGeom>
              <a:avLst/>
              <a:gdLst/>
              <a:ahLst/>
              <a:cxnLst/>
              <a:rect l="l" t="t" r="r" b="b"/>
              <a:pathLst>
                <a:path w="7991" h="5862" extrusionOk="0">
                  <a:moveTo>
                    <a:pt x="94" y="0"/>
                  </a:moveTo>
                  <a:lnTo>
                    <a:pt x="1" y="26"/>
                  </a:lnTo>
                  <a:lnTo>
                    <a:pt x="535" y="1968"/>
                  </a:lnTo>
                  <a:cubicBezTo>
                    <a:pt x="535" y="1973"/>
                    <a:pt x="541" y="1978"/>
                    <a:pt x="541" y="1978"/>
                  </a:cubicBezTo>
                  <a:lnTo>
                    <a:pt x="930" y="2622"/>
                  </a:lnTo>
                  <a:lnTo>
                    <a:pt x="1787" y="5348"/>
                  </a:lnTo>
                  <a:cubicBezTo>
                    <a:pt x="1828" y="5727"/>
                    <a:pt x="4367" y="5862"/>
                    <a:pt x="6075" y="5862"/>
                  </a:cubicBezTo>
                  <a:cubicBezTo>
                    <a:pt x="6750" y="5862"/>
                    <a:pt x="7394" y="5846"/>
                    <a:pt x="7991" y="5810"/>
                  </a:cubicBezTo>
                  <a:lnTo>
                    <a:pt x="7985" y="5716"/>
                  </a:lnTo>
                  <a:cubicBezTo>
                    <a:pt x="7388" y="5748"/>
                    <a:pt x="6745" y="5763"/>
                    <a:pt x="6075" y="5763"/>
                  </a:cubicBezTo>
                  <a:cubicBezTo>
                    <a:pt x="3282" y="5763"/>
                    <a:pt x="1880" y="5493"/>
                    <a:pt x="1880" y="5343"/>
                  </a:cubicBezTo>
                  <a:cubicBezTo>
                    <a:pt x="1880" y="5337"/>
                    <a:pt x="1880" y="5332"/>
                    <a:pt x="1880" y="5327"/>
                  </a:cubicBezTo>
                  <a:lnTo>
                    <a:pt x="1023" y="2591"/>
                  </a:lnTo>
                  <a:cubicBezTo>
                    <a:pt x="1023" y="2586"/>
                    <a:pt x="1018" y="2581"/>
                    <a:pt x="1018" y="2581"/>
                  </a:cubicBezTo>
                  <a:lnTo>
                    <a:pt x="629" y="193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67"/>
            <p:cNvSpPr/>
            <p:nvPr/>
          </p:nvSpPr>
          <p:spPr>
            <a:xfrm>
              <a:off x="1172750" y="2888450"/>
              <a:ext cx="106050" cy="217800"/>
            </a:xfrm>
            <a:custGeom>
              <a:avLst/>
              <a:gdLst/>
              <a:ahLst/>
              <a:cxnLst/>
              <a:rect l="l" t="t" r="r" b="b"/>
              <a:pathLst>
                <a:path w="4242" h="8712" extrusionOk="0">
                  <a:moveTo>
                    <a:pt x="3364" y="0"/>
                  </a:moveTo>
                  <a:lnTo>
                    <a:pt x="3271" y="26"/>
                  </a:lnTo>
                  <a:lnTo>
                    <a:pt x="4138" y="3219"/>
                  </a:lnTo>
                  <a:lnTo>
                    <a:pt x="0" y="8655"/>
                  </a:lnTo>
                  <a:lnTo>
                    <a:pt x="78" y="8712"/>
                  </a:lnTo>
                  <a:lnTo>
                    <a:pt x="4231" y="3261"/>
                  </a:lnTo>
                  <a:cubicBezTo>
                    <a:pt x="4242" y="3250"/>
                    <a:pt x="4242" y="3235"/>
                    <a:pt x="4237" y="3219"/>
                  </a:cubicBezTo>
                  <a:lnTo>
                    <a:pt x="3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67"/>
            <p:cNvSpPr/>
            <p:nvPr/>
          </p:nvSpPr>
          <p:spPr>
            <a:xfrm>
              <a:off x="1172625" y="2586300"/>
              <a:ext cx="84375" cy="302675"/>
            </a:xfrm>
            <a:custGeom>
              <a:avLst/>
              <a:gdLst/>
              <a:ahLst/>
              <a:cxnLst/>
              <a:rect l="l" t="t" r="r" b="b"/>
              <a:pathLst>
                <a:path w="3375" h="12107" extrusionOk="0">
                  <a:moveTo>
                    <a:pt x="94" y="0"/>
                  </a:moveTo>
                  <a:lnTo>
                    <a:pt x="0" y="26"/>
                  </a:lnTo>
                  <a:lnTo>
                    <a:pt x="3281" y="12107"/>
                  </a:lnTo>
                  <a:lnTo>
                    <a:pt x="3375" y="12081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67"/>
            <p:cNvSpPr/>
            <p:nvPr/>
          </p:nvSpPr>
          <p:spPr>
            <a:xfrm>
              <a:off x="1066825" y="2585400"/>
              <a:ext cx="108225" cy="380025"/>
            </a:xfrm>
            <a:custGeom>
              <a:avLst/>
              <a:gdLst/>
              <a:ahLst/>
              <a:cxnLst/>
              <a:rect l="l" t="t" r="r" b="b"/>
              <a:pathLst>
                <a:path w="4329" h="15201" extrusionOk="0">
                  <a:moveTo>
                    <a:pt x="4275" y="0"/>
                  </a:moveTo>
                  <a:cubicBezTo>
                    <a:pt x="4256" y="0"/>
                    <a:pt x="4237" y="11"/>
                    <a:pt x="4232" y="36"/>
                  </a:cubicBezTo>
                  <a:lnTo>
                    <a:pt x="1" y="15175"/>
                  </a:lnTo>
                  <a:lnTo>
                    <a:pt x="94" y="15201"/>
                  </a:lnTo>
                  <a:lnTo>
                    <a:pt x="4232" y="405"/>
                  </a:lnTo>
                  <a:lnTo>
                    <a:pt x="4232" y="11852"/>
                  </a:lnTo>
                  <a:lnTo>
                    <a:pt x="4326" y="11852"/>
                  </a:lnTo>
                  <a:lnTo>
                    <a:pt x="4326" y="52"/>
                  </a:lnTo>
                  <a:cubicBezTo>
                    <a:pt x="4328" y="19"/>
                    <a:pt x="4301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67"/>
            <p:cNvSpPr/>
            <p:nvPr/>
          </p:nvSpPr>
          <p:spPr>
            <a:xfrm>
              <a:off x="1066975" y="2964500"/>
              <a:ext cx="107750" cy="141900"/>
            </a:xfrm>
            <a:custGeom>
              <a:avLst/>
              <a:gdLst/>
              <a:ahLst/>
              <a:cxnLst/>
              <a:rect l="l" t="t" r="r" b="b"/>
              <a:pathLst>
                <a:path w="4310" h="5676" extrusionOk="0">
                  <a:moveTo>
                    <a:pt x="78" y="1"/>
                  </a:moveTo>
                  <a:lnTo>
                    <a:pt x="0" y="58"/>
                  </a:lnTo>
                  <a:lnTo>
                    <a:pt x="4231" y="5675"/>
                  </a:lnTo>
                  <a:lnTo>
                    <a:pt x="4309" y="5618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67"/>
            <p:cNvSpPr/>
            <p:nvPr/>
          </p:nvSpPr>
          <p:spPr>
            <a:xfrm>
              <a:off x="1172625" y="3105450"/>
              <a:ext cx="6625" cy="75450"/>
            </a:xfrm>
            <a:custGeom>
              <a:avLst/>
              <a:gdLst/>
              <a:ahLst/>
              <a:cxnLst/>
              <a:rect l="l" t="t" r="r" b="b"/>
              <a:pathLst>
                <a:path w="265" h="3018" extrusionOk="0">
                  <a:moveTo>
                    <a:pt x="99" y="1"/>
                  </a:moveTo>
                  <a:lnTo>
                    <a:pt x="0" y="6"/>
                  </a:lnTo>
                  <a:lnTo>
                    <a:pt x="171" y="3017"/>
                  </a:lnTo>
                  <a:lnTo>
                    <a:pt x="265" y="301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67"/>
            <p:cNvSpPr/>
            <p:nvPr/>
          </p:nvSpPr>
          <p:spPr>
            <a:xfrm>
              <a:off x="1146400" y="3283650"/>
              <a:ext cx="44025" cy="152275"/>
            </a:xfrm>
            <a:custGeom>
              <a:avLst/>
              <a:gdLst/>
              <a:ahLst/>
              <a:cxnLst/>
              <a:rect l="l" t="t" r="r" b="b"/>
              <a:pathLst>
                <a:path w="1761" h="6091" extrusionOk="0">
                  <a:moveTo>
                    <a:pt x="94" y="1"/>
                  </a:moveTo>
                  <a:lnTo>
                    <a:pt x="0" y="37"/>
                  </a:lnTo>
                  <a:cubicBezTo>
                    <a:pt x="21" y="79"/>
                    <a:pt x="1646" y="4658"/>
                    <a:pt x="68" y="6018"/>
                  </a:cubicBezTo>
                  <a:lnTo>
                    <a:pt x="135" y="6091"/>
                  </a:lnTo>
                  <a:cubicBezTo>
                    <a:pt x="1760" y="4684"/>
                    <a:pt x="161" y="193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67"/>
            <p:cNvSpPr/>
            <p:nvPr/>
          </p:nvSpPr>
          <p:spPr>
            <a:xfrm>
              <a:off x="1098500" y="3404125"/>
              <a:ext cx="92300" cy="59850"/>
            </a:xfrm>
            <a:custGeom>
              <a:avLst/>
              <a:gdLst/>
              <a:ahLst/>
              <a:cxnLst/>
              <a:rect l="l" t="t" r="r" b="b"/>
              <a:pathLst>
                <a:path w="3692" h="2394" extrusionOk="0">
                  <a:moveTo>
                    <a:pt x="1314" y="1"/>
                  </a:moveTo>
                  <a:cubicBezTo>
                    <a:pt x="1122" y="1"/>
                    <a:pt x="912" y="120"/>
                    <a:pt x="702" y="462"/>
                  </a:cubicBezTo>
                  <a:cubicBezTo>
                    <a:pt x="1" y="1594"/>
                    <a:pt x="1226" y="2393"/>
                    <a:pt x="1226" y="2393"/>
                  </a:cubicBezTo>
                  <a:cubicBezTo>
                    <a:pt x="1226" y="2393"/>
                    <a:pt x="3692" y="1339"/>
                    <a:pt x="3033" y="882"/>
                  </a:cubicBezTo>
                  <a:cubicBezTo>
                    <a:pt x="2691" y="645"/>
                    <a:pt x="2453" y="587"/>
                    <a:pt x="2303" y="587"/>
                  </a:cubicBezTo>
                  <a:cubicBezTo>
                    <a:pt x="2162" y="587"/>
                    <a:pt x="2098" y="638"/>
                    <a:pt x="2098" y="638"/>
                  </a:cubicBezTo>
                  <a:cubicBezTo>
                    <a:pt x="2098" y="638"/>
                    <a:pt x="1757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67"/>
            <p:cNvSpPr/>
            <p:nvPr/>
          </p:nvSpPr>
          <p:spPr>
            <a:xfrm>
              <a:off x="1097075" y="3402925"/>
              <a:ext cx="81400" cy="62200"/>
            </a:xfrm>
            <a:custGeom>
              <a:avLst/>
              <a:gdLst/>
              <a:ahLst/>
              <a:cxnLst/>
              <a:rect l="l" t="t" r="r" b="b"/>
              <a:pathLst>
                <a:path w="3256" h="2488" extrusionOk="0">
                  <a:moveTo>
                    <a:pt x="1382" y="100"/>
                  </a:moveTo>
                  <a:cubicBezTo>
                    <a:pt x="1786" y="110"/>
                    <a:pt x="2108" y="702"/>
                    <a:pt x="2108" y="707"/>
                  </a:cubicBezTo>
                  <a:cubicBezTo>
                    <a:pt x="2118" y="724"/>
                    <a:pt x="2136" y="734"/>
                    <a:pt x="2154" y="734"/>
                  </a:cubicBezTo>
                  <a:cubicBezTo>
                    <a:pt x="2164" y="734"/>
                    <a:pt x="2173" y="730"/>
                    <a:pt x="2181" y="723"/>
                  </a:cubicBezTo>
                  <a:cubicBezTo>
                    <a:pt x="2183" y="723"/>
                    <a:pt x="2238" y="685"/>
                    <a:pt x="2356" y="685"/>
                  </a:cubicBezTo>
                  <a:cubicBezTo>
                    <a:pt x="2495" y="685"/>
                    <a:pt x="2723" y="738"/>
                    <a:pt x="3058" y="972"/>
                  </a:cubicBezTo>
                  <a:cubicBezTo>
                    <a:pt x="3121" y="1003"/>
                    <a:pt x="3157" y="1065"/>
                    <a:pt x="3152" y="1133"/>
                  </a:cubicBezTo>
                  <a:cubicBezTo>
                    <a:pt x="3110" y="1522"/>
                    <a:pt x="1818" y="2156"/>
                    <a:pt x="1288" y="2384"/>
                  </a:cubicBezTo>
                  <a:cubicBezTo>
                    <a:pt x="1127" y="2270"/>
                    <a:pt x="172" y="1543"/>
                    <a:pt x="795" y="536"/>
                  </a:cubicBezTo>
                  <a:cubicBezTo>
                    <a:pt x="982" y="245"/>
                    <a:pt x="1169" y="100"/>
                    <a:pt x="1371" y="100"/>
                  </a:cubicBezTo>
                  <a:close/>
                  <a:moveTo>
                    <a:pt x="1365" y="1"/>
                  </a:moveTo>
                  <a:cubicBezTo>
                    <a:pt x="1130" y="1"/>
                    <a:pt x="913" y="166"/>
                    <a:pt x="717" y="484"/>
                  </a:cubicBezTo>
                  <a:cubicBezTo>
                    <a:pt x="1" y="1636"/>
                    <a:pt x="1247" y="2472"/>
                    <a:pt x="1257" y="2483"/>
                  </a:cubicBezTo>
                  <a:cubicBezTo>
                    <a:pt x="1267" y="2488"/>
                    <a:pt x="1278" y="2488"/>
                    <a:pt x="1283" y="2488"/>
                  </a:cubicBezTo>
                  <a:lnTo>
                    <a:pt x="1304" y="2488"/>
                  </a:lnTo>
                  <a:cubicBezTo>
                    <a:pt x="1496" y="2405"/>
                    <a:pt x="3199" y="1668"/>
                    <a:pt x="3251" y="1143"/>
                  </a:cubicBezTo>
                  <a:cubicBezTo>
                    <a:pt x="3256" y="1039"/>
                    <a:pt x="3204" y="941"/>
                    <a:pt x="3116" y="889"/>
                  </a:cubicBezTo>
                  <a:cubicBezTo>
                    <a:pt x="2761" y="647"/>
                    <a:pt x="2512" y="586"/>
                    <a:pt x="2352" y="586"/>
                  </a:cubicBezTo>
                  <a:cubicBezTo>
                    <a:pt x="2268" y="586"/>
                    <a:pt x="2208" y="603"/>
                    <a:pt x="2171" y="619"/>
                  </a:cubicBezTo>
                  <a:cubicBezTo>
                    <a:pt x="2088" y="473"/>
                    <a:pt x="1781" y="11"/>
                    <a:pt x="1387" y="1"/>
                  </a:cubicBezTo>
                  <a:cubicBezTo>
                    <a:pt x="1380" y="1"/>
                    <a:pt x="1372" y="1"/>
                    <a:pt x="1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67"/>
            <p:cNvSpPr/>
            <p:nvPr/>
          </p:nvSpPr>
          <p:spPr>
            <a:xfrm>
              <a:off x="1130550" y="3420075"/>
              <a:ext cx="20275" cy="28700"/>
            </a:xfrm>
            <a:custGeom>
              <a:avLst/>
              <a:gdLst/>
              <a:ahLst/>
              <a:cxnLst/>
              <a:rect l="l" t="t" r="r" b="b"/>
              <a:pathLst>
                <a:path w="811" h="1148" extrusionOk="0">
                  <a:moveTo>
                    <a:pt x="811" y="0"/>
                  </a:moveTo>
                  <a:cubicBezTo>
                    <a:pt x="152" y="416"/>
                    <a:pt x="1" y="1148"/>
                    <a:pt x="1" y="1148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67"/>
            <p:cNvSpPr/>
            <p:nvPr/>
          </p:nvSpPr>
          <p:spPr>
            <a:xfrm>
              <a:off x="1129275" y="3419025"/>
              <a:ext cx="22200" cy="30025"/>
            </a:xfrm>
            <a:custGeom>
              <a:avLst/>
              <a:gdLst/>
              <a:ahLst/>
              <a:cxnLst/>
              <a:rect l="l" t="t" r="r" b="b"/>
              <a:pathLst>
                <a:path w="888" h="1201" extrusionOk="0">
                  <a:moveTo>
                    <a:pt x="836" y="1"/>
                  </a:moveTo>
                  <a:cubicBezTo>
                    <a:pt x="166" y="421"/>
                    <a:pt x="10" y="1148"/>
                    <a:pt x="0" y="1179"/>
                  </a:cubicBezTo>
                  <a:lnTo>
                    <a:pt x="99" y="1200"/>
                  </a:lnTo>
                  <a:cubicBezTo>
                    <a:pt x="99" y="1195"/>
                    <a:pt x="254" y="484"/>
                    <a:pt x="888" y="84"/>
                  </a:cubicBezTo>
                  <a:lnTo>
                    <a:pt x="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67"/>
            <p:cNvSpPr/>
            <p:nvPr/>
          </p:nvSpPr>
          <p:spPr>
            <a:xfrm>
              <a:off x="1127825" y="3018750"/>
              <a:ext cx="30550" cy="69075"/>
            </a:xfrm>
            <a:custGeom>
              <a:avLst/>
              <a:gdLst/>
              <a:ahLst/>
              <a:cxnLst/>
              <a:rect l="l" t="t" r="r" b="b"/>
              <a:pathLst>
                <a:path w="1222" h="2763" extrusionOk="0">
                  <a:moveTo>
                    <a:pt x="1138" y="1"/>
                  </a:moveTo>
                  <a:cubicBezTo>
                    <a:pt x="1091" y="73"/>
                    <a:pt x="1" y="1813"/>
                    <a:pt x="323" y="2763"/>
                  </a:cubicBezTo>
                  <a:lnTo>
                    <a:pt x="416" y="2731"/>
                  </a:lnTo>
                  <a:cubicBezTo>
                    <a:pt x="105" y="1823"/>
                    <a:pt x="1211" y="73"/>
                    <a:pt x="1221" y="53"/>
                  </a:cubicBezTo>
                  <a:lnTo>
                    <a:pt x="1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67"/>
            <p:cNvSpPr/>
            <p:nvPr/>
          </p:nvSpPr>
          <p:spPr>
            <a:xfrm>
              <a:off x="1012575" y="2955800"/>
              <a:ext cx="139950" cy="76875"/>
            </a:xfrm>
            <a:custGeom>
              <a:avLst/>
              <a:gdLst/>
              <a:ahLst/>
              <a:cxnLst/>
              <a:rect l="l" t="t" r="r" b="b"/>
              <a:pathLst>
                <a:path w="5598" h="3075" extrusionOk="0">
                  <a:moveTo>
                    <a:pt x="1672" y="1"/>
                  </a:moveTo>
                  <a:cubicBezTo>
                    <a:pt x="1327" y="1"/>
                    <a:pt x="978" y="186"/>
                    <a:pt x="722" y="759"/>
                  </a:cubicBezTo>
                  <a:cubicBezTo>
                    <a:pt x="1" y="2373"/>
                    <a:pt x="2135" y="3074"/>
                    <a:pt x="2135" y="3074"/>
                  </a:cubicBezTo>
                  <a:cubicBezTo>
                    <a:pt x="2135" y="3074"/>
                    <a:pt x="5597" y="1101"/>
                    <a:pt x="4429" y="686"/>
                  </a:cubicBezTo>
                  <a:cubicBezTo>
                    <a:pt x="3992" y="532"/>
                    <a:pt x="3670" y="484"/>
                    <a:pt x="3439" y="484"/>
                  </a:cubicBezTo>
                  <a:cubicBezTo>
                    <a:pt x="3053" y="484"/>
                    <a:pt x="2918" y="619"/>
                    <a:pt x="2918" y="619"/>
                  </a:cubicBezTo>
                  <a:cubicBezTo>
                    <a:pt x="2918" y="619"/>
                    <a:pt x="2303" y="1"/>
                    <a:pt x="1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67"/>
            <p:cNvSpPr/>
            <p:nvPr/>
          </p:nvSpPr>
          <p:spPr>
            <a:xfrm>
              <a:off x="1024400" y="2954650"/>
              <a:ext cx="107750" cy="79250"/>
            </a:xfrm>
            <a:custGeom>
              <a:avLst/>
              <a:gdLst/>
              <a:ahLst/>
              <a:cxnLst/>
              <a:rect l="l" t="t" r="r" b="b"/>
              <a:pathLst>
                <a:path w="4310" h="3170" extrusionOk="0">
                  <a:moveTo>
                    <a:pt x="1194" y="93"/>
                  </a:moveTo>
                  <a:cubicBezTo>
                    <a:pt x="1802" y="93"/>
                    <a:pt x="2404" y="690"/>
                    <a:pt x="2414" y="701"/>
                  </a:cubicBezTo>
                  <a:cubicBezTo>
                    <a:pt x="2425" y="709"/>
                    <a:pt x="2436" y="713"/>
                    <a:pt x="2448" y="713"/>
                  </a:cubicBezTo>
                  <a:cubicBezTo>
                    <a:pt x="2460" y="713"/>
                    <a:pt x="2471" y="709"/>
                    <a:pt x="2482" y="701"/>
                  </a:cubicBezTo>
                  <a:cubicBezTo>
                    <a:pt x="2482" y="698"/>
                    <a:pt x="2612" y="581"/>
                    <a:pt x="2969" y="581"/>
                  </a:cubicBezTo>
                  <a:cubicBezTo>
                    <a:pt x="3195" y="581"/>
                    <a:pt x="3510" y="628"/>
                    <a:pt x="3941" y="779"/>
                  </a:cubicBezTo>
                  <a:cubicBezTo>
                    <a:pt x="4076" y="825"/>
                    <a:pt x="4143" y="893"/>
                    <a:pt x="4148" y="981"/>
                  </a:cubicBezTo>
                  <a:cubicBezTo>
                    <a:pt x="4195" y="1495"/>
                    <a:pt x="2388" y="2653"/>
                    <a:pt x="1656" y="3068"/>
                  </a:cubicBezTo>
                  <a:cubicBezTo>
                    <a:pt x="1511" y="3016"/>
                    <a:pt x="571" y="2653"/>
                    <a:pt x="255" y="1942"/>
                  </a:cubicBezTo>
                  <a:cubicBezTo>
                    <a:pt x="104" y="1599"/>
                    <a:pt x="114" y="1220"/>
                    <a:pt x="296" y="825"/>
                  </a:cubicBezTo>
                  <a:cubicBezTo>
                    <a:pt x="478" y="405"/>
                    <a:pt x="732" y="166"/>
                    <a:pt x="1044" y="109"/>
                  </a:cubicBezTo>
                  <a:cubicBezTo>
                    <a:pt x="1090" y="99"/>
                    <a:pt x="1142" y="93"/>
                    <a:pt x="1194" y="93"/>
                  </a:cubicBezTo>
                  <a:close/>
                  <a:moveTo>
                    <a:pt x="1195" y="0"/>
                  </a:moveTo>
                  <a:cubicBezTo>
                    <a:pt x="1138" y="0"/>
                    <a:pt x="1080" y="5"/>
                    <a:pt x="1023" y="16"/>
                  </a:cubicBezTo>
                  <a:cubicBezTo>
                    <a:pt x="680" y="78"/>
                    <a:pt x="405" y="337"/>
                    <a:pt x="203" y="784"/>
                  </a:cubicBezTo>
                  <a:cubicBezTo>
                    <a:pt x="16" y="1210"/>
                    <a:pt x="0" y="1615"/>
                    <a:pt x="166" y="1983"/>
                  </a:cubicBezTo>
                  <a:cubicBezTo>
                    <a:pt x="525" y="2793"/>
                    <a:pt x="1604" y="3151"/>
                    <a:pt x="1646" y="3167"/>
                  </a:cubicBezTo>
                  <a:lnTo>
                    <a:pt x="1662" y="3167"/>
                  </a:lnTo>
                  <a:cubicBezTo>
                    <a:pt x="1665" y="3169"/>
                    <a:pt x="1668" y="3169"/>
                    <a:pt x="1672" y="3169"/>
                  </a:cubicBezTo>
                  <a:cubicBezTo>
                    <a:pt x="1678" y="3169"/>
                    <a:pt x="1684" y="3167"/>
                    <a:pt x="1687" y="3167"/>
                  </a:cubicBezTo>
                  <a:cubicBezTo>
                    <a:pt x="1797" y="3105"/>
                    <a:pt x="4309" y="1661"/>
                    <a:pt x="4247" y="976"/>
                  </a:cubicBezTo>
                  <a:cubicBezTo>
                    <a:pt x="4237" y="846"/>
                    <a:pt x="4143" y="748"/>
                    <a:pt x="3977" y="690"/>
                  </a:cubicBezTo>
                  <a:cubicBezTo>
                    <a:pt x="3534" y="534"/>
                    <a:pt x="3205" y="485"/>
                    <a:pt x="2967" y="485"/>
                  </a:cubicBezTo>
                  <a:cubicBezTo>
                    <a:pt x="2674" y="485"/>
                    <a:pt x="2516" y="559"/>
                    <a:pt x="2451" y="602"/>
                  </a:cubicBezTo>
                  <a:cubicBezTo>
                    <a:pt x="2314" y="475"/>
                    <a:pt x="1766" y="0"/>
                    <a:pt x="1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67"/>
            <p:cNvSpPr/>
            <p:nvPr/>
          </p:nvSpPr>
          <p:spPr>
            <a:xfrm>
              <a:off x="1063325" y="2971250"/>
              <a:ext cx="22225" cy="41825"/>
            </a:xfrm>
            <a:custGeom>
              <a:avLst/>
              <a:gdLst/>
              <a:ahLst/>
              <a:cxnLst/>
              <a:rect l="l" t="t" r="r" b="b"/>
              <a:pathLst>
                <a:path w="889" h="1673" extrusionOk="0">
                  <a:moveTo>
                    <a:pt x="888" y="1"/>
                  </a:moveTo>
                  <a:lnTo>
                    <a:pt x="888" y="1"/>
                  </a:lnTo>
                  <a:cubicBezTo>
                    <a:pt x="369" y="405"/>
                    <a:pt x="42" y="1013"/>
                    <a:pt x="1" y="1672"/>
                  </a:cubicBezTo>
                  <a:lnTo>
                    <a:pt x="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67"/>
            <p:cNvSpPr/>
            <p:nvPr/>
          </p:nvSpPr>
          <p:spPr>
            <a:xfrm>
              <a:off x="1062025" y="2970350"/>
              <a:ext cx="24300" cy="42725"/>
            </a:xfrm>
            <a:custGeom>
              <a:avLst/>
              <a:gdLst/>
              <a:ahLst/>
              <a:cxnLst/>
              <a:rect l="l" t="t" r="r" b="b"/>
              <a:pathLst>
                <a:path w="972" h="1709" extrusionOk="0">
                  <a:moveTo>
                    <a:pt x="909" y="0"/>
                  </a:moveTo>
                  <a:cubicBezTo>
                    <a:pt x="375" y="410"/>
                    <a:pt x="42" y="1033"/>
                    <a:pt x="1" y="1708"/>
                  </a:cubicBezTo>
                  <a:lnTo>
                    <a:pt x="99" y="1708"/>
                  </a:lnTo>
                  <a:cubicBezTo>
                    <a:pt x="146" y="1064"/>
                    <a:pt x="463" y="473"/>
                    <a:pt x="972" y="78"/>
                  </a:cubicBezTo>
                  <a:lnTo>
                    <a:pt x="9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67"/>
            <p:cNvSpPr/>
            <p:nvPr/>
          </p:nvSpPr>
          <p:spPr>
            <a:xfrm>
              <a:off x="1082025" y="2975375"/>
              <a:ext cx="139925" cy="76900"/>
            </a:xfrm>
            <a:custGeom>
              <a:avLst/>
              <a:gdLst/>
              <a:ahLst/>
              <a:cxnLst/>
              <a:rect l="l" t="t" r="r" b="b"/>
              <a:pathLst>
                <a:path w="5597" h="3076" extrusionOk="0">
                  <a:moveTo>
                    <a:pt x="1667" y="0"/>
                  </a:moveTo>
                  <a:cubicBezTo>
                    <a:pt x="1323" y="0"/>
                    <a:pt x="975" y="184"/>
                    <a:pt x="722" y="754"/>
                  </a:cubicBezTo>
                  <a:cubicBezTo>
                    <a:pt x="0" y="2374"/>
                    <a:pt x="2134" y="3075"/>
                    <a:pt x="2134" y="3075"/>
                  </a:cubicBezTo>
                  <a:cubicBezTo>
                    <a:pt x="2134" y="3075"/>
                    <a:pt x="5597" y="1097"/>
                    <a:pt x="4429" y="687"/>
                  </a:cubicBezTo>
                  <a:cubicBezTo>
                    <a:pt x="3991" y="533"/>
                    <a:pt x="3670" y="485"/>
                    <a:pt x="3439" y="485"/>
                  </a:cubicBezTo>
                  <a:cubicBezTo>
                    <a:pt x="3052" y="485"/>
                    <a:pt x="2918" y="619"/>
                    <a:pt x="2918" y="619"/>
                  </a:cubicBezTo>
                  <a:cubicBezTo>
                    <a:pt x="2918" y="619"/>
                    <a:pt x="2299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67"/>
            <p:cNvSpPr/>
            <p:nvPr/>
          </p:nvSpPr>
          <p:spPr>
            <a:xfrm>
              <a:off x="1093825" y="2974225"/>
              <a:ext cx="107750" cy="79200"/>
            </a:xfrm>
            <a:custGeom>
              <a:avLst/>
              <a:gdLst/>
              <a:ahLst/>
              <a:cxnLst/>
              <a:rect l="l" t="t" r="r" b="b"/>
              <a:pathLst>
                <a:path w="4310" h="3168" extrusionOk="0">
                  <a:moveTo>
                    <a:pt x="1195" y="94"/>
                  </a:moveTo>
                  <a:cubicBezTo>
                    <a:pt x="1797" y="94"/>
                    <a:pt x="2404" y="691"/>
                    <a:pt x="2415" y="702"/>
                  </a:cubicBezTo>
                  <a:cubicBezTo>
                    <a:pt x="2425" y="710"/>
                    <a:pt x="2437" y="713"/>
                    <a:pt x="2448" y="713"/>
                  </a:cubicBezTo>
                  <a:cubicBezTo>
                    <a:pt x="2459" y="713"/>
                    <a:pt x="2469" y="710"/>
                    <a:pt x="2477" y="702"/>
                  </a:cubicBezTo>
                  <a:cubicBezTo>
                    <a:pt x="2480" y="699"/>
                    <a:pt x="2611" y="580"/>
                    <a:pt x="2968" y="580"/>
                  </a:cubicBezTo>
                  <a:cubicBezTo>
                    <a:pt x="3194" y="580"/>
                    <a:pt x="3510" y="627"/>
                    <a:pt x="3941" y="780"/>
                  </a:cubicBezTo>
                  <a:cubicBezTo>
                    <a:pt x="4071" y="826"/>
                    <a:pt x="4139" y="894"/>
                    <a:pt x="4149" y="982"/>
                  </a:cubicBezTo>
                  <a:cubicBezTo>
                    <a:pt x="4196" y="1496"/>
                    <a:pt x="2384" y="2649"/>
                    <a:pt x="1657" y="3069"/>
                  </a:cubicBezTo>
                  <a:cubicBezTo>
                    <a:pt x="1506" y="3012"/>
                    <a:pt x="567" y="2654"/>
                    <a:pt x="255" y="1937"/>
                  </a:cubicBezTo>
                  <a:cubicBezTo>
                    <a:pt x="99" y="1595"/>
                    <a:pt x="115" y="1221"/>
                    <a:pt x="291" y="821"/>
                  </a:cubicBezTo>
                  <a:cubicBezTo>
                    <a:pt x="478" y="406"/>
                    <a:pt x="728" y="167"/>
                    <a:pt x="1039" y="110"/>
                  </a:cubicBezTo>
                  <a:cubicBezTo>
                    <a:pt x="1091" y="100"/>
                    <a:pt x="1143" y="94"/>
                    <a:pt x="1195" y="94"/>
                  </a:cubicBezTo>
                  <a:close/>
                  <a:moveTo>
                    <a:pt x="1201" y="0"/>
                  </a:moveTo>
                  <a:cubicBezTo>
                    <a:pt x="1142" y="0"/>
                    <a:pt x="1083" y="5"/>
                    <a:pt x="1024" y="16"/>
                  </a:cubicBezTo>
                  <a:cubicBezTo>
                    <a:pt x="676" y="79"/>
                    <a:pt x="400" y="338"/>
                    <a:pt x="203" y="785"/>
                  </a:cubicBezTo>
                  <a:cubicBezTo>
                    <a:pt x="16" y="1211"/>
                    <a:pt x="1" y="1610"/>
                    <a:pt x="167" y="1979"/>
                  </a:cubicBezTo>
                  <a:cubicBezTo>
                    <a:pt x="525" y="2789"/>
                    <a:pt x="1600" y="3152"/>
                    <a:pt x="1647" y="3168"/>
                  </a:cubicBezTo>
                  <a:lnTo>
                    <a:pt x="1662" y="3168"/>
                  </a:lnTo>
                  <a:cubicBezTo>
                    <a:pt x="1672" y="3168"/>
                    <a:pt x="1678" y="3168"/>
                    <a:pt x="1688" y="3163"/>
                  </a:cubicBezTo>
                  <a:cubicBezTo>
                    <a:pt x="1797" y="3100"/>
                    <a:pt x="4310" y="1662"/>
                    <a:pt x="4248" y="972"/>
                  </a:cubicBezTo>
                  <a:cubicBezTo>
                    <a:pt x="4232" y="842"/>
                    <a:pt x="4144" y="749"/>
                    <a:pt x="3972" y="691"/>
                  </a:cubicBezTo>
                  <a:cubicBezTo>
                    <a:pt x="3529" y="535"/>
                    <a:pt x="3202" y="486"/>
                    <a:pt x="2964" y="486"/>
                  </a:cubicBezTo>
                  <a:cubicBezTo>
                    <a:pt x="2673" y="486"/>
                    <a:pt x="2517" y="560"/>
                    <a:pt x="2451" y="603"/>
                  </a:cubicBezTo>
                  <a:cubicBezTo>
                    <a:pt x="2315" y="476"/>
                    <a:pt x="1770" y="0"/>
                    <a:pt x="1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67"/>
            <p:cNvSpPr/>
            <p:nvPr/>
          </p:nvSpPr>
          <p:spPr>
            <a:xfrm>
              <a:off x="1132650" y="2990850"/>
              <a:ext cx="22350" cy="41675"/>
            </a:xfrm>
            <a:custGeom>
              <a:avLst/>
              <a:gdLst/>
              <a:ahLst/>
              <a:cxnLst/>
              <a:rect l="l" t="t" r="r" b="b"/>
              <a:pathLst>
                <a:path w="894" h="1667" extrusionOk="0">
                  <a:moveTo>
                    <a:pt x="893" y="0"/>
                  </a:moveTo>
                  <a:cubicBezTo>
                    <a:pt x="369" y="405"/>
                    <a:pt x="47" y="1013"/>
                    <a:pt x="0" y="1667"/>
                  </a:cubicBezTo>
                  <a:lnTo>
                    <a:pt x="8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67"/>
            <p:cNvSpPr/>
            <p:nvPr/>
          </p:nvSpPr>
          <p:spPr>
            <a:xfrm>
              <a:off x="1131475" y="2989800"/>
              <a:ext cx="24300" cy="42725"/>
            </a:xfrm>
            <a:custGeom>
              <a:avLst/>
              <a:gdLst/>
              <a:ahLst/>
              <a:cxnLst/>
              <a:rect l="l" t="t" r="r" b="b"/>
              <a:pathLst>
                <a:path w="972" h="1709" extrusionOk="0">
                  <a:moveTo>
                    <a:pt x="909" y="1"/>
                  </a:moveTo>
                  <a:cubicBezTo>
                    <a:pt x="374" y="416"/>
                    <a:pt x="42" y="1039"/>
                    <a:pt x="0" y="1709"/>
                  </a:cubicBezTo>
                  <a:lnTo>
                    <a:pt x="99" y="1709"/>
                  </a:lnTo>
                  <a:cubicBezTo>
                    <a:pt x="146" y="1070"/>
                    <a:pt x="462" y="473"/>
                    <a:pt x="971" y="79"/>
                  </a:cubicBezTo>
                  <a:lnTo>
                    <a:pt x="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67"/>
            <p:cNvSpPr/>
            <p:nvPr/>
          </p:nvSpPr>
          <p:spPr>
            <a:xfrm>
              <a:off x="1053725" y="3010575"/>
              <a:ext cx="86200" cy="76350"/>
            </a:xfrm>
            <a:custGeom>
              <a:avLst/>
              <a:gdLst/>
              <a:ahLst/>
              <a:cxnLst/>
              <a:rect l="l" t="t" r="r" b="b"/>
              <a:pathLst>
                <a:path w="3448" h="3054" extrusionOk="0">
                  <a:moveTo>
                    <a:pt x="1466" y="1"/>
                  </a:moveTo>
                  <a:cubicBezTo>
                    <a:pt x="1288" y="1"/>
                    <a:pt x="1072" y="156"/>
                    <a:pt x="821" y="603"/>
                  </a:cubicBezTo>
                  <a:cubicBezTo>
                    <a:pt x="1" y="2056"/>
                    <a:pt x="1008" y="3053"/>
                    <a:pt x="1008" y="3053"/>
                  </a:cubicBezTo>
                  <a:cubicBezTo>
                    <a:pt x="1008" y="3053"/>
                    <a:pt x="3448" y="1662"/>
                    <a:pt x="2903" y="1091"/>
                  </a:cubicBezTo>
                  <a:cubicBezTo>
                    <a:pt x="2629" y="799"/>
                    <a:pt x="2422" y="727"/>
                    <a:pt x="2284" y="727"/>
                  </a:cubicBezTo>
                  <a:cubicBezTo>
                    <a:pt x="2151" y="727"/>
                    <a:pt x="2082" y="795"/>
                    <a:pt x="2082" y="795"/>
                  </a:cubicBezTo>
                  <a:cubicBezTo>
                    <a:pt x="2082" y="795"/>
                    <a:pt x="1870" y="1"/>
                    <a:pt x="1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67"/>
            <p:cNvSpPr/>
            <p:nvPr/>
          </p:nvSpPr>
          <p:spPr>
            <a:xfrm>
              <a:off x="1052425" y="3009350"/>
              <a:ext cx="77525" cy="78750"/>
            </a:xfrm>
            <a:custGeom>
              <a:avLst/>
              <a:gdLst/>
              <a:ahLst/>
              <a:cxnLst/>
              <a:rect l="l" t="t" r="r" b="b"/>
              <a:pathLst>
                <a:path w="3101" h="3150" extrusionOk="0">
                  <a:moveTo>
                    <a:pt x="1517" y="96"/>
                  </a:moveTo>
                  <a:lnTo>
                    <a:pt x="1543" y="101"/>
                  </a:lnTo>
                  <a:cubicBezTo>
                    <a:pt x="1885" y="143"/>
                    <a:pt x="2082" y="849"/>
                    <a:pt x="2082" y="854"/>
                  </a:cubicBezTo>
                  <a:cubicBezTo>
                    <a:pt x="2088" y="875"/>
                    <a:pt x="2098" y="885"/>
                    <a:pt x="2114" y="891"/>
                  </a:cubicBezTo>
                  <a:cubicBezTo>
                    <a:pt x="2118" y="892"/>
                    <a:pt x="2122" y="893"/>
                    <a:pt x="2127" y="893"/>
                  </a:cubicBezTo>
                  <a:cubicBezTo>
                    <a:pt x="2140" y="893"/>
                    <a:pt x="2153" y="888"/>
                    <a:pt x="2160" y="880"/>
                  </a:cubicBezTo>
                  <a:cubicBezTo>
                    <a:pt x="2207" y="843"/>
                    <a:pt x="2262" y="822"/>
                    <a:pt x="2322" y="822"/>
                  </a:cubicBezTo>
                  <a:cubicBezTo>
                    <a:pt x="2328" y="822"/>
                    <a:pt x="2335" y="823"/>
                    <a:pt x="2342" y="823"/>
                  </a:cubicBezTo>
                  <a:cubicBezTo>
                    <a:pt x="2456" y="828"/>
                    <a:pt x="2648" y="891"/>
                    <a:pt x="2918" y="1171"/>
                  </a:cubicBezTo>
                  <a:cubicBezTo>
                    <a:pt x="2970" y="1223"/>
                    <a:pt x="2996" y="1301"/>
                    <a:pt x="2981" y="1373"/>
                  </a:cubicBezTo>
                  <a:cubicBezTo>
                    <a:pt x="2898" y="1945"/>
                    <a:pt x="1314" y="2889"/>
                    <a:pt x="1065" y="3035"/>
                  </a:cubicBezTo>
                  <a:cubicBezTo>
                    <a:pt x="909" y="2869"/>
                    <a:pt x="182" y="1965"/>
                    <a:pt x="909" y="673"/>
                  </a:cubicBezTo>
                  <a:cubicBezTo>
                    <a:pt x="1127" y="294"/>
                    <a:pt x="1330" y="96"/>
                    <a:pt x="1517" y="96"/>
                  </a:cubicBezTo>
                  <a:close/>
                  <a:moveTo>
                    <a:pt x="1524" y="1"/>
                  </a:moveTo>
                  <a:cubicBezTo>
                    <a:pt x="1302" y="1"/>
                    <a:pt x="1067" y="209"/>
                    <a:pt x="831" y="626"/>
                  </a:cubicBezTo>
                  <a:cubicBezTo>
                    <a:pt x="1" y="2095"/>
                    <a:pt x="1013" y="3123"/>
                    <a:pt x="1029" y="3133"/>
                  </a:cubicBezTo>
                  <a:cubicBezTo>
                    <a:pt x="1034" y="3144"/>
                    <a:pt x="1049" y="3149"/>
                    <a:pt x="1060" y="3149"/>
                  </a:cubicBezTo>
                  <a:cubicBezTo>
                    <a:pt x="1070" y="3149"/>
                    <a:pt x="1075" y="3144"/>
                    <a:pt x="1086" y="3139"/>
                  </a:cubicBezTo>
                  <a:cubicBezTo>
                    <a:pt x="1164" y="3097"/>
                    <a:pt x="2986" y="2054"/>
                    <a:pt x="3084" y="1389"/>
                  </a:cubicBezTo>
                  <a:cubicBezTo>
                    <a:pt x="3100" y="1285"/>
                    <a:pt x="3069" y="1176"/>
                    <a:pt x="2996" y="1103"/>
                  </a:cubicBezTo>
                  <a:cubicBezTo>
                    <a:pt x="2757" y="859"/>
                    <a:pt x="2539" y="730"/>
                    <a:pt x="2347" y="730"/>
                  </a:cubicBezTo>
                  <a:cubicBezTo>
                    <a:pt x="2339" y="729"/>
                    <a:pt x="2330" y="729"/>
                    <a:pt x="2321" y="729"/>
                  </a:cubicBezTo>
                  <a:cubicBezTo>
                    <a:pt x="2264" y="729"/>
                    <a:pt x="2211" y="743"/>
                    <a:pt x="2166" y="766"/>
                  </a:cubicBezTo>
                  <a:cubicBezTo>
                    <a:pt x="2103" y="579"/>
                    <a:pt x="1906" y="44"/>
                    <a:pt x="1563" y="3"/>
                  </a:cubicBezTo>
                  <a:cubicBezTo>
                    <a:pt x="1550" y="1"/>
                    <a:pt x="1537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67"/>
            <p:cNvSpPr/>
            <p:nvPr/>
          </p:nvSpPr>
          <p:spPr>
            <a:xfrm>
              <a:off x="1082550" y="3030425"/>
              <a:ext cx="23250" cy="37025"/>
            </a:xfrm>
            <a:custGeom>
              <a:avLst/>
              <a:gdLst/>
              <a:ahLst/>
              <a:cxnLst/>
              <a:rect l="l" t="t" r="r" b="b"/>
              <a:pathLst>
                <a:path w="930" h="1481" extrusionOk="0">
                  <a:moveTo>
                    <a:pt x="929" y="1"/>
                  </a:moveTo>
                  <a:lnTo>
                    <a:pt x="929" y="1"/>
                  </a:lnTo>
                  <a:cubicBezTo>
                    <a:pt x="254" y="546"/>
                    <a:pt x="0" y="1481"/>
                    <a:pt x="0" y="1481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67"/>
            <p:cNvSpPr/>
            <p:nvPr/>
          </p:nvSpPr>
          <p:spPr>
            <a:xfrm>
              <a:off x="1081375" y="3029525"/>
              <a:ext cx="25200" cy="38325"/>
            </a:xfrm>
            <a:custGeom>
              <a:avLst/>
              <a:gdLst/>
              <a:ahLst/>
              <a:cxnLst/>
              <a:rect l="l" t="t" r="r" b="b"/>
              <a:pathLst>
                <a:path w="1008" h="1533" extrusionOk="0">
                  <a:moveTo>
                    <a:pt x="945" y="1"/>
                  </a:moveTo>
                  <a:cubicBezTo>
                    <a:pt x="265" y="546"/>
                    <a:pt x="11" y="1465"/>
                    <a:pt x="0" y="1506"/>
                  </a:cubicBezTo>
                  <a:lnTo>
                    <a:pt x="94" y="1532"/>
                  </a:lnTo>
                  <a:cubicBezTo>
                    <a:pt x="94" y="1522"/>
                    <a:pt x="348" y="603"/>
                    <a:pt x="1008" y="73"/>
                  </a:cubicBezTo>
                  <a:lnTo>
                    <a:pt x="9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67"/>
            <p:cNvSpPr/>
            <p:nvPr/>
          </p:nvSpPr>
          <p:spPr>
            <a:xfrm>
              <a:off x="1259175" y="2986150"/>
              <a:ext cx="81150" cy="63525"/>
            </a:xfrm>
            <a:custGeom>
              <a:avLst/>
              <a:gdLst/>
              <a:ahLst/>
              <a:cxnLst/>
              <a:rect l="l" t="t" r="r" b="b"/>
              <a:pathLst>
                <a:path w="3246" h="2541" extrusionOk="0">
                  <a:moveTo>
                    <a:pt x="1174" y="0"/>
                  </a:moveTo>
                  <a:cubicBezTo>
                    <a:pt x="598" y="0"/>
                    <a:pt x="821" y="1024"/>
                    <a:pt x="821" y="1024"/>
                  </a:cubicBezTo>
                  <a:cubicBezTo>
                    <a:pt x="821" y="1024"/>
                    <a:pt x="799" y="1017"/>
                    <a:pt x="763" y="1017"/>
                  </a:cubicBezTo>
                  <a:cubicBezTo>
                    <a:pt x="649" y="1017"/>
                    <a:pt x="390" y="1086"/>
                    <a:pt x="224" y="1663"/>
                  </a:cubicBezTo>
                  <a:cubicBezTo>
                    <a:pt x="1" y="2421"/>
                    <a:pt x="2804" y="2540"/>
                    <a:pt x="2804" y="2540"/>
                  </a:cubicBezTo>
                  <a:cubicBezTo>
                    <a:pt x="2804" y="2540"/>
                    <a:pt x="3246" y="1196"/>
                    <a:pt x="1854" y="277"/>
                  </a:cubicBezTo>
                  <a:cubicBezTo>
                    <a:pt x="1553" y="78"/>
                    <a:pt x="1333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67"/>
            <p:cNvSpPr/>
            <p:nvPr/>
          </p:nvSpPr>
          <p:spPr>
            <a:xfrm>
              <a:off x="1262825" y="2984800"/>
              <a:ext cx="78675" cy="66050"/>
            </a:xfrm>
            <a:custGeom>
              <a:avLst/>
              <a:gdLst/>
              <a:ahLst/>
              <a:cxnLst/>
              <a:rect l="l" t="t" r="r" b="b"/>
              <a:pathLst>
                <a:path w="3147" h="2642" extrusionOk="0">
                  <a:moveTo>
                    <a:pt x="1030" y="103"/>
                  </a:moveTo>
                  <a:cubicBezTo>
                    <a:pt x="1194" y="103"/>
                    <a:pt x="1415" y="191"/>
                    <a:pt x="1682" y="367"/>
                  </a:cubicBezTo>
                  <a:cubicBezTo>
                    <a:pt x="2923" y="1187"/>
                    <a:pt x="2684" y="2324"/>
                    <a:pt x="2627" y="2542"/>
                  </a:cubicBezTo>
                  <a:cubicBezTo>
                    <a:pt x="2337" y="2527"/>
                    <a:pt x="499" y="2413"/>
                    <a:pt x="161" y="1940"/>
                  </a:cubicBezTo>
                  <a:cubicBezTo>
                    <a:pt x="115" y="1883"/>
                    <a:pt x="99" y="1800"/>
                    <a:pt x="125" y="1727"/>
                  </a:cubicBezTo>
                  <a:cubicBezTo>
                    <a:pt x="234" y="1359"/>
                    <a:pt x="374" y="1213"/>
                    <a:pt x="478" y="1156"/>
                  </a:cubicBezTo>
                  <a:cubicBezTo>
                    <a:pt x="519" y="1135"/>
                    <a:pt x="566" y="1120"/>
                    <a:pt x="618" y="1120"/>
                  </a:cubicBezTo>
                  <a:cubicBezTo>
                    <a:pt x="634" y="1120"/>
                    <a:pt x="649" y="1125"/>
                    <a:pt x="665" y="1125"/>
                  </a:cubicBezTo>
                  <a:cubicBezTo>
                    <a:pt x="671" y="1128"/>
                    <a:pt x="678" y="1129"/>
                    <a:pt x="684" y="1129"/>
                  </a:cubicBezTo>
                  <a:cubicBezTo>
                    <a:pt x="713" y="1129"/>
                    <a:pt x="736" y="1102"/>
                    <a:pt x="727" y="1068"/>
                  </a:cubicBezTo>
                  <a:cubicBezTo>
                    <a:pt x="727" y="1063"/>
                    <a:pt x="571" y="346"/>
                    <a:pt x="857" y="149"/>
                  </a:cubicBezTo>
                  <a:cubicBezTo>
                    <a:pt x="904" y="118"/>
                    <a:pt x="962" y="103"/>
                    <a:pt x="1030" y="103"/>
                  </a:cubicBezTo>
                  <a:close/>
                  <a:moveTo>
                    <a:pt x="1031" y="0"/>
                  </a:moveTo>
                  <a:cubicBezTo>
                    <a:pt x="943" y="0"/>
                    <a:pt x="867" y="22"/>
                    <a:pt x="805" y="66"/>
                  </a:cubicBezTo>
                  <a:cubicBezTo>
                    <a:pt x="519" y="263"/>
                    <a:pt x="587" y="829"/>
                    <a:pt x="618" y="1021"/>
                  </a:cubicBezTo>
                  <a:cubicBezTo>
                    <a:pt x="556" y="1021"/>
                    <a:pt x="494" y="1037"/>
                    <a:pt x="436" y="1068"/>
                  </a:cubicBezTo>
                  <a:cubicBezTo>
                    <a:pt x="265" y="1161"/>
                    <a:pt x="130" y="1374"/>
                    <a:pt x="31" y="1701"/>
                  </a:cubicBezTo>
                  <a:cubicBezTo>
                    <a:pt x="0" y="1800"/>
                    <a:pt x="21" y="1909"/>
                    <a:pt x="83" y="1992"/>
                  </a:cubicBezTo>
                  <a:cubicBezTo>
                    <a:pt x="478" y="2542"/>
                    <a:pt x="2570" y="2641"/>
                    <a:pt x="2658" y="2641"/>
                  </a:cubicBezTo>
                  <a:cubicBezTo>
                    <a:pt x="2662" y="2642"/>
                    <a:pt x="2665" y="2642"/>
                    <a:pt x="2668" y="2642"/>
                  </a:cubicBezTo>
                  <a:cubicBezTo>
                    <a:pt x="2690" y="2642"/>
                    <a:pt x="2706" y="2627"/>
                    <a:pt x="2710" y="2605"/>
                  </a:cubicBezTo>
                  <a:cubicBezTo>
                    <a:pt x="2710" y="2594"/>
                    <a:pt x="3146" y="1213"/>
                    <a:pt x="1740" y="284"/>
                  </a:cubicBezTo>
                  <a:cubicBezTo>
                    <a:pt x="1452" y="95"/>
                    <a:pt x="1214" y="0"/>
                    <a:pt x="1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67"/>
            <p:cNvSpPr/>
            <p:nvPr/>
          </p:nvSpPr>
          <p:spPr>
            <a:xfrm>
              <a:off x="1279700" y="3011750"/>
              <a:ext cx="37650" cy="22350"/>
            </a:xfrm>
            <a:custGeom>
              <a:avLst/>
              <a:gdLst/>
              <a:ahLst/>
              <a:cxnLst/>
              <a:rect l="l" t="t" r="r" b="b"/>
              <a:pathLst>
                <a:path w="1506" h="894" extrusionOk="0">
                  <a:moveTo>
                    <a:pt x="0" y="0"/>
                  </a:moveTo>
                  <a:lnTo>
                    <a:pt x="1506" y="893"/>
                  </a:lnTo>
                  <a:cubicBezTo>
                    <a:pt x="1506" y="893"/>
                    <a:pt x="857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67"/>
            <p:cNvSpPr/>
            <p:nvPr/>
          </p:nvSpPr>
          <p:spPr>
            <a:xfrm>
              <a:off x="1279425" y="3010575"/>
              <a:ext cx="38700" cy="24300"/>
            </a:xfrm>
            <a:custGeom>
              <a:avLst/>
              <a:gdLst/>
              <a:ahLst/>
              <a:cxnLst/>
              <a:rect l="l" t="t" r="r" b="b"/>
              <a:pathLst>
                <a:path w="1548" h="972" extrusionOk="0">
                  <a:moveTo>
                    <a:pt x="22" y="1"/>
                  </a:moveTo>
                  <a:lnTo>
                    <a:pt x="1" y="94"/>
                  </a:lnTo>
                  <a:cubicBezTo>
                    <a:pt x="832" y="265"/>
                    <a:pt x="1470" y="966"/>
                    <a:pt x="1480" y="971"/>
                  </a:cubicBezTo>
                  <a:lnTo>
                    <a:pt x="1548" y="909"/>
                  </a:lnTo>
                  <a:cubicBezTo>
                    <a:pt x="1522" y="878"/>
                    <a:pt x="878" y="177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67"/>
            <p:cNvSpPr/>
            <p:nvPr/>
          </p:nvSpPr>
          <p:spPr>
            <a:xfrm>
              <a:off x="1158075" y="2972000"/>
              <a:ext cx="139825" cy="76900"/>
            </a:xfrm>
            <a:custGeom>
              <a:avLst/>
              <a:gdLst/>
              <a:ahLst/>
              <a:cxnLst/>
              <a:rect l="l" t="t" r="r" b="b"/>
              <a:pathLst>
                <a:path w="5593" h="3076" extrusionOk="0">
                  <a:moveTo>
                    <a:pt x="3928" y="0"/>
                  </a:moveTo>
                  <a:cubicBezTo>
                    <a:pt x="3297" y="0"/>
                    <a:pt x="2680" y="619"/>
                    <a:pt x="2680" y="619"/>
                  </a:cubicBezTo>
                  <a:cubicBezTo>
                    <a:pt x="2680" y="619"/>
                    <a:pt x="2543" y="485"/>
                    <a:pt x="2157" y="485"/>
                  </a:cubicBezTo>
                  <a:cubicBezTo>
                    <a:pt x="1925" y="485"/>
                    <a:pt x="1604" y="533"/>
                    <a:pt x="1169" y="687"/>
                  </a:cubicBezTo>
                  <a:cubicBezTo>
                    <a:pt x="1" y="1097"/>
                    <a:pt x="3463" y="3075"/>
                    <a:pt x="3463" y="3075"/>
                  </a:cubicBezTo>
                  <a:cubicBezTo>
                    <a:pt x="3463" y="3075"/>
                    <a:pt x="5592" y="2374"/>
                    <a:pt x="4876" y="754"/>
                  </a:cubicBezTo>
                  <a:cubicBezTo>
                    <a:pt x="4621" y="184"/>
                    <a:pt x="4272" y="0"/>
                    <a:pt x="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67"/>
            <p:cNvSpPr/>
            <p:nvPr/>
          </p:nvSpPr>
          <p:spPr>
            <a:xfrm>
              <a:off x="1178450" y="2970750"/>
              <a:ext cx="107750" cy="79300"/>
            </a:xfrm>
            <a:custGeom>
              <a:avLst/>
              <a:gdLst/>
              <a:ahLst/>
              <a:cxnLst/>
              <a:rect l="l" t="t" r="r" b="b"/>
              <a:pathLst>
                <a:path w="4310" h="3172" extrusionOk="0">
                  <a:moveTo>
                    <a:pt x="3114" y="95"/>
                  </a:moveTo>
                  <a:cubicBezTo>
                    <a:pt x="3165" y="95"/>
                    <a:pt x="3216" y="99"/>
                    <a:pt x="3266" y="109"/>
                  </a:cubicBezTo>
                  <a:cubicBezTo>
                    <a:pt x="3578" y="171"/>
                    <a:pt x="3832" y="410"/>
                    <a:pt x="4014" y="825"/>
                  </a:cubicBezTo>
                  <a:cubicBezTo>
                    <a:pt x="4190" y="1225"/>
                    <a:pt x="4206" y="1599"/>
                    <a:pt x="4055" y="1941"/>
                  </a:cubicBezTo>
                  <a:cubicBezTo>
                    <a:pt x="3739" y="2653"/>
                    <a:pt x="2799" y="3016"/>
                    <a:pt x="2648" y="3068"/>
                  </a:cubicBezTo>
                  <a:cubicBezTo>
                    <a:pt x="1922" y="2653"/>
                    <a:pt x="115" y="1500"/>
                    <a:pt x="162" y="981"/>
                  </a:cubicBezTo>
                  <a:cubicBezTo>
                    <a:pt x="167" y="893"/>
                    <a:pt x="240" y="830"/>
                    <a:pt x="369" y="784"/>
                  </a:cubicBezTo>
                  <a:cubicBezTo>
                    <a:pt x="800" y="628"/>
                    <a:pt x="1117" y="581"/>
                    <a:pt x="1340" y="581"/>
                  </a:cubicBezTo>
                  <a:cubicBezTo>
                    <a:pt x="1693" y="581"/>
                    <a:pt x="1828" y="701"/>
                    <a:pt x="1828" y="701"/>
                  </a:cubicBezTo>
                  <a:cubicBezTo>
                    <a:pt x="1839" y="711"/>
                    <a:pt x="1850" y="716"/>
                    <a:pt x="1862" y="716"/>
                  </a:cubicBezTo>
                  <a:cubicBezTo>
                    <a:pt x="1874" y="716"/>
                    <a:pt x="1885" y="711"/>
                    <a:pt x="1896" y="701"/>
                  </a:cubicBezTo>
                  <a:cubicBezTo>
                    <a:pt x="1905" y="696"/>
                    <a:pt x="2511" y="95"/>
                    <a:pt x="3114" y="95"/>
                  </a:cubicBezTo>
                  <a:close/>
                  <a:moveTo>
                    <a:pt x="3116" y="0"/>
                  </a:moveTo>
                  <a:cubicBezTo>
                    <a:pt x="2545" y="0"/>
                    <a:pt x="1996" y="480"/>
                    <a:pt x="1859" y="607"/>
                  </a:cubicBezTo>
                  <a:cubicBezTo>
                    <a:pt x="1793" y="561"/>
                    <a:pt x="1637" y="485"/>
                    <a:pt x="1342" y="485"/>
                  </a:cubicBezTo>
                  <a:cubicBezTo>
                    <a:pt x="1104" y="485"/>
                    <a:pt x="776" y="535"/>
                    <a:pt x="333" y="690"/>
                  </a:cubicBezTo>
                  <a:cubicBezTo>
                    <a:pt x="167" y="753"/>
                    <a:pt x="73" y="846"/>
                    <a:pt x="63" y="976"/>
                  </a:cubicBezTo>
                  <a:cubicBezTo>
                    <a:pt x="1" y="1661"/>
                    <a:pt x="2513" y="3104"/>
                    <a:pt x="2623" y="3167"/>
                  </a:cubicBezTo>
                  <a:cubicBezTo>
                    <a:pt x="2628" y="3172"/>
                    <a:pt x="2638" y="3172"/>
                    <a:pt x="2648" y="3172"/>
                  </a:cubicBezTo>
                  <a:lnTo>
                    <a:pt x="2664" y="3172"/>
                  </a:lnTo>
                  <a:cubicBezTo>
                    <a:pt x="2711" y="3156"/>
                    <a:pt x="3785" y="2793"/>
                    <a:pt x="4144" y="1983"/>
                  </a:cubicBezTo>
                  <a:cubicBezTo>
                    <a:pt x="4310" y="1614"/>
                    <a:pt x="4294" y="1209"/>
                    <a:pt x="4107" y="784"/>
                  </a:cubicBezTo>
                  <a:cubicBezTo>
                    <a:pt x="3910" y="342"/>
                    <a:pt x="3630" y="83"/>
                    <a:pt x="3287" y="15"/>
                  </a:cubicBezTo>
                  <a:cubicBezTo>
                    <a:pt x="3230" y="5"/>
                    <a:pt x="3173" y="0"/>
                    <a:pt x="3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67"/>
            <p:cNvSpPr/>
            <p:nvPr/>
          </p:nvSpPr>
          <p:spPr>
            <a:xfrm>
              <a:off x="1225050" y="2987475"/>
              <a:ext cx="22225" cy="41675"/>
            </a:xfrm>
            <a:custGeom>
              <a:avLst/>
              <a:gdLst/>
              <a:ahLst/>
              <a:cxnLst/>
              <a:rect l="l" t="t" r="r" b="b"/>
              <a:pathLst>
                <a:path w="889" h="1667" extrusionOk="0">
                  <a:moveTo>
                    <a:pt x="1" y="0"/>
                  </a:moveTo>
                  <a:lnTo>
                    <a:pt x="888" y="1667"/>
                  </a:lnTo>
                  <a:cubicBezTo>
                    <a:pt x="847" y="1013"/>
                    <a:pt x="520" y="4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67"/>
            <p:cNvSpPr/>
            <p:nvPr/>
          </p:nvSpPr>
          <p:spPr>
            <a:xfrm>
              <a:off x="1224275" y="2986425"/>
              <a:ext cx="24175" cy="42875"/>
            </a:xfrm>
            <a:custGeom>
              <a:avLst/>
              <a:gdLst/>
              <a:ahLst/>
              <a:cxnLst/>
              <a:rect l="l" t="t" r="r" b="b"/>
              <a:pathLst>
                <a:path w="967" h="1715" extrusionOk="0">
                  <a:moveTo>
                    <a:pt x="57" y="1"/>
                  </a:moveTo>
                  <a:lnTo>
                    <a:pt x="0" y="79"/>
                  </a:lnTo>
                  <a:cubicBezTo>
                    <a:pt x="509" y="473"/>
                    <a:pt x="826" y="1070"/>
                    <a:pt x="873" y="1714"/>
                  </a:cubicBezTo>
                  <a:lnTo>
                    <a:pt x="966" y="1709"/>
                  </a:lnTo>
                  <a:cubicBezTo>
                    <a:pt x="924" y="1039"/>
                    <a:pt x="597" y="416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67"/>
            <p:cNvSpPr/>
            <p:nvPr/>
          </p:nvSpPr>
          <p:spPr>
            <a:xfrm>
              <a:off x="1121350" y="2938625"/>
              <a:ext cx="142150" cy="60950"/>
            </a:xfrm>
            <a:custGeom>
              <a:avLst/>
              <a:gdLst/>
              <a:ahLst/>
              <a:cxnLst/>
              <a:rect l="l" t="t" r="r" b="b"/>
              <a:pathLst>
                <a:path w="5686" h="2438" extrusionOk="0">
                  <a:moveTo>
                    <a:pt x="1778" y="1"/>
                  </a:moveTo>
                  <a:cubicBezTo>
                    <a:pt x="1504" y="1"/>
                    <a:pt x="1220" y="109"/>
                    <a:pt x="956" y="407"/>
                  </a:cubicBezTo>
                  <a:cubicBezTo>
                    <a:pt x="0" y="1482"/>
                    <a:pt x="1984" y="2437"/>
                    <a:pt x="1984" y="2437"/>
                  </a:cubicBezTo>
                  <a:cubicBezTo>
                    <a:pt x="1984" y="2437"/>
                    <a:pt x="5685" y="1638"/>
                    <a:pt x="4600" y="1093"/>
                  </a:cubicBezTo>
                  <a:cubicBezTo>
                    <a:pt x="3964" y="773"/>
                    <a:pt x="3568" y="707"/>
                    <a:pt x="3350" y="707"/>
                  </a:cubicBezTo>
                  <a:cubicBezTo>
                    <a:pt x="3197" y="707"/>
                    <a:pt x="3131" y="740"/>
                    <a:pt x="3131" y="740"/>
                  </a:cubicBezTo>
                  <a:cubicBezTo>
                    <a:pt x="3131" y="740"/>
                    <a:pt x="2492" y="1"/>
                    <a:pt x="1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67"/>
            <p:cNvSpPr/>
            <p:nvPr/>
          </p:nvSpPr>
          <p:spPr>
            <a:xfrm>
              <a:off x="1136525" y="2937375"/>
              <a:ext cx="106325" cy="63500"/>
            </a:xfrm>
            <a:custGeom>
              <a:avLst/>
              <a:gdLst/>
              <a:ahLst/>
              <a:cxnLst/>
              <a:rect l="l" t="t" r="r" b="b"/>
              <a:pathLst>
                <a:path w="4253" h="2540" extrusionOk="0">
                  <a:moveTo>
                    <a:pt x="1174" y="99"/>
                  </a:moveTo>
                  <a:cubicBezTo>
                    <a:pt x="1854" y="104"/>
                    <a:pt x="2482" y="816"/>
                    <a:pt x="2488" y="826"/>
                  </a:cubicBezTo>
                  <a:cubicBezTo>
                    <a:pt x="2498" y="836"/>
                    <a:pt x="2510" y="842"/>
                    <a:pt x="2523" y="842"/>
                  </a:cubicBezTo>
                  <a:cubicBezTo>
                    <a:pt x="2530" y="842"/>
                    <a:pt x="2537" y="840"/>
                    <a:pt x="2545" y="836"/>
                  </a:cubicBezTo>
                  <a:cubicBezTo>
                    <a:pt x="2547" y="834"/>
                    <a:pt x="2606" y="809"/>
                    <a:pt x="2739" y="809"/>
                  </a:cubicBezTo>
                  <a:cubicBezTo>
                    <a:pt x="2947" y="809"/>
                    <a:pt x="3338" y="872"/>
                    <a:pt x="3972" y="1189"/>
                  </a:cubicBezTo>
                  <a:cubicBezTo>
                    <a:pt x="4092" y="1246"/>
                    <a:pt x="4149" y="1309"/>
                    <a:pt x="4144" y="1376"/>
                  </a:cubicBezTo>
                  <a:cubicBezTo>
                    <a:pt x="4097" y="1724"/>
                    <a:pt x="2477" y="2202"/>
                    <a:pt x="1382" y="2441"/>
                  </a:cubicBezTo>
                  <a:cubicBezTo>
                    <a:pt x="1252" y="2373"/>
                    <a:pt x="281" y="1859"/>
                    <a:pt x="151" y="1210"/>
                  </a:cubicBezTo>
                  <a:cubicBezTo>
                    <a:pt x="99" y="961"/>
                    <a:pt x="183" y="722"/>
                    <a:pt x="385" y="488"/>
                  </a:cubicBezTo>
                  <a:cubicBezTo>
                    <a:pt x="613" y="229"/>
                    <a:pt x="878" y="99"/>
                    <a:pt x="1169" y="99"/>
                  </a:cubicBezTo>
                  <a:close/>
                  <a:moveTo>
                    <a:pt x="1174" y="0"/>
                  </a:moveTo>
                  <a:cubicBezTo>
                    <a:pt x="852" y="0"/>
                    <a:pt x="562" y="141"/>
                    <a:pt x="312" y="426"/>
                  </a:cubicBezTo>
                  <a:cubicBezTo>
                    <a:pt x="89" y="681"/>
                    <a:pt x="1" y="951"/>
                    <a:pt x="58" y="1226"/>
                  </a:cubicBezTo>
                  <a:cubicBezTo>
                    <a:pt x="203" y="1973"/>
                    <a:pt x="1309" y="2508"/>
                    <a:pt x="1356" y="2534"/>
                  </a:cubicBezTo>
                  <a:cubicBezTo>
                    <a:pt x="1361" y="2534"/>
                    <a:pt x="1371" y="2539"/>
                    <a:pt x="1377" y="2539"/>
                  </a:cubicBezTo>
                  <a:lnTo>
                    <a:pt x="1387" y="2539"/>
                  </a:lnTo>
                  <a:cubicBezTo>
                    <a:pt x="1673" y="2477"/>
                    <a:pt x="4175" y="1921"/>
                    <a:pt x="4237" y="1387"/>
                  </a:cubicBezTo>
                  <a:cubicBezTo>
                    <a:pt x="4253" y="1278"/>
                    <a:pt x="4175" y="1184"/>
                    <a:pt x="4014" y="1101"/>
                  </a:cubicBezTo>
                  <a:cubicBezTo>
                    <a:pt x="3372" y="777"/>
                    <a:pt x="2968" y="710"/>
                    <a:pt x="2742" y="710"/>
                  </a:cubicBezTo>
                  <a:cubicBezTo>
                    <a:pt x="2642" y="710"/>
                    <a:pt x="2576" y="723"/>
                    <a:pt x="2540" y="733"/>
                  </a:cubicBezTo>
                  <a:cubicBezTo>
                    <a:pt x="2415" y="603"/>
                    <a:pt x="1833" y="6"/>
                    <a:pt x="1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67"/>
            <p:cNvSpPr/>
            <p:nvPr/>
          </p:nvSpPr>
          <p:spPr>
            <a:xfrm>
              <a:off x="1170150" y="2955925"/>
              <a:ext cx="29875" cy="28600"/>
            </a:xfrm>
            <a:custGeom>
              <a:avLst/>
              <a:gdLst/>
              <a:ahLst/>
              <a:cxnLst/>
              <a:rect l="l" t="t" r="r" b="b"/>
              <a:pathLst>
                <a:path w="1195" h="1144" extrusionOk="0">
                  <a:moveTo>
                    <a:pt x="1163" y="1"/>
                  </a:moveTo>
                  <a:cubicBezTo>
                    <a:pt x="167" y="359"/>
                    <a:pt x="6" y="1091"/>
                    <a:pt x="0" y="1122"/>
                  </a:cubicBezTo>
                  <a:lnTo>
                    <a:pt x="94" y="1143"/>
                  </a:lnTo>
                  <a:cubicBezTo>
                    <a:pt x="99" y="1138"/>
                    <a:pt x="250" y="437"/>
                    <a:pt x="1195" y="94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67"/>
            <p:cNvSpPr/>
            <p:nvPr/>
          </p:nvSpPr>
          <p:spPr>
            <a:xfrm>
              <a:off x="1137950" y="3111950"/>
              <a:ext cx="43900" cy="152275"/>
            </a:xfrm>
            <a:custGeom>
              <a:avLst/>
              <a:gdLst/>
              <a:ahLst/>
              <a:cxnLst/>
              <a:rect l="l" t="t" r="r" b="b"/>
              <a:pathLst>
                <a:path w="1756" h="6091" extrusionOk="0">
                  <a:moveTo>
                    <a:pt x="89" y="0"/>
                  </a:moveTo>
                  <a:lnTo>
                    <a:pt x="1" y="37"/>
                  </a:lnTo>
                  <a:cubicBezTo>
                    <a:pt x="16" y="83"/>
                    <a:pt x="1641" y="4657"/>
                    <a:pt x="68" y="6017"/>
                  </a:cubicBezTo>
                  <a:lnTo>
                    <a:pt x="131" y="6090"/>
                  </a:lnTo>
                  <a:cubicBezTo>
                    <a:pt x="1756" y="4683"/>
                    <a:pt x="162" y="192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67"/>
            <p:cNvSpPr/>
            <p:nvPr/>
          </p:nvSpPr>
          <p:spPr>
            <a:xfrm>
              <a:off x="1098500" y="3257975"/>
              <a:ext cx="92300" cy="59850"/>
            </a:xfrm>
            <a:custGeom>
              <a:avLst/>
              <a:gdLst/>
              <a:ahLst/>
              <a:cxnLst/>
              <a:rect l="l" t="t" r="r" b="b"/>
              <a:pathLst>
                <a:path w="3692" h="2394" extrusionOk="0">
                  <a:moveTo>
                    <a:pt x="1314" y="1"/>
                  </a:moveTo>
                  <a:cubicBezTo>
                    <a:pt x="1122" y="1"/>
                    <a:pt x="912" y="120"/>
                    <a:pt x="702" y="462"/>
                  </a:cubicBezTo>
                  <a:cubicBezTo>
                    <a:pt x="1" y="1589"/>
                    <a:pt x="1226" y="2393"/>
                    <a:pt x="1226" y="2393"/>
                  </a:cubicBezTo>
                  <a:cubicBezTo>
                    <a:pt x="1226" y="2393"/>
                    <a:pt x="3692" y="1339"/>
                    <a:pt x="3033" y="882"/>
                  </a:cubicBezTo>
                  <a:cubicBezTo>
                    <a:pt x="2691" y="645"/>
                    <a:pt x="2453" y="587"/>
                    <a:pt x="2303" y="587"/>
                  </a:cubicBezTo>
                  <a:cubicBezTo>
                    <a:pt x="2162" y="587"/>
                    <a:pt x="2098" y="638"/>
                    <a:pt x="2098" y="638"/>
                  </a:cubicBezTo>
                  <a:cubicBezTo>
                    <a:pt x="2098" y="638"/>
                    <a:pt x="1757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67"/>
            <p:cNvSpPr/>
            <p:nvPr/>
          </p:nvSpPr>
          <p:spPr>
            <a:xfrm>
              <a:off x="1097075" y="3256775"/>
              <a:ext cx="81400" cy="62200"/>
            </a:xfrm>
            <a:custGeom>
              <a:avLst/>
              <a:gdLst/>
              <a:ahLst/>
              <a:cxnLst/>
              <a:rect l="l" t="t" r="r" b="b"/>
              <a:pathLst>
                <a:path w="3256" h="2488" extrusionOk="0">
                  <a:moveTo>
                    <a:pt x="1382" y="100"/>
                  </a:moveTo>
                  <a:cubicBezTo>
                    <a:pt x="1786" y="110"/>
                    <a:pt x="2108" y="702"/>
                    <a:pt x="2108" y="707"/>
                  </a:cubicBezTo>
                  <a:cubicBezTo>
                    <a:pt x="2119" y="723"/>
                    <a:pt x="2129" y="728"/>
                    <a:pt x="2145" y="733"/>
                  </a:cubicBezTo>
                  <a:cubicBezTo>
                    <a:pt x="2155" y="733"/>
                    <a:pt x="2171" y="733"/>
                    <a:pt x="2181" y="723"/>
                  </a:cubicBezTo>
                  <a:cubicBezTo>
                    <a:pt x="2183" y="723"/>
                    <a:pt x="2238" y="685"/>
                    <a:pt x="2356" y="685"/>
                  </a:cubicBezTo>
                  <a:cubicBezTo>
                    <a:pt x="2495" y="685"/>
                    <a:pt x="2723" y="738"/>
                    <a:pt x="3058" y="972"/>
                  </a:cubicBezTo>
                  <a:cubicBezTo>
                    <a:pt x="3121" y="1003"/>
                    <a:pt x="3157" y="1065"/>
                    <a:pt x="3152" y="1133"/>
                  </a:cubicBezTo>
                  <a:cubicBezTo>
                    <a:pt x="3110" y="1522"/>
                    <a:pt x="1818" y="2156"/>
                    <a:pt x="1288" y="2384"/>
                  </a:cubicBezTo>
                  <a:cubicBezTo>
                    <a:pt x="1127" y="2270"/>
                    <a:pt x="172" y="1543"/>
                    <a:pt x="795" y="536"/>
                  </a:cubicBezTo>
                  <a:cubicBezTo>
                    <a:pt x="982" y="245"/>
                    <a:pt x="1169" y="100"/>
                    <a:pt x="1371" y="100"/>
                  </a:cubicBezTo>
                  <a:close/>
                  <a:moveTo>
                    <a:pt x="1365" y="1"/>
                  </a:moveTo>
                  <a:cubicBezTo>
                    <a:pt x="1130" y="1"/>
                    <a:pt x="913" y="167"/>
                    <a:pt x="717" y="484"/>
                  </a:cubicBezTo>
                  <a:cubicBezTo>
                    <a:pt x="1" y="1637"/>
                    <a:pt x="1247" y="2472"/>
                    <a:pt x="1257" y="2483"/>
                  </a:cubicBezTo>
                  <a:cubicBezTo>
                    <a:pt x="1267" y="2488"/>
                    <a:pt x="1278" y="2488"/>
                    <a:pt x="1283" y="2488"/>
                  </a:cubicBezTo>
                  <a:cubicBezTo>
                    <a:pt x="1288" y="2488"/>
                    <a:pt x="1298" y="2488"/>
                    <a:pt x="1304" y="2483"/>
                  </a:cubicBezTo>
                  <a:cubicBezTo>
                    <a:pt x="1496" y="2405"/>
                    <a:pt x="3199" y="1668"/>
                    <a:pt x="3251" y="1143"/>
                  </a:cubicBezTo>
                  <a:cubicBezTo>
                    <a:pt x="3256" y="1040"/>
                    <a:pt x="3204" y="941"/>
                    <a:pt x="3116" y="889"/>
                  </a:cubicBezTo>
                  <a:cubicBezTo>
                    <a:pt x="2761" y="647"/>
                    <a:pt x="2512" y="586"/>
                    <a:pt x="2352" y="586"/>
                  </a:cubicBezTo>
                  <a:cubicBezTo>
                    <a:pt x="2268" y="586"/>
                    <a:pt x="2208" y="603"/>
                    <a:pt x="2171" y="619"/>
                  </a:cubicBezTo>
                  <a:cubicBezTo>
                    <a:pt x="2088" y="474"/>
                    <a:pt x="1781" y="12"/>
                    <a:pt x="1387" y="1"/>
                  </a:cubicBezTo>
                  <a:cubicBezTo>
                    <a:pt x="1380" y="1"/>
                    <a:pt x="1372" y="1"/>
                    <a:pt x="1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67"/>
            <p:cNvSpPr/>
            <p:nvPr/>
          </p:nvSpPr>
          <p:spPr>
            <a:xfrm>
              <a:off x="1130550" y="3273925"/>
              <a:ext cx="20275" cy="28700"/>
            </a:xfrm>
            <a:custGeom>
              <a:avLst/>
              <a:gdLst/>
              <a:ahLst/>
              <a:cxnLst/>
              <a:rect l="l" t="t" r="r" b="b"/>
              <a:pathLst>
                <a:path w="811" h="1148" extrusionOk="0">
                  <a:moveTo>
                    <a:pt x="811" y="0"/>
                  </a:moveTo>
                  <a:cubicBezTo>
                    <a:pt x="152" y="416"/>
                    <a:pt x="1" y="1148"/>
                    <a:pt x="1" y="1148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67"/>
            <p:cNvSpPr/>
            <p:nvPr/>
          </p:nvSpPr>
          <p:spPr>
            <a:xfrm>
              <a:off x="1129275" y="3272875"/>
              <a:ext cx="22200" cy="30025"/>
            </a:xfrm>
            <a:custGeom>
              <a:avLst/>
              <a:gdLst/>
              <a:ahLst/>
              <a:cxnLst/>
              <a:rect l="l" t="t" r="r" b="b"/>
              <a:pathLst>
                <a:path w="888" h="1201" extrusionOk="0">
                  <a:moveTo>
                    <a:pt x="836" y="1"/>
                  </a:moveTo>
                  <a:cubicBezTo>
                    <a:pt x="166" y="421"/>
                    <a:pt x="10" y="1148"/>
                    <a:pt x="0" y="1179"/>
                  </a:cubicBezTo>
                  <a:lnTo>
                    <a:pt x="99" y="1200"/>
                  </a:lnTo>
                  <a:cubicBezTo>
                    <a:pt x="99" y="1195"/>
                    <a:pt x="254" y="484"/>
                    <a:pt x="888" y="84"/>
                  </a:cubicBezTo>
                  <a:lnTo>
                    <a:pt x="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67"/>
            <p:cNvSpPr/>
            <p:nvPr/>
          </p:nvSpPr>
          <p:spPr>
            <a:xfrm>
              <a:off x="1084750" y="3133200"/>
              <a:ext cx="86200" cy="76250"/>
            </a:xfrm>
            <a:custGeom>
              <a:avLst/>
              <a:gdLst/>
              <a:ahLst/>
              <a:cxnLst/>
              <a:rect l="l" t="t" r="r" b="b"/>
              <a:pathLst>
                <a:path w="3448" h="3050" extrusionOk="0">
                  <a:moveTo>
                    <a:pt x="1465" y="0"/>
                  </a:moveTo>
                  <a:cubicBezTo>
                    <a:pt x="1287" y="0"/>
                    <a:pt x="1071" y="154"/>
                    <a:pt x="821" y="599"/>
                  </a:cubicBezTo>
                  <a:cubicBezTo>
                    <a:pt x="0" y="2058"/>
                    <a:pt x="1008" y="3049"/>
                    <a:pt x="1008" y="3049"/>
                  </a:cubicBezTo>
                  <a:cubicBezTo>
                    <a:pt x="1008" y="3049"/>
                    <a:pt x="3448" y="1663"/>
                    <a:pt x="2902" y="1087"/>
                  </a:cubicBezTo>
                  <a:cubicBezTo>
                    <a:pt x="2630" y="799"/>
                    <a:pt x="2424" y="727"/>
                    <a:pt x="2286" y="727"/>
                  </a:cubicBezTo>
                  <a:cubicBezTo>
                    <a:pt x="2151" y="727"/>
                    <a:pt x="2082" y="796"/>
                    <a:pt x="2082" y="796"/>
                  </a:cubicBezTo>
                  <a:cubicBezTo>
                    <a:pt x="2082" y="796"/>
                    <a:pt x="1869" y="0"/>
                    <a:pt x="1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67"/>
            <p:cNvSpPr/>
            <p:nvPr/>
          </p:nvSpPr>
          <p:spPr>
            <a:xfrm>
              <a:off x="1083450" y="3131975"/>
              <a:ext cx="77500" cy="78775"/>
            </a:xfrm>
            <a:custGeom>
              <a:avLst/>
              <a:gdLst/>
              <a:ahLst/>
              <a:cxnLst/>
              <a:rect l="l" t="t" r="r" b="b"/>
              <a:pathLst>
                <a:path w="3100" h="3151" extrusionOk="0">
                  <a:moveTo>
                    <a:pt x="1542" y="97"/>
                  </a:moveTo>
                  <a:cubicBezTo>
                    <a:pt x="1885" y="144"/>
                    <a:pt x="2077" y="850"/>
                    <a:pt x="2077" y="855"/>
                  </a:cubicBezTo>
                  <a:cubicBezTo>
                    <a:pt x="2082" y="871"/>
                    <a:pt x="2098" y="887"/>
                    <a:pt x="2113" y="892"/>
                  </a:cubicBezTo>
                  <a:cubicBezTo>
                    <a:pt x="2117" y="893"/>
                    <a:pt x="2122" y="894"/>
                    <a:pt x="2126" y="894"/>
                  </a:cubicBezTo>
                  <a:cubicBezTo>
                    <a:pt x="2139" y="894"/>
                    <a:pt x="2152" y="888"/>
                    <a:pt x="2160" y="876"/>
                  </a:cubicBezTo>
                  <a:cubicBezTo>
                    <a:pt x="2207" y="844"/>
                    <a:pt x="2262" y="823"/>
                    <a:pt x="2318" y="823"/>
                  </a:cubicBezTo>
                  <a:cubicBezTo>
                    <a:pt x="2324" y="823"/>
                    <a:pt x="2330" y="824"/>
                    <a:pt x="2337" y="824"/>
                  </a:cubicBezTo>
                  <a:cubicBezTo>
                    <a:pt x="2456" y="829"/>
                    <a:pt x="2648" y="892"/>
                    <a:pt x="2918" y="1172"/>
                  </a:cubicBezTo>
                  <a:cubicBezTo>
                    <a:pt x="2970" y="1224"/>
                    <a:pt x="2996" y="1297"/>
                    <a:pt x="2980" y="1375"/>
                  </a:cubicBezTo>
                  <a:cubicBezTo>
                    <a:pt x="2897" y="1946"/>
                    <a:pt x="1314" y="2891"/>
                    <a:pt x="1065" y="3036"/>
                  </a:cubicBezTo>
                  <a:cubicBezTo>
                    <a:pt x="909" y="2870"/>
                    <a:pt x="182" y="1961"/>
                    <a:pt x="909" y="674"/>
                  </a:cubicBezTo>
                  <a:cubicBezTo>
                    <a:pt x="1122" y="295"/>
                    <a:pt x="1329" y="97"/>
                    <a:pt x="1511" y="97"/>
                  </a:cubicBezTo>
                  <a:close/>
                  <a:moveTo>
                    <a:pt x="1516" y="1"/>
                  </a:moveTo>
                  <a:cubicBezTo>
                    <a:pt x="1292" y="1"/>
                    <a:pt x="1064" y="209"/>
                    <a:pt x="831" y="622"/>
                  </a:cubicBezTo>
                  <a:cubicBezTo>
                    <a:pt x="0" y="2096"/>
                    <a:pt x="1013" y="3124"/>
                    <a:pt x="1023" y="3135"/>
                  </a:cubicBezTo>
                  <a:cubicBezTo>
                    <a:pt x="1034" y="3140"/>
                    <a:pt x="1044" y="3145"/>
                    <a:pt x="1060" y="3150"/>
                  </a:cubicBezTo>
                  <a:cubicBezTo>
                    <a:pt x="1070" y="3145"/>
                    <a:pt x="1075" y="3145"/>
                    <a:pt x="1085" y="3140"/>
                  </a:cubicBezTo>
                  <a:cubicBezTo>
                    <a:pt x="1163" y="3098"/>
                    <a:pt x="2980" y="2055"/>
                    <a:pt x="3079" y="1390"/>
                  </a:cubicBezTo>
                  <a:cubicBezTo>
                    <a:pt x="3100" y="1286"/>
                    <a:pt x="3069" y="1177"/>
                    <a:pt x="2991" y="1105"/>
                  </a:cubicBezTo>
                  <a:cubicBezTo>
                    <a:pt x="2757" y="855"/>
                    <a:pt x="2539" y="726"/>
                    <a:pt x="2342" y="726"/>
                  </a:cubicBezTo>
                  <a:cubicBezTo>
                    <a:pt x="2280" y="726"/>
                    <a:pt x="2217" y="741"/>
                    <a:pt x="2160" y="767"/>
                  </a:cubicBezTo>
                  <a:cubicBezTo>
                    <a:pt x="2103" y="580"/>
                    <a:pt x="1906" y="46"/>
                    <a:pt x="1563" y="4"/>
                  </a:cubicBezTo>
                  <a:cubicBezTo>
                    <a:pt x="1548" y="2"/>
                    <a:pt x="1532" y="1"/>
                    <a:pt x="1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67"/>
            <p:cNvSpPr/>
            <p:nvPr/>
          </p:nvSpPr>
          <p:spPr>
            <a:xfrm>
              <a:off x="1113550" y="3153100"/>
              <a:ext cx="23275" cy="37000"/>
            </a:xfrm>
            <a:custGeom>
              <a:avLst/>
              <a:gdLst/>
              <a:ahLst/>
              <a:cxnLst/>
              <a:rect l="l" t="t" r="r" b="b"/>
              <a:pathLst>
                <a:path w="931" h="1480" extrusionOk="0">
                  <a:moveTo>
                    <a:pt x="930" y="0"/>
                  </a:moveTo>
                  <a:lnTo>
                    <a:pt x="930" y="0"/>
                  </a:lnTo>
                  <a:cubicBezTo>
                    <a:pt x="250" y="545"/>
                    <a:pt x="1" y="1480"/>
                    <a:pt x="1" y="1480"/>
                  </a:cubicBezTo>
                  <a:lnTo>
                    <a:pt x="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67"/>
            <p:cNvSpPr/>
            <p:nvPr/>
          </p:nvSpPr>
          <p:spPr>
            <a:xfrm>
              <a:off x="1112250" y="3152175"/>
              <a:ext cx="25225" cy="38200"/>
            </a:xfrm>
            <a:custGeom>
              <a:avLst/>
              <a:gdLst/>
              <a:ahLst/>
              <a:cxnLst/>
              <a:rect l="l" t="t" r="r" b="b"/>
              <a:pathLst>
                <a:path w="1009" h="1528" extrusionOk="0">
                  <a:moveTo>
                    <a:pt x="951" y="1"/>
                  </a:moveTo>
                  <a:cubicBezTo>
                    <a:pt x="266" y="546"/>
                    <a:pt x="11" y="1465"/>
                    <a:pt x="1" y="1501"/>
                  </a:cubicBezTo>
                  <a:lnTo>
                    <a:pt x="100" y="1527"/>
                  </a:lnTo>
                  <a:cubicBezTo>
                    <a:pt x="100" y="1522"/>
                    <a:pt x="354" y="603"/>
                    <a:pt x="1008" y="73"/>
                  </a:cubicBez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67"/>
            <p:cNvSpPr/>
            <p:nvPr/>
          </p:nvSpPr>
          <p:spPr>
            <a:xfrm>
              <a:off x="1055675" y="3106400"/>
              <a:ext cx="74525" cy="58425"/>
            </a:xfrm>
            <a:custGeom>
              <a:avLst/>
              <a:gdLst/>
              <a:ahLst/>
              <a:cxnLst/>
              <a:rect l="l" t="t" r="r" b="b"/>
              <a:pathLst>
                <a:path w="2981" h="2337" extrusionOk="0">
                  <a:moveTo>
                    <a:pt x="2140" y="1"/>
                  </a:moveTo>
                  <a:cubicBezTo>
                    <a:pt x="1989" y="1"/>
                    <a:pt x="1784" y="53"/>
                    <a:pt x="1511" y="181"/>
                  </a:cubicBezTo>
                  <a:cubicBezTo>
                    <a:pt x="0" y="887"/>
                    <a:pt x="234" y="2283"/>
                    <a:pt x="234" y="2283"/>
                  </a:cubicBezTo>
                  <a:cubicBezTo>
                    <a:pt x="234" y="2283"/>
                    <a:pt x="741" y="2336"/>
                    <a:pt x="1314" y="2336"/>
                  </a:cubicBezTo>
                  <a:cubicBezTo>
                    <a:pt x="2087" y="2336"/>
                    <a:pt x="2981" y="2240"/>
                    <a:pt x="2918" y="1790"/>
                  </a:cubicBezTo>
                  <a:cubicBezTo>
                    <a:pt x="2824" y="1119"/>
                    <a:pt x="2522" y="1073"/>
                    <a:pt x="2440" y="1073"/>
                  </a:cubicBezTo>
                  <a:cubicBezTo>
                    <a:pt x="2427" y="1073"/>
                    <a:pt x="2420" y="1074"/>
                    <a:pt x="2420" y="1074"/>
                  </a:cubicBezTo>
                  <a:cubicBezTo>
                    <a:pt x="2420" y="1074"/>
                    <a:pt x="2824" y="1"/>
                    <a:pt x="2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67"/>
            <p:cNvSpPr/>
            <p:nvPr/>
          </p:nvSpPr>
          <p:spPr>
            <a:xfrm>
              <a:off x="1054625" y="3105325"/>
              <a:ext cx="75575" cy="60775"/>
            </a:xfrm>
            <a:custGeom>
              <a:avLst/>
              <a:gdLst/>
              <a:ahLst/>
              <a:cxnLst/>
              <a:rect l="l" t="t" r="r" b="b"/>
              <a:pathLst>
                <a:path w="3023" h="2431" extrusionOk="0">
                  <a:moveTo>
                    <a:pt x="2178" y="95"/>
                  </a:moveTo>
                  <a:cubicBezTo>
                    <a:pt x="2280" y="95"/>
                    <a:pt x="2360" y="120"/>
                    <a:pt x="2415" y="172"/>
                  </a:cubicBezTo>
                  <a:cubicBezTo>
                    <a:pt x="2669" y="405"/>
                    <a:pt x="2410" y="1096"/>
                    <a:pt x="2410" y="1101"/>
                  </a:cubicBezTo>
                  <a:cubicBezTo>
                    <a:pt x="2405" y="1117"/>
                    <a:pt x="2410" y="1137"/>
                    <a:pt x="2420" y="1148"/>
                  </a:cubicBezTo>
                  <a:cubicBezTo>
                    <a:pt x="2431" y="1163"/>
                    <a:pt x="2446" y="1169"/>
                    <a:pt x="2467" y="1169"/>
                  </a:cubicBezTo>
                  <a:cubicBezTo>
                    <a:pt x="2473" y="1168"/>
                    <a:pt x="2479" y="1168"/>
                    <a:pt x="2486" y="1168"/>
                  </a:cubicBezTo>
                  <a:cubicBezTo>
                    <a:pt x="2542" y="1168"/>
                    <a:pt x="2597" y="1188"/>
                    <a:pt x="2643" y="1226"/>
                  </a:cubicBezTo>
                  <a:cubicBezTo>
                    <a:pt x="2737" y="1298"/>
                    <a:pt x="2856" y="1459"/>
                    <a:pt x="2908" y="1844"/>
                  </a:cubicBezTo>
                  <a:cubicBezTo>
                    <a:pt x="2924" y="1916"/>
                    <a:pt x="2898" y="1994"/>
                    <a:pt x="2846" y="2046"/>
                  </a:cubicBezTo>
                  <a:cubicBezTo>
                    <a:pt x="2621" y="2276"/>
                    <a:pt x="1957" y="2333"/>
                    <a:pt x="1361" y="2333"/>
                  </a:cubicBezTo>
                  <a:cubicBezTo>
                    <a:pt x="882" y="2333"/>
                    <a:pt x="447" y="2296"/>
                    <a:pt x="318" y="2285"/>
                  </a:cubicBezTo>
                  <a:lnTo>
                    <a:pt x="318" y="2280"/>
                  </a:lnTo>
                  <a:cubicBezTo>
                    <a:pt x="292" y="2056"/>
                    <a:pt x="224" y="893"/>
                    <a:pt x="1569" y="270"/>
                  </a:cubicBezTo>
                  <a:cubicBezTo>
                    <a:pt x="1817" y="154"/>
                    <a:pt x="2023" y="95"/>
                    <a:pt x="2178" y="95"/>
                  </a:cubicBezTo>
                  <a:close/>
                  <a:moveTo>
                    <a:pt x="2176" y="0"/>
                  </a:moveTo>
                  <a:cubicBezTo>
                    <a:pt x="2006" y="0"/>
                    <a:pt x="1790" y="61"/>
                    <a:pt x="1527" y="182"/>
                  </a:cubicBezTo>
                  <a:cubicBezTo>
                    <a:pt x="1" y="893"/>
                    <a:pt x="229" y="2321"/>
                    <a:pt x="229" y="2337"/>
                  </a:cubicBezTo>
                  <a:cubicBezTo>
                    <a:pt x="229" y="2358"/>
                    <a:pt x="250" y="2373"/>
                    <a:pt x="271" y="2373"/>
                  </a:cubicBezTo>
                  <a:cubicBezTo>
                    <a:pt x="312" y="2378"/>
                    <a:pt x="800" y="2430"/>
                    <a:pt x="1356" y="2430"/>
                  </a:cubicBezTo>
                  <a:cubicBezTo>
                    <a:pt x="1974" y="2430"/>
                    <a:pt x="2669" y="2363"/>
                    <a:pt x="2913" y="2119"/>
                  </a:cubicBezTo>
                  <a:cubicBezTo>
                    <a:pt x="2991" y="2041"/>
                    <a:pt x="3022" y="1937"/>
                    <a:pt x="3007" y="1833"/>
                  </a:cubicBezTo>
                  <a:cubicBezTo>
                    <a:pt x="2960" y="1496"/>
                    <a:pt x="2856" y="1267"/>
                    <a:pt x="2701" y="1148"/>
                  </a:cubicBezTo>
                  <a:cubicBezTo>
                    <a:pt x="2649" y="1112"/>
                    <a:pt x="2592" y="1086"/>
                    <a:pt x="2529" y="1075"/>
                  </a:cubicBezTo>
                  <a:cubicBezTo>
                    <a:pt x="2586" y="883"/>
                    <a:pt x="2737" y="338"/>
                    <a:pt x="2482" y="104"/>
                  </a:cubicBezTo>
                  <a:cubicBezTo>
                    <a:pt x="2406" y="35"/>
                    <a:pt x="2304" y="0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67"/>
            <p:cNvSpPr/>
            <p:nvPr/>
          </p:nvSpPr>
          <p:spPr>
            <a:xfrm>
              <a:off x="1075650" y="3133225"/>
              <a:ext cx="40525" cy="16650"/>
            </a:xfrm>
            <a:custGeom>
              <a:avLst/>
              <a:gdLst/>
              <a:ahLst/>
              <a:cxnLst/>
              <a:rect l="l" t="t" r="r" b="b"/>
              <a:pathLst>
                <a:path w="1621" h="666" extrusionOk="0">
                  <a:moveTo>
                    <a:pt x="1621" y="1"/>
                  </a:moveTo>
                  <a:lnTo>
                    <a:pt x="1621" y="1"/>
                  </a:lnTo>
                  <a:cubicBezTo>
                    <a:pt x="749" y="53"/>
                    <a:pt x="1" y="665"/>
                    <a:pt x="1" y="665"/>
                  </a:cubicBezTo>
                  <a:lnTo>
                    <a:pt x="16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67"/>
            <p:cNvSpPr/>
            <p:nvPr/>
          </p:nvSpPr>
          <p:spPr>
            <a:xfrm>
              <a:off x="1074875" y="3132050"/>
              <a:ext cx="41300" cy="18725"/>
            </a:xfrm>
            <a:custGeom>
              <a:avLst/>
              <a:gdLst/>
              <a:ahLst/>
              <a:cxnLst/>
              <a:rect l="l" t="t" r="r" b="b"/>
              <a:pathLst>
                <a:path w="1652" h="749" extrusionOk="0">
                  <a:moveTo>
                    <a:pt x="1647" y="1"/>
                  </a:moveTo>
                  <a:cubicBezTo>
                    <a:pt x="774" y="48"/>
                    <a:pt x="32" y="645"/>
                    <a:pt x="1" y="671"/>
                  </a:cubicBezTo>
                  <a:lnTo>
                    <a:pt x="63" y="749"/>
                  </a:lnTo>
                  <a:cubicBezTo>
                    <a:pt x="73" y="743"/>
                    <a:pt x="811" y="146"/>
                    <a:pt x="1652" y="94"/>
                  </a:cubicBezTo>
                  <a:lnTo>
                    <a:pt x="1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67"/>
            <p:cNvSpPr/>
            <p:nvPr/>
          </p:nvSpPr>
          <p:spPr>
            <a:xfrm>
              <a:off x="1069300" y="3076675"/>
              <a:ext cx="109050" cy="59825"/>
            </a:xfrm>
            <a:custGeom>
              <a:avLst/>
              <a:gdLst/>
              <a:ahLst/>
              <a:cxnLst/>
              <a:rect l="l" t="t" r="r" b="b"/>
              <a:pathLst>
                <a:path w="4362" h="2393" extrusionOk="0">
                  <a:moveTo>
                    <a:pt x="3061" y="1"/>
                  </a:moveTo>
                  <a:cubicBezTo>
                    <a:pt x="2569" y="1"/>
                    <a:pt x="2088" y="482"/>
                    <a:pt x="2088" y="482"/>
                  </a:cubicBezTo>
                  <a:cubicBezTo>
                    <a:pt x="2088" y="482"/>
                    <a:pt x="1983" y="380"/>
                    <a:pt x="1686" y="380"/>
                  </a:cubicBezTo>
                  <a:cubicBezTo>
                    <a:pt x="1505" y="380"/>
                    <a:pt x="1253" y="417"/>
                    <a:pt x="909" y="539"/>
                  </a:cubicBezTo>
                  <a:cubicBezTo>
                    <a:pt x="1" y="856"/>
                    <a:pt x="2695" y="2393"/>
                    <a:pt x="2695" y="2393"/>
                  </a:cubicBezTo>
                  <a:cubicBezTo>
                    <a:pt x="2695" y="2393"/>
                    <a:pt x="4362" y="1847"/>
                    <a:pt x="3801" y="591"/>
                  </a:cubicBezTo>
                  <a:cubicBezTo>
                    <a:pt x="3602" y="145"/>
                    <a:pt x="3330" y="1"/>
                    <a:pt x="3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67"/>
            <p:cNvSpPr/>
            <p:nvPr/>
          </p:nvSpPr>
          <p:spPr>
            <a:xfrm>
              <a:off x="1085125" y="3075525"/>
              <a:ext cx="84275" cy="62200"/>
            </a:xfrm>
            <a:custGeom>
              <a:avLst/>
              <a:gdLst/>
              <a:ahLst/>
              <a:cxnLst/>
              <a:rect l="l" t="t" r="r" b="b"/>
              <a:pathLst>
                <a:path w="3371" h="2488" extrusionOk="0">
                  <a:moveTo>
                    <a:pt x="2431" y="97"/>
                  </a:moveTo>
                  <a:cubicBezTo>
                    <a:pt x="2471" y="97"/>
                    <a:pt x="2511" y="100"/>
                    <a:pt x="2550" y="107"/>
                  </a:cubicBezTo>
                  <a:cubicBezTo>
                    <a:pt x="2789" y="154"/>
                    <a:pt x="2981" y="336"/>
                    <a:pt x="3121" y="658"/>
                  </a:cubicBezTo>
                  <a:cubicBezTo>
                    <a:pt x="3261" y="964"/>
                    <a:pt x="3272" y="1255"/>
                    <a:pt x="3152" y="1520"/>
                  </a:cubicBezTo>
                  <a:cubicBezTo>
                    <a:pt x="2913" y="2065"/>
                    <a:pt x="2202" y="2340"/>
                    <a:pt x="2072" y="2387"/>
                  </a:cubicBezTo>
                  <a:cubicBezTo>
                    <a:pt x="1506" y="2065"/>
                    <a:pt x="110" y="1172"/>
                    <a:pt x="141" y="777"/>
                  </a:cubicBezTo>
                  <a:cubicBezTo>
                    <a:pt x="151" y="715"/>
                    <a:pt x="198" y="668"/>
                    <a:pt x="297" y="632"/>
                  </a:cubicBezTo>
                  <a:cubicBezTo>
                    <a:pt x="536" y="538"/>
                    <a:pt x="790" y="486"/>
                    <a:pt x="1050" y="476"/>
                  </a:cubicBezTo>
                  <a:cubicBezTo>
                    <a:pt x="1320" y="476"/>
                    <a:pt x="1423" y="564"/>
                    <a:pt x="1423" y="564"/>
                  </a:cubicBezTo>
                  <a:cubicBezTo>
                    <a:pt x="1434" y="572"/>
                    <a:pt x="1445" y="576"/>
                    <a:pt x="1457" y="576"/>
                  </a:cubicBezTo>
                  <a:cubicBezTo>
                    <a:pt x="1469" y="576"/>
                    <a:pt x="1481" y="572"/>
                    <a:pt x="1491" y="564"/>
                  </a:cubicBezTo>
                  <a:cubicBezTo>
                    <a:pt x="1496" y="564"/>
                    <a:pt x="1964" y="97"/>
                    <a:pt x="2431" y="97"/>
                  </a:cubicBezTo>
                  <a:close/>
                  <a:moveTo>
                    <a:pt x="2423" y="1"/>
                  </a:moveTo>
                  <a:cubicBezTo>
                    <a:pt x="1985" y="1"/>
                    <a:pt x="1572" y="358"/>
                    <a:pt x="1455" y="466"/>
                  </a:cubicBezTo>
                  <a:cubicBezTo>
                    <a:pt x="1398" y="432"/>
                    <a:pt x="1275" y="378"/>
                    <a:pt x="1055" y="378"/>
                  </a:cubicBezTo>
                  <a:cubicBezTo>
                    <a:pt x="868" y="378"/>
                    <a:pt x="611" y="417"/>
                    <a:pt x="266" y="538"/>
                  </a:cubicBezTo>
                  <a:cubicBezTo>
                    <a:pt x="131" y="585"/>
                    <a:pt x="53" y="663"/>
                    <a:pt x="48" y="767"/>
                  </a:cubicBezTo>
                  <a:cubicBezTo>
                    <a:pt x="1" y="1302"/>
                    <a:pt x="1834" y="2361"/>
                    <a:pt x="2041" y="2480"/>
                  </a:cubicBezTo>
                  <a:cubicBezTo>
                    <a:pt x="2049" y="2484"/>
                    <a:pt x="2053" y="2487"/>
                    <a:pt x="2059" y="2487"/>
                  </a:cubicBezTo>
                  <a:cubicBezTo>
                    <a:pt x="2062" y="2487"/>
                    <a:pt x="2064" y="2487"/>
                    <a:pt x="2067" y="2485"/>
                  </a:cubicBezTo>
                  <a:cubicBezTo>
                    <a:pt x="2069" y="2487"/>
                    <a:pt x="2071" y="2488"/>
                    <a:pt x="2072" y="2488"/>
                  </a:cubicBezTo>
                  <a:cubicBezTo>
                    <a:pt x="2076" y="2488"/>
                    <a:pt x="2079" y="2485"/>
                    <a:pt x="2083" y="2485"/>
                  </a:cubicBezTo>
                  <a:cubicBezTo>
                    <a:pt x="2119" y="2475"/>
                    <a:pt x="2960" y="2189"/>
                    <a:pt x="3241" y="1556"/>
                  </a:cubicBezTo>
                  <a:cubicBezTo>
                    <a:pt x="3370" y="1265"/>
                    <a:pt x="3360" y="948"/>
                    <a:pt x="3209" y="616"/>
                  </a:cubicBezTo>
                  <a:cubicBezTo>
                    <a:pt x="3054" y="268"/>
                    <a:pt x="2836" y="61"/>
                    <a:pt x="2566" y="14"/>
                  </a:cubicBezTo>
                  <a:cubicBezTo>
                    <a:pt x="2518" y="5"/>
                    <a:pt x="2470" y="1"/>
                    <a:pt x="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67"/>
            <p:cNvSpPr/>
            <p:nvPr/>
          </p:nvSpPr>
          <p:spPr>
            <a:xfrm>
              <a:off x="1121475" y="3088700"/>
              <a:ext cx="17425" cy="32475"/>
            </a:xfrm>
            <a:custGeom>
              <a:avLst/>
              <a:gdLst/>
              <a:ahLst/>
              <a:cxnLst/>
              <a:rect l="l" t="t" r="r" b="b"/>
              <a:pathLst>
                <a:path w="697" h="1299" extrusionOk="0">
                  <a:moveTo>
                    <a:pt x="1" y="1"/>
                  </a:moveTo>
                  <a:lnTo>
                    <a:pt x="696" y="1299"/>
                  </a:lnTo>
                  <a:cubicBezTo>
                    <a:pt x="660" y="790"/>
                    <a:pt x="411" y="3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67"/>
            <p:cNvSpPr/>
            <p:nvPr/>
          </p:nvSpPr>
          <p:spPr>
            <a:xfrm>
              <a:off x="1120825" y="3087800"/>
              <a:ext cx="19375" cy="33375"/>
            </a:xfrm>
            <a:custGeom>
              <a:avLst/>
              <a:gdLst/>
              <a:ahLst/>
              <a:cxnLst/>
              <a:rect l="l" t="t" r="r" b="b"/>
              <a:pathLst>
                <a:path w="775" h="1335" extrusionOk="0">
                  <a:moveTo>
                    <a:pt x="63" y="1"/>
                  </a:moveTo>
                  <a:lnTo>
                    <a:pt x="1" y="73"/>
                  </a:lnTo>
                  <a:cubicBezTo>
                    <a:pt x="395" y="385"/>
                    <a:pt x="639" y="842"/>
                    <a:pt x="676" y="1335"/>
                  </a:cubicBezTo>
                  <a:lnTo>
                    <a:pt x="774" y="1335"/>
                  </a:lnTo>
                  <a:cubicBezTo>
                    <a:pt x="743" y="811"/>
                    <a:pt x="483" y="323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67"/>
            <p:cNvSpPr/>
            <p:nvPr/>
          </p:nvSpPr>
          <p:spPr>
            <a:xfrm>
              <a:off x="1127825" y="3164900"/>
              <a:ext cx="30550" cy="69200"/>
            </a:xfrm>
            <a:custGeom>
              <a:avLst/>
              <a:gdLst/>
              <a:ahLst/>
              <a:cxnLst/>
              <a:rect l="l" t="t" r="r" b="b"/>
              <a:pathLst>
                <a:path w="1222" h="2768" extrusionOk="0">
                  <a:moveTo>
                    <a:pt x="1138" y="0"/>
                  </a:moveTo>
                  <a:cubicBezTo>
                    <a:pt x="1091" y="73"/>
                    <a:pt x="1" y="1812"/>
                    <a:pt x="323" y="2768"/>
                  </a:cubicBezTo>
                  <a:lnTo>
                    <a:pt x="416" y="2736"/>
                  </a:lnTo>
                  <a:cubicBezTo>
                    <a:pt x="105" y="1823"/>
                    <a:pt x="1211" y="73"/>
                    <a:pt x="1221" y="52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67"/>
            <p:cNvSpPr/>
            <p:nvPr/>
          </p:nvSpPr>
          <p:spPr>
            <a:xfrm>
              <a:off x="1093175" y="3304900"/>
              <a:ext cx="86350" cy="76250"/>
            </a:xfrm>
            <a:custGeom>
              <a:avLst/>
              <a:gdLst/>
              <a:ahLst/>
              <a:cxnLst/>
              <a:rect l="l" t="t" r="r" b="b"/>
              <a:pathLst>
                <a:path w="3454" h="3050" extrusionOk="0">
                  <a:moveTo>
                    <a:pt x="1465" y="1"/>
                  </a:moveTo>
                  <a:cubicBezTo>
                    <a:pt x="1287" y="1"/>
                    <a:pt x="1072" y="155"/>
                    <a:pt x="821" y="599"/>
                  </a:cubicBezTo>
                  <a:cubicBezTo>
                    <a:pt x="1" y="2058"/>
                    <a:pt x="1013" y="3050"/>
                    <a:pt x="1013" y="3050"/>
                  </a:cubicBezTo>
                  <a:cubicBezTo>
                    <a:pt x="1013" y="3050"/>
                    <a:pt x="3453" y="1664"/>
                    <a:pt x="2908" y="1087"/>
                  </a:cubicBezTo>
                  <a:cubicBezTo>
                    <a:pt x="2633" y="799"/>
                    <a:pt x="2425" y="728"/>
                    <a:pt x="2287" y="728"/>
                  </a:cubicBezTo>
                  <a:cubicBezTo>
                    <a:pt x="2151" y="728"/>
                    <a:pt x="2083" y="797"/>
                    <a:pt x="2083" y="797"/>
                  </a:cubicBezTo>
                  <a:cubicBezTo>
                    <a:pt x="2083" y="797"/>
                    <a:pt x="1870" y="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67"/>
            <p:cNvSpPr/>
            <p:nvPr/>
          </p:nvSpPr>
          <p:spPr>
            <a:xfrm>
              <a:off x="1092025" y="3303700"/>
              <a:ext cx="77375" cy="78625"/>
            </a:xfrm>
            <a:custGeom>
              <a:avLst/>
              <a:gdLst/>
              <a:ahLst/>
              <a:cxnLst/>
              <a:rect l="l" t="t" r="r" b="b"/>
              <a:pathLst>
                <a:path w="3095" h="3145" extrusionOk="0">
                  <a:moveTo>
                    <a:pt x="1542" y="97"/>
                  </a:moveTo>
                  <a:cubicBezTo>
                    <a:pt x="1885" y="144"/>
                    <a:pt x="2077" y="850"/>
                    <a:pt x="2077" y="855"/>
                  </a:cubicBezTo>
                  <a:cubicBezTo>
                    <a:pt x="2082" y="871"/>
                    <a:pt x="2097" y="886"/>
                    <a:pt x="2113" y="891"/>
                  </a:cubicBezTo>
                  <a:cubicBezTo>
                    <a:pt x="2129" y="891"/>
                    <a:pt x="2144" y="891"/>
                    <a:pt x="2160" y="876"/>
                  </a:cubicBezTo>
                  <a:cubicBezTo>
                    <a:pt x="2201" y="839"/>
                    <a:pt x="2258" y="823"/>
                    <a:pt x="2313" y="823"/>
                  </a:cubicBezTo>
                  <a:cubicBezTo>
                    <a:pt x="2321" y="823"/>
                    <a:pt x="2329" y="823"/>
                    <a:pt x="2336" y="824"/>
                  </a:cubicBezTo>
                  <a:cubicBezTo>
                    <a:pt x="2456" y="824"/>
                    <a:pt x="2648" y="886"/>
                    <a:pt x="2913" y="1167"/>
                  </a:cubicBezTo>
                  <a:cubicBezTo>
                    <a:pt x="2970" y="1224"/>
                    <a:pt x="2990" y="1296"/>
                    <a:pt x="2980" y="1374"/>
                  </a:cubicBezTo>
                  <a:cubicBezTo>
                    <a:pt x="2892" y="1945"/>
                    <a:pt x="1314" y="2890"/>
                    <a:pt x="1064" y="3036"/>
                  </a:cubicBezTo>
                  <a:cubicBezTo>
                    <a:pt x="909" y="2869"/>
                    <a:pt x="182" y="1961"/>
                    <a:pt x="909" y="668"/>
                  </a:cubicBezTo>
                  <a:cubicBezTo>
                    <a:pt x="1121" y="289"/>
                    <a:pt x="1329" y="97"/>
                    <a:pt x="1511" y="97"/>
                  </a:cubicBezTo>
                  <a:close/>
                  <a:moveTo>
                    <a:pt x="1512" y="1"/>
                  </a:moveTo>
                  <a:cubicBezTo>
                    <a:pt x="1291" y="1"/>
                    <a:pt x="1058" y="209"/>
                    <a:pt x="826" y="621"/>
                  </a:cubicBezTo>
                  <a:cubicBezTo>
                    <a:pt x="0" y="2096"/>
                    <a:pt x="1012" y="3124"/>
                    <a:pt x="1023" y="3134"/>
                  </a:cubicBezTo>
                  <a:cubicBezTo>
                    <a:pt x="1033" y="3139"/>
                    <a:pt x="1044" y="3145"/>
                    <a:pt x="1059" y="3145"/>
                  </a:cubicBezTo>
                  <a:cubicBezTo>
                    <a:pt x="1064" y="3145"/>
                    <a:pt x="1075" y="3145"/>
                    <a:pt x="1080" y="3139"/>
                  </a:cubicBezTo>
                  <a:cubicBezTo>
                    <a:pt x="1158" y="3098"/>
                    <a:pt x="2980" y="2054"/>
                    <a:pt x="3079" y="1390"/>
                  </a:cubicBezTo>
                  <a:cubicBezTo>
                    <a:pt x="3094" y="1286"/>
                    <a:pt x="3063" y="1177"/>
                    <a:pt x="2990" y="1104"/>
                  </a:cubicBezTo>
                  <a:cubicBezTo>
                    <a:pt x="2757" y="855"/>
                    <a:pt x="2534" y="725"/>
                    <a:pt x="2342" y="725"/>
                  </a:cubicBezTo>
                  <a:cubicBezTo>
                    <a:pt x="2279" y="725"/>
                    <a:pt x="2217" y="741"/>
                    <a:pt x="2160" y="767"/>
                  </a:cubicBezTo>
                  <a:cubicBezTo>
                    <a:pt x="2097" y="580"/>
                    <a:pt x="1900" y="45"/>
                    <a:pt x="1558" y="4"/>
                  </a:cubicBezTo>
                  <a:cubicBezTo>
                    <a:pt x="1542" y="2"/>
                    <a:pt x="1527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67"/>
            <p:cNvSpPr/>
            <p:nvPr/>
          </p:nvSpPr>
          <p:spPr>
            <a:xfrm>
              <a:off x="1122000" y="3324800"/>
              <a:ext cx="23250" cy="37025"/>
            </a:xfrm>
            <a:custGeom>
              <a:avLst/>
              <a:gdLst/>
              <a:ahLst/>
              <a:cxnLst/>
              <a:rect l="l" t="t" r="r" b="b"/>
              <a:pathLst>
                <a:path w="930" h="1481" extrusionOk="0">
                  <a:moveTo>
                    <a:pt x="930" y="1"/>
                  </a:moveTo>
                  <a:lnTo>
                    <a:pt x="930" y="1"/>
                  </a:lnTo>
                  <a:cubicBezTo>
                    <a:pt x="255" y="546"/>
                    <a:pt x="0" y="1480"/>
                    <a:pt x="0" y="1480"/>
                  </a:cubicBezTo>
                  <a:lnTo>
                    <a:pt x="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67"/>
            <p:cNvSpPr/>
            <p:nvPr/>
          </p:nvSpPr>
          <p:spPr>
            <a:xfrm>
              <a:off x="1120825" y="3323775"/>
              <a:ext cx="25200" cy="38300"/>
            </a:xfrm>
            <a:custGeom>
              <a:avLst/>
              <a:gdLst/>
              <a:ahLst/>
              <a:cxnLst/>
              <a:rect l="l" t="t" r="r" b="b"/>
              <a:pathLst>
                <a:path w="1008" h="1532" extrusionOk="0">
                  <a:moveTo>
                    <a:pt x="945" y="0"/>
                  </a:moveTo>
                  <a:cubicBezTo>
                    <a:pt x="265" y="550"/>
                    <a:pt x="11" y="1469"/>
                    <a:pt x="1" y="1506"/>
                  </a:cubicBezTo>
                  <a:lnTo>
                    <a:pt x="94" y="1532"/>
                  </a:lnTo>
                  <a:cubicBezTo>
                    <a:pt x="99" y="1526"/>
                    <a:pt x="354" y="608"/>
                    <a:pt x="1008" y="78"/>
                  </a:cubicBezTo>
                  <a:lnTo>
                    <a:pt x="9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67"/>
            <p:cNvSpPr/>
            <p:nvPr/>
          </p:nvSpPr>
          <p:spPr>
            <a:xfrm>
              <a:off x="1103425" y="3195625"/>
              <a:ext cx="108925" cy="59775"/>
            </a:xfrm>
            <a:custGeom>
              <a:avLst/>
              <a:gdLst/>
              <a:ahLst/>
              <a:cxnLst/>
              <a:rect l="l" t="t" r="r" b="b"/>
              <a:pathLst>
                <a:path w="4357" h="2391" extrusionOk="0">
                  <a:moveTo>
                    <a:pt x="3057" y="0"/>
                  </a:moveTo>
                  <a:cubicBezTo>
                    <a:pt x="2567" y="0"/>
                    <a:pt x="2088" y="480"/>
                    <a:pt x="2088" y="480"/>
                  </a:cubicBezTo>
                  <a:cubicBezTo>
                    <a:pt x="2088" y="480"/>
                    <a:pt x="1984" y="377"/>
                    <a:pt x="1686" y="377"/>
                  </a:cubicBezTo>
                  <a:cubicBezTo>
                    <a:pt x="1505" y="377"/>
                    <a:pt x="1253" y="415"/>
                    <a:pt x="909" y="537"/>
                  </a:cubicBezTo>
                  <a:cubicBezTo>
                    <a:pt x="1" y="853"/>
                    <a:pt x="2695" y="2390"/>
                    <a:pt x="2695" y="2390"/>
                  </a:cubicBezTo>
                  <a:cubicBezTo>
                    <a:pt x="2695" y="2390"/>
                    <a:pt x="4357" y="1845"/>
                    <a:pt x="3796" y="589"/>
                  </a:cubicBezTo>
                  <a:cubicBezTo>
                    <a:pt x="3598" y="144"/>
                    <a:pt x="3326" y="0"/>
                    <a:pt x="3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67"/>
            <p:cNvSpPr/>
            <p:nvPr/>
          </p:nvSpPr>
          <p:spPr>
            <a:xfrm>
              <a:off x="1119150" y="3194425"/>
              <a:ext cx="84250" cy="62250"/>
            </a:xfrm>
            <a:custGeom>
              <a:avLst/>
              <a:gdLst/>
              <a:ahLst/>
              <a:cxnLst/>
              <a:rect l="l" t="t" r="r" b="b"/>
              <a:pathLst>
                <a:path w="3370" h="2490" extrusionOk="0">
                  <a:moveTo>
                    <a:pt x="2436" y="97"/>
                  </a:moveTo>
                  <a:cubicBezTo>
                    <a:pt x="2474" y="97"/>
                    <a:pt x="2512" y="100"/>
                    <a:pt x="2549" y="107"/>
                  </a:cubicBezTo>
                  <a:cubicBezTo>
                    <a:pt x="2788" y="154"/>
                    <a:pt x="2980" y="341"/>
                    <a:pt x="3126" y="657"/>
                  </a:cubicBezTo>
                  <a:cubicBezTo>
                    <a:pt x="3260" y="964"/>
                    <a:pt x="3271" y="1254"/>
                    <a:pt x="3157" y="1519"/>
                  </a:cubicBezTo>
                  <a:cubicBezTo>
                    <a:pt x="2918" y="2064"/>
                    <a:pt x="2201" y="2339"/>
                    <a:pt x="2072" y="2386"/>
                  </a:cubicBezTo>
                  <a:cubicBezTo>
                    <a:pt x="1506" y="2064"/>
                    <a:pt x="109" y="1171"/>
                    <a:pt x="145" y="777"/>
                  </a:cubicBezTo>
                  <a:cubicBezTo>
                    <a:pt x="151" y="714"/>
                    <a:pt x="203" y="668"/>
                    <a:pt x="301" y="631"/>
                  </a:cubicBezTo>
                  <a:cubicBezTo>
                    <a:pt x="540" y="538"/>
                    <a:pt x="794" y="486"/>
                    <a:pt x="1054" y="476"/>
                  </a:cubicBezTo>
                  <a:cubicBezTo>
                    <a:pt x="1324" y="476"/>
                    <a:pt x="1428" y="564"/>
                    <a:pt x="1428" y="564"/>
                  </a:cubicBezTo>
                  <a:cubicBezTo>
                    <a:pt x="1438" y="572"/>
                    <a:pt x="1450" y="576"/>
                    <a:pt x="1462" y="576"/>
                  </a:cubicBezTo>
                  <a:cubicBezTo>
                    <a:pt x="1473" y="576"/>
                    <a:pt x="1485" y="572"/>
                    <a:pt x="1495" y="564"/>
                  </a:cubicBezTo>
                  <a:cubicBezTo>
                    <a:pt x="1495" y="559"/>
                    <a:pt x="1970" y="97"/>
                    <a:pt x="2436" y="97"/>
                  </a:cubicBezTo>
                  <a:close/>
                  <a:moveTo>
                    <a:pt x="2423" y="0"/>
                  </a:moveTo>
                  <a:cubicBezTo>
                    <a:pt x="1988" y="0"/>
                    <a:pt x="1571" y="357"/>
                    <a:pt x="1454" y="465"/>
                  </a:cubicBezTo>
                  <a:cubicBezTo>
                    <a:pt x="1398" y="432"/>
                    <a:pt x="1274" y="378"/>
                    <a:pt x="1054" y="378"/>
                  </a:cubicBezTo>
                  <a:cubicBezTo>
                    <a:pt x="867" y="378"/>
                    <a:pt x="610" y="416"/>
                    <a:pt x="265" y="538"/>
                  </a:cubicBezTo>
                  <a:cubicBezTo>
                    <a:pt x="130" y="585"/>
                    <a:pt x="57" y="663"/>
                    <a:pt x="47" y="766"/>
                  </a:cubicBezTo>
                  <a:cubicBezTo>
                    <a:pt x="0" y="1301"/>
                    <a:pt x="1833" y="2360"/>
                    <a:pt x="2046" y="2480"/>
                  </a:cubicBezTo>
                  <a:cubicBezTo>
                    <a:pt x="2051" y="2485"/>
                    <a:pt x="2061" y="2490"/>
                    <a:pt x="2066" y="2490"/>
                  </a:cubicBezTo>
                  <a:cubicBezTo>
                    <a:pt x="2072" y="2490"/>
                    <a:pt x="2077" y="2490"/>
                    <a:pt x="2082" y="2485"/>
                  </a:cubicBezTo>
                  <a:cubicBezTo>
                    <a:pt x="2118" y="2474"/>
                    <a:pt x="2959" y="2194"/>
                    <a:pt x="3245" y="1555"/>
                  </a:cubicBezTo>
                  <a:cubicBezTo>
                    <a:pt x="3370" y="1265"/>
                    <a:pt x="3359" y="953"/>
                    <a:pt x="3214" y="616"/>
                  </a:cubicBezTo>
                  <a:cubicBezTo>
                    <a:pt x="3058" y="268"/>
                    <a:pt x="2840" y="60"/>
                    <a:pt x="2565" y="14"/>
                  </a:cubicBezTo>
                  <a:cubicBezTo>
                    <a:pt x="2518" y="4"/>
                    <a:pt x="2470" y="0"/>
                    <a:pt x="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67"/>
            <p:cNvSpPr/>
            <p:nvPr/>
          </p:nvSpPr>
          <p:spPr>
            <a:xfrm>
              <a:off x="1155600" y="3207725"/>
              <a:ext cx="17300" cy="32475"/>
            </a:xfrm>
            <a:custGeom>
              <a:avLst/>
              <a:gdLst/>
              <a:ahLst/>
              <a:cxnLst/>
              <a:rect l="l" t="t" r="r" b="b"/>
              <a:pathLst>
                <a:path w="692" h="1299" extrusionOk="0">
                  <a:moveTo>
                    <a:pt x="1" y="1"/>
                  </a:moveTo>
                  <a:lnTo>
                    <a:pt x="691" y="1299"/>
                  </a:lnTo>
                  <a:cubicBezTo>
                    <a:pt x="660" y="785"/>
                    <a:pt x="406" y="31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67"/>
            <p:cNvSpPr/>
            <p:nvPr/>
          </p:nvSpPr>
          <p:spPr>
            <a:xfrm>
              <a:off x="1154975" y="3206700"/>
              <a:ext cx="19350" cy="33500"/>
            </a:xfrm>
            <a:custGeom>
              <a:avLst/>
              <a:gdLst/>
              <a:ahLst/>
              <a:cxnLst/>
              <a:rect l="l" t="t" r="r" b="b"/>
              <a:pathLst>
                <a:path w="774" h="1340" extrusionOk="0">
                  <a:moveTo>
                    <a:pt x="57" y="0"/>
                  </a:moveTo>
                  <a:lnTo>
                    <a:pt x="0" y="78"/>
                  </a:lnTo>
                  <a:cubicBezTo>
                    <a:pt x="389" y="384"/>
                    <a:pt x="639" y="841"/>
                    <a:pt x="675" y="1340"/>
                  </a:cubicBezTo>
                  <a:lnTo>
                    <a:pt x="774" y="1340"/>
                  </a:lnTo>
                  <a:cubicBezTo>
                    <a:pt x="737" y="810"/>
                    <a:pt x="478" y="322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4" name="Google Shape;3354;p67"/>
          <p:cNvGrpSpPr/>
          <p:nvPr/>
        </p:nvGrpSpPr>
        <p:grpSpPr>
          <a:xfrm flipH="1">
            <a:off x="8005735" y="371947"/>
            <a:ext cx="902526" cy="2219353"/>
            <a:chOff x="4511300" y="4003475"/>
            <a:chExt cx="351000" cy="863125"/>
          </a:xfrm>
        </p:grpSpPr>
        <p:sp>
          <p:nvSpPr>
            <p:cNvPr id="3355" name="Google Shape;3355;p67"/>
            <p:cNvSpPr/>
            <p:nvPr/>
          </p:nvSpPr>
          <p:spPr>
            <a:xfrm>
              <a:off x="4511300" y="4003475"/>
              <a:ext cx="294200" cy="517475"/>
            </a:xfrm>
            <a:custGeom>
              <a:avLst/>
              <a:gdLst/>
              <a:ahLst/>
              <a:cxnLst/>
              <a:rect l="l" t="t" r="r" b="b"/>
              <a:pathLst>
                <a:path w="11768" h="20699" extrusionOk="0">
                  <a:moveTo>
                    <a:pt x="11706" y="63"/>
                  </a:moveTo>
                  <a:lnTo>
                    <a:pt x="11706" y="20636"/>
                  </a:lnTo>
                  <a:lnTo>
                    <a:pt x="63" y="20636"/>
                  </a:lnTo>
                  <a:lnTo>
                    <a:pt x="60" y="63"/>
                  </a:lnTo>
                  <a:close/>
                  <a:moveTo>
                    <a:pt x="30" y="1"/>
                  </a:moveTo>
                  <a:cubicBezTo>
                    <a:pt x="14" y="1"/>
                    <a:pt x="1" y="14"/>
                    <a:pt x="1" y="30"/>
                  </a:cubicBezTo>
                  <a:lnTo>
                    <a:pt x="1" y="20666"/>
                  </a:lnTo>
                  <a:cubicBezTo>
                    <a:pt x="1" y="20682"/>
                    <a:pt x="14" y="20698"/>
                    <a:pt x="30" y="20698"/>
                  </a:cubicBezTo>
                  <a:lnTo>
                    <a:pt x="11738" y="20698"/>
                  </a:lnTo>
                  <a:cubicBezTo>
                    <a:pt x="11755" y="20698"/>
                    <a:pt x="11768" y="20682"/>
                    <a:pt x="11768" y="20666"/>
                  </a:cubicBezTo>
                  <a:lnTo>
                    <a:pt x="11768" y="30"/>
                  </a:lnTo>
                  <a:cubicBezTo>
                    <a:pt x="11768" y="14"/>
                    <a:pt x="11755" y="1"/>
                    <a:pt x="11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67"/>
            <p:cNvSpPr/>
            <p:nvPr/>
          </p:nvSpPr>
          <p:spPr>
            <a:xfrm>
              <a:off x="4712950" y="4604475"/>
              <a:ext cx="149350" cy="262125"/>
            </a:xfrm>
            <a:custGeom>
              <a:avLst/>
              <a:gdLst/>
              <a:ahLst/>
              <a:cxnLst/>
              <a:rect l="l" t="t" r="r" b="b"/>
              <a:pathLst>
                <a:path w="5974" h="10485" extrusionOk="0">
                  <a:moveTo>
                    <a:pt x="5915" y="59"/>
                  </a:moveTo>
                  <a:lnTo>
                    <a:pt x="5915" y="10423"/>
                  </a:lnTo>
                  <a:lnTo>
                    <a:pt x="62" y="10423"/>
                  </a:lnTo>
                  <a:lnTo>
                    <a:pt x="62" y="59"/>
                  </a:lnTo>
                  <a:close/>
                  <a:moveTo>
                    <a:pt x="30" y="1"/>
                  </a:moveTo>
                  <a:cubicBezTo>
                    <a:pt x="13" y="1"/>
                    <a:pt x="0" y="14"/>
                    <a:pt x="0" y="33"/>
                  </a:cubicBezTo>
                  <a:lnTo>
                    <a:pt x="0" y="10452"/>
                  </a:lnTo>
                  <a:cubicBezTo>
                    <a:pt x="0" y="10472"/>
                    <a:pt x="13" y="10485"/>
                    <a:pt x="30" y="10485"/>
                  </a:cubicBezTo>
                  <a:lnTo>
                    <a:pt x="5944" y="10485"/>
                  </a:lnTo>
                  <a:cubicBezTo>
                    <a:pt x="5960" y="10485"/>
                    <a:pt x="5973" y="10472"/>
                    <a:pt x="5973" y="10455"/>
                  </a:cubicBezTo>
                  <a:lnTo>
                    <a:pt x="5973" y="33"/>
                  </a:lnTo>
                  <a:cubicBezTo>
                    <a:pt x="5973" y="14"/>
                    <a:pt x="5960" y="1"/>
                    <a:pt x="5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67"/>
            <p:cNvSpPr/>
            <p:nvPr/>
          </p:nvSpPr>
          <p:spPr>
            <a:xfrm>
              <a:off x="4728775" y="4620225"/>
              <a:ext cx="117700" cy="230550"/>
            </a:xfrm>
            <a:custGeom>
              <a:avLst/>
              <a:gdLst/>
              <a:ahLst/>
              <a:cxnLst/>
              <a:rect l="l" t="t" r="r" b="b"/>
              <a:pathLst>
                <a:path w="4708" h="9222" extrusionOk="0">
                  <a:moveTo>
                    <a:pt x="4648" y="62"/>
                  </a:moveTo>
                  <a:lnTo>
                    <a:pt x="4648" y="9159"/>
                  </a:lnTo>
                  <a:lnTo>
                    <a:pt x="62" y="9159"/>
                  </a:lnTo>
                  <a:lnTo>
                    <a:pt x="62" y="62"/>
                  </a:lnTo>
                  <a:close/>
                  <a:moveTo>
                    <a:pt x="30" y="0"/>
                  </a:moveTo>
                  <a:cubicBezTo>
                    <a:pt x="13" y="0"/>
                    <a:pt x="0" y="17"/>
                    <a:pt x="0" y="33"/>
                  </a:cubicBezTo>
                  <a:lnTo>
                    <a:pt x="0" y="9192"/>
                  </a:lnTo>
                  <a:cubicBezTo>
                    <a:pt x="0" y="9208"/>
                    <a:pt x="13" y="9221"/>
                    <a:pt x="30" y="9221"/>
                  </a:cubicBezTo>
                  <a:lnTo>
                    <a:pt x="4678" y="9221"/>
                  </a:lnTo>
                  <a:cubicBezTo>
                    <a:pt x="4694" y="9221"/>
                    <a:pt x="4707" y="9208"/>
                    <a:pt x="4707" y="9192"/>
                  </a:cubicBezTo>
                  <a:lnTo>
                    <a:pt x="4707" y="33"/>
                  </a:lnTo>
                  <a:cubicBezTo>
                    <a:pt x="4707" y="17"/>
                    <a:pt x="4694" y="0"/>
                    <a:pt x="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67"/>
            <p:cNvSpPr/>
            <p:nvPr/>
          </p:nvSpPr>
          <p:spPr>
            <a:xfrm>
              <a:off x="4594625" y="4160725"/>
              <a:ext cx="107000" cy="165925"/>
            </a:xfrm>
            <a:custGeom>
              <a:avLst/>
              <a:gdLst/>
              <a:ahLst/>
              <a:cxnLst/>
              <a:rect l="l" t="t" r="r" b="b"/>
              <a:pathLst>
                <a:path w="4280" h="6637" extrusionOk="0">
                  <a:moveTo>
                    <a:pt x="4227" y="1"/>
                  </a:moveTo>
                  <a:lnTo>
                    <a:pt x="0" y="6604"/>
                  </a:lnTo>
                  <a:lnTo>
                    <a:pt x="53" y="6637"/>
                  </a:lnTo>
                  <a:lnTo>
                    <a:pt x="4279" y="33"/>
                  </a:lnTo>
                  <a:lnTo>
                    <a:pt x="4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67"/>
            <p:cNvSpPr/>
            <p:nvPr/>
          </p:nvSpPr>
          <p:spPr>
            <a:xfrm>
              <a:off x="4631675" y="4246000"/>
              <a:ext cx="64400" cy="102850"/>
            </a:xfrm>
            <a:custGeom>
              <a:avLst/>
              <a:gdLst/>
              <a:ahLst/>
              <a:cxnLst/>
              <a:rect l="l" t="t" r="r" b="b"/>
              <a:pathLst>
                <a:path w="2576" h="4114" extrusionOk="0">
                  <a:moveTo>
                    <a:pt x="2523" y="1"/>
                  </a:moveTo>
                  <a:lnTo>
                    <a:pt x="0" y="4081"/>
                  </a:lnTo>
                  <a:lnTo>
                    <a:pt x="52" y="4113"/>
                  </a:lnTo>
                  <a:lnTo>
                    <a:pt x="2576" y="33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0" name="Google Shape;3360;p67"/>
          <p:cNvGrpSpPr/>
          <p:nvPr/>
        </p:nvGrpSpPr>
        <p:grpSpPr>
          <a:xfrm>
            <a:off x="1415245" y="4459891"/>
            <a:ext cx="618948" cy="457375"/>
            <a:chOff x="4256075" y="2554975"/>
            <a:chExt cx="2138727" cy="1580425"/>
          </a:xfrm>
        </p:grpSpPr>
        <p:sp>
          <p:nvSpPr>
            <p:cNvPr id="3361" name="Google Shape;3361;p67"/>
            <p:cNvSpPr/>
            <p:nvPr/>
          </p:nvSpPr>
          <p:spPr>
            <a:xfrm>
              <a:off x="6016666" y="3340609"/>
              <a:ext cx="378136" cy="548840"/>
            </a:xfrm>
            <a:custGeom>
              <a:avLst/>
              <a:gdLst/>
              <a:ahLst/>
              <a:cxnLst/>
              <a:rect l="l" t="t" r="r" b="b"/>
              <a:pathLst>
                <a:path w="3593" h="5215" extrusionOk="0">
                  <a:moveTo>
                    <a:pt x="2253" y="0"/>
                  </a:moveTo>
                  <a:cubicBezTo>
                    <a:pt x="1643" y="0"/>
                    <a:pt x="1149" y="545"/>
                    <a:pt x="1149" y="545"/>
                  </a:cubicBezTo>
                  <a:lnTo>
                    <a:pt x="666" y="1877"/>
                  </a:lnTo>
                  <a:cubicBezTo>
                    <a:pt x="666" y="1877"/>
                    <a:pt x="1041" y="1668"/>
                    <a:pt x="1629" y="1322"/>
                  </a:cubicBezTo>
                  <a:cubicBezTo>
                    <a:pt x="1672" y="1297"/>
                    <a:pt x="1709" y="1285"/>
                    <a:pt x="1741" y="1285"/>
                  </a:cubicBezTo>
                  <a:cubicBezTo>
                    <a:pt x="2080" y="1285"/>
                    <a:pt x="1820" y="2628"/>
                    <a:pt x="1459" y="3323"/>
                  </a:cubicBezTo>
                  <a:cubicBezTo>
                    <a:pt x="1142" y="3938"/>
                    <a:pt x="844" y="4079"/>
                    <a:pt x="637" y="4079"/>
                  </a:cubicBezTo>
                  <a:cubicBezTo>
                    <a:pt x="460" y="4079"/>
                    <a:pt x="349" y="3976"/>
                    <a:pt x="349" y="3976"/>
                  </a:cubicBezTo>
                  <a:lnTo>
                    <a:pt x="0" y="5007"/>
                  </a:lnTo>
                  <a:cubicBezTo>
                    <a:pt x="144" y="5150"/>
                    <a:pt x="297" y="5214"/>
                    <a:pt x="455" y="5214"/>
                  </a:cubicBezTo>
                  <a:cubicBezTo>
                    <a:pt x="1838" y="5214"/>
                    <a:pt x="3592" y="299"/>
                    <a:pt x="2494" y="30"/>
                  </a:cubicBezTo>
                  <a:cubicBezTo>
                    <a:pt x="2412" y="9"/>
                    <a:pt x="2331" y="0"/>
                    <a:pt x="2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67"/>
            <p:cNvSpPr/>
            <p:nvPr/>
          </p:nvSpPr>
          <p:spPr>
            <a:xfrm>
              <a:off x="6027295" y="3448483"/>
              <a:ext cx="222377" cy="430126"/>
            </a:xfrm>
            <a:custGeom>
              <a:avLst/>
              <a:gdLst/>
              <a:ahLst/>
              <a:cxnLst/>
              <a:rect l="l" t="t" r="r" b="b"/>
              <a:pathLst>
                <a:path w="2113" h="4087" extrusionOk="0">
                  <a:moveTo>
                    <a:pt x="1593" y="1802"/>
                  </a:moveTo>
                  <a:cubicBezTo>
                    <a:pt x="2112" y="88"/>
                    <a:pt x="1531" y="294"/>
                    <a:pt x="1531" y="294"/>
                  </a:cubicBezTo>
                  <a:cubicBezTo>
                    <a:pt x="2030" y="0"/>
                    <a:pt x="1753" y="1534"/>
                    <a:pt x="1358" y="2298"/>
                  </a:cubicBezTo>
                  <a:cubicBezTo>
                    <a:pt x="774" y="3437"/>
                    <a:pt x="248" y="2951"/>
                    <a:pt x="248" y="2951"/>
                  </a:cubicBezTo>
                  <a:lnTo>
                    <a:pt x="0" y="3751"/>
                  </a:lnTo>
                  <a:cubicBezTo>
                    <a:pt x="0" y="3751"/>
                    <a:pt x="901" y="4087"/>
                    <a:pt x="1593" y="1802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67"/>
            <p:cNvSpPr/>
            <p:nvPr/>
          </p:nvSpPr>
          <p:spPr>
            <a:xfrm>
              <a:off x="6087073" y="3324823"/>
              <a:ext cx="237427" cy="217536"/>
            </a:xfrm>
            <a:custGeom>
              <a:avLst/>
              <a:gdLst/>
              <a:ahLst/>
              <a:cxnLst/>
              <a:rect l="l" t="t" r="r" b="b"/>
              <a:pathLst>
                <a:path w="2256" h="2067" extrusionOk="0">
                  <a:moveTo>
                    <a:pt x="1825" y="180"/>
                  </a:moveTo>
                  <a:cubicBezTo>
                    <a:pt x="1110" y="0"/>
                    <a:pt x="480" y="695"/>
                    <a:pt x="480" y="695"/>
                  </a:cubicBezTo>
                  <a:lnTo>
                    <a:pt x="0" y="2024"/>
                  </a:lnTo>
                  <a:cubicBezTo>
                    <a:pt x="0" y="2024"/>
                    <a:pt x="376" y="1818"/>
                    <a:pt x="963" y="1469"/>
                  </a:cubicBezTo>
                  <a:cubicBezTo>
                    <a:pt x="1090" y="1394"/>
                    <a:pt x="1169" y="1440"/>
                    <a:pt x="1205" y="1557"/>
                  </a:cubicBezTo>
                  <a:cubicBezTo>
                    <a:pt x="1479" y="1074"/>
                    <a:pt x="1825" y="549"/>
                    <a:pt x="1916" y="784"/>
                  </a:cubicBezTo>
                  <a:cubicBezTo>
                    <a:pt x="1995" y="989"/>
                    <a:pt x="2004" y="1564"/>
                    <a:pt x="1998" y="2066"/>
                  </a:cubicBezTo>
                  <a:cubicBezTo>
                    <a:pt x="2249" y="1107"/>
                    <a:pt x="2256" y="284"/>
                    <a:pt x="1825" y="180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67"/>
            <p:cNvSpPr/>
            <p:nvPr/>
          </p:nvSpPr>
          <p:spPr>
            <a:xfrm>
              <a:off x="6013193" y="3337452"/>
              <a:ext cx="318569" cy="555575"/>
            </a:xfrm>
            <a:custGeom>
              <a:avLst/>
              <a:gdLst/>
              <a:ahLst/>
              <a:cxnLst/>
              <a:rect l="l" t="t" r="r" b="b"/>
              <a:pathLst>
                <a:path w="3027" h="5279" extrusionOk="0">
                  <a:moveTo>
                    <a:pt x="2292" y="62"/>
                  </a:moveTo>
                  <a:cubicBezTo>
                    <a:pt x="2366" y="62"/>
                    <a:pt x="2443" y="70"/>
                    <a:pt x="2520" y="89"/>
                  </a:cubicBezTo>
                  <a:cubicBezTo>
                    <a:pt x="2697" y="135"/>
                    <a:pt x="2801" y="311"/>
                    <a:pt x="2834" y="615"/>
                  </a:cubicBezTo>
                  <a:cubicBezTo>
                    <a:pt x="2892" y="1196"/>
                    <a:pt x="2664" y="2188"/>
                    <a:pt x="2249" y="3148"/>
                  </a:cubicBezTo>
                  <a:cubicBezTo>
                    <a:pt x="1805" y="4172"/>
                    <a:pt x="1260" y="4917"/>
                    <a:pt x="790" y="5142"/>
                  </a:cubicBezTo>
                  <a:cubicBezTo>
                    <a:pt x="686" y="5191"/>
                    <a:pt x="586" y="5216"/>
                    <a:pt x="489" y="5216"/>
                  </a:cubicBezTo>
                  <a:cubicBezTo>
                    <a:pt x="339" y="5216"/>
                    <a:pt x="198" y="5156"/>
                    <a:pt x="69" y="5034"/>
                  </a:cubicBezTo>
                  <a:lnTo>
                    <a:pt x="399" y="4058"/>
                  </a:lnTo>
                  <a:cubicBezTo>
                    <a:pt x="479" y="4113"/>
                    <a:pt x="574" y="4141"/>
                    <a:pt x="670" y="4141"/>
                  </a:cubicBezTo>
                  <a:cubicBezTo>
                    <a:pt x="699" y="4141"/>
                    <a:pt x="729" y="4139"/>
                    <a:pt x="758" y="4133"/>
                  </a:cubicBezTo>
                  <a:cubicBezTo>
                    <a:pt x="1029" y="4088"/>
                    <a:pt x="1283" y="3830"/>
                    <a:pt x="1521" y="3369"/>
                  </a:cubicBezTo>
                  <a:cubicBezTo>
                    <a:pt x="1832" y="2769"/>
                    <a:pt x="2119" y="1555"/>
                    <a:pt x="1874" y="1323"/>
                  </a:cubicBezTo>
                  <a:cubicBezTo>
                    <a:pt x="1852" y="1303"/>
                    <a:pt x="1820" y="1285"/>
                    <a:pt x="1776" y="1285"/>
                  </a:cubicBezTo>
                  <a:cubicBezTo>
                    <a:pt x="1741" y="1285"/>
                    <a:pt x="1699" y="1296"/>
                    <a:pt x="1649" y="1326"/>
                  </a:cubicBezTo>
                  <a:cubicBezTo>
                    <a:pt x="1215" y="1584"/>
                    <a:pt x="892" y="1764"/>
                    <a:pt x="758" y="1842"/>
                  </a:cubicBezTo>
                  <a:lnTo>
                    <a:pt x="1208" y="595"/>
                  </a:lnTo>
                  <a:cubicBezTo>
                    <a:pt x="1254" y="543"/>
                    <a:pt x="1728" y="62"/>
                    <a:pt x="2292" y="62"/>
                  </a:cubicBezTo>
                  <a:close/>
                  <a:moveTo>
                    <a:pt x="2287" y="0"/>
                  </a:moveTo>
                  <a:cubicBezTo>
                    <a:pt x="1674" y="0"/>
                    <a:pt x="1182" y="530"/>
                    <a:pt x="1159" y="556"/>
                  </a:cubicBezTo>
                  <a:cubicBezTo>
                    <a:pt x="1156" y="559"/>
                    <a:pt x="1156" y="562"/>
                    <a:pt x="1153" y="566"/>
                  </a:cubicBezTo>
                  <a:lnTo>
                    <a:pt x="673" y="1897"/>
                  </a:lnTo>
                  <a:cubicBezTo>
                    <a:pt x="665" y="1918"/>
                    <a:pt x="682" y="1937"/>
                    <a:pt x="701" y="1937"/>
                  </a:cubicBezTo>
                  <a:cubicBezTo>
                    <a:pt x="706" y="1937"/>
                    <a:pt x="711" y="1936"/>
                    <a:pt x="715" y="1933"/>
                  </a:cubicBezTo>
                  <a:cubicBezTo>
                    <a:pt x="719" y="1930"/>
                    <a:pt x="1097" y="1721"/>
                    <a:pt x="1681" y="1378"/>
                  </a:cubicBezTo>
                  <a:cubicBezTo>
                    <a:pt x="1725" y="1353"/>
                    <a:pt x="1756" y="1346"/>
                    <a:pt x="1780" y="1346"/>
                  </a:cubicBezTo>
                  <a:cubicBezTo>
                    <a:pt x="1811" y="1346"/>
                    <a:pt x="1827" y="1360"/>
                    <a:pt x="1835" y="1365"/>
                  </a:cubicBezTo>
                  <a:cubicBezTo>
                    <a:pt x="2021" y="1545"/>
                    <a:pt x="1812" y="2671"/>
                    <a:pt x="1466" y="3340"/>
                  </a:cubicBezTo>
                  <a:cubicBezTo>
                    <a:pt x="1241" y="3774"/>
                    <a:pt x="993" y="4029"/>
                    <a:pt x="748" y="4075"/>
                  </a:cubicBezTo>
                  <a:cubicBezTo>
                    <a:pt x="725" y="4078"/>
                    <a:pt x="702" y="4080"/>
                    <a:pt x="678" y="4080"/>
                  </a:cubicBezTo>
                  <a:cubicBezTo>
                    <a:pt x="580" y="4080"/>
                    <a:pt x="482" y="4047"/>
                    <a:pt x="405" y="3986"/>
                  </a:cubicBezTo>
                  <a:cubicBezTo>
                    <a:pt x="398" y="3982"/>
                    <a:pt x="391" y="3979"/>
                    <a:pt x="384" y="3979"/>
                  </a:cubicBezTo>
                  <a:cubicBezTo>
                    <a:pt x="381" y="3979"/>
                    <a:pt x="378" y="3979"/>
                    <a:pt x="376" y="3980"/>
                  </a:cubicBezTo>
                  <a:cubicBezTo>
                    <a:pt x="366" y="3980"/>
                    <a:pt x="356" y="3990"/>
                    <a:pt x="353" y="3999"/>
                  </a:cubicBezTo>
                  <a:lnTo>
                    <a:pt x="4" y="5031"/>
                  </a:lnTo>
                  <a:cubicBezTo>
                    <a:pt x="0" y="5041"/>
                    <a:pt x="4" y="5054"/>
                    <a:pt x="13" y="5060"/>
                  </a:cubicBezTo>
                  <a:cubicBezTo>
                    <a:pt x="157" y="5204"/>
                    <a:pt x="317" y="5279"/>
                    <a:pt x="487" y="5279"/>
                  </a:cubicBezTo>
                  <a:cubicBezTo>
                    <a:pt x="601" y="5276"/>
                    <a:pt x="715" y="5246"/>
                    <a:pt x="816" y="5197"/>
                  </a:cubicBezTo>
                  <a:cubicBezTo>
                    <a:pt x="1864" y="4695"/>
                    <a:pt x="3026" y="1881"/>
                    <a:pt x="2896" y="608"/>
                  </a:cubicBezTo>
                  <a:cubicBezTo>
                    <a:pt x="2863" y="275"/>
                    <a:pt x="2742" y="79"/>
                    <a:pt x="2537" y="30"/>
                  </a:cubicBezTo>
                  <a:cubicBezTo>
                    <a:pt x="2452" y="9"/>
                    <a:pt x="2368" y="0"/>
                    <a:pt x="2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67"/>
            <p:cNvSpPr/>
            <p:nvPr/>
          </p:nvSpPr>
          <p:spPr>
            <a:xfrm>
              <a:off x="4256075" y="3888712"/>
              <a:ext cx="1746920" cy="246688"/>
            </a:xfrm>
            <a:custGeom>
              <a:avLst/>
              <a:gdLst/>
              <a:ahLst/>
              <a:cxnLst/>
              <a:rect l="l" t="t" r="r" b="b"/>
              <a:pathLst>
                <a:path w="16599" h="2344" extrusionOk="0">
                  <a:moveTo>
                    <a:pt x="7255" y="1"/>
                  </a:moveTo>
                  <a:cubicBezTo>
                    <a:pt x="5801" y="1"/>
                    <a:pt x="4439" y="39"/>
                    <a:pt x="3444" y="126"/>
                  </a:cubicBezTo>
                  <a:cubicBezTo>
                    <a:pt x="1" y="429"/>
                    <a:pt x="1310" y="1386"/>
                    <a:pt x="2100" y="1683"/>
                  </a:cubicBezTo>
                  <a:cubicBezTo>
                    <a:pt x="3458" y="2190"/>
                    <a:pt x="4919" y="2344"/>
                    <a:pt x="6691" y="2344"/>
                  </a:cubicBezTo>
                  <a:cubicBezTo>
                    <a:pt x="8011" y="2344"/>
                    <a:pt x="9504" y="2258"/>
                    <a:pt x="11255" y="2169"/>
                  </a:cubicBezTo>
                  <a:cubicBezTo>
                    <a:pt x="13018" y="2025"/>
                    <a:pt x="14810" y="1957"/>
                    <a:pt x="15668" y="1480"/>
                  </a:cubicBezTo>
                  <a:cubicBezTo>
                    <a:pt x="16599" y="1144"/>
                    <a:pt x="16125" y="867"/>
                    <a:pt x="15538" y="544"/>
                  </a:cubicBezTo>
                  <a:cubicBezTo>
                    <a:pt x="14964" y="233"/>
                    <a:pt x="10833" y="1"/>
                    <a:pt x="7255" y="1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67"/>
            <p:cNvSpPr/>
            <p:nvPr/>
          </p:nvSpPr>
          <p:spPr>
            <a:xfrm>
              <a:off x="5179151" y="3152647"/>
              <a:ext cx="1037481" cy="917399"/>
            </a:xfrm>
            <a:custGeom>
              <a:avLst/>
              <a:gdLst/>
              <a:ahLst/>
              <a:cxnLst/>
              <a:rect l="l" t="t" r="r" b="b"/>
              <a:pathLst>
                <a:path w="9858" h="8717" extrusionOk="0">
                  <a:moveTo>
                    <a:pt x="715" y="1"/>
                  </a:moveTo>
                  <a:cubicBezTo>
                    <a:pt x="715" y="1"/>
                    <a:pt x="0" y="6911"/>
                    <a:pt x="4221" y="8585"/>
                  </a:cubicBezTo>
                  <a:cubicBezTo>
                    <a:pt x="4221" y="8585"/>
                    <a:pt x="4755" y="8717"/>
                    <a:pt x="5450" y="8717"/>
                  </a:cubicBezTo>
                  <a:cubicBezTo>
                    <a:pt x="5894" y="8717"/>
                    <a:pt x="6404" y="8663"/>
                    <a:pt x="6881" y="8487"/>
                  </a:cubicBezTo>
                  <a:cubicBezTo>
                    <a:pt x="6881" y="8487"/>
                    <a:pt x="9858" y="5054"/>
                    <a:pt x="9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67"/>
            <p:cNvSpPr/>
            <p:nvPr/>
          </p:nvSpPr>
          <p:spPr>
            <a:xfrm>
              <a:off x="5254399" y="3153068"/>
              <a:ext cx="962232" cy="914136"/>
            </a:xfrm>
            <a:custGeom>
              <a:avLst/>
              <a:gdLst/>
              <a:ahLst/>
              <a:cxnLst/>
              <a:rect l="l" t="t" r="r" b="b"/>
              <a:pathLst>
                <a:path w="9143" h="8686" extrusionOk="0">
                  <a:moveTo>
                    <a:pt x="7067" y="976"/>
                  </a:moveTo>
                  <a:cubicBezTo>
                    <a:pt x="7090" y="3937"/>
                    <a:pt x="6248" y="7893"/>
                    <a:pt x="5170" y="8686"/>
                  </a:cubicBezTo>
                  <a:cubicBezTo>
                    <a:pt x="5510" y="8663"/>
                    <a:pt x="5843" y="8594"/>
                    <a:pt x="6166" y="8487"/>
                  </a:cubicBezTo>
                  <a:cubicBezTo>
                    <a:pt x="6166" y="8487"/>
                    <a:pt x="9143" y="5050"/>
                    <a:pt x="9107" y="0"/>
                  </a:cubicBezTo>
                  <a:lnTo>
                    <a:pt x="0" y="0"/>
                  </a:lnTo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67"/>
            <p:cNvSpPr/>
            <p:nvPr/>
          </p:nvSpPr>
          <p:spPr>
            <a:xfrm>
              <a:off x="5243349" y="3149595"/>
              <a:ext cx="975072" cy="923819"/>
            </a:xfrm>
            <a:custGeom>
              <a:avLst/>
              <a:gdLst/>
              <a:ahLst/>
              <a:cxnLst/>
              <a:rect l="l" t="t" r="r" b="b"/>
              <a:pathLst>
                <a:path w="9265" h="8778" extrusionOk="0">
                  <a:moveTo>
                    <a:pt x="9182" y="63"/>
                  </a:moveTo>
                  <a:cubicBezTo>
                    <a:pt x="9196" y="2651"/>
                    <a:pt x="8399" y="4802"/>
                    <a:pt x="7730" y="6153"/>
                  </a:cubicBezTo>
                  <a:cubicBezTo>
                    <a:pt x="7031" y="7560"/>
                    <a:pt x="6320" y="8412"/>
                    <a:pt x="6251" y="8490"/>
                  </a:cubicBezTo>
                  <a:cubicBezTo>
                    <a:pt x="5783" y="8662"/>
                    <a:pt x="5282" y="8715"/>
                    <a:pt x="4844" y="8715"/>
                  </a:cubicBezTo>
                  <a:cubicBezTo>
                    <a:pt x="4160" y="8715"/>
                    <a:pt x="3629" y="8587"/>
                    <a:pt x="3617" y="8585"/>
                  </a:cubicBezTo>
                  <a:cubicBezTo>
                    <a:pt x="1656" y="8092"/>
                    <a:pt x="813" y="5794"/>
                    <a:pt x="454" y="3957"/>
                  </a:cubicBezTo>
                  <a:cubicBezTo>
                    <a:pt x="86" y="2093"/>
                    <a:pt x="128" y="311"/>
                    <a:pt x="135" y="63"/>
                  </a:cubicBezTo>
                  <a:close/>
                  <a:moveTo>
                    <a:pt x="105" y="1"/>
                  </a:moveTo>
                  <a:cubicBezTo>
                    <a:pt x="89" y="1"/>
                    <a:pt x="76" y="14"/>
                    <a:pt x="76" y="30"/>
                  </a:cubicBezTo>
                  <a:cubicBezTo>
                    <a:pt x="76" y="50"/>
                    <a:pt x="1" y="1962"/>
                    <a:pt x="392" y="3966"/>
                  </a:cubicBezTo>
                  <a:cubicBezTo>
                    <a:pt x="624" y="5148"/>
                    <a:pt x="973" y="6127"/>
                    <a:pt x="1421" y="6881"/>
                  </a:cubicBezTo>
                  <a:cubicBezTo>
                    <a:pt x="1989" y="7828"/>
                    <a:pt x="2723" y="8422"/>
                    <a:pt x="3604" y="8644"/>
                  </a:cubicBezTo>
                  <a:cubicBezTo>
                    <a:pt x="4012" y="8732"/>
                    <a:pt x="4427" y="8778"/>
                    <a:pt x="4845" y="8778"/>
                  </a:cubicBezTo>
                  <a:cubicBezTo>
                    <a:pt x="5292" y="8778"/>
                    <a:pt x="5804" y="8722"/>
                    <a:pt x="6281" y="8546"/>
                  </a:cubicBezTo>
                  <a:cubicBezTo>
                    <a:pt x="6287" y="8546"/>
                    <a:pt x="6291" y="8543"/>
                    <a:pt x="6294" y="8539"/>
                  </a:cubicBezTo>
                  <a:cubicBezTo>
                    <a:pt x="6300" y="8529"/>
                    <a:pt x="7048" y="7658"/>
                    <a:pt x="7782" y="6183"/>
                  </a:cubicBezTo>
                  <a:cubicBezTo>
                    <a:pt x="8461" y="4822"/>
                    <a:pt x="9264" y="2648"/>
                    <a:pt x="9244" y="30"/>
                  </a:cubicBezTo>
                  <a:cubicBezTo>
                    <a:pt x="9244" y="14"/>
                    <a:pt x="9228" y="1"/>
                    <a:pt x="9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67"/>
            <p:cNvSpPr/>
            <p:nvPr/>
          </p:nvSpPr>
          <p:spPr>
            <a:xfrm>
              <a:off x="5254399" y="3003623"/>
              <a:ext cx="958443" cy="298573"/>
            </a:xfrm>
            <a:custGeom>
              <a:avLst/>
              <a:gdLst/>
              <a:ahLst/>
              <a:cxnLst/>
              <a:rect l="l" t="t" r="r" b="b"/>
              <a:pathLst>
                <a:path w="9107" h="2837" extrusionOk="0">
                  <a:moveTo>
                    <a:pt x="4554" y="0"/>
                  </a:moveTo>
                  <a:cubicBezTo>
                    <a:pt x="2040" y="0"/>
                    <a:pt x="0" y="634"/>
                    <a:pt x="0" y="1417"/>
                  </a:cubicBezTo>
                  <a:cubicBezTo>
                    <a:pt x="0" y="2204"/>
                    <a:pt x="2040" y="2837"/>
                    <a:pt x="4554" y="2837"/>
                  </a:cubicBezTo>
                  <a:cubicBezTo>
                    <a:pt x="7067" y="2837"/>
                    <a:pt x="9107" y="2204"/>
                    <a:pt x="9107" y="1417"/>
                  </a:cubicBezTo>
                  <a:cubicBezTo>
                    <a:pt x="9107" y="634"/>
                    <a:pt x="7067" y="0"/>
                    <a:pt x="4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67"/>
            <p:cNvSpPr/>
            <p:nvPr/>
          </p:nvSpPr>
          <p:spPr>
            <a:xfrm>
              <a:off x="5251242" y="3000150"/>
              <a:ext cx="965074" cy="305519"/>
            </a:xfrm>
            <a:custGeom>
              <a:avLst/>
              <a:gdLst/>
              <a:ahLst/>
              <a:cxnLst/>
              <a:rect l="l" t="t" r="r" b="b"/>
              <a:pathLst>
                <a:path w="9170" h="2903" extrusionOk="0">
                  <a:moveTo>
                    <a:pt x="4584" y="63"/>
                  </a:moveTo>
                  <a:cubicBezTo>
                    <a:pt x="7077" y="63"/>
                    <a:pt x="9107" y="686"/>
                    <a:pt x="9107" y="1450"/>
                  </a:cubicBezTo>
                  <a:cubicBezTo>
                    <a:pt x="9107" y="2214"/>
                    <a:pt x="7077" y="2837"/>
                    <a:pt x="4584" y="2837"/>
                  </a:cubicBezTo>
                  <a:cubicBezTo>
                    <a:pt x="2090" y="2837"/>
                    <a:pt x="63" y="2214"/>
                    <a:pt x="63" y="1450"/>
                  </a:cubicBezTo>
                  <a:cubicBezTo>
                    <a:pt x="63" y="686"/>
                    <a:pt x="2090" y="63"/>
                    <a:pt x="4584" y="63"/>
                  </a:cubicBezTo>
                  <a:close/>
                  <a:moveTo>
                    <a:pt x="4584" y="1"/>
                  </a:moveTo>
                  <a:cubicBezTo>
                    <a:pt x="3366" y="1"/>
                    <a:pt x="2217" y="151"/>
                    <a:pt x="1355" y="419"/>
                  </a:cubicBezTo>
                  <a:cubicBezTo>
                    <a:pt x="481" y="689"/>
                    <a:pt x="1" y="1058"/>
                    <a:pt x="1" y="1450"/>
                  </a:cubicBezTo>
                  <a:cubicBezTo>
                    <a:pt x="1" y="1845"/>
                    <a:pt x="481" y="2210"/>
                    <a:pt x="1355" y="2485"/>
                  </a:cubicBezTo>
                  <a:cubicBezTo>
                    <a:pt x="2217" y="2752"/>
                    <a:pt x="3366" y="2902"/>
                    <a:pt x="4584" y="2902"/>
                  </a:cubicBezTo>
                  <a:cubicBezTo>
                    <a:pt x="5804" y="2902"/>
                    <a:pt x="6950" y="2752"/>
                    <a:pt x="7812" y="2485"/>
                  </a:cubicBezTo>
                  <a:cubicBezTo>
                    <a:pt x="8686" y="2210"/>
                    <a:pt x="9169" y="1845"/>
                    <a:pt x="9169" y="1450"/>
                  </a:cubicBezTo>
                  <a:cubicBezTo>
                    <a:pt x="9169" y="1058"/>
                    <a:pt x="8686" y="689"/>
                    <a:pt x="7812" y="419"/>
                  </a:cubicBezTo>
                  <a:cubicBezTo>
                    <a:pt x="6950" y="151"/>
                    <a:pt x="5804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67"/>
            <p:cNvSpPr/>
            <p:nvPr/>
          </p:nvSpPr>
          <p:spPr>
            <a:xfrm>
              <a:off x="5254399" y="3003623"/>
              <a:ext cx="958443" cy="298573"/>
            </a:xfrm>
            <a:custGeom>
              <a:avLst/>
              <a:gdLst/>
              <a:ahLst/>
              <a:cxnLst/>
              <a:rect l="l" t="t" r="r" b="b"/>
              <a:pathLst>
                <a:path w="9107" h="2837" extrusionOk="0">
                  <a:moveTo>
                    <a:pt x="4554" y="0"/>
                  </a:moveTo>
                  <a:cubicBezTo>
                    <a:pt x="2040" y="0"/>
                    <a:pt x="0" y="634"/>
                    <a:pt x="0" y="1417"/>
                  </a:cubicBezTo>
                  <a:cubicBezTo>
                    <a:pt x="0" y="2204"/>
                    <a:pt x="2040" y="2837"/>
                    <a:pt x="4554" y="2837"/>
                  </a:cubicBezTo>
                  <a:cubicBezTo>
                    <a:pt x="7067" y="2837"/>
                    <a:pt x="9107" y="2204"/>
                    <a:pt x="9107" y="1417"/>
                  </a:cubicBezTo>
                  <a:cubicBezTo>
                    <a:pt x="9107" y="634"/>
                    <a:pt x="7067" y="0"/>
                    <a:pt x="4554" y="0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67"/>
            <p:cNvSpPr/>
            <p:nvPr/>
          </p:nvSpPr>
          <p:spPr>
            <a:xfrm>
              <a:off x="5302495" y="3133071"/>
              <a:ext cx="862252" cy="169125"/>
            </a:xfrm>
            <a:custGeom>
              <a:avLst/>
              <a:gdLst/>
              <a:ahLst/>
              <a:cxnLst/>
              <a:rect l="l" t="t" r="r" b="b"/>
              <a:pathLst>
                <a:path w="8193" h="1607" extrusionOk="0">
                  <a:moveTo>
                    <a:pt x="4097" y="1"/>
                  </a:moveTo>
                  <a:cubicBezTo>
                    <a:pt x="2292" y="1"/>
                    <a:pt x="738" y="331"/>
                    <a:pt x="0" y="804"/>
                  </a:cubicBezTo>
                  <a:cubicBezTo>
                    <a:pt x="738" y="1280"/>
                    <a:pt x="2292" y="1607"/>
                    <a:pt x="4097" y="1607"/>
                  </a:cubicBezTo>
                  <a:cubicBezTo>
                    <a:pt x="5902" y="1607"/>
                    <a:pt x="7458" y="1280"/>
                    <a:pt x="8193" y="804"/>
                  </a:cubicBezTo>
                  <a:cubicBezTo>
                    <a:pt x="7458" y="331"/>
                    <a:pt x="5902" y="1"/>
                    <a:pt x="4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67"/>
            <p:cNvSpPr/>
            <p:nvPr/>
          </p:nvSpPr>
          <p:spPr>
            <a:xfrm>
              <a:off x="5299338" y="3130019"/>
              <a:ext cx="868882" cy="175650"/>
            </a:xfrm>
            <a:custGeom>
              <a:avLst/>
              <a:gdLst/>
              <a:ahLst/>
              <a:cxnLst/>
              <a:rect l="l" t="t" r="r" b="b"/>
              <a:pathLst>
                <a:path w="8256" h="1669" extrusionOk="0">
                  <a:moveTo>
                    <a:pt x="4127" y="63"/>
                  </a:moveTo>
                  <a:cubicBezTo>
                    <a:pt x="5824" y="63"/>
                    <a:pt x="7397" y="363"/>
                    <a:pt x="8167" y="833"/>
                  </a:cubicBezTo>
                  <a:cubicBezTo>
                    <a:pt x="7397" y="1303"/>
                    <a:pt x="5824" y="1606"/>
                    <a:pt x="4127" y="1606"/>
                  </a:cubicBezTo>
                  <a:cubicBezTo>
                    <a:pt x="2432" y="1606"/>
                    <a:pt x="856" y="1303"/>
                    <a:pt x="89" y="833"/>
                  </a:cubicBezTo>
                  <a:cubicBezTo>
                    <a:pt x="856" y="363"/>
                    <a:pt x="2432" y="63"/>
                    <a:pt x="4127" y="63"/>
                  </a:cubicBezTo>
                  <a:close/>
                  <a:moveTo>
                    <a:pt x="4127" y="1"/>
                  </a:moveTo>
                  <a:cubicBezTo>
                    <a:pt x="2364" y="1"/>
                    <a:pt x="787" y="311"/>
                    <a:pt x="14" y="807"/>
                  </a:cubicBezTo>
                  <a:cubicBezTo>
                    <a:pt x="4" y="813"/>
                    <a:pt x="1" y="823"/>
                    <a:pt x="1" y="833"/>
                  </a:cubicBezTo>
                  <a:cubicBezTo>
                    <a:pt x="1" y="843"/>
                    <a:pt x="4" y="852"/>
                    <a:pt x="14" y="859"/>
                  </a:cubicBezTo>
                  <a:cubicBezTo>
                    <a:pt x="787" y="1358"/>
                    <a:pt x="2364" y="1668"/>
                    <a:pt x="4127" y="1668"/>
                  </a:cubicBezTo>
                  <a:cubicBezTo>
                    <a:pt x="5892" y="1668"/>
                    <a:pt x="7469" y="1358"/>
                    <a:pt x="8239" y="859"/>
                  </a:cubicBezTo>
                  <a:cubicBezTo>
                    <a:pt x="8249" y="852"/>
                    <a:pt x="8256" y="843"/>
                    <a:pt x="8256" y="833"/>
                  </a:cubicBezTo>
                  <a:cubicBezTo>
                    <a:pt x="8256" y="823"/>
                    <a:pt x="8249" y="813"/>
                    <a:pt x="8239" y="807"/>
                  </a:cubicBezTo>
                  <a:cubicBezTo>
                    <a:pt x="7469" y="311"/>
                    <a:pt x="5892" y="1"/>
                    <a:pt x="4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67"/>
            <p:cNvSpPr/>
            <p:nvPr/>
          </p:nvSpPr>
          <p:spPr>
            <a:xfrm>
              <a:off x="5425102" y="2554975"/>
              <a:ext cx="550103" cy="507479"/>
            </a:xfrm>
            <a:custGeom>
              <a:avLst/>
              <a:gdLst/>
              <a:ahLst/>
              <a:cxnLst/>
              <a:rect l="l" t="t" r="r" b="b"/>
              <a:pathLst>
                <a:path w="5227" h="4822" extrusionOk="0">
                  <a:moveTo>
                    <a:pt x="3418" y="1"/>
                  </a:moveTo>
                  <a:cubicBezTo>
                    <a:pt x="3069" y="1"/>
                    <a:pt x="2785" y="167"/>
                    <a:pt x="2785" y="373"/>
                  </a:cubicBezTo>
                  <a:cubicBezTo>
                    <a:pt x="2785" y="578"/>
                    <a:pt x="3069" y="741"/>
                    <a:pt x="3418" y="741"/>
                  </a:cubicBezTo>
                  <a:cubicBezTo>
                    <a:pt x="3770" y="741"/>
                    <a:pt x="4054" y="575"/>
                    <a:pt x="4054" y="373"/>
                  </a:cubicBezTo>
                  <a:cubicBezTo>
                    <a:pt x="4054" y="167"/>
                    <a:pt x="3770" y="4"/>
                    <a:pt x="3418" y="4"/>
                  </a:cubicBezTo>
                  <a:lnTo>
                    <a:pt x="3418" y="1"/>
                  </a:lnTo>
                  <a:close/>
                  <a:moveTo>
                    <a:pt x="4094" y="1084"/>
                  </a:moveTo>
                  <a:cubicBezTo>
                    <a:pt x="3467" y="1084"/>
                    <a:pt x="2961" y="1381"/>
                    <a:pt x="2961" y="1744"/>
                  </a:cubicBezTo>
                  <a:cubicBezTo>
                    <a:pt x="2961" y="2109"/>
                    <a:pt x="3467" y="2406"/>
                    <a:pt x="4094" y="2406"/>
                  </a:cubicBezTo>
                  <a:cubicBezTo>
                    <a:pt x="4720" y="2406"/>
                    <a:pt x="5226" y="2109"/>
                    <a:pt x="5226" y="1744"/>
                  </a:cubicBezTo>
                  <a:cubicBezTo>
                    <a:pt x="5226" y="1381"/>
                    <a:pt x="4720" y="1084"/>
                    <a:pt x="4094" y="1084"/>
                  </a:cubicBezTo>
                  <a:close/>
                  <a:moveTo>
                    <a:pt x="1632" y="2256"/>
                  </a:moveTo>
                  <a:cubicBezTo>
                    <a:pt x="732" y="2256"/>
                    <a:pt x="0" y="2550"/>
                    <a:pt x="0" y="2915"/>
                  </a:cubicBezTo>
                  <a:cubicBezTo>
                    <a:pt x="0" y="3124"/>
                    <a:pt x="242" y="3310"/>
                    <a:pt x="617" y="3431"/>
                  </a:cubicBezTo>
                  <a:cubicBezTo>
                    <a:pt x="412" y="3571"/>
                    <a:pt x="288" y="3731"/>
                    <a:pt x="288" y="3908"/>
                  </a:cubicBezTo>
                  <a:cubicBezTo>
                    <a:pt x="288" y="4414"/>
                    <a:pt x="1299" y="4822"/>
                    <a:pt x="2550" y="4822"/>
                  </a:cubicBezTo>
                  <a:cubicBezTo>
                    <a:pt x="3796" y="4822"/>
                    <a:pt x="4808" y="4410"/>
                    <a:pt x="4808" y="3908"/>
                  </a:cubicBezTo>
                  <a:cubicBezTo>
                    <a:pt x="4808" y="3496"/>
                    <a:pt x="4146" y="3154"/>
                    <a:pt x="3235" y="3036"/>
                  </a:cubicBezTo>
                  <a:cubicBezTo>
                    <a:pt x="3255" y="2997"/>
                    <a:pt x="3264" y="2958"/>
                    <a:pt x="3264" y="2915"/>
                  </a:cubicBezTo>
                  <a:cubicBezTo>
                    <a:pt x="3264" y="2550"/>
                    <a:pt x="2533" y="2256"/>
                    <a:pt x="1632" y="2256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15294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5" name="Google Shape;3375;p67"/>
          <p:cNvGrpSpPr/>
          <p:nvPr/>
        </p:nvGrpSpPr>
        <p:grpSpPr>
          <a:xfrm>
            <a:off x="7944618" y="204025"/>
            <a:ext cx="1083544" cy="1950288"/>
            <a:chOff x="7944618" y="204025"/>
            <a:chExt cx="1083544" cy="1950288"/>
          </a:xfrm>
        </p:grpSpPr>
        <p:sp>
          <p:nvSpPr>
            <p:cNvPr id="3376" name="Google Shape;3376;p67"/>
            <p:cNvSpPr/>
            <p:nvPr/>
          </p:nvSpPr>
          <p:spPr>
            <a:xfrm rot="-4511497" flipH="1">
              <a:off x="8310270" y="434475"/>
              <a:ext cx="26997" cy="26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67"/>
            <p:cNvSpPr/>
            <p:nvPr/>
          </p:nvSpPr>
          <p:spPr>
            <a:xfrm flipH="1">
              <a:off x="8732175" y="204025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67"/>
            <p:cNvSpPr/>
            <p:nvPr/>
          </p:nvSpPr>
          <p:spPr>
            <a:xfrm flipH="1">
              <a:off x="8772075" y="5349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67"/>
            <p:cNvSpPr/>
            <p:nvPr/>
          </p:nvSpPr>
          <p:spPr>
            <a:xfrm rot="-4514075" flipH="1">
              <a:off x="8983852" y="76890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67"/>
            <p:cNvSpPr/>
            <p:nvPr/>
          </p:nvSpPr>
          <p:spPr>
            <a:xfrm flipH="1">
              <a:off x="8952550" y="109861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67"/>
            <p:cNvSpPr/>
            <p:nvPr/>
          </p:nvSpPr>
          <p:spPr>
            <a:xfrm rot="-4514075" flipH="1">
              <a:off x="8262977" y="1092232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67"/>
            <p:cNvSpPr/>
            <p:nvPr/>
          </p:nvSpPr>
          <p:spPr>
            <a:xfrm flipH="1">
              <a:off x="8625375" y="1834200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67"/>
            <p:cNvSpPr/>
            <p:nvPr/>
          </p:nvSpPr>
          <p:spPr>
            <a:xfrm flipH="1">
              <a:off x="8908250" y="212731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67"/>
            <p:cNvSpPr/>
            <p:nvPr/>
          </p:nvSpPr>
          <p:spPr>
            <a:xfrm rot="-4511497" flipH="1">
              <a:off x="7947620" y="987725"/>
              <a:ext cx="26997" cy="26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5" name="Google Shape;3385;p67"/>
          <p:cNvSpPr/>
          <p:nvPr/>
        </p:nvSpPr>
        <p:spPr>
          <a:xfrm rot="-4514075" flipH="1">
            <a:off x="591227" y="4186657"/>
            <a:ext cx="40022" cy="3981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6" name="Google Shape;3386;p67"/>
          <p:cNvSpPr/>
          <p:nvPr/>
        </p:nvSpPr>
        <p:spPr>
          <a:xfrm flipH="1">
            <a:off x="695150" y="3946625"/>
            <a:ext cx="39900" cy="39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7" name="Google Shape;3387;p67"/>
          <p:cNvSpPr/>
          <p:nvPr/>
        </p:nvSpPr>
        <p:spPr>
          <a:xfrm flipH="1">
            <a:off x="881025" y="4154938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8" name="Google Shape;3388;p67"/>
          <p:cNvSpPr/>
          <p:nvPr/>
        </p:nvSpPr>
        <p:spPr>
          <a:xfrm rot="-4514075" flipH="1">
            <a:off x="693502" y="3540207"/>
            <a:ext cx="40022" cy="3981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9" name="Google Shape;3389;p67"/>
          <p:cNvSpPr/>
          <p:nvPr/>
        </p:nvSpPr>
        <p:spPr>
          <a:xfrm flipH="1">
            <a:off x="1014650" y="3776913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0" name="Google Shape;3390;p67"/>
          <p:cNvSpPr/>
          <p:nvPr/>
        </p:nvSpPr>
        <p:spPr>
          <a:xfrm rot="-4511497" flipH="1">
            <a:off x="1196195" y="4073825"/>
            <a:ext cx="26997" cy="2699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1" name="Google Shape;3391;p67"/>
          <p:cNvSpPr/>
          <p:nvPr/>
        </p:nvSpPr>
        <p:spPr>
          <a:xfrm rot="-4514075" flipH="1">
            <a:off x="1336202" y="4332807"/>
            <a:ext cx="40022" cy="3981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2" name="Google Shape;3392;p67"/>
          <p:cNvSpPr/>
          <p:nvPr/>
        </p:nvSpPr>
        <p:spPr>
          <a:xfrm flipH="1">
            <a:off x="1014650" y="3422763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3" name="Google Shape;3393;p67"/>
          <p:cNvSpPr/>
          <p:nvPr/>
        </p:nvSpPr>
        <p:spPr>
          <a:xfrm flipH="1">
            <a:off x="912550" y="3294113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C76E5C-EEC6-4F1D-C893-19600D8D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707" y="1149103"/>
            <a:ext cx="703629" cy="7036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C9C308-2078-2740-4C5B-239EFB2AA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964" y="1137861"/>
            <a:ext cx="703629" cy="7036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08BBE88-7FA0-DCB8-B31B-08C0AA5D7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76" y="2661236"/>
            <a:ext cx="703630" cy="70363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5CF9347-FB7F-15B5-8243-549FF0872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964" y="2660159"/>
            <a:ext cx="703249" cy="70324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Google Shape;3400;p68"/>
          <p:cNvSpPr/>
          <p:nvPr/>
        </p:nvSpPr>
        <p:spPr>
          <a:xfrm>
            <a:off x="5220580" y="3623616"/>
            <a:ext cx="2176200" cy="618900"/>
          </a:xfrm>
          <a:prstGeom prst="roundRect">
            <a:avLst>
              <a:gd name="adj" fmla="val 16218"/>
            </a:avLst>
          </a:pr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1" name="Google Shape;3401;p68"/>
          <p:cNvSpPr/>
          <p:nvPr/>
        </p:nvSpPr>
        <p:spPr>
          <a:xfrm flipH="1">
            <a:off x="1093550" y="1801471"/>
            <a:ext cx="2176200" cy="618900"/>
          </a:xfrm>
          <a:prstGeom prst="roundRect">
            <a:avLst>
              <a:gd name="adj" fmla="val 16218"/>
            </a:avLst>
          </a:pr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7" name="Google Shape;3407;p68"/>
          <p:cNvSpPr txBox="1">
            <a:spLocks noGrp="1"/>
          </p:cNvSpPr>
          <p:nvPr>
            <p:ph type="subTitle" idx="3"/>
          </p:nvPr>
        </p:nvSpPr>
        <p:spPr>
          <a:xfrm>
            <a:off x="1646754" y="1302301"/>
            <a:ext cx="106458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Serum</a:t>
            </a:r>
            <a:endParaRPr dirty="0"/>
          </a:p>
        </p:txBody>
      </p:sp>
      <p:sp>
        <p:nvSpPr>
          <p:cNvPr id="3409" name="Google Shape;3409;p68"/>
          <p:cNvSpPr txBox="1">
            <a:spLocks noGrp="1"/>
          </p:cNvSpPr>
          <p:nvPr>
            <p:ph type="subTitle" idx="1"/>
          </p:nvPr>
        </p:nvSpPr>
        <p:spPr>
          <a:xfrm>
            <a:off x="1144094" y="1854112"/>
            <a:ext cx="2125656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Bahnschrift" panose="020B0502040204020203" pitchFamily="34" charset="0"/>
              </a:rPr>
              <a:t>Модуляторный синтезатор</a:t>
            </a:r>
            <a:endParaRPr sz="1200" dirty="0">
              <a:latin typeface="Bahnschrift" panose="020B0502040204020203" pitchFamily="34" charset="0"/>
            </a:endParaRPr>
          </a:p>
        </p:txBody>
      </p:sp>
      <p:sp>
        <p:nvSpPr>
          <p:cNvPr id="3410" name="Google Shape;3410;p68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SemiBold" panose="020B0502040204020203" pitchFamily="34" charset="0"/>
              </a:rPr>
              <a:t>Что использовали?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3417" name="Google Shape;3417;p68"/>
          <p:cNvSpPr txBox="1">
            <a:spLocks noGrp="1"/>
          </p:cNvSpPr>
          <p:nvPr>
            <p:ph type="subTitle" idx="14"/>
          </p:nvPr>
        </p:nvSpPr>
        <p:spPr>
          <a:xfrm>
            <a:off x="5265358" y="3679285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latin typeface="Bahnschrift" panose="020B0502040204020203" pitchFamily="34" charset="0"/>
              </a:rPr>
              <a:t>Секвенсор и рабочая станция</a:t>
            </a:r>
            <a:endParaRPr sz="1100" dirty="0">
              <a:latin typeface="Bahnschrift" panose="020B0502040204020203" pitchFamily="34" charset="0"/>
            </a:endParaRPr>
          </a:p>
        </p:txBody>
      </p:sp>
      <p:sp>
        <p:nvSpPr>
          <p:cNvPr id="3418" name="Google Shape;3418;p68"/>
          <p:cNvSpPr txBox="1">
            <a:spLocks noGrp="1"/>
          </p:cNvSpPr>
          <p:nvPr>
            <p:ph type="subTitle" idx="15"/>
          </p:nvPr>
        </p:nvSpPr>
        <p:spPr>
          <a:xfrm>
            <a:off x="5437046" y="3173509"/>
            <a:ext cx="1825673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 Studio 20</a:t>
            </a:r>
            <a:endParaRPr dirty="0"/>
          </a:p>
        </p:txBody>
      </p:sp>
      <p:grpSp>
        <p:nvGrpSpPr>
          <p:cNvPr id="3419" name="Google Shape;3419;p68"/>
          <p:cNvGrpSpPr/>
          <p:nvPr/>
        </p:nvGrpSpPr>
        <p:grpSpPr>
          <a:xfrm>
            <a:off x="-421275" y="2811852"/>
            <a:ext cx="1438629" cy="2005849"/>
            <a:chOff x="572677" y="714325"/>
            <a:chExt cx="1167813" cy="1628256"/>
          </a:xfrm>
        </p:grpSpPr>
        <p:sp>
          <p:nvSpPr>
            <p:cNvPr id="3420" name="Google Shape;3420;p68"/>
            <p:cNvSpPr/>
            <p:nvPr/>
          </p:nvSpPr>
          <p:spPr>
            <a:xfrm>
              <a:off x="572677" y="730248"/>
              <a:ext cx="1101991" cy="1612333"/>
            </a:xfrm>
            <a:custGeom>
              <a:avLst/>
              <a:gdLst/>
              <a:ahLst/>
              <a:cxnLst/>
              <a:rect l="l" t="t" r="r" b="b"/>
              <a:pathLst>
                <a:path w="23841" h="34882" extrusionOk="0">
                  <a:moveTo>
                    <a:pt x="6582" y="3958"/>
                  </a:moveTo>
                  <a:cubicBezTo>
                    <a:pt x="6695" y="3958"/>
                    <a:pt x="6787" y="3996"/>
                    <a:pt x="6833" y="4073"/>
                  </a:cubicBezTo>
                  <a:cubicBezTo>
                    <a:pt x="6928" y="4236"/>
                    <a:pt x="6784" y="4507"/>
                    <a:pt x="6512" y="4679"/>
                  </a:cubicBezTo>
                  <a:cubicBezTo>
                    <a:pt x="6370" y="4769"/>
                    <a:pt x="6222" y="4815"/>
                    <a:pt x="6098" y="4815"/>
                  </a:cubicBezTo>
                  <a:cubicBezTo>
                    <a:pt x="5984" y="4815"/>
                    <a:pt x="5892" y="4776"/>
                    <a:pt x="5847" y="4698"/>
                  </a:cubicBezTo>
                  <a:cubicBezTo>
                    <a:pt x="5751" y="4537"/>
                    <a:pt x="5896" y="4266"/>
                    <a:pt x="6168" y="4093"/>
                  </a:cubicBezTo>
                  <a:cubicBezTo>
                    <a:pt x="6310" y="4003"/>
                    <a:pt x="6459" y="3958"/>
                    <a:pt x="6582" y="3958"/>
                  </a:cubicBezTo>
                  <a:close/>
                  <a:moveTo>
                    <a:pt x="19444" y="11266"/>
                  </a:moveTo>
                  <a:cubicBezTo>
                    <a:pt x="19618" y="11266"/>
                    <a:pt x="19838" y="11289"/>
                    <a:pt x="20066" y="11335"/>
                  </a:cubicBezTo>
                  <a:cubicBezTo>
                    <a:pt x="20527" y="11428"/>
                    <a:pt x="20844" y="11582"/>
                    <a:pt x="20773" y="11677"/>
                  </a:cubicBezTo>
                  <a:cubicBezTo>
                    <a:pt x="20738" y="11725"/>
                    <a:pt x="20610" y="11749"/>
                    <a:pt x="20432" y="11749"/>
                  </a:cubicBezTo>
                  <a:cubicBezTo>
                    <a:pt x="20258" y="11749"/>
                    <a:pt x="20038" y="11726"/>
                    <a:pt x="19810" y="11680"/>
                  </a:cubicBezTo>
                  <a:cubicBezTo>
                    <a:pt x="19349" y="11587"/>
                    <a:pt x="19032" y="11434"/>
                    <a:pt x="19103" y="11339"/>
                  </a:cubicBezTo>
                  <a:cubicBezTo>
                    <a:pt x="19139" y="11291"/>
                    <a:pt x="19267" y="11266"/>
                    <a:pt x="19444" y="11266"/>
                  </a:cubicBezTo>
                  <a:close/>
                  <a:moveTo>
                    <a:pt x="20764" y="11858"/>
                  </a:moveTo>
                  <a:cubicBezTo>
                    <a:pt x="20780" y="11858"/>
                    <a:pt x="20795" y="11858"/>
                    <a:pt x="20811" y="11859"/>
                  </a:cubicBezTo>
                  <a:cubicBezTo>
                    <a:pt x="21052" y="11865"/>
                    <a:pt x="21243" y="11930"/>
                    <a:pt x="21236" y="12002"/>
                  </a:cubicBezTo>
                  <a:cubicBezTo>
                    <a:pt x="21229" y="12070"/>
                    <a:pt x="21050" y="12120"/>
                    <a:pt x="20828" y="12120"/>
                  </a:cubicBezTo>
                  <a:cubicBezTo>
                    <a:pt x="20814" y="12120"/>
                    <a:pt x="20801" y="12120"/>
                    <a:pt x="20787" y="12120"/>
                  </a:cubicBezTo>
                  <a:cubicBezTo>
                    <a:pt x="20546" y="12112"/>
                    <a:pt x="20355" y="12048"/>
                    <a:pt x="20362" y="11976"/>
                  </a:cubicBezTo>
                  <a:cubicBezTo>
                    <a:pt x="20369" y="11908"/>
                    <a:pt x="20545" y="11858"/>
                    <a:pt x="20764" y="11858"/>
                  </a:cubicBezTo>
                  <a:close/>
                  <a:moveTo>
                    <a:pt x="16946" y="12382"/>
                  </a:moveTo>
                  <a:cubicBezTo>
                    <a:pt x="17095" y="12382"/>
                    <a:pt x="17266" y="12470"/>
                    <a:pt x="17351" y="12596"/>
                  </a:cubicBezTo>
                  <a:cubicBezTo>
                    <a:pt x="17446" y="12739"/>
                    <a:pt x="17395" y="12878"/>
                    <a:pt x="17236" y="12906"/>
                  </a:cubicBezTo>
                  <a:cubicBezTo>
                    <a:pt x="17217" y="12909"/>
                    <a:pt x="17197" y="12911"/>
                    <a:pt x="17177" y="12911"/>
                  </a:cubicBezTo>
                  <a:cubicBezTo>
                    <a:pt x="17028" y="12911"/>
                    <a:pt x="16858" y="12824"/>
                    <a:pt x="16774" y="12698"/>
                  </a:cubicBezTo>
                  <a:cubicBezTo>
                    <a:pt x="16677" y="12554"/>
                    <a:pt x="16728" y="12415"/>
                    <a:pt x="16887" y="12387"/>
                  </a:cubicBezTo>
                  <a:cubicBezTo>
                    <a:pt x="16906" y="12384"/>
                    <a:pt x="16926" y="12382"/>
                    <a:pt x="16946" y="12382"/>
                  </a:cubicBezTo>
                  <a:close/>
                  <a:moveTo>
                    <a:pt x="4022" y="12030"/>
                  </a:moveTo>
                  <a:cubicBezTo>
                    <a:pt x="4122" y="12030"/>
                    <a:pt x="4200" y="12058"/>
                    <a:pt x="4243" y="12118"/>
                  </a:cubicBezTo>
                  <a:cubicBezTo>
                    <a:pt x="4387" y="12317"/>
                    <a:pt x="4112" y="12783"/>
                    <a:pt x="3628" y="13159"/>
                  </a:cubicBezTo>
                  <a:cubicBezTo>
                    <a:pt x="3293" y="13421"/>
                    <a:pt x="2945" y="13570"/>
                    <a:pt x="2715" y="13570"/>
                  </a:cubicBezTo>
                  <a:cubicBezTo>
                    <a:pt x="2615" y="13570"/>
                    <a:pt x="2537" y="13541"/>
                    <a:pt x="2493" y="13481"/>
                  </a:cubicBezTo>
                  <a:cubicBezTo>
                    <a:pt x="2350" y="13283"/>
                    <a:pt x="2626" y="12816"/>
                    <a:pt x="3109" y="12440"/>
                  </a:cubicBezTo>
                  <a:cubicBezTo>
                    <a:pt x="3444" y="12179"/>
                    <a:pt x="3793" y="12030"/>
                    <a:pt x="4022" y="12030"/>
                  </a:cubicBezTo>
                  <a:close/>
                  <a:moveTo>
                    <a:pt x="2837" y="13868"/>
                  </a:moveTo>
                  <a:cubicBezTo>
                    <a:pt x="3002" y="13868"/>
                    <a:pt x="3132" y="13929"/>
                    <a:pt x="3168" y="14039"/>
                  </a:cubicBezTo>
                  <a:cubicBezTo>
                    <a:pt x="3222" y="14205"/>
                    <a:pt x="3039" y="14420"/>
                    <a:pt x="2760" y="14519"/>
                  </a:cubicBezTo>
                  <a:cubicBezTo>
                    <a:pt x="2665" y="14553"/>
                    <a:pt x="2571" y="14570"/>
                    <a:pt x="2487" y="14570"/>
                  </a:cubicBezTo>
                  <a:cubicBezTo>
                    <a:pt x="2323" y="14570"/>
                    <a:pt x="2194" y="14509"/>
                    <a:pt x="2157" y="14400"/>
                  </a:cubicBezTo>
                  <a:cubicBezTo>
                    <a:pt x="2104" y="14233"/>
                    <a:pt x="2285" y="14018"/>
                    <a:pt x="2564" y="13918"/>
                  </a:cubicBezTo>
                  <a:cubicBezTo>
                    <a:pt x="2659" y="13884"/>
                    <a:pt x="2753" y="13868"/>
                    <a:pt x="2837" y="13868"/>
                  </a:cubicBezTo>
                  <a:close/>
                  <a:moveTo>
                    <a:pt x="7506" y="13809"/>
                  </a:moveTo>
                  <a:cubicBezTo>
                    <a:pt x="7509" y="13809"/>
                    <a:pt x="7513" y="13809"/>
                    <a:pt x="7517" y="13809"/>
                  </a:cubicBezTo>
                  <a:cubicBezTo>
                    <a:pt x="7722" y="13820"/>
                    <a:pt x="7871" y="14127"/>
                    <a:pt x="7849" y="14495"/>
                  </a:cubicBezTo>
                  <a:cubicBezTo>
                    <a:pt x="7828" y="14854"/>
                    <a:pt x="7650" y="15139"/>
                    <a:pt x="7449" y="15139"/>
                  </a:cubicBezTo>
                  <a:cubicBezTo>
                    <a:pt x="7445" y="15139"/>
                    <a:pt x="7441" y="15139"/>
                    <a:pt x="7438" y="15139"/>
                  </a:cubicBezTo>
                  <a:cubicBezTo>
                    <a:pt x="7233" y="15128"/>
                    <a:pt x="7084" y="14821"/>
                    <a:pt x="7106" y="14454"/>
                  </a:cubicBezTo>
                  <a:cubicBezTo>
                    <a:pt x="7127" y="14094"/>
                    <a:pt x="7305" y="13809"/>
                    <a:pt x="7506" y="13809"/>
                  </a:cubicBezTo>
                  <a:close/>
                  <a:moveTo>
                    <a:pt x="13677" y="20669"/>
                  </a:moveTo>
                  <a:cubicBezTo>
                    <a:pt x="13705" y="20966"/>
                    <a:pt x="13737" y="21262"/>
                    <a:pt x="13774" y="21558"/>
                  </a:cubicBezTo>
                  <a:cubicBezTo>
                    <a:pt x="13662" y="21553"/>
                    <a:pt x="13550" y="21550"/>
                    <a:pt x="13435" y="21547"/>
                  </a:cubicBezTo>
                  <a:cubicBezTo>
                    <a:pt x="13439" y="21358"/>
                    <a:pt x="13443" y="21169"/>
                    <a:pt x="13446" y="20979"/>
                  </a:cubicBezTo>
                  <a:cubicBezTo>
                    <a:pt x="13521" y="20875"/>
                    <a:pt x="13598" y="20771"/>
                    <a:pt x="13677" y="20669"/>
                  </a:cubicBezTo>
                  <a:close/>
                  <a:moveTo>
                    <a:pt x="12707" y="14919"/>
                  </a:moveTo>
                  <a:cubicBezTo>
                    <a:pt x="12797" y="16581"/>
                    <a:pt x="12831" y="18247"/>
                    <a:pt x="12797" y="19911"/>
                  </a:cubicBezTo>
                  <a:cubicBezTo>
                    <a:pt x="12791" y="20253"/>
                    <a:pt x="12779" y="20597"/>
                    <a:pt x="12767" y="20941"/>
                  </a:cubicBezTo>
                  <a:cubicBezTo>
                    <a:pt x="12623" y="21137"/>
                    <a:pt x="12483" y="21337"/>
                    <a:pt x="12347" y="21540"/>
                  </a:cubicBezTo>
                  <a:cubicBezTo>
                    <a:pt x="11980" y="21542"/>
                    <a:pt x="11621" y="21552"/>
                    <a:pt x="11278" y="21567"/>
                  </a:cubicBezTo>
                  <a:cubicBezTo>
                    <a:pt x="11273" y="21534"/>
                    <a:pt x="11268" y="21502"/>
                    <a:pt x="11264" y="21469"/>
                  </a:cubicBezTo>
                  <a:cubicBezTo>
                    <a:pt x="11319" y="21103"/>
                    <a:pt x="11378" y="20737"/>
                    <a:pt x="11440" y="20372"/>
                  </a:cubicBezTo>
                  <a:cubicBezTo>
                    <a:pt x="11736" y="18657"/>
                    <a:pt x="12125" y="16956"/>
                    <a:pt x="12599" y="15280"/>
                  </a:cubicBezTo>
                  <a:lnTo>
                    <a:pt x="12707" y="14919"/>
                  </a:lnTo>
                  <a:close/>
                  <a:moveTo>
                    <a:pt x="6567" y="1"/>
                  </a:moveTo>
                  <a:cubicBezTo>
                    <a:pt x="4859" y="278"/>
                    <a:pt x="2947" y="1077"/>
                    <a:pt x="963" y="2667"/>
                  </a:cubicBezTo>
                  <a:cubicBezTo>
                    <a:pt x="963" y="2667"/>
                    <a:pt x="1846" y="2777"/>
                    <a:pt x="2175" y="3173"/>
                  </a:cubicBezTo>
                  <a:cubicBezTo>
                    <a:pt x="2505" y="3571"/>
                    <a:pt x="5413" y="7319"/>
                    <a:pt x="9384" y="7810"/>
                  </a:cubicBezTo>
                  <a:cubicBezTo>
                    <a:pt x="9672" y="7845"/>
                    <a:pt x="10019" y="7875"/>
                    <a:pt x="10381" y="7875"/>
                  </a:cubicBezTo>
                  <a:cubicBezTo>
                    <a:pt x="10864" y="7875"/>
                    <a:pt x="11375" y="7822"/>
                    <a:pt x="11810" y="7656"/>
                  </a:cubicBezTo>
                  <a:lnTo>
                    <a:pt x="11887" y="8017"/>
                  </a:lnTo>
                  <a:cubicBezTo>
                    <a:pt x="12218" y="9833"/>
                    <a:pt x="12476" y="11664"/>
                    <a:pt x="12616" y="13507"/>
                  </a:cubicBezTo>
                  <a:lnTo>
                    <a:pt x="12484" y="13867"/>
                  </a:lnTo>
                  <a:lnTo>
                    <a:pt x="12080" y="15126"/>
                  </a:lnTo>
                  <a:cubicBezTo>
                    <a:pt x="11623" y="16615"/>
                    <a:pt x="11237" y="18126"/>
                    <a:pt x="10917" y="19651"/>
                  </a:cubicBezTo>
                  <a:cubicBezTo>
                    <a:pt x="10829" y="19271"/>
                    <a:pt x="10730" y="18892"/>
                    <a:pt x="10623" y="18518"/>
                  </a:cubicBezTo>
                  <a:cubicBezTo>
                    <a:pt x="10469" y="17934"/>
                    <a:pt x="10251" y="17372"/>
                    <a:pt x="10054" y="16803"/>
                  </a:cubicBezTo>
                  <a:lnTo>
                    <a:pt x="9701" y="15970"/>
                  </a:lnTo>
                  <a:cubicBezTo>
                    <a:pt x="9644" y="15839"/>
                    <a:pt x="9591" y="15705"/>
                    <a:pt x="9529" y="15575"/>
                  </a:cubicBezTo>
                  <a:cubicBezTo>
                    <a:pt x="9558" y="15542"/>
                    <a:pt x="9589" y="15511"/>
                    <a:pt x="9617" y="15477"/>
                  </a:cubicBezTo>
                  <a:cubicBezTo>
                    <a:pt x="10376" y="14600"/>
                    <a:pt x="11578" y="12936"/>
                    <a:pt x="10721" y="11769"/>
                  </a:cubicBezTo>
                  <a:cubicBezTo>
                    <a:pt x="10453" y="11403"/>
                    <a:pt x="10033" y="11192"/>
                    <a:pt x="9594" y="11086"/>
                  </a:cubicBezTo>
                  <a:cubicBezTo>
                    <a:pt x="9520" y="11068"/>
                    <a:pt x="9446" y="11053"/>
                    <a:pt x="9372" y="11041"/>
                  </a:cubicBezTo>
                  <a:cubicBezTo>
                    <a:pt x="8869" y="10959"/>
                    <a:pt x="8337" y="11042"/>
                    <a:pt x="7842" y="10943"/>
                  </a:cubicBezTo>
                  <a:cubicBezTo>
                    <a:pt x="7897" y="10537"/>
                    <a:pt x="8208" y="10174"/>
                    <a:pt x="8230" y="9723"/>
                  </a:cubicBezTo>
                  <a:cubicBezTo>
                    <a:pt x="8260" y="9064"/>
                    <a:pt x="7765" y="8839"/>
                    <a:pt x="7213" y="8839"/>
                  </a:cubicBezTo>
                  <a:cubicBezTo>
                    <a:pt x="7169" y="8839"/>
                    <a:pt x="7123" y="8841"/>
                    <a:pt x="7078" y="8844"/>
                  </a:cubicBezTo>
                  <a:cubicBezTo>
                    <a:pt x="4475" y="9008"/>
                    <a:pt x="1" y="12377"/>
                    <a:pt x="350" y="19902"/>
                  </a:cubicBezTo>
                  <a:cubicBezTo>
                    <a:pt x="350" y="19902"/>
                    <a:pt x="968" y="19188"/>
                    <a:pt x="1491" y="19130"/>
                  </a:cubicBezTo>
                  <a:cubicBezTo>
                    <a:pt x="1980" y="19074"/>
                    <a:pt x="6205" y="18736"/>
                    <a:pt x="9025" y="16090"/>
                  </a:cubicBezTo>
                  <a:cubicBezTo>
                    <a:pt x="9136" y="16115"/>
                    <a:pt x="9172" y="16123"/>
                    <a:pt x="9283" y="16146"/>
                  </a:cubicBezTo>
                  <a:lnTo>
                    <a:pt x="9601" y="16970"/>
                  </a:lnTo>
                  <a:cubicBezTo>
                    <a:pt x="9774" y="17532"/>
                    <a:pt x="9970" y="18086"/>
                    <a:pt x="10100" y="18660"/>
                  </a:cubicBezTo>
                  <a:cubicBezTo>
                    <a:pt x="10321" y="19534"/>
                    <a:pt x="10492" y="20423"/>
                    <a:pt x="10602" y="21317"/>
                  </a:cubicBezTo>
                  <a:cubicBezTo>
                    <a:pt x="10504" y="21437"/>
                    <a:pt x="10450" y="21502"/>
                    <a:pt x="10353" y="21620"/>
                  </a:cubicBezTo>
                  <a:cubicBezTo>
                    <a:pt x="8595" y="21754"/>
                    <a:pt x="7382" y="22035"/>
                    <a:pt x="7382" y="22361"/>
                  </a:cubicBezTo>
                  <a:lnTo>
                    <a:pt x="7247" y="23544"/>
                  </a:lnTo>
                  <a:cubicBezTo>
                    <a:pt x="7247" y="23544"/>
                    <a:pt x="7149" y="23858"/>
                    <a:pt x="7187" y="24078"/>
                  </a:cubicBezTo>
                  <a:lnTo>
                    <a:pt x="6848" y="27053"/>
                  </a:lnTo>
                  <a:lnTo>
                    <a:pt x="6847" y="27053"/>
                  </a:lnTo>
                  <a:cubicBezTo>
                    <a:pt x="6847" y="27053"/>
                    <a:pt x="6848" y="27054"/>
                    <a:pt x="6848" y="27054"/>
                  </a:cubicBezTo>
                  <a:lnTo>
                    <a:pt x="6495" y="30109"/>
                  </a:lnTo>
                  <a:cubicBezTo>
                    <a:pt x="2101" y="31670"/>
                    <a:pt x="3950" y="34306"/>
                    <a:pt x="12787" y="34832"/>
                  </a:cubicBezTo>
                  <a:cubicBezTo>
                    <a:pt x="13347" y="34865"/>
                    <a:pt x="13908" y="34882"/>
                    <a:pt x="14468" y="34882"/>
                  </a:cubicBezTo>
                  <a:cubicBezTo>
                    <a:pt x="15521" y="34882"/>
                    <a:pt x="16574" y="34824"/>
                    <a:pt x="17621" y="34712"/>
                  </a:cubicBezTo>
                  <a:cubicBezTo>
                    <a:pt x="18414" y="34627"/>
                    <a:pt x="19190" y="34418"/>
                    <a:pt x="19909" y="34074"/>
                  </a:cubicBezTo>
                  <a:cubicBezTo>
                    <a:pt x="20499" y="33792"/>
                    <a:pt x="20771" y="33532"/>
                    <a:pt x="20009" y="33304"/>
                  </a:cubicBezTo>
                  <a:cubicBezTo>
                    <a:pt x="20069" y="33237"/>
                    <a:pt x="18924" y="30550"/>
                    <a:pt x="18995" y="30523"/>
                  </a:cubicBezTo>
                  <a:lnTo>
                    <a:pt x="18805" y="30523"/>
                  </a:lnTo>
                  <a:cubicBezTo>
                    <a:pt x="18807" y="30352"/>
                    <a:pt x="18799" y="30179"/>
                    <a:pt x="18779" y="30004"/>
                  </a:cubicBezTo>
                  <a:lnTo>
                    <a:pt x="18460" y="27186"/>
                  </a:lnTo>
                  <a:cubicBezTo>
                    <a:pt x="18518" y="27109"/>
                    <a:pt x="18583" y="27048"/>
                    <a:pt x="18660" y="27018"/>
                  </a:cubicBezTo>
                  <a:lnTo>
                    <a:pt x="18660" y="27018"/>
                  </a:lnTo>
                  <a:lnTo>
                    <a:pt x="18441" y="27019"/>
                  </a:lnTo>
                  <a:lnTo>
                    <a:pt x="18140" y="24380"/>
                  </a:lnTo>
                  <a:cubicBezTo>
                    <a:pt x="18274" y="23990"/>
                    <a:pt x="18415" y="23608"/>
                    <a:pt x="18660" y="23510"/>
                  </a:cubicBezTo>
                  <a:lnTo>
                    <a:pt x="18660" y="23510"/>
                  </a:lnTo>
                  <a:lnTo>
                    <a:pt x="18042" y="23513"/>
                  </a:lnTo>
                  <a:lnTo>
                    <a:pt x="17911" y="22361"/>
                  </a:lnTo>
                  <a:cubicBezTo>
                    <a:pt x="17911" y="22003"/>
                    <a:pt x="16445" y="21699"/>
                    <a:pt x="14401" y="21586"/>
                  </a:cubicBezTo>
                  <a:cubicBezTo>
                    <a:pt x="14318" y="21067"/>
                    <a:pt x="14248" y="20546"/>
                    <a:pt x="14195" y="20024"/>
                  </a:cubicBezTo>
                  <a:cubicBezTo>
                    <a:pt x="14683" y="19458"/>
                    <a:pt x="15222" y="18936"/>
                    <a:pt x="15815" y="18482"/>
                  </a:cubicBezTo>
                  <a:cubicBezTo>
                    <a:pt x="16192" y="18190"/>
                    <a:pt x="16593" y="17928"/>
                    <a:pt x="17013" y="17698"/>
                  </a:cubicBezTo>
                  <a:cubicBezTo>
                    <a:pt x="17014" y="17717"/>
                    <a:pt x="17014" y="17735"/>
                    <a:pt x="17016" y="17754"/>
                  </a:cubicBezTo>
                  <a:cubicBezTo>
                    <a:pt x="17034" y="17938"/>
                    <a:pt x="17113" y="18157"/>
                    <a:pt x="17295" y="18387"/>
                  </a:cubicBezTo>
                  <a:cubicBezTo>
                    <a:pt x="17874" y="19122"/>
                    <a:pt x="18931" y="19383"/>
                    <a:pt x="19501" y="19480"/>
                  </a:cubicBezTo>
                  <a:cubicBezTo>
                    <a:pt x="19732" y="19520"/>
                    <a:pt x="19946" y="19537"/>
                    <a:pt x="20143" y="19537"/>
                  </a:cubicBezTo>
                  <a:cubicBezTo>
                    <a:pt x="21728" y="19537"/>
                    <a:pt x="22272" y="18405"/>
                    <a:pt x="22346" y="18275"/>
                  </a:cubicBezTo>
                  <a:cubicBezTo>
                    <a:pt x="22386" y="18204"/>
                    <a:pt x="22515" y="18186"/>
                    <a:pt x="22638" y="18186"/>
                  </a:cubicBezTo>
                  <a:cubicBezTo>
                    <a:pt x="22768" y="18186"/>
                    <a:pt x="22892" y="18207"/>
                    <a:pt x="22892" y="18207"/>
                  </a:cubicBezTo>
                  <a:cubicBezTo>
                    <a:pt x="22788" y="18131"/>
                    <a:pt x="22686" y="18059"/>
                    <a:pt x="22584" y="17988"/>
                  </a:cubicBezTo>
                  <a:cubicBezTo>
                    <a:pt x="20018" y="16187"/>
                    <a:pt x="18182" y="15590"/>
                    <a:pt x="17099" y="15590"/>
                  </a:cubicBezTo>
                  <a:cubicBezTo>
                    <a:pt x="16481" y="15590"/>
                    <a:pt x="16109" y="15785"/>
                    <a:pt x="15987" y="16061"/>
                  </a:cubicBezTo>
                  <a:cubicBezTo>
                    <a:pt x="15909" y="16241"/>
                    <a:pt x="15968" y="16510"/>
                    <a:pt x="16375" y="16778"/>
                  </a:cubicBezTo>
                  <a:cubicBezTo>
                    <a:pt x="16632" y="16948"/>
                    <a:pt x="16868" y="16989"/>
                    <a:pt x="17103" y="17130"/>
                  </a:cubicBezTo>
                  <a:cubicBezTo>
                    <a:pt x="17105" y="17175"/>
                    <a:pt x="17101" y="17216"/>
                    <a:pt x="17095" y="17255"/>
                  </a:cubicBezTo>
                  <a:cubicBezTo>
                    <a:pt x="16558" y="17502"/>
                    <a:pt x="16044" y="17798"/>
                    <a:pt x="15564" y="18140"/>
                  </a:cubicBezTo>
                  <a:cubicBezTo>
                    <a:pt x="15054" y="18500"/>
                    <a:pt x="14578" y="18906"/>
                    <a:pt x="14135" y="19345"/>
                  </a:cubicBezTo>
                  <a:cubicBezTo>
                    <a:pt x="14125" y="19212"/>
                    <a:pt x="14115" y="19079"/>
                    <a:pt x="14107" y="18947"/>
                  </a:cubicBezTo>
                  <a:cubicBezTo>
                    <a:pt x="14039" y="17587"/>
                    <a:pt x="14071" y="16206"/>
                    <a:pt x="14424" y="14903"/>
                  </a:cubicBezTo>
                  <a:cubicBezTo>
                    <a:pt x="14593" y="14281"/>
                    <a:pt x="14842" y="13679"/>
                    <a:pt x="15207" y="13157"/>
                  </a:cubicBezTo>
                  <a:cubicBezTo>
                    <a:pt x="15342" y="13207"/>
                    <a:pt x="15473" y="13252"/>
                    <a:pt x="15592" y="13292"/>
                  </a:cubicBezTo>
                  <a:cubicBezTo>
                    <a:pt x="17107" y="13793"/>
                    <a:pt x="18903" y="13918"/>
                    <a:pt x="20325" y="13918"/>
                  </a:cubicBezTo>
                  <a:cubicBezTo>
                    <a:pt x="21600" y="13918"/>
                    <a:pt x="22575" y="13818"/>
                    <a:pt x="22776" y="13800"/>
                  </a:cubicBezTo>
                  <a:cubicBezTo>
                    <a:pt x="22811" y="13797"/>
                    <a:pt x="22847" y="13796"/>
                    <a:pt x="22883" y="13796"/>
                  </a:cubicBezTo>
                  <a:cubicBezTo>
                    <a:pt x="23301" y="13796"/>
                    <a:pt x="23841" y="13974"/>
                    <a:pt x="23841" y="13974"/>
                  </a:cubicBezTo>
                  <a:cubicBezTo>
                    <a:pt x="22641" y="11270"/>
                    <a:pt x="19115" y="10331"/>
                    <a:pt x="16893" y="10331"/>
                  </a:cubicBezTo>
                  <a:cubicBezTo>
                    <a:pt x="16631" y="10331"/>
                    <a:pt x="16386" y="10344"/>
                    <a:pt x="16166" y="10368"/>
                  </a:cubicBezTo>
                  <a:cubicBezTo>
                    <a:pt x="15683" y="10422"/>
                    <a:pt x="15269" y="10571"/>
                    <a:pt x="15448" y="10850"/>
                  </a:cubicBezTo>
                  <a:cubicBezTo>
                    <a:pt x="15560" y="11026"/>
                    <a:pt x="15884" y="11134"/>
                    <a:pt x="16015" y="11289"/>
                  </a:cubicBezTo>
                  <a:cubicBezTo>
                    <a:pt x="15645" y="11385"/>
                    <a:pt x="15210" y="11414"/>
                    <a:pt x="14831" y="11505"/>
                  </a:cubicBezTo>
                  <a:cubicBezTo>
                    <a:pt x="14775" y="11518"/>
                    <a:pt x="14720" y="11533"/>
                    <a:pt x="14665" y="11548"/>
                  </a:cubicBezTo>
                  <a:cubicBezTo>
                    <a:pt x="14342" y="11640"/>
                    <a:pt x="14057" y="11773"/>
                    <a:pt x="13925" y="11949"/>
                  </a:cubicBezTo>
                  <a:cubicBezTo>
                    <a:pt x="13620" y="12354"/>
                    <a:pt x="14208" y="12736"/>
                    <a:pt x="14856" y="13016"/>
                  </a:cubicBezTo>
                  <a:cubicBezTo>
                    <a:pt x="14472" y="13554"/>
                    <a:pt x="14206" y="14163"/>
                    <a:pt x="14017" y="14785"/>
                  </a:cubicBezTo>
                  <a:cubicBezTo>
                    <a:pt x="13606" y="16150"/>
                    <a:pt x="13536" y="17572"/>
                    <a:pt x="13566" y="18970"/>
                  </a:cubicBezTo>
                  <a:cubicBezTo>
                    <a:pt x="13575" y="19279"/>
                    <a:pt x="13592" y="19587"/>
                    <a:pt x="13613" y="19895"/>
                  </a:cubicBezTo>
                  <a:cubicBezTo>
                    <a:pt x="13559" y="19954"/>
                    <a:pt x="13508" y="20015"/>
                    <a:pt x="13455" y="20075"/>
                  </a:cubicBezTo>
                  <a:cubicBezTo>
                    <a:pt x="13455" y="20023"/>
                    <a:pt x="13456" y="19970"/>
                    <a:pt x="13456" y="19917"/>
                  </a:cubicBezTo>
                  <a:cubicBezTo>
                    <a:pt x="13457" y="17906"/>
                    <a:pt x="13367" y="15896"/>
                    <a:pt x="13188" y="13895"/>
                  </a:cubicBezTo>
                  <a:cubicBezTo>
                    <a:pt x="13177" y="13763"/>
                    <a:pt x="13164" y="13631"/>
                    <a:pt x="13151" y="13499"/>
                  </a:cubicBezTo>
                  <a:lnTo>
                    <a:pt x="13392" y="12792"/>
                  </a:lnTo>
                  <a:cubicBezTo>
                    <a:pt x="13526" y="12376"/>
                    <a:pt x="13694" y="11975"/>
                    <a:pt x="13852" y="11570"/>
                  </a:cubicBezTo>
                  <a:lnTo>
                    <a:pt x="14091" y="10961"/>
                  </a:lnTo>
                  <a:lnTo>
                    <a:pt x="14211" y="10658"/>
                  </a:lnTo>
                  <a:lnTo>
                    <a:pt x="14347" y="10361"/>
                  </a:lnTo>
                  <a:lnTo>
                    <a:pt x="14889" y="9173"/>
                  </a:lnTo>
                  <a:cubicBezTo>
                    <a:pt x="15067" y="8791"/>
                    <a:pt x="15277" y="8425"/>
                    <a:pt x="15471" y="8052"/>
                  </a:cubicBezTo>
                  <a:cubicBezTo>
                    <a:pt x="15475" y="8073"/>
                    <a:pt x="15478" y="8094"/>
                    <a:pt x="15484" y="8114"/>
                  </a:cubicBezTo>
                  <a:cubicBezTo>
                    <a:pt x="15547" y="8357"/>
                    <a:pt x="15687" y="8586"/>
                    <a:pt x="15943" y="8726"/>
                  </a:cubicBezTo>
                  <a:cubicBezTo>
                    <a:pt x="16044" y="8781"/>
                    <a:pt x="16152" y="8818"/>
                    <a:pt x="16263" y="8840"/>
                  </a:cubicBezTo>
                  <a:cubicBezTo>
                    <a:pt x="16280" y="8844"/>
                    <a:pt x="16297" y="8845"/>
                    <a:pt x="16315" y="8847"/>
                  </a:cubicBezTo>
                  <a:cubicBezTo>
                    <a:pt x="16351" y="8853"/>
                    <a:pt x="16388" y="8858"/>
                    <a:pt x="16425" y="8862"/>
                  </a:cubicBezTo>
                  <a:cubicBezTo>
                    <a:pt x="16450" y="8863"/>
                    <a:pt x="16474" y="8863"/>
                    <a:pt x="16499" y="8864"/>
                  </a:cubicBezTo>
                  <a:cubicBezTo>
                    <a:pt x="16520" y="8864"/>
                    <a:pt x="16541" y="8864"/>
                    <a:pt x="16562" y="8864"/>
                  </a:cubicBezTo>
                  <a:cubicBezTo>
                    <a:pt x="16572" y="8864"/>
                    <a:pt x="16583" y="8864"/>
                    <a:pt x="16593" y="8864"/>
                  </a:cubicBezTo>
                  <a:cubicBezTo>
                    <a:pt x="16619" y="8863"/>
                    <a:pt x="16646" y="8860"/>
                    <a:pt x="16672" y="8858"/>
                  </a:cubicBezTo>
                  <a:cubicBezTo>
                    <a:pt x="16703" y="8856"/>
                    <a:pt x="16733" y="8853"/>
                    <a:pt x="16765" y="8849"/>
                  </a:cubicBezTo>
                  <a:cubicBezTo>
                    <a:pt x="16792" y="8846"/>
                    <a:pt x="16818" y="8841"/>
                    <a:pt x="16846" y="8837"/>
                  </a:cubicBezTo>
                  <a:cubicBezTo>
                    <a:pt x="16877" y="8831"/>
                    <a:pt x="16908" y="8826"/>
                    <a:pt x="16939" y="8819"/>
                  </a:cubicBezTo>
                  <a:cubicBezTo>
                    <a:pt x="16966" y="8813"/>
                    <a:pt x="16993" y="8808"/>
                    <a:pt x="17020" y="8801"/>
                  </a:cubicBezTo>
                  <a:cubicBezTo>
                    <a:pt x="17053" y="8793"/>
                    <a:pt x="17084" y="8784"/>
                    <a:pt x="17116" y="8775"/>
                  </a:cubicBezTo>
                  <a:cubicBezTo>
                    <a:pt x="17142" y="8769"/>
                    <a:pt x="17169" y="8761"/>
                    <a:pt x="17195" y="8753"/>
                  </a:cubicBezTo>
                  <a:cubicBezTo>
                    <a:pt x="17230" y="8742"/>
                    <a:pt x="17263" y="8730"/>
                    <a:pt x="17298" y="8718"/>
                  </a:cubicBezTo>
                  <a:cubicBezTo>
                    <a:pt x="17321" y="8710"/>
                    <a:pt x="17345" y="8702"/>
                    <a:pt x="17370" y="8694"/>
                  </a:cubicBezTo>
                  <a:cubicBezTo>
                    <a:pt x="17418" y="8676"/>
                    <a:pt x="17467" y="8655"/>
                    <a:pt x="17515" y="8635"/>
                  </a:cubicBezTo>
                  <a:cubicBezTo>
                    <a:pt x="17539" y="8625"/>
                    <a:pt x="17561" y="8615"/>
                    <a:pt x="17585" y="8605"/>
                  </a:cubicBezTo>
                  <a:cubicBezTo>
                    <a:pt x="17625" y="8587"/>
                    <a:pt x="17667" y="8569"/>
                    <a:pt x="17707" y="8550"/>
                  </a:cubicBezTo>
                  <a:cubicBezTo>
                    <a:pt x="17730" y="8539"/>
                    <a:pt x="17753" y="8528"/>
                    <a:pt x="17776" y="8517"/>
                  </a:cubicBezTo>
                  <a:cubicBezTo>
                    <a:pt x="17809" y="8500"/>
                    <a:pt x="17841" y="8484"/>
                    <a:pt x="17873" y="8467"/>
                  </a:cubicBezTo>
                  <a:cubicBezTo>
                    <a:pt x="17897" y="8455"/>
                    <a:pt x="17921" y="8443"/>
                    <a:pt x="17944" y="8430"/>
                  </a:cubicBezTo>
                  <a:cubicBezTo>
                    <a:pt x="17975" y="8413"/>
                    <a:pt x="18005" y="8398"/>
                    <a:pt x="18034" y="8381"/>
                  </a:cubicBezTo>
                  <a:cubicBezTo>
                    <a:pt x="18058" y="8367"/>
                    <a:pt x="18080" y="8355"/>
                    <a:pt x="18102" y="8342"/>
                  </a:cubicBezTo>
                  <a:cubicBezTo>
                    <a:pt x="18133" y="8325"/>
                    <a:pt x="18162" y="8308"/>
                    <a:pt x="18191" y="8291"/>
                  </a:cubicBezTo>
                  <a:cubicBezTo>
                    <a:pt x="18212" y="8278"/>
                    <a:pt x="18232" y="8266"/>
                    <a:pt x="18254" y="8253"/>
                  </a:cubicBezTo>
                  <a:cubicBezTo>
                    <a:pt x="18283" y="8235"/>
                    <a:pt x="18311" y="8218"/>
                    <a:pt x="18339" y="8201"/>
                  </a:cubicBezTo>
                  <a:cubicBezTo>
                    <a:pt x="18358" y="8188"/>
                    <a:pt x="18377" y="8177"/>
                    <a:pt x="18396" y="8165"/>
                  </a:cubicBezTo>
                  <a:cubicBezTo>
                    <a:pt x="18426" y="8146"/>
                    <a:pt x="18456" y="8125"/>
                    <a:pt x="18486" y="8106"/>
                  </a:cubicBezTo>
                  <a:cubicBezTo>
                    <a:pt x="18499" y="8097"/>
                    <a:pt x="18514" y="8089"/>
                    <a:pt x="18527" y="8080"/>
                  </a:cubicBezTo>
                  <a:cubicBezTo>
                    <a:pt x="18570" y="8052"/>
                    <a:pt x="18610" y="8024"/>
                    <a:pt x="18648" y="7998"/>
                  </a:cubicBezTo>
                  <a:cubicBezTo>
                    <a:pt x="21042" y="6346"/>
                    <a:pt x="21458" y="3631"/>
                    <a:pt x="21516" y="3336"/>
                  </a:cubicBezTo>
                  <a:cubicBezTo>
                    <a:pt x="21574" y="3040"/>
                    <a:pt x="22105" y="2673"/>
                    <a:pt x="22105" y="2673"/>
                  </a:cubicBezTo>
                  <a:cubicBezTo>
                    <a:pt x="22074" y="2672"/>
                    <a:pt x="22043" y="2671"/>
                    <a:pt x="22011" y="2671"/>
                  </a:cubicBezTo>
                  <a:cubicBezTo>
                    <a:pt x="21923" y="2671"/>
                    <a:pt x="21834" y="2675"/>
                    <a:pt x="21746" y="2681"/>
                  </a:cubicBezTo>
                  <a:cubicBezTo>
                    <a:pt x="21694" y="2682"/>
                    <a:pt x="21640" y="2682"/>
                    <a:pt x="21589" y="2684"/>
                  </a:cubicBezTo>
                  <a:cubicBezTo>
                    <a:pt x="21565" y="2685"/>
                    <a:pt x="21542" y="2686"/>
                    <a:pt x="21518" y="2687"/>
                  </a:cubicBezTo>
                  <a:cubicBezTo>
                    <a:pt x="21370" y="2693"/>
                    <a:pt x="21225" y="2701"/>
                    <a:pt x="21081" y="2711"/>
                  </a:cubicBezTo>
                  <a:cubicBezTo>
                    <a:pt x="21070" y="2712"/>
                    <a:pt x="21060" y="2713"/>
                    <a:pt x="21050" y="2713"/>
                  </a:cubicBezTo>
                  <a:cubicBezTo>
                    <a:pt x="16359" y="3047"/>
                    <a:pt x="14122" y="5406"/>
                    <a:pt x="13940" y="6771"/>
                  </a:cubicBezTo>
                  <a:cubicBezTo>
                    <a:pt x="13898" y="7090"/>
                    <a:pt x="14012" y="7393"/>
                    <a:pt x="14456" y="7393"/>
                  </a:cubicBezTo>
                  <a:cubicBezTo>
                    <a:pt x="14483" y="7393"/>
                    <a:pt x="14511" y="7392"/>
                    <a:pt x="14541" y="7389"/>
                  </a:cubicBezTo>
                  <a:cubicBezTo>
                    <a:pt x="14866" y="7365"/>
                    <a:pt x="15137" y="7180"/>
                    <a:pt x="15431" y="7137"/>
                  </a:cubicBezTo>
                  <a:cubicBezTo>
                    <a:pt x="15445" y="7200"/>
                    <a:pt x="15450" y="7266"/>
                    <a:pt x="15452" y="7331"/>
                  </a:cubicBezTo>
                  <a:lnTo>
                    <a:pt x="15170" y="7836"/>
                  </a:lnTo>
                  <a:cubicBezTo>
                    <a:pt x="14960" y="8224"/>
                    <a:pt x="14730" y="8602"/>
                    <a:pt x="14535" y="8997"/>
                  </a:cubicBezTo>
                  <a:lnTo>
                    <a:pt x="13960" y="10187"/>
                  </a:lnTo>
                  <a:lnTo>
                    <a:pt x="13816" y="10485"/>
                  </a:lnTo>
                  <a:lnTo>
                    <a:pt x="13687" y="10790"/>
                  </a:lnTo>
                  <a:lnTo>
                    <a:pt x="13432" y="11398"/>
                  </a:lnTo>
                  <a:cubicBezTo>
                    <a:pt x="13296" y="11723"/>
                    <a:pt x="13155" y="12046"/>
                    <a:pt x="13030" y="12375"/>
                  </a:cubicBezTo>
                  <a:cubicBezTo>
                    <a:pt x="12851" y="10885"/>
                    <a:pt x="12600" y="9403"/>
                    <a:pt x="12302" y="7933"/>
                  </a:cubicBezTo>
                  <a:lnTo>
                    <a:pt x="12194" y="7463"/>
                  </a:lnTo>
                  <a:cubicBezTo>
                    <a:pt x="12484" y="7277"/>
                    <a:pt x="12713" y="7017"/>
                    <a:pt x="12831" y="6650"/>
                  </a:cubicBezTo>
                  <a:cubicBezTo>
                    <a:pt x="12967" y="6225"/>
                    <a:pt x="12902" y="5763"/>
                    <a:pt x="12745" y="5344"/>
                  </a:cubicBezTo>
                  <a:cubicBezTo>
                    <a:pt x="12719" y="5273"/>
                    <a:pt x="12690" y="5205"/>
                    <a:pt x="12658" y="5136"/>
                  </a:cubicBezTo>
                  <a:cubicBezTo>
                    <a:pt x="12449" y="4678"/>
                    <a:pt x="12098" y="4287"/>
                    <a:pt x="11904" y="3827"/>
                  </a:cubicBezTo>
                  <a:cubicBezTo>
                    <a:pt x="12247" y="3644"/>
                    <a:pt x="12694" y="3698"/>
                    <a:pt x="13052" y="3464"/>
                  </a:cubicBezTo>
                  <a:cubicBezTo>
                    <a:pt x="13618" y="3094"/>
                    <a:pt x="13458" y="2502"/>
                    <a:pt x="13103" y="2028"/>
                  </a:cubicBezTo>
                  <a:cubicBezTo>
                    <a:pt x="12453" y="1164"/>
                    <a:pt x="11182" y="343"/>
                    <a:pt x="9507" y="24"/>
                  </a:cubicBezTo>
                  <a:lnTo>
                    <a:pt x="9507" y="24"/>
                  </a:lnTo>
                  <a:cubicBezTo>
                    <a:pt x="9562" y="136"/>
                    <a:pt x="9578" y="244"/>
                    <a:pt x="9546" y="340"/>
                  </a:cubicBezTo>
                  <a:cubicBezTo>
                    <a:pt x="9471" y="570"/>
                    <a:pt x="9151" y="689"/>
                    <a:pt x="8709" y="689"/>
                  </a:cubicBezTo>
                  <a:cubicBezTo>
                    <a:pt x="8370" y="689"/>
                    <a:pt x="7959" y="619"/>
                    <a:pt x="7534" y="475"/>
                  </a:cubicBezTo>
                  <a:cubicBezTo>
                    <a:pt x="7159" y="347"/>
                    <a:pt x="6827" y="180"/>
                    <a:pt x="6567" y="1"/>
                  </a:cubicBez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68"/>
            <p:cNvSpPr/>
            <p:nvPr/>
          </p:nvSpPr>
          <p:spPr>
            <a:xfrm>
              <a:off x="926840" y="1747847"/>
              <a:ext cx="592434" cy="562805"/>
            </a:xfrm>
            <a:custGeom>
              <a:avLst/>
              <a:gdLst/>
              <a:ahLst/>
              <a:cxnLst/>
              <a:rect l="l" t="t" r="r" b="b"/>
              <a:pathLst>
                <a:path w="12817" h="12176" extrusionOk="0">
                  <a:moveTo>
                    <a:pt x="12542" y="7644"/>
                  </a:moveTo>
                  <a:lnTo>
                    <a:pt x="11674" y="1"/>
                  </a:lnTo>
                  <a:cubicBezTo>
                    <a:pt x="11674" y="456"/>
                    <a:pt x="9316" y="824"/>
                    <a:pt x="6408" y="824"/>
                  </a:cubicBezTo>
                  <a:cubicBezTo>
                    <a:pt x="3501" y="824"/>
                    <a:pt x="1143" y="456"/>
                    <a:pt x="1143" y="1"/>
                  </a:cubicBezTo>
                  <a:lnTo>
                    <a:pt x="275" y="7644"/>
                  </a:lnTo>
                  <a:cubicBezTo>
                    <a:pt x="1" y="10059"/>
                    <a:pt x="1890" y="12176"/>
                    <a:pt x="4321" y="12176"/>
                  </a:cubicBezTo>
                  <a:lnTo>
                    <a:pt x="8496" y="12176"/>
                  </a:lnTo>
                  <a:cubicBezTo>
                    <a:pt x="10926" y="12176"/>
                    <a:pt x="12816" y="10059"/>
                    <a:pt x="12542" y="76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68"/>
            <p:cNvSpPr/>
            <p:nvPr/>
          </p:nvSpPr>
          <p:spPr>
            <a:xfrm>
              <a:off x="979718" y="1709853"/>
              <a:ext cx="486723" cy="76128"/>
            </a:xfrm>
            <a:custGeom>
              <a:avLst/>
              <a:gdLst/>
              <a:ahLst/>
              <a:cxnLst/>
              <a:rect l="l" t="t" r="r" b="b"/>
              <a:pathLst>
                <a:path w="10530" h="1647" extrusionOk="0">
                  <a:moveTo>
                    <a:pt x="5265" y="0"/>
                  </a:moveTo>
                  <a:cubicBezTo>
                    <a:pt x="2357" y="0"/>
                    <a:pt x="1" y="369"/>
                    <a:pt x="1" y="823"/>
                  </a:cubicBezTo>
                  <a:cubicBezTo>
                    <a:pt x="1" y="1278"/>
                    <a:pt x="2357" y="1646"/>
                    <a:pt x="5265" y="1646"/>
                  </a:cubicBezTo>
                  <a:cubicBezTo>
                    <a:pt x="8172" y="1646"/>
                    <a:pt x="10530" y="1278"/>
                    <a:pt x="10530" y="823"/>
                  </a:cubicBezTo>
                  <a:cubicBezTo>
                    <a:pt x="10530" y="369"/>
                    <a:pt x="8172" y="0"/>
                    <a:pt x="526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68"/>
            <p:cNvSpPr/>
            <p:nvPr/>
          </p:nvSpPr>
          <p:spPr>
            <a:xfrm>
              <a:off x="969549" y="1273610"/>
              <a:ext cx="200652" cy="628811"/>
            </a:xfrm>
            <a:custGeom>
              <a:avLst/>
              <a:gdLst/>
              <a:ahLst/>
              <a:cxnLst/>
              <a:rect l="l" t="t" r="r" b="b"/>
              <a:pathLst>
                <a:path w="4341" h="13604" extrusionOk="0">
                  <a:moveTo>
                    <a:pt x="245" y="0"/>
                  </a:moveTo>
                  <a:lnTo>
                    <a:pt x="1" y="185"/>
                  </a:lnTo>
                  <a:cubicBezTo>
                    <a:pt x="666" y="1158"/>
                    <a:pt x="1304" y="2154"/>
                    <a:pt x="1772" y="3237"/>
                  </a:cubicBezTo>
                  <a:lnTo>
                    <a:pt x="1958" y="3637"/>
                  </a:lnTo>
                  <a:cubicBezTo>
                    <a:pt x="2019" y="3770"/>
                    <a:pt x="2067" y="3911"/>
                    <a:pt x="2122" y="4047"/>
                  </a:cubicBezTo>
                  <a:lnTo>
                    <a:pt x="2439" y="4870"/>
                  </a:lnTo>
                  <a:cubicBezTo>
                    <a:pt x="2613" y="5432"/>
                    <a:pt x="2809" y="5987"/>
                    <a:pt x="2939" y="6560"/>
                  </a:cubicBezTo>
                  <a:cubicBezTo>
                    <a:pt x="3226" y="7698"/>
                    <a:pt x="3428" y="8859"/>
                    <a:pt x="3523" y="10029"/>
                  </a:cubicBezTo>
                  <a:lnTo>
                    <a:pt x="3582" y="10906"/>
                  </a:lnTo>
                  <a:cubicBezTo>
                    <a:pt x="3588" y="11200"/>
                    <a:pt x="3601" y="11492"/>
                    <a:pt x="3602" y="11784"/>
                  </a:cubicBezTo>
                  <a:cubicBezTo>
                    <a:pt x="3603" y="12366"/>
                    <a:pt x="3582" y="12962"/>
                    <a:pt x="3522" y="13518"/>
                  </a:cubicBezTo>
                  <a:lnTo>
                    <a:pt x="4293" y="13604"/>
                  </a:lnTo>
                  <a:cubicBezTo>
                    <a:pt x="4340" y="12974"/>
                    <a:pt x="4339" y="12379"/>
                    <a:pt x="4319" y="11770"/>
                  </a:cubicBezTo>
                  <a:cubicBezTo>
                    <a:pt x="4308" y="11467"/>
                    <a:pt x="4286" y="11166"/>
                    <a:pt x="4268" y="10865"/>
                  </a:cubicBezTo>
                  <a:lnTo>
                    <a:pt x="4179" y="9963"/>
                  </a:lnTo>
                  <a:cubicBezTo>
                    <a:pt x="4041" y="8762"/>
                    <a:pt x="3796" y="7576"/>
                    <a:pt x="3461" y="6418"/>
                  </a:cubicBezTo>
                  <a:cubicBezTo>
                    <a:pt x="3308" y="5835"/>
                    <a:pt x="3089" y="5272"/>
                    <a:pt x="2891" y="4703"/>
                  </a:cubicBezTo>
                  <a:lnTo>
                    <a:pt x="2540" y="3870"/>
                  </a:lnTo>
                  <a:cubicBezTo>
                    <a:pt x="2479" y="3732"/>
                    <a:pt x="2425" y="3592"/>
                    <a:pt x="2359" y="3457"/>
                  </a:cubicBezTo>
                  <a:lnTo>
                    <a:pt x="2154" y="3055"/>
                  </a:lnTo>
                  <a:cubicBezTo>
                    <a:pt x="1640" y="1963"/>
                    <a:pt x="954" y="966"/>
                    <a:pt x="24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68"/>
            <p:cNvSpPr/>
            <p:nvPr/>
          </p:nvSpPr>
          <p:spPr>
            <a:xfrm>
              <a:off x="1103084" y="972844"/>
              <a:ext cx="312973" cy="922139"/>
            </a:xfrm>
            <a:custGeom>
              <a:avLst/>
              <a:gdLst/>
              <a:ahLst/>
              <a:cxnLst/>
              <a:rect l="l" t="t" r="r" b="b"/>
              <a:pathLst>
                <a:path w="6771" h="19950" extrusionOk="0">
                  <a:moveTo>
                    <a:pt x="6517" y="0"/>
                  </a:moveTo>
                  <a:lnTo>
                    <a:pt x="5797" y="1108"/>
                  </a:lnTo>
                  <a:cubicBezTo>
                    <a:pt x="5679" y="1296"/>
                    <a:pt x="5552" y="1476"/>
                    <a:pt x="5442" y="1666"/>
                  </a:cubicBezTo>
                  <a:lnTo>
                    <a:pt x="5119" y="2243"/>
                  </a:lnTo>
                  <a:cubicBezTo>
                    <a:pt x="4909" y="2631"/>
                    <a:pt x="4679" y="3009"/>
                    <a:pt x="4485" y="3404"/>
                  </a:cubicBezTo>
                  <a:lnTo>
                    <a:pt x="3909" y="4595"/>
                  </a:lnTo>
                  <a:lnTo>
                    <a:pt x="3766" y="4893"/>
                  </a:lnTo>
                  <a:lnTo>
                    <a:pt x="3637" y="5197"/>
                  </a:lnTo>
                  <a:lnTo>
                    <a:pt x="3380" y="5806"/>
                  </a:lnTo>
                  <a:cubicBezTo>
                    <a:pt x="3211" y="6213"/>
                    <a:pt x="3032" y="6616"/>
                    <a:pt x="2889" y="7033"/>
                  </a:cubicBezTo>
                  <a:lnTo>
                    <a:pt x="2433" y="8274"/>
                  </a:lnTo>
                  <a:lnTo>
                    <a:pt x="2029" y="9534"/>
                  </a:lnTo>
                  <a:cubicBezTo>
                    <a:pt x="1512" y="11219"/>
                    <a:pt x="1080" y="12929"/>
                    <a:pt x="740" y="14660"/>
                  </a:cubicBezTo>
                  <a:cubicBezTo>
                    <a:pt x="573" y="15526"/>
                    <a:pt x="420" y="16395"/>
                    <a:pt x="297" y="17269"/>
                  </a:cubicBezTo>
                  <a:cubicBezTo>
                    <a:pt x="169" y="18145"/>
                    <a:pt x="69" y="19014"/>
                    <a:pt x="0" y="19910"/>
                  </a:cubicBezTo>
                  <a:lnTo>
                    <a:pt x="774" y="19950"/>
                  </a:lnTo>
                  <a:cubicBezTo>
                    <a:pt x="821" y="19097"/>
                    <a:pt x="901" y="18223"/>
                    <a:pt x="1009" y="17363"/>
                  </a:cubicBezTo>
                  <a:cubicBezTo>
                    <a:pt x="1112" y="16499"/>
                    <a:pt x="1243" y="15638"/>
                    <a:pt x="1387" y="14780"/>
                  </a:cubicBezTo>
                  <a:cubicBezTo>
                    <a:pt x="1685" y="13064"/>
                    <a:pt x="2074" y="11364"/>
                    <a:pt x="2548" y="9688"/>
                  </a:cubicBezTo>
                  <a:lnTo>
                    <a:pt x="2919" y="8436"/>
                  </a:lnTo>
                  <a:lnTo>
                    <a:pt x="3341" y="7199"/>
                  </a:lnTo>
                  <a:cubicBezTo>
                    <a:pt x="3474" y="6784"/>
                    <a:pt x="3643" y="6382"/>
                    <a:pt x="3801" y="5976"/>
                  </a:cubicBezTo>
                  <a:lnTo>
                    <a:pt x="4040" y="5369"/>
                  </a:lnTo>
                  <a:lnTo>
                    <a:pt x="4160" y="5066"/>
                  </a:lnTo>
                  <a:lnTo>
                    <a:pt x="4296" y="4769"/>
                  </a:lnTo>
                  <a:lnTo>
                    <a:pt x="4838" y="3580"/>
                  </a:lnTo>
                  <a:cubicBezTo>
                    <a:pt x="5022" y="3184"/>
                    <a:pt x="5240" y="2808"/>
                    <a:pt x="5440" y="2420"/>
                  </a:cubicBezTo>
                  <a:lnTo>
                    <a:pt x="5745" y="1843"/>
                  </a:lnTo>
                  <a:cubicBezTo>
                    <a:pt x="5849" y="1652"/>
                    <a:pt x="5971" y="1471"/>
                    <a:pt x="6083" y="1285"/>
                  </a:cubicBezTo>
                  <a:lnTo>
                    <a:pt x="6771" y="174"/>
                  </a:lnTo>
                  <a:lnTo>
                    <a:pt x="6769" y="174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68"/>
            <p:cNvSpPr/>
            <p:nvPr/>
          </p:nvSpPr>
          <p:spPr>
            <a:xfrm>
              <a:off x="1115194" y="813748"/>
              <a:ext cx="145370" cy="1100234"/>
            </a:xfrm>
            <a:custGeom>
              <a:avLst/>
              <a:gdLst/>
              <a:ahLst/>
              <a:cxnLst/>
              <a:rect l="l" t="t" r="r" b="b"/>
              <a:pathLst>
                <a:path w="3145" h="23803" extrusionOk="0">
                  <a:moveTo>
                    <a:pt x="286" y="1"/>
                  </a:moveTo>
                  <a:lnTo>
                    <a:pt x="286" y="1"/>
                  </a:lnTo>
                  <a:lnTo>
                    <a:pt x="286" y="1"/>
                  </a:lnTo>
                  <a:lnTo>
                    <a:pt x="287" y="1"/>
                  </a:lnTo>
                  <a:close/>
                  <a:moveTo>
                    <a:pt x="286" y="1"/>
                  </a:moveTo>
                  <a:lnTo>
                    <a:pt x="0" y="112"/>
                  </a:lnTo>
                  <a:lnTo>
                    <a:pt x="474" y="1528"/>
                  </a:lnTo>
                  <a:cubicBezTo>
                    <a:pt x="549" y="1764"/>
                    <a:pt x="642" y="1996"/>
                    <a:pt x="703" y="2238"/>
                  </a:cubicBezTo>
                  <a:lnTo>
                    <a:pt x="896" y="2959"/>
                  </a:lnTo>
                  <a:lnTo>
                    <a:pt x="1088" y="3680"/>
                  </a:lnTo>
                  <a:cubicBezTo>
                    <a:pt x="1154" y="3920"/>
                    <a:pt x="1219" y="4161"/>
                    <a:pt x="1266" y="4405"/>
                  </a:cubicBezTo>
                  <a:lnTo>
                    <a:pt x="1573" y="5867"/>
                  </a:lnTo>
                  <a:cubicBezTo>
                    <a:pt x="1931" y="7825"/>
                    <a:pt x="2205" y="9800"/>
                    <a:pt x="2336" y="11789"/>
                  </a:cubicBezTo>
                  <a:cubicBezTo>
                    <a:pt x="2474" y="13775"/>
                    <a:pt x="2525" y="15769"/>
                    <a:pt x="2485" y="17760"/>
                  </a:cubicBezTo>
                  <a:cubicBezTo>
                    <a:pt x="2462" y="18756"/>
                    <a:pt x="2425" y="19750"/>
                    <a:pt x="2359" y="20743"/>
                  </a:cubicBezTo>
                  <a:cubicBezTo>
                    <a:pt x="2298" y="21735"/>
                    <a:pt x="2209" y="22732"/>
                    <a:pt x="2091" y="23706"/>
                  </a:cubicBezTo>
                  <a:lnTo>
                    <a:pt x="2861" y="23803"/>
                  </a:lnTo>
                  <a:cubicBezTo>
                    <a:pt x="2964" y="22788"/>
                    <a:pt x="3033" y="21789"/>
                    <a:pt x="3075" y="20782"/>
                  </a:cubicBezTo>
                  <a:cubicBezTo>
                    <a:pt x="3122" y="19777"/>
                    <a:pt x="3141" y="18772"/>
                    <a:pt x="3143" y="17767"/>
                  </a:cubicBezTo>
                  <a:cubicBezTo>
                    <a:pt x="3144" y="15756"/>
                    <a:pt x="3055" y="13746"/>
                    <a:pt x="2875" y="11744"/>
                  </a:cubicBezTo>
                  <a:cubicBezTo>
                    <a:pt x="2704" y="9741"/>
                    <a:pt x="2389" y="7751"/>
                    <a:pt x="1989" y="5783"/>
                  </a:cubicBezTo>
                  <a:lnTo>
                    <a:pt x="1650" y="4313"/>
                  </a:lnTo>
                  <a:cubicBezTo>
                    <a:pt x="1598" y="4066"/>
                    <a:pt x="1527" y="3826"/>
                    <a:pt x="1457" y="3585"/>
                  </a:cubicBezTo>
                  <a:lnTo>
                    <a:pt x="1247" y="2860"/>
                  </a:lnTo>
                  <a:lnTo>
                    <a:pt x="1038" y="2135"/>
                  </a:lnTo>
                  <a:cubicBezTo>
                    <a:pt x="972" y="1893"/>
                    <a:pt x="874" y="1660"/>
                    <a:pt x="794" y="1421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68"/>
            <p:cNvSpPr/>
            <p:nvPr/>
          </p:nvSpPr>
          <p:spPr>
            <a:xfrm>
              <a:off x="683019" y="714325"/>
              <a:ext cx="584946" cy="364095"/>
            </a:xfrm>
            <a:custGeom>
              <a:avLst/>
              <a:gdLst/>
              <a:ahLst/>
              <a:cxnLst/>
              <a:rect l="l" t="t" r="r" b="b"/>
              <a:pathLst>
                <a:path w="12655" h="7877" extrusionOk="0">
                  <a:moveTo>
                    <a:pt x="5619" y="3958"/>
                  </a:moveTo>
                  <a:cubicBezTo>
                    <a:pt x="5732" y="3958"/>
                    <a:pt x="5824" y="3996"/>
                    <a:pt x="5869" y="4074"/>
                  </a:cubicBezTo>
                  <a:cubicBezTo>
                    <a:pt x="5965" y="4235"/>
                    <a:pt x="5821" y="4507"/>
                    <a:pt x="5549" y="4679"/>
                  </a:cubicBezTo>
                  <a:cubicBezTo>
                    <a:pt x="5407" y="4769"/>
                    <a:pt x="5258" y="4815"/>
                    <a:pt x="5134" y="4815"/>
                  </a:cubicBezTo>
                  <a:cubicBezTo>
                    <a:pt x="5021" y="4815"/>
                    <a:pt x="4929" y="4776"/>
                    <a:pt x="4884" y="4699"/>
                  </a:cubicBezTo>
                  <a:cubicBezTo>
                    <a:pt x="4788" y="4537"/>
                    <a:pt x="4933" y="4266"/>
                    <a:pt x="5205" y="4093"/>
                  </a:cubicBezTo>
                  <a:cubicBezTo>
                    <a:pt x="5347" y="4003"/>
                    <a:pt x="5495" y="3958"/>
                    <a:pt x="5619" y="3958"/>
                  </a:cubicBezTo>
                  <a:close/>
                  <a:moveTo>
                    <a:pt x="5604" y="0"/>
                  </a:moveTo>
                  <a:cubicBezTo>
                    <a:pt x="3895" y="279"/>
                    <a:pt x="1984" y="1078"/>
                    <a:pt x="1" y="2668"/>
                  </a:cubicBezTo>
                  <a:cubicBezTo>
                    <a:pt x="1" y="2668"/>
                    <a:pt x="883" y="2777"/>
                    <a:pt x="1212" y="3174"/>
                  </a:cubicBezTo>
                  <a:cubicBezTo>
                    <a:pt x="1541" y="3571"/>
                    <a:pt x="4450" y="7320"/>
                    <a:pt x="8421" y="7811"/>
                  </a:cubicBezTo>
                  <a:cubicBezTo>
                    <a:pt x="8709" y="7846"/>
                    <a:pt x="9057" y="7877"/>
                    <a:pt x="9421" y="7877"/>
                  </a:cubicBezTo>
                  <a:cubicBezTo>
                    <a:pt x="10427" y="7877"/>
                    <a:pt x="11551" y="7645"/>
                    <a:pt x="11868" y="6651"/>
                  </a:cubicBezTo>
                  <a:cubicBezTo>
                    <a:pt x="12003" y="6226"/>
                    <a:pt x="11938" y="5764"/>
                    <a:pt x="11782" y="5345"/>
                  </a:cubicBezTo>
                  <a:cubicBezTo>
                    <a:pt x="11756" y="5274"/>
                    <a:pt x="11727" y="5205"/>
                    <a:pt x="11695" y="5137"/>
                  </a:cubicBezTo>
                  <a:cubicBezTo>
                    <a:pt x="11486" y="4678"/>
                    <a:pt x="11135" y="4288"/>
                    <a:pt x="10941" y="3827"/>
                  </a:cubicBezTo>
                  <a:cubicBezTo>
                    <a:pt x="11284" y="3645"/>
                    <a:pt x="11732" y="3699"/>
                    <a:pt x="12090" y="3465"/>
                  </a:cubicBezTo>
                  <a:cubicBezTo>
                    <a:pt x="12654" y="3094"/>
                    <a:pt x="12496" y="2502"/>
                    <a:pt x="12140" y="2029"/>
                  </a:cubicBezTo>
                  <a:cubicBezTo>
                    <a:pt x="11490" y="1165"/>
                    <a:pt x="10219" y="344"/>
                    <a:pt x="8545" y="24"/>
                  </a:cubicBezTo>
                  <a:lnTo>
                    <a:pt x="8545" y="24"/>
                  </a:lnTo>
                  <a:cubicBezTo>
                    <a:pt x="8599" y="136"/>
                    <a:pt x="8614" y="244"/>
                    <a:pt x="8583" y="341"/>
                  </a:cubicBezTo>
                  <a:cubicBezTo>
                    <a:pt x="8508" y="570"/>
                    <a:pt x="8188" y="689"/>
                    <a:pt x="7746" y="689"/>
                  </a:cubicBezTo>
                  <a:cubicBezTo>
                    <a:pt x="7407" y="689"/>
                    <a:pt x="6996" y="619"/>
                    <a:pt x="6571" y="474"/>
                  </a:cubicBezTo>
                  <a:cubicBezTo>
                    <a:pt x="6195" y="347"/>
                    <a:pt x="5864" y="181"/>
                    <a:pt x="56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68"/>
            <p:cNvSpPr/>
            <p:nvPr/>
          </p:nvSpPr>
          <p:spPr>
            <a:xfrm>
              <a:off x="638508" y="1122927"/>
              <a:ext cx="535257" cy="511313"/>
            </a:xfrm>
            <a:custGeom>
              <a:avLst/>
              <a:gdLst/>
              <a:ahLst/>
              <a:cxnLst/>
              <a:rect l="l" t="t" r="r" b="b"/>
              <a:pathLst>
                <a:path w="11580" h="11062" extrusionOk="0">
                  <a:moveTo>
                    <a:pt x="4022" y="3189"/>
                  </a:moveTo>
                  <a:cubicBezTo>
                    <a:pt x="4122" y="3189"/>
                    <a:pt x="4200" y="3218"/>
                    <a:pt x="4243" y="3278"/>
                  </a:cubicBezTo>
                  <a:cubicBezTo>
                    <a:pt x="4387" y="3477"/>
                    <a:pt x="4112" y="3943"/>
                    <a:pt x="3628" y="4319"/>
                  </a:cubicBezTo>
                  <a:cubicBezTo>
                    <a:pt x="3292" y="4581"/>
                    <a:pt x="2944" y="4731"/>
                    <a:pt x="2715" y="4731"/>
                  </a:cubicBezTo>
                  <a:cubicBezTo>
                    <a:pt x="2614" y="4731"/>
                    <a:pt x="2537" y="4702"/>
                    <a:pt x="2493" y="4642"/>
                  </a:cubicBezTo>
                  <a:cubicBezTo>
                    <a:pt x="2350" y="4442"/>
                    <a:pt x="2625" y="3977"/>
                    <a:pt x="3108" y="3601"/>
                  </a:cubicBezTo>
                  <a:cubicBezTo>
                    <a:pt x="3444" y="3339"/>
                    <a:pt x="3793" y="3189"/>
                    <a:pt x="4022" y="3189"/>
                  </a:cubicBezTo>
                  <a:close/>
                  <a:moveTo>
                    <a:pt x="2838" y="5029"/>
                  </a:moveTo>
                  <a:cubicBezTo>
                    <a:pt x="3002" y="5029"/>
                    <a:pt x="3132" y="5089"/>
                    <a:pt x="3168" y="5199"/>
                  </a:cubicBezTo>
                  <a:cubicBezTo>
                    <a:pt x="3222" y="5364"/>
                    <a:pt x="3040" y="5581"/>
                    <a:pt x="2761" y="5680"/>
                  </a:cubicBezTo>
                  <a:cubicBezTo>
                    <a:pt x="2666" y="5714"/>
                    <a:pt x="2572" y="5731"/>
                    <a:pt x="2488" y="5731"/>
                  </a:cubicBezTo>
                  <a:cubicBezTo>
                    <a:pt x="2323" y="5731"/>
                    <a:pt x="2193" y="5670"/>
                    <a:pt x="2157" y="5559"/>
                  </a:cubicBezTo>
                  <a:cubicBezTo>
                    <a:pt x="2103" y="5394"/>
                    <a:pt x="2285" y="5177"/>
                    <a:pt x="2564" y="5079"/>
                  </a:cubicBezTo>
                  <a:cubicBezTo>
                    <a:pt x="2659" y="5045"/>
                    <a:pt x="2753" y="5029"/>
                    <a:pt x="2838" y="5029"/>
                  </a:cubicBezTo>
                  <a:close/>
                  <a:moveTo>
                    <a:pt x="7505" y="4970"/>
                  </a:moveTo>
                  <a:cubicBezTo>
                    <a:pt x="7509" y="4970"/>
                    <a:pt x="7513" y="4970"/>
                    <a:pt x="7517" y="4970"/>
                  </a:cubicBezTo>
                  <a:cubicBezTo>
                    <a:pt x="7722" y="4981"/>
                    <a:pt x="7871" y="5288"/>
                    <a:pt x="7849" y="5655"/>
                  </a:cubicBezTo>
                  <a:cubicBezTo>
                    <a:pt x="7828" y="6016"/>
                    <a:pt x="7649" y="6300"/>
                    <a:pt x="7448" y="6300"/>
                  </a:cubicBezTo>
                  <a:cubicBezTo>
                    <a:pt x="7444" y="6300"/>
                    <a:pt x="7441" y="6300"/>
                    <a:pt x="7437" y="6300"/>
                  </a:cubicBezTo>
                  <a:cubicBezTo>
                    <a:pt x="7232" y="6289"/>
                    <a:pt x="7083" y="5982"/>
                    <a:pt x="7106" y="5614"/>
                  </a:cubicBezTo>
                  <a:cubicBezTo>
                    <a:pt x="7127" y="5254"/>
                    <a:pt x="7305" y="4970"/>
                    <a:pt x="7505" y="4970"/>
                  </a:cubicBezTo>
                  <a:close/>
                  <a:moveTo>
                    <a:pt x="7214" y="0"/>
                  </a:moveTo>
                  <a:cubicBezTo>
                    <a:pt x="7169" y="0"/>
                    <a:pt x="7123" y="2"/>
                    <a:pt x="7078" y="5"/>
                  </a:cubicBezTo>
                  <a:cubicBezTo>
                    <a:pt x="4476" y="168"/>
                    <a:pt x="0" y="3537"/>
                    <a:pt x="350" y="11062"/>
                  </a:cubicBezTo>
                  <a:cubicBezTo>
                    <a:pt x="350" y="11062"/>
                    <a:pt x="967" y="10349"/>
                    <a:pt x="1492" y="10290"/>
                  </a:cubicBezTo>
                  <a:cubicBezTo>
                    <a:pt x="2016" y="10230"/>
                    <a:pt x="6840" y="9848"/>
                    <a:pt x="9618" y="6638"/>
                  </a:cubicBezTo>
                  <a:cubicBezTo>
                    <a:pt x="10376" y="5760"/>
                    <a:pt x="11579" y="4097"/>
                    <a:pt x="10722" y="2930"/>
                  </a:cubicBezTo>
                  <a:cubicBezTo>
                    <a:pt x="10453" y="2564"/>
                    <a:pt x="10033" y="2352"/>
                    <a:pt x="9595" y="2247"/>
                  </a:cubicBezTo>
                  <a:cubicBezTo>
                    <a:pt x="9521" y="2229"/>
                    <a:pt x="9446" y="2213"/>
                    <a:pt x="9372" y="2202"/>
                  </a:cubicBezTo>
                  <a:cubicBezTo>
                    <a:pt x="8869" y="2120"/>
                    <a:pt x="8338" y="2202"/>
                    <a:pt x="7843" y="2104"/>
                  </a:cubicBezTo>
                  <a:cubicBezTo>
                    <a:pt x="7898" y="1696"/>
                    <a:pt x="8209" y="1333"/>
                    <a:pt x="8230" y="883"/>
                  </a:cubicBezTo>
                  <a:cubicBezTo>
                    <a:pt x="8260" y="224"/>
                    <a:pt x="7765" y="0"/>
                    <a:pt x="721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68"/>
            <p:cNvSpPr/>
            <p:nvPr/>
          </p:nvSpPr>
          <p:spPr>
            <a:xfrm>
              <a:off x="1264121" y="1249482"/>
              <a:ext cx="150038" cy="723151"/>
            </a:xfrm>
            <a:custGeom>
              <a:avLst/>
              <a:gdLst/>
              <a:ahLst/>
              <a:cxnLst/>
              <a:rect l="l" t="t" r="r" b="b"/>
              <a:pathLst>
                <a:path w="3246" h="15645" extrusionOk="0">
                  <a:moveTo>
                    <a:pt x="3129" y="0"/>
                  </a:moveTo>
                  <a:cubicBezTo>
                    <a:pt x="2459" y="265"/>
                    <a:pt x="1863" y="722"/>
                    <a:pt x="1426" y="1294"/>
                  </a:cubicBezTo>
                  <a:cubicBezTo>
                    <a:pt x="983" y="1866"/>
                    <a:pt x="687" y="2530"/>
                    <a:pt x="482" y="3208"/>
                  </a:cubicBezTo>
                  <a:cubicBezTo>
                    <a:pt x="71" y="4573"/>
                    <a:pt x="1" y="5994"/>
                    <a:pt x="31" y="7393"/>
                  </a:cubicBezTo>
                  <a:cubicBezTo>
                    <a:pt x="75" y="8793"/>
                    <a:pt x="238" y="10183"/>
                    <a:pt x="478" y="11558"/>
                  </a:cubicBezTo>
                  <a:cubicBezTo>
                    <a:pt x="719" y="12935"/>
                    <a:pt x="1023" y="14290"/>
                    <a:pt x="1416" y="15644"/>
                  </a:cubicBezTo>
                  <a:lnTo>
                    <a:pt x="2155" y="15409"/>
                  </a:lnTo>
                  <a:cubicBezTo>
                    <a:pt x="1742" y="14117"/>
                    <a:pt x="1399" y="12777"/>
                    <a:pt x="1125" y="11436"/>
                  </a:cubicBezTo>
                  <a:cubicBezTo>
                    <a:pt x="852" y="10093"/>
                    <a:pt x="653" y="8734"/>
                    <a:pt x="572" y="7369"/>
                  </a:cubicBezTo>
                  <a:cubicBezTo>
                    <a:pt x="504" y="6010"/>
                    <a:pt x="536" y="4629"/>
                    <a:pt x="889" y="3326"/>
                  </a:cubicBezTo>
                  <a:cubicBezTo>
                    <a:pt x="1066" y="2678"/>
                    <a:pt x="1326" y="2051"/>
                    <a:pt x="1717" y="1514"/>
                  </a:cubicBezTo>
                  <a:cubicBezTo>
                    <a:pt x="2105" y="976"/>
                    <a:pt x="2633" y="547"/>
                    <a:pt x="3245" y="284"/>
                  </a:cubicBezTo>
                  <a:lnTo>
                    <a:pt x="3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68"/>
            <p:cNvSpPr/>
            <p:nvPr/>
          </p:nvSpPr>
          <p:spPr>
            <a:xfrm>
              <a:off x="1236296" y="1370861"/>
              <a:ext cx="106959" cy="520928"/>
            </a:xfrm>
            <a:custGeom>
              <a:avLst/>
              <a:gdLst/>
              <a:ahLst/>
              <a:cxnLst/>
              <a:rect l="l" t="t" r="r" b="b"/>
              <a:pathLst>
                <a:path w="2314" h="11270" extrusionOk="0">
                  <a:moveTo>
                    <a:pt x="1722" y="0"/>
                  </a:moveTo>
                  <a:cubicBezTo>
                    <a:pt x="1656" y="5"/>
                    <a:pt x="1578" y="8"/>
                    <a:pt x="1489" y="8"/>
                  </a:cubicBezTo>
                  <a:cubicBezTo>
                    <a:pt x="1489" y="8"/>
                    <a:pt x="1" y="3390"/>
                    <a:pt x="1519" y="9393"/>
                  </a:cubicBezTo>
                  <a:cubicBezTo>
                    <a:pt x="1828" y="10614"/>
                    <a:pt x="2081" y="11163"/>
                    <a:pt x="2313" y="11269"/>
                  </a:cubicBezTo>
                  <a:cubicBezTo>
                    <a:pt x="2093" y="10457"/>
                    <a:pt x="1895" y="9633"/>
                    <a:pt x="1727" y="8810"/>
                  </a:cubicBezTo>
                  <a:cubicBezTo>
                    <a:pt x="1454" y="7467"/>
                    <a:pt x="1256" y="6108"/>
                    <a:pt x="1174" y="4743"/>
                  </a:cubicBezTo>
                  <a:cubicBezTo>
                    <a:pt x="1106" y="3384"/>
                    <a:pt x="1138" y="2003"/>
                    <a:pt x="1491" y="700"/>
                  </a:cubicBezTo>
                  <a:cubicBezTo>
                    <a:pt x="1556" y="462"/>
                    <a:pt x="1632" y="228"/>
                    <a:pt x="1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68"/>
            <p:cNvSpPr/>
            <p:nvPr/>
          </p:nvSpPr>
          <p:spPr>
            <a:xfrm>
              <a:off x="1264121" y="1249482"/>
              <a:ext cx="150038" cy="723151"/>
            </a:xfrm>
            <a:custGeom>
              <a:avLst/>
              <a:gdLst/>
              <a:ahLst/>
              <a:cxnLst/>
              <a:rect l="l" t="t" r="r" b="b"/>
              <a:pathLst>
                <a:path w="3246" h="15645" fill="none" extrusionOk="0">
                  <a:moveTo>
                    <a:pt x="3245" y="284"/>
                  </a:moveTo>
                  <a:cubicBezTo>
                    <a:pt x="2633" y="547"/>
                    <a:pt x="2105" y="976"/>
                    <a:pt x="1717" y="1514"/>
                  </a:cubicBezTo>
                  <a:cubicBezTo>
                    <a:pt x="1326" y="2051"/>
                    <a:pt x="1066" y="2678"/>
                    <a:pt x="889" y="3326"/>
                  </a:cubicBezTo>
                  <a:cubicBezTo>
                    <a:pt x="536" y="4629"/>
                    <a:pt x="504" y="6010"/>
                    <a:pt x="572" y="7369"/>
                  </a:cubicBezTo>
                  <a:cubicBezTo>
                    <a:pt x="653" y="8734"/>
                    <a:pt x="852" y="10093"/>
                    <a:pt x="1125" y="11436"/>
                  </a:cubicBezTo>
                  <a:cubicBezTo>
                    <a:pt x="1399" y="12777"/>
                    <a:pt x="1742" y="14117"/>
                    <a:pt x="2155" y="15409"/>
                  </a:cubicBezTo>
                  <a:lnTo>
                    <a:pt x="1416" y="15644"/>
                  </a:lnTo>
                  <a:cubicBezTo>
                    <a:pt x="1023" y="14290"/>
                    <a:pt x="719" y="12935"/>
                    <a:pt x="478" y="11558"/>
                  </a:cubicBezTo>
                  <a:cubicBezTo>
                    <a:pt x="238" y="10183"/>
                    <a:pt x="75" y="8793"/>
                    <a:pt x="31" y="7393"/>
                  </a:cubicBezTo>
                  <a:cubicBezTo>
                    <a:pt x="1" y="5994"/>
                    <a:pt x="71" y="4573"/>
                    <a:pt x="482" y="3208"/>
                  </a:cubicBezTo>
                  <a:cubicBezTo>
                    <a:pt x="687" y="2530"/>
                    <a:pt x="983" y="1866"/>
                    <a:pt x="1426" y="1294"/>
                  </a:cubicBezTo>
                  <a:cubicBezTo>
                    <a:pt x="1863" y="722"/>
                    <a:pt x="2459" y="265"/>
                    <a:pt x="3129" y="0"/>
                  </a:cubicBezTo>
                  <a:lnTo>
                    <a:pt x="3245" y="28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68"/>
            <p:cNvSpPr/>
            <p:nvPr/>
          </p:nvSpPr>
          <p:spPr>
            <a:xfrm>
              <a:off x="1262457" y="1191798"/>
              <a:ext cx="478033" cy="168481"/>
            </a:xfrm>
            <a:custGeom>
              <a:avLst/>
              <a:gdLst/>
              <a:ahLst/>
              <a:cxnLst/>
              <a:rect l="l" t="t" r="r" b="b"/>
              <a:pathLst>
                <a:path w="10342" h="3645" extrusionOk="0">
                  <a:moveTo>
                    <a:pt x="5948" y="937"/>
                  </a:moveTo>
                  <a:cubicBezTo>
                    <a:pt x="6121" y="937"/>
                    <a:pt x="6340" y="960"/>
                    <a:pt x="6566" y="1005"/>
                  </a:cubicBezTo>
                  <a:cubicBezTo>
                    <a:pt x="7028" y="1099"/>
                    <a:pt x="7345" y="1252"/>
                    <a:pt x="7274" y="1347"/>
                  </a:cubicBezTo>
                  <a:cubicBezTo>
                    <a:pt x="7238" y="1395"/>
                    <a:pt x="7110" y="1420"/>
                    <a:pt x="6931" y="1420"/>
                  </a:cubicBezTo>
                  <a:cubicBezTo>
                    <a:pt x="6758" y="1420"/>
                    <a:pt x="6538" y="1397"/>
                    <a:pt x="6311" y="1350"/>
                  </a:cubicBezTo>
                  <a:cubicBezTo>
                    <a:pt x="5849" y="1257"/>
                    <a:pt x="5533" y="1105"/>
                    <a:pt x="5604" y="1010"/>
                  </a:cubicBezTo>
                  <a:cubicBezTo>
                    <a:pt x="5640" y="961"/>
                    <a:pt x="5769" y="937"/>
                    <a:pt x="5948" y="937"/>
                  </a:cubicBezTo>
                  <a:close/>
                  <a:moveTo>
                    <a:pt x="7271" y="1528"/>
                  </a:moveTo>
                  <a:cubicBezTo>
                    <a:pt x="7285" y="1528"/>
                    <a:pt x="7298" y="1528"/>
                    <a:pt x="7312" y="1528"/>
                  </a:cubicBezTo>
                  <a:cubicBezTo>
                    <a:pt x="7554" y="1536"/>
                    <a:pt x="7744" y="1600"/>
                    <a:pt x="7737" y="1673"/>
                  </a:cubicBezTo>
                  <a:cubicBezTo>
                    <a:pt x="7729" y="1740"/>
                    <a:pt x="7554" y="1790"/>
                    <a:pt x="7335" y="1790"/>
                  </a:cubicBezTo>
                  <a:cubicBezTo>
                    <a:pt x="7319" y="1790"/>
                    <a:pt x="7304" y="1790"/>
                    <a:pt x="7288" y="1789"/>
                  </a:cubicBezTo>
                  <a:cubicBezTo>
                    <a:pt x="7047" y="1783"/>
                    <a:pt x="6856" y="1718"/>
                    <a:pt x="6863" y="1646"/>
                  </a:cubicBezTo>
                  <a:cubicBezTo>
                    <a:pt x="6870" y="1579"/>
                    <a:pt x="7049" y="1528"/>
                    <a:pt x="7271" y="1528"/>
                  </a:cubicBezTo>
                  <a:close/>
                  <a:moveTo>
                    <a:pt x="3447" y="2053"/>
                  </a:moveTo>
                  <a:cubicBezTo>
                    <a:pt x="3596" y="2053"/>
                    <a:pt x="3765" y="2140"/>
                    <a:pt x="3850" y="2266"/>
                  </a:cubicBezTo>
                  <a:cubicBezTo>
                    <a:pt x="3947" y="2409"/>
                    <a:pt x="3896" y="2548"/>
                    <a:pt x="3737" y="2576"/>
                  </a:cubicBezTo>
                  <a:cubicBezTo>
                    <a:pt x="3718" y="2579"/>
                    <a:pt x="3698" y="2581"/>
                    <a:pt x="3678" y="2581"/>
                  </a:cubicBezTo>
                  <a:cubicBezTo>
                    <a:pt x="3529" y="2581"/>
                    <a:pt x="3358" y="2494"/>
                    <a:pt x="3273" y="2368"/>
                  </a:cubicBezTo>
                  <a:cubicBezTo>
                    <a:pt x="3177" y="2225"/>
                    <a:pt x="3228" y="2086"/>
                    <a:pt x="3388" y="2058"/>
                  </a:cubicBezTo>
                  <a:cubicBezTo>
                    <a:pt x="3407" y="2055"/>
                    <a:pt x="3427" y="2053"/>
                    <a:pt x="3447" y="2053"/>
                  </a:cubicBezTo>
                  <a:close/>
                  <a:moveTo>
                    <a:pt x="3394" y="0"/>
                  </a:moveTo>
                  <a:cubicBezTo>
                    <a:pt x="3131" y="0"/>
                    <a:pt x="2887" y="14"/>
                    <a:pt x="2667" y="38"/>
                  </a:cubicBezTo>
                  <a:cubicBezTo>
                    <a:pt x="2184" y="93"/>
                    <a:pt x="1770" y="241"/>
                    <a:pt x="1949" y="520"/>
                  </a:cubicBezTo>
                  <a:cubicBezTo>
                    <a:pt x="2061" y="696"/>
                    <a:pt x="2385" y="805"/>
                    <a:pt x="2516" y="959"/>
                  </a:cubicBezTo>
                  <a:cubicBezTo>
                    <a:pt x="2146" y="1056"/>
                    <a:pt x="1710" y="1085"/>
                    <a:pt x="1332" y="1176"/>
                  </a:cubicBezTo>
                  <a:cubicBezTo>
                    <a:pt x="1276" y="1189"/>
                    <a:pt x="1221" y="1202"/>
                    <a:pt x="1166" y="1218"/>
                  </a:cubicBezTo>
                  <a:cubicBezTo>
                    <a:pt x="843" y="1311"/>
                    <a:pt x="558" y="1443"/>
                    <a:pt x="425" y="1619"/>
                  </a:cubicBezTo>
                  <a:cubicBezTo>
                    <a:pt x="1" y="2182"/>
                    <a:pt x="1306" y="2703"/>
                    <a:pt x="2092" y="2963"/>
                  </a:cubicBezTo>
                  <a:cubicBezTo>
                    <a:pt x="3608" y="3464"/>
                    <a:pt x="5404" y="3588"/>
                    <a:pt x="6825" y="3588"/>
                  </a:cubicBezTo>
                  <a:cubicBezTo>
                    <a:pt x="8101" y="3588"/>
                    <a:pt x="9076" y="3488"/>
                    <a:pt x="9277" y="3470"/>
                  </a:cubicBezTo>
                  <a:cubicBezTo>
                    <a:pt x="9312" y="3467"/>
                    <a:pt x="9347" y="3466"/>
                    <a:pt x="9384" y="3466"/>
                  </a:cubicBezTo>
                  <a:cubicBezTo>
                    <a:pt x="9801" y="3466"/>
                    <a:pt x="10342" y="3645"/>
                    <a:pt x="10342" y="3645"/>
                  </a:cubicBezTo>
                  <a:cubicBezTo>
                    <a:pt x="9142" y="940"/>
                    <a:pt x="5616" y="0"/>
                    <a:pt x="339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68"/>
            <p:cNvSpPr/>
            <p:nvPr/>
          </p:nvSpPr>
          <p:spPr>
            <a:xfrm>
              <a:off x="1280854" y="837876"/>
              <a:ext cx="379487" cy="286302"/>
            </a:xfrm>
            <a:custGeom>
              <a:avLst/>
              <a:gdLst/>
              <a:ahLst/>
              <a:cxnLst/>
              <a:rect l="l" t="t" r="r" b="b"/>
              <a:pathLst>
                <a:path w="8210" h="6194" extrusionOk="0">
                  <a:moveTo>
                    <a:pt x="8209" y="1"/>
                  </a:moveTo>
                  <a:lnTo>
                    <a:pt x="8209" y="1"/>
                  </a:lnTo>
                  <a:cubicBezTo>
                    <a:pt x="2796" y="26"/>
                    <a:pt x="238" y="2635"/>
                    <a:pt x="44" y="4098"/>
                  </a:cubicBezTo>
                  <a:cubicBezTo>
                    <a:pt x="1" y="4417"/>
                    <a:pt x="115" y="4721"/>
                    <a:pt x="561" y="4721"/>
                  </a:cubicBezTo>
                  <a:cubicBezTo>
                    <a:pt x="587" y="4721"/>
                    <a:pt x="615" y="4720"/>
                    <a:pt x="644" y="4717"/>
                  </a:cubicBezTo>
                  <a:cubicBezTo>
                    <a:pt x="970" y="4693"/>
                    <a:pt x="1240" y="4507"/>
                    <a:pt x="1534" y="4464"/>
                  </a:cubicBezTo>
                  <a:lnTo>
                    <a:pt x="1534" y="4464"/>
                  </a:lnTo>
                  <a:cubicBezTo>
                    <a:pt x="1591" y="4739"/>
                    <a:pt x="1516" y="5039"/>
                    <a:pt x="1561" y="5319"/>
                  </a:cubicBezTo>
                  <a:cubicBezTo>
                    <a:pt x="1568" y="5361"/>
                    <a:pt x="1576" y="5401"/>
                    <a:pt x="1587" y="5442"/>
                  </a:cubicBezTo>
                  <a:cubicBezTo>
                    <a:pt x="1650" y="5684"/>
                    <a:pt x="1790" y="5914"/>
                    <a:pt x="2046" y="6054"/>
                  </a:cubicBezTo>
                  <a:cubicBezTo>
                    <a:pt x="2226" y="6152"/>
                    <a:pt x="2427" y="6193"/>
                    <a:pt x="2636" y="6193"/>
                  </a:cubicBezTo>
                  <a:cubicBezTo>
                    <a:pt x="3379" y="6193"/>
                    <a:pt x="4241" y="5677"/>
                    <a:pt x="4752" y="5325"/>
                  </a:cubicBezTo>
                  <a:cubicBezTo>
                    <a:pt x="7146" y="3673"/>
                    <a:pt x="7562" y="959"/>
                    <a:pt x="7620" y="663"/>
                  </a:cubicBezTo>
                  <a:cubicBezTo>
                    <a:pt x="7677" y="367"/>
                    <a:pt x="8209" y="1"/>
                    <a:pt x="820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68"/>
            <p:cNvSpPr/>
            <p:nvPr/>
          </p:nvSpPr>
          <p:spPr>
            <a:xfrm>
              <a:off x="1390169" y="837876"/>
              <a:ext cx="270171" cy="292357"/>
            </a:xfrm>
            <a:custGeom>
              <a:avLst/>
              <a:gdLst/>
              <a:ahLst/>
              <a:cxnLst/>
              <a:rect l="l" t="t" r="r" b="b"/>
              <a:pathLst>
                <a:path w="5845" h="6325" extrusionOk="0">
                  <a:moveTo>
                    <a:pt x="5255" y="663"/>
                  </a:moveTo>
                  <a:cubicBezTo>
                    <a:pt x="5312" y="367"/>
                    <a:pt x="5844" y="1"/>
                    <a:pt x="5844" y="1"/>
                  </a:cubicBezTo>
                  <a:cubicBezTo>
                    <a:pt x="5133" y="4"/>
                    <a:pt x="4472" y="53"/>
                    <a:pt x="3859" y="137"/>
                  </a:cubicBezTo>
                  <a:cubicBezTo>
                    <a:pt x="4304" y="486"/>
                    <a:pt x="4322" y="1015"/>
                    <a:pt x="4284" y="1539"/>
                  </a:cubicBezTo>
                  <a:cubicBezTo>
                    <a:pt x="4223" y="2359"/>
                    <a:pt x="2815" y="4945"/>
                    <a:pt x="1469" y="5648"/>
                  </a:cubicBezTo>
                  <a:cubicBezTo>
                    <a:pt x="579" y="6113"/>
                    <a:pt x="558" y="6033"/>
                    <a:pt x="1" y="6167"/>
                  </a:cubicBezTo>
                  <a:cubicBezTo>
                    <a:pt x="794" y="6324"/>
                    <a:pt x="1812" y="5720"/>
                    <a:pt x="2387" y="5325"/>
                  </a:cubicBezTo>
                  <a:cubicBezTo>
                    <a:pt x="4781" y="3673"/>
                    <a:pt x="5197" y="959"/>
                    <a:pt x="5254" y="66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189007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68"/>
            <p:cNvSpPr/>
            <p:nvPr/>
          </p:nvSpPr>
          <p:spPr>
            <a:xfrm>
              <a:off x="1121065" y="1491593"/>
              <a:ext cx="364557" cy="405140"/>
            </a:xfrm>
            <a:custGeom>
              <a:avLst/>
              <a:gdLst/>
              <a:ahLst/>
              <a:cxnLst/>
              <a:rect l="l" t="t" r="r" b="b"/>
              <a:pathLst>
                <a:path w="7887" h="8765" extrusionOk="0">
                  <a:moveTo>
                    <a:pt x="7790" y="0"/>
                  </a:moveTo>
                  <a:cubicBezTo>
                    <a:pt x="6842" y="298"/>
                    <a:pt x="5936" y="745"/>
                    <a:pt x="5123" y="1325"/>
                  </a:cubicBezTo>
                  <a:cubicBezTo>
                    <a:pt x="4307" y="1899"/>
                    <a:pt x="3578" y="2594"/>
                    <a:pt x="2933" y="3353"/>
                  </a:cubicBezTo>
                  <a:cubicBezTo>
                    <a:pt x="2288" y="4114"/>
                    <a:pt x="1725" y="4942"/>
                    <a:pt x="1238" y="5810"/>
                  </a:cubicBezTo>
                  <a:cubicBezTo>
                    <a:pt x="751" y="6684"/>
                    <a:pt x="329" y="7575"/>
                    <a:pt x="0" y="8548"/>
                  </a:cubicBezTo>
                  <a:lnTo>
                    <a:pt x="745" y="8765"/>
                  </a:lnTo>
                  <a:cubicBezTo>
                    <a:pt x="1007" y="7875"/>
                    <a:pt x="1386" y="6971"/>
                    <a:pt x="1818" y="6122"/>
                  </a:cubicBezTo>
                  <a:cubicBezTo>
                    <a:pt x="2254" y="5268"/>
                    <a:pt x="2763" y="4450"/>
                    <a:pt x="3353" y="3695"/>
                  </a:cubicBezTo>
                  <a:cubicBezTo>
                    <a:pt x="3943" y="2941"/>
                    <a:pt x="4615" y="2249"/>
                    <a:pt x="5376" y="1667"/>
                  </a:cubicBezTo>
                  <a:cubicBezTo>
                    <a:pt x="6132" y="1079"/>
                    <a:pt x="6982" y="616"/>
                    <a:pt x="7886" y="291"/>
                  </a:cubicBezTo>
                  <a:lnTo>
                    <a:pt x="779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68"/>
            <p:cNvSpPr/>
            <p:nvPr/>
          </p:nvSpPr>
          <p:spPr>
            <a:xfrm>
              <a:off x="1373806" y="1434879"/>
              <a:ext cx="322864" cy="182533"/>
            </a:xfrm>
            <a:custGeom>
              <a:avLst/>
              <a:gdLst/>
              <a:ahLst/>
              <a:cxnLst/>
              <a:rect l="l" t="t" r="r" b="b"/>
              <a:pathLst>
                <a:path w="6985" h="3949" extrusionOk="0">
                  <a:moveTo>
                    <a:pt x="1192" y="1"/>
                  </a:moveTo>
                  <a:cubicBezTo>
                    <a:pt x="573" y="1"/>
                    <a:pt x="200" y="196"/>
                    <a:pt x="79" y="472"/>
                  </a:cubicBezTo>
                  <a:cubicBezTo>
                    <a:pt x="0" y="652"/>
                    <a:pt x="60" y="921"/>
                    <a:pt x="467" y="1190"/>
                  </a:cubicBezTo>
                  <a:cubicBezTo>
                    <a:pt x="724" y="1359"/>
                    <a:pt x="960" y="1401"/>
                    <a:pt x="1195" y="1542"/>
                  </a:cubicBezTo>
                  <a:cubicBezTo>
                    <a:pt x="1203" y="1740"/>
                    <a:pt x="1106" y="1880"/>
                    <a:pt x="1104" y="2076"/>
                  </a:cubicBezTo>
                  <a:cubicBezTo>
                    <a:pt x="1104" y="2104"/>
                    <a:pt x="1105" y="2135"/>
                    <a:pt x="1109" y="2166"/>
                  </a:cubicBezTo>
                  <a:cubicBezTo>
                    <a:pt x="1126" y="2349"/>
                    <a:pt x="1206" y="2568"/>
                    <a:pt x="1388" y="2798"/>
                  </a:cubicBezTo>
                  <a:cubicBezTo>
                    <a:pt x="1967" y="3533"/>
                    <a:pt x="3023" y="3794"/>
                    <a:pt x="3593" y="3891"/>
                  </a:cubicBezTo>
                  <a:cubicBezTo>
                    <a:pt x="3825" y="3931"/>
                    <a:pt x="4039" y="3949"/>
                    <a:pt x="4237" y="3949"/>
                  </a:cubicBezTo>
                  <a:cubicBezTo>
                    <a:pt x="5820" y="3949"/>
                    <a:pt x="6363" y="2816"/>
                    <a:pt x="6438" y="2686"/>
                  </a:cubicBezTo>
                  <a:cubicBezTo>
                    <a:pt x="6479" y="2615"/>
                    <a:pt x="6608" y="2597"/>
                    <a:pt x="6730" y="2597"/>
                  </a:cubicBezTo>
                  <a:cubicBezTo>
                    <a:pt x="6861" y="2597"/>
                    <a:pt x="6985" y="2617"/>
                    <a:pt x="6985" y="2617"/>
                  </a:cubicBezTo>
                  <a:cubicBezTo>
                    <a:pt x="4257" y="645"/>
                    <a:pt x="2317" y="1"/>
                    <a:pt x="119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68"/>
            <p:cNvSpPr/>
            <p:nvPr/>
          </p:nvSpPr>
          <p:spPr>
            <a:xfrm>
              <a:off x="1476789" y="1469499"/>
              <a:ext cx="219880" cy="161733"/>
            </a:xfrm>
            <a:custGeom>
              <a:avLst/>
              <a:gdLst/>
              <a:ahLst/>
              <a:cxnLst/>
              <a:rect l="l" t="t" r="r" b="b"/>
              <a:pathLst>
                <a:path w="4757" h="3499" extrusionOk="0">
                  <a:moveTo>
                    <a:pt x="1782" y="972"/>
                  </a:moveTo>
                  <a:cubicBezTo>
                    <a:pt x="1782" y="972"/>
                    <a:pt x="1" y="1482"/>
                    <a:pt x="232" y="2820"/>
                  </a:cubicBezTo>
                  <a:cubicBezTo>
                    <a:pt x="651" y="2998"/>
                    <a:pt x="1072" y="3092"/>
                    <a:pt x="1365" y="3142"/>
                  </a:cubicBezTo>
                  <a:cubicBezTo>
                    <a:pt x="3448" y="3499"/>
                    <a:pt x="4126" y="2084"/>
                    <a:pt x="4210" y="1937"/>
                  </a:cubicBezTo>
                  <a:cubicBezTo>
                    <a:pt x="4294" y="1790"/>
                    <a:pt x="4757" y="1868"/>
                    <a:pt x="4757" y="1868"/>
                  </a:cubicBezTo>
                  <a:cubicBezTo>
                    <a:pt x="4563" y="1730"/>
                    <a:pt x="4376" y="1598"/>
                    <a:pt x="4190" y="1472"/>
                  </a:cubicBezTo>
                  <a:cubicBezTo>
                    <a:pt x="3216" y="884"/>
                    <a:pt x="2207" y="304"/>
                    <a:pt x="2207" y="304"/>
                  </a:cubicBezTo>
                  <a:cubicBezTo>
                    <a:pt x="2207" y="304"/>
                    <a:pt x="1357" y="1"/>
                    <a:pt x="1782" y="97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189007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8"/>
            <p:cNvSpPr/>
            <p:nvPr/>
          </p:nvSpPr>
          <p:spPr>
            <a:xfrm>
              <a:off x="1373806" y="1414495"/>
              <a:ext cx="322864" cy="216737"/>
            </a:xfrm>
            <a:custGeom>
              <a:avLst/>
              <a:gdLst/>
              <a:ahLst/>
              <a:cxnLst/>
              <a:rect l="l" t="t" r="r" b="b"/>
              <a:pathLst>
                <a:path w="6985" h="4689" fill="none" extrusionOk="0">
                  <a:moveTo>
                    <a:pt x="1388" y="3239"/>
                  </a:moveTo>
                  <a:cubicBezTo>
                    <a:pt x="1967" y="3974"/>
                    <a:pt x="3023" y="4235"/>
                    <a:pt x="3593" y="4332"/>
                  </a:cubicBezTo>
                  <a:cubicBezTo>
                    <a:pt x="5676" y="4689"/>
                    <a:pt x="6354" y="3274"/>
                    <a:pt x="6438" y="3127"/>
                  </a:cubicBezTo>
                  <a:cubicBezTo>
                    <a:pt x="6522" y="2980"/>
                    <a:pt x="6985" y="3058"/>
                    <a:pt x="6985" y="3058"/>
                  </a:cubicBezTo>
                  <a:cubicBezTo>
                    <a:pt x="2757" y="1"/>
                    <a:pt x="421" y="134"/>
                    <a:pt x="79" y="913"/>
                  </a:cubicBezTo>
                  <a:cubicBezTo>
                    <a:pt x="0" y="1093"/>
                    <a:pt x="60" y="1362"/>
                    <a:pt x="467" y="1631"/>
                  </a:cubicBezTo>
                  <a:cubicBezTo>
                    <a:pt x="724" y="1800"/>
                    <a:pt x="960" y="1842"/>
                    <a:pt x="1195" y="1983"/>
                  </a:cubicBezTo>
                  <a:cubicBezTo>
                    <a:pt x="1203" y="2181"/>
                    <a:pt x="1106" y="2321"/>
                    <a:pt x="1104" y="2517"/>
                  </a:cubicBezTo>
                  <a:cubicBezTo>
                    <a:pt x="1104" y="2545"/>
                    <a:pt x="1105" y="2576"/>
                    <a:pt x="1109" y="2607"/>
                  </a:cubicBezTo>
                  <a:cubicBezTo>
                    <a:pt x="1126" y="2790"/>
                    <a:pt x="1206" y="3009"/>
                    <a:pt x="1388" y="323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68"/>
            <p:cNvSpPr/>
            <p:nvPr/>
          </p:nvSpPr>
          <p:spPr>
            <a:xfrm>
              <a:off x="926840" y="1747847"/>
              <a:ext cx="592434" cy="562805"/>
            </a:xfrm>
            <a:custGeom>
              <a:avLst/>
              <a:gdLst/>
              <a:ahLst/>
              <a:cxnLst/>
              <a:rect l="l" t="t" r="r" b="b"/>
              <a:pathLst>
                <a:path w="12817" h="12176" extrusionOk="0">
                  <a:moveTo>
                    <a:pt x="1143" y="1"/>
                  </a:moveTo>
                  <a:lnTo>
                    <a:pt x="275" y="7644"/>
                  </a:lnTo>
                  <a:cubicBezTo>
                    <a:pt x="1" y="10059"/>
                    <a:pt x="1890" y="12176"/>
                    <a:pt x="4321" y="12176"/>
                  </a:cubicBezTo>
                  <a:lnTo>
                    <a:pt x="8496" y="12176"/>
                  </a:lnTo>
                  <a:cubicBezTo>
                    <a:pt x="10926" y="12176"/>
                    <a:pt x="12816" y="10059"/>
                    <a:pt x="12542" y="7644"/>
                  </a:cubicBezTo>
                  <a:lnTo>
                    <a:pt x="11674" y="1"/>
                  </a:lnTo>
                  <a:cubicBezTo>
                    <a:pt x="11674" y="456"/>
                    <a:pt x="9316" y="824"/>
                    <a:pt x="6408" y="824"/>
                  </a:cubicBezTo>
                  <a:cubicBezTo>
                    <a:pt x="3501" y="824"/>
                    <a:pt x="1143" y="456"/>
                    <a:pt x="1143" y="1"/>
                  </a:cubicBezTo>
                  <a:close/>
                </a:path>
              </a:pathLst>
            </a:custGeom>
            <a:solidFill>
              <a:schemeClr val="accent1"/>
            </a:solidFill>
            <a:ln w="1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68"/>
            <p:cNvSpPr/>
            <p:nvPr/>
          </p:nvSpPr>
          <p:spPr>
            <a:xfrm>
              <a:off x="989240" y="2205028"/>
              <a:ext cx="342555" cy="101089"/>
            </a:xfrm>
            <a:custGeom>
              <a:avLst/>
              <a:gdLst/>
              <a:ahLst/>
              <a:cxnLst/>
              <a:rect l="l" t="t" r="r" b="b"/>
              <a:pathLst>
                <a:path w="7411" h="2187" extrusionOk="0">
                  <a:moveTo>
                    <a:pt x="700" y="0"/>
                  </a:moveTo>
                  <a:cubicBezTo>
                    <a:pt x="700" y="0"/>
                    <a:pt x="3432" y="274"/>
                    <a:pt x="6530" y="121"/>
                  </a:cubicBezTo>
                  <a:lnTo>
                    <a:pt x="7411" y="1579"/>
                  </a:lnTo>
                  <a:cubicBezTo>
                    <a:pt x="7411" y="1579"/>
                    <a:pt x="3766" y="2186"/>
                    <a:pt x="1884" y="1458"/>
                  </a:cubicBezTo>
                  <a:cubicBezTo>
                    <a:pt x="1" y="729"/>
                    <a:pt x="700" y="0"/>
                    <a:pt x="700" y="0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68"/>
            <p:cNvSpPr/>
            <p:nvPr/>
          </p:nvSpPr>
          <p:spPr>
            <a:xfrm>
              <a:off x="728733" y="1121309"/>
              <a:ext cx="445030" cy="474890"/>
            </a:xfrm>
            <a:custGeom>
              <a:avLst/>
              <a:gdLst/>
              <a:ahLst/>
              <a:cxnLst/>
              <a:rect l="l" t="t" r="r" b="b"/>
              <a:pathLst>
                <a:path w="9628" h="10274" extrusionOk="0">
                  <a:moveTo>
                    <a:pt x="8770" y="2964"/>
                  </a:moveTo>
                  <a:cubicBezTo>
                    <a:pt x="8501" y="2599"/>
                    <a:pt x="8081" y="2387"/>
                    <a:pt x="7643" y="2282"/>
                  </a:cubicBezTo>
                  <a:cubicBezTo>
                    <a:pt x="7569" y="2264"/>
                    <a:pt x="7494" y="2248"/>
                    <a:pt x="7420" y="2237"/>
                  </a:cubicBezTo>
                  <a:cubicBezTo>
                    <a:pt x="6917" y="2155"/>
                    <a:pt x="6386" y="2237"/>
                    <a:pt x="5891" y="2138"/>
                  </a:cubicBezTo>
                  <a:cubicBezTo>
                    <a:pt x="5946" y="1731"/>
                    <a:pt x="6257" y="1368"/>
                    <a:pt x="6278" y="918"/>
                  </a:cubicBezTo>
                  <a:cubicBezTo>
                    <a:pt x="6310" y="205"/>
                    <a:pt x="5729" y="0"/>
                    <a:pt x="5126" y="39"/>
                  </a:cubicBezTo>
                  <a:cubicBezTo>
                    <a:pt x="4948" y="50"/>
                    <a:pt x="4761" y="78"/>
                    <a:pt x="4567" y="119"/>
                  </a:cubicBezTo>
                  <a:cubicBezTo>
                    <a:pt x="5166" y="83"/>
                    <a:pt x="5743" y="290"/>
                    <a:pt x="5711" y="999"/>
                  </a:cubicBezTo>
                  <a:cubicBezTo>
                    <a:pt x="5690" y="1450"/>
                    <a:pt x="5379" y="1812"/>
                    <a:pt x="5324" y="2220"/>
                  </a:cubicBezTo>
                  <a:cubicBezTo>
                    <a:pt x="5819" y="2317"/>
                    <a:pt x="6350" y="2236"/>
                    <a:pt x="6853" y="2317"/>
                  </a:cubicBezTo>
                  <a:cubicBezTo>
                    <a:pt x="6927" y="2330"/>
                    <a:pt x="7002" y="2344"/>
                    <a:pt x="7076" y="2362"/>
                  </a:cubicBezTo>
                  <a:cubicBezTo>
                    <a:pt x="7514" y="2467"/>
                    <a:pt x="7935" y="2679"/>
                    <a:pt x="8203" y="3046"/>
                  </a:cubicBezTo>
                  <a:cubicBezTo>
                    <a:pt x="9061" y="4213"/>
                    <a:pt x="7858" y="5877"/>
                    <a:pt x="7099" y="6754"/>
                  </a:cubicBezTo>
                  <a:cubicBezTo>
                    <a:pt x="4986" y="9196"/>
                    <a:pt x="1687" y="10001"/>
                    <a:pt x="0" y="10273"/>
                  </a:cubicBezTo>
                  <a:cubicBezTo>
                    <a:pt x="1382" y="10102"/>
                    <a:pt x="5279" y="9432"/>
                    <a:pt x="7666" y="6673"/>
                  </a:cubicBezTo>
                  <a:cubicBezTo>
                    <a:pt x="8424" y="5795"/>
                    <a:pt x="9627" y="4131"/>
                    <a:pt x="8770" y="296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189007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68"/>
            <p:cNvSpPr/>
            <p:nvPr/>
          </p:nvSpPr>
          <p:spPr>
            <a:xfrm>
              <a:off x="638508" y="1121355"/>
              <a:ext cx="535257" cy="512885"/>
            </a:xfrm>
            <a:custGeom>
              <a:avLst/>
              <a:gdLst/>
              <a:ahLst/>
              <a:cxnLst/>
              <a:rect l="l" t="t" r="r" b="b"/>
              <a:pathLst>
                <a:path w="11580" h="11096" fill="none" extrusionOk="0">
                  <a:moveTo>
                    <a:pt x="9595" y="2281"/>
                  </a:moveTo>
                  <a:cubicBezTo>
                    <a:pt x="9521" y="2263"/>
                    <a:pt x="9446" y="2247"/>
                    <a:pt x="9372" y="2236"/>
                  </a:cubicBezTo>
                  <a:cubicBezTo>
                    <a:pt x="8869" y="2154"/>
                    <a:pt x="8338" y="2236"/>
                    <a:pt x="7843" y="2138"/>
                  </a:cubicBezTo>
                  <a:cubicBezTo>
                    <a:pt x="7898" y="1730"/>
                    <a:pt x="8209" y="1367"/>
                    <a:pt x="8230" y="917"/>
                  </a:cubicBezTo>
                  <a:cubicBezTo>
                    <a:pt x="8262" y="204"/>
                    <a:pt x="7681" y="1"/>
                    <a:pt x="7078" y="39"/>
                  </a:cubicBezTo>
                  <a:cubicBezTo>
                    <a:pt x="4476" y="202"/>
                    <a:pt x="0" y="3571"/>
                    <a:pt x="350" y="11096"/>
                  </a:cubicBezTo>
                  <a:cubicBezTo>
                    <a:pt x="350" y="11096"/>
                    <a:pt x="967" y="10383"/>
                    <a:pt x="1492" y="10324"/>
                  </a:cubicBezTo>
                  <a:cubicBezTo>
                    <a:pt x="2016" y="10264"/>
                    <a:pt x="6840" y="9882"/>
                    <a:pt x="9618" y="6672"/>
                  </a:cubicBezTo>
                  <a:cubicBezTo>
                    <a:pt x="10376" y="5794"/>
                    <a:pt x="11579" y="4131"/>
                    <a:pt x="10722" y="2964"/>
                  </a:cubicBezTo>
                  <a:cubicBezTo>
                    <a:pt x="10453" y="2598"/>
                    <a:pt x="10033" y="2386"/>
                    <a:pt x="9595" y="2281"/>
                  </a:cubicBezTo>
                  <a:close/>
                  <a:moveTo>
                    <a:pt x="2761" y="5714"/>
                  </a:moveTo>
                  <a:cubicBezTo>
                    <a:pt x="2482" y="5814"/>
                    <a:pt x="2212" y="5760"/>
                    <a:pt x="2157" y="5593"/>
                  </a:cubicBezTo>
                  <a:cubicBezTo>
                    <a:pt x="2103" y="5428"/>
                    <a:pt x="2285" y="5211"/>
                    <a:pt x="2564" y="5113"/>
                  </a:cubicBezTo>
                  <a:cubicBezTo>
                    <a:pt x="2843" y="5013"/>
                    <a:pt x="3113" y="5067"/>
                    <a:pt x="3168" y="5233"/>
                  </a:cubicBezTo>
                  <a:cubicBezTo>
                    <a:pt x="3222" y="5398"/>
                    <a:pt x="3040" y="5615"/>
                    <a:pt x="2761" y="5714"/>
                  </a:cubicBezTo>
                  <a:close/>
                  <a:moveTo>
                    <a:pt x="3628" y="4353"/>
                  </a:moveTo>
                  <a:cubicBezTo>
                    <a:pt x="3145" y="4730"/>
                    <a:pt x="2637" y="4874"/>
                    <a:pt x="2493" y="4676"/>
                  </a:cubicBezTo>
                  <a:cubicBezTo>
                    <a:pt x="2350" y="4476"/>
                    <a:pt x="2625" y="4011"/>
                    <a:pt x="3108" y="3635"/>
                  </a:cubicBezTo>
                  <a:cubicBezTo>
                    <a:pt x="3591" y="3259"/>
                    <a:pt x="4100" y="3114"/>
                    <a:pt x="4243" y="3312"/>
                  </a:cubicBezTo>
                  <a:cubicBezTo>
                    <a:pt x="4387" y="3511"/>
                    <a:pt x="4112" y="3977"/>
                    <a:pt x="3628" y="4353"/>
                  </a:cubicBezTo>
                  <a:close/>
                  <a:moveTo>
                    <a:pt x="7437" y="6334"/>
                  </a:moveTo>
                  <a:cubicBezTo>
                    <a:pt x="7232" y="6323"/>
                    <a:pt x="7083" y="6016"/>
                    <a:pt x="7106" y="5648"/>
                  </a:cubicBezTo>
                  <a:cubicBezTo>
                    <a:pt x="7127" y="5281"/>
                    <a:pt x="7312" y="4993"/>
                    <a:pt x="7517" y="5004"/>
                  </a:cubicBezTo>
                  <a:cubicBezTo>
                    <a:pt x="7722" y="5015"/>
                    <a:pt x="7871" y="5322"/>
                    <a:pt x="7849" y="5689"/>
                  </a:cubicBezTo>
                  <a:cubicBezTo>
                    <a:pt x="7827" y="6056"/>
                    <a:pt x="7642" y="6344"/>
                    <a:pt x="7437" y="63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68"/>
            <p:cNvSpPr/>
            <p:nvPr/>
          </p:nvSpPr>
          <p:spPr>
            <a:xfrm>
              <a:off x="670108" y="1248894"/>
              <a:ext cx="295547" cy="328503"/>
            </a:xfrm>
            <a:custGeom>
              <a:avLst/>
              <a:gdLst/>
              <a:ahLst/>
              <a:cxnLst/>
              <a:rect l="l" t="t" r="r" b="b"/>
              <a:pathLst>
                <a:path w="6394" h="7107" fill="none" extrusionOk="0">
                  <a:moveTo>
                    <a:pt x="6394" y="0"/>
                  </a:moveTo>
                  <a:cubicBezTo>
                    <a:pt x="6394" y="0"/>
                    <a:pt x="2030" y="3290"/>
                    <a:pt x="0" y="710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68"/>
            <p:cNvSpPr/>
            <p:nvPr/>
          </p:nvSpPr>
          <p:spPr>
            <a:xfrm>
              <a:off x="1351804" y="832792"/>
              <a:ext cx="308535" cy="211468"/>
            </a:xfrm>
            <a:custGeom>
              <a:avLst/>
              <a:gdLst/>
              <a:ahLst/>
              <a:cxnLst/>
              <a:rect l="l" t="t" r="r" b="b"/>
              <a:pathLst>
                <a:path w="6675" h="4575" fill="none" extrusionOk="0">
                  <a:moveTo>
                    <a:pt x="0" y="4574"/>
                  </a:moveTo>
                  <a:cubicBezTo>
                    <a:pt x="0" y="4574"/>
                    <a:pt x="3294" y="1"/>
                    <a:pt x="6674" y="11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68"/>
            <p:cNvSpPr/>
            <p:nvPr/>
          </p:nvSpPr>
          <p:spPr>
            <a:xfrm>
              <a:off x="1428995" y="1491778"/>
              <a:ext cx="267674" cy="64111"/>
            </a:xfrm>
            <a:custGeom>
              <a:avLst/>
              <a:gdLst/>
              <a:ahLst/>
              <a:cxnLst/>
              <a:rect l="l" t="t" r="r" b="b"/>
              <a:pathLst>
                <a:path w="5791" h="1387" fill="none" extrusionOk="0">
                  <a:moveTo>
                    <a:pt x="1" y="311"/>
                  </a:moveTo>
                  <a:cubicBezTo>
                    <a:pt x="1" y="311"/>
                    <a:pt x="2628" y="1"/>
                    <a:pt x="5791" y="138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68"/>
            <p:cNvSpPr/>
            <p:nvPr/>
          </p:nvSpPr>
          <p:spPr>
            <a:xfrm>
              <a:off x="683019" y="759206"/>
              <a:ext cx="505813" cy="132011"/>
            </a:xfrm>
            <a:custGeom>
              <a:avLst/>
              <a:gdLst/>
              <a:ahLst/>
              <a:cxnLst/>
              <a:rect l="l" t="t" r="r" b="b"/>
              <a:pathLst>
                <a:path w="10943" h="2856" fill="none" extrusionOk="0">
                  <a:moveTo>
                    <a:pt x="1" y="1697"/>
                  </a:moveTo>
                  <a:cubicBezTo>
                    <a:pt x="1" y="1697"/>
                    <a:pt x="5156" y="1"/>
                    <a:pt x="10942" y="285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68"/>
            <p:cNvSpPr/>
            <p:nvPr/>
          </p:nvSpPr>
          <p:spPr>
            <a:xfrm>
              <a:off x="1254369" y="1767353"/>
              <a:ext cx="228385" cy="543299"/>
            </a:xfrm>
            <a:custGeom>
              <a:avLst/>
              <a:gdLst/>
              <a:ahLst/>
              <a:cxnLst/>
              <a:rect l="l" t="t" r="r" b="b"/>
              <a:pathLst>
                <a:path w="4941" h="11754" extrusionOk="0">
                  <a:moveTo>
                    <a:pt x="4666" y="7222"/>
                  </a:moveTo>
                  <a:lnTo>
                    <a:pt x="3846" y="0"/>
                  </a:lnTo>
                  <a:cubicBezTo>
                    <a:pt x="3272" y="150"/>
                    <a:pt x="2403" y="269"/>
                    <a:pt x="1361" y="337"/>
                  </a:cubicBezTo>
                  <a:lnTo>
                    <a:pt x="2193" y="7667"/>
                  </a:lnTo>
                  <a:cubicBezTo>
                    <a:pt x="2393" y="9417"/>
                    <a:pt x="1456" y="11009"/>
                    <a:pt x="1" y="11754"/>
                  </a:cubicBezTo>
                  <a:lnTo>
                    <a:pt x="620" y="11754"/>
                  </a:lnTo>
                  <a:cubicBezTo>
                    <a:pt x="3052" y="11754"/>
                    <a:pt x="4941" y="9637"/>
                    <a:pt x="4666" y="722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68"/>
            <p:cNvSpPr/>
            <p:nvPr/>
          </p:nvSpPr>
          <p:spPr>
            <a:xfrm>
              <a:off x="969550" y="1801000"/>
              <a:ext cx="502213" cy="117624"/>
            </a:xfrm>
            <a:custGeom>
              <a:avLst/>
              <a:gdLst/>
              <a:ahLst/>
              <a:cxnLst/>
              <a:rect l="l" t="t" r="r" b="b"/>
              <a:pathLst>
                <a:path w="11814" h="2545" fill="none" extrusionOk="0">
                  <a:moveTo>
                    <a:pt x="0" y="35"/>
                  </a:moveTo>
                  <a:cubicBezTo>
                    <a:pt x="700" y="414"/>
                    <a:pt x="2" y="1561"/>
                    <a:pt x="951" y="1860"/>
                  </a:cubicBezTo>
                  <a:cubicBezTo>
                    <a:pt x="1381" y="1996"/>
                    <a:pt x="2231" y="825"/>
                    <a:pt x="2824" y="940"/>
                  </a:cubicBezTo>
                  <a:cubicBezTo>
                    <a:pt x="3302" y="1033"/>
                    <a:pt x="3639" y="2451"/>
                    <a:pt x="4210" y="2501"/>
                  </a:cubicBezTo>
                  <a:cubicBezTo>
                    <a:pt x="4707" y="2545"/>
                    <a:pt x="5289" y="1217"/>
                    <a:pt x="5851" y="1210"/>
                  </a:cubicBezTo>
                  <a:cubicBezTo>
                    <a:pt x="6355" y="1205"/>
                    <a:pt x="6966" y="2524"/>
                    <a:pt x="7519" y="2464"/>
                  </a:cubicBezTo>
                  <a:cubicBezTo>
                    <a:pt x="8024" y="2409"/>
                    <a:pt x="8339" y="992"/>
                    <a:pt x="8880" y="881"/>
                  </a:cubicBezTo>
                  <a:cubicBezTo>
                    <a:pt x="9381" y="778"/>
                    <a:pt x="10227" y="1960"/>
                    <a:pt x="10754" y="1801"/>
                  </a:cubicBezTo>
                  <a:cubicBezTo>
                    <a:pt x="11244" y="1654"/>
                    <a:pt x="11302" y="203"/>
                    <a:pt x="11813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68"/>
            <p:cNvSpPr/>
            <p:nvPr/>
          </p:nvSpPr>
          <p:spPr>
            <a:xfrm>
              <a:off x="959925" y="1963150"/>
              <a:ext cx="525693" cy="117676"/>
            </a:xfrm>
            <a:custGeom>
              <a:avLst/>
              <a:gdLst/>
              <a:ahLst/>
              <a:cxnLst/>
              <a:rect l="l" t="t" r="r" b="b"/>
              <a:pathLst>
                <a:path w="11814" h="2546" fill="none" extrusionOk="0">
                  <a:moveTo>
                    <a:pt x="0" y="35"/>
                  </a:moveTo>
                  <a:cubicBezTo>
                    <a:pt x="700" y="415"/>
                    <a:pt x="2" y="1561"/>
                    <a:pt x="951" y="1860"/>
                  </a:cubicBezTo>
                  <a:cubicBezTo>
                    <a:pt x="1381" y="1996"/>
                    <a:pt x="2231" y="825"/>
                    <a:pt x="2824" y="940"/>
                  </a:cubicBezTo>
                  <a:cubicBezTo>
                    <a:pt x="3302" y="1033"/>
                    <a:pt x="3639" y="2450"/>
                    <a:pt x="4210" y="2501"/>
                  </a:cubicBezTo>
                  <a:cubicBezTo>
                    <a:pt x="4707" y="2546"/>
                    <a:pt x="5289" y="1218"/>
                    <a:pt x="5851" y="1211"/>
                  </a:cubicBezTo>
                  <a:cubicBezTo>
                    <a:pt x="6355" y="1205"/>
                    <a:pt x="6966" y="2524"/>
                    <a:pt x="7519" y="2464"/>
                  </a:cubicBezTo>
                  <a:cubicBezTo>
                    <a:pt x="8024" y="2409"/>
                    <a:pt x="8339" y="993"/>
                    <a:pt x="8880" y="881"/>
                  </a:cubicBezTo>
                  <a:cubicBezTo>
                    <a:pt x="9381" y="778"/>
                    <a:pt x="10227" y="1960"/>
                    <a:pt x="10754" y="1802"/>
                  </a:cubicBezTo>
                  <a:cubicBezTo>
                    <a:pt x="11244" y="1654"/>
                    <a:pt x="11302" y="203"/>
                    <a:pt x="11813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68"/>
            <p:cNvSpPr/>
            <p:nvPr/>
          </p:nvSpPr>
          <p:spPr>
            <a:xfrm>
              <a:off x="940225" y="2125100"/>
              <a:ext cx="569515" cy="117874"/>
            </a:xfrm>
            <a:custGeom>
              <a:avLst/>
              <a:gdLst/>
              <a:ahLst/>
              <a:cxnLst/>
              <a:rect l="l" t="t" r="r" b="b"/>
              <a:pathLst>
                <a:path w="12488" h="2550" fill="none" extrusionOk="0">
                  <a:moveTo>
                    <a:pt x="1" y="33"/>
                  </a:moveTo>
                  <a:cubicBezTo>
                    <a:pt x="744" y="415"/>
                    <a:pt x="55" y="1569"/>
                    <a:pt x="1057" y="1869"/>
                  </a:cubicBezTo>
                  <a:cubicBezTo>
                    <a:pt x="1511" y="2005"/>
                    <a:pt x="2371" y="830"/>
                    <a:pt x="2997" y="945"/>
                  </a:cubicBezTo>
                  <a:cubicBezTo>
                    <a:pt x="3499" y="1038"/>
                    <a:pt x="3872" y="2455"/>
                    <a:pt x="4472" y="2506"/>
                  </a:cubicBezTo>
                  <a:cubicBezTo>
                    <a:pt x="4994" y="2549"/>
                    <a:pt x="5600" y="1222"/>
                    <a:pt x="6189" y="1215"/>
                  </a:cubicBezTo>
                  <a:cubicBezTo>
                    <a:pt x="6720" y="1210"/>
                    <a:pt x="7353" y="2529"/>
                    <a:pt x="7932" y="2469"/>
                  </a:cubicBezTo>
                  <a:cubicBezTo>
                    <a:pt x="8464" y="2414"/>
                    <a:pt x="8816" y="996"/>
                    <a:pt x="9385" y="885"/>
                  </a:cubicBezTo>
                  <a:cubicBezTo>
                    <a:pt x="9911" y="783"/>
                    <a:pt x="10769" y="1968"/>
                    <a:pt x="11324" y="1810"/>
                  </a:cubicBezTo>
                  <a:cubicBezTo>
                    <a:pt x="11842" y="1662"/>
                    <a:pt x="11947" y="203"/>
                    <a:pt x="12487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68"/>
            <p:cNvSpPr/>
            <p:nvPr/>
          </p:nvSpPr>
          <p:spPr>
            <a:xfrm>
              <a:off x="926840" y="1747847"/>
              <a:ext cx="592434" cy="562805"/>
            </a:xfrm>
            <a:custGeom>
              <a:avLst/>
              <a:gdLst/>
              <a:ahLst/>
              <a:cxnLst/>
              <a:rect l="l" t="t" r="r" b="b"/>
              <a:pathLst>
                <a:path w="12817" h="12176" fill="none" extrusionOk="0">
                  <a:moveTo>
                    <a:pt x="12542" y="7644"/>
                  </a:moveTo>
                  <a:lnTo>
                    <a:pt x="11674" y="1"/>
                  </a:lnTo>
                  <a:cubicBezTo>
                    <a:pt x="11674" y="456"/>
                    <a:pt x="9316" y="824"/>
                    <a:pt x="6408" y="824"/>
                  </a:cubicBezTo>
                  <a:cubicBezTo>
                    <a:pt x="3501" y="824"/>
                    <a:pt x="1143" y="456"/>
                    <a:pt x="1143" y="1"/>
                  </a:cubicBezTo>
                  <a:lnTo>
                    <a:pt x="275" y="7644"/>
                  </a:lnTo>
                  <a:cubicBezTo>
                    <a:pt x="1" y="10059"/>
                    <a:pt x="1890" y="12176"/>
                    <a:pt x="4321" y="12176"/>
                  </a:cubicBezTo>
                  <a:lnTo>
                    <a:pt x="8496" y="12176"/>
                  </a:lnTo>
                  <a:cubicBezTo>
                    <a:pt x="10926" y="12176"/>
                    <a:pt x="12816" y="10059"/>
                    <a:pt x="12542" y="76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68"/>
            <p:cNvSpPr/>
            <p:nvPr/>
          </p:nvSpPr>
          <p:spPr>
            <a:xfrm>
              <a:off x="1262457" y="1182692"/>
              <a:ext cx="478033" cy="190021"/>
            </a:xfrm>
            <a:custGeom>
              <a:avLst/>
              <a:gdLst/>
              <a:ahLst/>
              <a:cxnLst/>
              <a:rect l="l" t="t" r="r" b="b"/>
              <a:pathLst>
                <a:path w="10342" h="4111" extrusionOk="0">
                  <a:moveTo>
                    <a:pt x="425" y="1816"/>
                  </a:moveTo>
                  <a:cubicBezTo>
                    <a:pt x="1" y="2379"/>
                    <a:pt x="1306" y="2900"/>
                    <a:pt x="2092" y="3160"/>
                  </a:cubicBezTo>
                  <a:cubicBezTo>
                    <a:pt x="4968" y="4111"/>
                    <a:pt x="8852" y="3705"/>
                    <a:pt x="9277" y="3667"/>
                  </a:cubicBezTo>
                  <a:cubicBezTo>
                    <a:pt x="9703" y="3630"/>
                    <a:pt x="10342" y="3842"/>
                    <a:pt x="10342" y="3842"/>
                  </a:cubicBezTo>
                  <a:cubicBezTo>
                    <a:pt x="9001" y="818"/>
                    <a:pt x="4751" y="0"/>
                    <a:pt x="2667" y="235"/>
                  </a:cubicBezTo>
                  <a:cubicBezTo>
                    <a:pt x="2184" y="290"/>
                    <a:pt x="1770" y="438"/>
                    <a:pt x="1949" y="717"/>
                  </a:cubicBezTo>
                  <a:cubicBezTo>
                    <a:pt x="2061" y="893"/>
                    <a:pt x="2385" y="1002"/>
                    <a:pt x="2516" y="1156"/>
                  </a:cubicBezTo>
                  <a:cubicBezTo>
                    <a:pt x="2146" y="1253"/>
                    <a:pt x="1710" y="1282"/>
                    <a:pt x="1332" y="1373"/>
                  </a:cubicBezTo>
                  <a:cubicBezTo>
                    <a:pt x="1276" y="1386"/>
                    <a:pt x="1221" y="1399"/>
                    <a:pt x="1166" y="1415"/>
                  </a:cubicBezTo>
                  <a:cubicBezTo>
                    <a:pt x="843" y="1508"/>
                    <a:pt x="558" y="1640"/>
                    <a:pt x="425" y="1816"/>
                  </a:cubicBezTo>
                  <a:close/>
                  <a:moveTo>
                    <a:pt x="6863" y="1843"/>
                  </a:moveTo>
                  <a:cubicBezTo>
                    <a:pt x="6871" y="1771"/>
                    <a:pt x="7071" y="1719"/>
                    <a:pt x="7312" y="1725"/>
                  </a:cubicBezTo>
                  <a:cubicBezTo>
                    <a:pt x="7554" y="1733"/>
                    <a:pt x="7744" y="1797"/>
                    <a:pt x="7737" y="1870"/>
                  </a:cubicBezTo>
                  <a:cubicBezTo>
                    <a:pt x="7729" y="1942"/>
                    <a:pt x="7528" y="1994"/>
                    <a:pt x="7288" y="1986"/>
                  </a:cubicBezTo>
                  <a:cubicBezTo>
                    <a:pt x="7047" y="1980"/>
                    <a:pt x="6856" y="1915"/>
                    <a:pt x="6863" y="1843"/>
                  </a:cubicBezTo>
                  <a:close/>
                  <a:moveTo>
                    <a:pt x="5604" y="1207"/>
                  </a:moveTo>
                  <a:cubicBezTo>
                    <a:pt x="5674" y="1111"/>
                    <a:pt x="6106" y="1109"/>
                    <a:pt x="6566" y="1202"/>
                  </a:cubicBezTo>
                  <a:cubicBezTo>
                    <a:pt x="7028" y="1296"/>
                    <a:pt x="7345" y="1449"/>
                    <a:pt x="7274" y="1544"/>
                  </a:cubicBezTo>
                  <a:cubicBezTo>
                    <a:pt x="7204" y="1639"/>
                    <a:pt x="6772" y="1641"/>
                    <a:pt x="6311" y="1547"/>
                  </a:cubicBezTo>
                  <a:cubicBezTo>
                    <a:pt x="5849" y="1454"/>
                    <a:pt x="5533" y="1302"/>
                    <a:pt x="5604" y="1207"/>
                  </a:cubicBezTo>
                  <a:close/>
                  <a:moveTo>
                    <a:pt x="3273" y="2565"/>
                  </a:moveTo>
                  <a:cubicBezTo>
                    <a:pt x="3177" y="2422"/>
                    <a:pt x="3228" y="2283"/>
                    <a:pt x="3388" y="2255"/>
                  </a:cubicBezTo>
                  <a:cubicBezTo>
                    <a:pt x="3548" y="2227"/>
                    <a:pt x="3754" y="2320"/>
                    <a:pt x="3850" y="2463"/>
                  </a:cubicBezTo>
                  <a:cubicBezTo>
                    <a:pt x="3947" y="2606"/>
                    <a:pt x="3896" y="2745"/>
                    <a:pt x="3737" y="2773"/>
                  </a:cubicBezTo>
                  <a:cubicBezTo>
                    <a:pt x="3577" y="2801"/>
                    <a:pt x="3370" y="2708"/>
                    <a:pt x="3273" y="256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189007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68"/>
            <p:cNvSpPr/>
            <p:nvPr/>
          </p:nvSpPr>
          <p:spPr>
            <a:xfrm>
              <a:off x="1262457" y="1182692"/>
              <a:ext cx="478033" cy="190021"/>
            </a:xfrm>
            <a:custGeom>
              <a:avLst/>
              <a:gdLst/>
              <a:ahLst/>
              <a:cxnLst/>
              <a:rect l="l" t="t" r="r" b="b"/>
              <a:pathLst>
                <a:path w="10342" h="4111" fill="none" extrusionOk="0">
                  <a:moveTo>
                    <a:pt x="425" y="1816"/>
                  </a:moveTo>
                  <a:cubicBezTo>
                    <a:pt x="1" y="2379"/>
                    <a:pt x="1306" y="2900"/>
                    <a:pt x="2092" y="3160"/>
                  </a:cubicBezTo>
                  <a:cubicBezTo>
                    <a:pt x="4968" y="4111"/>
                    <a:pt x="8852" y="3705"/>
                    <a:pt x="9277" y="3667"/>
                  </a:cubicBezTo>
                  <a:cubicBezTo>
                    <a:pt x="9703" y="3630"/>
                    <a:pt x="10342" y="3842"/>
                    <a:pt x="10342" y="3842"/>
                  </a:cubicBezTo>
                  <a:cubicBezTo>
                    <a:pt x="9001" y="818"/>
                    <a:pt x="4751" y="0"/>
                    <a:pt x="2667" y="235"/>
                  </a:cubicBezTo>
                  <a:cubicBezTo>
                    <a:pt x="2184" y="290"/>
                    <a:pt x="1770" y="438"/>
                    <a:pt x="1949" y="717"/>
                  </a:cubicBezTo>
                  <a:cubicBezTo>
                    <a:pt x="2061" y="893"/>
                    <a:pt x="2385" y="1002"/>
                    <a:pt x="2516" y="1156"/>
                  </a:cubicBezTo>
                  <a:cubicBezTo>
                    <a:pt x="2146" y="1253"/>
                    <a:pt x="1710" y="1282"/>
                    <a:pt x="1332" y="1373"/>
                  </a:cubicBezTo>
                  <a:cubicBezTo>
                    <a:pt x="1276" y="1386"/>
                    <a:pt x="1221" y="1399"/>
                    <a:pt x="1166" y="1415"/>
                  </a:cubicBezTo>
                  <a:cubicBezTo>
                    <a:pt x="843" y="1508"/>
                    <a:pt x="558" y="1640"/>
                    <a:pt x="425" y="1816"/>
                  </a:cubicBezTo>
                  <a:close/>
                  <a:moveTo>
                    <a:pt x="6863" y="1843"/>
                  </a:moveTo>
                  <a:cubicBezTo>
                    <a:pt x="6871" y="1771"/>
                    <a:pt x="7071" y="1719"/>
                    <a:pt x="7312" y="1725"/>
                  </a:cubicBezTo>
                  <a:cubicBezTo>
                    <a:pt x="7554" y="1733"/>
                    <a:pt x="7744" y="1797"/>
                    <a:pt x="7737" y="1870"/>
                  </a:cubicBezTo>
                  <a:cubicBezTo>
                    <a:pt x="7729" y="1942"/>
                    <a:pt x="7528" y="1994"/>
                    <a:pt x="7288" y="1986"/>
                  </a:cubicBezTo>
                  <a:cubicBezTo>
                    <a:pt x="7047" y="1980"/>
                    <a:pt x="6856" y="1915"/>
                    <a:pt x="6863" y="1843"/>
                  </a:cubicBezTo>
                  <a:close/>
                  <a:moveTo>
                    <a:pt x="5604" y="1207"/>
                  </a:moveTo>
                  <a:cubicBezTo>
                    <a:pt x="5674" y="1111"/>
                    <a:pt x="6106" y="1109"/>
                    <a:pt x="6566" y="1202"/>
                  </a:cubicBezTo>
                  <a:cubicBezTo>
                    <a:pt x="7028" y="1296"/>
                    <a:pt x="7345" y="1449"/>
                    <a:pt x="7274" y="1544"/>
                  </a:cubicBezTo>
                  <a:cubicBezTo>
                    <a:pt x="7204" y="1639"/>
                    <a:pt x="6772" y="1641"/>
                    <a:pt x="6311" y="1547"/>
                  </a:cubicBezTo>
                  <a:cubicBezTo>
                    <a:pt x="5849" y="1454"/>
                    <a:pt x="5533" y="1302"/>
                    <a:pt x="5604" y="1207"/>
                  </a:cubicBezTo>
                  <a:close/>
                  <a:moveTo>
                    <a:pt x="3273" y="2565"/>
                  </a:moveTo>
                  <a:cubicBezTo>
                    <a:pt x="3177" y="2422"/>
                    <a:pt x="3228" y="2283"/>
                    <a:pt x="3388" y="2255"/>
                  </a:cubicBezTo>
                  <a:cubicBezTo>
                    <a:pt x="3548" y="2227"/>
                    <a:pt x="3754" y="2320"/>
                    <a:pt x="3850" y="2463"/>
                  </a:cubicBezTo>
                  <a:cubicBezTo>
                    <a:pt x="3947" y="2606"/>
                    <a:pt x="3896" y="2745"/>
                    <a:pt x="3737" y="2773"/>
                  </a:cubicBezTo>
                  <a:cubicBezTo>
                    <a:pt x="3577" y="2801"/>
                    <a:pt x="3370" y="2708"/>
                    <a:pt x="3273" y="256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68"/>
            <p:cNvSpPr/>
            <p:nvPr/>
          </p:nvSpPr>
          <p:spPr>
            <a:xfrm>
              <a:off x="1378706" y="1236124"/>
              <a:ext cx="361784" cy="124154"/>
            </a:xfrm>
            <a:custGeom>
              <a:avLst/>
              <a:gdLst/>
              <a:ahLst/>
              <a:cxnLst/>
              <a:rect l="l" t="t" r="r" b="b"/>
              <a:pathLst>
                <a:path w="7827" h="2686" fill="none" extrusionOk="0">
                  <a:moveTo>
                    <a:pt x="1" y="0"/>
                  </a:moveTo>
                  <a:cubicBezTo>
                    <a:pt x="1" y="0"/>
                    <a:pt x="7236" y="1616"/>
                    <a:pt x="7827" y="268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68"/>
            <p:cNvSpPr/>
            <p:nvPr/>
          </p:nvSpPr>
          <p:spPr>
            <a:xfrm>
              <a:off x="1280761" y="837876"/>
              <a:ext cx="379579" cy="300400"/>
            </a:xfrm>
            <a:custGeom>
              <a:avLst/>
              <a:gdLst/>
              <a:ahLst/>
              <a:cxnLst/>
              <a:rect l="l" t="t" r="r" b="b"/>
              <a:pathLst>
                <a:path w="8212" h="6499" fill="none" extrusionOk="0">
                  <a:moveTo>
                    <a:pt x="2048" y="6054"/>
                  </a:moveTo>
                  <a:cubicBezTo>
                    <a:pt x="2865" y="6499"/>
                    <a:pt x="4098" y="5776"/>
                    <a:pt x="4754" y="5325"/>
                  </a:cubicBezTo>
                  <a:cubicBezTo>
                    <a:pt x="7148" y="3673"/>
                    <a:pt x="7564" y="959"/>
                    <a:pt x="7622" y="663"/>
                  </a:cubicBezTo>
                  <a:cubicBezTo>
                    <a:pt x="7679" y="367"/>
                    <a:pt x="8211" y="1"/>
                    <a:pt x="8211" y="1"/>
                  </a:cubicBezTo>
                  <a:cubicBezTo>
                    <a:pt x="2798" y="26"/>
                    <a:pt x="240" y="2635"/>
                    <a:pt x="46" y="4098"/>
                  </a:cubicBezTo>
                  <a:cubicBezTo>
                    <a:pt x="0" y="4436"/>
                    <a:pt x="131" y="4757"/>
                    <a:pt x="646" y="4717"/>
                  </a:cubicBezTo>
                  <a:cubicBezTo>
                    <a:pt x="972" y="4693"/>
                    <a:pt x="1242" y="4507"/>
                    <a:pt x="1536" y="4464"/>
                  </a:cubicBezTo>
                  <a:cubicBezTo>
                    <a:pt x="1593" y="4739"/>
                    <a:pt x="1518" y="5039"/>
                    <a:pt x="1563" y="5319"/>
                  </a:cubicBezTo>
                  <a:cubicBezTo>
                    <a:pt x="1570" y="5361"/>
                    <a:pt x="1578" y="5401"/>
                    <a:pt x="1589" y="5442"/>
                  </a:cubicBezTo>
                  <a:cubicBezTo>
                    <a:pt x="1652" y="5684"/>
                    <a:pt x="1792" y="5914"/>
                    <a:pt x="2048" y="60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5" name="Google Shape;3455;p68"/>
          <p:cNvGrpSpPr/>
          <p:nvPr/>
        </p:nvGrpSpPr>
        <p:grpSpPr>
          <a:xfrm>
            <a:off x="4321187" y="3723823"/>
            <a:ext cx="509899" cy="986196"/>
            <a:chOff x="3098350" y="1329946"/>
            <a:chExt cx="509899" cy="986196"/>
          </a:xfrm>
        </p:grpSpPr>
        <p:sp>
          <p:nvSpPr>
            <p:cNvPr id="3456" name="Google Shape;3456;p68"/>
            <p:cNvSpPr/>
            <p:nvPr/>
          </p:nvSpPr>
          <p:spPr>
            <a:xfrm>
              <a:off x="3098350" y="2198547"/>
              <a:ext cx="373760" cy="117594"/>
            </a:xfrm>
            <a:custGeom>
              <a:avLst/>
              <a:gdLst/>
              <a:ahLst/>
              <a:cxnLst/>
              <a:rect l="l" t="t" r="r" b="b"/>
              <a:pathLst>
                <a:path w="8766" h="2758" extrusionOk="0">
                  <a:moveTo>
                    <a:pt x="5762" y="1"/>
                  </a:moveTo>
                  <a:cubicBezTo>
                    <a:pt x="5184" y="1"/>
                    <a:pt x="4582" y="49"/>
                    <a:pt x="4022" y="157"/>
                  </a:cubicBezTo>
                  <a:cubicBezTo>
                    <a:pt x="2030" y="542"/>
                    <a:pt x="83" y="1097"/>
                    <a:pt x="43" y="1692"/>
                  </a:cubicBezTo>
                  <a:cubicBezTo>
                    <a:pt x="0" y="2318"/>
                    <a:pt x="1475" y="2757"/>
                    <a:pt x="3229" y="2757"/>
                  </a:cubicBezTo>
                  <a:cubicBezTo>
                    <a:pt x="4262" y="2757"/>
                    <a:pt x="5392" y="2605"/>
                    <a:pt x="6367" y="2249"/>
                  </a:cubicBezTo>
                  <a:cubicBezTo>
                    <a:pt x="8272" y="1552"/>
                    <a:pt x="8766" y="1323"/>
                    <a:pt x="8653" y="736"/>
                  </a:cubicBezTo>
                  <a:cubicBezTo>
                    <a:pt x="8571" y="315"/>
                    <a:pt x="7243" y="1"/>
                    <a:pt x="5762" y="1"/>
                  </a:cubicBez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68"/>
            <p:cNvSpPr/>
            <p:nvPr/>
          </p:nvSpPr>
          <p:spPr>
            <a:xfrm>
              <a:off x="3115959" y="1817713"/>
              <a:ext cx="413967" cy="76705"/>
            </a:xfrm>
            <a:custGeom>
              <a:avLst/>
              <a:gdLst/>
              <a:ahLst/>
              <a:cxnLst/>
              <a:rect l="l" t="t" r="r" b="b"/>
              <a:pathLst>
                <a:path w="9709" h="1799" extrusionOk="0">
                  <a:moveTo>
                    <a:pt x="4855" y="0"/>
                  </a:moveTo>
                  <a:cubicBezTo>
                    <a:pt x="2174" y="0"/>
                    <a:pt x="1" y="403"/>
                    <a:pt x="1" y="899"/>
                  </a:cubicBezTo>
                  <a:cubicBezTo>
                    <a:pt x="1" y="1395"/>
                    <a:pt x="2174" y="1799"/>
                    <a:pt x="4855" y="1799"/>
                  </a:cubicBezTo>
                  <a:cubicBezTo>
                    <a:pt x="7535" y="1799"/>
                    <a:pt x="9709" y="1395"/>
                    <a:pt x="9709" y="899"/>
                  </a:cubicBezTo>
                  <a:cubicBezTo>
                    <a:pt x="9709" y="403"/>
                    <a:pt x="7535" y="0"/>
                    <a:pt x="485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68"/>
            <p:cNvSpPr/>
            <p:nvPr/>
          </p:nvSpPr>
          <p:spPr>
            <a:xfrm>
              <a:off x="3147937" y="1344655"/>
              <a:ext cx="294327" cy="337177"/>
            </a:xfrm>
            <a:custGeom>
              <a:avLst/>
              <a:gdLst/>
              <a:ahLst/>
              <a:cxnLst/>
              <a:rect l="l" t="t" r="r" b="b"/>
              <a:pathLst>
                <a:path w="6903" h="7908" extrusionOk="0">
                  <a:moveTo>
                    <a:pt x="4120" y="1"/>
                  </a:moveTo>
                  <a:cubicBezTo>
                    <a:pt x="3233" y="1"/>
                    <a:pt x="2167" y="415"/>
                    <a:pt x="1608" y="1152"/>
                  </a:cubicBezTo>
                  <a:cubicBezTo>
                    <a:pt x="0" y="3277"/>
                    <a:pt x="2764" y="7870"/>
                    <a:pt x="3859" y="7906"/>
                  </a:cubicBezTo>
                  <a:lnTo>
                    <a:pt x="3859" y="7907"/>
                  </a:lnTo>
                  <a:cubicBezTo>
                    <a:pt x="3863" y="7907"/>
                    <a:pt x="3868" y="7907"/>
                    <a:pt x="3872" y="7907"/>
                  </a:cubicBezTo>
                  <a:cubicBezTo>
                    <a:pt x="4380" y="7907"/>
                    <a:pt x="5941" y="7044"/>
                    <a:pt x="6461" y="4499"/>
                  </a:cubicBezTo>
                  <a:cubicBezTo>
                    <a:pt x="6903" y="2341"/>
                    <a:pt x="5790" y="824"/>
                    <a:pt x="5267" y="354"/>
                  </a:cubicBezTo>
                  <a:cubicBezTo>
                    <a:pt x="5000" y="114"/>
                    <a:pt x="4584" y="1"/>
                    <a:pt x="412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68"/>
            <p:cNvSpPr/>
            <p:nvPr/>
          </p:nvSpPr>
          <p:spPr>
            <a:xfrm>
              <a:off x="3205284" y="1329946"/>
              <a:ext cx="236979" cy="300168"/>
            </a:xfrm>
            <a:custGeom>
              <a:avLst/>
              <a:gdLst/>
              <a:ahLst/>
              <a:cxnLst/>
              <a:rect l="l" t="t" r="r" b="b"/>
              <a:pathLst>
                <a:path w="5558" h="7040" extrusionOk="0">
                  <a:moveTo>
                    <a:pt x="3922" y="699"/>
                  </a:moveTo>
                  <a:cubicBezTo>
                    <a:pt x="3144" y="0"/>
                    <a:pt x="1114" y="372"/>
                    <a:pt x="263" y="1497"/>
                  </a:cubicBezTo>
                  <a:cubicBezTo>
                    <a:pt x="156" y="1638"/>
                    <a:pt x="70" y="1791"/>
                    <a:pt x="1" y="1952"/>
                  </a:cubicBezTo>
                  <a:cubicBezTo>
                    <a:pt x="885" y="889"/>
                    <a:pt x="2834" y="548"/>
                    <a:pt x="3594" y="1230"/>
                  </a:cubicBezTo>
                  <a:cubicBezTo>
                    <a:pt x="4117" y="1700"/>
                    <a:pt x="5228" y="3217"/>
                    <a:pt x="4787" y="5376"/>
                  </a:cubicBezTo>
                  <a:cubicBezTo>
                    <a:pt x="4651" y="6041"/>
                    <a:pt x="4443" y="6589"/>
                    <a:pt x="4202" y="7040"/>
                  </a:cubicBezTo>
                  <a:cubicBezTo>
                    <a:pt x="4580" y="6515"/>
                    <a:pt x="4921" y="5798"/>
                    <a:pt x="5116" y="4844"/>
                  </a:cubicBezTo>
                  <a:cubicBezTo>
                    <a:pt x="5558" y="2686"/>
                    <a:pt x="4445" y="1169"/>
                    <a:pt x="3923" y="69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68"/>
            <p:cNvSpPr/>
            <p:nvPr/>
          </p:nvSpPr>
          <p:spPr>
            <a:xfrm>
              <a:off x="3147937" y="1329946"/>
              <a:ext cx="294327" cy="352527"/>
            </a:xfrm>
            <a:custGeom>
              <a:avLst/>
              <a:gdLst/>
              <a:ahLst/>
              <a:cxnLst/>
              <a:rect l="l" t="t" r="r" b="b"/>
              <a:pathLst>
                <a:path w="6903" h="8268" fill="none" extrusionOk="0">
                  <a:moveTo>
                    <a:pt x="3859" y="8251"/>
                  </a:moveTo>
                  <a:cubicBezTo>
                    <a:pt x="2764" y="8215"/>
                    <a:pt x="0" y="3622"/>
                    <a:pt x="1608" y="1497"/>
                  </a:cubicBezTo>
                  <a:cubicBezTo>
                    <a:pt x="2459" y="373"/>
                    <a:pt x="4489" y="0"/>
                    <a:pt x="5267" y="699"/>
                  </a:cubicBezTo>
                  <a:cubicBezTo>
                    <a:pt x="5790" y="1169"/>
                    <a:pt x="6903" y="2686"/>
                    <a:pt x="6461" y="4844"/>
                  </a:cubicBezTo>
                  <a:cubicBezTo>
                    <a:pt x="5936" y="7412"/>
                    <a:pt x="4352" y="8268"/>
                    <a:pt x="3859" y="82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68"/>
            <p:cNvSpPr/>
            <p:nvPr/>
          </p:nvSpPr>
          <p:spPr>
            <a:xfrm>
              <a:off x="3238498" y="1565600"/>
              <a:ext cx="12109" cy="10105"/>
            </a:xfrm>
            <a:custGeom>
              <a:avLst/>
              <a:gdLst/>
              <a:ahLst/>
              <a:cxnLst/>
              <a:rect l="l" t="t" r="r" b="b"/>
              <a:pathLst>
                <a:path w="284" h="237" extrusionOk="0">
                  <a:moveTo>
                    <a:pt x="119" y="1"/>
                  </a:moveTo>
                  <a:cubicBezTo>
                    <a:pt x="83" y="1"/>
                    <a:pt x="49" y="17"/>
                    <a:pt x="31" y="48"/>
                  </a:cubicBezTo>
                  <a:cubicBezTo>
                    <a:pt x="0" y="100"/>
                    <a:pt x="25" y="174"/>
                    <a:pt x="87" y="213"/>
                  </a:cubicBezTo>
                  <a:cubicBezTo>
                    <a:pt x="112" y="229"/>
                    <a:pt x="139" y="237"/>
                    <a:pt x="165" y="237"/>
                  </a:cubicBezTo>
                  <a:cubicBezTo>
                    <a:pt x="202" y="237"/>
                    <a:pt x="235" y="221"/>
                    <a:pt x="252" y="191"/>
                  </a:cubicBezTo>
                  <a:cubicBezTo>
                    <a:pt x="284" y="138"/>
                    <a:pt x="258" y="64"/>
                    <a:pt x="198" y="25"/>
                  </a:cubicBezTo>
                  <a:cubicBezTo>
                    <a:pt x="172" y="9"/>
                    <a:pt x="145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68"/>
            <p:cNvSpPr/>
            <p:nvPr/>
          </p:nvSpPr>
          <p:spPr>
            <a:xfrm>
              <a:off x="3260030" y="1542065"/>
              <a:ext cx="12152" cy="10105"/>
            </a:xfrm>
            <a:custGeom>
              <a:avLst/>
              <a:gdLst/>
              <a:ahLst/>
              <a:cxnLst/>
              <a:rect l="l" t="t" r="r" b="b"/>
              <a:pathLst>
                <a:path w="285" h="237" extrusionOk="0">
                  <a:moveTo>
                    <a:pt x="119" y="0"/>
                  </a:moveTo>
                  <a:cubicBezTo>
                    <a:pt x="83" y="0"/>
                    <a:pt x="49" y="16"/>
                    <a:pt x="31" y="47"/>
                  </a:cubicBezTo>
                  <a:cubicBezTo>
                    <a:pt x="1" y="99"/>
                    <a:pt x="25" y="173"/>
                    <a:pt x="87" y="213"/>
                  </a:cubicBezTo>
                  <a:cubicBezTo>
                    <a:pt x="111" y="229"/>
                    <a:pt x="138" y="236"/>
                    <a:pt x="164" y="236"/>
                  </a:cubicBezTo>
                  <a:cubicBezTo>
                    <a:pt x="201" y="236"/>
                    <a:pt x="235" y="220"/>
                    <a:pt x="253" y="189"/>
                  </a:cubicBezTo>
                  <a:cubicBezTo>
                    <a:pt x="284" y="138"/>
                    <a:pt x="258" y="64"/>
                    <a:pt x="198" y="24"/>
                  </a:cubicBezTo>
                  <a:cubicBezTo>
                    <a:pt x="172" y="8"/>
                    <a:pt x="145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68"/>
            <p:cNvSpPr/>
            <p:nvPr/>
          </p:nvSpPr>
          <p:spPr>
            <a:xfrm>
              <a:off x="3310128" y="1603846"/>
              <a:ext cx="12152" cy="10105"/>
            </a:xfrm>
            <a:custGeom>
              <a:avLst/>
              <a:gdLst/>
              <a:ahLst/>
              <a:cxnLst/>
              <a:rect l="l" t="t" r="r" b="b"/>
              <a:pathLst>
                <a:path w="285" h="237" extrusionOk="0">
                  <a:moveTo>
                    <a:pt x="120" y="0"/>
                  </a:moveTo>
                  <a:cubicBezTo>
                    <a:pt x="83" y="0"/>
                    <a:pt x="50" y="16"/>
                    <a:pt x="31" y="48"/>
                  </a:cubicBezTo>
                  <a:cubicBezTo>
                    <a:pt x="1" y="99"/>
                    <a:pt x="26" y="173"/>
                    <a:pt x="87" y="212"/>
                  </a:cubicBezTo>
                  <a:cubicBezTo>
                    <a:pt x="112" y="228"/>
                    <a:pt x="139" y="236"/>
                    <a:pt x="165" y="236"/>
                  </a:cubicBezTo>
                  <a:cubicBezTo>
                    <a:pt x="202" y="236"/>
                    <a:pt x="235" y="220"/>
                    <a:pt x="253" y="189"/>
                  </a:cubicBezTo>
                  <a:cubicBezTo>
                    <a:pt x="284" y="137"/>
                    <a:pt x="259" y="63"/>
                    <a:pt x="198" y="24"/>
                  </a:cubicBezTo>
                  <a:cubicBezTo>
                    <a:pt x="173" y="8"/>
                    <a:pt x="146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68"/>
            <p:cNvSpPr/>
            <p:nvPr/>
          </p:nvSpPr>
          <p:spPr>
            <a:xfrm>
              <a:off x="3315287" y="1546584"/>
              <a:ext cx="12152" cy="10105"/>
            </a:xfrm>
            <a:custGeom>
              <a:avLst/>
              <a:gdLst/>
              <a:ahLst/>
              <a:cxnLst/>
              <a:rect l="l" t="t" r="r" b="b"/>
              <a:pathLst>
                <a:path w="285" h="237" extrusionOk="0">
                  <a:moveTo>
                    <a:pt x="120" y="1"/>
                  </a:moveTo>
                  <a:cubicBezTo>
                    <a:pt x="83" y="1"/>
                    <a:pt x="50" y="17"/>
                    <a:pt x="31" y="47"/>
                  </a:cubicBezTo>
                  <a:cubicBezTo>
                    <a:pt x="1" y="100"/>
                    <a:pt x="26" y="174"/>
                    <a:pt x="87" y="213"/>
                  </a:cubicBezTo>
                  <a:cubicBezTo>
                    <a:pt x="112" y="229"/>
                    <a:pt x="139" y="237"/>
                    <a:pt x="164" y="237"/>
                  </a:cubicBezTo>
                  <a:cubicBezTo>
                    <a:pt x="202" y="237"/>
                    <a:pt x="235" y="220"/>
                    <a:pt x="254" y="190"/>
                  </a:cubicBezTo>
                  <a:cubicBezTo>
                    <a:pt x="284" y="138"/>
                    <a:pt x="260" y="64"/>
                    <a:pt x="198" y="25"/>
                  </a:cubicBezTo>
                  <a:cubicBezTo>
                    <a:pt x="173" y="9"/>
                    <a:pt x="145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68"/>
            <p:cNvSpPr/>
            <p:nvPr/>
          </p:nvSpPr>
          <p:spPr>
            <a:xfrm>
              <a:off x="3336606" y="1480071"/>
              <a:ext cx="12066" cy="10105"/>
            </a:xfrm>
            <a:custGeom>
              <a:avLst/>
              <a:gdLst/>
              <a:ahLst/>
              <a:cxnLst/>
              <a:rect l="l" t="t" r="r" b="b"/>
              <a:pathLst>
                <a:path w="283" h="237" extrusionOk="0">
                  <a:moveTo>
                    <a:pt x="120" y="1"/>
                  </a:moveTo>
                  <a:cubicBezTo>
                    <a:pt x="83" y="1"/>
                    <a:pt x="49" y="17"/>
                    <a:pt x="31" y="48"/>
                  </a:cubicBezTo>
                  <a:cubicBezTo>
                    <a:pt x="1" y="99"/>
                    <a:pt x="25" y="173"/>
                    <a:pt x="87" y="212"/>
                  </a:cubicBezTo>
                  <a:cubicBezTo>
                    <a:pt x="112" y="229"/>
                    <a:pt x="139" y="236"/>
                    <a:pt x="165" y="236"/>
                  </a:cubicBezTo>
                  <a:cubicBezTo>
                    <a:pt x="201" y="236"/>
                    <a:pt x="235" y="220"/>
                    <a:pt x="253" y="190"/>
                  </a:cubicBezTo>
                  <a:cubicBezTo>
                    <a:pt x="283" y="137"/>
                    <a:pt x="258" y="63"/>
                    <a:pt x="197" y="24"/>
                  </a:cubicBezTo>
                  <a:cubicBezTo>
                    <a:pt x="172" y="8"/>
                    <a:pt x="145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68"/>
            <p:cNvSpPr/>
            <p:nvPr/>
          </p:nvSpPr>
          <p:spPr>
            <a:xfrm>
              <a:off x="3354769" y="1532898"/>
              <a:ext cx="12109" cy="10105"/>
            </a:xfrm>
            <a:custGeom>
              <a:avLst/>
              <a:gdLst/>
              <a:ahLst/>
              <a:cxnLst/>
              <a:rect l="l" t="t" r="r" b="b"/>
              <a:pathLst>
                <a:path w="284" h="237" extrusionOk="0">
                  <a:moveTo>
                    <a:pt x="120" y="1"/>
                  </a:moveTo>
                  <a:cubicBezTo>
                    <a:pt x="83" y="1"/>
                    <a:pt x="49" y="17"/>
                    <a:pt x="31" y="48"/>
                  </a:cubicBezTo>
                  <a:cubicBezTo>
                    <a:pt x="0" y="99"/>
                    <a:pt x="25" y="173"/>
                    <a:pt x="87" y="213"/>
                  </a:cubicBezTo>
                  <a:cubicBezTo>
                    <a:pt x="112" y="229"/>
                    <a:pt x="139" y="236"/>
                    <a:pt x="165" y="236"/>
                  </a:cubicBezTo>
                  <a:cubicBezTo>
                    <a:pt x="202" y="236"/>
                    <a:pt x="235" y="220"/>
                    <a:pt x="254" y="190"/>
                  </a:cubicBezTo>
                  <a:cubicBezTo>
                    <a:pt x="284" y="137"/>
                    <a:pt x="259" y="64"/>
                    <a:pt x="197" y="24"/>
                  </a:cubicBezTo>
                  <a:cubicBezTo>
                    <a:pt x="173" y="8"/>
                    <a:pt x="146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68"/>
            <p:cNvSpPr/>
            <p:nvPr/>
          </p:nvSpPr>
          <p:spPr>
            <a:xfrm>
              <a:off x="3348715" y="1423832"/>
              <a:ext cx="12066" cy="10105"/>
            </a:xfrm>
            <a:custGeom>
              <a:avLst/>
              <a:gdLst/>
              <a:ahLst/>
              <a:cxnLst/>
              <a:rect l="l" t="t" r="r" b="b"/>
              <a:pathLst>
                <a:path w="283" h="237" extrusionOk="0">
                  <a:moveTo>
                    <a:pt x="119" y="1"/>
                  </a:moveTo>
                  <a:cubicBezTo>
                    <a:pt x="82" y="1"/>
                    <a:pt x="48" y="17"/>
                    <a:pt x="30" y="48"/>
                  </a:cubicBezTo>
                  <a:cubicBezTo>
                    <a:pt x="0" y="100"/>
                    <a:pt x="25" y="174"/>
                    <a:pt x="86" y="213"/>
                  </a:cubicBezTo>
                  <a:cubicBezTo>
                    <a:pt x="111" y="229"/>
                    <a:pt x="138" y="237"/>
                    <a:pt x="164" y="237"/>
                  </a:cubicBezTo>
                  <a:cubicBezTo>
                    <a:pt x="201" y="237"/>
                    <a:pt x="234" y="221"/>
                    <a:pt x="252" y="190"/>
                  </a:cubicBezTo>
                  <a:cubicBezTo>
                    <a:pt x="282" y="138"/>
                    <a:pt x="258" y="64"/>
                    <a:pt x="196" y="24"/>
                  </a:cubicBezTo>
                  <a:cubicBezTo>
                    <a:pt x="171" y="8"/>
                    <a:pt x="144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68"/>
            <p:cNvSpPr/>
            <p:nvPr/>
          </p:nvSpPr>
          <p:spPr>
            <a:xfrm>
              <a:off x="3284717" y="1512730"/>
              <a:ext cx="12152" cy="10105"/>
            </a:xfrm>
            <a:custGeom>
              <a:avLst/>
              <a:gdLst/>
              <a:ahLst/>
              <a:cxnLst/>
              <a:rect l="l" t="t" r="r" b="b"/>
              <a:pathLst>
                <a:path w="285" h="237" extrusionOk="0">
                  <a:moveTo>
                    <a:pt x="120" y="1"/>
                  </a:moveTo>
                  <a:cubicBezTo>
                    <a:pt x="83" y="1"/>
                    <a:pt x="50" y="17"/>
                    <a:pt x="31" y="47"/>
                  </a:cubicBezTo>
                  <a:cubicBezTo>
                    <a:pt x="1" y="100"/>
                    <a:pt x="25" y="174"/>
                    <a:pt x="87" y="213"/>
                  </a:cubicBezTo>
                  <a:cubicBezTo>
                    <a:pt x="112" y="229"/>
                    <a:pt x="139" y="236"/>
                    <a:pt x="164" y="236"/>
                  </a:cubicBezTo>
                  <a:cubicBezTo>
                    <a:pt x="201" y="236"/>
                    <a:pt x="235" y="220"/>
                    <a:pt x="253" y="189"/>
                  </a:cubicBezTo>
                  <a:cubicBezTo>
                    <a:pt x="284" y="138"/>
                    <a:pt x="259" y="64"/>
                    <a:pt x="198" y="24"/>
                  </a:cubicBezTo>
                  <a:cubicBezTo>
                    <a:pt x="173" y="8"/>
                    <a:pt x="145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68"/>
            <p:cNvSpPr/>
            <p:nvPr/>
          </p:nvSpPr>
          <p:spPr>
            <a:xfrm>
              <a:off x="3376599" y="1474016"/>
              <a:ext cx="12066" cy="10062"/>
            </a:xfrm>
            <a:custGeom>
              <a:avLst/>
              <a:gdLst/>
              <a:ahLst/>
              <a:cxnLst/>
              <a:rect l="l" t="t" r="r" b="b"/>
              <a:pathLst>
                <a:path w="283" h="236" extrusionOk="0">
                  <a:moveTo>
                    <a:pt x="119" y="0"/>
                  </a:moveTo>
                  <a:cubicBezTo>
                    <a:pt x="82" y="0"/>
                    <a:pt x="48" y="16"/>
                    <a:pt x="31" y="47"/>
                  </a:cubicBezTo>
                  <a:cubicBezTo>
                    <a:pt x="0" y="99"/>
                    <a:pt x="25" y="173"/>
                    <a:pt x="85" y="212"/>
                  </a:cubicBezTo>
                  <a:cubicBezTo>
                    <a:pt x="111" y="228"/>
                    <a:pt x="138" y="236"/>
                    <a:pt x="164" y="236"/>
                  </a:cubicBezTo>
                  <a:cubicBezTo>
                    <a:pt x="201" y="236"/>
                    <a:pt x="235" y="220"/>
                    <a:pt x="252" y="190"/>
                  </a:cubicBezTo>
                  <a:cubicBezTo>
                    <a:pt x="283" y="137"/>
                    <a:pt x="258" y="63"/>
                    <a:pt x="196" y="24"/>
                  </a:cubicBezTo>
                  <a:cubicBezTo>
                    <a:pt x="172" y="8"/>
                    <a:pt x="14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68"/>
            <p:cNvSpPr/>
            <p:nvPr/>
          </p:nvSpPr>
          <p:spPr>
            <a:xfrm>
              <a:off x="3249200" y="1406777"/>
              <a:ext cx="12109" cy="10105"/>
            </a:xfrm>
            <a:custGeom>
              <a:avLst/>
              <a:gdLst/>
              <a:ahLst/>
              <a:cxnLst/>
              <a:rect l="l" t="t" r="r" b="b"/>
              <a:pathLst>
                <a:path w="284" h="237" extrusionOk="0">
                  <a:moveTo>
                    <a:pt x="119" y="1"/>
                  </a:moveTo>
                  <a:cubicBezTo>
                    <a:pt x="82" y="1"/>
                    <a:pt x="49" y="17"/>
                    <a:pt x="31" y="47"/>
                  </a:cubicBezTo>
                  <a:cubicBezTo>
                    <a:pt x="0" y="100"/>
                    <a:pt x="25" y="174"/>
                    <a:pt x="87" y="213"/>
                  </a:cubicBezTo>
                  <a:cubicBezTo>
                    <a:pt x="111" y="229"/>
                    <a:pt x="139" y="237"/>
                    <a:pt x="164" y="237"/>
                  </a:cubicBezTo>
                  <a:cubicBezTo>
                    <a:pt x="201" y="237"/>
                    <a:pt x="235" y="220"/>
                    <a:pt x="252" y="189"/>
                  </a:cubicBezTo>
                  <a:cubicBezTo>
                    <a:pt x="284" y="138"/>
                    <a:pt x="258" y="64"/>
                    <a:pt x="197" y="25"/>
                  </a:cubicBezTo>
                  <a:cubicBezTo>
                    <a:pt x="172" y="8"/>
                    <a:pt x="145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68"/>
            <p:cNvSpPr/>
            <p:nvPr/>
          </p:nvSpPr>
          <p:spPr>
            <a:xfrm>
              <a:off x="3229758" y="1447581"/>
              <a:ext cx="12109" cy="10105"/>
            </a:xfrm>
            <a:custGeom>
              <a:avLst/>
              <a:gdLst/>
              <a:ahLst/>
              <a:cxnLst/>
              <a:rect l="l" t="t" r="r" b="b"/>
              <a:pathLst>
                <a:path w="284" h="237" extrusionOk="0">
                  <a:moveTo>
                    <a:pt x="120" y="0"/>
                  </a:moveTo>
                  <a:cubicBezTo>
                    <a:pt x="83" y="0"/>
                    <a:pt x="49" y="16"/>
                    <a:pt x="32" y="47"/>
                  </a:cubicBezTo>
                  <a:cubicBezTo>
                    <a:pt x="0" y="99"/>
                    <a:pt x="26" y="173"/>
                    <a:pt x="87" y="213"/>
                  </a:cubicBezTo>
                  <a:cubicBezTo>
                    <a:pt x="112" y="229"/>
                    <a:pt x="139" y="236"/>
                    <a:pt x="165" y="236"/>
                  </a:cubicBezTo>
                  <a:cubicBezTo>
                    <a:pt x="202" y="236"/>
                    <a:pt x="236" y="220"/>
                    <a:pt x="254" y="189"/>
                  </a:cubicBezTo>
                  <a:cubicBezTo>
                    <a:pt x="284" y="137"/>
                    <a:pt x="259" y="64"/>
                    <a:pt x="197" y="24"/>
                  </a:cubicBezTo>
                  <a:cubicBezTo>
                    <a:pt x="173" y="8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68"/>
            <p:cNvSpPr/>
            <p:nvPr/>
          </p:nvSpPr>
          <p:spPr>
            <a:xfrm>
              <a:off x="3295205" y="1463741"/>
              <a:ext cx="12109" cy="10105"/>
            </a:xfrm>
            <a:custGeom>
              <a:avLst/>
              <a:gdLst/>
              <a:ahLst/>
              <a:cxnLst/>
              <a:rect l="l" t="t" r="r" b="b"/>
              <a:pathLst>
                <a:path w="284" h="237" extrusionOk="0">
                  <a:moveTo>
                    <a:pt x="120" y="0"/>
                  </a:moveTo>
                  <a:cubicBezTo>
                    <a:pt x="83" y="0"/>
                    <a:pt x="50" y="17"/>
                    <a:pt x="32" y="48"/>
                  </a:cubicBezTo>
                  <a:cubicBezTo>
                    <a:pt x="0" y="99"/>
                    <a:pt x="25" y="173"/>
                    <a:pt x="86" y="212"/>
                  </a:cubicBezTo>
                  <a:cubicBezTo>
                    <a:pt x="112" y="228"/>
                    <a:pt x="139" y="236"/>
                    <a:pt x="165" y="236"/>
                  </a:cubicBezTo>
                  <a:cubicBezTo>
                    <a:pt x="202" y="236"/>
                    <a:pt x="235" y="220"/>
                    <a:pt x="253" y="190"/>
                  </a:cubicBezTo>
                  <a:cubicBezTo>
                    <a:pt x="284" y="137"/>
                    <a:pt x="259" y="63"/>
                    <a:pt x="197" y="24"/>
                  </a:cubicBezTo>
                  <a:cubicBezTo>
                    <a:pt x="172" y="8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68"/>
            <p:cNvSpPr/>
            <p:nvPr/>
          </p:nvSpPr>
          <p:spPr>
            <a:xfrm>
              <a:off x="3357285" y="1568500"/>
              <a:ext cx="12152" cy="10062"/>
            </a:xfrm>
            <a:custGeom>
              <a:avLst/>
              <a:gdLst/>
              <a:ahLst/>
              <a:cxnLst/>
              <a:rect l="l" t="t" r="r" b="b"/>
              <a:pathLst>
                <a:path w="285" h="236" extrusionOk="0">
                  <a:moveTo>
                    <a:pt x="119" y="0"/>
                  </a:moveTo>
                  <a:cubicBezTo>
                    <a:pt x="83" y="0"/>
                    <a:pt x="49" y="16"/>
                    <a:pt x="31" y="46"/>
                  </a:cubicBezTo>
                  <a:cubicBezTo>
                    <a:pt x="1" y="99"/>
                    <a:pt x="25" y="173"/>
                    <a:pt x="87" y="212"/>
                  </a:cubicBezTo>
                  <a:cubicBezTo>
                    <a:pt x="112" y="228"/>
                    <a:pt x="139" y="236"/>
                    <a:pt x="164" y="236"/>
                  </a:cubicBezTo>
                  <a:cubicBezTo>
                    <a:pt x="201" y="236"/>
                    <a:pt x="235" y="219"/>
                    <a:pt x="253" y="189"/>
                  </a:cubicBezTo>
                  <a:cubicBezTo>
                    <a:pt x="284" y="137"/>
                    <a:pt x="258" y="63"/>
                    <a:pt x="198" y="24"/>
                  </a:cubicBezTo>
                  <a:cubicBezTo>
                    <a:pt x="173" y="8"/>
                    <a:pt x="145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68"/>
            <p:cNvSpPr/>
            <p:nvPr/>
          </p:nvSpPr>
          <p:spPr>
            <a:xfrm>
              <a:off x="3249285" y="1460799"/>
              <a:ext cx="12109" cy="10105"/>
            </a:xfrm>
            <a:custGeom>
              <a:avLst/>
              <a:gdLst/>
              <a:ahLst/>
              <a:cxnLst/>
              <a:rect l="l" t="t" r="r" b="b"/>
              <a:pathLst>
                <a:path w="284" h="237" extrusionOk="0">
                  <a:moveTo>
                    <a:pt x="120" y="1"/>
                  </a:moveTo>
                  <a:cubicBezTo>
                    <a:pt x="83" y="1"/>
                    <a:pt x="49" y="17"/>
                    <a:pt x="31" y="48"/>
                  </a:cubicBezTo>
                  <a:cubicBezTo>
                    <a:pt x="1" y="100"/>
                    <a:pt x="25" y="174"/>
                    <a:pt x="87" y="213"/>
                  </a:cubicBezTo>
                  <a:cubicBezTo>
                    <a:pt x="112" y="229"/>
                    <a:pt x="139" y="237"/>
                    <a:pt x="165" y="237"/>
                  </a:cubicBezTo>
                  <a:cubicBezTo>
                    <a:pt x="202" y="237"/>
                    <a:pt x="235" y="220"/>
                    <a:pt x="253" y="189"/>
                  </a:cubicBezTo>
                  <a:cubicBezTo>
                    <a:pt x="284" y="138"/>
                    <a:pt x="259" y="64"/>
                    <a:pt x="198" y="25"/>
                  </a:cubicBezTo>
                  <a:cubicBezTo>
                    <a:pt x="173" y="9"/>
                    <a:pt x="145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68"/>
            <p:cNvSpPr/>
            <p:nvPr/>
          </p:nvSpPr>
          <p:spPr>
            <a:xfrm>
              <a:off x="3271585" y="1372071"/>
              <a:ext cx="12152" cy="10105"/>
            </a:xfrm>
            <a:custGeom>
              <a:avLst/>
              <a:gdLst/>
              <a:ahLst/>
              <a:cxnLst/>
              <a:rect l="l" t="t" r="r" b="b"/>
              <a:pathLst>
                <a:path w="285" h="237" extrusionOk="0">
                  <a:moveTo>
                    <a:pt x="120" y="0"/>
                  </a:moveTo>
                  <a:cubicBezTo>
                    <a:pt x="83" y="0"/>
                    <a:pt x="50" y="16"/>
                    <a:pt x="32" y="48"/>
                  </a:cubicBezTo>
                  <a:cubicBezTo>
                    <a:pt x="1" y="99"/>
                    <a:pt x="25" y="173"/>
                    <a:pt x="87" y="212"/>
                  </a:cubicBezTo>
                  <a:cubicBezTo>
                    <a:pt x="112" y="228"/>
                    <a:pt x="140" y="236"/>
                    <a:pt x="165" y="236"/>
                  </a:cubicBezTo>
                  <a:cubicBezTo>
                    <a:pt x="202" y="236"/>
                    <a:pt x="235" y="220"/>
                    <a:pt x="254" y="190"/>
                  </a:cubicBezTo>
                  <a:cubicBezTo>
                    <a:pt x="284" y="137"/>
                    <a:pt x="260" y="63"/>
                    <a:pt x="198" y="24"/>
                  </a:cubicBezTo>
                  <a:cubicBezTo>
                    <a:pt x="173" y="8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68"/>
            <p:cNvSpPr/>
            <p:nvPr/>
          </p:nvSpPr>
          <p:spPr>
            <a:xfrm>
              <a:off x="3304500" y="1423022"/>
              <a:ext cx="12152" cy="10105"/>
            </a:xfrm>
            <a:custGeom>
              <a:avLst/>
              <a:gdLst/>
              <a:ahLst/>
              <a:cxnLst/>
              <a:rect l="l" t="t" r="r" b="b"/>
              <a:pathLst>
                <a:path w="285" h="237" extrusionOk="0">
                  <a:moveTo>
                    <a:pt x="120" y="1"/>
                  </a:moveTo>
                  <a:cubicBezTo>
                    <a:pt x="83" y="1"/>
                    <a:pt x="49" y="17"/>
                    <a:pt x="31" y="48"/>
                  </a:cubicBezTo>
                  <a:cubicBezTo>
                    <a:pt x="1" y="100"/>
                    <a:pt x="25" y="173"/>
                    <a:pt x="87" y="213"/>
                  </a:cubicBezTo>
                  <a:cubicBezTo>
                    <a:pt x="112" y="229"/>
                    <a:pt x="139" y="237"/>
                    <a:pt x="165" y="237"/>
                  </a:cubicBezTo>
                  <a:cubicBezTo>
                    <a:pt x="202" y="237"/>
                    <a:pt x="235" y="221"/>
                    <a:pt x="253" y="190"/>
                  </a:cubicBezTo>
                  <a:cubicBezTo>
                    <a:pt x="284" y="138"/>
                    <a:pt x="258" y="64"/>
                    <a:pt x="198" y="24"/>
                  </a:cubicBezTo>
                  <a:cubicBezTo>
                    <a:pt x="173" y="9"/>
                    <a:pt x="146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68"/>
            <p:cNvSpPr/>
            <p:nvPr/>
          </p:nvSpPr>
          <p:spPr>
            <a:xfrm>
              <a:off x="3353874" y="1376292"/>
              <a:ext cx="12109" cy="10105"/>
            </a:xfrm>
            <a:custGeom>
              <a:avLst/>
              <a:gdLst/>
              <a:ahLst/>
              <a:cxnLst/>
              <a:rect l="l" t="t" r="r" b="b"/>
              <a:pathLst>
                <a:path w="284" h="237" extrusionOk="0">
                  <a:moveTo>
                    <a:pt x="119" y="1"/>
                  </a:moveTo>
                  <a:cubicBezTo>
                    <a:pt x="83" y="1"/>
                    <a:pt x="49" y="17"/>
                    <a:pt x="31" y="47"/>
                  </a:cubicBezTo>
                  <a:cubicBezTo>
                    <a:pt x="0" y="100"/>
                    <a:pt x="26" y="174"/>
                    <a:pt x="86" y="213"/>
                  </a:cubicBezTo>
                  <a:cubicBezTo>
                    <a:pt x="111" y="229"/>
                    <a:pt x="138" y="236"/>
                    <a:pt x="164" y="236"/>
                  </a:cubicBezTo>
                  <a:cubicBezTo>
                    <a:pt x="201" y="236"/>
                    <a:pt x="235" y="220"/>
                    <a:pt x="253" y="189"/>
                  </a:cubicBezTo>
                  <a:cubicBezTo>
                    <a:pt x="283" y="138"/>
                    <a:pt x="259" y="64"/>
                    <a:pt x="197" y="25"/>
                  </a:cubicBezTo>
                  <a:cubicBezTo>
                    <a:pt x="172" y="9"/>
                    <a:pt x="145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68"/>
            <p:cNvSpPr/>
            <p:nvPr/>
          </p:nvSpPr>
          <p:spPr>
            <a:xfrm>
              <a:off x="3270732" y="1609303"/>
              <a:ext cx="12152" cy="10062"/>
            </a:xfrm>
            <a:custGeom>
              <a:avLst/>
              <a:gdLst/>
              <a:ahLst/>
              <a:cxnLst/>
              <a:rect l="l" t="t" r="r" b="b"/>
              <a:pathLst>
                <a:path w="285" h="236" extrusionOk="0">
                  <a:moveTo>
                    <a:pt x="120" y="0"/>
                  </a:moveTo>
                  <a:cubicBezTo>
                    <a:pt x="83" y="0"/>
                    <a:pt x="49" y="17"/>
                    <a:pt x="31" y="47"/>
                  </a:cubicBezTo>
                  <a:cubicBezTo>
                    <a:pt x="1" y="99"/>
                    <a:pt x="25" y="173"/>
                    <a:pt x="87" y="212"/>
                  </a:cubicBezTo>
                  <a:cubicBezTo>
                    <a:pt x="112" y="228"/>
                    <a:pt x="140" y="236"/>
                    <a:pt x="165" y="236"/>
                  </a:cubicBezTo>
                  <a:cubicBezTo>
                    <a:pt x="202" y="236"/>
                    <a:pt x="235" y="220"/>
                    <a:pt x="253" y="190"/>
                  </a:cubicBezTo>
                  <a:cubicBezTo>
                    <a:pt x="284" y="137"/>
                    <a:pt x="259" y="63"/>
                    <a:pt x="198" y="24"/>
                  </a:cubicBezTo>
                  <a:cubicBezTo>
                    <a:pt x="173" y="8"/>
                    <a:pt x="146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68"/>
            <p:cNvSpPr/>
            <p:nvPr/>
          </p:nvSpPr>
          <p:spPr>
            <a:xfrm>
              <a:off x="3232486" y="1515587"/>
              <a:ext cx="12109" cy="10062"/>
            </a:xfrm>
            <a:custGeom>
              <a:avLst/>
              <a:gdLst/>
              <a:ahLst/>
              <a:cxnLst/>
              <a:rect l="l" t="t" r="r" b="b"/>
              <a:pathLst>
                <a:path w="284" h="236" extrusionOk="0">
                  <a:moveTo>
                    <a:pt x="120" y="0"/>
                  </a:moveTo>
                  <a:cubicBezTo>
                    <a:pt x="83" y="0"/>
                    <a:pt x="49" y="16"/>
                    <a:pt x="30" y="47"/>
                  </a:cubicBezTo>
                  <a:cubicBezTo>
                    <a:pt x="0" y="99"/>
                    <a:pt x="25" y="173"/>
                    <a:pt x="86" y="212"/>
                  </a:cubicBezTo>
                  <a:cubicBezTo>
                    <a:pt x="112" y="228"/>
                    <a:pt x="139" y="236"/>
                    <a:pt x="165" y="236"/>
                  </a:cubicBezTo>
                  <a:cubicBezTo>
                    <a:pt x="201" y="236"/>
                    <a:pt x="234" y="220"/>
                    <a:pt x="252" y="189"/>
                  </a:cubicBezTo>
                  <a:cubicBezTo>
                    <a:pt x="284" y="137"/>
                    <a:pt x="259" y="63"/>
                    <a:pt x="197" y="24"/>
                  </a:cubicBezTo>
                  <a:cubicBezTo>
                    <a:pt x="172" y="8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68"/>
            <p:cNvSpPr/>
            <p:nvPr/>
          </p:nvSpPr>
          <p:spPr>
            <a:xfrm>
              <a:off x="3335071" y="1542107"/>
              <a:ext cx="273178" cy="310060"/>
            </a:xfrm>
            <a:custGeom>
              <a:avLst/>
              <a:gdLst/>
              <a:ahLst/>
              <a:cxnLst/>
              <a:rect l="l" t="t" r="r" b="b"/>
              <a:pathLst>
                <a:path w="6407" h="7272" extrusionOk="0">
                  <a:moveTo>
                    <a:pt x="3457" y="1"/>
                  </a:moveTo>
                  <a:cubicBezTo>
                    <a:pt x="3113" y="1"/>
                    <a:pt x="2775" y="56"/>
                    <a:pt x="2471" y="179"/>
                  </a:cubicBezTo>
                  <a:cubicBezTo>
                    <a:pt x="1" y="1180"/>
                    <a:pt x="20" y="6539"/>
                    <a:pt x="941" y="7132"/>
                  </a:cubicBezTo>
                  <a:lnTo>
                    <a:pt x="942" y="7132"/>
                  </a:lnTo>
                  <a:cubicBezTo>
                    <a:pt x="1063" y="7210"/>
                    <a:pt x="1303" y="7272"/>
                    <a:pt x="1625" y="7272"/>
                  </a:cubicBezTo>
                  <a:cubicBezTo>
                    <a:pt x="2406" y="7272"/>
                    <a:pt x="3672" y="6910"/>
                    <a:pt x="4922" y="5540"/>
                  </a:cubicBezTo>
                  <a:cubicBezTo>
                    <a:pt x="6407" y="3913"/>
                    <a:pt x="6230" y="2041"/>
                    <a:pt x="6022" y="1370"/>
                  </a:cubicBezTo>
                  <a:cubicBezTo>
                    <a:pt x="5784" y="603"/>
                    <a:pt x="4591" y="1"/>
                    <a:pt x="345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68"/>
            <p:cNvSpPr/>
            <p:nvPr/>
          </p:nvSpPr>
          <p:spPr>
            <a:xfrm>
              <a:off x="3410240" y="1527184"/>
              <a:ext cx="198009" cy="293943"/>
            </a:xfrm>
            <a:custGeom>
              <a:avLst/>
              <a:gdLst/>
              <a:ahLst/>
              <a:cxnLst/>
              <a:rect l="l" t="t" r="r" b="b"/>
              <a:pathLst>
                <a:path w="4644" h="6894" extrusionOk="0">
                  <a:moveTo>
                    <a:pt x="4259" y="1720"/>
                  </a:moveTo>
                  <a:cubicBezTo>
                    <a:pt x="3949" y="721"/>
                    <a:pt x="2016" y="0"/>
                    <a:pt x="708" y="529"/>
                  </a:cubicBezTo>
                  <a:cubicBezTo>
                    <a:pt x="444" y="636"/>
                    <a:pt x="210" y="796"/>
                    <a:pt x="0" y="992"/>
                  </a:cubicBezTo>
                  <a:cubicBezTo>
                    <a:pt x="73" y="952"/>
                    <a:pt x="149" y="915"/>
                    <a:pt x="227" y="883"/>
                  </a:cubicBezTo>
                  <a:cubicBezTo>
                    <a:pt x="1535" y="354"/>
                    <a:pt x="3469" y="1075"/>
                    <a:pt x="3778" y="2074"/>
                  </a:cubicBezTo>
                  <a:cubicBezTo>
                    <a:pt x="3986" y="2745"/>
                    <a:pt x="4163" y="4617"/>
                    <a:pt x="2679" y="6244"/>
                  </a:cubicBezTo>
                  <a:cubicBezTo>
                    <a:pt x="2451" y="6493"/>
                    <a:pt x="2224" y="6708"/>
                    <a:pt x="1999" y="6894"/>
                  </a:cubicBezTo>
                  <a:cubicBezTo>
                    <a:pt x="2377" y="6643"/>
                    <a:pt x="2768" y="6318"/>
                    <a:pt x="3159" y="5890"/>
                  </a:cubicBezTo>
                  <a:cubicBezTo>
                    <a:pt x="4644" y="4263"/>
                    <a:pt x="4467" y="2391"/>
                    <a:pt x="4259" y="17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68"/>
            <p:cNvSpPr/>
            <p:nvPr/>
          </p:nvSpPr>
          <p:spPr>
            <a:xfrm>
              <a:off x="3335071" y="1527184"/>
              <a:ext cx="273178" cy="333724"/>
            </a:xfrm>
            <a:custGeom>
              <a:avLst/>
              <a:gdLst/>
              <a:ahLst/>
              <a:cxnLst/>
              <a:rect l="l" t="t" r="r" b="b"/>
              <a:pathLst>
                <a:path w="6407" h="7827" fill="none" extrusionOk="0">
                  <a:moveTo>
                    <a:pt x="941" y="7482"/>
                  </a:moveTo>
                  <a:cubicBezTo>
                    <a:pt x="20" y="6889"/>
                    <a:pt x="1" y="1530"/>
                    <a:pt x="2471" y="529"/>
                  </a:cubicBezTo>
                  <a:cubicBezTo>
                    <a:pt x="3779" y="0"/>
                    <a:pt x="5712" y="721"/>
                    <a:pt x="6022" y="1720"/>
                  </a:cubicBezTo>
                  <a:cubicBezTo>
                    <a:pt x="6230" y="2391"/>
                    <a:pt x="6407" y="4263"/>
                    <a:pt x="4922" y="5890"/>
                  </a:cubicBezTo>
                  <a:cubicBezTo>
                    <a:pt x="3156" y="7826"/>
                    <a:pt x="1356" y="7749"/>
                    <a:pt x="942" y="748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68"/>
            <p:cNvSpPr/>
            <p:nvPr/>
          </p:nvSpPr>
          <p:spPr>
            <a:xfrm>
              <a:off x="3368328" y="1710481"/>
              <a:ext cx="11000" cy="11043"/>
            </a:xfrm>
            <a:custGeom>
              <a:avLst/>
              <a:gdLst/>
              <a:ahLst/>
              <a:cxnLst/>
              <a:rect l="l" t="t" r="r" b="b"/>
              <a:pathLst>
                <a:path w="258" h="259" extrusionOk="0">
                  <a:moveTo>
                    <a:pt x="113" y="0"/>
                  </a:moveTo>
                  <a:cubicBezTo>
                    <a:pt x="98" y="0"/>
                    <a:pt x="84" y="4"/>
                    <a:pt x="70" y="11"/>
                  </a:cubicBezTo>
                  <a:cubicBezTo>
                    <a:pt x="17" y="40"/>
                    <a:pt x="0" y="117"/>
                    <a:pt x="33" y="182"/>
                  </a:cubicBezTo>
                  <a:cubicBezTo>
                    <a:pt x="57" y="230"/>
                    <a:pt x="102" y="258"/>
                    <a:pt x="144" y="258"/>
                  </a:cubicBezTo>
                  <a:cubicBezTo>
                    <a:pt x="159" y="258"/>
                    <a:pt x="174" y="255"/>
                    <a:pt x="188" y="248"/>
                  </a:cubicBezTo>
                  <a:cubicBezTo>
                    <a:pt x="240" y="219"/>
                    <a:pt x="257" y="142"/>
                    <a:pt x="225" y="77"/>
                  </a:cubicBezTo>
                  <a:cubicBezTo>
                    <a:pt x="200" y="29"/>
                    <a:pt x="156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68"/>
            <p:cNvSpPr/>
            <p:nvPr/>
          </p:nvSpPr>
          <p:spPr>
            <a:xfrm>
              <a:off x="3398899" y="1701271"/>
              <a:ext cx="11000" cy="11043"/>
            </a:xfrm>
            <a:custGeom>
              <a:avLst/>
              <a:gdLst/>
              <a:ahLst/>
              <a:cxnLst/>
              <a:rect l="l" t="t" r="r" b="b"/>
              <a:pathLst>
                <a:path w="258" h="259" extrusionOk="0">
                  <a:moveTo>
                    <a:pt x="115" y="1"/>
                  </a:moveTo>
                  <a:cubicBezTo>
                    <a:pt x="99" y="1"/>
                    <a:pt x="84" y="5"/>
                    <a:pt x="70" y="12"/>
                  </a:cubicBezTo>
                  <a:cubicBezTo>
                    <a:pt x="17" y="41"/>
                    <a:pt x="1" y="118"/>
                    <a:pt x="33" y="183"/>
                  </a:cubicBezTo>
                  <a:cubicBezTo>
                    <a:pt x="57" y="230"/>
                    <a:pt x="101" y="259"/>
                    <a:pt x="144" y="259"/>
                  </a:cubicBezTo>
                  <a:cubicBezTo>
                    <a:pt x="159" y="259"/>
                    <a:pt x="175" y="255"/>
                    <a:pt x="189" y="248"/>
                  </a:cubicBezTo>
                  <a:cubicBezTo>
                    <a:pt x="241" y="218"/>
                    <a:pt x="257" y="142"/>
                    <a:pt x="226" y="77"/>
                  </a:cubicBezTo>
                  <a:cubicBezTo>
                    <a:pt x="201" y="29"/>
                    <a:pt x="157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68"/>
            <p:cNvSpPr/>
            <p:nvPr/>
          </p:nvSpPr>
          <p:spPr>
            <a:xfrm>
              <a:off x="3410283" y="1780022"/>
              <a:ext cx="10958" cy="11043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14" y="0"/>
                  </a:moveTo>
                  <a:cubicBezTo>
                    <a:pt x="99" y="0"/>
                    <a:pt x="83" y="4"/>
                    <a:pt x="70" y="12"/>
                  </a:cubicBezTo>
                  <a:cubicBezTo>
                    <a:pt x="17" y="41"/>
                    <a:pt x="0" y="117"/>
                    <a:pt x="33" y="182"/>
                  </a:cubicBezTo>
                  <a:cubicBezTo>
                    <a:pt x="57" y="230"/>
                    <a:pt x="101" y="258"/>
                    <a:pt x="143" y="258"/>
                  </a:cubicBezTo>
                  <a:cubicBezTo>
                    <a:pt x="158" y="258"/>
                    <a:pt x="173" y="255"/>
                    <a:pt x="187" y="247"/>
                  </a:cubicBezTo>
                  <a:cubicBezTo>
                    <a:pt x="240" y="218"/>
                    <a:pt x="257" y="142"/>
                    <a:pt x="224" y="77"/>
                  </a:cubicBezTo>
                  <a:cubicBezTo>
                    <a:pt x="200" y="29"/>
                    <a:pt x="156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68"/>
            <p:cNvSpPr/>
            <p:nvPr/>
          </p:nvSpPr>
          <p:spPr>
            <a:xfrm>
              <a:off x="3444051" y="1733548"/>
              <a:ext cx="11000" cy="11043"/>
            </a:xfrm>
            <a:custGeom>
              <a:avLst/>
              <a:gdLst/>
              <a:ahLst/>
              <a:cxnLst/>
              <a:rect l="l" t="t" r="r" b="b"/>
              <a:pathLst>
                <a:path w="258" h="259" extrusionOk="0">
                  <a:moveTo>
                    <a:pt x="115" y="0"/>
                  </a:moveTo>
                  <a:cubicBezTo>
                    <a:pt x="99" y="0"/>
                    <a:pt x="84" y="4"/>
                    <a:pt x="70" y="12"/>
                  </a:cubicBezTo>
                  <a:cubicBezTo>
                    <a:pt x="17" y="40"/>
                    <a:pt x="0" y="116"/>
                    <a:pt x="33" y="182"/>
                  </a:cubicBezTo>
                  <a:cubicBezTo>
                    <a:pt x="57" y="230"/>
                    <a:pt x="101" y="258"/>
                    <a:pt x="144" y="258"/>
                  </a:cubicBezTo>
                  <a:cubicBezTo>
                    <a:pt x="159" y="258"/>
                    <a:pt x="174" y="254"/>
                    <a:pt x="188" y="247"/>
                  </a:cubicBezTo>
                  <a:cubicBezTo>
                    <a:pt x="241" y="218"/>
                    <a:pt x="258" y="141"/>
                    <a:pt x="225" y="76"/>
                  </a:cubicBezTo>
                  <a:cubicBezTo>
                    <a:pt x="202" y="29"/>
                    <a:pt x="158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68"/>
            <p:cNvSpPr/>
            <p:nvPr/>
          </p:nvSpPr>
          <p:spPr>
            <a:xfrm>
              <a:off x="3496410" y="1687329"/>
              <a:ext cx="11000" cy="11043"/>
            </a:xfrm>
            <a:custGeom>
              <a:avLst/>
              <a:gdLst/>
              <a:ahLst/>
              <a:cxnLst/>
              <a:rect l="l" t="t" r="r" b="b"/>
              <a:pathLst>
                <a:path w="258" h="259" extrusionOk="0">
                  <a:moveTo>
                    <a:pt x="113" y="0"/>
                  </a:moveTo>
                  <a:cubicBezTo>
                    <a:pt x="98" y="0"/>
                    <a:pt x="83" y="4"/>
                    <a:pt x="70" y="11"/>
                  </a:cubicBezTo>
                  <a:lnTo>
                    <a:pt x="70" y="12"/>
                  </a:lnTo>
                  <a:cubicBezTo>
                    <a:pt x="17" y="40"/>
                    <a:pt x="0" y="116"/>
                    <a:pt x="33" y="182"/>
                  </a:cubicBezTo>
                  <a:cubicBezTo>
                    <a:pt x="57" y="230"/>
                    <a:pt x="101" y="259"/>
                    <a:pt x="144" y="259"/>
                  </a:cubicBezTo>
                  <a:cubicBezTo>
                    <a:pt x="159" y="259"/>
                    <a:pt x="174" y="255"/>
                    <a:pt x="188" y="247"/>
                  </a:cubicBezTo>
                  <a:cubicBezTo>
                    <a:pt x="241" y="218"/>
                    <a:pt x="258" y="142"/>
                    <a:pt x="225" y="77"/>
                  </a:cubicBezTo>
                  <a:cubicBezTo>
                    <a:pt x="200" y="29"/>
                    <a:pt x="156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68"/>
            <p:cNvSpPr/>
            <p:nvPr/>
          </p:nvSpPr>
          <p:spPr>
            <a:xfrm>
              <a:off x="3484940" y="1741990"/>
              <a:ext cx="10958" cy="11043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15" y="1"/>
                  </a:moveTo>
                  <a:cubicBezTo>
                    <a:pt x="99" y="1"/>
                    <a:pt x="84" y="4"/>
                    <a:pt x="70" y="12"/>
                  </a:cubicBezTo>
                  <a:cubicBezTo>
                    <a:pt x="17" y="41"/>
                    <a:pt x="0" y="117"/>
                    <a:pt x="33" y="182"/>
                  </a:cubicBezTo>
                  <a:cubicBezTo>
                    <a:pt x="58" y="230"/>
                    <a:pt x="101" y="258"/>
                    <a:pt x="144" y="258"/>
                  </a:cubicBezTo>
                  <a:cubicBezTo>
                    <a:pt x="159" y="258"/>
                    <a:pt x="174" y="255"/>
                    <a:pt x="189" y="247"/>
                  </a:cubicBezTo>
                  <a:cubicBezTo>
                    <a:pt x="241" y="219"/>
                    <a:pt x="257" y="143"/>
                    <a:pt x="225" y="77"/>
                  </a:cubicBezTo>
                  <a:cubicBezTo>
                    <a:pt x="202" y="29"/>
                    <a:pt x="158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68"/>
            <p:cNvSpPr/>
            <p:nvPr/>
          </p:nvSpPr>
          <p:spPr>
            <a:xfrm>
              <a:off x="3535593" y="1645204"/>
              <a:ext cx="11000" cy="11086"/>
            </a:xfrm>
            <a:custGeom>
              <a:avLst/>
              <a:gdLst/>
              <a:ahLst/>
              <a:cxnLst/>
              <a:rect l="l" t="t" r="r" b="b"/>
              <a:pathLst>
                <a:path w="258" h="260" extrusionOk="0">
                  <a:moveTo>
                    <a:pt x="114" y="1"/>
                  </a:moveTo>
                  <a:cubicBezTo>
                    <a:pt x="99" y="1"/>
                    <a:pt x="84" y="4"/>
                    <a:pt x="70" y="12"/>
                  </a:cubicBezTo>
                  <a:cubicBezTo>
                    <a:pt x="18" y="41"/>
                    <a:pt x="1" y="117"/>
                    <a:pt x="33" y="182"/>
                  </a:cubicBezTo>
                  <a:cubicBezTo>
                    <a:pt x="58" y="230"/>
                    <a:pt x="102" y="259"/>
                    <a:pt x="145" y="259"/>
                  </a:cubicBezTo>
                  <a:cubicBezTo>
                    <a:pt x="160" y="259"/>
                    <a:pt x="174" y="256"/>
                    <a:pt x="188" y="248"/>
                  </a:cubicBezTo>
                  <a:cubicBezTo>
                    <a:pt x="242" y="219"/>
                    <a:pt x="258" y="143"/>
                    <a:pt x="225" y="78"/>
                  </a:cubicBezTo>
                  <a:cubicBezTo>
                    <a:pt x="201" y="30"/>
                    <a:pt x="157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68"/>
            <p:cNvSpPr/>
            <p:nvPr/>
          </p:nvSpPr>
          <p:spPr>
            <a:xfrm>
              <a:off x="3435140" y="1688736"/>
              <a:ext cx="11000" cy="11086"/>
            </a:xfrm>
            <a:custGeom>
              <a:avLst/>
              <a:gdLst/>
              <a:ahLst/>
              <a:cxnLst/>
              <a:rect l="l" t="t" r="r" b="b"/>
              <a:pathLst>
                <a:path w="258" h="260" extrusionOk="0">
                  <a:moveTo>
                    <a:pt x="113" y="1"/>
                  </a:moveTo>
                  <a:cubicBezTo>
                    <a:pt x="99" y="1"/>
                    <a:pt x="84" y="4"/>
                    <a:pt x="70" y="12"/>
                  </a:cubicBezTo>
                  <a:cubicBezTo>
                    <a:pt x="18" y="41"/>
                    <a:pt x="1" y="117"/>
                    <a:pt x="33" y="182"/>
                  </a:cubicBezTo>
                  <a:cubicBezTo>
                    <a:pt x="57" y="231"/>
                    <a:pt x="101" y="259"/>
                    <a:pt x="144" y="259"/>
                  </a:cubicBezTo>
                  <a:cubicBezTo>
                    <a:pt x="159" y="259"/>
                    <a:pt x="174" y="256"/>
                    <a:pt x="188" y="248"/>
                  </a:cubicBezTo>
                  <a:cubicBezTo>
                    <a:pt x="241" y="219"/>
                    <a:pt x="257" y="143"/>
                    <a:pt x="225" y="78"/>
                  </a:cubicBezTo>
                  <a:cubicBezTo>
                    <a:pt x="201" y="29"/>
                    <a:pt x="156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68"/>
            <p:cNvSpPr/>
            <p:nvPr/>
          </p:nvSpPr>
          <p:spPr>
            <a:xfrm>
              <a:off x="3533845" y="1702593"/>
              <a:ext cx="11000" cy="11043"/>
            </a:xfrm>
            <a:custGeom>
              <a:avLst/>
              <a:gdLst/>
              <a:ahLst/>
              <a:cxnLst/>
              <a:rect l="l" t="t" r="r" b="b"/>
              <a:pathLst>
                <a:path w="258" h="259" extrusionOk="0">
                  <a:moveTo>
                    <a:pt x="114" y="0"/>
                  </a:moveTo>
                  <a:cubicBezTo>
                    <a:pt x="99" y="0"/>
                    <a:pt x="84" y="4"/>
                    <a:pt x="70" y="12"/>
                  </a:cubicBezTo>
                  <a:cubicBezTo>
                    <a:pt x="17" y="41"/>
                    <a:pt x="1" y="117"/>
                    <a:pt x="33" y="182"/>
                  </a:cubicBezTo>
                  <a:cubicBezTo>
                    <a:pt x="57" y="230"/>
                    <a:pt x="102" y="259"/>
                    <a:pt x="145" y="259"/>
                  </a:cubicBezTo>
                  <a:cubicBezTo>
                    <a:pt x="159" y="259"/>
                    <a:pt x="174" y="255"/>
                    <a:pt x="188" y="248"/>
                  </a:cubicBezTo>
                  <a:cubicBezTo>
                    <a:pt x="241" y="219"/>
                    <a:pt x="257" y="143"/>
                    <a:pt x="225" y="78"/>
                  </a:cubicBezTo>
                  <a:cubicBezTo>
                    <a:pt x="201" y="29"/>
                    <a:pt x="157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68"/>
            <p:cNvSpPr/>
            <p:nvPr/>
          </p:nvSpPr>
          <p:spPr>
            <a:xfrm>
              <a:off x="3458932" y="1579585"/>
              <a:ext cx="11000" cy="11043"/>
            </a:xfrm>
            <a:custGeom>
              <a:avLst/>
              <a:gdLst/>
              <a:ahLst/>
              <a:cxnLst/>
              <a:rect l="l" t="t" r="r" b="b"/>
              <a:pathLst>
                <a:path w="258" h="259" extrusionOk="0">
                  <a:moveTo>
                    <a:pt x="114" y="0"/>
                  </a:moveTo>
                  <a:cubicBezTo>
                    <a:pt x="99" y="0"/>
                    <a:pt x="84" y="4"/>
                    <a:pt x="70" y="12"/>
                  </a:cubicBezTo>
                  <a:cubicBezTo>
                    <a:pt x="18" y="41"/>
                    <a:pt x="1" y="117"/>
                    <a:pt x="33" y="182"/>
                  </a:cubicBezTo>
                  <a:cubicBezTo>
                    <a:pt x="57" y="230"/>
                    <a:pt x="101" y="258"/>
                    <a:pt x="144" y="258"/>
                  </a:cubicBezTo>
                  <a:cubicBezTo>
                    <a:pt x="159" y="258"/>
                    <a:pt x="174" y="255"/>
                    <a:pt x="188" y="247"/>
                  </a:cubicBezTo>
                  <a:cubicBezTo>
                    <a:pt x="241" y="218"/>
                    <a:pt x="257" y="142"/>
                    <a:pt x="225" y="77"/>
                  </a:cubicBezTo>
                  <a:cubicBezTo>
                    <a:pt x="201" y="29"/>
                    <a:pt x="157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68"/>
            <p:cNvSpPr/>
            <p:nvPr/>
          </p:nvSpPr>
          <p:spPr>
            <a:xfrm>
              <a:off x="3421368" y="1604656"/>
              <a:ext cx="10958" cy="11043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14" y="0"/>
                  </a:moveTo>
                  <a:cubicBezTo>
                    <a:pt x="99" y="0"/>
                    <a:pt x="84" y="4"/>
                    <a:pt x="70" y="12"/>
                  </a:cubicBezTo>
                  <a:cubicBezTo>
                    <a:pt x="17" y="41"/>
                    <a:pt x="0" y="117"/>
                    <a:pt x="33" y="182"/>
                  </a:cubicBezTo>
                  <a:cubicBezTo>
                    <a:pt x="57" y="230"/>
                    <a:pt x="101" y="258"/>
                    <a:pt x="143" y="258"/>
                  </a:cubicBezTo>
                  <a:cubicBezTo>
                    <a:pt x="158" y="258"/>
                    <a:pt x="173" y="255"/>
                    <a:pt x="187" y="247"/>
                  </a:cubicBezTo>
                  <a:cubicBezTo>
                    <a:pt x="241" y="218"/>
                    <a:pt x="257" y="142"/>
                    <a:pt x="224" y="77"/>
                  </a:cubicBezTo>
                  <a:cubicBezTo>
                    <a:pt x="200" y="29"/>
                    <a:pt x="157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68"/>
            <p:cNvSpPr/>
            <p:nvPr/>
          </p:nvSpPr>
          <p:spPr>
            <a:xfrm>
              <a:off x="3469250" y="1652068"/>
              <a:ext cx="11000" cy="11043"/>
            </a:xfrm>
            <a:custGeom>
              <a:avLst/>
              <a:gdLst/>
              <a:ahLst/>
              <a:cxnLst/>
              <a:rect l="l" t="t" r="r" b="b"/>
              <a:pathLst>
                <a:path w="258" h="259" extrusionOk="0">
                  <a:moveTo>
                    <a:pt x="114" y="1"/>
                  </a:moveTo>
                  <a:cubicBezTo>
                    <a:pt x="99" y="1"/>
                    <a:pt x="84" y="5"/>
                    <a:pt x="70" y="12"/>
                  </a:cubicBezTo>
                  <a:cubicBezTo>
                    <a:pt x="18" y="40"/>
                    <a:pt x="1" y="116"/>
                    <a:pt x="33" y="183"/>
                  </a:cubicBezTo>
                  <a:cubicBezTo>
                    <a:pt x="57" y="230"/>
                    <a:pt x="102" y="259"/>
                    <a:pt x="144" y="259"/>
                  </a:cubicBezTo>
                  <a:cubicBezTo>
                    <a:pt x="159" y="259"/>
                    <a:pt x="174" y="255"/>
                    <a:pt x="188" y="248"/>
                  </a:cubicBezTo>
                  <a:cubicBezTo>
                    <a:pt x="241" y="218"/>
                    <a:pt x="257" y="142"/>
                    <a:pt x="225" y="77"/>
                  </a:cubicBezTo>
                  <a:cubicBezTo>
                    <a:pt x="201" y="29"/>
                    <a:pt x="157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68"/>
            <p:cNvSpPr/>
            <p:nvPr/>
          </p:nvSpPr>
          <p:spPr>
            <a:xfrm>
              <a:off x="3468866" y="1773797"/>
              <a:ext cx="11000" cy="11043"/>
            </a:xfrm>
            <a:custGeom>
              <a:avLst/>
              <a:gdLst/>
              <a:ahLst/>
              <a:cxnLst/>
              <a:rect l="l" t="t" r="r" b="b"/>
              <a:pathLst>
                <a:path w="258" h="259" extrusionOk="0">
                  <a:moveTo>
                    <a:pt x="114" y="1"/>
                  </a:moveTo>
                  <a:cubicBezTo>
                    <a:pt x="99" y="1"/>
                    <a:pt x="84" y="4"/>
                    <a:pt x="70" y="12"/>
                  </a:cubicBezTo>
                  <a:cubicBezTo>
                    <a:pt x="18" y="41"/>
                    <a:pt x="1" y="117"/>
                    <a:pt x="33" y="182"/>
                  </a:cubicBezTo>
                  <a:cubicBezTo>
                    <a:pt x="57" y="230"/>
                    <a:pt x="101" y="259"/>
                    <a:pt x="144" y="259"/>
                  </a:cubicBezTo>
                  <a:cubicBezTo>
                    <a:pt x="159" y="259"/>
                    <a:pt x="174" y="255"/>
                    <a:pt x="188" y="247"/>
                  </a:cubicBezTo>
                  <a:cubicBezTo>
                    <a:pt x="241" y="219"/>
                    <a:pt x="257" y="143"/>
                    <a:pt x="225" y="78"/>
                  </a:cubicBezTo>
                  <a:cubicBezTo>
                    <a:pt x="201" y="30"/>
                    <a:pt x="156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68"/>
            <p:cNvSpPr/>
            <p:nvPr/>
          </p:nvSpPr>
          <p:spPr>
            <a:xfrm>
              <a:off x="3431345" y="1626017"/>
              <a:ext cx="10958" cy="11043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13" y="0"/>
                  </a:moveTo>
                  <a:cubicBezTo>
                    <a:pt x="98" y="0"/>
                    <a:pt x="83" y="4"/>
                    <a:pt x="70" y="12"/>
                  </a:cubicBezTo>
                  <a:cubicBezTo>
                    <a:pt x="17" y="41"/>
                    <a:pt x="0" y="117"/>
                    <a:pt x="33" y="182"/>
                  </a:cubicBezTo>
                  <a:cubicBezTo>
                    <a:pt x="57" y="230"/>
                    <a:pt x="101" y="259"/>
                    <a:pt x="144" y="259"/>
                  </a:cubicBezTo>
                  <a:cubicBezTo>
                    <a:pt x="159" y="259"/>
                    <a:pt x="174" y="255"/>
                    <a:pt x="187" y="248"/>
                  </a:cubicBezTo>
                  <a:cubicBezTo>
                    <a:pt x="240" y="219"/>
                    <a:pt x="257" y="143"/>
                    <a:pt x="224" y="78"/>
                  </a:cubicBezTo>
                  <a:cubicBezTo>
                    <a:pt x="200" y="30"/>
                    <a:pt x="156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68"/>
            <p:cNvSpPr/>
            <p:nvPr/>
          </p:nvSpPr>
          <p:spPr>
            <a:xfrm>
              <a:off x="3496026" y="1561251"/>
              <a:ext cx="10958" cy="11043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13" y="1"/>
                  </a:moveTo>
                  <a:cubicBezTo>
                    <a:pt x="98" y="1"/>
                    <a:pt x="83" y="4"/>
                    <a:pt x="70" y="11"/>
                  </a:cubicBezTo>
                  <a:cubicBezTo>
                    <a:pt x="16" y="40"/>
                    <a:pt x="0" y="117"/>
                    <a:pt x="33" y="182"/>
                  </a:cubicBezTo>
                  <a:cubicBezTo>
                    <a:pt x="57" y="230"/>
                    <a:pt x="101" y="259"/>
                    <a:pt x="143" y="259"/>
                  </a:cubicBezTo>
                  <a:cubicBezTo>
                    <a:pt x="158" y="259"/>
                    <a:pt x="173" y="255"/>
                    <a:pt x="187" y="248"/>
                  </a:cubicBezTo>
                  <a:cubicBezTo>
                    <a:pt x="240" y="219"/>
                    <a:pt x="257" y="142"/>
                    <a:pt x="224" y="77"/>
                  </a:cubicBezTo>
                  <a:cubicBezTo>
                    <a:pt x="200" y="29"/>
                    <a:pt x="156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68"/>
            <p:cNvSpPr/>
            <p:nvPr/>
          </p:nvSpPr>
          <p:spPr>
            <a:xfrm>
              <a:off x="3498115" y="1621881"/>
              <a:ext cx="11000" cy="11043"/>
            </a:xfrm>
            <a:custGeom>
              <a:avLst/>
              <a:gdLst/>
              <a:ahLst/>
              <a:cxnLst/>
              <a:rect l="l" t="t" r="r" b="b"/>
              <a:pathLst>
                <a:path w="258" h="259" extrusionOk="0">
                  <a:moveTo>
                    <a:pt x="114" y="1"/>
                  </a:moveTo>
                  <a:cubicBezTo>
                    <a:pt x="99" y="1"/>
                    <a:pt x="84" y="5"/>
                    <a:pt x="70" y="12"/>
                  </a:cubicBezTo>
                  <a:cubicBezTo>
                    <a:pt x="16" y="41"/>
                    <a:pt x="1" y="118"/>
                    <a:pt x="33" y="183"/>
                  </a:cubicBezTo>
                  <a:cubicBezTo>
                    <a:pt x="57" y="230"/>
                    <a:pt x="101" y="259"/>
                    <a:pt x="143" y="259"/>
                  </a:cubicBezTo>
                  <a:cubicBezTo>
                    <a:pt x="159" y="259"/>
                    <a:pt x="174" y="255"/>
                    <a:pt x="188" y="247"/>
                  </a:cubicBezTo>
                  <a:cubicBezTo>
                    <a:pt x="240" y="218"/>
                    <a:pt x="257" y="142"/>
                    <a:pt x="225" y="77"/>
                  </a:cubicBezTo>
                  <a:cubicBezTo>
                    <a:pt x="201" y="29"/>
                    <a:pt x="157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68"/>
            <p:cNvSpPr/>
            <p:nvPr/>
          </p:nvSpPr>
          <p:spPr>
            <a:xfrm>
              <a:off x="3564458" y="1607044"/>
              <a:ext cx="11000" cy="11043"/>
            </a:xfrm>
            <a:custGeom>
              <a:avLst/>
              <a:gdLst/>
              <a:ahLst/>
              <a:cxnLst/>
              <a:rect l="l" t="t" r="r" b="b"/>
              <a:pathLst>
                <a:path w="258" h="259" extrusionOk="0">
                  <a:moveTo>
                    <a:pt x="114" y="1"/>
                  </a:moveTo>
                  <a:cubicBezTo>
                    <a:pt x="99" y="1"/>
                    <a:pt x="84" y="4"/>
                    <a:pt x="70" y="12"/>
                  </a:cubicBezTo>
                  <a:cubicBezTo>
                    <a:pt x="17" y="41"/>
                    <a:pt x="1" y="117"/>
                    <a:pt x="33" y="182"/>
                  </a:cubicBezTo>
                  <a:cubicBezTo>
                    <a:pt x="57" y="230"/>
                    <a:pt x="102" y="259"/>
                    <a:pt x="145" y="259"/>
                  </a:cubicBezTo>
                  <a:cubicBezTo>
                    <a:pt x="160" y="259"/>
                    <a:pt x="174" y="255"/>
                    <a:pt x="188" y="248"/>
                  </a:cubicBezTo>
                  <a:cubicBezTo>
                    <a:pt x="240" y="219"/>
                    <a:pt x="257" y="143"/>
                    <a:pt x="225" y="78"/>
                  </a:cubicBezTo>
                  <a:cubicBezTo>
                    <a:pt x="201" y="30"/>
                    <a:pt x="156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68"/>
            <p:cNvSpPr/>
            <p:nvPr/>
          </p:nvSpPr>
          <p:spPr>
            <a:xfrm>
              <a:off x="3373615" y="1764502"/>
              <a:ext cx="11000" cy="11043"/>
            </a:xfrm>
            <a:custGeom>
              <a:avLst/>
              <a:gdLst/>
              <a:ahLst/>
              <a:cxnLst/>
              <a:rect l="l" t="t" r="r" b="b"/>
              <a:pathLst>
                <a:path w="258" h="259" extrusionOk="0">
                  <a:moveTo>
                    <a:pt x="114" y="0"/>
                  </a:moveTo>
                  <a:cubicBezTo>
                    <a:pt x="99" y="0"/>
                    <a:pt x="84" y="4"/>
                    <a:pt x="70" y="12"/>
                  </a:cubicBezTo>
                  <a:cubicBezTo>
                    <a:pt x="18" y="41"/>
                    <a:pt x="1" y="117"/>
                    <a:pt x="33" y="182"/>
                  </a:cubicBezTo>
                  <a:cubicBezTo>
                    <a:pt x="57" y="230"/>
                    <a:pt x="102" y="259"/>
                    <a:pt x="145" y="259"/>
                  </a:cubicBezTo>
                  <a:cubicBezTo>
                    <a:pt x="160" y="259"/>
                    <a:pt x="174" y="255"/>
                    <a:pt x="188" y="248"/>
                  </a:cubicBezTo>
                  <a:cubicBezTo>
                    <a:pt x="242" y="219"/>
                    <a:pt x="257" y="143"/>
                    <a:pt x="225" y="78"/>
                  </a:cubicBezTo>
                  <a:cubicBezTo>
                    <a:pt x="201" y="29"/>
                    <a:pt x="157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68"/>
            <p:cNvSpPr/>
            <p:nvPr/>
          </p:nvSpPr>
          <p:spPr>
            <a:xfrm>
              <a:off x="3388836" y="1664433"/>
              <a:ext cx="10958" cy="11000"/>
            </a:xfrm>
            <a:custGeom>
              <a:avLst/>
              <a:gdLst/>
              <a:ahLst/>
              <a:cxnLst/>
              <a:rect l="l" t="t" r="r" b="b"/>
              <a:pathLst>
                <a:path w="257" h="258" extrusionOk="0">
                  <a:moveTo>
                    <a:pt x="114" y="0"/>
                  </a:moveTo>
                  <a:cubicBezTo>
                    <a:pt x="98" y="0"/>
                    <a:pt x="83" y="4"/>
                    <a:pt x="70" y="11"/>
                  </a:cubicBezTo>
                  <a:cubicBezTo>
                    <a:pt x="17" y="40"/>
                    <a:pt x="0" y="117"/>
                    <a:pt x="33" y="182"/>
                  </a:cubicBezTo>
                  <a:cubicBezTo>
                    <a:pt x="57" y="230"/>
                    <a:pt x="101" y="258"/>
                    <a:pt x="143" y="258"/>
                  </a:cubicBezTo>
                  <a:cubicBezTo>
                    <a:pt x="158" y="258"/>
                    <a:pt x="173" y="254"/>
                    <a:pt x="187" y="247"/>
                  </a:cubicBezTo>
                  <a:cubicBezTo>
                    <a:pt x="240" y="219"/>
                    <a:pt x="257" y="142"/>
                    <a:pt x="224" y="76"/>
                  </a:cubicBezTo>
                  <a:cubicBezTo>
                    <a:pt x="200" y="28"/>
                    <a:pt x="156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68"/>
            <p:cNvSpPr/>
            <p:nvPr/>
          </p:nvSpPr>
          <p:spPr>
            <a:xfrm>
              <a:off x="3128793" y="1577283"/>
              <a:ext cx="326731" cy="377427"/>
            </a:xfrm>
            <a:custGeom>
              <a:avLst/>
              <a:gdLst/>
              <a:ahLst/>
              <a:cxnLst/>
              <a:rect l="l" t="t" r="r" b="b"/>
              <a:pathLst>
                <a:path w="7663" h="8852" extrusionOk="0">
                  <a:moveTo>
                    <a:pt x="2525" y="1"/>
                  </a:moveTo>
                  <a:cubicBezTo>
                    <a:pt x="2023" y="1"/>
                    <a:pt x="1598" y="128"/>
                    <a:pt x="1359" y="396"/>
                  </a:cubicBezTo>
                  <a:cubicBezTo>
                    <a:pt x="891" y="922"/>
                    <a:pt x="1" y="2619"/>
                    <a:pt x="925" y="5036"/>
                  </a:cubicBezTo>
                  <a:cubicBezTo>
                    <a:pt x="2015" y="7886"/>
                    <a:pt x="3883" y="8852"/>
                    <a:pt x="4432" y="8852"/>
                  </a:cubicBezTo>
                  <a:cubicBezTo>
                    <a:pt x="4436" y="8852"/>
                    <a:pt x="4441" y="8852"/>
                    <a:pt x="4445" y="8851"/>
                  </a:cubicBezTo>
                  <a:cubicBezTo>
                    <a:pt x="5623" y="8811"/>
                    <a:pt x="7662" y="3671"/>
                    <a:pt x="5482" y="1291"/>
                  </a:cubicBezTo>
                  <a:cubicBezTo>
                    <a:pt x="4724" y="465"/>
                    <a:pt x="3485" y="1"/>
                    <a:pt x="252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68"/>
            <p:cNvSpPr/>
            <p:nvPr/>
          </p:nvSpPr>
          <p:spPr>
            <a:xfrm>
              <a:off x="3128793" y="1580054"/>
              <a:ext cx="204703" cy="374656"/>
            </a:xfrm>
            <a:custGeom>
              <a:avLst/>
              <a:gdLst/>
              <a:ahLst/>
              <a:cxnLst/>
              <a:rect l="l" t="t" r="r" b="b"/>
              <a:pathLst>
                <a:path w="4801" h="8787" extrusionOk="0">
                  <a:moveTo>
                    <a:pt x="1959" y="1"/>
                  </a:moveTo>
                  <a:lnTo>
                    <a:pt x="1959" y="1"/>
                  </a:lnTo>
                  <a:cubicBezTo>
                    <a:pt x="1708" y="63"/>
                    <a:pt x="1500" y="172"/>
                    <a:pt x="1359" y="331"/>
                  </a:cubicBezTo>
                  <a:cubicBezTo>
                    <a:pt x="891" y="857"/>
                    <a:pt x="1" y="2554"/>
                    <a:pt x="925" y="4971"/>
                  </a:cubicBezTo>
                  <a:cubicBezTo>
                    <a:pt x="2014" y="7819"/>
                    <a:pt x="3881" y="8787"/>
                    <a:pt x="4431" y="8787"/>
                  </a:cubicBezTo>
                  <a:cubicBezTo>
                    <a:pt x="4436" y="8787"/>
                    <a:pt x="4441" y="8787"/>
                    <a:pt x="4445" y="8786"/>
                  </a:cubicBezTo>
                  <a:cubicBezTo>
                    <a:pt x="4557" y="8782"/>
                    <a:pt x="4677" y="8732"/>
                    <a:pt x="4801" y="8642"/>
                  </a:cubicBezTo>
                  <a:lnTo>
                    <a:pt x="4801" y="8642"/>
                  </a:lnTo>
                  <a:cubicBezTo>
                    <a:pt x="4799" y="8642"/>
                    <a:pt x="4798" y="8642"/>
                    <a:pt x="4797" y="8642"/>
                  </a:cubicBezTo>
                  <a:cubicBezTo>
                    <a:pt x="4246" y="8642"/>
                    <a:pt x="2381" y="7675"/>
                    <a:pt x="1292" y="4827"/>
                  </a:cubicBezTo>
                  <a:cubicBezTo>
                    <a:pt x="367" y="2412"/>
                    <a:pt x="1257" y="713"/>
                    <a:pt x="1725" y="189"/>
                  </a:cubicBezTo>
                  <a:cubicBezTo>
                    <a:pt x="1790" y="116"/>
                    <a:pt x="1869" y="53"/>
                    <a:pt x="195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68"/>
            <p:cNvSpPr/>
            <p:nvPr/>
          </p:nvSpPr>
          <p:spPr>
            <a:xfrm>
              <a:off x="3362444" y="1824706"/>
              <a:ext cx="12749" cy="11299"/>
            </a:xfrm>
            <a:custGeom>
              <a:avLst/>
              <a:gdLst/>
              <a:ahLst/>
              <a:cxnLst/>
              <a:rect l="l" t="t" r="r" b="b"/>
              <a:pathLst>
                <a:path w="299" h="265" extrusionOk="0">
                  <a:moveTo>
                    <a:pt x="150" y="0"/>
                  </a:moveTo>
                  <a:cubicBezTo>
                    <a:pt x="122" y="0"/>
                    <a:pt x="94" y="9"/>
                    <a:pt x="70" y="27"/>
                  </a:cubicBezTo>
                  <a:cubicBezTo>
                    <a:pt x="12" y="71"/>
                    <a:pt x="1" y="153"/>
                    <a:pt x="44" y="212"/>
                  </a:cubicBezTo>
                  <a:cubicBezTo>
                    <a:pt x="70" y="246"/>
                    <a:pt x="110" y="265"/>
                    <a:pt x="150" y="265"/>
                  </a:cubicBezTo>
                  <a:cubicBezTo>
                    <a:pt x="178" y="265"/>
                    <a:pt x="205" y="256"/>
                    <a:pt x="229" y="237"/>
                  </a:cubicBezTo>
                  <a:cubicBezTo>
                    <a:pt x="287" y="194"/>
                    <a:pt x="299" y="111"/>
                    <a:pt x="255" y="53"/>
                  </a:cubicBezTo>
                  <a:cubicBezTo>
                    <a:pt x="229" y="18"/>
                    <a:pt x="190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68"/>
            <p:cNvSpPr/>
            <p:nvPr/>
          </p:nvSpPr>
          <p:spPr>
            <a:xfrm>
              <a:off x="3334218" y="1798313"/>
              <a:ext cx="12791" cy="11299"/>
            </a:xfrm>
            <a:custGeom>
              <a:avLst/>
              <a:gdLst/>
              <a:ahLst/>
              <a:cxnLst/>
              <a:rect l="l" t="t" r="r" b="b"/>
              <a:pathLst>
                <a:path w="300" h="265" extrusionOk="0">
                  <a:moveTo>
                    <a:pt x="151" y="0"/>
                  </a:moveTo>
                  <a:cubicBezTo>
                    <a:pt x="123" y="0"/>
                    <a:pt x="95" y="9"/>
                    <a:pt x="71" y="27"/>
                  </a:cubicBezTo>
                  <a:cubicBezTo>
                    <a:pt x="13" y="71"/>
                    <a:pt x="1" y="154"/>
                    <a:pt x="45" y="212"/>
                  </a:cubicBezTo>
                  <a:cubicBezTo>
                    <a:pt x="71" y="246"/>
                    <a:pt x="111" y="264"/>
                    <a:pt x="151" y="264"/>
                  </a:cubicBezTo>
                  <a:cubicBezTo>
                    <a:pt x="179" y="264"/>
                    <a:pt x="207" y="256"/>
                    <a:pt x="230" y="238"/>
                  </a:cubicBezTo>
                  <a:cubicBezTo>
                    <a:pt x="288" y="194"/>
                    <a:pt x="300" y="111"/>
                    <a:pt x="256" y="53"/>
                  </a:cubicBezTo>
                  <a:cubicBezTo>
                    <a:pt x="230" y="19"/>
                    <a:pt x="191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68"/>
            <p:cNvSpPr/>
            <p:nvPr/>
          </p:nvSpPr>
          <p:spPr>
            <a:xfrm>
              <a:off x="3292818" y="1867428"/>
              <a:ext cx="12791" cy="11299"/>
            </a:xfrm>
            <a:custGeom>
              <a:avLst/>
              <a:gdLst/>
              <a:ahLst/>
              <a:cxnLst/>
              <a:rect l="l" t="t" r="r" b="b"/>
              <a:pathLst>
                <a:path w="300" h="265" extrusionOk="0">
                  <a:moveTo>
                    <a:pt x="150" y="1"/>
                  </a:moveTo>
                  <a:cubicBezTo>
                    <a:pt x="123" y="1"/>
                    <a:pt x="95" y="10"/>
                    <a:pt x="71" y="28"/>
                  </a:cubicBezTo>
                  <a:cubicBezTo>
                    <a:pt x="13" y="71"/>
                    <a:pt x="0" y="154"/>
                    <a:pt x="45" y="212"/>
                  </a:cubicBezTo>
                  <a:cubicBezTo>
                    <a:pt x="71" y="247"/>
                    <a:pt x="110" y="265"/>
                    <a:pt x="150" y="265"/>
                  </a:cubicBezTo>
                  <a:cubicBezTo>
                    <a:pt x="178" y="265"/>
                    <a:pt x="206" y="256"/>
                    <a:pt x="230" y="238"/>
                  </a:cubicBezTo>
                  <a:cubicBezTo>
                    <a:pt x="288" y="195"/>
                    <a:pt x="299" y="112"/>
                    <a:pt x="256" y="53"/>
                  </a:cubicBezTo>
                  <a:cubicBezTo>
                    <a:pt x="230" y="19"/>
                    <a:pt x="190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68"/>
            <p:cNvSpPr/>
            <p:nvPr/>
          </p:nvSpPr>
          <p:spPr>
            <a:xfrm>
              <a:off x="3275379" y="1803344"/>
              <a:ext cx="12791" cy="11299"/>
            </a:xfrm>
            <a:custGeom>
              <a:avLst/>
              <a:gdLst/>
              <a:ahLst/>
              <a:cxnLst/>
              <a:rect l="l" t="t" r="r" b="b"/>
              <a:pathLst>
                <a:path w="300" h="265" extrusionOk="0">
                  <a:moveTo>
                    <a:pt x="149" y="0"/>
                  </a:moveTo>
                  <a:cubicBezTo>
                    <a:pt x="122" y="0"/>
                    <a:pt x="94" y="9"/>
                    <a:pt x="70" y="27"/>
                  </a:cubicBezTo>
                  <a:cubicBezTo>
                    <a:pt x="11" y="71"/>
                    <a:pt x="0" y="154"/>
                    <a:pt x="44" y="212"/>
                  </a:cubicBezTo>
                  <a:cubicBezTo>
                    <a:pt x="70" y="246"/>
                    <a:pt x="109" y="265"/>
                    <a:pt x="149" y="265"/>
                  </a:cubicBezTo>
                  <a:cubicBezTo>
                    <a:pt x="177" y="265"/>
                    <a:pt x="205" y="256"/>
                    <a:pt x="229" y="238"/>
                  </a:cubicBezTo>
                  <a:cubicBezTo>
                    <a:pt x="287" y="194"/>
                    <a:pt x="299" y="111"/>
                    <a:pt x="256" y="53"/>
                  </a:cubicBezTo>
                  <a:lnTo>
                    <a:pt x="255" y="53"/>
                  </a:lnTo>
                  <a:cubicBezTo>
                    <a:pt x="229" y="18"/>
                    <a:pt x="189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68"/>
            <p:cNvSpPr/>
            <p:nvPr/>
          </p:nvSpPr>
          <p:spPr>
            <a:xfrm>
              <a:off x="3238583" y="1728900"/>
              <a:ext cx="12791" cy="11299"/>
            </a:xfrm>
            <a:custGeom>
              <a:avLst/>
              <a:gdLst/>
              <a:ahLst/>
              <a:cxnLst/>
              <a:rect l="l" t="t" r="r" b="b"/>
              <a:pathLst>
                <a:path w="300" h="265" extrusionOk="0">
                  <a:moveTo>
                    <a:pt x="149" y="0"/>
                  </a:moveTo>
                  <a:cubicBezTo>
                    <a:pt x="122" y="0"/>
                    <a:pt x="94" y="9"/>
                    <a:pt x="70" y="28"/>
                  </a:cubicBezTo>
                  <a:cubicBezTo>
                    <a:pt x="12" y="71"/>
                    <a:pt x="1" y="154"/>
                    <a:pt x="44" y="212"/>
                  </a:cubicBezTo>
                  <a:cubicBezTo>
                    <a:pt x="70" y="247"/>
                    <a:pt x="109" y="265"/>
                    <a:pt x="149" y="265"/>
                  </a:cubicBezTo>
                  <a:cubicBezTo>
                    <a:pt x="177" y="265"/>
                    <a:pt x="205" y="256"/>
                    <a:pt x="229" y="238"/>
                  </a:cubicBezTo>
                  <a:cubicBezTo>
                    <a:pt x="287" y="194"/>
                    <a:pt x="300" y="112"/>
                    <a:pt x="255" y="53"/>
                  </a:cubicBezTo>
                  <a:cubicBezTo>
                    <a:pt x="229" y="19"/>
                    <a:pt x="189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68"/>
            <p:cNvSpPr/>
            <p:nvPr/>
          </p:nvSpPr>
          <p:spPr>
            <a:xfrm>
              <a:off x="3229843" y="1787995"/>
              <a:ext cx="12791" cy="11342"/>
            </a:xfrm>
            <a:custGeom>
              <a:avLst/>
              <a:gdLst/>
              <a:ahLst/>
              <a:cxnLst/>
              <a:rect l="l" t="t" r="r" b="b"/>
              <a:pathLst>
                <a:path w="300" h="266" extrusionOk="0">
                  <a:moveTo>
                    <a:pt x="151" y="1"/>
                  </a:moveTo>
                  <a:cubicBezTo>
                    <a:pt x="123" y="1"/>
                    <a:pt x="95" y="9"/>
                    <a:pt x="71" y="27"/>
                  </a:cubicBezTo>
                  <a:cubicBezTo>
                    <a:pt x="13" y="71"/>
                    <a:pt x="1" y="154"/>
                    <a:pt x="45" y="212"/>
                  </a:cubicBezTo>
                  <a:cubicBezTo>
                    <a:pt x="71" y="247"/>
                    <a:pt x="111" y="265"/>
                    <a:pt x="151" y="265"/>
                  </a:cubicBezTo>
                  <a:cubicBezTo>
                    <a:pt x="178" y="265"/>
                    <a:pt x="206" y="256"/>
                    <a:pt x="229" y="238"/>
                  </a:cubicBezTo>
                  <a:cubicBezTo>
                    <a:pt x="287" y="194"/>
                    <a:pt x="300" y="111"/>
                    <a:pt x="256" y="53"/>
                  </a:cubicBezTo>
                  <a:cubicBezTo>
                    <a:pt x="230" y="19"/>
                    <a:pt x="191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68"/>
            <p:cNvSpPr/>
            <p:nvPr/>
          </p:nvSpPr>
          <p:spPr>
            <a:xfrm>
              <a:off x="3213897" y="1665925"/>
              <a:ext cx="12749" cy="11342"/>
            </a:xfrm>
            <a:custGeom>
              <a:avLst/>
              <a:gdLst/>
              <a:ahLst/>
              <a:cxnLst/>
              <a:rect l="l" t="t" r="r" b="b"/>
              <a:pathLst>
                <a:path w="299" h="266" extrusionOk="0">
                  <a:moveTo>
                    <a:pt x="149" y="1"/>
                  </a:moveTo>
                  <a:cubicBezTo>
                    <a:pt x="122" y="1"/>
                    <a:pt x="94" y="10"/>
                    <a:pt x="70" y="28"/>
                  </a:cubicBezTo>
                  <a:cubicBezTo>
                    <a:pt x="12" y="72"/>
                    <a:pt x="0" y="154"/>
                    <a:pt x="44" y="213"/>
                  </a:cubicBezTo>
                  <a:cubicBezTo>
                    <a:pt x="70" y="247"/>
                    <a:pt x="109" y="265"/>
                    <a:pt x="149" y="265"/>
                  </a:cubicBezTo>
                  <a:cubicBezTo>
                    <a:pt x="177" y="265"/>
                    <a:pt x="205" y="256"/>
                    <a:pt x="229" y="239"/>
                  </a:cubicBezTo>
                  <a:cubicBezTo>
                    <a:pt x="287" y="195"/>
                    <a:pt x="298" y="112"/>
                    <a:pt x="255" y="54"/>
                  </a:cubicBezTo>
                  <a:cubicBezTo>
                    <a:pt x="229" y="19"/>
                    <a:pt x="189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68"/>
            <p:cNvSpPr/>
            <p:nvPr/>
          </p:nvSpPr>
          <p:spPr>
            <a:xfrm>
              <a:off x="3301430" y="1765440"/>
              <a:ext cx="12834" cy="11299"/>
            </a:xfrm>
            <a:custGeom>
              <a:avLst/>
              <a:gdLst/>
              <a:ahLst/>
              <a:cxnLst/>
              <a:rect l="l" t="t" r="r" b="b"/>
              <a:pathLst>
                <a:path w="301" h="265" extrusionOk="0">
                  <a:moveTo>
                    <a:pt x="151" y="1"/>
                  </a:moveTo>
                  <a:cubicBezTo>
                    <a:pt x="123" y="1"/>
                    <a:pt x="95" y="10"/>
                    <a:pt x="72" y="28"/>
                  </a:cubicBezTo>
                  <a:cubicBezTo>
                    <a:pt x="13" y="71"/>
                    <a:pt x="1" y="154"/>
                    <a:pt x="45" y="212"/>
                  </a:cubicBezTo>
                  <a:cubicBezTo>
                    <a:pt x="70" y="247"/>
                    <a:pt x="110" y="265"/>
                    <a:pt x="150" y="265"/>
                  </a:cubicBezTo>
                  <a:cubicBezTo>
                    <a:pt x="178" y="265"/>
                    <a:pt x="206" y="256"/>
                    <a:pt x="230" y="238"/>
                  </a:cubicBezTo>
                  <a:cubicBezTo>
                    <a:pt x="288" y="195"/>
                    <a:pt x="300" y="112"/>
                    <a:pt x="256" y="53"/>
                  </a:cubicBezTo>
                  <a:cubicBezTo>
                    <a:pt x="230" y="19"/>
                    <a:pt x="191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68"/>
            <p:cNvSpPr/>
            <p:nvPr/>
          </p:nvSpPr>
          <p:spPr>
            <a:xfrm>
              <a:off x="3194070" y="1722078"/>
              <a:ext cx="12791" cy="11299"/>
            </a:xfrm>
            <a:custGeom>
              <a:avLst/>
              <a:gdLst/>
              <a:ahLst/>
              <a:cxnLst/>
              <a:rect l="l" t="t" r="r" b="b"/>
              <a:pathLst>
                <a:path w="300" h="265" extrusionOk="0">
                  <a:moveTo>
                    <a:pt x="150" y="0"/>
                  </a:moveTo>
                  <a:cubicBezTo>
                    <a:pt x="123" y="0"/>
                    <a:pt x="95" y="9"/>
                    <a:pt x="71" y="27"/>
                  </a:cubicBezTo>
                  <a:cubicBezTo>
                    <a:pt x="13" y="71"/>
                    <a:pt x="0" y="154"/>
                    <a:pt x="45" y="212"/>
                  </a:cubicBezTo>
                  <a:cubicBezTo>
                    <a:pt x="71" y="247"/>
                    <a:pt x="110" y="265"/>
                    <a:pt x="150" y="265"/>
                  </a:cubicBezTo>
                  <a:cubicBezTo>
                    <a:pt x="177" y="265"/>
                    <a:pt x="205" y="256"/>
                    <a:pt x="229" y="238"/>
                  </a:cubicBezTo>
                  <a:cubicBezTo>
                    <a:pt x="287" y="194"/>
                    <a:pt x="300" y="111"/>
                    <a:pt x="256" y="53"/>
                  </a:cubicBezTo>
                  <a:cubicBezTo>
                    <a:pt x="230" y="19"/>
                    <a:pt x="190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68"/>
            <p:cNvSpPr/>
            <p:nvPr/>
          </p:nvSpPr>
          <p:spPr>
            <a:xfrm>
              <a:off x="3317974" y="1646909"/>
              <a:ext cx="12791" cy="11299"/>
            </a:xfrm>
            <a:custGeom>
              <a:avLst/>
              <a:gdLst/>
              <a:ahLst/>
              <a:cxnLst/>
              <a:rect l="l" t="t" r="r" b="b"/>
              <a:pathLst>
                <a:path w="300" h="265" extrusionOk="0">
                  <a:moveTo>
                    <a:pt x="150" y="0"/>
                  </a:moveTo>
                  <a:cubicBezTo>
                    <a:pt x="122" y="0"/>
                    <a:pt x="94" y="9"/>
                    <a:pt x="70" y="27"/>
                  </a:cubicBezTo>
                  <a:cubicBezTo>
                    <a:pt x="12" y="71"/>
                    <a:pt x="1" y="153"/>
                    <a:pt x="44" y="212"/>
                  </a:cubicBezTo>
                  <a:cubicBezTo>
                    <a:pt x="70" y="246"/>
                    <a:pt x="110" y="264"/>
                    <a:pt x="149" y="264"/>
                  </a:cubicBezTo>
                  <a:cubicBezTo>
                    <a:pt x="177" y="264"/>
                    <a:pt x="205" y="255"/>
                    <a:pt x="229" y="237"/>
                  </a:cubicBezTo>
                  <a:cubicBezTo>
                    <a:pt x="287" y="194"/>
                    <a:pt x="300" y="111"/>
                    <a:pt x="255" y="53"/>
                  </a:cubicBezTo>
                  <a:cubicBezTo>
                    <a:pt x="229" y="18"/>
                    <a:pt x="190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68"/>
            <p:cNvSpPr/>
            <p:nvPr/>
          </p:nvSpPr>
          <p:spPr>
            <a:xfrm>
              <a:off x="3347393" y="1692573"/>
              <a:ext cx="12791" cy="11299"/>
            </a:xfrm>
            <a:custGeom>
              <a:avLst/>
              <a:gdLst/>
              <a:ahLst/>
              <a:cxnLst/>
              <a:rect l="l" t="t" r="r" b="b"/>
              <a:pathLst>
                <a:path w="300" h="265" extrusionOk="0">
                  <a:moveTo>
                    <a:pt x="151" y="0"/>
                  </a:moveTo>
                  <a:cubicBezTo>
                    <a:pt x="123" y="0"/>
                    <a:pt x="95" y="9"/>
                    <a:pt x="71" y="27"/>
                  </a:cubicBezTo>
                  <a:cubicBezTo>
                    <a:pt x="13" y="71"/>
                    <a:pt x="1" y="154"/>
                    <a:pt x="46" y="212"/>
                  </a:cubicBezTo>
                  <a:cubicBezTo>
                    <a:pt x="71" y="246"/>
                    <a:pt x="111" y="264"/>
                    <a:pt x="151" y="264"/>
                  </a:cubicBezTo>
                  <a:cubicBezTo>
                    <a:pt x="179" y="264"/>
                    <a:pt x="207" y="255"/>
                    <a:pt x="230" y="238"/>
                  </a:cubicBezTo>
                  <a:cubicBezTo>
                    <a:pt x="289" y="194"/>
                    <a:pt x="300" y="111"/>
                    <a:pt x="256" y="53"/>
                  </a:cubicBezTo>
                  <a:cubicBezTo>
                    <a:pt x="230" y="18"/>
                    <a:pt x="191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68"/>
            <p:cNvSpPr/>
            <p:nvPr/>
          </p:nvSpPr>
          <p:spPr>
            <a:xfrm>
              <a:off x="3279941" y="1710609"/>
              <a:ext cx="12791" cy="11342"/>
            </a:xfrm>
            <a:custGeom>
              <a:avLst/>
              <a:gdLst/>
              <a:ahLst/>
              <a:cxnLst/>
              <a:rect l="l" t="t" r="r" b="b"/>
              <a:pathLst>
                <a:path w="300" h="266" extrusionOk="0">
                  <a:moveTo>
                    <a:pt x="151" y="1"/>
                  </a:moveTo>
                  <a:cubicBezTo>
                    <a:pt x="123" y="1"/>
                    <a:pt x="95" y="10"/>
                    <a:pt x="71" y="27"/>
                  </a:cubicBezTo>
                  <a:cubicBezTo>
                    <a:pt x="13" y="71"/>
                    <a:pt x="1" y="154"/>
                    <a:pt x="46" y="212"/>
                  </a:cubicBezTo>
                  <a:cubicBezTo>
                    <a:pt x="71" y="247"/>
                    <a:pt x="111" y="265"/>
                    <a:pt x="151" y="265"/>
                  </a:cubicBezTo>
                  <a:cubicBezTo>
                    <a:pt x="179" y="265"/>
                    <a:pt x="207" y="256"/>
                    <a:pt x="230" y="238"/>
                  </a:cubicBezTo>
                  <a:cubicBezTo>
                    <a:pt x="289" y="194"/>
                    <a:pt x="300" y="111"/>
                    <a:pt x="256" y="53"/>
                  </a:cubicBezTo>
                  <a:cubicBezTo>
                    <a:pt x="230" y="19"/>
                    <a:pt x="191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68"/>
            <p:cNvSpPr/>
            <p:nvPr/>
          </p:nvSpPr>
          <p:spPr>
            <a:xfrm>
              <a:off x="3234490" y="1827818"/>
              <a:ext cx="12791" cy="11342"/>
            </a:xfrm>
            <a:custGeom>
              <a:avLst/>
              <a:gdLst/>
              <a:ahLst/>
              <a:cxnLst/>
              <a:rect l="l" t="t" r="r" b="b"/>
              <a:pathLst>
                <a:path w="300" h="266" extrusionOk="0">
                  <a:moveTo>
                    <a:pt x="150" y="1"/>
                  </a:moveTo>
                  <a:cubicBezTo>
                    <a:pt x="122" y="1"/>
                    <a:pt x="95" y="9"/>
                    <a:pt x="71" y="28"/>
                  </a:cubicBezTo>
                  <a:cubicBezTo>
                    <a:pt x="13" y="71"/>
                    <a:pt x="0" y="154"/>
                    <a:pt x="44" y="213"/>
                  </a:cubicBezTo>
                  <a:cubicBezTo>
                    <a:pt x="70" y="247"/>
                    <a:pt x="110" y="265"/>
                    <a:pt x="149" y="265"/>
                  </a:cubicBezTo>
                  <a:cubicBezTo>
                    <a:pt x="177" y="265"/>
                    <a:pt x="205" y="256"/>
                    <a:pt x="229" y="238"/>
                  </a:cubicBezTo>
                  <a:cubicBezTo>
                    <a:pt x="287" y="195"/>
                    <a:pt x="299" y="112"/>
                    <a:pt x="256" y="54"/>
                  </a:cubicBezTo>
                  <a:cubicBezTo>
                    <a:pt x="229" y="19"/>
                    <a:pt x="190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68"/>
            <p:cNvSpPr/>
            <p:nvPr/>
          </p:nvSpPr>
          <p:spPr>
            <a:xfrm>
              <a:off x="3329059" y="1707368"/>
              <a:ext cx="12749" cy="11299"/>
            </a:xfrm>
            <a:custGeom>
              <a:avLst/>
              <a:gdLst/>
              <a:ahLst/>
              <a:cxnLst/>
              <a:rect l="l" t="t" r="r" b="b"/>
              <a:pathLst>
                <a:path w="299" h="265" extrusionOk="0">
                  <a:moveTo>
                    <a:pt x="150" y="1"/>
                  </a:moveTo>
                  <a:cubicBezTo>
                    <a:pt x="122" y="1"/>
                    <a:pt x="94" y="9"/>
                    <a:pt x="70" y="27"/>
                  </a:cubicBezTo>
                  <a:cubicBezTo>
                    <a:pt x="12" y="71"/>
                    <a:pt x="1" y="154"/>
                    <a:pt x="44" y="212"/>
                  </a:cubicBezTo>
                  <a:cubicBezTo>
                    <a:pt x="70" y="246"/>
                    <a:pt x="109" y="264"/>
                    <a:pt x="149" y="264"/>
                  </a:cubicBezTo>
                  <a:cubicBezTo>
                    <a:pt x="177" y="264"/>
                    <a:pt x="205" y="256"/>
                    <a:pt x="229" y="238"/>
                  </a:cubicBezTo>
                  <a:cubicBezTo>
                    <a:pt x="287" y="194"/>
                    <a:pt x="299" y="111"/>
                    <a:pt x="255" y="53"/>
                  </a:cubicBezTo>
                  <a:cubicBezTo>
                    <a:pt x="229" y="19"/>
                    <a:pt x="190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8"/>
            <p:cNvSpPr/>
            <p:nvPr/>
          </p:nvSpPr>
          <p:spPr>
            <a:xfrm>
              <a:off x="3286550" y="1608024"/>
              <a:ext cx="12749" cy="11299"/>
            </a:xfrm>
            <a:custGeom>
              <a:avLst/>
              <a:gdLst/>
              <a:ahLst/>
              <a:cxnLst/>
              <a:rect l="l" t="t" r="r" b="b"/>
              <a:pathLst>
                <a:path w="299" h="265" extrusionOk="0">
                  <a:moveTo>
                    <a:pt x="150" y="0"/>
                  </a:moveTo>
                  <a:cubicBezTo>
                    <a:pt x="122" y="0"/>
                    <a:pt x="94" y="9"/>
                    <a:pt x="70" y="27"/>
                  </a:cubicBezTo>
                  <a:cubicBezTo>
                    <a:pt x="12" y="71"/>
                    <a:pt x="0" y="153"/>
                    <a:pt x="44" y="212"/>
                  </a:cubicBezTo>
                  <a:cubicBezTo>
                    <a:pt x="70" y="246"/>
                    <a:pt x="109" y="264"/>
                    <a:pt x="149" y="264"/>
                  </a:cubicBezTo>
                  <a:cubicBezTo>
                    <a:pt x="177" y="264"/>
                    <a:pt x="205" y="255"/>
                    <a:pt x="229" y="237"/>
                  </a:cubicBezTo>
                  <a:cubicBezTo>
                    <a:pt x="287" y="194"/>
                    <a:pt x="298" y="111"/>
                    <a:pt x="255" y="53"/>
                  </a:cubicBezTo>
                  <a:cubicBezTo>
                    <a:pt x="229" y="18"/>
                    <a:pt x="190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8"/>
            <p:cNvSpPr/>
            <p:nvPr/>
          </p:nvSpPr>
          <p:spPr>
            <a:xfrm>
              <a:off x="3261522" y="1665030"/>
              <a:ext cx="12749" cy="11342"/>
            </a:xfrm>
            <a:custGeom>
              <a:avLst/>
              <a:gdLst/>
              <a:ahLst/>
              <a:cxnLst/>
              <a:rect l="l" t="t" r="r" b="b"/>
              <a:pathLst>
                <a:path w="299" h="266" extrusionOk="0">
                  <a:moveTo>
                    <a:pt x="149" y="1"/>
                  </a:moveTo>
                  <a:cubicBezTo>
                    <a:pt x="122" y="1"/>
                    <a:pt x="94" y="10"/>
                    <a:pt x="70" y="28"/>
                  </a:cubicBezTo>
                  <a:cubicBezTo>
                    <a:pt x="12" y="71"/>
                    <a:pt x="0" y="154"/>
                    <a:pt x="44" y="212"/>
                  </a:cubicBezTo>
                  <a:cubicBezTo>
                    <a:pt x="70" y="247"/>
                    <a:pt x="109" y="265"/>
                    <a:pt x="150" y="265"/>
                  </a:cubicBezTo>
                  <a:cubicBezTo>
                    <a:pt x="177" y="265"/>
                    <a:pt x="205" y="257"/>
                    <a:pt x="229" y="238"/>
                  </a:cubicBezTo>
                  <a:cubicBezTo>
                    <a:pt x="287" y="195"/>
                    <a:pt x="298" y="112"/>
                    <a:pt x="255" y="53"/>
                  </a:cubicBezTo>
                  <a:cubicBezTo>
                    <a:pt x="229" y="19"/>
                    <a:pt x="189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8"/>
            <p:cNvSpPr/>
            <p:nvPr/>
          </p:nvSpPr>
          <p:spPr>
            <a:xfrm>
              <a:off x="3198419" y="1612714"/>
              <a:ext cx="12791" cy="11256"/>
            </a:xfrm>
            <a:custGeom>
              <a:avLst/>
              <a:gdLst/>
              <a:ahLst/>
              <a:cxnLst/>
              <a:rect l="l" t="t" r="r" b="b"/>
              <a:pathLst>
                <a:path w="300" h="264" extrusionOk="0">
                  <a:moveTo>
                    <a:pt x="149" y="0"/>
                  </a:moveTo>
                  <a:cubicBezTo>
                    <a:pt x="122" y="0"/>
                    <a:pt x="94" y="9"/>
                    <a:pt x="70" y="27"/>
                  </a:cubicBezTo>
                  <a:cubicBezTo>
                    <a:pt x="12" y="70"/>
                    <a:pt x="0" y="153"/>
                    <a:pt x="44" y="212"/>
                  </a:cubicBezTo>
                  <a:cubicBezTo>
                    <a:pt x="70" y="246"/>
                    <a:pt x="109" y="264"/>
                    <a:pt x="149" y="264"/>
                  </a:cubicBezTo>
                  <a:cubicBezTo>
                    <a:pt x="177" y="264"/>
                    <a:pt x="205" y="255"/>
                    <a:pt x="229" y="237"/>
                  </a:cubicBezTo>
                  <a:cubicBezTo>
                    <a:pt x="287" y="194"/>
                    <a:pt x="299" y="111"/>
                    <a:pt x="255" y="52"/>
                  </a:cubicBezTo>
                  <a:cubicBezTo>
                    <a:pt x="229" y="18"/>
                    <a:pt x="189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8"/>
            <p:cNvSpPr/>
            <p:nvPr/>
          </p:nvSpPr>
          <p:spPr>
            <a:xfrm>
              <a:off x="3336563" y="1873568"/>
              <a:ext cx="12791" cy="11299"/>
            </a:xfrm>
            <a:custGeom>
              <a:avLst/>
              <a:gdLst/>
              <a:ahLst/>
              <a:cxnLst/>
              <a:rect l="l" t="t" r="r" b="b"/>
              <a:pathLst>
                <a:path w="300" h="265" extrusionOk="0">
                  <a:moveTo>
                    <a:pt x="151" y="0"/>
                  </a:moveTo>
                  <a:cubicBezTo>
                    <a:pt x="123" y="0"/>
                    <a:pt x="95" y="9"/>
                    <a:pt x="71" y="27"/>
                  </a:cubicBezTo>
                  <a:cubicBezTo>
                    <a:pt x="13" y="71"/>
                    <a:pt x="0" y="154"/>
                    <a:pt x="44" y="212"/>
                  </a:cubicBezTo>
                  <a:cubicBezTo>
                    <a:pt x="71" y="246"/>
                    <a:pt x="110" y="265"/>
                    <a:pt x="151" y="265"/>
                  </a:cubicBezTo>
                  <a:cubicBezTo>
                    <a:pt x="178" y="265"/>
                    <a:pt x="206" y="256"/>
                    <a:pt x="230" y="238"/>
                  </a:cubicBezTo>
                  <a:cubicBezTo>
                    <a:pt x="288" y="194"/>
                    <a:pt x="300" y="111"/>
                    <a:pt x="256" y="53"/>
                  </a:cubicBezTo>
                  <a:cubicBezTo>
                    <a:pt x="230" y="18"/>
                    <a:pt x="191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8"/>
            <p:cNvSpPr/>
            <p:nvPr/>
          </p:nvSpPr>
          <p:spPr>
            <a:xfrm>
              <a:off x="3358564" y="1768681"/>
              <a:ext cx="12749" cy="11299"/>
            </a:xfrm>
            <a:custGeom>
              <a:avLst/>
              <a:gdLst/>
              <a:ahLst/>
              <a:cxnLst/>
              <a:rect l="l" t="t" r="r" b="b"/>
              <a:pathLst>
                <a:path w="299" h="265" extrusionOk="0">
                  <a:moveTo>
                    <a:pt x="149" y="0"/>
                  </a:moveTo>
                  <a:cubicBezTo>
                    <a:pt x="122" y="0"/>
                    <a:pt x="94" y="9"/>
                    <a:pt x="70" y="27"/>
                  </a:cubicBezTo>
                  <a:cubicBezTo>
                    <a:pt x="12" y="70"/>
                    <a:pt x="1" y="153"/>
                    <a:pt x="45" y="212"/>
                  </a:cubicBezTo>
                  <a:cubicBezTo>
                    <a:pt x="71" y="246"/>
                    <a:pt x="111" y="265"/>
                    <a:pt x="151" y="265"/>
                  </a:cubicBezTo>
                  <a:cubicBezTo>
                    <a:pt x="178" y="265"/>
                    <a:pt x="206" y="256"/>
                    <a:pt x="229" y="238"/>
                  </a:cubicBezTo>
                  <a:cubicBezTo>
                    <a:pt x="288" y="194"/>
                    <a:pt x="299" y="112"/>
                    <a:pt x="255" y="54"/>
                  </a:cubicBezTo>
                  <a:cubicBezTo>
                    <a:pt x="229" y="19"/>
                    <a:pt x="189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23" name="Google Shape;3523;p68"/>
            <p:cNvGrpSpPr/>
            <p:nvPr/>
          </p:nvGrpSpPr>
          <p:grpSpPr>
            <a:xfrm>
              <a:off x="3124738" y="1871596"/>
              <a:ext cx="371675" cy="398748"/>
              <a:chOff x="5238588" y="2001721"/>
              <a:chExt cx="371675" cy="398748"/>
            </a:xfrm>
          </p:grpSpPr>
          <p:sp>
            <p:nvSpPr>
              <p:cNvPr id="3524" name="Google Shape;3524;p68"/>
              <p:cNvSpPr/>
              <p:nvPr/>
            </p:nvSpPr>
            <p:spPr>
              <a:xfrm>
                <a:off x="5289392" y="2318291"/>
                <a:ext cx="296464" cy="82178"/>
              </a:xfrm>
              <a:custGeom>
                <a:avLst/>
                <a:gdLst/>
                <a:ahLst/>
                <a:cxnLst/>
                <a:rect l="l" t="t" r="r" b="b"/>
                <a:pathLst>
                  <a:path w="9709" h="1799" extrusionOk="0">
                    <a:moveTo>
                      <a:pt x="4855" y="0"/>
                    </a:moveTo>
                    <a:cubicBezTo>
                      <a:pt x="2174" y="0"/>
                      <a:pt x="1" y="403"/>
                      <a:pt x="1" y="899"/>
                    </a:cubicBezTo>
                    <a:cubicBezTo>
                      <a:pt x="1" y="1395"/>
                      <a:pt x="2174" y="1799"/>
                      <a:pt x="4855" y="1799"/>
                    </a:cubicBezTo>
                    <a:cubicBezTo>
                      <a:pt x="7535" y="1799"/>
                      <a:pt x="9709" y="1395"/>
                      <a:pt x="9709" y="899"/>
                    </a:cubicBezTo>
                    <a:cubicBezTo>
                      <a:pt x="9709" y="403"/>
                      <a:pt x="7535" y="0"/>
                      <a:pt x="48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68"/>
              <p:cNvSpPr/>
              <p:nvPr/>
            </p:nvSpPr>
            <p:spPr>
              <a:xfrm>
                <a:off x="5245864" y="2001721"/>
                <a:ext cx="351653" cy="123371"/>
              </a:xfrm>
              <a:custGeom>
                <a:avLst/>
                <a:gdLst/>
                <a:ahLst/>
                <a:cxnLst/>
                <a:rect l="l" t="t" r="r" b="b"/>
                <a:pathLst>
                  <a:path w="22669" h="7953" extrusionOk="0">
                    <a:moveTo>
                      <a:pt x="0" y="0"/>
                    </a:moveTo>
                    <a:lnTo>
                      <a:pt x="4286" y="1190"/>
                    </a:lnTo>
                    <a:lnTo>
                      <a:pt x="9811" y="1476"/>
                    </a:lnTo>
                    <a:lnTo>
                      <a:pt x="16335" y="1429"/>
                    </a:lnTo>
                    <a:lnTo>
                      <a:pt x="22669" y="667"/>
                    </a:lnTo>
                    <a:lnTo>
                      <a:pt x="20383" y="7953"/>
                    </a:lnTo>
                    <a:lnTo>
                      <a:pt x="3334" y="7715"/>
                    </a:lnTo>
                    <a:lnTo>
                      <a:pt x="810" y="238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3526" name="Google Shape;3526;p68"/>
              <p:cNvSpPr/>
              <p:nvPr/>
            </p:nvSpPr>
            <p:spPr>
              <a:xfrm>
                <a:off x="5238588" y="2003075"/>
                <a:ext cx="371675" cy="381600"/>
              </a:xfrm>
              <a:custGeom>
                <a:avLst/>
                <a:gdLst/>
                <a:ahLst/>
                <a:cxnLst/>
                <a:rect l="l" t="t" r="r" b="b"/>
                <a:pathLst>
                  <a:path w="14867" h="15264" extrusionOk="0">
                    <a:moveTo>
                      <a:pt x="0" y="0"/>
                    </a:moveTo>
                    <a:lnTo>
                      <a:pt x="2456" y="15065"/>
                    </a:lnTo>
                    <a:lnTo>
                      <a:pt x="12743" y="15264"/>
                    </a:lnTo>
                    <a:lnTo>
                      <a:pt x="14867" y="66"/>
                    </a:lnTo>
                    <a:lnTo>
                      <a:pt x="7102" y="199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</p:grpSp>
        <p:sp>
          <p:nvSpPr>
            <p:cNvPr id="3527" name="Google Shape;3527;p68"/>
            <p:cNvSpPr/>
            <p:nvPr/>
          </p:nvSpPr>
          <p:spPr>
            <a:xfrm>
              <a:off x="3425931" y="1856811"/>
              <a:ext cx="104249" cy="404161"/>
            </a:xfrm>
            <a:custGeom>
              <a:avLst/>
              <a:gdLst/>
              <a:ahLst/>
              <a:cxnLst/>
              <a:rect l="l" t="t" r="r" b="b"/>
              <a:pathLst>
                <a:path w="2445" h="9479" extrusionOk="0">
                  <a:moveTo>
                    <a:pt x="2434" y="1"/>
                  </a:moveTo>
                  <a:cubicBezTo>
                    <a:pt x="2412" y="193"/>
                    <a:pt x="2069" y="367"/>
                    <a:pt x="1501" y="512"/>
                  </a:cubicBezTo>
                  <a:lnTo>
                    <a:pt x="168" y="9222"/>
                  </a:lnTo>
                  <a:cubicBezTo>
                    <a:pt x="168" y="9311"/>
                    <a:pt x="108" y="9397"/>
                    <a:pt x="1" y="9478"/>
                  </a:cubicBezTo>
                  <a:cubicBezTo>
                    <a:pt x="624" y="9335"/>
                    <a:pt x="1011" y="9136"/>
                    <a:pt x="1011" y="8916"/>
                  </a:cubicBezTo>
                  <a:lnTo>
                    <a:pt x="2444" y="1"/>
                  </a:lnTo>
                  <a:lnTo>
                    <a:pt x="2434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8"/>
            <p:cNvSpPr/>
            <p:nvPr/>
          </p:nvSpPr>
          <p:spPr>
            <a:xfrm>
              <a:off x="3118646" y="1856811"/>
              <a:ext cx="411537" cy="413882"/>
            </a:xfrm>
            <a:custGeom>
              <a:avLst/>
              <a:gdLst/>
              <a:ahLst/>
              <a:cxnLst/>
              <a:rect l="l" t="t" r="r" b="b"/>
              <a:pathLst>
                <a:path w="9652" h="9707" fill="none" extrusionOk="0">
                  <a:moveTo>
                    <a:pt x="9641" y="1"/>
                  </a:moveTo>
                  <a:cubicBezTo>
                    <a:pt x="9584" y="488"/>
                    <a:pt x="7437" y="880"/>
                    <a:pt x="4792" y="880"/>
                  </a:cubicBezTo>
                  <a:cubicBezTo>
                    <a:pt x="2363" y="880"/>
                    <a:pt x="357" y="550"/>
                    <a:pt x="0" y="119"/>
                  </a:cubicBezTo>
                  <a:lnTo>
                    <a:pt x="1414" y="8916"/>
                  </a:lnTo>
                  <a:cubicBezTo>
                    <a:pt x="1414" y="9353"/>
                    <a:pt x="2938" y="9707"/>
                    <a:pt x="4817" y="9707"/>
                  </a:cubicBezTo>
                  <a:cubicBezTo>
                    <a:pt x="6696" y="9707"/>
                    <a:pt x="8218" y="9353"/>
                    <a:pt x="8218" y="8916"/>
                  </a:cubicBezTo>
                  <a:lnTo>
                    <a:pt x="9651" y="1"/>
                  </a:lnTo>
                  <a:lnTo>
                    <a:pt x="964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9" name="Google Shape;3529;p68"/>
          <p:cNvGrpSpPr/>
          <p:nvPr/>
        </p:nvGrpSpPr>
        <p:grpSpPr>
          <a:xfrm>
            <a:off x="1516425" y="4515463"/>
            <a:ext cx="1548898" cy="564071"/>
            <a:chOff x="6667575" y="2768850"/>
            <a:chExt cx="1548898" cy="564071"/>
          </a:xfrm>
        </p:grpSpPr>
        <p:sp>
          <p:nvSpPr>
            <p:cNvPr id="3530" name="Google Shape;3530;p68"/>
            <p:cNvSpPr/>
            <p:nvPr/>
          </p:nvSpPr>
          <p:spPr>
            <a:xfrm>
              <a:off x="6667575" y="2933972"/>
              <a:ext cx="1516323" cy="398949"/>
            </a:xfrm>
            <a:custGeom>
              <a:avLst/>
              <a:gdLst/>
              <a:ahLst/>
              <a:cxnLst/>
              <a:rect l="l" t="t" r="r" b="b"/>
              <a:pathLst>
                <a:path w="33390" h="8785" extrusionOk="0">
                  <a:moveTo>
                    <a:pt x="7616" y="1"/>
                  </a:moveTo>
                  <a:cubicBezTo>
                    <a:pt x="3669" y="1779"/>
                    <a:pt x="0" y="3614"/>
                    <a:pt x="0" y="3614"/>
                  </a:cubicBezTo>
                  <a:lnTo>
                    <a:pt x="22794" y="8785"/>
                  </a:lnTo>
                  <a:cubicBezTo>
                    <a:pt x="24016" y="7617"/>
                    <a:pt x="27186" y="5671"/>
                    <a:pt x="27186" y="5671"/>
                  </a:cubicBezTo>
                  <a:lnTo>
                    <a:pt x="33389" y="1880"/>
                  </a:lnTo>
                  <a:lnTo>
                    <a:pt x="7616" y="1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8"/>
            <p:cNvSpPr/>
            <p:nvPr/>
          </p:nvSpPr>
          <p:spPr>
            <a:xfrm>
              <a:off x="6974294" y="2859313"/>
              <a:ext cx="1211923" cy="280695"/>
            </a:xfrm>
            <a:custGeom>
              <a:avLst/>
              <a:gdLst/>
              <a:ahLst/>
              <a:cxnLst/>
              <a:rect l="l" t="t" r="r" b="b"/>
              <a:pathLst>
                <a:path w="26687" h="6181" extrusionOk="0">
                  <a:moveTo>
                    <a:pt x="6471" y="0"/>
                  </a:moveTo>
                  <a:lnTo>
                    <a:pt x="1" y="2765"/>
                  </a:lnTo>
                  <a:lnTo>
                    <a:pt x="19810" y="6180"/>
                  </a:lnTo>
                  <a:lnTo>
                    <a:pt x="26635" y="3524"/>
                  </a:lnTo>
                  <a:lnTo>
                    <a:pt x="26687" y="3326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8"/>
            <p:cNvSpPr/>
            <p:nvPr/>
          </p:nvSpPr>
          <p:spPr>
            <a:xfrm>
              <a:off x="6977655" y="2768850"/>
              <a:ext cx="1238808" cy="257671"/>
            </a:xfrm>
            <a:custGeom>
              <a:avLst/>
              <a:gdLst/>
              <a:ahLst/>
              <a:cxnLst/>
              <a:rect l="l" t="t" r="r" b="b"/>
              <a:pathLst>
                <a:path w="27279" h="5674" extrusionOk="0">
                  <a:moveTo>
                    <a:pt x="8604" y="0"/>
                  </a:moveTo>
                  <a:lnTo>
                    <a:pt x="1" y="2439"/>
                  </a:lnTo>
                  <a:lnTo>
                    <a:pt x="20193" y="5674"/>
                  </a:lnTo>
                  <a:lnTo>
                    <a:pt x="27278" y="2829"/>
                  </a:lnTo>
                  <a:lnTo>
                    <a:pt x="860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8"/>
            <p:cNvSpPr/>
            <p:nvPr/>
          </p:nvSpPr>
          <p:spPr>
            <a:xfrm>
              <a:off x="7877378" y="2906134"/>
              <a:ext cx="333373" cy="220569"/>
            </a:xfrm>
            <a:custGeom>
              <a:avLst/>
              <a:gdLst/>
              <a:ahLst/>
              <a:cxnLst/>
              <a:rect l="l" t="t" r="r" b="b"/>
              <a:pathLst>
                <a:path w="7341" h="4857" extrusionOk="0">
                  <a:moveTo>
                    <a:pt x="7341" y="0"/>
                  </a:moveTo>
                  <a:lnTo>
                    <a:pt x="315" y="2905"/>
                  </a:lnTo>
                  <a:lnTo>
                    <a:pt x="0" y="4857"/>
                  </a:lnTo>
                  <a:lnTo>
                    <a:pt x="6612" y="2221"/>
                  </a:lnTo>
                  <a:cubicBezTo>
                    <a:pt x="6612" y="2221"/>
                    <a:pt x="6657" y="1527"/>
                    <a:pt x="6876" y="867"/>
                  </a:cubicBezTo>
                  <a:lnTo>
                    <a:pt x="6876" y="867"/>
                  </a:lnTo>
                  <a:lnTo>
                    <a:pt x="5144" y="1442"/>
                  </a:lnTo>
                  <a:lnTo>
                    <a:pt x="5144" y="1442"/>
                  </a:lnTo>
                  <a:lnTo>
                    <a:pt x="6934" y="680"/>
                  </a:lnTo>
                  <a:cubicBezTo>
                    <a:pt x="7029" y="454"/>
                    <a:pt x="7191" y="160"/>
                    <a:pt x="7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8"/>
            <p:cNvSpPr/>
            <p:nvPr/>
          </p:nvSpPr>
          <p:spPr>
            <a:xfrm>
              <a:off x="7891637" y="2897323"/>
              <a:ext cx="324836" cy="140779"/>
            </a:xfrm>
            <a:custGeom>
              <a:avLst/>
              <a:gdLst/>
              <a:ahLst/>
              <a:cxnLst/>
              <a:rect l="l" t="t" r="r" b="b"/>
              <a:pathLst>
                <a:path w="7153" h="3100" extrusionOk="0">
                  <a:moveTo>
                    <a:pt x="7152" y="0"/>
                  </a:moveTo>
                  <a:lnTo>
                    <a:pt x="67" y="2845"/>
                  </a:lnTo>
                  <a:lnTo>
                    <a:pt x="1" y="3099"/>
                  </a:lnTo>
                  <a:lnTo>
                    <a:pt x="7074" y="304"/>
                  </a:lnTo>
                  <a:lnTo>
                    <a:pt x="71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8"/>
            <p:cNvSpPr/>
            <p:nvPr/>
          </p:nvSpPr>
          <p:spPr>
            <a:xfrm>
              <a:off x="7873881" y="3010311"/>
              <a:ext cx="312347" cy="129698"/>
            </a:xfrm>
            <a:custGeom>
              <a:avLst/>
              <a:gdLst/>
              <a:ahLst/>
              <a:cxnLst/>
              <a:rect l="l" t="t" r="r" b="b"/>
              <a:pathLst>
                <a:path w="6878" h="2856" extrusionOk="0">
                  <a:moveTo>
                    <a:pt x="6878" y="1"/>
                  </a:moveTo>
                  <a:lnTo>
                    <a:pt x="77" y="2563"/>
                  </a:lnTo>
                  <a:lnTo>
                    <a:pt x="1" y="2855"/>
                  </a:lnTo>
                  <a:lnTo>
                    <a:pt x="6826" y="199"/>
                  </a:lnTo>
                  <a:lnTo>
                    <a:pt x="687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8"/>
            <p:cNvSpPr/>
            <p:nvPr/>
          </p:nvSpPr>
          <p:spPr>
            <a:xfrm>
              <a:off x="8017204" y="2937014"/>
              <a:ext cx="175065" cy="66075"/>
            </a:xfrm>
            <a:custGeom>
              <a:avLst/>
              <a:gdLst/>
              <a:ahLst/>
              <a:cxnLst/>
              <a:rect l="l" t="t" r="r" b="b"/>
              <a:pathLst>
                <a:path w="3855" h="1455" extrusionOk="0">
                  <a:moveTo>
                    <a:pt x="3855" y="0"/>
                  </a:moveTo>
                  <a:lnTo>
                    <a:pt x="1" y="1454"/>
                  </a:lnTo>
                  <a:lnTo>
                    <a:pt x="3797" y="187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8"/>
            <p:cNvSpPr/>
            <p:nvPr/>
          </p:nvSpPr>
          <p:spPr>
            <a:xfrm>
              <a:off x="6977655" y="2826070"/>
              <a:ext cx="1035587" cy="200451"/>
            </a:xfrm>
            <a:custGeom>
              <a:avLst/>
              <a:gdLst/>
              <a:ahLst/>
              <a:cxnLst/>
              <a:rect l="l" t="t" r="r" b="b"/>
              <a:pathLst>
                <a:path w="22804" h="4414" extrusionOk="0">
                  <a:moveTo>
                    <a:pt x="22803" y="3321"/>
                  </a:moveTo>
                  <a:lnTo>
                    <a:pt x="4319" y="1"/>
                  </a:lnTo>
                  <a:lnTo>
                    <a:pt x="1" y="1179"/>
                  </a:lnTo>
                  <a:lnTo>
                    <a:pt x="20193" y="4414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8"/>
            <p:cNvSpPr/>
            <p:nvPr/>
          </p:nvSpPr>
          <p:spPr>
            <a:xfrm>
              <a:off x="6977655" y="2768850"/>
              <a:ext cx="1238808" cy="257671"/>
            </a:xfrm>
            <a:custGeom>
              <a:avLst/>
              <a:gdLst/>
              <a:ahLst/>
              <a:cxnLst/>
              <a:rect l="l" t="t" r="r" b="b"/>
              <a:pathLst>
                <a:path w="27279" h="5674" fill="none" extrusionOk="0">
                  <a:moveTo>
                    <a:pt x="27278" y="2829"/>
                  </a:moveTo>
                  <a:lnTo>
                    <a:pt x="8604" y="0"/>
                  </a:lnTo>
                  <a:lnTo>
                    <a:pt x="1" y="2439"/>
                  </a:lnTo>
                  <a:lnTo>
                    <a:pt x="20193" y="567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8"/>
            <p:cNvSpPr/>
            <p:nvPr/>
          </p:nvSpPr>
          <p:spPr>
            <a:xfrm>
              <a:off x="6974249" y="2879612"/>
              <a:ext cx="920421" cy="260395"/>
            </a:xfrm>
            <a:custGeom>
              <a:avLst/>
              <a:gdLst/>
              <a:ahLst/>
              <a:cxnLst/>
              <a:rect l="l" t="t" r="r" b="b"/>
              <a:pathLst>
                <a:path w="20268" h="5734" extrusionOk="0">
                  <a:moveTo>
                    <a:pt x="76" y="0"/>
                  </a:moveTo>
                  <a:lnTo>
                    <a:pt x="1" y="2318"/>
                  </a:lnTo>
                  <a:lnTo>
                    <a:pt x="19811" y="5733"/>
                  </a:lnTo>
                  <a:cubicBezTo>
                    <a:pt x="19782" y="5160"/>
                    <a:pt x="19678" y="4636"/>
                    <a:pt x="19904" y="4100"/>
                  </a:cubicBezTo>
                  <a:lnTo>
                    <a:pt x="20268" y="3235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8"/>
            <p:cNvSpPr/>
            <p:nvPr/>
          </p:nvSpPr>
          <p:spPr>
            <a:xfrm>
              <a:off x="7891637" y="2897323"/>
              <a:ext cx="324836" cy="140779"/>
            </a:xfrm>
            <a:custGeom>
              <a:avLst/>
              <a:gdLst/>
              <a:ahLst/>
              <a:cxnLst/>
              <a:rect l="l" t="t" r="r" b="b"/>
              <a:pathLst>
                <a:path w="7153" h="3100" extrusionOk="0">
                  <a:moveTo>
                    <a:pt x="7152" y="0"/>
                  </a:moveTo>
                  <a:lnTo>
                    <a:pt x="67" y="2845"/>
                  </a:lnTo>
                  <a:lnTo>
                    <a:pt x="1" y="3099"/>
                  </a:lnTo>
                  <a:lnTo>
                    <a:pt x="7074" y="304"/>
                  </a:lnTo>
                  <a:lnTo>
                    <a:pt x="7152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8"/>
            <p:cNvSpPr/>
            <p:nvPr/>
          </p:nvSpPr>
          <p:spPr>
            <a:xfrm>
              <a:off x="7873881" y="3010311"/>
              <a:ext cx="312347" cy="129698"/>
            </a:xfrm>
            <a:custGeom>
              <a:avLst/>
              <a:gdLst/>
              <a:ahLst/>
              <a:cxnLst/>
              <a:rect l="l" t="t" r="r" b="b"/>
              <a:pathLst>
                <a:path w="6878" h="2856" extrusionOk="0">
                  <a:moveTo>
                    <a:pt x="6878" y="1"/>
                  </a:moveTo>
                  <a:lnTo>
                    <a:pt x="77" y="2563"/>
                  </a:lnTo>
                  <a:lnTo>
                    <a:pt x="1" y="2855"/>
                  </a:lnTo>
                  <a:lnTo>
                    <a:pt x="6826" y="199"/>
                  </a:lnTo>
                  <a:lnTo>
                    <a:pt x="6878" y="1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8"/>
            <p:cNvSpPr/>
            <p:nvPr/>
          </p:nvSpPr>
          <p:spPr>
            <a:xfrm>
              <a:off x="7877378" y="2906134"/>
              <a:ext cx="333373" cy="220569"/>
            </a:xfrm>
            <a:custGeom>
              <a:avLst/>
              <a:gdLst/>
              <a:ahLst/>
              <a:cxnLst/>
              <a:rect l="l" t="t" r="r" b="b"/>
              <a:pathLst>
                <a:path w="7341" h="4857" extrusionOk="0">
                  <a:moveTo>
                    <a:pt x="7341" y="0"/>
                  </a:moveTo>
                  <a:lnTo>
                    <a:pt x="315" y="2905"/>
                  </a:lnTo>
                  <a:lnTo>
                    <a:pt x="0" y="4857"/>
                  </a:lnTo>
                  <a:lnTo>
                    <a:pt x="6612" y="2221"/>
                  </a:lnTo>
                  <a:cubicBezTo>
                    <a:pt x="6612" y="2221"/>
                    <a:pt x="6657" y="1527"/>
                    <a:pt x="6876" y="867"/>
                  </a:cubicBezTo>
                  <a:lnTo>
                    <a:pt x="6876" y="867"/>
                  </a:lnTo>
                  <a:lnTo>
                    <a:pt x="5144" y="1442"/>
                  </a:lnTo>
                  <a:lnTo>
                    <a:pt x="5144" y="1442"/>
                  </a:lnTo>
                  <a:lnTo>
                    <a:pt x="6934" y="680"/>
                  </a:lnTo>
                  <a:cubicBezTo>
                    <a:pt x="7029" y="454"/>
                    <a:pt x="7191" y="160"/>
                    <a:pt x="734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8"/>
            <p:cNvSpPr/>
            <p:nvPr/>
          </p:nvSpPr>
          <p:spPr>
            <a:xfrm>
              <a:off x="7013395" y="2922664"/>
              <a:ext cx="60126" cy="49500"/>
            </a:xfrm>
            <a:custGeom>
              <a:avLst/>
              <a:gdLst/>
              <a:ahLst/>
              <a:cxnLst/>
              <a:rect l="l" t="t" r="r" b="b"/>
              <a:pathLst>
                <a:path w="1324" h="1090" extrusionOk="0">
                  <a:moveTo>
                    <a:pt x="634" y="1"/>
                  </a:moveTo>
                  <a:cubicBezTo>
                    <a:pt x="341" y="1"/>
                    <a:pt x="90" y="184"/>
                    <a:pt x="47" y="446"/>
                  </a:cubicBezTo>
                  <a:cubicBezTo>
                    <a:pt x="0" y="742"/>
                    <a:pt x="237" y="1025"/>
                    <a:pt x="575" y="1080"/>
                  </a:cubicBezTo>
                  <a:cubicBezTo>
                    <a:pt x="614" y="1086"/>
                    <a:pt x="652" y="1089"/>
                    <a:pt x="689" y="1089"/>
                  </a:cubicBezTo>
                  <a:cubicBezTo>
                    <a:pt x="982" y="1089"/>
                    <a:pt x="1233" y="907"/>
                    <a:pt x="1275" y="644"/>
                  </a:cubicBezTo>
                  <a:cubicBezTo>
                    <a:pt x="1323" y="349"/>
                    <a:pt x="1087" y="65"/>
                    <a:pt x="749" y="10"/>
                  </a:cubicBezTo>
                  <a:cubicBezTo>
                    <a:pt x="710" y="4"/>
                    <a:pt x="672" y="1"/>
                    <a:pt x="634" y="1"/>
                  </a:cubicBez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8"/>
            <p:cNvSpPr/>
            <p:nvPr/>
          </p:nvSpPr>
          <p:spPr>
            <a:xfrm>
              <a:off x="7100089" y="2943463"/>
              <a:ext cx="721877" cy="149634"/>
            </a:xfrm>
            <a:custGeom>
              <a:avLst/>
              <a:gdLst/>
              <a:ahLst/>
              <a:cxnLst/>
              <a:rect l="l" t="t" r="r" b="b"/>
              <a:pathLst>
                <a:path w="15896" h="3295" extrusionOk="0">
                  <a:moveTo>
                    <a:pt x="52" y="0"/>
                  </a:moveTo>
                  <a:lnTo>
                    <a:pt x="0" y="626"/>
                  </a:lnTo>
                  <a:lnTo>
                    <a:pt x="15813" y="3294"/>
                  </a:lnTo>
                  <a:lnTo>
                    <a:pt x="15896" y="258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5" name="Google Shape;3545;p68"/>
          <p:cNvGrpSpPr/>
          <p:nvPr/>
        </p:nvGrpSpPr>
        <p:grpSpPr>
          <a:xfrm>
            <a:off x="5499411" y="-19"/>
            <a:ext cx="4112052" cy="1759054"/>
            <a:chOff x="2146611" y="-19"/>
            <a:chExt cx="4112052" cy="1759054"/>
          </a:xfrm>
        </p:grpSpPr>
        <p:sp>
          <p:nvSpPr>
            <p:cNvPr id="3546" name="Google Shape;3546;p68"/>
            <p:cNvSpPr/>
            <p:nvPr/>
          </p:nvSpPr>
          <p:spPr>
            <a:xfrm>
              <a:off x="2146611" y="-19"/>
              <a:ext cx="4112052" cy="1759054"/>
            </a:xfrm>
            <a:custGeom>
              <a:avLst/>
              <a:gdLst/>
              <a:ahLst/>
              <a:cxnLst/>
              <a:rect l="l" t="t" r="r" b="b"/>
              <a:pathLst>
                <a:path w="40972" h="17527" fill="none" extrusionOk="0">
                  <a:moveTo>
                    <a:pt x="0" y="1"/>
                  </a:moveTo>
                  <a:cubicBezTo>
                    <a:pt x="0" y="1"/>
                    <a:pt x="8288" y="17527"/>
                    <a:pt x="24985" y="1"/>
                  </a:cubicBezTo>
                  <a:cubicBezTo>
                    <a:pt x="24985" y="1"/>
                    <a:pt x="32563" y="9118"/>
                    <a:pt x="40972" y="675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47" name="Google Shape;3547;p68"/>
            <p:cNvGrpSpPr/>
            <p:nvPr/>
          </p:nvGrpSpPr>
          <p:grpSpPr>
            <a:xfrm>
              <a:off x="2177824" y="38319"/>
              <a:ext cx="3637840" cy="812133"/>
              <a:chOff x="1877588" y="354800"/>
              <a:chExt cx="906175" cy="202300"/>
            </a:xfrm>
          </p:grpSpPr>
          <p:sp>
            <p:nvSpPr>
              <p:cNvPr id="3548" name="Google Shape;3548;p68"/>
              <p:cNvSpPr/>
              <p:nvPr/>
            </p:nvSpPr>
            <p:spPr>
              <a:xfrm>
                <a:off x="1877588" y="38120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7" y="0"/>
                    </a:moveTo>
                    <a:cubicBezTo>
                      <a:pt x="160" y="0"/>
                      <a:pt x="0" y="159"/>
                      <a:pt x="0" y="355"/>
                    </a:cubicBezTo>
                    <a:cubicBezTo>
                      <a:pt x="0" y="551"/>
                      <a:pt x="160" y="710"/>
                      <a:pt x="357" y="710"/>
                    </a:cubicBezTo>
                    <a:cubicBezTo>
                      <a:pt x="553" y="710"/>
                      <a:pt x="712" y="551"/>
                      <a:pt x="712" y="355"/>
                    </a:cubicBezTo>
                    <a:cubicBezTo>
                      <a:pt x="712" y="159"/>
                      <a:pt x="55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68"/>
              <p:cNvSpPr/>
              <p:nvPr/>
            </p:nvSpPr>
            <p:spPr>
              <a:xfrm>
                <a:off x="1916063" y="431025"/>
                <a:ext cx="178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1" extrusionOk="0">
                    <a:moveTo>
                      <a:pt x="357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0"/>
                      <a:pt x="357" y="710"/>
                    </a:cubicBezTo>
                    <a:cubicBezTo>
                      <a:pt x="553" y="710"/>
                      <a:pt x="712" y="551"/>
                      <a:pt x="712" y="355"/>
                    </a:cubicBezTo>
                    <a:cubicBezTo>
                      <a:pt x="712" y="159"/>
                      <a:pt x="55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68"/>
              <p:cNvSpPr/>
              <p:nvPr/>
            </p:nvSpPr>
            <p:spPr>
              <a:xfrm>
                <a:off x="1959763" y="473200"/>
                <a:ext cx="17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2" extrusionOk="0">
                    <a:moveTo>
                      <a:pt x="356" y="0"/>
                    </a:moveTo>
                    <a:cubicBezTo>
                      <a:pt x="159" y="0"/>
                      <a:pt x="1" y="160"/>
                      <a:pt x="1" y="356"/>
                    </a:cubicBezTo>
                    <a:cubicBezTo>
                      <a:pt x="1" y="553"/>
                      <a:pt x="159" y="712"/>
                      <a:pt x="356" y="712"/>
                    </a:cubicBezTo>
                    <a:cubicBezTo>
                      <a:pt x="552" y="712"/>
                      <a:pt x="711" y="553"/>
                      <a:pt x="711" y="356"/>
                    </a:cubicBezTo>
                    <a:cubicBezTo>
                      <a:pt x="711" y="160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68"/>
              <p:cNvSpPr/>
              <p:nvPr/>
            </p:nvSpPr>
            <p:spPr>
              <a:xfrm>
                <a:off x="2009088" y="505275"/>
                <a:ext cx="17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2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3"/>
                      <a:pt x="160" y="712"/>
                      <a:pt x="356" y="712"/>
                    </a:cubicBezTo>
                    <a:cubicBezTo>
                      <a:pt x="552" y="712"/>
                      <a:pt x="711" y="553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68"/>
              <p:cNvSpPr/>
              <p:nvPr/>
            </p:nvSpPr>
            <p:spPr>
              <a:xfrm>
                <a:off x="2063838" y="529450"/>
                <a:ext cx="1782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2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2"/>
                      <a:pt x="160" y="712"/>
                      <a:pt x="356" y="712"/>
                    </a:cubicBezTo>
                    <a:cubicBezTo>
                      <a:pt x="553" y="712"/>
                      <a:pt x="712" y="552"/>
                      <a:pt x="712" y="355"/>
                    </a:cubicBezTo>
                    <a:cubicBezTo>
                      <a:pt x="712" y="159"/>
                      <a:pt x="553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68"/>
              <p:cNvSpPr/>
              <p:nvPr/>
            </p:nvSpPr>
            <p:spPr>
              <a:xfrm>
                <a:off x="2127988" y="539325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7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7" y="711"/>
                    </a:cubicBezTo>
                    <a:cubicBezTo>
                      <a:pt x="553" y="711"/>
                      <a:pt x="712" y="552"/>
                      <a:pt x="712" y="356"/>
                    </a:cubicBezTo>
                    <a:cubicBezTo>
                      <a:pt x="712" y="160"/>
                      <a:pt x="553" y="1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68"/>
              <p:cNvSpPr/>
              <p:nvPr/>
            </p:nvSpPr>
            <p:spPr>
              <a:xfrm>
                <a:off x="2194613" y="53390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1"/>
                      <a:pt x="356" y="711"/>
                    </a:cubicBezTo>
                    <a:cubicBezTo>
                      <a:pt x="552" y="711"/>
                      <a:pt x="711" y="551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68"/>
              <p:cNvSpPr/>
              <p:nvPr/>
            </p:nvSpPr>
            <p:spPr>
              <a:xfrm>
                <a:off x="2255288" y="515625"/>
                <a:ext cx="17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2" extrusionOk="0">
                    <a:moveTo>
                      <a:pt x="356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6" y="711"/>
                    </a:cubicBezTo>
                    <a:cubicBezTo>
                      <a:pt x="553" y="711"/>
                      <a:pt x="711" y="552"/>
                      <a:pt x="711" y="356"/>
                    </a:cubicBezTo>
                    <a:cubicBezTo>
                      <a:pt x="711" y="160"/>
                      <a:pt x="553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68"/>
              <p:cNvSpPr/>
              <p:nvPr/>
            </p:nvSpPr>
            <p:spPr>
              <a:xfrm>
                <a:off x="2317463" y="48555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6" y="711"/>
                    </a:cubicBezTo>
                    <a:cubicBezTo>
                      <a:pt x="552" y="711"/>
                      <a:pt x="711" y="552"/>
                      <a:pt x="711" y="356"/>
                    </a:cubicBezTo>
                    <a:cubicBezTo>
                      <a:pt x="711" y="160"/>
                      <a:pt x="552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68"/>
              <p:cNvSpPr/>
              <p:nvPr/>
            </p:nvSpPr>
            <p:spPr>
              <a:xfrm>
                <a:off x="2375188" y="44755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1"/>
                      <a:pt x="356" y="711"/>
                    </a:cubicBezTo>
                    <a:cubicBezTo>
                      <a:pt x="552" y="711"/>
                      <a:pt x="711" y="551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68"/>
              <p:cNvSpPr/>
              <p:nvPr/>
            </p:nvSpPr>
            <p:spPr>
              <a:xfrm>
                <a:off x="2428463" y="403150"/>
                <a:ext cx="178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1" extrusionOk="0">
                    <a:moveTo>
                      <a:pt x="357" y="0"/>
                    </a:moveTo>
                    <a:cubicBezTo>
                      <a:pt x="160" y="0"/>
                      <a:pt x="1" y="159"/>
                      <a:pt x="1" y="356"/>
                    </a:cubicBezTo>
                    <a:cubicBezTo>
                      <a:pt x="1" y="552"/>
                      <a:pt x="160" y="711"/>
                      <a:pt x="357" y="711"/>
                    </a:cubicBezTo>
                    <a:cubicBezTo>
                      <a:pt x="553" y="711"/>
                      <a:pt x="712" y="552"/>
                      <a:pt x="712" y="356"/>
                    </a:cubicBezTo>
                    <a:cubicBezTo>
                      <a:pt x="712" y="159"/>
                      <a:pt x="55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68"/>
              <p:cNvSpPr/>
              <p:nvPr/>
            </p:nvSpPr>
            <p:spPr>
              <a:xfrm>
                <a:off x="2479313" y="354800"/>
                <a:ext cx="177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1" extrusionOk="0">
                    <a:moveTo>
                      <a:pt x="355" y="1"/>
                    </a:moveTo>
                    <a:cubicBezTo>
                      <a:pt x="159" y="1"/>
                      <a:pt x="0" y="159"/>
                      <a:pt x="0" y="356"/>
                    </a:cubicBezTo>
                    <a:cubicBezTo>
                      <a:pt x="0" y="552"/>
                      <a:pt x="159" y="711"/>
                      <a:pt x="355" y="711"/>
                    </a:cubicBezTo>
                    <a:cubicBezTo>
                      <a:pt x="551" y="711"/>
                      <a:pt x="711" y="552"/>
                      <a:pt x="711" y="356"/>
                    </a:cubicBezTo>
                    <a:cubicBezTo>
                      <a:pt x="711" y="159"/>
                      <a:pt x="551" y="1"/>
                      <a:pt x="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68"/>
              <p:cNvSpPr/>
              <p:nvPr/>
            </p:nvSpPr>
            <p:spPr>
              <a:xfrm>
                <a:off x="2530613" y="393775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0"/>
                      <a:pt x="356" y="710"/>
                    </a:cubicBezTo>
                    <a:cubicBezTo>
                      <a:pt x="552" y="710"/>
                      <a:pt x="711" y="551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68"/>
              <p:cNvSpPr/>
              <p:nvPr/>
            </p:nvSpPr>
            <p:spPr>
              <a:xfrm>
                <a:off x="2580963" y="435225"/>
                <a:ext cx="177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1" extrusionOk="0">
                    <a:moveTo>
                      <a:pt x="355" y="0"/>
                    </a:moveTo>
                    <a:cubicBezTo>
                      <a:pt x="159" y="0"/>
                      <a:pt x="0" y="159"/>
                      <a:pt x="0" y="355"/>
                    </a:cubicBezTo>
                    <a:cubicBezTo>
                      <a:pt x="0" y="551"/>
                      <a:pt x="159" y="711"/>
                      <a:pt x="355" y="711"/>
                    </a:cubicBezTo>
                    <a:cubicBezTo>
                      <a:pt x="551" y="711"/>
                      <a:pt x="710" y="551"/>
                      <a:pt x="710" y="355"/>
                    </a:cubicBezTo>
                    <a:cubicBezTo>
                      <a:pt x="710" y="159"/>
                      <a:pt x="551" y="0"/>
                      <a:pt x="3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68"/>
              <p:cNvSpPr/>
              <p:nvPr/>
            </p:nvSpPr>
            <p:spPr>
              <a:xfrm>
                <a:off x="2641613" y="474175"/>
                <a:ext cx="17825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3" extrusionOk="0">
                    <a:moveTo>
                      <a:pt x="357" y="1"/>
                    </a:moveTo>
                    <a:cubicBezTo>
                      <a:pt x="160" y="1"/>
                      <a:pt x="1" y="160"/>
                      <a:pt x="1" y="357"/>
                    </a:cubicBezTo>
                    <a:cubicBezTo>
                      <a:pt x="1" y="553"/>
                      <a:pt x="160" y="712"/>
                      <a:pt x="357" y="712"/>
                    </a:cubicBezTo>
                    <a:cubicBezTo>
                      <a:pt x="553" y="712"/>
                      <a:pt x="712" y="553"/>
                      <a:pt x="712" y="357"/>
                    </a:cubicBezTo>
                    <a:cubicBezTo>
                      <a:pt x="712" y="160"/>
                      <a:pt x="553" y="1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68"/>
              <p:cNvSpPr/>
              <p:nvPr/>
            </p:nvSpPr>
            <p:spPr>
              <a:xfrm>
                <a:off x="2703288" y="503300"/>
                <a:ext cx="1780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2" extrusionOk="0">
                    <a:moveTo>
                      <a:pt x="356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6" y="711"/>
                    </a:cubicBezTo>
                    <a:cubicBezTo>
                      <a:pt x="553" y="711"/>
                      <a:pt x="711" y="552"/>
                      <a:pt x="711" y="356"/>
                    </a:cubicBezTo>
                    <a:cubicBezTo>
                      <a:pt x="711" y="160"/>
                      <a:pt x="553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68"/>
              <p:cNvSpPr/>
              <p:nvPr/>
            </p:nvSpPr>
            <p:spPr>
              <a:xfrm>
                <a:off x="2765963" y="519575"/>
                <a:ext cx="1780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2" extrusionOk="0">
                    <a:moveTo>
                      <a:pt x="356" y="1"/>
                    </a:moveTo>
                    <a:cubicBezTo>
                      <a:pt x="159" y="1"/>
                      <a:pt x="0" y="160"/>
                      <a:pt x="0" y="356"/>
                    </a:cubicBezTo>
                    <a:cubicBezTo>
                      <a:pt x="0" y="552"/>
                      <a:pt x="159" y="711"/>
                      <a:pt x="356" y="711"/>
                    </a:cubicBezTo>
                    <a:cubicBezTo>
                      <a:pt x="552" y="711"/>
                      <a:pt x="711" y="552"/>
                      <a:pt x="711" y="356"/>
                    </a:cubicBezTo>
                    <a:cubicBezTo>
                      <a:pt x="711" y="160"/>
                      <a:pt x="552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65" name="Google Shape;3565;p68"/>
            <p:cNvGrpSpPr/>
            <p:nvPr/>
          </p:nvGrpSpPr>
          <p:grpSpPr>
            <a:xfrm>
              <a:off x="2177824" y="38319"/>
              <a:ext cx="3637840" cy="812133"/>
              <a:chOff x="1877588" y="354800"/>
              <a:chExt cx="906175" cy="202300"/>
            </a:xfrm>
          </p:grpSpPr>
          <p:sp>
            <p:nvSpPr>
              <p:cNvPr id="3566" name="Google Shape;3566;p68"/>
              <p:cNvSpPr/>
              <p:nvPr/>
            </p:nvSpPr>
            <p:spPr>
              <a:xfrm>
                <a:off x="1877588" y="38120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7" y="0"/>
                    </a:moveTo>
                    <a:cubicBezTo>
                      <a:pt x="160" y="0"/>
                      <a:pt x="0" y="159"/>
                      <a:pt x="0" y="355"/>
                    </a:cubicBezTo>
                    <a:cubicBezTo>
                      <a:pt x="0" y="551"/>
                      <a:pt x="160" y="710"/>
                      <a:pt x="357" y="710"/>
                    </a:cubicBezTo>
                    <a:cubicBezTo>
                      <a:pt x="553" y="710"/>
                      <a:pt x="712" y="551"/>
                      <a:pt x="712" y="355"/>
                    </a:cubicBezTo>
                    <a:cubicBezTo>
                      <a:pt x="712" y="159"/>
                      <a:pt x="55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68"/>
              <p:cNvSpPr/>
              <p:nvPr/>
            </p:nvSpPr>
            <p:spPr>
              <a:xfrm>
                <a:off x="1916063" y="431025"/>
                <a:ext cx="178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1" extrusionOk="0">
                    <a:moveTo>
                      <a:pt x="357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0"/>
                      <a:pt x="357" y="710"/>
                    </a:cubicBezTo>
                    <a:cubicBezTo>
                      <a:pt x="553" y="710"/>
                      <a:pt x="712" y="551"/>
                      <a:pt x="712" y="355"/>
                    </a:cubicBezTo>
                    <a:cubicBezTo>
                      <a:pt x="712" y="159"/>
                      <a:pt x="55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68"/>
              <p:cNvSpPr/>
              <p:nvPr/>
            </p:nvSpPr>
            <p:spPr>
              <a:xfrm>
                <a:off x="1959763" y="473200"/>
                <a:ext cx="17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2" extrusionOk="0">
                    <a:moveTo>
                      <a:pt x="356" y="0"/>
                    </a:moveTo>
                    <a:cubicBezTo>
                      <a:pt x="159" y="0"/>
                      <a:pt x="1" y="160"/>
                      <a:pt x="1" y="356"/>
                    </a:cubicBezTo>
                    <a:cubicBezTo>
                      <a:pt x="1" y="553"/>
                      <a:pt x="159" y="712"/>
                      <a:pt x="356" y="712"/>
                    </a:cubicBezTo>
                    <a:cubicBezTo>
                      <a:pt x="552" y="712"/>
                      <a:pt x="711" y="553"/>
                      <a:pt x="711" y="356"/>
                    </a:cubicBezTo>
                    <a:cubicBezTo>
                      <a:pt x="711" y="160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68"/>
              <p:cNvSpPr/>
              <p:nvPr/>
            </p:nvSpPr>
            <p:spPr>
              <a:xfrm>
                <a:off x="2009088" y="505275"/>
                <a:ext cx="17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2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3"/>
                      <a:pt x="160" y="712"/>
                      <a:pt x="356" y="712"/>
                    </a:cubicBezTo>
                    <a:cubicBezTo>
                      <a:pt x="552" y="712"/>
                      <a:pt x="711" y="553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68"/>
              <p:cNvSpPr/>
              <p:nvPr/>
            </p:nvSpPr>
            <p:spPr>
              <a:xfrm>
                <a:off x="2063838" y="529450"/>
                <a:ext cx="1782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2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2"/>
                      <a:pt x="160" y="712"/>
                      <a:pt x="356" y="712"/>
                    </a:cubicBezTo>
                    <a:cubicBezTo>
                      <a:pt x="553" y="712"/>
                      <a:pt x="712" y="552"/>
                      <a:pt x="712" y="355"/>
                    </a:cubicBezTo>
                    <a:cubicBezTo>
                      <a:pt x="712" y="159"/>
                      <a:pt x="553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68"/>
              <p:cNvSpPr/>
              <p:nvPr/>
            </p:nvSpPr>
            <p:spPr>
              <a:xfrm>
                <a:off x="2127988" y="539325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7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7" y="711"/>
                    </a:cubicBezTo>
                    <a:cubicBezTo>
                      <a:pt x="553" y="711"/>
                      <a:pt x="712" y="552"/>
                      <a:pt x="712" y="356"/>
                    </a:cubicBezTo>
                    <a:cubicBezTo>
                      <a:pt x="712" y="160"/>
                      <a:pt x="553" y="1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68"/>
              <p:cNvSpPr/>
              <p:nvPr/>
            </p:nvSpPr>
            <p:spPr>
              <a:xfrm>
                <a:off x="2194613" y="53390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1"/>
                      <a:pt x="356" y="711"/>
                    </a:cubicBezTo>
                    <a:cubicBezTo>
                      <a:pt x="552" y="711"/>
                      <a:pt x="711" y="551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68"/>
              <p:cNvSpPr/>
              <p:nvPr/>
            </p:nvSpPr>
            <p:spPr>
              <a:xfrm>
                <a:off x="2255288" y="515625"/>
                <a:ext cx="17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2" extrusionOk="0">
                    <a:moveTo>
                      <a:pt x="356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6" y="711"/>
                    </a:cubicBezTo>
                    <a:cubicBezTo>
                      <a:pt x="553" y="711"/>
                      <a:pt x="711" y="552"/>
                      <a:pt x="711" y="356"/>
                    </a:cubicBezTo>
                    <a:cubicBezTo>
                      <a:pt x="711" y="160"/>
                      <a:pt x="553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68"/>
              <p:cNvSpPr/>
              <p:nvPr/>
            </p:nvSpPr>
            <p:spPr>
              <a:xfrm>
                <a:off x="2317463" y="48555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6" y="711"/>
                    </a:cubicBezTo>
                    <a:cubicBezTo>
                      <a:pt x="552" y="711"/>
                      <a:pt x="711" y="552"/>
                      <a:pt x="711" y="356"/>
                    </a:cubicBezTo>
                    <a:cubicBezTo>
                      <a:pt x="711" y="160"/>
                      <a:pt x="552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68"/>
              <p:cNvSpPr/>
              <p:nvPr/>
            </p:nvSpPr>
            <p:spPr>
              <a:xfrm>
                <a:off x="2375188" y="44755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1"/>
                      <a:pt x="356" y="711"/>
                    </a:cubicBezTo>
                    <a:cubicBezTo>
                      <a:pt x="552" y="711"/>
                      <a:pt x="711" y="551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68"/>
              <p:cNvSpPr/>
              <p:nvPr/>
            </p:nvSpPr>
            <p:spPr>
              <a:xfrm>
                <a:off x="2428463" y="403150"/>
                <a:ext cx="178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1" extrusionOk="0">
                    <a:moveTo>
                      <a:pt x="357" y="0"/>
                    </a:moveTo>
                    <a:cubicBezTo>
                      <a:pt x="160" y="0"/>
                      <a:pt x="1" y="159"/>
                      <a:pt x="1" y="356"/>
                    </a:cubicBezTo>
                    <a:cubicBezTo>
                      <a:pt x="1" y="552"/>
                      <a:pt x="160" y="711"/>
                      <a:pt x="357" y="711"/>
                    </a:cubicBezTo>
                    <a:cubicBezTo>
                      <a:pt x="553" y="711"/>
                      <a:pt x="712" y="552"/>
                      <a:pt x="712" y="356"/>
                    </a:cubicBezTo>
                    <a:cubicBezTo>
                      <a:pt x="712" y="159"/>
                      <a:pt x="55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68"/>
              <p:cNvSpPr/>
              <p:nvPr/>
            </p:nvSpPr>
            <p:spPr>
              <a:xfrm>
                <a:off x="2479313" y="354800"/>
                <a:ext cx="177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1" extrusionOk="0">
                    <a:moveTo>
                      <a:pt x="355" y="1"/>
                    </a:moveTo>
                    <a:cubicBezTo>
                      <a:pt x="159" y="1"/>
                      <a:pt x="0" y="159"/>
                      <a:pt x="0" y="356"/>
                    </a:cubicBezTo>
                    <a:cubicBezTo>
                      <a:pt x="0" y="552"/>
                      <a:pt x="159" y="711"/>
                      <a:pt x="355" y="711"/>
                    </a:cubicBezTo>
                    <a:cubicBezTo>
                      <a:pt x="551" y="711"/>
                      <a:pt x="711" y="552"/>
                      <a:pt x="711" y="356"/>
                    </a:cubicBezTo>
                    <a:cubicBezTo>
                      <a:pt x="711" y="159"/>
                      <a:pt x="551" y="1"/>
                      <a:pt x="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68"/>
              <p:cNvSpPr/>
              <p:nvPr/>
            </p:nvSpPr>
            <p:spPr>
              <a:xfrm>
                <a:off x="2530613" y="393775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0"/>
                      <a:pt x="356" y="710"/>
                    </a:cubicBezTo>
                    <a:cubicBezTo>
                      <a:pt x="552" y="710"/>
                      <a:pt x="711" y="551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68"/>
              <p:cNvSpPr/>
              <p:nvPr/>
            </p:nvSpPr>
            <p:spPr>
              <a:xfrm>
                <a:off x="2580963" y="435225"/>
                <a:ext cx="177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1" extrusionOk="0">
                    <a:moveTo>
                      <a:pt x="355" y="0"/>
                    </a:moveTo>
                    <a:cubicBezTo>
                      <a:pt x="159" y="0"/>
                      <a:pt x="0" y="159"/>
                      <a:pt x="0" y="355"/>
                    </a:cubicBezTo>
                    <a:cubicBezTo>
                      <a:pt x="0" y="551"/>
                      <a:pt x="159" y="711"/>
                      <a:pt x="355" y="711"/>
                    </a:cubicBezTo>
                    <a:cubicBezTo>
                      <a:pt x="551" y="711"/>
                      <a:pt x="710" y="551"/>
                      <a:pt x="710" y="355"/>
                    </a:cubicBezTo>
                    <a:cubicBezTo>
                      <a:pt x="710" y="159"/>
                      <a:pt x="551" y="0"/>
                      <a:pt x="3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68"/>
              <p:cNvSpPr/>
              <p:nvPr/>
            </p:nvSpPr>
            <p:spPr>
              <a:xfrm>
                <a:off x="2641613" y="474175"/>
                <a:ext cx="17825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3" extrusionOk="0">
                    <a:moveTo>
                      <a:pt x="357" y="1"/>
                    </a:moveTo>
                    <a:cubicBezTo>
                      <a:pt x="160" y="1"/>
                      <a:pt x="1" y="160"/>
                      <a:pt x="1" y="357"/>
                    </a:cubicBezTo>
                    <a:cubicBezTo>
                      <a:pt x="1" y="553"/>
                      <a:pt x="160" y="712"/>
                      <a:pt x="357" y="712"/>
                    </a:cubicBezTo>
                    <a:cubicBezTo>
                      <a:pt x="553" y="712"/>
                      <a:pt x="712" y="553"/>
                      <a:pt x="712" y="357"/>
                    </a:cubicBezTo>
                    <a:cubicBezTo>
                      <a:pt x="712" y="160"/>
                      <a:pt x="553" y="1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68"/>
              <p:cNvSpPr/>
              <p:nvPr/>
            </p:nvSpPr>
            <p:spPr>
              <a:xfrm>
                <a:off x="2703288" y="503300"/>
                <a:ext cx="1780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2" extrusionOk="0">
                    <a:moveTo>
                      <a:pt x="356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6" y="711"/>
                    </a:cubicBezTo>
                    <a:cubicBezTo>
                      <a:pt x="553" y="711"/>
                      <a:pt x="711" y="552"/>
                      <a:pt x="711" y="356"/>
                    </a:cubicBezTo>
                    <a:cubicBezTo>
                      <a:pt x="711" y="160"/>
                      <a:pt x="553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68"/>
              <p:cNvSpPr/>
              <p:nvPr/>
            </p:nvSpPr>
            <p:spPr>
              <a:xfrm>
                <a:off x="2765963" y="519575"/>
                <a:ext cx="1780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2" extrusionOk="0">
                    <a:moveTo>
                      <a:pt x="356" y="1"/>
                    </a:moveTo>
                    <a:cubicBezTo>
                      <a:pt x="159" y="1"/>
                      <a:pt x="0" y="160"/>
                      <a:pt x="0" y="356"/>
                    </a:cubicBezTo>
                    <a:cubicBezTo>
                      <a:pt x="0" y="552"/>
                      <a:pt x="159" y="711"/>
                      <a:pt x="356" y="711"/>
                    </a:cubicBezTo>
                    <a:cubicBezTo>
                      <a:pt x="552" y="711"/>
                      <a:pt x="711" y="552"/>
                      <a:pt x="711" y="356"/>
                    </a:cubicBezTo>
                    <a:cubicBezTo>
                      <a:pt x="711" y="160"/>
                      <a:pt x="552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6DB071-1235-B51E-E061-3822691EE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789" y="1138736"/>
            <a:ext cx="2334971" cy="18889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E953949-F649-FA5A-218F-5F736B5B5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200" y="2628283"/>
            <a:ext cx="2865675" cy="161194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9"/>
          <p:cNvSpPr/>
          <p:nvPr/>
        </p:nvSpPr>
        <p:spPr>
          <a:xfrm>
            <a:off x="2376413" y="1652664"/>
            <a:ext cx="4347300" cy="1802750"/>
          </a:xfrm>
          <a:prstGeom prst="roundRect">
            <a:avLst>
              <a:gd name="adj" fmla="val 24284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6" name="Google Shape;3606;p69"/>
          <p:cNvSpPr txBox="1">
            <a:spLocks noGrp="1"/>
          </p:cNvSpPr>
          <p:nvPr>
            <p:ph type="title"/>
          </p:nvPr>
        </p:nvSpPr>
        <p:spPr>
          <a:xfrm>
            <a:off x="2691150" y="357844"/>
            <a:ext cx="3761700" cy="12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Bahnschrift SemiBold" panose="020B0502040204020203" pitchFamily="34" charset="0"/>
              </a:rPr>
              <a:t>Что ты такое?</a:t>
            </a:r>
            <a:endParaRPr sz="4400" dirty="0">
              <a:latin typeface="Bahnschrift SemiBold" panose="020B0502040204020203" pitchFamily="34" charset="0"/>
            </a:endParaRPr>
          </a:p>
        </p:txBody>
      </p:sp>
      <p:sp>
        <p:nvSpPr>
          <p:cNvPr id="3607" name="Google Shape;3607;p69"/>
          <p:cNvSpPr txBox="1">
            <a:spLocks noGrp="1"/>
          </p:cNvSpPr>
          <p:nvPr>
            <p:ph type="subTitle" idx="1"/>
          </p:nvPr>
        </p:nvSpPr>
        <p:spPr>
          <a:xfrm>
            <a:off x="2685409" y="2262667"/>
            <a:ext cx="37617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SERUM – это синтезатор волновых таблиц с двумя осцилляторами, более 450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пресетов</a:t>
            </a:r>
            <a:r>
              <a:rPr lang="ru-RU" b="0" i="0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 и 140 волновых таблиц, плагин оснащен заводской комплектацией и поддерживает интерфейсы VST, AU и AAX, доступные как в 32-битном, так и в 64-битном исполнении.</a:t>
            </a:r>
            <a:endParaRPr dirty="0">
              <a:latin typeface="Bahnschrift" panose="020B0502040204020203" pitchFamily="34" charset="0"/>
            </a:endParaRPr>
          </a:p>
        </p:txBody>
      </p:sp>
      <p:grpSp>
        <p:nvGrpSpPr>
          <p:cNvPr id="3608" name="Google Shape;3608;p69"/>
          <p:cNvGrpSpPr/>
          <p:nvPr/>
        </p:nvGrpSpPr>
        <p:grpSpPr>
          <a:xfrm>
            <a:off x="7117628" y="3638478"/>
            <a:ext cx="1373087" cy="770110"/>
            <a:chOff x="2152606" y="1991600"/>
            <a:chExt cx="1276815" cy="716115"/>
          </a:xfrm>
        </p:grpSpPr>
        <p:sp>
          <p:nvSpPr>
            <p:cNvPr id="3609" name="Google Shape;3609;p69"/>
            <p:cNvSpPr/>
            <p:nvPr/>
          </p:nvSpPr>
          <p:spPr>
            <a:xfrm>
              <a:off x="2287031" y="1995099"/>
              <a:ext cx="1007518" cy="647339"/>
            </a:xfrm>
            <a:custGeom>
              <a:avLst/>
              <a:gdLst/>
              <a:ahLst/>
              <a:cxnLst/>
              <a:rect l="l" t="t" r="r" b="b"/>
              <a:pathLst>
                <a:path w="13536" h="8697" extrusionOk="0">
                  <a:moveTo>
                    <a:pt x="307" y="0"/>
                  </a:moveTo>
                  <a:cubicBezTo>
                    <a:pt x="136" y="0"/>
                    <a:pt x="1" y="141"/>
                    <a:pt x="1" y="307"/>
                  </a:cubicBezTo>
                  <a:lnTo>
                    <a:pt x="1" y="8390"/>
                  </a:lnTo>
                  <a:cubicBezTo>
                    <a:pt x="1" y="8561"/>
                    <a:pt x="136" y="8696"/>
                    <a:pt x="307" y="8696"/>
                  </a:cubicBezTo>
                  <a:lnTo>
                    <a:pt x="13234" y="8696"/>
                  </a:lnTo>
                  <a:cubicBezTo>
                    <a:pt x="13400" y="8696"/>
                    <a:pt x="13535" y="8561"/>
                    <a:pt x="13535" y="8390"/>
                  </a:cubicBezTo>
                  <a:lnTo>
                    <a:pt x="13535" y="307"/>
                  </a:lnTo>
                  <a:cubicBezTo>
                    <a:pt x="13535" y="141"/>
                    <a:pt x="13400" y="0"/>
                    <a:pt x="13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69"/>
            <p:cNvSpPr/>
            <p:nvPr/>
          </p:nvSpPr>
          <p:spPr>
            <a:xfrm>
              <a:off x="2287031" y="1995099"/>
              <a:ext cx="1007518" cy="647339"/>
            </a:xfrm>
            <a:custGeom>
              <a:avLst/>
              <a:gdLst/>
              <a:ahLst/>
              <a:cxnLst/>
              <a:rect l="l" t="t" r="r" b="b"/>
              <a:pathLst>
                <a:path w="13536" h="8697" extrusionOk="0">
                  <a:moveTo>
                    <a:pt x="13234" y="8696"/>
                  </a:moveTo>
                  <a:lnTo>
                    <a:pt x="307" y="8696"/>
                  </a:lnTo>
                  <a:cubicBezTo>
                    <a:pt x="136" y="8696"/>
                    <a:pt x="1" y="8561"/>
                    <a:pt x="1" y="8390"/>
                  </a:cubicBezTo>
                  <a:lnTo>
                    <a:pt x="1" y="307"/>
                  </a:lnTo>
                  <a:cubicBezTo>
                    <a:pt x="1" y="141"/>
                    <a:pt x="136" y="0"/>
                    <a:pt x="307" y="0"/>
                  </a:cubicBezTo>
                  <a:lnTo>
                    <a:pt x="13234" y="0"/>
                  </a:lnTo>
                  <a:cubicBezTo>
                    <a:pt x="13400" y="0"/>
                    <a:pt x="13535" y="141"/>
                    <a:pt x="13535" y="307"/>
                  </a:cubicBezTo>
                  <a:lnTo>
                    <a:pt x="13535" y="8390"/>
                  </a:lnTo>
                  <a:cubicBezTo>
                    <a:pt x="13535" y="8561"/>
                    <a:pt x="13400" y="8696"/>
                    <a:pt x="13234" y="869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69"/>
            <p:cNvSpPr/>
            <p:nvPr/>
          </p:nvSpPr>
          <p:spPr>
            <a:xfrm>
              <a:off x="2287031" y="1995471"/>
              <a:ext cx="1007890" cy="576256"/>
            </a:xfrm>
            <a:custGeom>
              <a:avLst/>
              <a:gdLst/>
              <a:ahLst/>
              <a:cxnLst/>
              <a:rect l="l" t="t" r="r" b="b"/>
              <a:pathLst>
                <a:path w="13541" h="7742" extrusionOk="0">
                  <a:moveTo>
                    <a:pt x="307" y="1"/>
                  </a:moveTo>
                  <a:cubicBezTo>
                    <a:pt x="136" y="1"/>
                    <a:pt x="1" y="136"/>
                    <a:pt x="1" y="302"/>
                  </a:cubicBezTo>
                  <a:lnTo>
                    <a:pt x="1" y="7741"/>
                  </a:lnTo>
                  <a:lnTo>
                    <a:pt x="13541" y="7741"/>
                  </a:lnTo>
                  <a:lnTo>
                    <a:pt x="13541" y="302"/>
                  </a:lnTo>
                  <a:cubicBezTo>
                    <a:pt x="13541" y="136"/>
                    <a:pt x="13400" y="1"/>
                    <a:pt x="13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69"/>
            <p:cNvSpPr/>
            <p:nvPr/>
          </p:nvSpPr>
          <p:spPr>
            <a:xfrm>
              <a:off x="2283607" y="1991600"/>
              <a:ext cx="1014813" cy="583625"/>
            </a:xfrm>
            <a:custGeom>
              <a:avLst/>
              <a:gdLst/>
              <a:ahLst/>
              <a:cxnLst/>
              <a:rect l="l" t="t" r="r" b="b"/>
              <a:pathLst>
                <a:path w="13634" h="7841" extrusionOk="0">
                  <a:moveTo>
                    <a:pt x="13280" y="99"/>
                  </a:moveTo>
                  <a:cubicBezTo>
                    <a:pt x="13421" y="99"/>
                    <a:pt x="13535" y="214"/>
                    <a:pt x="13535" y="354"/>
                  </a:cubicBezTo>
                  <a:lnTo>
                    <a:pt x="13535" y="7741"/>
                  </a:lnTo>
                  <a:lnTo>
                    <a:pt x="99" y="7741"/>
                  </a:lnTo>
                  <a:lnTo>
                    <a:pt x="99" y="354"/>
                  </a:lnTo>
                  <a:cubicBezTo>
                    <a:pt x="99" y="214"/>
                    <a:pt x="208" y="99"/>
                    <a:pt x="353" y="99"/>
                  </a:cubicBezTo>
                  <a:close/>
                  <a:moveTo>
                    <a:pt x="353" y="1"/>
                  </a:moveTo>
                  <a:cubicBezTo>
                    <a:pt x="156" y="1"/>
                    <a:pt x="0" y="162"/>
                    <a:pt x="0" y="354"/>
                  </a:cubicBezTo>
                  <a:lnTo>
                    <a:pt x="0" y="7793"/>
                  </a:lnTo>
                  <a:cubicBezTo>
                    <a:pt x="0" y="7819"/>
                    <a:pt x="21" y="7840"/>
                    <a:pt x="47" y="7840"/>
                  </a:cubicBezTo>
                  <a:lnTo>
                    <a:pt x="13587" y="7840"/>
                  </a:lnTo>
                  <a:cubicBezTo>
                    <a:pt x="13613" y="7840"/>
                    <a:pt x="13633" y="7819"/>
                    <a:pt x="13633" y="7793"/>
                  </a:cubicBezTo>
                  <a:lnTo>
                    <a:pt x="13633" y="354"/>
                  </a:lnTo>
                  <a:cubicBezTo>
                    <a:pt x="13633" y="162"/>
                    <a:pt x="13478" y="1"/>
                    <a:pt x="13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69"/>
            <p:cNvSpPr/>
            <p:nvPr/>
          </p:nvSpPr>
          <p:spPr>
            <a:xfrm>
              <a:off x="2287031" y="1995471"/>
              <a:ext cx="1007890" cy="576256"/>
            </a:xfrm>
            <a:custGeom>
              <a:avLst/>
              <a:gdLst/>
              <a:ahLst/>
              <a:cxnLst/>
              <a:rect l="l" t="t" r="r" b="b"/>
              <a:pathLst>
                <a:path w="13541" h="7742" extrusionOk="0">
                  <a:moveTo>
                    <a:pt x="13541" y="7741"/>
                  </a:moveTo>
                  <a:lnTo>
                    <a:pt x="1" y="7741"/>
                  </a:lnTo>
                  <a:lnTo>
                    <a:pt x="1" y="302"/>
                  </a:lnTo>
                  <a:cubicBezTo>
                    <a:pt x="1" y="136"/>
                    <a:pt x="136" y="1"/>
                    <a:pt x="307" y="1"/>
                  </a:cubicBezTo>
                  <a:lnTo>
                    <a:pt x="13234" y="1"/>
                  </a:lnTo>
                  <a:cubicBezTo>
                    <a:pt x="13400" y="1"/>
                    <a:pt x="13541" y="136"/>
                    <a:pt x="13541" y="302"/>
                  </a:cubicBezTo>
                  <a:lnTo>
                    <a:pt x="13541" y="7741"/>
                  </a:ln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69"/>
            <p:cNvSpPr/>
            <p:nvPr/>
          </p:nvSpPr>
          <p:spPr>
            <a:xfrm>
              <a:off x="2283607" y="1991600"/>
              <a:ext cx="1014813" cy="654336"/>
            </a:xfrm>
            <a:custGeom>
              <a:avLst/>
              <a:gdLst/>
              <a:ahLst/>
              <a:cxnLst/>
              <a:rect l="l" t="t" r="r" b="b"/>
              <a:pathLst>
                <a:path w="13634" h="8791" extrusionOk="0">
                  <a:moveTo>
                    <a:pt x="13280" y="99"/>
                  </a:moveTo>
                  <a:cubicBezTo>
                    <a:pt x="13421" y="99"/>
                    <a:pt x="13535" y="214"/>
                    <a:pt x="13535" y="354"/>
                  </a:cubicBezTo>
                  <a:lnTo>
                    <a:pt x="13535" y="8437"/>
                  </a:lnTo>
                  <a:cubicBezTo>
                    <a:pt x="13535" y="8577"/>
                    <a:pt x="13421" y="8692"/>
                    <a:pt x="13280" y="8692"/>
                  </a:cubicBezTo>
                  <a:lnTo>
                    <a:pt x="353" y="8692"/>
                  </a:lnTo>
                  <a:cubicBezTo>
                    <a:pt x="208" y="8692"/>
                    <a:pt x="93" y="8577"/>
                    <a:pt x="99" y="8437"/>
                  </a:cubicBezTo>
                  <a:lnTo>
                    <a:pt x="99" y="354"/>
                  </a:lnTo>
                  <a:cubicBezTo>
                    <a:pt x="99" y="214"/>
                    <a:pt x="208" y="99"/>
                    <a:pt x="353" y="99"/>
                  </a:cubicBezTo>
                  <a:close/>
                  <a:moveTo>
                    <a:pt x="353" y="1"/>
                  </a:moveTo>
                  <a:cubicBezTo>
                    <a:pt x="156" y="1"/>
                    <a:pt x="0" y="162"/>
                    <a:pt x="0" y="354"/>
                  </a:cubicBezTo>
                  <a:lnTo>
                    <a:pt x="0" y="8437"/>
                  </a:lnTo>
                  <a:cubicBezTo>
                    <a:pt x="0" y="8634"/>
                    <a:pt x="156" y="8790"/>
                    <a:pt x="353" y="8790"/>
                  </a:cubicBezTo>
                  <a:lnTo>
                    <a:pt x="13280" y="8790"/>
                  </a:lnTo>
                  <a:cubicBezTo>
                    <a:pt x="13478" y="8790"/>
                    <a:pt x="13633" y="8634"/>
                    <a:pt x="13633" y="8437"/>
                  </a:cubicBezTo>
                  <a:lnTo>
                    <a:pt x="13633" y="354"/>
                  </a:lnTo>
                  <a:cubicBezTo>
                    <a:pt x="13633" y="162"/>
                    <a:pt x="13478" y="1"/>
                    <a:pt x="13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69"/>
            <p:cNvSpPr/>
            <p:nvPr/>
          </p:nvSpPr>
          <p:spPr>
            <a:xfrm>
              <a:off x="2765855" y="2585572"/>
              <a:ext cx="43692" cy="37514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8" y="0"/>
                  </a:moveTo>
                  <a:cubicBezTo>
                    <a:pt x="114" y="0"/>
                    <a:pt x="0" y="270"/>
                    <a:pt x="161" y="431"/>
                  </a:cubicBezTo>
                  <a:cubicBezTo>
                    <a:pt x="211" y="481"/>
                    <a:pt x="272" y="503"/>
                    <a:pt x="332" y="503"/>
                  </a:cubicBezTo>
                  <a:cubicBezTo>
                    <a:pt x="462" y="503"/>
                    <a:pt x="587" y="402"/>
                    <a:pt x="587" y="249"/>
                  </a:cubicBezTo>
                  <a:cubicBezTo>
                    <a:pt x="587" y="114"/>
                    <a:pt x="473" y="0"/>
                    <a:pt x="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69"/>
            <p:cNvSpPr/>
            <p:nvPr/>
          </p:nvSpPr>
          <p:spPr>
            <a:xfrm>
              <a:off x="2761166" y="2581925"/>
              <a:ext cx="51879" cy="44660"/>
            </a:xfrm>
            <a:custGeom>
              <a:avLst/>
              <a:gdLst/>
              <a:ahLst/>
              <a:cxnLst/>
              <a:rect l="l" t="t" r="r" b="b"/>
              <a:pathLst>
                <a:path w="697" h="600" extrusionOk="0">
                  <a:moveTo>
                    <a:pt x="401" y="101"/>
                  </a:moveTo>
                  <a:cubicBezTo>
                    <a:pt x="510" y="101"/>
                    <a:pt x="598" y="189"/>
                    <a:pt x="603" y="298"/>
                  </a:cubicBezTo>
                  <a:cubicBezTo>
                    <a:pt x="603" y="422"/>
                    <a:pt x="503" y="502"/>
                    <a:pt x="398" y="502"/>
                  </a:cubicBezTo>
                  <a:cubicBezTo>
                    <a:pt x="348" y="502"/>
                    <a:pt x="297" y="484"/>
                    <a:pt x="255" y="444"/>
                  </a:cubicBezTo>
                  <a:cubicBezTo>
                    <a:pt x="131" y="314"/>
                    <a:pt x="219" y="101"/>
                    <a:pt x="401" y="101"/>
                  </a:cubicBezTo>
                  <a:close/>
                  <a:moveTo>
                    <a:pt x="398" y="0"/>
                  </a:moveTo>
                  <a:cubicBezTo>
                    <a:pt x="324" y="0"/>
                    <a:pt x="249" y="28"/>
                    <a:pt x="188" y="91"/>
                  </a:cubicBezTo>
                  <a:cubicBezTo>
                    <a:pt x="1" y="278"/>
                    <a:pt x="136" y="600"/>
                    <a:pt x="401" y="600"/>
                  </a:cubicBezTo>
                  <a:cubicBezTo>
                    <a:pt x="567" y="600"/>
                    <a:pt x="697" y="465"/>
                    <a:pt x="697" y="298"/>
                  </a:cubicBezTo>
                  <a:cubicBezTo>
                    <a:pt x="697" y="120"/>
                    <a:pt x="550" y="0"/>
                    <a:pt x="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69"/>
            <p:cNvSpPr/>
            <p:nvPr/>
          </p:nvSpPr>
          <p:spPr>
            <a:xfrm>
              <a:off x="2157593" y="2642364"/>
              <a:ext cx="1266767" cy="27912"/>
            </a:xfrm>
            <a:custGeom>
              <a:avLst/>
              <a:gdLst/>
              <a:ahLst/>
              <a:cxnLst/>
              <a:rect l="l" t="t" r="r" b="b"/>
              <a:pathLst>
                <a:path w="17019" h="375" extrusionOk="0">
                  <a:moveTo>
                    <a:pt x="1864" y="0"/>
                  </a:moveTo>
                  <a:cubicBezTo>
                    <a:pt x="1786" y="0"/>
                    <a:pt x="1709" y="6"/>
                    <a:pt x="1631" y="16"/>
                  </a:cubicBezTo>
                  <a:lnTo>
                    <a:pt x="1" y="374"/>
                  </a:lnTo>
                  <a:lnTo>
                    <a:pt x="17019" y="374"/>
                  </a:lnTo>
                  <a:lnTo>
                    <a:pt x="15383" y="16"/>
                  </a:lnTo>
                  <a:cubicBezTo>
                    <a:pt x="15306" y="6"/>
                    <a:pt x="15228" y="0"/>
                    <a:pt x="15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69"/>
            <p:cNvSpPr/>
            <p:nvPr/>
          </p:nvSpPr>
          <p:spPr>
            <a:xfrm>
              <a:off x="2157593" y="2670202"/>
              <a:ext cx="1266767" cy="34090"/>
            </a:xfrm>
            <a:custGeom>
              <a:avLst/>
              <a:gdLst/>
              <a:ahLst/>
              <a:cxnLst/>
              <a:rect l="l" t="t" r="r" b="b"/>
              <a:pathLst>
                <a:path w="17019" h="458" extrusionOk="0">
                  <a:moveTo>
                    <a:pt x="1" y="0"/>
                  </a:moveTo>
                  <a:lnTo>
                    <a:pt x="312" y="457"/>
                  </a:lnTo>
                  <a:lnTo>
                    <a:pt x="16702" y="457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69"/>
            <p:cNvSpPr/>
            <p:nvPr/>
          </p:nvSpPr>
          <p:spPr>
            <a:xfrm>
              <a:off x="2153722" y="2666703"/>
              <a:ext cx="1274508" cy="41012"/>
            </a:xfrm>
            <a:custGeom>
              <a:avLst/>
              <a:gdLst/>
              <a:ahLst/>
              <a:cxnLst/>
              <a:rect l="l" t="t" r="r" b="b"/>
              <a:pathLst>
                <a:path w="17123" h="551" extrusionOk="0">
                  <a:moveTo>
                    <a:pt x="16977" y="99"/>
                  </a:moveTo>
                  <a:lnTo>
                    <a:pt x="16733" y="452"/>
                  </a:lnTo>
                  <a:lnTo>
                    <a:pt x="390" y="452"/>
                  </a:lnTo>
                  <a:lnTo>
                    <a:pt x="146" y="99"/>
                  </a:lnTo>
                  <a:close/>
                  <a:moveTo>
                    <a:pt x="53" y="1"/>
                  </a:moveTo>
                  <a:cubicBezTo>
                    <a:pt x="32" y="1"/>
                    <a:pt x="16" y="11"/>
                    <a:pt x="6" y="26"/>
                  </a:cubicBezTo>
                  <a:cubicBezTo>
                    <a:pt x="1" y="42"/>
                    <a:pt x="1" y="63"/>
                    <a:pt x="11" y="78"/>
                  </a:cubicBezTo>
                  <a:lnTo>
                    <a:pt x="328" y="530"/>
                  </a:lnTo>
                  <a:cubicBezTo>
                    <a:pt x="333" y="546"/>
                    <a:pt x="348" y="551"/>
                    <a:pt x="364" y="551"/>
                  </a:cubicBezTo>
                  <a:lnTo>
                    <a:pt x="16754" y="551"/>
                  </a:lnTo>
                  <a:cubicBezTo>
                    <a:pt x="16770" y="551"/>
                    <a:pt x="16785" y="546"/>
                    <a:pt x="16796" y="530"/>
                  </a:cubicBezTo>
                  <a:lnTo>
                    <a:pt x="17112" y="78"/>
                  </a:lnTo>
                  <a:cubicBezTo>
                    <a:pt x="17123" y="63"/>
                    <a:pt x="17123" y="42"/>
                    <a:pt x="17112" y="26"/>
                  </a:cubicBezTo>
                  <a:cubicBezTo>
                    <a:pt x="17107" y="11"/>
                    <a:pt x="17092" y="1"/>
                    <a:pt x="17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69"/>
            <p:cNvSpPr/>
            <p:nvPr/>
          </p:nvSpPr>
          <p:spPr>
            <a:xfrm>
              <a:off x="2157593" y="2642364"/>
              <a:ext cx="1266767" cy="27912"/>
            </a:xfrm>
            <a:custGeom>
              <a:avLst/>
              <a:gdLst/>
              <a:ahLst/>
              <a:cxnLst/>
              <a:rect l="l" t="t" r="r" b="b"/>
              <a:pathLst>
                <a:path w="17019" h="375" extrusionOk="0">
                  <a:moveTo>
                    <a:pt x="1" y="374"/>
                  </a:moveTo>
                  <a:lnTo>
                    <a:pt x="17019" y="374"/>
                  </a:lnTo>
                  <a:lnTo>
                    <a:pt x="15383" y="16"/>
                  </a:lnTo>
                  <a:cubicBezTo>
                    <a:pt x="15306" y="6"/>
                    <a:pt x="15228" y="0"/>
                    <a:pt x="15150" y="0"/>
                  </a:cubicBezTo>
                  <a:lnTo>
                    <a:pt x="1864" y="0"/>
                  </a:lnTo>
                  <a:cubicBezTo>
                    <a:pt x="1786" y="0"/>
                    <a:pt x="1709" y="6"/>
                    <a:pt x="1631" y="1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69"/>
            <p:cNvSpPr/>
            <p:nvPr/>
          </p:nvSpPr>
          <p:spPr>
            <a:xfrm>
              <a:off x="2152606" y="2638493"/>
              <a:ext cx="1276815" cy="35653"/>
            </a:xfrm>
            <a:custGeom>
              <a:avLst/>
              <a:gdLst/>
              <a:ahLst/>
              <a:cxnLst/>
              <a:rect l="l" t="t" r="r" b="b"/>
              <a:pathLst>
                <a:path w="17154" h="479" extrusionOk="0">
                  <a:moveTo>
                    <a:pt x="15217" y="99"/>
                  </a:moveTo>
                  <a:cubicBezTo>
                    <a:pt x="15295" y="99"/>
                    <a:pt x="15367" y="104"/>
                    <a:pt x="15440" y="115"/>
                  </a:cubicBezTo>
                  <a:lnTo>
                    <a:pt x="16639" y="380"/>
                  </a:lnTo>
                  <a:lnTo>
                    <a:pt x="514" y="380"/>
                  </a:lnTo>
                  <a:lnTo>
                    <a:pt x="1703" y="115"/>
                  </a:lnTo>
                  <a:cubicBezTo>
                    <a:pt x="1781" y="104"/>
                    <a:pt x="1853" y="99"/>
                    <a:pt x="1931" y="99"/>
                  </a:cubicBezTo>
                  <a:close/>
                  <a:moveTo>
                    <a:pt x="1937" y="1"/>
                  </a:moveTo>
                  <a:cubicBezTo>
                    <a:pt x="1853" y="1"/>
                    <a:pt x="1770" y="6"/>
                    <a:pt x="1687" y="21"/>
                  </a:cubicBezTo>
                  <a:lnTo>
                    <a:pt x="57" y="380"/>
                  </a:lnTo>
                  <a:cubicBezTo>
                    <a:pt x="0" y="395"/>
                    <a:pt x="10" y="473"/>
                    <a:pt x="68" y="478"/>
                  </a:cubicBezTo>
                  <a:lnTo>
                    <a:pt x="17086" y="478"/>
                  </a:lnTo>
                  <a:cubicBezTo>
                    <a:pt x="17143" y="473"/>
                    <a:pt x="17153" y="395"/>
                    <a:pt x="17096" y="380"/>
                  </a:cubicBezTo>
                  <a:lnTo>
                    <a:pt x="15461" y="21"/>
                  </a:lnTo>
                  <a:cubicBezTo>
                    <a:pt x="15378" y="6"/>
                    <a:pt x="15300" y="1"/>
                    <a:pt x="15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69"/>
            <p:cNvSpPr/>
            <p:nvPr/>
          </p:nvSpPr>
          <p:spPr>
            <a:xfrm>
              <a:off x="2157593" y="2670202"/>
              <a:ext cx="1266767" cy="34090"/>
            </a:xfrm>
            <a:custGeom>
              <a:avLst/>
              <a:gdLst/>
              <a:ahLst/>
              <a:cxnLst/>
              <a:rect l="l" t="t" r="r" b="b"/>
              <a:pathLst>
                <a:path w="17019" h="458" extrusionOk="0">
                  <a:moveTo>
                    <a:pt x="1" y="0"/>
                  </a:moveTo>
                  <a:lnTo>
                    <a:pt x="312" y="457"/>
                  </a:lnTo>
                  <a:lnTo>
                    <a:pt x="16702" y="457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3" name="Google Shape;3623;p69"/>
          <p:cNvGrpSpPr/>
          <p:nvPr/>
        </p:nvGrpSpPr>
        <p:grpSpPr>
          <a:xfrm flipH="1">
            <a:off x="7454322" y="569091"/>
            <a:ext cx="1868005" cy="1677810"/>
            <a:chOff x="-211928" y="306216"/>
            <a:chExt cx="1868005" cy="1677810"/>
          </a:xfrm>
        </p:grpSpPr>
        <p:sp>
          <p:nvSpPr>
            <p:cNvPr id="3624" name="Google Shape;3624;p69"/>
            <p:cNvSpPr/>
            <p:nvPr/>
          </p:nvSpPr>
          <p:spPr>
            <a:xfrm rot="2415138">
              <a:off x="142686" y="344600"/>
              <a:ext cx="589161" cy="1305163"/>
            </a:xfrm>
            <a:custGeom>
              <a:avLst/>
              <a:gdLst/>
              <a:ahLst/>
              <a:cxnLst/>
              <a:rect l="l" t="t" r="r" b="b"/>
              <a:pathLst>
                <a:path w="10149" h="22483" extrusionOk="0">
                  <a:moveTo>
                    <a:pt x="9829" y="0"/>
                  </a:moveTo>
                  <a:lnTo>
                    <a:pt x="8810" y="1208"/>
                  </a:lnTo>
                  <a:cubicBezTo>
                    <a:pt x="8647" y="1410"/>
                    <a:pt x="8458" y="1603"/>
                    <a:pt x="8311" y="1818"/>
                  </a:cubicBezTo>
                  <a:lnTo>
                    <a:pt x="7851" y="2452"/>
                  </a:lnTo>
                  <a:lnTo>
                    <a:pt x="7390" y="3085"/>
                  </a:lnTo>
                  <a:cubicBezTo>
                    <a:pt x="7237" y="3294"/>
                    <a:pt x="7080" y="3503"/>
                    <a:pt x="6950" y="3725"/>
                  </a:cubicBezTo>
                  <a:lnTo>
                    <a:pt x="6121" y="5040"/>
                  </a:lnTo>
                  <a:cubicBezTo>
                    <a:pt x="5079" y="6819"/>
                    <a:pt x="4136" y="8650"/>
                    <a:pt x="3363" y="10543"/>
                  </a:cubicBezTo>
                  <a:cubicBezTo>
                    <a:pt x="2582" y="12430"/>
                    <a:pt x="1910" y="14359"/>
                    <a:pt x="1345" y="16320"/>
                  </a:cubicBezTo>
                  <a:cubicBezTo>
                    <a:pt x="1068" y="17303"/>
                    <a:pt x="810" y="18289"/>
                    <a:pt x="585" y="19287"/>
                  </a:cubicBezTo>
                  <a:cubicBezTo>
                    <a:pt x="353" y="20283"/>
                    <a:pt x="157" y="21282"/>
                    <a:pt x="1" y="22307"/>
                  </a:cubicBezTo>
                  <a:lnTo>
                    <a:pt x="970" y="22483"/>
                  </a:lnTo>
                  <a:cubicBezTo>
                    <a:pt x="1097" y="21491"/>
                    <a:pt x="1267" y="20485"/>
                    <a:pt x="1473" y="19500"/>
                  </a:cubicBezTo>
                  <a:cubicBezTo>
                    <a:pt x="1675" y="18511"/>
                    <a:pt x="1904" y="17522"/>
                    <a:pt x="2155" y="16546"/>
                  </a:cubicBezTo>
                  <a:cubicBezTo>
                    <a:pt x="2667" y="14587"/>
                    <a:pt x="3284" y="12661"/>
                    <a:pt x="4012" y="10775"/>
                  </a:cubicBezTo>
                  <a:cubicBezTo>
                    <a:pt x="4730" y="8882"/>
                    <a:pt x="5618" y="7051"/>
                    <a:pt x="6607" y="5265"/>
                  </a:cubicBezTo>
                  <a:lnTo>
                    <a:pt x="7394" y="3950"/>
                  </a:lnTo>
                  <a:cubicBezTo>
                    <a:pt x="7518" y="3725"/>
                    <a:pt x="7668" y="3516"/>
                    <a:pt x="7815" y="3304"/>
                  </a:cubicBezTo>
                  <a:lnTo>
                    <a:pt x="8252" y="2667"/>
                  </a:lnTo>
                  <a:lnTo>
                    <a:pt x="8693" y="2034"/>
                  </a:lnTo>
                  <a:cubicBezTo>
                    <a:pt x="8833" y="1818"/>
                    <a:pt x="9013" y="1626"/>
                    <a:pt x="9169" y="1420"/>
                  </a:cubicBezTo>
                  <a:lnTo>
                    <a:pt x="10148" y="206"/>
                  </a:lnTo>
                  <a:lnTo>
                    <a:pt x="9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69"/>
            <p:cNvSpPr/>
            <p:nvPr/>
          </p:nvSpPr>
          <p:spPr>
            <a:xfrm rot="2415138">
              <a:off x="140693" y="342894"/>
              <a:ext cx="593166" cy="1308821"/>
            </a:xfrm>
            <a:custGeom>
              <a:avLst/>
              <a:gdLst/>
              <a:ahLst/>
              <a:cxnLst/>
              <a:rect l="l" t="t" r="r" b="b"/>
              <a:pathLst>
                <a:path w="10218" h="22546" extrusionOk="0">
                  <a:moveTo>
                    <a:pt x="9868" y="73"/>
                  </a:moveTo>
                  <a:lnTo>
                    <a:pt x="10136" y="246"/>
                  </a:lnTo>
                  <a:lnTo>
                    <a:pt x="9179" y="1434"/>
                  </a:lnTo>
                  <a:cubicBezTo>
                    <a:pt x="9124" y="1506"/>
                    <a:pt x="9062" y="1581"/>
                    <a:pt x="9006" y="1649"/>
                  </a:cubicBezTo>
                  <a:cubicBezTo>
                    <a:pt x="8895" y="1777"/>
                    <a:pt x="8794" y="1910"/>
                    <a:pt x="8700" y="2047"/>
                  </a:cubicBezTo>
                  <a:lnTo>
                    <a:pt x="8259" y="2684"/>
                  </a:lnTo>
                  <a:lnTo>
                    <a:pt x="7815" y="3330"/>
                  </a:lnTo>
                  <a:cubicBezTo>
                    <a:pt x="7671" y="3533"/>
                    <a:pt x="7521" y="3745"/>
                    <a:pt x="7401" y="3967"/>
                  </a:cubicBezTo>
                  <a:lnTo>
                    <a:pt x="6614" y="5282"/>
                  </a:lnTo>
                  <a:cubicBezTo>
                    <a:pt x="5530" y="7237"/>
                    <a:pt x="4682" y="9039"/>
                    <a:pt x="4016" y="10795"/>
                  </a:cubicBezTo>
                  <a:cubicBezTo>
                    <a:pt x="3288" y="12682"/>
                    <a:pt x="2668" y="14611"/>
                    <a:pt x="2158" y="16569"/>
                  </a:cubicBezTo>
                  <a:cubicBezTo>
                    <a:pt x="1881" y="17646"/>
                    <a:pt x="1656" y="18616"/>
                    <a:pt x="1476" y="19523"/>
                  </a:cubicBezTo>
                  <a:cubicBezTo>
                    <a:pt x="1271" y="20512"/>
                    <a:pt x="1104" y="21508"/>
                    <a:pt x="977" y="22477"/>
                  </a:cubicBezTo>
                  <a:lnTo>
                    <a:pt x="66" y="22314"/>
                  </a:lnTo>
                  <a:lnTo>
                    <a:pt x="69" y="22311"/>
                  </a:lnTo>
                  <a:cubicBezTo>
                    <a:pt x="223" y="21318"/>
                    <a:pt x="409" y="20339"/>
                    <a:pt x="647" y="19324"/>
                  </a:cubicBezTo>
                  <a:cubicBezTo>
                    <a:pt x="853" y="18410"/>
                    <a:pt x="1101" y="17441"/>
                    <a:pt x="1408" y="16360"/>
                  </a:cubicBezTo>
                  <a:cubicBezTo>
                    <a:pt x="1972" y="14399"/>
                    <a:pt x="2645" y="12470"/>
                    <a:pt x="3425" y="10583"/>
                  </a:cubicBezTo>
                  <a:cubicBezTo>
                    <a:pt x="4140" y="8830"/>
                    <a:pt x="5041" y="7032"/>
                    <a:pt x="6180" y="5086"/>
                  </a:cubicBezTo>
                  <a:lnTo>
                    <a:pt x="7009" y="3771"/>
                  </a:lnTo>
                  <a:cubicBezTo>
                    <a:pt x="7136" y="3555"/>
                    <a:pt x="7293" y="3343"/>
                    <a:pt x="7440" y="3141"/>
                  </a:cubicBezTo>
                  <a:lnTo>
                    <a:pt x="8367" y="1865"/>
                  </a:lnTo>
                  <a:cubicBezTo>
                    <a:pt x="8465" y="1728"/>
                    <a:pt x="8572" y="1597"/>
                    <a:pt x="8683" y="1473"/>
                  </a:cubicBezTo>
                  <a:cubicBezTo>
                    <a:pt x="8742" y="1401"/>
                    <a:pt x="8807" y="1329"/>
                    <a:pt x="8866" y="1258"/>
                  </a:cubicBezTo>
                  <a:lnTo>
                    <a:pt x="9868" y="73"/>
                  </a:lnTo>
                  <a:close/>
                  <a:moveTo>
                    <a:pt x="9859" y="0"/>
                  </a:moveTo>
                  <a:cubicBezTo>
                    <a:pt x="9851" y="0"/>
                    <a:pt x="9844" y="4"/>
                    <a:pt x="9839" y="11"/>
                  </a:cubicBezTo>
                  <a:lnTo>
                    <a:pt x="8817" y="1218"/>
                  </a:lnTo>
                  <a:cubicBezTo>
                    <a:pt x="8758" y="1290"/>
                    <a:pt x="8696" y="1362"/>
                    <a:pt x="8638" y="1431"/>
                  </a:cubicBezTo>
                  <a:cubicBezTo>
                    <a:pt x="8527" y="1561"/>
                    <a:pt x="8412" y="1692"/>
                    <a:pt x="8318" y="1829"/>
                  </a:cubicBezTo>
                  <a:lnTo>
                    <a:pt x="7397" y="3095"/>
                  </a:lnTo>
                  <a:lnTo>
                    <a:pt x="7391" y="3102"/>
                  </a:lnTo>
                  <a:cubicBezTo>
                    <a:pt x="7241" y="3307"/>
                    <a:pt x="7087" y="3520"/>
                    <a:pt x="6957" y="3738"/>
                  </a:cubicBezTo>
                  <a:lnTo>
                    <a:pt x="6128" y="5054"/>
                  </a:lnTo>
                  <a:cubicBezTo>
                    <a:pt x="4988" y="7002"/>
                    <a:pt x="4084" y="8804"/>
                    <a:pt x="3366" y="10560"/>
                  </a:cubicBezTo>
                  <a:cubicBezTo>
                    <a:pt x="2589" y="12450"/>
                    <a:pt x="1914" y="14379"/>
                    <a:pt x="1349" y="16344"/>
                  </a:cubicBezTo>
                  <a:cubicBezTo>
                    <a:pt x="1042" y="17424"/>
                    <a:pt x="791" y="18397"/>
                    <a:pt x="588" y="19311"/>
                  </a:cubicBezTo>
                  <a:cubicBezTo>
                    <a:pt x="347" y="20339"/>
                    <a:pt x="158" y="21328"/>
                    <a:pt x="1" y="22333"/>
                  </a:cubicBezTo>
                  <a:cubicBezTo>
                    <a:pt x="1" y="22350"/>
                    <a:pt x="11" y="22366"/>
                    <a:pt x="27" y="22369"/>
                  </a:cubicBezTo>
                  <a:lnTo>
                    <a:pt x="996" y="22546"/>
                  </a:lnTo>
                  <a:lnTo>
                    <a:pt x="1003" y="22546"/>
                  </a:lnTo>
                  <a:cubicBezTo>
                    <a:pt x="1010" y="22546"/>
                    <a:pt x="1016" y="22542"/>
                    <a:pt x="1023" y="22539"/>
                  </a:cubicBezTo>
                  <a:cubicBezTo>
                    <a:pt x="1029" y="22533"/>
                    <a:pt x="1032" y="22526"/>
                    <a:pt x="1032" y="22519"/>
                  </a:cubicBezTo>
                  <a:cubicBezTo>
                    <a:pt x="1160" y="21537"/>
                    <a:pt x="1329" y="20535"/>
                    <a:pt x="1535" y="19536"/>
                  </a:cubicBezTo>
                  <a:cubicBezTo>
                    <a:pt x="1718" y="18629"/>
                    <a:pt x="1940" y="17663"/>
                    <a:pt x="2217" y="16585"/>
                  </a:cubicBezTo>
                  <a:cubicBezTo>
                    <a:pt x="2726" y="14627"/>
                    <a:pt x="3347" y="12705"/>
                    <a:pt x="4074" y="10818"/>
                  </a:cubicBezTo>
                  <a:cubicBezTo>
                    <a:pt x="4737" y="9065"/>
                    <a:pt x="5586" y="7267"/>
                    <a:pt x="6666" y="5315"/>
                  </a:cubicBezTo>
                  <a:lnTo>
                    <a:pt x="7453" y="3996"/>
                  </a:lnTo>
                  <a:cubicBezTo>
                    <a:pt x="7577" y="3777"/>
                    <a:pt x="7724" y="3569"/>
                    <a:pt x="7864" y="3363"/>
                  </a:cubicBezTo>
                  <a:lnTo>
                    <a:pt x="8749" y="2083"/>
                  </a:lnTo>
                  <a:cubicBezTo>
                    <a:pt x="8843" y="1946"/>
                    <a:pt x="8944" y="1816"/>
                    <a:pt x="9052" y="1688"/>
                  </a:cubicBezTo>
                  <a:cubicBezTo>
                    <a:pt x="9111" y="1617"/>
                    <a:pt x="9170" y="1545"/>
                    <a:pt x="9225" y="1473"/>
                  </a:cubicBezTo>
                  <a:lnTo>
                    <a:pt x="10204" y="259"/>
                  </a:lnTo>
                  <a:cubicBezTo>
                    <a:pt x="10217" y="246"/>
                    <a:pt x="10214" y="223"/>
                    <a:pt x="10198" y="213"/>
                  </a:cubicBezTo>
                  <a:lnTo>
                    <a:pt x="9878" y="7"/>
                  </a:lnTo>
                  <a:cubicBezTo>
                    <a:pt x="9872" y="3"/>
                    <a:pt x="9865" y="0"/>
                    <a:pt x="9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69"/>
            <p:cNvSpPr/>
            <p:nvPr/>
          </p:nvSpPr>
          <p:spPr>
            <a:xfrm rot="2415138">
              <a:off x="700891" y="686707"/>
              <a:ext cx="911461" cy="460229"/>
            </a:xfrm>
            <a:custGeom>
              <a:avLst/>
              <a:gdLst/>
              <a:ahLst/>
              <a:cxnLst/>
              <a:rect l="l" t="t" r="r" b="b"/>
              <a:pathLst>
                <a:path w="15701" h="7928" extrusionOk="0">
                  <a:moveTo>
                    <a:pt x="4509" y="1"/>
                  </a:moveTo>
                  <a:cubicBezTo>
                    <a:pt x="3024" y="1"/>
                    <a:pt x="1799" y="317"/>
                    <a:pt x="1006" y="784"/>
                  </a:cubicBezTo>
                  <a:cubicBezTo>
                    <a:pt x="438" y="1124"/>
                    <a:pt x="79" y="1643"/>
                    <a:pt x="667" y="2204"/>
                  </a:cubicBezTo>
                  <a:cubicBezTo>
                    <a:pt x="1039" y="2557"/>
                    <a:pt x="1603" y="2664"/>
                    <a:pt x="1972" y="2961"/>
                  </a:cubicBezTo>
                  <a:cubicBezTo>
                    <a:pt x="1607" y="3343"/>
                    <a:pt x="1068" y="3601"/>
                    <a:pt x="683" y="3973"/>
                  </a:cubicBezTo>
                  <a:cubicBezTo>
                    <a:pt x="624" y="4029"/>
                    <a:pt x="569" y="4087"/>
                    <a:pt x="520" y="4146"/>
                  </a:cubicBezTo>
                  <a:cubicBezTo>
                    <a:pt x="210" y="4499"/>
                    <a:pt x="1" y="4926"/>
                    <a:pt x="46" y="5390"/>
                  </a:cubicBezTo>
                  <a:cubicBezTo>
                    <a:pt x="197" y="6862"/>
                    <a:pt x="2576" y="7482"/>
                    <a:pt x="3944" y="7733"/>
                  </a:cubicBezTo>
                  <a:cubicBezTo>
                    <a:pt x="4683" y="7869"/>
                    <a:pt x="5413" y="7928"/>
                    <a:pt x="6123" y="7928"/>
                  </a:cubicBezTo>
                  <a:cubicBezTo>
                    <a:pt x="10219" y="7928"/>
                    <a:pt x="13636" y="5983"/>
                    <a:pt x="14075" y="5752"/>
                  </a:cubicBezTo>
                  <a:cubicBezTo>
                    <a:pt x="14281" y="5643"/>
                    <a:pt x="14583" y="5611"/>
                    <a:pt x="14871" y="5611"/>
                  </a:cubicBezTo>
                  <a:cubicBezTo>
                    <a:pt x="15301" y="5611"/>
                    <a:pt x="15701" y="5684"/>
                    <a:pt x="15701" y="5684"/>
                  </a:cubicBezTo>
                  <a:cubicBezTo>
                    <a:pt x="13716" y="3435"/>
                    <a:pt x="11598" y="1982"/>
                    <a:pt x="9584" y="1111"/>
                  </a:cubicBezTo>
                  <a:cubicBezTo>
                    <a:pt x="9193" y="1193"/>
                    <a:pt x="8797" y="1233"/>
                    <a:pt x="8400" y="1233"/>
                  </a:cubicBezTo>
                  <a:cubicBezTo>
                    <a:pt x="8356" y="1233"/>
                    <a:pt x="8312" y="1232"/>
                    <a:pt x="8269" y="1231"/>
                  </a:cubicBezTo>
                  <a:cubicBezTo>
                    <a:pt x="6973" y="1212"/>
                    <a:pt x="5886" y="836"/>
                    <a:pt x="5840" y="393"/>
                  </a:cubicBezTo>
                  <a:cubicBezTo>
                    <a:pt x="5827" y="288"/>
                    <a:pt x="5876" y="187"/>
                    <a:pt x="5974" y="99"/>
                  </a:cubicBezTo>
                  <a:cubicBezTo>
                    <a:pt x="5464" y="32"/>
                    <a:pt x="4973" y="1"/>
                    <a:pt x="450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69"/>
            <p:cNvSpPr/>
            <p:nvPr/>
          </p:nvSpPr>
          <p:spPr>
            <a:xfrm rot="2415138">
              <a:off x="699235" y="685310"/>
              <a:ext cx="915408" cy="463712"/>
            </a:xfrm>
            <a:custGeom>
              <a:avLst/>
              <a:gdLst/>
              <a:ahLst/>
              <a:cxnLst/>
              <a:rect l="l" t="t" r="r" b="b"/>
              <a:pathLst>
                <a:path w="15769" h="7988" extrusionOk="0">
                  <a:moveTo>
                    <a:pt x="4552" y="60"/>
                  </a:moveTo>
                  <a:cubicBezTo>
                    <a:pt x="5002" y="60"/>
                    <a:pt x="5467" y="89"/>
                    <a:pt x="5938" y="147"/>
                  </a:cubicBezTo>
                  <a:cubicBezTo>
                    <a:pt x="5866" y="222"/>
                    <a:pt x="5827" y="324"/>
                    <a:pt x="5837" y="425"/>
                  </a:cubicBezTo>
                  <a:cubicBezTo>
                    <a:pt x="5889" y="888"/>
                    <a:pt x="6966" y="1270"/>
                    <a:pt x="8295" y="1290"/>
                  </a:cubicBezTo>
                  <a:cubicBezTo>
                    <a:pt x="8347" y="1291"/>
                    <a:pt x="8399" y="1292"/>
                    <a:pt x="8452" y="1292"/>
                  </a:cubicBezTo>
                  <a:cubicBezTo>
                    <a:pt x="8840" y="1292"/>
                    <a:pt x="9227" y="1250"/>
                    <a:pt x="9610" y="1172"/>
                  </a:cubicBezTo>
                  <a:cubicBezTo>
                    <a:pt x="11813" y="2129"/>
                    <a:pt x="13843" y="3640"/>
                    <a:pt x="15648" y="5670"/>
                  </a:cubicBezTo>
                  <a:cubicBezTo>
                    <a:pt x="15507" y="5648"/>
                    <a:pt x="15211" y="5610"/>
                    <a:pt x="14898" y="5610"/>
                  </a:cubicBezTo>
                  <a:cubicBezTo>
                    <a:pt x="14605" y="5610"/>
                    <a:pt x="14298" y="5643"/>
                    <a:pt x="14085" y="5755"/>
                  </a:cubicBezTo>
                  <a:lnTo>
                    <a:pt x="14010" y="5794"/>
                  </a:lnTo>
                  <a:cubicBezTo>
                    <a:pt x="12698" y="6500"/>
                    <a:pt x="9620" y="7925"/>
                    <a:pt x="6129" y="7925"/>
                  </a:cubicBezTo>
                  <a:cubicBezTo>
                    <a:pt x="5425" y="7925"/>
                    <a:pt x="4703" y="7867"/>
                    <a:pt x="3976" y="7733"/>
                  </a:cubicBezTo>
                  <a:cubicBezTo>
                    <a:pt x="2285" y="7423"/>
                    <a:pt x="239" y="6770"/>
                    <a:pt x="102" y="5416"/>
                  </a:cubicBezTo>
                  <a:cubicBezTo>
                    <a:pt x="50" y="4906"/>
                    <a:pt x="327" y="4469"/>
                    <a:pt x="565" y="4195"/>
                  </a:cubicBezTo>
                  <a:cubicBezTo>
                    <a:pt x="618" y="4139"/>
                    <a:pt x="673" y="4081"/>
                    <a:pt x="728" y="4025"/>
                  </a:cubicBezTo>
                  <a:cubicBezTo>
                    <a:pt x="911" y="3849"/>
                    <a:pt x="1133" y="3695"/>
                    <a:pt x="1345" y="3549"/>
                  </a:cubicBezTo>
                  <a:cubicBezTo>
                    <a:pt x="1584" y="3385"/>
                    <a:pt x="1828" y="3216"/>
                    <a:pt x="2021" y="3013"/>
                  </a:cubicBezTo>
                  <a:cubicBezTo>
                    <a:pt x="2028" y="3007"/>
                    <a:pt x="2031" y="2997"/>
                    <a:pt x="2031" y="2990"/>
                  </a:cubicBezTo>
                  <a:cubicBezTo>
                    <a:pt x="2031" y="2981"/>
                    <a:pt x="2024" y="2974"/>
                    <a:pt x="2018" y="2968"/>
                  </a:cubicBezTo>
                  <a:cubicBezTo>
                    <a:pt x="1848" y="2830"/>
                    <a:pt x="1642" y="2736"/>
                    <a:pt x="1424" y="2635"/>
                  </a:cubicBezTo>
                  <a:cubicBezTo>
                    <a:pt x="1172" y="2520"/>
                    <a:pt x="915" y="2400"/>
                    <a:pt x="715" y="2210"/>
                  </a:cubicBezTo>
                  <a:cubicBezTo>
                    <a:pt x="500" y="2008"/>
                    <a:pt x="405" y="1796"/>
                    <a:pt x="428" y="1587"/>
                  </a:cubicBezTo>
                  <a:cubicBezTo>
                    <a:pt x="458" y="1326"/>
                    <a:pt x="680" y="1061"/>
                    <a:pt x="1052" y="843"/>
                  </a:cubicBezTo>
                  <a:cubicBezTo>
                    <a:pt x="1912" y="332"/>
                    <a:pt x="3163" y="60"/>
                    <a:pt x="4552" y="60"/>
                  </a:cubicBezTo>
                  <a:close/>
                  <a:moveTo>
                    <a:pt x="4554" y="1"/>
                  </a:moveTo>
                  <a:cubicBezTo>
                    <a:pt x="3151" y="1"/>
                    <a:pt x="1889" y="275"/>
                    <a:pt x="1019" y="790"/>
                  </a:cubicBezTo>
                  <a:cubicBezTo>
                    <a:pt x="631" y="1019"/>
                    <a:pt x="399" y="1300"/>
                    <a:pt x="366" y="1580"/>
                  </a:cubicBezTo>
                  <a:cubicBezTo>
                    <a:pt x="340" y="1809"/>
                    <a:pt x="441" y="2037"/>
                    <a:pt x="673" y="2256"/>
                  </a:cubicBezTo>
                  <a:cubicBezTo>
                    <a:pt x="879" y="2452"/>
                    <a:pt x="1143" y="2573"/>
                    <a:pt x="1398" y="2690"/>
                  </a:cubicBezTo>
                  <a:cubicBezTo>
                    <a:pt x="1600" y="2781"/>
                    <a:pt x="1793" y="2873"/>
                    <a:pt x="1953" y="2994"/>
                  </a:cubicBezTo>
                  <a:cubicBezTo>
                    <a:pt x="1766" y="3180"/>
                    <a:pt x="1535" y="3343"/>
                    <a:pt x="1309" y="3496"/>
                  </a:cubicBezTo>
                  <a:cubicBezTo>
                    <a:pt x="1094" y="3646"/>
                    <a:pt x="872" y="3800"/>
                    <a:pt x="686" y="3979"/>
                  </a:cubicBezTo>
                  <a:cubicBezTo>
                    <a:pt x="627" y="4038"/>
                    <a:pt x="572" y="4097"/>
                    <a:pt x="520" y="4156"/>
                  </a:cubicBezTo>
                  <a:cubicBezTo>
                    <a:pt x="164" y="4560"/>
                    <a:pt x="1" y="4998"/>
                    <a:pt x="40" y="5419"/>
                  </a:cubicBezTo>
                  <a:cubicBezTo>
                    <a:pt x="183" y="6809"/>
                    <a:pt x="2250" y="7478"/>
                    <a:pt x="3963" y="7792"/>
                  </a:cubicBezTo>
                  <a:cubicBezTo>
                    <a:pt x="4671" y="7922"/>
                    <a:pt x="5387" y="7988"/>
                    <a:pt x="6104" y="7988"/>
                  </a:cubicBezTo>
                  <a:cubicBezTo>
                    <a:pt x="6122" y="7988"/>
                    <a:pt x="6139" y="7988"/>
                    <a:pt x="6157" y="7988"/>
                  </a:cubicBezTo>
                  <a:cubicBezTo>
                    <a:pt x="7550" y="7988"/>
                    <a:pt x="9006" y="7762"/>
                    <a:pt x="10511" y="7312"/>
                  </a:cubicBezTo>
                  <a:cubicBezTo>
                    <a:pt x="11732" y="6943"/>
                    <a:pt x="12913" y="6454"/>
                    <a:pt x="14039" y="5846"/>
                  </a:cubicBezTo>
                  <a:lnTo>
                    <a:pt x="14114" y="5804"/>
                  </a:lnTo>
                  <a:cubicBezTo>
                    <a:pt x="14313" y="5700"/>
                    <a:pt x="14607" y="5668"/>
                    <a:pt x="14890" y="5668"/>
                  </a:cubicBezTo>
                  <a:cubicBezTo>
                    <a:pt x="15316" y="5668"/>
                    <a:pt x="15716" y="5740"/>
                    <a:pt x="15723" y="5742"/>
                  </a:cubicBezTo>
                  <a:cubicBezTo>
                    <a:pt x="15725" y="5742"/>
                    <a:pt x="15726" y="5742"/>
                    <a:pt x="15727" y="5742"/>
                  </a:cubicBezTo>
                  <a:cubicBezTo>
                    <a:pt x="15751" y="5742"/>
                    <a:pt x="15768" y="5711"/>
                    <a:pt x="15750" y="5690"/>
                  </a:cubicBezTo>
                  <a:cubicBezTo>
                    <a:pt x="13925" y="3620"/>
                    <a:pt x="11862" y="2076"/>
                    <a:pt x="9623" y="1107"/>
                  </a:cubicBezTo>
                  <a:cubicBezTo>
                    <a:pt x="9620" y="1105"/>
                    <a:pt x="9616" y="1105"/>
                    <a:pt x="9613" y="1105"/>
                  </a:cubicBezTo>
                  <a:cubicBezTo>
                    <a:pt x="9610" y="1105"/>
                    <a:pt x="9607" y="1105"/>
                    <a:pt x="9603" y="1107"/>
                  </a:cubicBezTo>
                  <a:cubicBezTo>
                    <a:pt x="9213" y="1190"/>
                    <a:pt x="8817" y="1232"/>
                    <a:pt x="8419" y="1232"/>
                  </a:cubicBezTo>
                  <a:cubicBezTo>
                    <a:pt x="8377" y="1232"/>
                    <a:pt x="8336" y="1232"/>
                    <a:pt x="8295" y="1231"/>
                  </a:cubicBezTo>
                  <a:cubicBezTo>
                    <a:pt x="7018" y="1208"/>
                    <a:pt x="5941" y="846"/>
                    <a:pt x="5895" y="418"/>
                  </a:cubicBezTo>
                  <a:cubicBezTo>
                    <a:pt x="5886" y="327"/>
                    <a:pt x="5928" y="236"/>
                    <a:pt x="6023" y="147"/>
                  </a:cubicBezTo>
                  <a:cubicBezTo>
                    <a:pt x="6042" y="131"/>
                    <a:pt x="6033" y="98"/>
                    <a:pt x="6006" y="95"/>
                  </a:cubicBezTo>
                  <a:cubicBezTo>
                    <a:pt x="5513" y="32"/>
                    <a:pt x="5025" y="1"/>
                    <a:pt x="4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69"/>
            <p:cNvSpPr/>
            <p:nvPr/>
          </p:nvSpPr>
          <p:spPr>
            <a:xfrm rot="2415138">
              <a:off x="517636" y="1587744"/>
              <a:ext cx="267790" cy="283289"/>
            </a:xfrm>
            <a:custGeom>
              <a:avLst/>
              <a:gdLst/>
              <a:ahLst/>
              <a:cxnLst/>
              <a:rect l="l" t="t" r="r" b="b"/>
              <a:pathLst>
                <a:path w="4613" h="4880" extrusionOk="0">
                  <a:moveTo>
                    <a:pt x="2491" y="3724"/>
                  </a:moveTo>
                  <a:cubicBezTo>
                    <a:pt x="3115" y="3966"/>
                    <a:pt x="3673" y="4880"/>
                    <a:pt x="3673" y="4880"/>
                  </a:cubicBezTo>
                  <a:cubicBezTo>
                    <a:pt x="4077" y="3731"/>
                    <a:pt x="4613" y="1518"/>
                    <a:pt x="4355" y="0"/>
                  </a:cubicBezTo>
                  <a:cubicBezTo>
                    <a:pt x="3053" y="1120"/>
                    <a:pt x="1202" y="2774"/>
                    <a:pt x="1" y="2644"/>
                  </a:cubicBezTo>
                  <a:cubicBezTo>
                    <a:pt x="810" y="3045"/>
                    <a:pt x="1642" y="3408"/>
                    <a:pt x="2491" y="3724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69"/>
            <p:cNvSpPr/>
            <p:nvPr/>
          </p:nvSpPr>
          <p:spPr>
            <a:xfrm rot="2415138">
              <a:off x="491745" y="1180461"/>
              <a:ext cx="390046" cy="661899"/>
            </a:xfrm>
            <a:custGeom>
              <a:avLst/>
              <a:gdLst/>
              <a:ahLst/>
              <a:cxnLst/>
              <a:rect l="l" t="t" r="r" b="b"/>
              <a:pathLst>
                <a:path w="6719" h="11402" extrusionOk="0">
                  <a:moveTo>
                    <a:pt x="43" y="1"/>
                  </a:moveTo>
                  <a:lnTo>
                    <a:pt x="1" y="46"/>
                  </a:lnTo>
                  <a:cubicBezTo>
                    <a:pt x="14" y="56"/>
                    <a:pt x="1424" y="1310"/>
                    <a:pt x="2942" y="3327"/>
                  </a:cubicBezTo>
                  <a:cubicBezTo>
                    <a:pt x="4342" y="5187"/>
                    <a:pt x="6121" y="8099"/>
                    <a:pt x="6659" y="11402"/>
                  </a:cubicBezTo>
                  <a:lnTo>
                    <a:pt x="6718" y="11392"/>
                  </a:lnTo>
                  <a:cubicBezTo>
                    <a:pt x="6180" y="8076"/>
                    <a:pt x="4394" y="5155"/>
                    <a:pt x="2991" y="3288"/>
                  </a:cubicBezTo>
                  <a:cubicBezTo>
                    <a:pt x="1470" y="1267"/>
                    <a:pt x="56" y="1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69"/>
            <p:cNvSpPr/>
            <p:nvPr/>
          </p:nvSpPr>
          <p:spPr>
            <a:xfrm rot="2415138">
              <a:off x="861359" y="912510"/>
              <a:ext cx="707585" cy="151920"/>
            </a:xfrm>
            <a:custGeom>
              <a:avLst/>
              <a:gdLst/>
              <a:ahLst/>
              <a:cxnLst/>
              <a:rect l="l" t="t" r="r" b="b"/>
              <a:pathLst>
                <a:path w="12189" h="2617" extrusionOk="0">
                  <a:moveTo>
                    <a:pt x="4950" y="0"/>
                  </a:moveTo>
                  <a:cubicBezTo>
                    <a:pt x="3458" y="0"/>
                    <a:pt x="1790" y="305"/>
                    <a:pt x="1" y="1122"/>
                  </a:cubicBezTo>
                  <a:lnTo>
                    <a:pt x="12188" y="2617"/>
                  </a:lnTo>
                  <a:cubicBezTo>
                    <a:pt x="12188" y="2617"/>
                    <a:pt x="9323" y="0"/>
                    <a:pt x="4950" y="0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69"/>
            <p:cNvSpPr/>
            <p:nvPr/>
          </p:nvSpPr>
          <p:spPr>
            <a:xfrm rot="2415138">
              <a:off x="36575" y="956703"/>
              <a:ext cx="523795" cy="698297"/>
            </a:xfrm>
            <a:custGeom>
              <a:avLst/>
              <a:gdLst/>
              <a:ahLst/>
              <a:cxnLst/>
              <a:rect l="l" t="t" r="r" b="b"/>
              <a:pathLst>
                <a:path w="9023" h="12029" extrusionOk="0">
                  <a:moveTo>
                    <a:pt x="8774" y="0"/>
                  </a:moveTo>
                  <a:cubicBezTo>
                    <a:pt x="7635" y="692"/>
                    <a:pt x="6515" y="1423"/>
                    <a:pt x="5579" y="2305"/>
                  </a:cubicBezTo>
                  <a:lnTo>
                    <a:pt x="5216" y="2625"/>
                  </a:lnTo>
                  <a:cubicBezTo>
                    <a:pt x="5096" y="2736"/>
                    <a:pt x="4991" y="2853"/>
                    <a:pt x="4880" y="2967"/>
                  </a:cubicBezTo>
                  <a:lnTo>
                    <a:pt x="4214" y="3653"/>
                  </a:lnTo>
                  <a:cubicBezTo>
                    <a:pt x="3813" y="4139"/>
                    <a:pt x="3385" y="4612"/>
                    <a:pt x="3036" y="5125"/>
                  </a:cubicBezTo>
                  <a:cubicBezTo>
                    <a:pt x="2302" y="6127"/>
                    <a:pt x="1675" y="7201"/>
                    <a:pt x="1162" y="8330"/>
                  </a:cubicBezTo>
                  <a:lnTo>
                    <a:pt x="800" y="9179"/>
                  </a:lnTo>
                  <a:cubicBezTo>
                    <a:pt x="692" y="9466"/>
                    <a:pt x="581" y="9753"/>
                    <a:pt x="484" y="10044"/>
                  </a:cubicBezTo>
                  <a:cubicBezTo>
                    <a:pt x="281" y="10631"/>
                    <a:pt x="121" y="11232"/>
                    <a:pt x="0" y="11842"/>
                  </a:cubicBezTo>
                  <a:lnTo>
                    <a:pt x="970" y="12028"/>
                  </a:lnTo>
                  <a:cubicBezTo>
                    <a:pt x="1061" y="11447"/>
                    <a:pt x="1192" y="10873"/>
                    <a:pt x="1358" y="10311"/>
                  </a:cubicBezTo>
                  <a:cubicBezTo>
                    <a:pt x="1440" y="10024"/>
                    <a:pt x="1538" y="9743"/>
                    <a:pt x="1629" y="9460"/>
                  </a:cubicBezTo>
                  <a:lnTo>
                    <a:pt x="1946" y="8624"/>
                  </a:lnTo>
                  <a:cubicBezTo>
                    <a:pt x="2400" y="7511"/>
                    <a:pt x="2964" y="6447"/>
                    <a:pt x="3637" y="5448"/>
                  </a:cubicBezTo>
                  <a:cubicBezTo>
                    <a:pt x="3956" y="4936"/>
                    <a:pt x="4351" y="4462"/>
                    <a:pt x="4720" y="3976"/>
                  </a:cubicBezTo>
                  <a:lnTo>
                    <a:pt x="5340" y="3284"/>
                  </a:lnTo>
                  <a:cubicBezTo>
                    <a:pt x="5448" y="3170"/>
                    <a:pt x="5546" y="3052"/>
                    <a:pt x="5657" y="2941"/>
                  </a:cubicBezTo>
                  <a:lnTo>
                    <a:pt x="5996" y="2618"/>
                  </a:lnTo>
                  <a:cubicBezTo>
                    <a:pt x="6874" y="1727"/>
                    <a:pt x="7935" y="980"/>
                    <a:pt x="9022" y="265"/>
                  </a:cubicBezTo>
                  <a:lnTo>
                    <a:pt x="8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69"/>
            <p:cNvSpPr/>
            <p:nvPr/>
          </p:nvSpPr>
          <p:spPr>
            <a:xfrm rot="2415138">
              <a:off x="34760" y="954745"/>
              <a:ext cx="527569" cy="701954"/>
            </a:xfrm>
            <a:custGeom>
              <a:avLst/>
              <a:gdLst/>
              <a:ahLst/>
              <a:cxnLst/>
              <a:rect l="l" t="t" r="r" b="b"/>
              <a:pathLst>
                <a:path w="9088" h="12092" extrusionOk="0">
                  <a:moveTo>
                    <a:pt x="8801" y="67"/>
                  </a:moveTo>
                  <a:lnTo>
                    <a:pt x="9006" y="289"/>
                  </a:lnTo>
                  <a:cubicBezTo>
                    <a:pt x="7968" y="971"/>
                    <a:pt x="6891" y="1725"/>
                    <a:pt x="6007" y="2623"/>
                  </a:cubicBezTo>
                  <a:lnTo>
                    <a:pt x="5667" y="2949"/>
                  </a:lnTo>
                  <a:cubicBezTo>
                    <a:pt x="5595" y="3021"/>
                    <a:pt x="5527" y="3099"/>
                    <a:pt x="5462" y="3171"/>
                  </a:cubicBezTo>
                  <a:cubicBezTo>
                    <a:pt x="5426" y="3214"/>
                    <a:pt x="5390" y="3253"/>
                    <a:pt x="5351" y="3295"/>
                  </a:cubicBezTo>
                  <a:lnTo>
                    <a:pt x="4730" y="3987"/>
                  </a:lnTo>
                  <a:cubicBezTo>
                    <a:pt x="4636" y="4114"/>
                    <a:pt x="4538" y="4242"/>
                    <a:pt x="4440" y="4362"/>
                  </a:cubicBezTo>
                  <a:cubicBezTo>
                    <a:pt x="4166" y="4718"/>
                    <a:pt x="3882" y="5081"/>
                    <a:pt x="3643" y="5466"/>
                  </a:cubicBezTo>
                  <a:cubicBezTo>
                    <a:pt x="2971" y="6464"/>
                    <a:pt x="2403" y="7532"/>
                    <a:pt x="1949" y="8648"/>
                  </a:cubicBezTo>
                  <a:lnTo>
                    <a:pt x="1633" y="9484"/>
                  </a:lnTo>
                  <a:lnTo>
                    <a:pt x="1558" y="9719"/>
                  </a:lnTo>
                  <a:cubicBezTo>
                    <a:pt x="1489" y="9921"/>
                    <a:pt x="1421" y="10127"/>
                    <a:pt x="1362" y="10332"/>
                  </a:cubicBezTo>
                  <a:cubicBezTo>
                    <a:pt x="1195" y="10887"/>
                    <a:pt x="1068" y="11452"/>
                    <a:pt x="977" y="12023"/>
                  </a:cubicBezTo>
                  <a:lnTo>
                    <a:pt x="69" y="11850"/>
                  </a:lnTo>
                  <a:cubicBezTo>
                    <a:pt x="187" y="11250"/>
                    <a:pt x="347" y="10659"/>
                    <a:pt x="543" y="10081"/>
                  </a:cubicBezTo>
                  <a:cubicBezTo>
                    <a:pt x="614" y="9869"/>
                    <a:pt x="696" y="9653"/>
                    <a:pt x="774" y="9445"/>
                  </a:cubicBezTo>
                  <a:cubicBezTo>
                    <a:pt x="804" y="9369"/>
                    <a:pt x="833" y="9294"/>
                    <a:pt x="859" y="9219"/>
                  </a:cubicBezTo>
                  <a:lnTo>
                    <a:pt x="1222" y="8371"/>
                  </a:lnTo>
                  <a:cubicBezTo>
                    <a:pt x="1734" y="7245"/>
                    <a:pt x="2361" y="6171"/>
                    <a:pt x="3092" y="5172"/>
                  </a:cubicBezTo>
                  <a:cubicBezTo>
                    <a:pt x="3353" y="4787"/>
                    <a:pt x="3663" y="4421"/>
                    <a:pt x="3963" y="4065"/>
                  </a:cubicBezTo>
                  <a:cubicBezTo>
                    <a:pt x="4061" y="3948"/>
                    <a:pt x="4169" y="3824"/>
                    <a:pt x="4267" y="3703"/>
                  </a:cubicBezTo>
                  <a:lnTo>
                    <a:pt x="4933" y="3018"/>
                  </a:lnTo>
                  <a:cubicBezTo>
                    <a:pt x="4972" y="2975"/>
                    <a:pt x="5008" y="2936"/>
                    <a:pt x="5050" y="2894"/>
                  </a:cubicBezTo>
                  <a:cubicBezTo>
                    <a:pt x="5119" y="2822"/>
                    <a:pt x="5191" y="2747"/>
                    <a:pt x="5266" y="2678"/>
                  </a:cubicBezTo>
                  <a:lnTo>
                    <a:pt x="5631" y="2355"/>
                  </a:lnTo>
                  <a:cubicBezTo>
                    <a:pt x="6581" y="1461"/>
                    <a:pt x="7714" y="726"/>
                    <a:pt x="8801" y="67"/>
                  </a:cubicBezTo>
                  <a:close/>
                  <a:moveTo>
                    <a:pt x="8808" y="1"/>
                  </a:moveTo>
                  <a:cubicBezTo>
                    <a:pt x="8802" y="1"/>
                    <a:pt x="8796" y="2"/>
                    <a:pt x="8791" y="5"/>
                  </a:cubicBezTo>
                  <a:cubicBezTo>
                    <a:pt x="7697" y="671"/>
                    <a:pt x="6548" y="1412"/>
                    <a:pt x="5592" y="2316"/>
                  </a:cubicBezTo>
                  <a:lnTo>
                    <a:pt x="5227" y="2636"/>
                  </a:lnTo>
                  <a:cubicBezTo>
                    <a:pt x="5151" y="2708"/>
                    <a:pt x="5076" y="2783"/>
                    <a:pt x="5008" y="2854"/>
                  </a:cubicBezTo>
                  <a:cubicBezTo>
                    <a:pt x="4969" y="2897"/>
                    <a:pt x="4929" y="2936"/>
                    <a:pt x="4890" y="2979"/>
                  </a:cubicBezTo>
                  <a:lnTo>
                    <a:pt x="4221" y="3667"/>
                  </a:lnTo>
                  <a:cubicBezTo>
                    <a:pt x="4123" y="3788"/>
                    <a:pt x="4019" y="3912"/>
                    <a:pt x="3918" y="4030"/>
                  </a:cubicBezTo>
                  <a:cubicBezTo>
                    <a:pt x="3617" y="4385"/>
                    <a:pt x="3307" y="4754"/>
                    <a:pt x="3043" y="5143"/>
                  </a:cubicBezTo>
                  <a:cubicBezTo>
                    <a:pt x="2308" y="6145"/>
                    <a:pt x="1682" y="7218"/>
                    <a:pt x="1166" y="8351"/>
                  </a:cubicBezTo>
                  <a:lnTo>
                    <a:pt x="804" y="9200"/>
                  </a:lnTo>
                  <a:cubicBezTo>
                    <a:pt x="774" y="9278"/>
                    <a:pt x="748" y="9353"/>
                    <a:pt x="719" y="9428"/>
                  </a:cubicBezTo>
                  <a:cubicBezTo>
                    <a:pt x="641" y="9637"/>
                    <a:pt x="559" y="9853"/>
                    <a:pt x="487" y="10068"/>
                  </a:cubicBezTo>
                  <a:cubicBezTo>
                    <a:pt x="285" y="10655"/>
                    <a:pt x="122" y="11256"/>
                    <a:pt x="4" y="11870"/>
                  </a:cubicBezTo>
                  <a:cubicBezTo>
                    <a:pt x="1" y="11886"/>
                    <a:pt x="11" y="11902"/>
                    <a:pt x="27" y="11906"/>
                  </a:cubicBezTo>
                  <a:lnTo>
                    <a:pt x="996" y="12092"/>
                  </a:lnTo>
                  <a:lnTo>
                    <a:pt x="1003" y="12092"/>
                  </a:lnTo>
                  <a:cubicBezTo>
                    <a:pt x="1009" y="12092"/>
                    <a:pt x="1016" y="12088"/>
                    <a:pt x="1019" y="12085"/>
                  </a:cubicBezTo>
                  <a:cubicBezTo>
                    <a:pt x="1026" y="12079"/>
                    <a:pt x="1029" y="12072"/>
                    <a:pt x="1032" y="12066"/>
                  </a:cubicBezTo>
                  <a:cubicBezTo>
                    <a:pt x="1124" y="11485"/>
                    <a:pt x="1251" y="10913"/>
                    <a:pt x="1421" y="10352"/>
                  </a:cubicBezTo>
                  <a:cubicBezTo>
                    <a:pt x="1479" y="10146"/>
                    <a:pt x="1548" y="9937"/>
                    <a:pt x="1613" y="9738"/>
                  </a:cubicBezTo>
                  <a:cubicBezTo>
                    <a:pt x="1639" y="9660"/>
                    <a:pt x="1665" y="9582"/>
                    <a:pt x="1692" y="9503"/>
                  </a:cubicBezTo>
                  <a:lnTo>
                    <a:pt x="2008" y="8671"/>
                  </a:lnTo>
                  <a:cubicBezTo>
                    <a:pt x="2459" y="7558"/>
                    <a:pt x="3023" y="6494"/>
                    <a:pt x="3696" y="5498"/>
                  </a:cubicBezTo>
                  <a:cubicBezTo>
                    <a:pt x="3931" y="5116"/>
                    <a:pt x="4215" y="4754"/>
                    <a:pt x="4489" y="4402"/>
                  </a:cubicBezTo>
                  <a:cubicBezTo>
                    <a:pt x="4584" y="4281"/>
                    <a:pt x="4685" y="4150"/>
                    <a:pt x="4776" y="4030"/>
                  </a:cubicBezTo>
                  <a:lnTo>
                    <a:pt x="5396" y="3338"/>
                  </a:lnTo>
                  <a:cubicBezTo>
                    <a:pt x="5435" y="3298"/>
                    <a:pt x="5471" y="3256"/>
                    <a:pt x="5507" y="3217"/>
                  </a:cubicBezTo>
                  <a:cubicBezTo>
                    <a:pt x="5573" y="3142"/>
                    <a:pt x="5641" y="3067"/>
                    <a:pt x="5710" y="2998"/>
                  </a:cubicBezTo>
                  <a:lnTo>
                    <a:pt x="6052" y="2672"/>
                  </a:lnTo>
                  <a:cubicBezTo>
                    <a:pt x="6940" y="1768"/>
                    <a:pt x="8027" y="1010"/>
                    <a:pt x="9072" y="325"/>
                  </a:cubicBezTo>
                  <a:cubicBezTo>
                    <a:pt x="9078" y="318"/>
                    <a:pt x="9085" y="312"/>
                    <a:pt x="9085" y="302"/>
                  </a:cubicBezTo>
                  <a:cubicBezTo>
                    <a:pt x="9088" y="292"/>
                    <a:pt x="9085" y="282"/>
                    <a:pt x="9078" y="276"/>
                  </a:cubicBezTo>
                  <a:lnTo>
                    <a:pt x="8830" y="12"/>
                  </a:lnTo>
                  <a:cubicBezTo>
                    <a:pt x="8824" y="4"/>
                    <a:pt x="8816" y="1"/>
                    <a:pt x="8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69"/>
            <p:cNvSpPr/>
            <p:nvPr/>
          </p:nvSpPr>
          <p:spPr>
            <a:xfrm rot="2415138">
              <a:off x="248596" y="1033875"/>
              <a:ext cx="832685" cy="772602"/>
            </a:xfrm>
            <a:custGeom>
              <a:avLst/>
              <a:gdLst/>
              <a:ahLst/>
              <a:cxnLst/>
              <a:rect l="l" t="t" r="r" b="b"/>
              <a:pathLst>
                <a:path w="14344" h="13309" extrusionOk="0">
                  <a:moveTo>
                    <a:pt x="5860" y="1"/>
                  </a:moveTo>
                  <a:cubicBezTo>
                    <a:pt x="5444" y="1"/>
                    <a:pt x="5108" y="165"/>
                    <a:pt x="5008" y="605"/>
                  </a:cubicBezTo>
                  <a:cubicBezTo>
                    <a:pt x="4907" y="1052"/>
                    <a:pt x="5184" y="1516"/>
                    <a:pt x="5139" y="1934"/>
                  </a:cubicBezTo>
                  <a:cubicBezTo>
                    <a:pt x="4505" y="1852"/>
                    <a:pt x="3875" y="1588"/>
                    <a:pt x="3236" y="1490"/>
                  </a:cubicBezTo>
                  <a:cubicBezTo>
                    <a:pt x="3141" y="1473"/>
                    <a:pt x="3046" y="1464"/>
                    <a:pt x="2952" y="1454"/>
                  </a:cubicBezTo>
                  <a:cubicBezTo>
                    <a:pt x="2829" y="1443"/>
                    <a:pt x="2705" y="1436"/>
                    <a:pt x="2584" y="1436"/>
                  </a:cubicBezTo>
                  <a:cubicBezTo>
                    <a:pt x="2141" y="1436"/>
                    <a:pt x="1716" y="1517"/>
                    <a:pt x="1375" y="1725"/>
                  </a:cubicBezTo>
                  <a:cubicBezTo>
                    <a:pt x="1" y="2560"/>
                    <a:pt x="1006" y="4607"/>
                    <a:pt x="1688" y="5730"/>
                  </a:cubicBezTo>
                  <a:cubicBezTo>
                    <a:pt x="4192" y="9839"/>
                    <a:pt x="9995" y="11912"/>
                    <a:pt x="10622" y="12153"/>
                  </a:cubicBezTo>
                  <a:cubicBezTo>
                    <a:pt x="11246" y="12395"/>
                    <a:pt x="11804" y="13309"/>
                    <a:pt x="11804" y="13309"/>
                  </a:cubicBezTo>
                  <a:cubicBezTo>
                    <a:pt x="14343" y="6092"/>
                    <a:pt x="9806" y="1232"/>
                    <a:pt x="6663" y="155"/>
                  </a:cubicBezTo>
                  <a:cubicBezTo>
                    <a:pt x="6389" y="60"/>
                    <a:pt x="6110" y="1"/>
                    <a:pt x="586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69"/>
            <p:cNvSpPr/>
            <p:nvPr/>
          </p:nvSpPr>
          <p:spPr>
            <a:xfrm rot="2415138">
              <a:off x="281148" y="1019343"/>
              <a:ext cx="737365" cy="776085"/>
            </a:xfrm>
            <a:custGeom>
              <a:avLst/>
              <a:gdLst/>
              <a:ahLst/>
              <a:cxnLst/>
              <a:rect l="l" t="t" r="r" b="b"/>
              <a:pathLst>
                <a:path w="12702" h="13369" extrusionOk="0">
                  <a:moveTo>
                    <a:pt x="5377" y="62"/>
                  </a:moveTo>
                  <a:cubicBezTo>
                    <a:pt x="5607" y="62"/>
                    <a:pt x="5876" y="113"/>
                    <a:pt x="6170" y="214"/>
                  </a:cubicBezTo>
                  <a:cubicBezTo>
                    <a:pt x="7626" y="710"/>
                    <a:pt x="9773" y="2221"/>
                    <a:pt x="11043" y="4842"/>
                  </a:cubicBezTo>
                  <a:cubicBezTo>
                    <a:pt x="11895" y="6599"/>
                    <a:pt x="12629" y="9484"/>
                    <a:pt x="11314" y="13267"/>
                  </a:cubicBezTo>
                  <a:cubicBezTo>
                    <a:pt x="11183" y="13065"/>
                    <a:pt x="10700" y="12366"/>
                    <a:pt x="10152" y="12154"/>
                  </a:cubicBezTo>
                  <a:lnTo>
                    <a:pt x="10057" y="12118"/>
                  </a:lnTo>
                  <a:cubicBezTo>
                    <a:pt x="8125" y="11387"/>
                    <a:pt x="3402" y="9301"/>
                    <a:pt x="1235" y="5743"/>
                  </a:cubicBezTo>
                  <a:cubicBezTo>
                    <a:pt x="438" y="4431"/>
                    <a:pt x="108" y="3354"/>
                    <a:pt x="288" y="2620"/>
                  </a:cubicBezTo>
                  <a:cubicBezTo>
                    <a:pt x="373" y="2264"/>
                    <a:pt x="598" y="1960"/>
                    <a:pt x="911" y="1781"/>
                  </a:cubicBezTo>
                  <a:cubicBezTo>
                    <a:pt x="1218" y="1595"/>
                    <a:pt x="1624" y="1499"/>
                    <a:pt x="2101" y="1499"/>
                  </a:cubicBezTo>
                  <a:cubicBezTo>
                    <a:pt x="2218" y="1499"/>
                    <a:pt x="2340" y="1505"/>
                    <a:pt x="2465" y="1516"/>
                  </a:cubicBezTo>
                  <a:cubicBezTo>
                    <a:pt x="2560" y="1523"/>
                    <a:pt x="2654" y="1536"/>
                    <a:pt x="2749" y="1549"/>
                  </a:cubicBezTo>
                  <a:cubicBezTo>
                    <a:pt x="3056" y="1605"/>
                    <a:pt x="3356" y="1676"/>
                    <a:pt x="3653" y="1764"/>
                  </a:cubicBezTo>
                  <a:cubicBezTo>
                    <a:pt x="3980" y="1856"/>
                    <a:pt x="4316" y="1954"/>
                    <a:pt x="4652" y="1993"/>
                  </a:cubicBezTo>
                  <a:cubicBezTo>
                    <a:pt x="4662" y="1993"/>
                    <a:pt x="4668" y="1993"/>
                    <a:pt x="4675" y="1986"/>
                  </a:cubicBezTo>
                  <a:cubicBezTo>
                    <a:pt x="4681" y="1983"/>
                    <a:pt x="4685" y="1973"/>
                    <a:pt x="4685" y="1967"/>
                  </a:cubicBezTo>
                  <a:cubicBezTo>
                    <a:pt x="4707" y="1771"/>
                    <a:pt x="4659" y="1565"/>
                    <a:pt x="4613" y="1363"/>
                  </a:cubicBezTo>
                  <a:cubicBezTo>
                    <a:pt x="4557" y="1125"/>
                    <a:pt x="4499" y="880"/>
                    <a:pt x="4554" y="642"/>
                  </a:cubicBezTo>
                  <a:cubicBezTo>
                    <a:pt x="4603" y="426"/>
                    <a:pt x="4714" y="266"/>
                    <a:pt x="4887" y="172"/>
                  </a:cubicBezTo>
                  <a:cubicBezTo>
                    <a:pt x="5017" y="98"/>
                    <a:pt x="5183" y="62"/>
                    <a:pt x="5377" y="62"/>
                  </a:cubicBezTo>
                  <a:close/>
                  <a:moveTo>
                    <a:pt x="5381" y="1"/>
                  </a:moveTo>
                  <a:cubicBezTo>
                    <a:pt x="5174" y="1"/>
                    <a:pt x="4996" y="40"/>
                    <a:pt x="4854" y="119"/>
                  </a:cubicBezTo>
                  <a:cubicBezTo>
                    <a:pt x="4668" y="221"/>
                    <a:pt x="4548" y="394"/>
                    <a:pt x="4495" y="629"/>
                  </a:cubicBezTo>
                  <a:cubicBezTo>
                    <a:pt x="4437" y="880"/>
                    <a:pt x="4495" y="1131"/>
                    <a:pt x="4554" y="1376"/>
                  </a:cubicBezTo>
                  <a:cubicBezTo>
                    <a:pt x="4600" y="1569"/>
                    <a:pt x="4642" y="1751"/>
                    <a:pt x="4629" y="1928"/>
                  </a:cubicBezTo>
                  <a:cubicBezTo>
                    <a:pt x="4309" y="1885"/>
                    <a:pt x="3983" y="1794"/>
                    <a:pt x="3670" y="1706"/>
                  </a:cubicBezTo>
                  <a:cubicBezTo>
                    <a:pt x="3369" y="1614"/>
                    <a:pt x="3066" y="1543"/>
                    <a:pt x="2759" y="1487"/>
                  </a:cubicBezTo>
                  <a:cubicBezTo>
                    <a:pt x="2664" y="1474"/>
                    <a:pt x="2566" y="1461"/>
                    <a:pt x="2472" y="1454"/>
                  </a:cubicBezTo>
                  <a:cubicBezTo>
                    <a:pt x="2346" y="1443"/>
                    <a:pt x="2225" y="1437"/>
                    <a:pt x="2108" y="1437"/>
                  </a:cubicBezTo>
                  <a:cubicBezTo>
                    <a:pt x="1617" y="1437"/>
                    <a:pt x="1198" y="1536"/>
                    <a:pt x="882" y="1729"/>
                  </a:cubicBezTo>
                  <a:cubicBezTo>
                    <a:pt x="552" y="1918"/>
                    <a:pt x="317" y="2235"/>
                    <a:pt x="229" y="2607"/>
                  </a:cubicBezTo>
                  <a:cubicBezTo>
                    <a:pt x="1" y="3550"/>
                    <a:pt x="621" y="4852"/>
                    <a:pt x="1182" y="5776"/>
                  </a:cubicBezTo>
                  <a:cubicBezTo>
                    <a:pt x="2201" y="7444"/>
                    <a:pt x="3872" y="8975"/>
                    <a:pt x="6150" y="10323"/>
                  </a:cubicBezTo>
                  <a:cubicBezTo>
                    <a:pt x="7391" y="11051"/>
                    <a:pt x="8690" y="11671"/>
                    <a:pt x="10034" y="12177"/>
                  </a:cubicBezTo>
                  <a:lnTo>
                    <a:pt x="10129" y="12213"/>
                  </a:lnTo>
                  <a:cubicBezTo>
                    <a:pt x="10739" y="12448"/>
                    <a:pt x="11291" y="13345"/>
                    <a:pt x="11298" y="13355"/>
                  </a:cubicBezTo>
                  <a:cubicBezTo>
                    <a:pt x="11301" y="13362"/>
                    <a:pt x="11311" y="13368"/>
                    <a:pt x="11324" y="13368"/>
                  </a:cubicBezTo>
                  <a:lnTo>
                    <a:pt x="11327" y="13368"/>
                  </a:lnTo>
                  <a:cubicBezTo>
                    <a:pt x="11337" y="13368"/>
                    <a:pt x="11347" y="13358"/>
                    <a:pt x="11350" y="13349"/>
                  </a:cubicBezTo>
                  <a:cubicBezTo>
                    <a:pt x="12701" y="9513"/>
                    <a:pt x="11957" y="6592"/>
                    <a:pt x="11098" y="4816"/>
                  </a:cubicBezTo>
                  <a:cubicBezTo>
                    <a:pt x="10540" y="3664"/>
                    <a:pt x="9767" y="2633"/>
                    <a:pt x="8820" y="1774"/>
                  </a:cubicBezTo>
                  <a:cubicBezTo>
                    <a:pt x="7994" y="1027"/>
                    <a:pt x="7061" y="452"/>
                    <a:pt x="6189" y="155"/>
                  </a:cubicBezTo>
                  <a:cubicBezTo>
                    <a:pt x="5891" y="53"/>
                    <a:pt x="5618" y="1"/>
                    <a:pt x="5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69"/>
            <p:cNvSpPr/>
            <p:nvPr/>
          </p:nvSpPr>
          <p:spPr>
            <a:xfrm rot="2415138">
              <a:off x="860685" y="910953"/>
              <a:ext cx="709675" cy="155055"/>
            </a:xfrm>
            <a:custGeom>
              <a:avLst/>
              <a:gdLst/>
              <a:ahLst/>
              <a:cxnLst/>
              <a:rect l="l" t="t" r="r" b="b"/>
              <a:pathLst>
                <a:path w="12225" h="2671" extrusionOk="0">
                  <a:moveTo>
                    <a:pt x="4887" y="1"/>
                  </a:moveTo>
                  <a:cubicBezTo>
                    <a:pt x="3251" y="14"/>
                    <a:pt x="1610" y="392"/>
                    <a:pt x="0" y="1127"/>
                  </a:cubicBezTo>
                  <a:lnTo>
                    <a:pt x="27" y="1182"/>
                  </a:lnTo>
                  <a:cubicBezTo>
                    <a:pt x="1824" y="361"/>
                    <a:pt x="3496" y="69"/>
                    <a:pt x="4965" y="69"/>
                  </a:cubicBezTo>
                  <a:cubicBezTo>
                    <a:pt x="6456" y="69"/>
                    <a:pt x="7739" y="370"/>
                    <a:pt x="8732" y="725"/>
                  </a:cubicBezTo>
                  <a:cubicBezTo>
                    <a:pt x="10870" y="1489"/>
                    <a:pt x="12169" y="2661"/>
                    <a:pt x="12182" y="2671"/>
                  </a:cubicBezTo>
                  <a:lnTo>
                    <a:pt x="12224" y="2628"/>
                  </a:lnTo>
                  <a:cubicBezTo>
                    <a:pt x="12211" y="2615"/>
                    <a:pt x="10906" y="1437"/>
                    <a:pt x="8758" y="670"/>
                  </a:cubicBezTo>
                  <a:cubicBezTo>
                    <a:pt x="7540" y="229"/>
                    <a:pt x="6258" y="4"/>
                    <a:pt x="4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69"/>
            <p:cNvSpPr/>
            <p:nvPr/>
          </p:nvSpPr>
          <p:spPr>
            <a:xfrm rot="5400000">
              <a:off x="435357" y="1397981"/>
              <a:ext cx="626990" cy="136982"/>
            </a:xfrm>
            <a:custGeom>
              <a:avLst/>
              <a:gdLst/>
              <a:ahLst/>
              <a:cxnLst/>
              <a:rect l="l" t="t" r="r" b="b"/>
              <a:pathLst>
                <a:path w="12225" h="2671" extrusionOk="0">
                  <a:moveTo>
                    <a:pt x="4887" y="1"/>
                  </a:moveTo>
                  <a:cubicBezTo>
                    <a:pt x="3251" y="14"/>
                    <a:pt x="1610" y="392"/>
                    <a:pt x="0" y="1127"/>
                  </a:cubicBezTo>
                  <a:lnTo>
                    <a:pt x="27" y="1182"/>
                  </a:lnTo>
                  <a:cubicBezTo>
                    <a:pt x="1824" y="361"/>
                    <a:pt x="3496" y="69"/>
                    <a:pt x="4965" y="69"/>
                  </a:cubicBezTo>
                  <a:cubicBezTo>
                    <a:pt x="6456" y="69"/>
                    <a:pt x="7739" y="370"/>
                    <a:pt x="8732" y="725"/>
                  </a:cubicBezTo>
                  <a:cubicBezTo>
                    <a:pt x="10870" y="1489"/>
                    <a:pt x="12169" y="2661"/>
                    <a:pt x="12182" y="2671"/>
                  </a:cubicBezTo>
                  <a:lnTo>
                    <a:pt x="12224" y="2628"/>
                  </a:lnTo>
                  <a:cubicBezTo>
                    <a:pt x="12211" y="2615"/>
                    <a:pt x="10906" y="1437"/>
                    <a:pt x="8758" y="670"/>
                  </a:cubicBezTo>
                  <a:cubicBezTo>
                    <a:pt x="7540" y="229"/>
                    <a:pt x="6258" y="4"/>
                    <a:pt x="4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7" name="Google Shape;3637;p69"/>
          <p:cNvGrpSpPr/>
          <p:nvPr/>
        </p:nvGrpSpPr>
        <p:grpSpPr>
          <a:xfrm>
            <a:off x="670962" y="3574532"/>
            <a:ext cx="661043" cy="898024"/>
            <a:chOff x="4285550" y="1948775"/>
            <a:chExt cx="412250" cy="560075"/>
          </a:xfrm>
        </p:grpSpPr>
        <p:sp>
          <p:nvSpPr>
            <p:cNvPr id="3638" name="Google Shape;3638;p69"/>
            <p:cNvSpPr/>
            <p:nvPr/>
          </p:nvSpPr>
          <p:spPr>
            <a:xfrm>
              <a:off x="4285550" y="1948775"/>
              <a:ext cx="79075" cy="166225"/>
            </a:xfrm>
            <a:custGeom>
              <a:avLst/>
              <a:gdLst/>
              <a:ahLst/>
              <a:cxnLst/>
              <a:rect l="l" t="t" r="r" b="b"/>
              <a:pathLst>
                <a:path w="3163" h="6649" extrusionOk="0">
                  <a:moveTo>
                    <a:pt x="2669" y="103"/>
                  </a:moveTo>
                  <a:lnTo>
                    <a:pt x="3048" y="228"/>
                  </a:lnTo>
                  <a:lnTo>
                    <a:pt x="462" y="6536"/>
                  </a:lnTo>
                  <a:lnTo>
                    <a:pt x="99" y="6416"/>
                  </a:lnTo>
                  <a:lnTo>
                    <a:pt x="99" y="1012"/>
                  </a:lnTo>
                  <a:lnTo>
                    <a:pt x="2669" y="103"/>
                  </a:lnTo>
                  <a:close/>
                  <a:moveTo>
                    <a:pt x="2669" y="1"/>
                  </a:moveTo>
                  <a:cubicBezTo>
                    <a:pt x="2664" y="1"/>
                    <a:pt x="2658" y="2"/>
                    <a:pt x="2653" y="5"/>
                  </a:cubicBezTo>
                  <a:lnTo>
                    <a:pt x="31" y="929"/>
                  </a:lnTo>
                  <a:cubicBezTo>
                    <a:pt x="16" y="934"/>
                    <a:pt x="0" y="955"/>
                    <a:pt x="0" y="976"/>
                  </a:cubicBezTo>
                  <a:lnTo>
                    <a:pt x="0" y="6453"/>
                  </a:lnTo>
                  <a:cubicBezTo>
                    <a:pt x="0" y="6474"/>
                    <a:pt x="16" y="6494"/>
                    <a:pt x="31" y="6499"/>
                  </a:cubicBezTo>
                  <a:lnTo>
                    <a:pt x="473" y="6645"/>
                  </a:lnTo>
                  <a:cubicBezTo>
                    <a:pt x="475" y="6647"/>
                    <a:pt x="478" y="6649"/>
                    <a:pt x="481" y="6649"/>
                  </a:cubicBezTo>
                  <a:cubicBezTo>
                    <a:pt x="483" y="6649"/>
                    <a:pt x="486" y="6647"/>
                    <a:pt x="488" y="6645"/>
                  </a:cubicBezTo>
                  <a:cubicBezTo>
                    <a:pt x="509" y="6645"/>
                    <a:pt x="525" y="6634"/>
                    <a:pt x="535" y="6619"/>
                  </a:cubicBezTo>
                  <a:lnTo>
                    <a:pt x="3157" y="218"/>
                  </a:lnTo>
                  <a:cubicBezTo>
                    <a:pt x="3162" y="202"/>
                    <a:pt x="3162" y="186"/>
                    <a:pt x="3157" y="176"/>
                  </a:cubicBezTo>
                  <a:cubicBezTo>
                    <a:pt x="3152" y="166"/>
                    <a:pt x="3136" y="155"/>
                    <a:pt x="3126" y="150"/>
                  </a:cubicBezTo>
                  <a:lnTo>
                    <a:pt x="2684" y="5"/>
                  </a:lnTo>
                  <a:cubicBezTo>
                    <a:pt x="2679" y="2"/>
                    <a:pt x="2674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69"/>
            <p:cNvSpPr/>
            <p:nvPr/>
          </p:nvSpPr>
          <p:spPr>
            <a:xfrm>
              <a:off x="4297750" y="1953675"/>
              <a:ext cx="65575" cy="160075"/>
            </a:xfrm>
            <a:custGeom>
              <a:avLst/>
              <a:gdLst/>
              <a:ahLst/>
              <a:cxnLst/>
              <a:rect l="l" t="t" r="r" b="b"/>
              <a:pathLst>
                <a:path w="2623" h="6403" extrusionOk="0">
                  <a:moveTo>
                    <a:pt x="2622" y="1"/>
                  </a:moveTo>
                  <a:lnTo>
                    <a:pt x="0" y="925"/>
                  </a:lnTo>
                  <a:lnTo>
                    <a:pt x="0" y="6402"/>
                  </a:lnTo>
                  <a:lnTo>
                    <a:pt x="2622" y="5021"/>
                  </a:lnTo>
                  <a:lnTo>
                    <a:pt x="26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69"/>
            <p:cNvSpPr/>
            <p:nvPr/>
          </p:nvSpPr>
          <p:spPr>
            <a:xfrm>
              <a:off x="4296575" y="1952450"/>
              <a:ext cx="67900" cy="162450"/>
            </a:xfrm>
            <a:custGeom>
              <a:avLst/>
              <a:gdLst/>
              <a:ahLst/>
              <a:cxnLst/>
              <a:rect l="l" t="t" r="r" b="b"/>
              <a:pathLst>
                <a:path w="2716" h="6498" extrusionOk="0">
                  <a:moveTo>
                    <a:pt x="2622" y="117"/>
                  </a:moveTo>
                  <a:lnTo>
                    <a:pt x="2622" y="5039"/>
                  </a:lnTo>
                  <a:lnTo>
                    <a:pt x="99" y="6373"/>
                  </a:lnTo>
                  <a:lnTo>
                    <a:pt x="99" y="1005"/>
                  </a:lnTo>
                  <a:lnTo>
                    <a:pt x="2622" y="117"/>
                  </a:lnTo>
                  <a:close/>
                  <a:moveTo>
                    <a:pt x="2670" y="0"/>
                  </a:moveTo>
                  <a:cubicBezTo>
                    <a:pt x="2664" y="0"/>
                    <a:pt x="2659" y="1"/>
                    <a:pt x="2654" y="3"/>
                  </a:cubicBezTo>
                  <a:lnTo>
                    <a:pt x="32" y="927"/>
                  </a:lnTo>
                  <a:cubicBezTo>
                    <a:pt x="16" y="938"/>
                    <a:pt x="1" y="953"/>
                    <a:pt x="1" y="974"/>
                  </a:cubicBezTo>
                  <a:lnTo>
                    <a:pt x="1" y="6451"/>
                  </a:lnTo>
                  <a:cubicBezTo>
                    <a:pt x="1" y="6467"/>
                    <a:pt x="11" y="6482"/>
                    <a:pt x="27" y="6493"/>
                  </a:cubicBezTo>
                  <a:cubicBezTo>
                    <a:pt x="32" y="6498"/>
                    <a:pt x="42" y="6498"/>
                    <a:pt x="47" y="6498"/>
                  </a:cubicBezTo>
                  <a:cubicBezTo>
                    <a:pt x="58" y="6498"/>
                    <a:pt x="63" y="6498"/>
                    <a:pt x="73" y="6493"/>
                  </a:cubicBezTo>
                  <a:lnTo>
                    <a:pt x="2690" y="5112"/>
                  </a:lnTo>
                  <a:cubicBezTo>
                    <a:pt x="2711" y="5106"/>
                    <a:pt x="2716" y="5086"/>
                    <a:pt x="2716" y="5070"/>
                  </a:cubicBezTo>
                  <a:lnTo>
                    <a:pt x="2716" y="50"/>
                  </a:lnTo>
                  <a:cubicBezTo>
                    <a:pt x="2716" y="20"/>
                    <a:pt x="2695" y="0"/>
                    <a:pt x="2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69"/>
            <p:cNvSpPr/>
            <p:nvPr/>
          </p:nvSpPr>
          <p:spPr>
            <a:xfrm>
              <a:off x="4293600" y="2343950"/>
              <a:ext cx="336825" cy="164900"/>
            </a:xfrm>
            <a:custGeom>
              <a:avLst/>
              <a:gdLst/>
              <a:ahLst/>
              <a:cxnLst/>
              <a:rect l="l" t="t" r="r" b="b"/>
              <a:pathLst>
                <a:path w="13473" h="6596" extrusionOk="0">
                  <a:moveTo>
                    <a:pt x="8758" y="0"/>
                  </a:moveTo>
                  <a:cubicBezTo>
                    <a:pt x="8709" y="0"/>
                    <a:pt x="8659" y="11"/>
                    <a:pt x="8613" y="32"/>
                  </a:cubicBezTo>
                  <a:lnTo>
                    <a:pt x="281" y="3947"/>
                  </a:lnTo>
                  <a:cubicBezTo>
                    <a:pt x="0" y="4071"/>
                    <a:pt x="94" y="4347"/>
                    <a:pt x="535" y="4611"/>
                  </a:cubicBezTo>
                  <a:lnTo>
                    <a:pt x="5135" y="6569"/>
                  </a:lnTo>
                  <a:cubicBezTo>
                    <a:pt x="5180" y="6586"/>
                    <a:pt x="5226" y="6595"/>
                    <a:pt x="5272" y="6595"/>
                  </a:cubicBezTo>
                  <a:cubicBezTo>
                    <a:pt x="5321" y="6595"/>
                    <a:pt x="5370" y="6585"/>
                    <a:pt x="5415" y="6563"/>
                  </a:cubicBezTo>
                  <a:lnTo>
                    <a:pt x="12767" y="3230"/>
                  </a:lnTo>
                  <a:cubicBezTo>
                    <a:pt x="13260" y="3043"/>
                    <a:pt x="13473" y="2353"/>
                    <a:pt x="13187" y="2234"/>
                  </a:cubicBezTo>
                  <a:lnTo>
                    <a:pt x="8894" y="27"/>
                  </a:lnTo>
                  <a:cubicBezTo>
                    <a:pt x="8851" y="10"/>
                    <a:pt x="8805" y="0"/>
                    <a:pt x="8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69"/>
            <p:cNvSpPr/>
            <p:nvPr/>
          </p:nvSpPr>
          <p:spPr>
            <a:xfrm>
              <a:off x="4343550" y="2067000"/>
              <a:ext cx="12625" cy="23125"/>
            </a:xfrm>
            <a:custGeom>
              <a:avLst/>
              <a:gdLst/>
              <a:ahLst/>
              <a:cxnLst/>
              <a:rect l="l" t="t" r="r" b="b"/>
              <a:pathLst>
                <a:path w="505" h="925" extrusionOk="0">
                  <a:moveTo>
                    <a:pt x="1" y="0"/>
                  </a:moveTo>
                  <a:lnTo>
                    <a:pt x="1" y="675"/>
                  </a:lnTo>
                  <a:cubicBezTo>
                    <a:pt x="1" y="815"/>
                    <a:pt x="115" y="924"/>
                    <a:pt x="250" y="924"/>
                  </a:cubicBezTo>
                  <a:cubicBezTo>
                    <a:pt x="390" y="924"/>
                    <a:pt x="505" y="815"/>
                    <a:pt x="505" y="675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69"/>
            <p:cNvSpPr/>
            <p:nvPr/>
          </p:nvSpPr>
          <p:spPr>
            <a:xfrm>
              <a:off x="4342400" y="2065825"/>
              <a:ext cx="14950" cy="25600"/>
            </a:xfrm>
            <a:custGeom>
              <a:avLst/>
              <a:gdLst/>
              <a:ahLst/>
              <a:cxnLst/>
              <a:rect l="l" t="t" r="r" b="b"/>
              <a:pathLst>
                <a:path w="598" h="1024" extrusionOk="0">
                  <a:moveTo>
                    <a:pt x="499" y="99"/>
                  </a:moveTo>
                  <a:lnTo>
                    <a:pt x="499" y="722"/>
                  </a:lnTo>
                  <a:cubicBezTo>
                    <a:pt x="499" y="857"/>
                    <a:pt x="399" y="925"/>
                    <a:pt x="298" y="925"/>
                  </a:cubicBezTo>
                  <a:cubicBezTo>
                    <a:pt x="198" y="925"/>
                    <a:pt x="96" y="857"/>
                    <a:pt x="94" y="722"/>
                  </a:cubicBezTo>
                  <a:lnTo>
                    <a:pt x="94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722"/>
                  </a:lnTo>
                  <a:cubicBezTo>
                    <a:pt x="0" y="888"/>
                    <a:pt x="135" y="1023"/>
                    <a:pt x="296" y="1023"/>
                  </a:cubicBezTo>
                  <a:cubicBezTo>
                    <a:pt x="462" y="1023"/>
                    <a:pt x="597" y="888"/>
                    <a:pt x="597" y="722"/>
                  </a:cubicBezTo>
                  <a:lnTo>
                    <a:pt x="597" y="47"/>
                  </a:lnTo>
                  <a:cubicBezTo>
                    <a:pt x="597" y="21"/>
                    <a:pt x="577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69"/>
            <p:cNvSpPr/>
            <p:nvPr/>
          </p:nvSpPr>
          <p:spPr>
            <a:xfrm>
              <a:off x="4312800" y="1998525"/>
              <a:ext cx="68300" cy="82650"/>
            </a:xfrm>
            <a:custGeom>
              <a:avLst/>
              <a:gdLst/>
              <a:ahLst/>
              <a:cxnLst/>
              <a:rect l="l" t="t" r="r" b="b"/>
              <a:pathLst>
                <a:path w="2732" h="3306" extrusionOk="0">
                  <a:moveTo>
                    <a:pt x="1581" y="1"/>
                  </a:moveTo>
                  <a:cubicBezTo>
                    <a:pt x="1535" y="1"/>
                    <a:pt x="1488" y="8"/>
                    <a:pt x="1444" y="24"/>
                  </a:cubicBezTo>
                  <a:lnTo>
                    <a:pt x="286" y="429"/>
                  </a:lnTo>
                  <a:cubicBezTo>
                    <a:pt x="115" y="491"/>
                    <a:pt x="1" y="652"/>
                    <a:pt x="1" y="834"/>
                  </a:cubicBezTo>
                  <a:lnTo>
                    <a:pt x="1" y="2672"/>
                  </a:lnTo>
                  <a:cubicBezTo>
                    <a:pt x="1" y="2853"/>
                    <a:pt x="120" y="3019"/>
                    <a:pt x="296" y="3077"/>
                  </a:cubicBezTo>
                  <a:lnTo>
                    <a:pt x="930" y="3279"/>
                  </a:lnTo>
                  <a:cubicBezTo>
                    <a:pt x="984" y="3297"/>
                    <a:pt x="1041" y="3306"/>
                    <a:pt x="1098" y="3306"/>
                  </a:cubicBezTo>
                  <a:cubicBezTo>
                    <a:pt x="1188" y="3306"/>
                    <a:pt x="1278" y="3284"/>
                    <a:pt x="1361" y="3243"/>
                  </a:cubicBezTo>
                  <a:lnTo>
                    <a:pt x="2441" y="2672"/>
                  </a:lnTo>
                  <a:cubicBezTo>
                    <a:pt x="2622" y="2578"/>
                    <a:pt x="2731" y="2391"/>
                    <a:pt x="2731" y="2194"/>
                  </a:cubicBezTo>
                  <a:lnTo>
                    <a:pt x="2731" y="756"/>
                  </a:lnTo>
                  <a:cubicBezTo>
                    <a:pt x="2731" y="512"/>
                    <a:pt x="2576" y="299"/>
                    <a:pt x="2342" y="221"/>
                  </a:cubicBezTo>
                  <a:lnTo>
                    <a:pt x="1719" y="24"/>
                  </a:lnTo>
                  <a:cubicBezTo>
                    <a:pt x="1675" y="8"/>
                    <a:pt x="1628" y="1"/>
                    <a:pt x="15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69"/>
            <p:cNvSpPr/>
            <p:nvPr/>
          </p:nvSpPr>
          <p:spPr>
            <a:xfrm>
              <a:off x="4311625" y="1997250"/>
              <a:ext cx="70650" cy="85200"/>
            </a:xfrm>
            <a:custGeom>
              <a:avLst/>
              <a:gdLst/>
              <a:ahLst/>
              <a:cxnLst/>
              <a:rect l="l" t="t" r="r" b="b"/>
              <a:pathLst>
                <a:path w="2826" h="3408" extrusionOk="0">
                  <a:moveTo>
                    <a:pt x="1634" y="101"/>
                  </a:moveTo>
                  <a:cubicBezTo>
                    <a:pt x="1674" y="101"/>
                    <a:pt x="1710" y="106"/>
                    <a:pt x="1745" y="116"/>
                  </a:cubicBezTo>
                  <a:lnTo>
                    <a:pt x="2373" y="319"/>
                  </a:lnTo>
                  <a:cubicBezTo>
                    <a:pt x="2586" y="386"/>
                    <a:pt x="2726" y="584"/>
                    <a:pt x="2726" y="807"/>
                  </a:cubicBezTo>
                  <a:lnTo>
                    <a:pt x="2726" y="2245"/>
                  </a:lnTo>
                  <a:cubicBezTo>
                    <a:pt x="2726" y="2427"/>
                    <a:pt x="2628" y="2593"/>
                    <a:pt x="2467" y="2681"/>
                  </a:cubicBezTo>
                  <a:lnTo>
                    <a:pt x="1382" y="3252"/>
                  </a:lnTo>
                  <a:cubicBezTo>
                    <a:pt x="1310" y="3290"/>
                    <a:pt x="1231" y="3308"/>
                    <a:pt x="1150" y="3308"/>
                  </a:cubicBezTo>
                  <a:cubicBezTo>
                    <a:pt x="1096" y="3308"/>
                    <a:pt x="1041" y="3300"/>
                    <a:pt x="987" y="3283"/>
                  </a:cubicBezTo>
                  <a:lnTo>
                    <a:pt x="359" y="3081"/>
                  </a:lnTo>
                  <a:cubicBezTo>
                    <a:pt x="203" y="3029"/>
                    <a:pt x="99" y="2884"/>
                    <a:pt x="99" y="2723"/>
                  </a:cubicBezTo>
                  <a:lnTo>
                    <a:pt x="99" y="885"/>
                  </a:lnTo>
                  <a:cubicBezTo>
                    <a:pt x="99" y="724"/>
                    <a:pt x="198" y="584"/>
                    <a:pt x="354" y="527"/>
                  </a:cubicBezTo>
                  <a:lnTo>
                    <a:pt x="1512" y="122"/>
                  </a:lnTo>
                  <a:cubicBezTo>
                    <a:pt x="1547" y="106"/>
                    <a:pt x="1593" y="101"/>
                    <a:pt x="1634" y="101"/>
                  </a:cubicBezTo>
                  <a:close/>
                  <a:moveTo>
                    <a:pt x="1632" y="0"/>
                  </a:moveTo>
                  <a:cubicBezTo>
                    <a:pt x="1579" y="0"/>
                    <a:pt x="1527" y="9"/>
                    <a:pt x="1475" y="28"/>
                  </a:cubicBezTo>
                  <a:lnTo>
                    <a:pt x="318" y="438"/>
                  </a:lnTo>
                  <a:cubicBezTo>
                    <a:pt x="131" y="506"/>
                    <a:pt x="1" y="687"/>
                    <a:pt x="1" y="890"/>
                  </a:cubicBezTo>
                  <a:lnTo>
                    <a:pt x="1" y="2723"/>
                  </a:lnTo>
                  <a:cubicBezTo>
                    <a:pt x="1" y="2930"/>
                    <a:pt x="136" y="3112"/>
                    <a:pt x="333" y="3174"/>
                  </a:cubicBezTo>
                  <a:lnTo>
                    <a:pt x="961" y="3382"/>
                  </a:lnTo>
                  <a:cubicBezTo>
                    <a:pt x="1024" y="3398"/>
                    <a:pt x="1086" y="3408"/>
                    <a:pt x="1148" y="3408"/>
                  </a:cubicBezTo>
                  <a:cubicBezTo>
                    <a:pt x="1247" y="3408"/>
                    <a:pt x="1345" y="3382"/>
                    <a:pt x="1429" y="3335"/>
                  </a:cubicBezTo>
                  <a:lnTo>
                    <a:pt x="2508" y="2764"/>
                  </a:lnTo>
                  <a:cubicBezTo>
                    <a:pt x="2706" y="2660"/>
                    <a:pt x="2825" y="2463"/>
                    <a:pt x="2825" y="2245"/>
                  </a:cubicBezTo>
                  <a:lnTo>
                    <a:pt x="2825" y="807"/>
                  </a:lnTo>
                  <a:cubicBezTo>
                    <a:pt x="2825" y="542"/>
                    <a:pt x="2654" y="309"/>
                    <a:pt x="2405" y="225"/>
                  </a:cubicBezTo>
                  <a:lnTo>
                    <a:pt x="1776" y="23"/>
                  </a:lnTo>
                  <a:cubicBezTo>
                    <a:pt x="1729" y="8"/>
                    <a:pt x="1680" y="0"/>
                    <a:pt x="1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69"/>
            <p:cNvSpPr/>
            <p:nvPr/>
          </p:nvSpPr>
          <p:spPr>
            <a:xfrm>
              <a:off x="4341625" y="2010000"/>
              <a:ext cx="39475" cy="68050"/>
            </a:xfrm>
            <a:custGeom>
              <a:avLst/>
              <a:gdLst/>
              <a:ahLst/>
              <a:cxnLst/>
              <a:rect l="l" t="t" r="r" b="b"/>
              <a:pathLst>
                <a:path w="1579" h="2722" extrusionOk="0">
                  <a:moveTo>
                    <a:pt x="1314" y="1"/>
                  </a:moveTo>
                  <a:cubicBezTo>
                    <a:pt x="1285" y="1"/>
                    <a:pt x="1255" y="6"/>
                    <a:pt x="1225" y="17"/>
                  </a:cubicBezTo>
                  <a:lnTo>
                    <a:pt x="561" y="250"/>
                  </a:lnTo>
                  <a:cubicBezTo>
                    <a:pt x="223" y="370"/>
                    <a:pt x="0" y="686"/>
                    <a:pt x="0" y="1039"/>
                  </a:cubicBezTo>
                  <a:lnTo>
                    <a:pt x="0" y="2457"/>
                  </a:lnTo>
                  <a:cubicBezTo>
                    <a:pt x="0" y="2609"/>
                    <a:pt x="127" y="2721"/>
                    <a:pt x="266" y="2721"/>
                  </a:cubicBezTo>
                  <a:cubicBezTo>
                    <a:pt x="307" y="2721"/>
                    <a:pt x="349" y="2712"/>
                    <a:pt x="390" y="2690"/>
                  </a:cubicBezTo>
                  <a:lnTo>
                    <a:pt x="1293" y="2218"/>
                  </a:lnTo>
                  <a:cubicBezTo>
                    <a:pt x="1469" y="2119"/>
                    <a:pt x="1578" y="1937"/>
                    <a:pt x="1578" y="1735"/>
                  </a:cubicBezTo>
                  <a:lnTo>
                    <a:pt x="1578" y="266"/>
                  </a:lnTo>
                  <a:cubicBezTo>
                    <a:pt x="1578" y="115"/>
                    <a:pt x="1454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69"/>
            <p:cNvSpPr/>
            <p:nvPr/>
          </p:nvSpPr>
          <p:spPr>
            <a:xfrm>
              <a:off x="4340325" y="2008775"/>
              <a:ext cx="42050" cy="70450"/>
            </a:xfrm>
            <a:custGeom>
              <a:avLst/>
              <a:gdLst/>
              <a:ahLst/>
              <a:cxnLst/>
              <a:rect l="l" t="t" r="r" b="b"/>
              <a:pathLst>
                <a:path w="1682" h="2818" extrusionOk="0">
                  <a:moveTo>
                    <a:pt x="1366" y="92"/>
                  </a:moveTo>
                  <a:lnTo>
                    <a:pt x="1366" y="97"/>
                  </a:lnTo>
                  <a:cubicBezTo>
                    <a:pt x="1485" y="97"/>
                    <a:pt x="1578" y="195"/>
                    <a:pt x="1578" y="315"/>
                  </a:cubicBezTo>
                  <a:lnTo>
                    <a:pt x="1578" y="1789"/>
                  </a:lnTo>
                  <a:cubicBezTo>
                    <a:pt x="1578" y="1971"/>
                    <a:pt x="1480" y="2137"/>
                    <a:pt x="1319" y="2225"/>
                  </a:cubicBezTo>
                  <a:lnTo>
                    <a:pt x="421" y="2698"/>
                  </a:lnTo>
                  <a:cubicBezTo>
                    <a:pt x="389" y="2715"/>
                    <a:pt x="355" y="2723"/>
                    <a:pt x="320" y="2723"/>
                  </a:cubicBezTo>
                  <a:cubicBezTo>
                    <a:pt x="281" y="2723"/>
                    <a:pt x="241" y="2712"/>
                    <a:pt x="208" y="2693"/>
                  </a:cubicBezTo>
                  <a:cubicBezTo>
                    <a:pt x="140" y="2651"/>
                    <a:pt x="99" y="2584"/>
                    <a:pt x="99" y="2506"/>
                  </a:cubicBezTo>
                  <a:lnTo>
                    <a:pt x="99" y="1088"/>
                  </a:lnTo>
                  <a:cubicBezTo>
                    <a:pt x="99" y="756"/>
                    <a:pt x="312" y="455"/>
                    <a:pt x="628" y="346"/>
                  </a:cubicBezTo>
                  <a:lnTo>
                    <a:pt x="1293" y="107"/>
                  </a:lnTo>
                  <a:cubicBezTo>
                    <a:pt x="1319" y="97"/>
                    <a:pt x="1340" y="92"/>
                    <a:pt x="1366" y="92"/>
                  </a:cubicBezTo>
                  <a:close/>
                  <a:moveTo>
                    <a:pt x="1367" y="0"/>
                  </a:moveTo>
                  <a:cubicBezTo>
                    <a:pt x="1332" y="0"/>
                    <a:pt x="1297" y="6"/>
                    <a:pt x="1262" y="19"/>
                  </a:cubicBezTo>
                  <a:lnTo>
                    <a:pt x="592" y="252"/>
                  </a:lnTo>
                  <a:cubicBezTo>
                    <a:pt x="239" y="377"/>
                    <a:pt x="5" y="715"/>
                    <a:pt x="0" y="1088"/>
                  </a:cubicBezTo>
                  <a:lnTo>
                    <a:pt x="0" y="2506"/>
                  </a:lnTo>
                  <a:cubicBezTo>
                    <a:pt x="5" y="2677"/>
                    <a:pt x="146" y="2817"/>
                    <a:pt x="317" y="2817"/>
                  </a:cubicBezTo>
                  <a:cubicBezTo>
                    <a:pt x="369" y="2817"/>
                    <a:pt x="421" y="2807"/>
                    <a:pt x="462" y="2781"/>
                  </a:cubicBezTo>
                  <a:lnTo>
                    <a:pt x="1366" y="2303"/>
                  </a:lnTo>
                  <a:cubicBezTo>
                    <a:pt x="1558" y="2205"/>
                    <a:pt x="1677" y="2002"/>
                    <a:pt x="1677" y="1784"/>
                  </a:cubicBezTo>
                  <a:lnTo>
                    <a:pt x="1677" y="315"/>
                  </a:lnTo>
                  <a:cubicBezTo>
                    <a:pt x="1681" y="134"/>
                    <a:pt x="1533" y="0"/>
                    <a:pt x="1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69"/>
            <p:cNvSpPr/>
            <p:nvPr/>
          </p:nvSpPr>
          <p:spPr>
            <a:xfrm>
              <a:off x="4329425" y="2089700"/>
              <a:ext cx="368375" cy="275700"/>
            </a:xfrm>
            <a:custGeom>
              <a:avLst/>
              <a:gdLst/>
              <a:ahLst/>
              <a:cxnLst/>
              <a:rect l="l" t="t" r="r" b="b"/>
              <a:pathLst>
                <a:path w="14735" h="11028" extrusionOk="0">
                  <a:moveTo>
                    <a:pt x="800" y="1"/>
                  </a:moveTo>
                  <a:cubicBezTo>
                    <a:pt x="654" y="1340"/>
                    <a:pt x="602" y="2690"/>
                    <a:pt x="644" y="4040"/>
                  </a:cubicBezTo>
                  <a:cubicBezTo>
                    <a:pt x="753" y="6890"/>
                    <a:pt x="1334" y="8749"/>
                    <a:pt x="2383" y="9569"/>
                  </a:cubicBezTo>
                  <a:cubicBezTo>
                    <a:pt x="2778" y="9877"/>
                    <a:pt x="3238" y="10032"/>
                    <a:pt x="3759" y="10032"/>
                  </a:cubicBezTo>
                  <a:cubicBezTo>
                    <a:pt x="4150" y="10032"/>
                    <a:pt x="4575" y="9945"/>
                    <a:pt x="5031" y="9771"/>
                  </a:cubicBezTo>
                  <a:cubicBezTo>
                    <a:pt x="9215" y="8174"/>
                    <a:pt x="12735" y="7177"/>
                    <a:pt x="14040" y="7177"/>
                  </a:cubicBezTo>
                  <a:cubicBezTo>
                    <a:pt x="14317" y="7177"/>
                    <a:pt x="14495" y="7222"/>
                    <a:pt x="14558" y="7316"/>
                  </a:cubicBezTo>
                  <a:cubicBezTo>
                    <a:pt x="14641" y="7446"/>
                    <a:pt x="14475" y="7669"/>
                    <a:pt x="14324" y="7835"/>
                  </a:cubicBezTo>
                  <a:cubicBezTo>
                    <a:pt x="12808" y="9470"/>
                    <a:pt x="9641" y="10924"/>
                    <a:pt x="9605" y="10940"/>
                  </a:cubicBezTo>
                  <a:lnTo>
                    <a:pt x="9646" y="11028"/>
                  </a:lnTo>
                  <a:cubicBezTo>
                    <a:pt x="9677" y="11012"/>
                    <a:pt x="12870" y="9548"/>
                    <a:pt x="14397" y="7897"/>
                  </a:cubicBezTo>
                  <a:cubicBezTo>
                    <a:pt x="14656" y="7612"/>
                    <a:pt x="14734" y="7404"/>
                    <a:pt x="14641" y="7259"/>
                  </a:cubicBezTo>
                  <a:cubicBezTo>
                    <a:pt x="14560" y="7140"/>
                    <a:pt x="14346" y="7085"/>
                    <a:pt x="14026" y="7085"/>
                  </a:cubicBezTo>
                  <a:cubicBezTo>
                    <a:pt x="12503" y="7085"/>
                    <a:pt x="8565" y="8318"/>
                    <a:pt x="5000" y="9678"/>
                  </a:cubicBezTo>
                  <a:cubicBezTo>
                    <a:pt x="4554" y="9848"/>
                    <a:pt x="4139" y="9934"/>
                    <a:pt x="3759" y="9934"/>
                  </a:cubicBezTo>
                  <a:cubicBezTo>
                    <a:pt x="3259" y="9934"/>
                    <a:pt x="2818" y="9786"/>
                    <a:pt x="2440" y="9491"/>
                  </a:cubicBezTo>
                  <a:cubicBezTo>
                    <a:pt x="0" y="7581"/>
                    <a:pt x="888" y="89"/>
                    <a:pt x="893" y="16"/>
                  </a:cubicBezTo>
                  <a:lnTo>
                    <a:pt x="8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69"/>
            <p:cNvSpPr/>
            <p:nvPr/>
          </p:nvSpPr>
          <p:spPr>
            <a:xfrm>
              <a:off x="4314100" y="2357325"/>
              <a:ext cx="313475" cy="143350"/>
            </a:xfrm>
            <a:custGeom>
              <a:avLst/>
              <a:gdLst/>
              <a:ahLst/>
              <a:cxnLst/>
              <a:rect l="l" t="t" r="r" b="b"/>
              <a:pathLst>
                <a:path w="12539" h="5734" extrusionOk="0">
                  <a:moveTo>
                    <a:pt x="8146" y="0"/>
                  </a:moveTo>
                  <a:cubicBezTo>
                    <a:pt x="8096" y="0"/>
                    <a:pt x="8046" y="11"/>
                    <a:pt x="8001" y="32"/>
                  </a:cubicBezTo>
                  <a:lnTo>
                    <a:pt x="494" y="2991"/>
                  </a:lnTo>
                  <a:cubicBezTo>
                    <a:pt x="213" y="3121"/>
                    <a:pt x="0" y="3708"/>
                    <a:pt x="442" y="3973"/>
                  </a:cubicBezTo>
                  <a:lnTo>
                    <a:pt x="4413" y="5707"/>
                  </a:lnTo>
                  <a:cubicBezTo>
                    <a:pt x="4459" y="5724"/>
                    <a:pt x="4505" y="5733"/>
                    <a:pt x="4551" y="5733"/>
                  </a:cubicBezTo>
                  <a:cubicBezTo>
                    <a:pt x="4601" y="5733"/>
                    <a:pt x="4651" y="5723"/>
                    <a:pt x="4699" y="5701"/>
                  </a:cubicBezTo>
                  <a:lnTo>
                    <a:pt x="12050" y="2373"/>
                  </a:lnTo>
                  <a:cubicBezTo>
                    <a:pt x="12538" y="2187"/>
                    <a:pt x="12481" y="1377"/>
                    <a:pt x="12196" y="1262"/>
                  </a:cubicBezTo>
                  <a:lnTo>
                    <a:pt x="8281" y="27"/>
                  </a:lnTo>
                  <a:cubicBezTo>
                    <a:pt x="8239" y="9"/>
                    <a:pt x="8192" y="0"/>
                    <a:pt x="8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69"/>
            <p:cNvSpPr/>
            <p:nvPr/>
          </p:nvSpPr>
          <p:spPr>
            <a:xfrm>
              <a:off x="4314100" y="2357075"/>
              <a:ext cx="313475" cy="143825"/>
            </a:xfrm>
            <a:custGeom>
              <a:avLst/>
              <a:gdLst/>
              <a:ahLst/>
              <a:cxnLst/>
              <a:rect l="l" t="t" r="r" b="b"/>
              <a:pathLst>
                <a:path w="12539" h="5753" extrusionOk="0">
                  <a:moveTo>
                    <a:pt x="4413" y="5717"/>
                  </a:moveTo>
                  <a:lnTo>
                    <a:pt x="442" y="3983"/>
                  </a:lnTo>
                  <a:cubicBezTo>
                    <a:pt x="0" y="3718"/>
                    <a:pt x="213" y="3131"/>
                    <a:pt x="494" y="3001"/>
                  </a:cubicBezTo>
                  <a:lnTo>
                    <a:pt x="8001" y="42"/>
                  </a:lnTo>
                  <a:cubicBezTo>
                    <a:pt x="8089" y="1"/>
                    <a:pt x="8193" y="1"/>
                    <a:pt x="8281" y="37"/>
                  </a:cubicBezTo>
                  <a:lnTo>
                    <a:pt x="12196" y="1272"/>
                  </a:lnTo>
                  <a:cubicBezTo>
                    <a:pt x="12481" y="1387"/>
                    <a:pt x="12538" y="2197"/>
                    <a:pt x="12050" y="2383"/>
                  </a:cubicBezTo>
                  <a:lnTo>
                    <a:pt x="4699" y="5711"/>
                  </a:lnTo>
                  <a:cubicBezTo>
                    <a:pt x="4606" y="5753"/>
                    <a:pt x="4507" y="5753"/>
                    <a:pt x="4413" y="571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0000">
                  <a:schemeClr val="accent3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69"/>
            <p:cNvSpPr/>
            <p:nvPr/>
          </p:nvSpPr>
          <p:spPr>
            <a:xfrm>
              <a:off x="4317350" y="2356050"/>
              <a:ext cx="308525" cy="145900"/>
            </a:xfrm>
            <a:custGeom>
              <a:avLst/>
              <a:gdLst/>
              <a:ahLst/>
              <a:cxnLst/>
              <a:rect l="l" t="t" r="r" b="b"/>
              <a:pathLst>
                <a:path w="12341" h="5836" extrusionOk="0">
                  <a:moveTo>
                    <a:pt x="8019" y="97"/>
                  </a:moveTo>
                  <a:cubicBezTo>
                    <a:pt x="8060" y="97"/>
                    <a:pt x="8102" y="106"/>
                    <a:pt x="8141" y="125"/>
                  </a:cubicBezTo>
                  <a:lnTo>
                    <a:pt x="12050" y="1355"/>
                  </a:lnTo>
                  <a:cubicBezTo>
                    <a:pt x="12164" y="1402"/>
                    <a:pt x="12237" y="1594"/>
                    <a:pt x="12237" y="1812"/>
                  </a:cubicBezTo>
                  <a:cubicBezTo>
                    <a:pt x="12237" y="1916"/>
                    <a:pt x="12211" y="2264"/>
                    <a:pt x="11905" y="2378"/>
                  </a:cubicBezTo>
                  <a:lnTo>
                    <a:pt x="4548" y="5711"/>
                  </a:lnTo>
                  <a:cubicBezTo>
                    <a:pt x="4509" y="5728"/>
                    <a:pt x="4465" y="5737"/>
                    <a:pt x="4421" y="5737"/>
                  </a:cubicBezTo>
                  <a:cubicBezTo>
                    <a:pt x="4383" y="5737"/>
                    <a:pt x="4345" y="5730"/>
                    <a:pt x="4309" y="5716"/>
                  </a:cubicBezTo>
                  <a:lnTo>
                    <a:pt x="343" y="3982"/>
                  </a:lnTo>
                  <a:cubicBezTo>
                    <a:pt x="187" y="3894"/>
                    <a:pt x="99" y="3728"/>
                    <a:pt x="114" y="3551"/>
                  </a:cubicBezTo>
                  <a:cubicBezTo>
                    <a:pt x="125" y="3359"/>
                    <a:pt x="244" y="3157"/>
                    <a:pt x="384" y="3089"/>
                  </a:cubicBezTo>
                  <a:lnTo>
                    <a:pt x="7897" y="125"/>
                  </a:lnTo>
                  <a:cubicBezTo>
                    <a:pt x="7936" y="106"/>
                    <a:pt x="7977" y="97"/>
                    <a:pt x="8019" y="97"/>
                  </a:cubicBezTo>
                  <a:close/>
                  <a:moveTo>
                    <a:pt x="8021" y="1"/>
                  </a:moveTo>
                  <a:cubicBezTo>
                    <a:pt x="7965" y="1"/>
                    <a:pt x="7909" y="12"/>
                    <a:pt x="7855" y="36"/>
                  </a:cubicBezTo>
                  <a:lnTo>
                    <a:pt x="348" y="3001"/>
                  </a:lnTo>
                  <a:cubicBezTo>
                    <a:pt x="172" y="3084"/>
                    <a:pt x="31" y="3317"/>
                    <a:pt x="16" y="3551"/>
                  </a:cubicBezTo>
                  <a:cubicBezTo>
                    <a:pt x="0" y="3764"/>
                    <a:pt x="109" y="3966"/>
                    <a:pt x="296" y="4070"/>
                  </a:cubicBezTo>
                  <a:lnTo>
                    <a:pt x="4273" y="5804"/>
                  </a:lnTo>
                  <a:cubicBezTo>
                    <a:pt x="4320" y="5825"/>
                    <a:pt x="4372" y="5835"/>
                    <a:pt x="4424" y="5835"/>
                  </a:cubicBezTo>
                  <a:cubicBezTo>
                    <a:pt x="4481" y="5835"/>
                    <a:pt x="4538" y="5820"/>
                    <a:pt x="4590" y="5799"/>
                  </a:cubicBezTo>
                  <a:lnTo>
                    <a:pt x="11941" y="2471"/>
                  </a:lnTo>
                  <a:cubicBezTo>
                    <a:pt x="12227" y="2362"/>
                    <a:pt x="12331" y="2061"/>
                    <a:pt x="12336" y="1812"/>
                  </a:cubicBezTo>
                  <a:cubicBezTo>
                    <a:pt x="12341" y="1552"/>
                    <a:pt x="12237" y="1329"/>
                    <a:pt x="12087" y="1267"/>
                  </a:cubicBezTo>
                  <a:lnTo>
                    <a:pt x="8177" y="31"/>
                  </a:lnTo>
                  <a:cubicBezTo>
                    <a:pt x="8127" y="11"/>
                    <a:pt x="8074" y="1"/>
                    <a:pt x="8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69"/>
            <p:cNvSpPr/>
            <p:nvPr/>
          </p:nvSpPr>
          <p:spPr>
            <a:xfrm>
              <a:off x="4321875" y="2345900"/>
              <a:ext cx="301800" cy="141250"/>
            </a:xfrm>
            <a:custGeom>
              <a:avLst/>
              <a:gdLst/>
              <a:ahLst/>
              <a:cxnLst/>
              <a:rect l="l" t="t" r="r" b="b"/>
              <a:pathLst>
                <a:path w="12072" h="5650" extrusionOk="0">
                  <a:moveTo>
                    <a:pt x="7847" y="0"/>
                  </a:moveTo>
                  <a:cubicBezTo>
                    <a:pt x="7732" y="0"/>
                    <a:pt x="7616" y="25"/>
                    <a:pt x="7508" y="74"/>
                  </a:cubicBezTo>
                  <a:lnTo>
                    <a:pt x="287" y="3355"/>
                  </a:lnTo>
                  <a:cubicBezTo>
                    <a:pt x="1" y="3485"/>
                    <a:pt x="11" y="3890"/>
                    <a:pt x="297" y="4004"/>
                  </a:cubicBezTo>
                  <a:lnTo>
                    <a:pt x="3905" y="5587"/>
                  </a:lnTo>
                  <a:cubicBezTo>
                    <a:pt x="4008" y="5629"/>
                    <a:pt x="4118" y="5650"/>
                    <a:pt x="4228" y="5650"/>
                  </a:cubicBezTo>
                  <a:cubicBezTo>
                    <a:pt x="4352" y="5650"/>
                    <a:pt x="4475" y="5624"/>
                    <a:pt x="4590" y="5572"/>
                  </a:cubicBezTo>
                  <a:lnTo>
                    <a:pt x="11791" y="2296"/>
                  </a:lnTo>
                  <a:cubicBezTo>
                    <a:pt x="12072" y="2166"/>
                    <a:pt x="12066" y="1766"/>
                    <a:pt x="11786" y="1652"/>
                  </a:cubicBezTo>
                  <a:lnTo>
                    <a:pt x="8157" y="63"/>
                  </a:lnTo>
                  <a:cubicBezTo>
                    <a:pt x="8058" y="21"/>
                    <a:pt x="7952" y="0"/>
                    <a:pt x="78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69"/>
            <p:cNvSpPr/>
            <p:nvPr/>
          </p:nvSpPr>
          <p:spPr>
            <a:xfrm>
              <a:off x="4320600" y="2344750"/>
              <a:ext cx="304500" cy="143700"/>
            </a:xfrm>
            <a:custGeom>
              <a:avLst/>
              <a:gdLst/>
              <a:ahLst/>
              <a:cxnLst/>
              <a:rect l="l" t="t" r="r" b="b"/>
              <a:pathLst>
                <a:path w="12180" h="5748" extrusionOk="0">
                  <a:moveTo>
                    <a:pt x="7896" y="97"/>
                  </a:moveTo>
                  <a:cubicBezTo>
                    <a:pt x="7994" y="97"/>
                    <a:pt x="8093" y="116"/>
                    <a:pt x="8187" y="156"/>
                  </a:cubicBezTo>
                  <a:lnTo>
                    <a:pt x="11811" y="1745"/>
                  </a:lnTo>
                  <a:cubicBezTo>
                    <a:pt x="12055" y="1843"/>
                    <a:pt x="12066" y="2191"/>
                    <a:pt x="11822" y="2300"/>
                  </a:cubicBezTo>
                  <a:lnTo>
                    <a:pt x="4615" y="5576"/>
                  </a:lnTo>
                  <a:cubicBezTo>
                    <a:pt x="4510" y="5625"/>
                    <a:pt x="4396" y="5650"/>
                    <a:pt x="4282" y="5650"/>
                  </a:cubicBezTo>
                  <a:cubicBezTo>
                    <a:pt x="4178" y="5650"/>
                    <a:pt x="4074" y="5629"/>
                    <a:pt x="3977" y="5587"/>
                  </a:cubicBezTo>
                  <a:lnTo>
                    <a:pt x="363" y="4008"/>
                  </a:lnTo>
                  <a:cubicBezTo>
                    <a:pt x="119" y="3904"/>
                    <a:pt x="114" y="3557"/>
                    <a:pt x="358" y="3448"/>
                  </a:cubicBezTo>
                  <a:lnTo>
                    <a:pt x="7580" y="166"/>
                  </a:lnTo>
                  <a:cubicBezTo>
                    <a:pt x="7680" y="120"/>
                    <a:pt x="7788" y="97"/>
                    <a:pt x="7896" y="97"/>
                  </a:cubicBezTo>
                  <a:close/>
                  <a:moveTo>
                    <a:pt x="7901" y="0"/>
                  </a:moveTo>
                  <a:cubicBezTo>
                    <a:pt x="7777" y="0"/>
                    <a:pt x="7653" y="26"/>
                    <a:pt x="7538" y="78"/>
                  </a:cubicBezTo>
                  <a:lnTo>
                    <a:pt x="317" y="3359"/>
                  </a:lnTo>
                  <a:cubicBezTo>
                    <a:pt x="0" y="3505"/>
                    <a:pt x="5" y="3962"/>
                    <a:pt x="332" y="4097"/>
                  </a:cubicBezTo>
                  <a:lnTo>
                    <a:pt x="3935" y="5680"/>
                  </a:lnTo>
                  <a:cubicBezTo>
                    <a:pt x="4050" y="5722"/>
                    <a:pt x="4164" y="5747"/>
                    <a:pt x="4283" y="5747"/>
                  </a:cubicBezTo>
                  <a:cubicBezTo>
                    <a:pt x="4413" y="5747"/>
                    <a:pt x="4543" y="5716"/>
                    <a:pt x="4657" y="5664"/>
                  </a:cubicBezTo>
                  <a:lnTo>
                    <a:pt x="11863" y="2388"/>
                  </a:lnTo>
                  <a:cubicBezTo>
                    <a:pt x="12180" y="2243"/>
                    <a:pt x="12175" y="1791"/>
                    <a:pt x="11853" y="1656"/>
                  </a:cubicBezTo>
                  <a:lnTo>
                    <a:pt x="8224" y="63"/>
                  </a:lnTo>
                  <a:cubicBezTo>
                    <a:pt x="8121" y="21"/>
                    <a:pt x="8011" y="0"/>
                    <a:pt x="7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69"/>
            <p:cNvSpPr/>
            <p:nvPr/>
          </p:nvSpPr>
          <p:spPr>
            <a:xfrm>
              <a:off x="4333825" y="2361425"/>
              <a:ext cx="252600" cy="116825"/>
            </a:xfrm>
            <a:custGeom>
              <a:avLst/>
              <a:gdLst/>
              <a:ahLst/>
              <a:cxnLst/>
              <a:rect l="l" t="t" r="r" b="b"/>
              <a:pathLst>
                <a:path w="10104" h="4673" extrusionOk="0">
                  <a:moveTo>
                    <a:pt x="6459" y="0"/>
                  </a:moveTo>
                  <a:cubicBezTo>
                    <a:pt x="6424" y="0"/>
                    <a:pt x="6389" y="8"/>
                    <a:pt x="6355" y="24"/>
                  </a:cubicBezTo>
                  <a:lnTo>
                    <a:pt x="483" y="2682"/>
                  </a:lnTo>
                  <a:cubicBezTo>
                    <a:pt x="47" y="2931"/>
                    <a:pt x="1" y="3004"/>
                    <a:pt x="494" y="3263"/>
                  </a:cubicBezTo>
                  <a:lnTo>
                    <a:pt x="3536" y="4613"/>
                  </a:lnTo>
                  <a:cubicBezTo>
                    <a:pt x="3630" y="4653"/>
                    <a:pt x="3730" y="4672"/>
                    <a:pt x="3831" y="4672"/>
                  </a:cubicBezTo>
                  <a:cubicBezTo>
                    <a:pt x="3941" y="4672"/>
                    <a:pt x="4051" y="4649"/>
                    <a:pt x="4154" y="4603"/>
                  </a:cubicBezTo>
                  <a:lnTo>
                    <a:pt x="9891" y="2007"/>
                  </a:lnTo>
                  <a:cubicBezTo>
                    <a:pt x="10104" y="1919"/>
                    <a:pt x="10098" y="1612"/>
                    <a:pt x="9886" y="1529"/>
                  </a:cubicBezTo>
                  <a:lnTo>
                    <a:pt x="6563" y="24"/>
                  </a:lnTo>
                  <a:cubicBezTo>
                    <a:pt x="6529" y="8"/>
                    <a:pt x="6494" y="0"/>
                    <a:pt x="6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69"/>
            <p:cNvSpPr/>
            <p:nvPr/>
          </p:nvSpPr>
          <p:spPr>
            <a:xfrm>
              <a:off x="4523975" y="2361825"/>
              <a:ext cx="47400" cy="22400"/>
            </a:xfrm>
            <a:custGeom>
              <a:avLst/>
              <a:gdLst/>
              <a:ahLst/>
              <a:cxnLst/>
              <a:rect l="l" t="t" r="r" b="b"/>
              <a:pathLst>
                <a:path w="1896" h="896" extrusionOk="0">
                  <a:moveTo>
                    <a:pt x="73" y="0"/>
                  </a:moveTo>
                  <a:cubicBezTo>
                    <a:pt x="26" y="0"/>
                    <a:pt x="1" y="78"/>
                    <a:pt x="63" y="96"/>
                  </a:cubicBezTo>
                  <a:lnTo>
                    <a:pt x="1818" y="890"/>
                  </a:lnTo>
                  <a:cubicBezTo>
                    <a:pt x="1823" y="890"/>
                    <a:pt x="1833" y="896"/>
                    <a:pt x="1838" y="896"/>
                  </a:cubicBezTo>
                  <a:cubicBezTo>
                    <a:pt x="1859" y="896"/>
                    <a:pt x="1875" y="880"/>
                    <a:pt x="1885" y="864"/>
                  </a:cubicBezTo>
                  <a:cubicBezTo>
                    <a:pt x="1895" y="838"/>
                    <a:pt x="1885" y="813"/>
                    <a:pt x="1859" y="802"/>
                  </a:cubicBezTo>
                  <a:lnTo>
                    <a:pt x="99" y="8"/>
                  </a:lnTo>
                  <a:cubicBezTo>
                    <a:pt x="90" y="2"/>
                    <a:pt x="81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69"/>
            <p:cNvSpPr/>
            <p:nvPr/>
          </p:nvSpPr>
          <p:spPr>
            <a:xfrm>
              <a:off x="4561875" y="2356000"/>
              <a:ext cx="24750" cy="10175"/>
            </a:xfrm>
            <a:custGeom>
              <a:avLst/>
              <a:gdLst/>
              <a:ahLst/>
              <a:cxnLst/>
              <a:rect l="l" t="t" r="r" b="b"/>
              <a:pathLst>
                <a:path w="990" h="407" extrusionOk="0">
                  <a:moveTo>
                    <a:pt x="740" y="0"/>
                  </a:moveTo>
                  <a:cubicBezTo>
                    <a:pt x="690" y="0"/>
                    <a:pt x="649" y="7"/>
                    <a:pt x="649" y="7"/>
                  </a:cubicBezTo>
                  <a:cubicBezTo>
                    <a:pt x="426" y="69"/>
                    <a:pt x="0" y="199"/>
                    <a:pt x="0" y="199"/>
                  </a:cubicBezTo>
                  <a:lnTo>
                    <a:pt x="509" y="407"/>
                  </a:lnTo>
                  <a:lnTo>
                    <a:pt x="919" y="199"/>
                  </a:lnTo>
                  <a:cubicBezTo>
                    <a:pt x="989" y="29"/>
                    <a:pt x="844" y="0"/>
                    <a:pt x="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69"/>
            <p:cNvSpPr/>
            <p:nvPr/>
          </p:nvSpPr>
          <p:spPr>
            <a:xfrm>
              <a:off x="4560325" y="2354775"/>
              <a:ext cx="26500" cy="12700"/>
            </a:xfrm>
            <a:custGeom>
              <a:avLst/>
              <a:gdLst/>
              <a:ahLst/>
              <a:cxnLst/>
              <a:rect l="l" t="t" r="r" b="b"/>
              <a:pathLst>
                <a:path w="1060" h="508" extrusionOk="0">
                  <a:moveTo>
                    <a:pt x="807" y="96"/>
                  </a:moveTo>
                  <a:cubicBezTo>
                    <a:pt x="863" y="96"/>
                    <a:pt x="922" y="105"/>
                    <a:pt x="945" y="134"/>
                  </a:cubicBezTo>
                  <a:cubicBezTo>
                    <a:pt x="961" y="160"/>
                    <a:pt x="961" y="191"/>
                    <a:pt x="945" y="217"/>
                  </a:cubicBezTo>
                  <a:lnTo>
                    <a:pt x="571" y="409"/>
                  </a:lnTo>
                  <a:lnTo>
                    <a:pt x="203" y="259"/>
                  </a:lnTo>
                  <a:cubicBezTo>
                    <a:pt x="353" y="212"/>
                    <a:pt x="582" y="144"/>
                    <a:pt x="722" y="103"/>
                  </a:cubicBezTo>
                  <a:cubicBezTo>
                    <a:pt x="743" y="99"/>
                    <a:pt x="774" y="96"/>
                    <a:pt x="807" y="96"/>
                  </a:cubicBezTo>
                  <a:close/>
                  <a:moveTo>
                    <a:pt x="804" y="1"/>
                  </a:moveTo>
                  <a:cubicBezTo>
                    <a:pt x="752" y="1"/>
                    <a:pt x="709" y="7"/>
                    <a:pt x="696" y="9"/>
                  </a:cubicBezTo>
                  <a:cubicBezTo>
                    <a:pt x="478" y="72"/>
                    <a:pt x="52" y="202"/>
                    <a:pt x="47" y="202"/>
                  </a:cubicBezTo>
                  <a:cubicBezTo>
                    <a:pt x="0" y="217"/>
                    <a:pt x="0" y="279"/>
                    <a:pt x="42" y="295"/>
                  </a:cubicBezTo>
                  <a:lnTo>
                    <a:pt x="556" y="508"/>
                  </a:lnTo>
                  <a:lnTo>
                    <a:pt x="571" y="508"/>
                  </a:lnTo>
                  <a:cubicBezTo>
                    <a:pt x="576" y="508"/>
                    <a:pt x="587" y="508"/>
                    <a:pt x="592" y="503"/>
                  </a:cubicBezTo>
                  <a:lnTo>
                    <a:pt x="1002" y="295"/>
                  </a:lnTo>
                  <a:cubicBezTo>
                    <a:pt x="1012" y="290"/>
                    <a:pt x="1023" y="279"/>
                    <a:pt x="1028" y="269"/>
                  </a:cubicBezTo>
                  <a:cubicBezTo>
                    <a:pt x="1059" y="207"/>
                    <a:pt x="1054" y="129"/>
                    <a:pt x="1018" y="72"/>
                  </a:cubicBezTo>
                  <a:cubicBezTo>
                    <a:pt x="969" y="14"/>
                    <a:pt x="877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69"/>
            <p:cNvSpPr/>
            <p:nvPr/>
          </p:nvSpPr>
          <p:spPr>
            <a:xfrm>
              <a:off x="4345375" y="2364600"/>
              <a:ext cx="233925" cy="108400"/>
            </a:xfrm>
            <a:custGeom>
              <a:avLst/>
              <a:gdLst/>
              <a:ahLst/>
              <a:cxnLst/>
              <a:rect l="l" t="t" r="r" b="b"/>
              <a:pathLst>
                <a:path w="9357" h="4336" extrusionOk="0">
                  <a:moveTo>
                    <a:pt x="6111" y="27"/>
                  </a:moveTo>
                  <a:cubicBezTo>
                    <a:pt x="6049" y="1"/>
                    <a:pt x="5976" y="1"/>
                    <a:pt x="5914" y="27"/>
                  </a:cubicBezTo>
                  <a:lnTo>
                    <a:pt x="240" y="2487"/>
                  </a:lnTo>
                  <a:cubicBezTo>
                    <a:pt x="1" y="2596"/>
                    <a:pt x="11" y="2934"/>
                    <a:pt x="250" y="3038"/>
                  </a:cubicBezTo>
                  <a:lnTo>
                    <a:pt x="2898" y="4258"/>
                  </a:lnTo>
                  <a:cubicBezTo>
                    <a:pt x="3079" y="4336"/>
                    <a:pt x="3292" y="4330"/>
                    <a:pt x="3474" y="4247"/>
                  </a:cubicBezTo>
                  <a:lnTo>
                    <a:pt x="9242" y="1740"/>
                  </a:lnTo>
                  <a:cubicBezTo>
                    <a:pt x="9356" y="1693"/>
                    <a:pt x="9351" y="1527"/>
                    <a:pt x="9237" y="148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9" name="Google Shape;3659;p69"/>
          <p:cNvGrpSpPr/>
          <p:nvPr/>
        </p:nvGrpSpPr>
        <p:grpSpPr>
          <a:xfrm>
            <a:off x="1531176" y="640702"/>
            <a:ext cx="1026250" cy="962813"/>
            <a:chOff x="6702850" y="308050"/>
            <a:chExt cx="778642" cy="730511"/>
          </a:xfrm>
        </p:grpSpPr>
        <p:sp>
          <p:nvSpPr>
            <p:cNvPr id="3660" name="Google Shape;3660;p69"/>
            <p:cNvSpPr/>
            <p:nvPr/>
          </p:nvSpPr>
          <p:spPr>
            <a:xfrm>
              <a:off x="6702850" y="331244"/>
              <a:ext cx="707279" cy="707317"/>
            </a:xfrm>
            <a:custGeom>
              <a:avLst/>
              <a:gdLst/>
              <a:ahLst/>
              <a:cxnLst/>
              <a:rect l="l" t="t" r="r" b="b"/>
              <a:pathLst>
                <a:path w="19059" h="19060" extrusionOk="0">
                  <a:moveTo>
                    <a:pt x="9528" y="1"/>
                  </a:moveTo>
                  <a:cubicBezTo>
                    <a:pt x="4266" y="1"/>
                    <a:pt x="0" y="4267"/>
                    <a:pt x="0" y="9528"/>
                  </a:cubicBezTo>
                  <a:cubicBezTo>
                    <a:pt x="0" y="14793"/>
                    <a:pt x="4266" y="19059"/>
                    <a:pt x="9528" y="19059"/>
                  </a:cubicBezTo>
                  <a:cubicBezTo>
                    <a:pt x="14793" y="19059"/>
                    <a:pt x="19059" y="14793"/>
                    <a:pt x="19059" y="9528"/>
                  </a:cubicBezTo>
                  <a:cubicBezTo>
                    <a:pt x="19059" y="4267"/>
                    <a:pt x="14793" y="1"/>
                    <a:pt x="952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69"/>
            <p:cNvSpPr/>
            <p:nvPr/>
          </p:nvSpPr>
          <p:spPr>
            <a:xfrm>
              <a:off x="6738699" y="309089"/>
              <a:ext cx="707428" cy="707317"/>
            </a:xfrm>
            <a:custGeom>
              <a:avLst/>
              <a:gdLst/>
              <a:ahLst/>
              <a:cxnLst/>
              <a:rect l="l" t="t" r="r" b="b"/>
              <a:pathLst>
                <a:path w="19063" h="19060" extrusionOk="0">
                  <a:moveTo>
                    <a:pt x="9531" y="0"/>
                  </a:moveTo>
                  <a:cubicBezTo>
                    <a:pt x="4266" y="0"/>
                    <a:pt x="0" y="4267"/>
                    <a:pt x="0" y="9531"/>
                  </a:cubicBezTo>
                  <a:cubicBezTo>
                    <a:pt x="0" y="14793"/>
                    <a:pt x="4266" y="19059"/>
                    <a:pt x="9531" y="19059"/>
                  </a:cubicBezTo>
                  <a:cubicBezTo>
                    <a:pt x="14793" y="19059"/>
                    <a:pt x="19062" y="14793"/>
                    <a:pt x="19062" y="9531"/>
                  </a:cubicBezTo>
                  <a:cubicBezTo>
                    <a:pt x="19062" y="4267"/>
                    <a:pt x="14793" y="0"/>
                    <a:pt x="9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69"/>
            <p:cNvSpPr/>
            <p:nvPr/>
          </p:nvSpPr>
          <p:spPr>
            <a:xfrm>
              <a:off x="6711422" y="308050"/>
              <a:ext cx="770070" cy="709543"/>
            </a:xfrm>
            <a:custGeom>
              <a:avLst/>
              <a:gdLst/>
              <a:ahLst/>
              <a:cxnLst/>
              <a:rect l="l" t="t" r="r" b="b"/>
              <a:pathLst>
                <a:path w="20751" h="19120" extrusionOk="0">
                  <a:moveTo>
                    <a:pt x="10266" y="58"/>
                  </a:moveTo>
                  <a:cubicBezTo>
                    <a:pt x="15505" y="58"/>
                    <a:pt x="19765" y="4321"/>
                    <a:pt x="19765" y="9559"/>
                  </a:cubicBezTo>
                  <a:cubicBezTo>
                    <a:pt x="19765" y="14798"/>
                    <a:pt x="15505" y="19058"/>
                    <a:pt x="10266" y="19058"/>
                  </a:cubicBezTo>
                  <a:cubicBezTo>
                    <a:pt x="5028" y="19058"/>
                    <a:pt x="768" y="14798"/>
                    <a:pt x="768" y="9559"/>
                  </a:cubicBezTo>
                  <a:cubicBezTo>
                    <a:pt x="768" y="4321"/>
                    <a:pt x="5028" y="58"/>
                    <a:pt x="10266" y="58"/>
                  </a:cubicBezTo>
                  <a:close/>
                  <a:moveTo>
                    <a:pt x="10268" y="1"/>
                  </a:moveTo>
                  <a:cubicBezTo>
                    <a:pt x="9042" y="1"/>
                    <a:pt x="7801" y="237"/>
                    <a:pt x="6611" y="730"/>
                  </a:cubicBezTo>
                  <a:cubicBezTo>
                    <a:pt x="2397" y="2473"/>
                    <a:pt x="1" y="6951"/>
                    <a:pt x="889" y="11423"/>
                  </a:cubicBezTo>
                  <a:cubicBezTo>
                    <a:pt x="1780" y="15898"/>
                    <a:pt x="5707" y="19120"/>
                    <a:pt x="10266" y="19120"/>
                  </a:cubicBezTo>
                  <a:cubicBezTo>
                    <a:pt x="10275" y="19120"/>
                    <a:pt x="10283" y="19120"/>
                    <a:pt x="10291" y="19120"/>
                  </a:cubicBezTo>
                  <a:cubicBezTo>
                    <a:pt x="12818" y="19120"/>
                    <a:pt x="15243" y="18112"/>
                    <a:pt x="17026" y="16319"/>
                  </a:cubicBezTo>
                  <a:cubicBezTo>
                    <a:pt x="20251" y="13094"/>
                    <a:pt x="20750" y="8038"/>
                    <a:pt x="18218" y="4249"/>
                  </a:cubicBezTo>
                  <a:cubicBezTo>
                    <a:pt x="16398" y="1527"/>
                    <a:pt x="13383" y="1"/>
                    <a:pt x="10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69"/>
            <p:cNvSpPr/>
            <p:nvPr/>
          </p:nvSpPr>
          <p:spPr>
            <a:xfrm>
              <a:off x="6793919" y="364310"/>
              <a:ext cx="596840" cy="596840"/>
            </a:xfrm>
            <a:custGeom>
              <a:avLst/>
              <a:gdLst/>
              <a:ahLst/>
              <a:cxnLst/>
              <a:rect l="l" t="t" r="r" b="b"/>
              <a:pathLst>
                <a:path w="16083" h="16083" extrusionOk="0">
                  <a:moveTo>
                    <a:pt x="16083" y="8043"/>
                  </a:moveTo>
                  <a:cubicBezTo>
                    <a:pt x="16083" y="12483"/>
                    <a:pt x="12482" y="16083"/>
                    <a:pt x="8043" y="16083"/>
                  </a:cubicBezTo>
                  <a:cubicBezTo>
                    <a:pt x="3601" y="16083"/>
                    <a:pt x="1" y="12483"/>
                    <a:pt x="1" y="8043"/>
                  </a:cubicBezTo>
                  <a:cubicBezTo>
                    <a:pt x="1" y="3601"/>
                    <a:pt x="3601" y="1"/>
                    <a:pt x="8043" y="1"/>
                  </a:cubicBezTo>
                  <a:cubicBezTo>
                    <a:pt x="12482" y="1"/>
                    <a:pt x="16083" y="3601"/>
                    <a:pt x="16083" y="8043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69"/>
            <p:cNvSpPr/>
            <p:nvPr/>
          </p:nvSpPr>
          <p:spPr>
            <a:xfrm>
              <a:off x="7087536" y="526521"/>
              <a:ext cx="123613" cy="277063"/>
            </a:xfrm>
            <a:custGeom>
              <a:avLst/>
              <a:gdLst/>
              <a:ahLst/>
              <a:cxnLst/>
              <a:rect l="l" t="t" r="r" b="b"/>
              <a:pathLst>
                <a:path w="3331" h="7466" extrusionOk="0">
                  <a:moveTo>
                    <a:pt x="1" y="0"/>
                  </a:moveTo>
                  <a:lnTo>
                    <a:pt x="1" y="3672"/>
                  </a:lnTo>
                  <a:cubicBezTo>
                    <a:pt x="1" y="3679"/>
                    <a:pt x="4" y="3685"/>
                    <a:pt x="7" y="3692"/>
                  </a:cubicBezTo>
                  <a:lnTo>
                    <a:pt x="3284" y="7465"/>
                  </a:lnTo>
                  <a:lnTo>
                    <a:pt x="3330" y="7426"/>
                  </a:lnTo>
                  <a:lnTo>
                    <a:pt x="63" y="36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69"/>
            <p:cNvSpPr/>
            <p:nvPr/>
          </p:nvSpPr>
          <p:spPr>
            <a:xfrm>
              <a:off x="6792843" y="363234"/>
              <a:ext cx="599141" cy="599141"/>
            </a:xfrm>
            <a:custGeom>
              <a:avLst/>
              <a:gdLst/>
              <a:ahLst/>
              <a:cxnLst/>
              <a:rect l="l" t="t" r="r" b="b"/>
              <a:pathLst>
                <a:path w="16145" h="16145" extrusionOk="0">
                  <a:moveTo>
                    <a:pt x="8072" y="63"/>
                  </a:moveTo>
                  <a:cubicBezTo>
                    <a:pt x="12489" y="63"/>
                    <a:pt x="16082" y="3656"/>
                    <a:pt x="16082" y="8072"/>
                  </a:cubicBezTo>
                  <a:cubicBezTo>
                    <a:pt x="16082" y="12489"/>
                    <a:pt x="12489" y="16082"/>
                    <a:pt x="8072" y="16082"/>
                  </a:cubicBezTo>
                  <a:cubicBezTo>
                    <a:pt x="3656" y="16082"/>
                    <a:pt x="62" y="12489"/>
                    <a:pt x="62" y="8072"/>
                  </a:cubicBezTo>
                  <a:cubicBezTo>
                    <a:pt x="62" y="3656"/>
                    <a:pt x="3656" y="63"/>
                    <a:pt x="8072" y="63"/>
                  </a:cubicBezTo>
                  <a:close/>
                  <a:moveTo>
                    <a:pt x="8072" y="1"/>
                  </a:moveTo>
                  <a:cubicBezTo>
                    <a:pt x="3624" y="1"/>
                    <a:pt x="0" y="3620"/>
                    <a:pt x="0" y="8072"/>
                  </a:cubicBezTo>
                  <a:cubicBezTo>
                    <a:pt x="0" y="12521"/>
                    <a:pt x="3624" y="16144"/>
                    <a:pt x="8072" y="16144"/>
                  </a:cubicBezTo>
                  <a:cubicBezTo>
                    <a:pt x="12525" y="16144"/>
                    <a:pt x="16144" y="12521"/>
                    <a:pt x="16144" y="8072"/>
                  </a:cubicBezTo>
                  <a:cubicBezTo>
                    <a:pt x="16144" y="3620"/>
                    <a:pt x="12525" y="1"/>
                    <a:pt x="8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6" name="Google Shape;3666;p69"/>
          <p:cNvSpPr/>
          <p:nvPr/>
        </p:nvSpPr>
        <p:spPr>
          <a:xfrm rot="-4514075" flipH="1">
            <a:off x="7951502" y="2612682"/>
            <a:ext cx="40022" cy="3981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p69"/>
          <p:cNvSpPr/>
          <p:nvPr/>
        </p:nvSpPr>
        <p:spPr>
          <a:xfrm flipH="1">
            <a:off x="7907300" y="3519400"/>
            <a:ext cx="39900" cy="39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p69"/>
          <p:cNvSpPr/>
          <p:nvPr/>
        </p:nvSpPr>
        <p:spPr>
          <a:xfrm flipH="1">
            <a:off x="8374825" y="3119363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9" name="Google Shape;3669;p69"/>
          <p:cNvSpPr/>
          <p:nvPr/>
        </p:nvSpPr>
        <p:spPr>
          <a:xfrm rot="-4514075" flipH="1">
            <a:off x="7905652" y="3112982"/>
            <a:ext cx="40022" cy="3981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0" name="Google Shape;3670;p69"/>
          <p:cNvSpPr/>
          <p:nvPr/>
        </p:nvSpPr>
        <p:spPr>
          <a:xfrm flipH="1">
            <a:off x="8226800" y="3349688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1" name="Google Shape;3671;p69"/>
          <p:cNvSpPr/>
          <p:nvPr/>
        </p:nvSpPr>
        <p:spPr>
          <a:xfrm rot="-4511497" flipH="1">
            <a:off x="8460720" y="3449850"/>
            <a:ext cx="26997" cy="2699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2" name="Google Shape;3672;p69"/>
          <p:cNvSpPr/>
          <p:nvPr/>
        </p:nvSpPr>
        <p:spPr>
          <a:xfrm rot="-4514075" flipH="1">
            <a:off x="8559602" y="2860507"/>
            <a:ext cx="40022" cy="3981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3" name="Google Shape;3673;p69"/>
          <p:cNvSpPr/>
          <p:nvPr/>
        </p:nvSpPr>
        <p:spPr>
          <a:xfrm flipH="1">
            <a:off x="8226800" y="2995538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4" name="Google Shape;3674;p69"/>
          <p:cNvSpPr/>
          <p:nvPr/>
        </p:nvSpPr>
        <p:spPr>
          <a:xfrm flipH="1">
            <a:off x="8124700" y="2866888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5" name="Google Shape;3675;p69"/>
          <p:cNvGrpSpPr/>
          <p:nvPr/>
        </p:nvGrpSpPr>
        <p:grpSpPr>
          <a:xfrm>
            <a:off x="377025" y="521488"/>
            <a:ext cx="988181" cy="1801825"/>
            <a:chOff x="377025" y="521488"/>
            <a:chExt cx="988181" cy="1801825"/>
          </a:xfrm>
        </p:grpSpPr>
        <p:sp>
          <p:nvSpPr>
            <p:cNvPr id="3676" name="Google Shape;3676;p69"/>
            <p:cNvSpPr/>
            <p:nvPr/>
          </p:nvSpPr>
          <p:spPr>
            <a:xfrm rot="-4514075" flipH="1">
              <a:off x="457652" y="147500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69"/>
            <p:cNvSpPr/>
            <p:nvPr/>
          </p:nvSpPr>
          <p:spPr>
            <a:xfrm flipH="1">
              <a:off x="377025" y="1261650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69"/>
            <p:cNvSpPr/>
            <p:nvPr/>
          </p:nvSpPr>
          <p:spPr>
            <a:xfrm flipH="1">
              <a:off x="732825" y="13420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69"/>
            <p:cNvSpPr/>
            <p:nvPr/>
          </p:nvSpPr>
          <p:spPr>
            <a:xfrm rot="-4514075" flipH="1">
              <a:off x="479252" y="1050582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69"/>
            <p:cNvSpPr/>
            <p:nvPr/>
          </p:nvSpPr>
          <p:spPr>
            <a:xfrm flipH="1">
              <a:off x="474950" y="8314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69"/>
            <p:cNvSpPr/>
            <p:nvPr/>
          </p:nvSpPr>
          <p:spPr>
            <a:xfrm rot="-4511497" flipH="1">
              <a:off x="962270" y="831500"/>
              <a:ext cx="26997" cy="26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69"/>
            <p:cNvSpPr/>
            <p:nvPr/>
          </p:nvSpPr>
          <p:spPr>
            <a:xfrm rot="-4514075" flipH="1">
              <a:off x="914977" y="1487632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69"/>
            <p:cNvSpPr/>
            <p:nvPr/>
          </p:nvSpPr>
          <p:spPr>
            <a:xfrm flipH="1">
              <a:off x="800400" y="93313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69"/>
            <p:cNvSpPr/>
            <p:nvPr/>
          </p:nvSpPr>
          <p:spPr>
            <a:xfrm flipH="1">
              <a:off x="698300" y="8044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9"/>
            <p:cNvSpPr/>
            <p:nvPr/>
          </p:nvSpPr>
          <p:spPr>
            <a:xfrm flipH="1">
              <a:off x="719763" y="195481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9"/>
            <p:cNvSpPr/>
            <p:nvPr/>
          </p:nvSpPr>
          <p:spPr>
            <a:xfrm flipH="1">
              <a:off x="383463" y="229631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9"/>
            <p:cNvSpPr/>
            <p:nvPr/>
          </p:nvSpPr>
          <p:spPr>
            <a:xfrm flipH="1">
              <a:off x="987963" y="218951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9"/>
            <p:cNvSpPr/>
            <p:nvPr/>
          </p:nvSpPr>
          <p:spPr>
            <a:xfrm flipH="1">
              <a:off x="1014975" y="5214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9"/>
            <p:cNvSpPr/>
            <p:nvPr/>
          </p:nvSpPr>
          <p:spPr>
            <a:xfrm flipH="1">
              <a:off x="1014963" y="18676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9"/>
            <p:cNvSpPr/>
            <p:nvPr/>
          </p:nvSpPr>
          <p:spPr>
            <a:xfrm rot="-4511497" flipH="1">
              <a:off x="1335207" y="696575"/>
              <a:ext cx="26997" cy="26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1" name="Google Shape;3691;p69"/>
          <p:cNvSpPr/>
          <p:nvPr/>
        </p:nvSpPr>
        <p:spPr>
          <a:xfrm flipH="1">
            <a:off x="962263" y="4297513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2" name="Google Shape;3692;p69"/>
          <p:cNvSpPr/>
          <p:nvPr/>
        </p:nvSpPr>
        <p:spPr>
          <a:xfrm flipH="1">
            <a:off x="1139238" y="3977088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3" name="Google Shape;3693;p69"/>
          <p:cNvSpPr/>
          <p:nvPr/>
        </p:nvSpPr>
        <p:spPr>
          <a:xfrm flipH="1">
            <a:off x="883663" y="3932138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4" name="Google Shape;3694;p69"/>
          <p:cNvSpPr/>
          <p:nvPr/>
        </p:nvSpPr>
        <p:spPr>
          <a:xfrm flipH="1">
            <a:off x="1057838" y="3525838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5" name="Google Shape;3695;p69"/>
          <p:cNvSpPr/>
          <p:nvPr/>
        </p:nvSpPr>
        <p:spPr>
          <a:xfrm rot="-4514075" flipH="1">
            <a:off x="1051352" y="3748832"/>
            <a:ext cx="40022" cy="3981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6" name="Google Shape;3696;p69"/>
          <p:cNvGrpSpPr/>
          <p:nvPr/>
        </p:nvGrpSpPr>
        <p:grpSpPr>
          <a:xfrm>
            <a:off x="6103036" y="4324533"/>
            <a:ext cx="1439283" cy="408511"/>
            <a:chOff x="2314150" y="4879750"/>
            <a:chExt cx="981575" cy="278600"/>
          </a:xfrm>
        </p:grpSpPr>
        <p:sp>
          <p:nvSpPr>
            <p:cNvPr id="3697" name="Google Shape;3697;p69"/>
            <p:cNvSpPr/>
            <p:nvPr/>
          </p:nvSpPr>
          <p:spPr>
            <a:xfrm>
              <a:off x="2450425" y="5040175"/>
              <a:ext cx="732250" cy="104975"/>
            </a:xfrm>
            <a:custGeom>
              <a:avLst/>
              <a:gdLst/>
              <a:ahLst/>
              <a:cxnLst/>
              <a:rect l="l" t="t" r="r" b="b"/>
              <a:pathLst>
                <a:path w="29290" h="4199" extrusionOk="0">
                  <a:moveTo>
                    <a:pt x="11986" y="0"/>
                  </a:moveTo>
                  <a:cubicBezTo>
                    <a:pt x="5205" y="0"/>
                    <a:pt x="58" y="702"/>
                    <a:pt x="30" y="1710"/>
                  </a:cubicBezTo>
                  <a:cubicBezTo>
                    <a:pt x="1" y="2849"/>
                    <a:pt x="6518" y="3948"/>
                    <a:pt x="14591" y="4161"/>
                  </a:cubicBezTo>
                  <a:cubicBezTo>
                    <a:pt x="15530" y="4186"/>
                    <a:pt x="16449" y="4199"/>
                    <a:pt x="17339" y="4199"/>
                  </a:cubicBezTo>
                  <a:cubicBezTo>
                    <a:pt x="24100" y="4199"/>
                    <a:pt x="29231" y="3497"/>
                    <a:pt x="29257" y="2491"/>
                  </a:cubicBezTo>
                  <a:cubicBezTo>
                    <a:pt x="29289" y="1352"/>
                    <a:pt x="22771" y="253"/>
                    <a:pt x="14699" y="37"/>
                  </a:cubicBezTo>
                  <a:cubicBezTo>
                    <a:pt x="13772" y="12"/>
                    <a:pt x="12865" y="0"/>
                    <a:pt x="11986" y="0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69"/>
            <p:cNvSpPr/>
            <p:nvPr/>
          </p:nvSpPr>
          <p:spPr>
            <a:xfrm>
              <a:off x="2422600" y="5004350"/>
              <a:ext cx="449100" cy="119975"/>
            </a:xfrm>
            <a:custGeom>
              <a:avLst/>
              <a:gdLst/>
              <a:ahLst/>
              <a:cxnLst/>
              <a:rect l="l" t="t" r="r" b="b"/>
              <a:pathLst>
                <a:path w="17964" h="4799" extrusionOk="0">
                  <a:moveTo>
                    <a:pt x="8980" y="1"/>
                  </a:moveTo>
                  <a:cubicBezTo>
                    <a:pt x="6949" y="1"/>
                    <a:pt x="4916" y="223"/>
                    <a:pt x="3337" y="671"/>
                  </a:cubicBezTo>
                  <a:cubicBezTo>
                    <a:pt x="98" y="1592"/>
                    <a:pt x="0" y="3111"/>
                    <a:pt x="3120" y="4065"/>
                  </a:cubicBezTo>
                  <a:cubicBezTo>
                    <a:pt x="4716" y="4553"/>
                    <a:pt x="6844" y="4798"/>
                    <a:pt x="8975" y="4798"/>
                  </a:cubicBezTo>
                  <a:cubicBezTo>
                    <a:pt x="11010" y="4798"/>
                    <a:pt x="13048" y="4575"/>
                    <a:pt x="14630" y="4127"/>
                  </a:cubicBezTo>
                  <a:cubicBezTo>
                    <a:pt x="17869" y="3208"/>
                    <a:pt x="17963" y="1686"/>
                    <a:pt x="14847" y="736"/>
                  </a:cubicBezTo>
                  <a:cubicBezTo>
                    <a:pt x="13248" y="247"/>
                    <a:pt x="11115" y="1"/>
                    <a:pt x="8980" y="1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3500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9"/>
            <p:cNvSpPr/>
            <p:nvPr/>
          </p:nvSpPr>
          <p:spPr>
            <a:xfrm>
              <a:off x="2442650" y="5003525"/>
              <a:ext cx="409075" cy="121625"/>
            </a:xfrm>
            <a:custGeom>
              <a:avLst/>
              <a:gdLst/>
              <a:ahLst/>
              <a:cxnLst/>
              <a:rect l="l" t="t" r="r" b="b"/>
              <a:pathLst>
                <a:path w="16363" h="4865" extrusionOk="0">
                  <a:moveTo>
                    <a:pt x="8176" y="69"/>
                  </a:moveTo>
                  <a:cubicBezTo>
                    <a:pt x="10309" y="69"/>
                    <a:pt x="12440" y="314"/>
                    <a:pt x="14034" y="801"/>
                  </a:cubicBezTo>
                  <a:cubicBezTo>
                    <a:pt x="15495" y="1246"/>
                    <a:pt x="16293" y="1828"/>
                    <a:pt x="16286" y="2439"/>
                  </a:cubicBezTo>
                  <a:cubicBezTo>
                    <a:pt x="16283" y="3068"/>
                    <a:pt x="15382" y="3686"/>
                    <a:pt x="13821" y="4127"/>
                  </a:cubicBezTo>
                  <a:cubicBezTo>
                    <a:pt x="12246" y="4575"/>
                    <a:pt x="10212" y="4798"/>
                    <a:pt x="8181" y="4798"/>
                  </a:cubicBezTo>
                  <a:cubicBezTo>
                    <a:pt x="6049" y="4798"/>
                    <a:pt x="3921" y="4552"/>
                    <a:pt x="2329" y="4066"/>
                  </a:cubicBezTo>
                  <a:cubicBezTo>
                    <a:pt x="868" y="3617"/>
                    <a:pt x="69" y="3035"/>
                    <a:pt x="77" y="2428"/>
                  </a:cubicBezTo>
                  <a:cubicBezTo>
                    <a:pt x="80" y="1795"/>
                    <a:pt x="980" y="1181"/>
                    <a:pt x="2542" y="736"/>
                  </a:cubicBezTo>
                  <a:cubicBezTo>
                    <a:pt x="4115" y="290"/>
                    <a:pt x="6147" y="69"/>
                    <a:pt x="8176" y="69"/>
                  </a:cubicBezTo>
                  <a:close/>
                  <a:moveTo>
                    <a:pt x="8177" y="1"/>
                  </a:moveTo>
                  <a:cubicBezTo>
                    <a:pt x="6141" y="1"/>
                    <a:pt x="4103" y="224"/>
                    <a:pt x="2524" y="671"/>
                  </a:cubicBezTo>
                  <a:cubicBezTo>
                    <a:pt x="908" y="1130"/>
                    <a:pt x="15" y="1756"/>
                    <a:pt x="8" y="2424"/>
                  </a:cubicBezTo>
                  <a:cubicBezTo>
                    <a:pt x="1" y="3068"/>
                    <a:pt x="818" y="3675"/>
                    <a:pt x="2307" y="4131"/>
                  </a:cubicBezTo>
                  <a:cubicBezTo>
                    <a:pt x="3905" y="4619"/>
                    <a:pt x="6045" y="4864"/>
                    <a:pt x="8181" y="4864"/>
                  </a:cubicBezTo>
                  <a:cubicBezTo>
                    <a:pt x="10220" y="4864"/>
                    <a:pt x="12259" y="4640"/>
                    <a:pt x="13839" y="4192"/>
                  </a:cubicBezTo>
                  <a:cubicBezTo>
                    <a:pt x="15455" y="3733"/>
                    <a:pt x="16348" y="3111"/>
                    <a:pt x="16355" y="2439"/>
                  </a:cubicBezTo>
                  <a:cubicBezTo>
                    <a:pt x="16362" y="1795"/>
                    <a:pt x="15545" y="1192"/>
                    <a:pt x="14056" y="736"/>
                  </a:cubicBezTo>
                  <a:cubicBezTo>
                    <a:pt x="12457" y="247"/>
                    <a:pt x="10318" y="1"/>
                    <a:pt x="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9"/>
            <p:cNvSpPr/>
            <p:nvPr/>
          </p:nvSpPr>
          <p:spPr>
            <a:xfrm>
              <a:off x="2345325" y="4924225"/>
              <a:ext cx="603625" cy="177875"/>
            </a:xfrm>
            <a:custGeom>
              <a:avLst/>
              <a:gdLst/>
              <a:ahLst/>
              <a:cxnLst/>
              <a:rect l="l" t="t" r="r" b="b"/>
              <a:pathLst>
                <a:path w="24145" h="7115" extrusionOk="0">
                  <a:moveTo>
                    <a:pt x="24145" y="3558"/>
                  </a:moveTo>
                  <a:cubicBezTo>
                    <a:pt x="24145" y="5524"/>
                    <a:pt x="18740" y="7115"/>
                    <a:pt x="12074" y="7115"/>
                  </a:cubicBezTo>
                  <a:cubicBezTo>
                    <a:pt x="5408" y="7115"/>
                    <a:pt x="0" y="5524"/>
                    <a:pt x="0" y="3558"/>
                  </a:cubicBezTo>
                  <a:cubicBezTo>
                    <a:pt x="0" y="1595"/>
                    <a:pt x="5408" y="0"/>
                    <a:pt x="12074" y="0"/>
                  </a:cubicBezTo>
                  <a:cubicBezTo>
                    <a:pt x="18740" y="0"/>
                    <a:pt x="24145" y="1595"/>
                    <a:pt x="24145" y="3558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3500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9"/>
            <p:cNvSpPr/>
            <p:nvPr/>
          </p:nvSpPr>
          <p:spPr>
            <a:xfrm>
              <a:off x="2411750" y="4943750"/>
              <a:ext cx="470875" cy="138825"/>
            </a:xfrm>
            <a:custGeom>
              <a:avLst/>
              <a:gdLst/>
              <a:ahLst/>
              <a:cxnLst/>
              <a:rect l="l" t="t" r="r" b="b"/>
              <a:pathLst>
                <a:path w="18835" h="5553" extrusionOk="0">
                  <a:moveTo>
                    <a:pt x="9417" y="0"/>
                  </a:moveTo>
                  <a:cubicBezTo>
                    <a:pt x="4215" y="0"/>
                    <a:pt x="0" y="1244"/>
                    <a:pt x="0" y="2777"/>
                  </a:cubicBezTo>
                  <a:cubicBezTo>
                    <a:pt x="0" y="4309"/>
                    <a:pt x="4215" y="5553"/>
                    <a:pt x="9417" y="5553"/>
                  </a:cubicBezTo>
                  <a:cubicBezTo>
                    <a:pt x="14616" y="5553"/>
                    <a:pt x="18834" y="4309"/>
                    <a:pt x="18834" y="2777"/>
                  </a:cubicBezTo>
                  <a:cubicBezTo>
                    <a:pt x="18834" y="1244"/>
                    <a:pt x="14616" y="0"/>
                    <a:pt x="9417" y="0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3500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9"/>
            <p:cNvSpPr/>
            <p:nvPr/>
          </p:nvSpPr>
          <p:spPr>
            <a:xfrm>
              <a:off x="2410750" y="4942950"/>
              <a:ext cx="472875" cy="140450"/>
            </a:xfrm>
            <a:custGeom>
              <a:avLst/>
              <a:gdLst/>
              <a:ahLst/>
              <a:cxnLst/>
              <a:rect l="l" t="t" r="r" b="b"/>
              <a:pathLst>
                <a:path w="18915" h="5618" extrusionOk="0">
                  <a:moveTo>
                    <a:pt x="9457" y="68"/>
                  </a:moveTo>
                  <a:cubicBezTo>
                    <a:pt x="11923" y="68"/>
                    <a:pt x="14388" y="354"/>
                    <a:pt x="16228" y="914"/>
                  </a:cubicBezTo>
                  <a:cubicBezTo>
                    <a:pt x="17920" y="1431"/>
                    <a:pt x="18846" y="2107"/>
                    <a:pt x="18838" y="2816"/>
                  </a:cubicBezTo>
                  <a:cubicBezTo>
                    <a:pt x="18831" y="3546"/>
                    <a:pt x="17786" y="4262"/>
                    <a:pt x="15979" y="4775"/>
                  </a:cubicBezTo>
                  <a:cubicBezTo>
                    <a:pt x="14157" y="5292"/>
                    <a:pt x="11805" y="5549"/>
                    <a:pt x="9457" y="5549"/>
                  </a:cubicBezTo>
                  <a:cubicBezTo>
                    <a:pt x="6991" y="5549"/>
                    <a:pt x="4529" y="5266"/>
                    <a:pt x="2687" y="4703"/>
                  </a:cubicBezTo>
                  <a:cubicBezTo>
                    <a:pt x="995" y="4182"/>
                    <a:pt x="69" y="3510"/>
                    <a:pt x="77" y="2801"/>
                  </a:cubicBezTo>
                  <a:cubicBezTo>
                    <a:pt x="84" y="2071"/>
                    <a:pt x="1125" y="1355"/>
                    <a:pt x="2936" y="842"/>
                  </a:cubicBezTo>
                  <a:cubicBezTo>
                    <a:pt x="4758" y="325"/>
                    <a:pt x="7108" y="68"/>
                    <a:pt x="9457" y="68"/>
                  </a:cubicBezTo>
                  <a:close/>
                  <a:moveTo>
                    <a:pt x="9458" y="1"/>
                  </a:moveTo>
                  <a:cubicBezTo>
                    <a:pt x="7101" y="1"/>
                    <a:pt x="4742" y="258"/>
                    <a:pt x="2914" y="777"/>
                  </a:cubicBezTo>
                  <a:cubicBezTo>
                    <a:pt x="1045" y="1308"/>
                    <a:pt x="15" y="2024"/>
                    <a:pt x="8" y="2798"/>
                  </a:cubicBezTo>
                  <a:cubicBezTo>
                    <a:pt x="1" y="3542"/>
                    <a:pt x="944" y="4240"/>
                    <a:pt x="2665" y="4764"/>
                  </a:cubicBezTo>
                  <a:cubicBezTo>
                    <a:pt x="4512" y="5332"/>
                    <a:pt x="6985" y="5617"/>
                    <a:pt x="9457" y="5617"/>
                  </a:cubicBezTo>
                  <a:cubicBezTo>
                    <a:pt x="11814" y="5617"/>
                    <a:pt x="14171" y="5361"/>
                    <a:pt x="16001" y="4840"/>
                  </a:cubicBezTo>
                  <a:cubicBezTo>
                    <a:pt x="17869" y="4309"/>
                    <a:pt x="18900" y="3589"/>
                    <a:pt x="18907" y="2816"/>
                  </a:cubicBezTo>
                  <a:cubicBezTo>
                    <a:pt x="18914" y="2075"/>
                    <a:pt x="17971" y="1377"/>
                    <a:pt x="16250" y="849"/>
                  </a:cubicBezTo>
                  <a:cubicBezTo>
                    <a:pt x="14402" y="285"/>
                    <a:pt x="11932" y="1"/>
                    <a:pt x="9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9"/>
            <p:cNvSpPr/>
            <p:nvPr/>
          </p:nvSpPr>
          <p:spPr>
            <a:xfrm>
              <a:off x="2422600" y="4947000"/>
              <a:ext cx="449100" cy="132425"/>
            </a:xfrm>
            <a:custGeom>
              <a:avLst/>
              <a:gdLst/>
              <a:ahLst/>
              <a:cxnLst/>
              <a:rect l="l" t="t" r="r" b="b"/>
              <a:pathLst>
                <a:path w="17964" h="5297" extrusionOk="0">
                  <a:moveTo>
                    <a:pt x="3120" y="4313"/>
                  </a:moveTo>
                  <a:cubicBezTo>
                    <a:pt x="6240" y="5267"/>
                    <a:pt x="11391" y="5296"/>
                    <a:pt x="14630" y="4374"/>
                  </a:cubicBezTo>
                  <a:cubicBezTo>
                    <a:pt x="17869" y="3456"/>
                    <a:pt x="17963" y="1934"/>
                    <a:pt x="14847" y="984"/>
                  </a:cubicBezTo>
                  <a:cubicBezTo>
                    <a:pt x="11727" y="29"/>
                    <a:pt x="6576" y="0"/>
                    <a:pt x="3337" y="919"/>
                  </a:cubicBezTo>
                  <a:cubicBezTo>
                    <a:pt x="98" y="1840"/>
                    <a:pt x="0" y="3359"/>
                    <a:pt x="3120" y="4313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3500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9"/>
            <p:cNvSpPr/>
            <p:nvPr/>
          </p:nvSpPr>
          <p:spPr>
            <a:xfrm>
              <a:off x="2363750" y="4964450"/>
              <a:ext cx="64475" cy="50525"/>
            </a:xfrm>
            <a:custGeom>
              <a:avLst/>
              <a:gdLst/>
              <a:ahLst/>
              <a:cxnLst/>
              <a:rect l="l" t="t" r="r" b="b"/>
              <a:pathLst>
                <a:path w="2579" h="2021" extrusionOk="0">
                  <a:moveTo>
                    <a:pt x="2578" y="0"/>
                  </a:moveTo>
                  <a:cubicBezTo>
                    <a:pt x="2126" y="90"/>
                    <a:pt x="1689" y="228"/>
                    <a:pt x="1266" y="405"/>
                  </a:cubicBezTo>
                  <a:cubicBezTo>
                    <a:pt x="955" y="531"/>
                    <a:pt x="666" y="701"/>
                    <a:pt x="402" y="907"/>
                  </a:cubicBezTo>
                  <a:cubicBezTo>
                    <a:pt x="182" y="1085"/>
                    <a:pt x="62" y="1273"/>
                    <a:pt x="30" y="1464"/>
                  </a:cubicBezTo>
                  <a:cubicBezTo>
                    <a:pt x="1" y="1652"/>
                    <a:pt x="113" y="1847"/>
                    <a:pt x="370" y="2021"/>
                  </a:cubicBezTo>
                  <a:cubicBezTo>
                    <a:pt x="507" y="1833"/>
                    <a:pt x="612" y="1663"/>
                    <a:pt x="771" y="1493"/>
                  </a:cubicBezTo>
                  <a:cubicBezTo>
                    <a:pt x="934" y="1319"/>
                    <a:pt x="1111" y="1153"/>
                    <a:pt x="1295" y="998"/>
                  </a:cubicBezTo>
                  <a:cubicBezTo>
                    <a:pt x="1494" y="839"/>
                    <a:pt x="1703" y="672"/>
                    <a:pt x="1924" y="510"/>
                  </a:cubicBezTo>
                  <a:cubicBezTo>
                    <a:pt x="2141" y="343"/>
                    <a:pt x="2365" y="177"/>
                    <a:pt x="25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9"/>
            <p:cNvSpPr/>
            <p:nvPr/>
          </p:nvSpPr>
          <p:spPr>
            <a:xfrm>
              <a:off x="2314150" y="4948075"/>
              <a:ext cx="546050" cy="154050"/>
            </a:xfrm>
            <a:custGeom>
              <a:avLst/>
              <a:gdLst/>
              <a:ahLst/>
              <a:cxnLst/>
              <a:rect l="l" t="t" r="r" b="b"/>
              <a:pathLst>
                <a:path w="21842" h="6162" extrusionOk="0">
                  <a:moveTo>
                    <a:pt x="5097" y="1"/>
                  </a:moveTo>
                  <a:lnTo>
                    <a:pt x="4946" y="40"/>
                  </a:lnTo>
                  <a:cubicBezTo>
                    <a:pt x="145" y="1403"/>
                    <a:pt x="0" y="3659"/>
                    <a:pt x="4627" y="5073"/>
                  </a:cubicBezTo>
                  <a:cubicBezTo>
                    <a:pt x="6996" y="5797"/>
                    <a:pt x="10158" y="6161"/>
                    <a:pt x="13324" y="6161"/>
                  </a:cubicBezTo>
                  <a:cubicBezTo>
                    <a:pt x="16337" y="6161"/>
                    <a:pt x="19355" y="5831"/>
                    <a:pt x="21697" y="5167"/>
                  </a:cubicBezTo>
                  <a:cubicBezTo>
                    <a:pt x="21744" y="5152"/>
                    <a:pt x="21795" y="5138"/>
                    <a:pt x="21842" y="5123"/>
                  </a:cubicBezTo>
                  <a:lnTo>
                    <a:pt x="21842" y="5123"/>
                  </a:lnTo>
                  <a:cubicBezTo>
                    <a:pt x="19523" y="5761"/>
                    <a:pt x="16569" y="6078"/>
                    <a:pt x="13619" y="6078"/>
                  </a:cubicBezTo>
                  <a:cubicBezTo>
                    <a:pt x="10454" y="6078"/>
                    <a:pt x="7293" y="5714"/>
                    <a:pt x="4924" y="4989"/>
                  </a:cubicBezTo>
                  <a:cubicBezTo>
                    <a:pt x="347" y="3587"/>
                    <a:pt x="445" y="1367"/>
                    <a:pt x="5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9"/>
            <p:cNvSpPr/>
            <p:nvPr/>
          </p:nvSpPr>
          <p:spPr>
            <a:xfrm>
              <a:off x="2748200" y="4935975"/>
              <a:ext cx="121225" cy="31925"/>
            </a:xfrm>
            <a:custGeom>
              <a:avLst/>
              <a:gdLst/>
              <a:ahLst/>
              <a:cxnLst/>
              <a:rect l="l" t="t" r="r" b="b"/>
              <a:pathLst>
                <a:path w="4849" h="1277" extrusionOk="0">
                  <a:moveTo>
                    <a:pt x="926" y="0"/>
                  </a:moveTo>
                  <a:lnTo>
                    <a:pt x="926" y="0"/>
                  </a:lnTo>
                  <a:cubicBezTo>
                    <a:pt x="1577" y="344"/>
                    <a:pt x="1" y="344"/>
                    <a:pt x="1" y="344"/>
                  </a:cubicBezTo>
                  <a:cubicBezTo>
                    <a:pt x="1602" y="618"/>
                    <a:pt x="3587" y="1276"/>
                    <a:pt x="3587" y="1276"/>
                  </a:cubicBezTo>
                  <a:cubicBezTo>
                    <a:pt x="3587" y="1276"/>
                    <a:pt x="3377" y="1078"/>
                    <a:pt x="3421" y="857"/>
                  </a:cubicBezTo>
                  <a:cubicBezTo>
                    <a:pt x="3430" y="804"/>
                    <a:pt x="3518" y="784"/>
                    <a:pt x="3646" y="784"/>
                  </a:cubicBezTo>
                  <a:cubicBezTo>
                    <a:pt x="4049" y="784"/>
                    <a:pt x="4849" y="984"/>
                    <a:pt x="4849" y="984"/>
                  </a:cubicBezTo>
                  <a:cubicBezTo>
                    <a:pt x="3453" y="261"/>
                    <a:pt x="927" y="0"/>
                    <a:pt x="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9"/>
            <p:cNvSpPr/>
            <p:nvPr/>
          </p:nvSpPr>
          <p:spPr>
            <a:xfrm>
              <a:off x="2344250" y="4923400"/>
              <a:ext cx="605800" cy="179525"/>
            </a:xfrm>
            <a:custGeom>
              <a:avLst/>
              <a:gdLst/>
              <a:ahLst/>
              <a:cxnLst/>
              <a:rect l="l" t="t" r="r" b="b"/>
              <a:pathLst>
                <a:path w="24232" h="7181" extrusionOk="0">
                  <a:moveTo>
                    <a:pt x="12114" y="70"/>
                  </a:moveTo>
                  <a:cubicBezTo>
                    <a:pt x="15281" y="70"/>
                    <a:pt x="18440" y="435"/>
                    <a:pt x="20801" y="1154"/>
                  </a:cubicBezTo>
                  <a:cubicBezTo>
                    <a:pt x="22973" y="1819"/>
                    <a:pt x="24166" y="2690"/>
                    <a:pt x="24155" y="3601"/>
                  </a:cubicBezTo>
                  <a:cubicBezTo>
                    <a:pt x="24144" y="4545"/>
                    <a:pt x="22807" y="5463"/>
                    <a:pt x="20482" y="6121"/>
                  </a:cubicBezTo>
                  <a:cubicBezTo>
                    <a:pt x="18145" y="6786"/>
                    <a:pt x="15127" y="7116"/>
                    <a:pt x="12114" y="7116"/>
                  </a:cubicBezTo>
                  <a:cubicBezTo>
                    <a:pt x="8952" y="7116"/>
                    <a:pt x="5794" y="6753"/>
                    <a:pt x="3434" y="6031"/>
                  </a:cubicBezTo>
                  <a:cubicBezTo>
                    <a:pt x="1262" y="5365"/>
                    <a:pt x="69" y="4494"/>
                    <a:pt x="80" y="3583"/>
                  </a:cubicBezTo>
                  <a:cubicBezTo>
                    <a:pt x="90" y="2640"/>
                    <a:pt x="1428" y="1722"/>
                    <a:pt x="3752" y="1064"/>
                  </a:cubicBezTo>
                  <a:cubicBezTo>
                    <a:pt x="6088" y="398"/>
                    <a:pt x="9103" y="70"/>
                    <a:pt x="12114" y="70"/>
                  </a:cubicBezTo>
                  <a:close/>
                  <a:moveTo>
                    <a:pt x="12108" y="1"/>
                  </a:moveTo>
                  <a:cubicBezTo>
                    <a:pt x="9091" y="1"/>
                    <a:pt x="6072" y="331"/>
                    <a:pt x="3734" y="995"/>
                  </a:cubicBezTo>
                  <a:cubicBezTo>
                    <a:pt x="1345" y="1675"/>
                    <a:pt x="22" y="2593"/>
                    <a:pt x="11" y="3580"/>
                  </a:cubicBezTo>
                  <a:cubicBezTo>
                    <a:pt x="0" y="4527"/>
                    <a:pt x="1211" y="5420"/>
                    <a:pt x="3413" y="6092"/>
                  </a:cubicBezTo>
                  <a:cubicBezTo>
                    <a:pt x="5780" y="6819"/>
                    <a:pt x="8947" y="7180"/>
                    <a:pt x="12121" y="7180"/>
                  </a:cubicBezTo>
                  <a:cubicBezTo>
                    <a:pt x="15140" y="7180"/>
                    <a:pt x="18162" y="6851"/>
                    <a:pt x="20501" y="6186"/>
                  </a:cubicBezTo>
                  <a:cubicBezTo>
                    <a:pt x="22890" y="5510"/>
                    <a:pt x="24213" y="4592"/>
                    <a:pt x="24224" y="3601"/>
                  </a:cubicBezTo>
                  <a:cubicBezTo>
                    <a:pt x="24231" y="2658"/>
                    <a:pt x="23024" y="1765"/>
                    <a:pt x="20822" y="1093"/>
                  </a:cubicBezTo>
                  <a:cubicBezTo>
                    <a:pt x="18452" y="366"/>
                    <a:pt x="15281" y="1"/>
                    <a:pt x="1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9"/>
            <p:cNvSpPr/>
            <p:nvPr/>
          </p:nvSpPr>
          <p:spPr>
            <a:xfrm>
              <a:off x="2390400" y="4889475"/>
              <a:ext cx="326575" cy="185325"/>
            </a:xfrm>
            <a:custGeom>
              <a:avLst/>
              <a:gdLst/>
              <a:ahLst/>
              <a:cxnLst/>
              <a:rect l="l" t="t" r="r" b="b"/>
              <a:pathLst>
                <a:path w="13063" h="7413" extrusionOk="0">
                  <a:moveTo>
                    <a:pt x="5514" y="1"/>
                  </a:moveTo>
                  <a:cubicBezTo>
                    <a:pt x="3930" y="1"/>
                    <a:pt x="3081" y="841"/>
                    <a:pt x="3081" y="841"/>
                  </a:cubicBezTo>
                  <a:cubicBezTo>
                    <a:pt x="3048" y="840"/>
                    <a:pt x="3016" y="840"/>
                    <a:pt x="2983" y="840"/>
                  </a:cubicBezTo>
                  <a:cubicBezTo>
                    <a:pt x="449" y="840"/>
                    <a:pt x="1" y="2503"/>
                    <a:pt x="540" y="3299"/>
                  </a:cubicBezTo>
                  <a:cubicBezTo>
                    <a:pt x="759" y="3622"/>
                    <a:pt x="991" y="3718"/>
                    <a:pt x="1190" y="3718"/>
                  </a:cubicBezTo>
                  <a:cubicBezTo>
                    <a:pt x="1485" y="3718"/>
                    <a:pt x="1707" y="3505"/>
                    <a:pt x="1708" y="3505"/>
                  </a:cubicBezTo>
                  <a:lnTo>
                    <a:pt x="1708" y="3505"/>
                  </a:lnTo>
                  <a:cubicBezTo>
                    <a:pt x="569" y="4640"/>
                    <a:pt x="2340" y="5631"/>
                    <a:pt x="3074" y="6361"/>
                  </a:cubicBezTo>
                  <a:cubicBezTo>
                    <a:pt x="3679" y="6963"/>
                    <a:pt x="4674" y="7412"/>
                    <a:pt x="5452" y="7412"/>
                  </a:cubicBezTo>
                  <a:cubicBezTo>
                    <a:pt x="5618" y="7412"/>
                    <a:pt x="5775" y="7392"/>
                    <a:pt x="5915" y="7348"/>
                  </a:cubicBezTo>
                  <a:cubicBezTo>
                    <a:pt x="6711" y="7098"/>
                    <a:pt x="12386" y="5562"/>
                    <a:pt x="12665" y="5233"/>
                  </a:cubicBezTo>
                  <a:cubicBezTo>
                    <a:pt x="12943" y="4904"/>
                    <a:pt x="13062" y="4557"/>
                    <a:pt x="12806" y="4362"/>
                  </a:cubicBezTo>
                  <a:cubicBezTo>
                    <a:pt x="12205" y="3910"/>
                    <a:pt x="7864" y="1557"/>
                    <a:pt x="7864" y="1557"/>
                  </a:cubicBezTo>
                  <a:cubicBezTo>
                    <a:pt x="9671" y="928"/>
                    <a:pt x="7911" y="230"/>
                    <a:pt x="6009" y="28"/>
                  </a:cubicBezTo>
                  <a:cubicBezTo>
                    <a:pt x="5837" y="9"/>
                    <a:pt x="5672" y="1"/>
                    <a:pt x="5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69"/>
            <p:cNvSpPr/>
            <p:nvPr/>
          </p:nvSpPr>
          <p:spPr>
            <a:xfrm>
              <a:off x="2396300" y="4888700"/>
              <a:ext cx="319300" cy="186925"/>
            </a:xfrm>
            <a:custGeom>
              <a:avLst/>
              <a:gdLst/>
              <a:ahLst/>
              <a:cxnLst/>
              <a:rect l="l" t="t" r="r" b="b"/>
              <a:pathLst>
                <a:path w="12772" h="7477" extrusionOk="0">
                  <a:moveTo>
                    <a:pt x="5289" y="66"/>
                  </a:moveTo>
                  <a:cubicBezTo>
                    <a:pt x="5443" y="66"/>
                    <a:pt x="5603" y="74"/>
                    <a:pt x="5770" y="91"/>
                  </a:cubicBezTo>
                  <a:cubicBezTo>
                    <a:pt x="7198" y="243"/>
                    <a:pt x="8307" y="637"/>
                    <a:pt x="8347" y="1006"/>
                  </a:cubicBezTo>
                  <a:cubicBezTo>
                    <a:pt x="8369" y="1190"/>
                    <a:pt x="8116" y="1382"/>
                    <a:pt x="7617" y="1555"/>
                  </a:cubicBezTo>
                  <a:cubicBezTo>
                    <a:pt x="7588" y="1566"/>
                    <a:pt x="7584" y="1602"/>
                    <a:pt x="7613" y="1617"/>
                  </a:cubicBezTo>
                  <a:cubicBezTo>
                    <a:pt x="7657" y="1642"/>
                    <a:pt x="11959" y="3974"/>
                    <a:pt x="12551" y="4422"/>
                  </a:cubicBezTo>
                  <a:cubicBezTo>
                    <a:pt x="12620" y="4472"/>
                    <a:pt x="12667" y="4548"/>
                    <a:pt x="12678" y="4635"/>
                  </a:cubicBezTo>
                  <a:cubicBezTo>
                    <a:pt x="12696" y="4798"/>
                    <a:pt x="12598" y="5011"/>
                    <a:pt x="12407" y="5242"/>
                  </a:cubicBezTo>
                  <a:cubicBezTo>
                    <a:pt x="12197" y="5492"/>
                    <a:pt x="8720" y="6475"/>
                    <a:pt x="6854" y="7003"/>
                  </a:cubicBezTo>
                  <a:cubicBezTo>
                    <a:pt x="6294" y="7166"/>
                    <a:pt x="5849" y="7288"/>
                    <a:pt x="5669" y="7346"/>
                  </a:cubicBezTo>
                  <a:cubicBezTo>
                    <a:pt x="5534" y="7388"/>
                    <a:pt x="5383" y="7407"/>
                    <a:pt x="5220" y="7407"/>
                  </a:cubicBezTo>
                  <a:cubicBezTo>
                    <a:pt x="4473" y="7407"/>
                    <a:pt x="3492" y="6992"/>
                    <a:pt x="2860" y="6363"/>
                  </a:cubicBezTo>
                  <a:cubicBezTo>
                    <a:pt x="2719" y="6226"/>
                    <a:pt x="2542" y="6074"/>
                    <a:pt x="2354" y="5918"/>
                  </a:cubicBezTo>
                  <a:cubicBezTo>
                    <a:pt x="1793" y="5448"/>
                    <a:pt x="1161" y="4921"/>
                    <a:pt x="1132" y="4335"/>
                  </a:cubicBezTo>
                  <a:cubicBezTo>
                    <a:pt x="1121" y="4068"/>
                    <a:pt x="1240" y="3811"/>
                    <a:pt x="1493" y="3558"/>
                  </a:cubicBezTo>
                  <a:cubicBezTo>
                    <a:pt x="1515" y="3536"/>
                    <a:pt x="1500" y="3500"/>
                    <a:pt x="1472" y="3500"/>
                  </a:cubicBezTo>
                  <a:cubicBezTo>
                    <a:pt x="1461" y="3500"/>
                    <a:pt x="1453" y="3504"/>
                    <a:pt x="1446" y="3507"/>
                  </a:cubicBezTo>
                  <a:cubicBezTo>
                    <a:pt x="1443" y="3511"/>
                    <a:pt x="1231" y="3713"/>
                    <a:pt x="953" y="3713"/>
                  </a:cubicBezTo>
                  <a:cubicBezTo>
                    <a:pt x="933" y="3713"/>
                    <a:pt x="913" y="3712"/>
                    <a:pt x="893" y="3710"/>
                  </a:cubicBezTo>
                  <a:cubicBezTo>
                    <a:pt x="687" y="3688"/>
                    <a:pt x="499" y="3554"/>
                    <a:pt x="333" y="3308"/>
                  </a:cubicBezTo>
                  <a:cubicBezTo>
                    <a:pt x="80" y="2936"/>
                    <a:pt x="69" y="2408"/>
                    <a:pt x="308" y="1967"/>
                  </a:cubicBezTo>
                  <a:cubicBezTo>
                    <a:pt x="527" y="1567"/>
                    <a:pt x="1131" y="904"/>
                    <a:pt x="2742" y="904"/>
                  </a:cubicBezTo>
                  <a:cubicBezTo>
                    <a:pt x="2776" y="904"/>
                    <a:pt x="2810" y="904"/>
                    <a:pt x="2845" y="904"/>
                  </a:cubicBezTo>
                  <a:cubicBezTo>
                    <a:pt x="2852" y="904"/>
                    <a:pt x="2863" y="901"/>
                    <a:pt x="2867" y="894"/>
                  </a:cubicBezTo>
                  <a:cubicBezTo>
                    <a:pt x="2877" y="887"/>
                    <a:pt x="3731" y="66"/>
                    <a:pt x="5289" y="66"/>
                  </a:cubicBezTo>
                  <a:close/>
                  <a:moveTo>
                    <a:pt x="5290" y="0"/>
                  </a:moveTo>
                  <a:cubicBezTo>
                    <a:pt x="3796" y="0"/>
                    <a:pt x="2936" y="744"/>
                    <a:pt x="2831" y="839"/>
                  </a:cubicBezTo>
                  <a:cubicBezTo>
                    <a:pt x="2797" y="839"/>
                    <a:pt x="2763" y="838"/>
                    <a:pt x="2729" y="838"/>
                  </a:cubicBezTo>
                  <a:cubicBezTo>
                    <a:pt x="1092" y="838"/>
                    <a:pt x="473" y="1524"/>
                    <a:pt x="250" y="1938"/>
                  </a:cubicBezTo>
                  <a:cubicBezTo>
                    <a:pt x="0" y="2397"/>
                    <a:pt x="11" y="2954"/>
                    <a:pt x="275" y="3348"/>
                  </a:cubicBezTo>
                  <a:cubicBezTo>
                    <a:pt x="456" y="3608"/>
                    <a:pt x="662" y="3757"/>
                    <a:pt x="886" y="3778"/>
                  </a:cubicBezTo>
                  <a:cubicBezTo>
                    <a:pt x="909" y="3781"/>
                    <a:pt x="933" y="3782"/>
                    <a:pt x="956" y="3782"/>
                  </a:cubicBezTo>
                  <a:cubicBezTo>
                    <a:pt x="1069" y="3782"/>
                    <a:pt x="1178" y="3753"/>
                    <a:pt x="1280" y="3702"/>
                  </a:cubicBezTo>
                  <a:lnTo>
                    <a:pt x="1280" y="3702"/>
                  </a:lnTo>
                  <a:cubicBezTo>
                    <a:pt x="1128" y="3908"/>
                    <a:pt x="1056" y="4122"/>
                    <a:pt x="1067" y="4339"/>
                  </a:cubicBezTo>
                  <a:cubicBezTo>
                    <a:pt x="1096" y="4953"/>
                    <a:pt x="1739" y="5492"/>
                    <a:pt x="2310" y="5969"/>
                  </a:cubicBezTo>
                  <a:cubicBezTo>
                    <a:pt x="2498" y="6128"/>
                    <a:pt x="2675" y="6276"/>
                    <a:pt x="2813" y="6414"/>
                  </a:cubicBezTo>
                  <a:cubicBezTo>
                    <a:pt x="3391" y="6988"/>
                    <a:pt x="4400" y="7476"/>
                    <a:pt x="5213" y="7476"/>
                  </a:cubicBezTo>
                  <a:cubicBezTo>
                    <a:pt x="5372" y="7476"/>
                    <a:pt x="5535" y="7455"/>
                    <a:pt x="5690" y="7408"/>
                  </a:cubicBezTo>
                  <a:cubicBezTo>
                    <a:pt x="5871" y="7354"/>
                    <a:pt x="6312" y="7227"/>
                    <a:pt x="6872" y="7068"/>
                  </a:cubicBezTo>
                  <a:cubicBezTo>
                    <a:pt x="9468" y="6334"/>
                    <a:pt x="12255" y="5528"/>
                    <a:pt x="12457" y="5286"/>
                  </a:cubicBezTo>
                  <a:cubicBezTo>
                    <a:pt x="12602" y="5116"/>
                    <a:pt x="12772" y="4859"/>
                    <a:pt x="12743" y="4628"/>
                  </a:cubicBezTo>
                  <a:cubicBezTo>
                    <a:pt x="12732" y="4523"/>
                    <a:pt x="12678" y="4429"/>
                    <a:pt x="12591" y="4368"/>
                  </a:cubicBezTo>
                  <a:cubicBezTo>
                    <a:pt x="12027" y="3945"/>
                    <a:pt x="8279" y="1902"/>
                    <a:pt x="7711" y="1595"/>
                  </a:cubicBezTo>
                  <a:cubicBezTo>
                    <a:pt x="8203" y="1411"/>
                    <a:pt x="8441" y="1212"/>
                    <a:pt x="8416" y="998"/>
                  </a:cubicBezTo>
                  <a:cubicBezTo>
                    <a:pt x="8362" y="518"/>
                    <a:pt x="7010" y="156"/>
                    <a:pt x="5777" y="26"/>
                  </a:cubicBezTo>
                  <a:cubicBezTo>
                    <a:pt x="5608" y="8"/>
                    <a:pt x="5445" y="0"/>
                    <a:pt x="5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69"/>
            <p:cNvSpPr/>
            <p:nvPr/>
          </p:nvSpPr>
          <p:spPr>
            <a:xfrm>
              <a:off x="2390400" y="4889475"/>
              <a:ext cx="326575" cy="185325"/>
            </a:xfrm>
            <a:custGeom>
              <a:avLst/>
              <a:gdLst/>
              <a:ahLst/>
              <a:cxnLst/>
              <a:rect l="l" t="t" r="r" b="b"/>
              <a:pathLst>
                <a:path w="13063" h="7413" extrusionOk="0">
                  <a:moveTo>
                    <a:pt x="5514" y="1"/>
                  </a:moveTo>
                  <a:cubicBezTo>
                    <a:pt x="3930" y="1"/>
                    <a:pt x="3081" y="841"/>
                    <a:pt x="3081" y="841"/>
                  </a:cubicBezTo>
                  <a:cubicBezTo>
                    <a:pt x="3048" y="840"/>
                    <a:pt x="3016" y="840"/>
                    <a:pt x="2983" y="840"/>
                  </a:cubicBezTo>
                  <a:cubicBezTo>
                    <a:pt x="449" y="840"/>
                    <a:pt x="1" y="2503"/>
                    <a:pt x="540" y="3299"/>
                  </a:cubicBezTo>
                  <a:cubicBezTo>
                    <a:pt x="759" y="3622"/>
                    <a:pt x="991" y="3718"/>
                    <a:pt x="1190" y="3718"/>
                  </a:cubicBezTo>
                  <a:cubicBezTo>
                    <a:pt x="1485" y="3718"/>
                    <a:pt x="1707" y="3505"/>
                    <a:pt x="1708" y="3505"/>
                  </a:cubicBezTo>
                  <a:lnTo>
                    <a:pt x="1708" y="3505"/>
                  </a:lnTo>
                  <a:cubicBezTo>
                    <a:pt x="569" y="4640"/>
                    <a:pt x="2340" y="5631"/>
                    <a:pt x="3074" y="6361"/>
                  </a:cubicBezTo>
                  <a:cubicBezTo>
                    <a:pt x="3679" y="6963"/>
                    <a:pt x="4674" y="7412"/>
                    <a:pt x="5452" y="7412"/>
                  </a:cubicBezTo>
                  <a:cubicBezTo>
                    <a:pt x="5618" y="7412"/>
                    <a:pt x="5775" y="7392"/>
                    <a:pt x="5915" y="7348"/>
                  </a:cubicBezTo>
                  <a:cubicBezTo>
                    <a:pt x="6711" y="7098"/>
                    <a:pt x="12386" y="5562"/>
                    <a:pt x="12665" y="5233"/>
                  </a:cubicBezTo>
                  <a:cubicBezTo>
                    <a:pt x="12943" y="4904"/>
                    <a:pt x="13062" y="4557"/>
                    <a:pt x="12806" y="4362"/>
                  </a:cubicBezTo>
                  <a:cubicBezTo>
                    <a:pt x="12205" y="3910"/>
                    <a:pt x="7864" y="1557"/>
                    <a:pt x="7864" y="1557"/>
                  </a:cubicBezTo>
                  <a:cubicBezTo>
                    <a:pt x="9671" y="928"/>
                    <a:pt x="7911" y="230"/>
                    <a:pt x="6009" y="28"/>
                  </a:cubicBezTo>
                  <a:cubicBezTo>
                    <a:pt x="5837" y="9"/>
                    <a:pt x="5672" y="1"/>
                    <a:pt x="5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9"/>
            <p:cNvSpPr/>
            <p:nvPr/>
          </p:nvSpPr>
          <p:spPr>
            <a:xfrm>
              <a:off x="2392375" y="4884150"/>
              <a:ext cx="326750" cy="172150"/>
            </a:xfrm>
            <a:custGeom>
              <a:avLst/>
              <a:gdLst/>
              <a:ahLst/>
              <a:cxnLst/>
              <a:rect l="l" t="t" r="r" b="b"/>
              <a:pathLst>
                <a:path w="13070" h="6886" extrusionOk="0">
                  <a:moveTo>
                    <a:pt x="5757" y="1"/>
                  </a:moveTo>
                  <a:cubicBezTo>
                    <a:pt x="4173" y="1"/>
                    <a:pt x="3324" y="841"/>
                    <a:pt x="3324" y="841"/>
                  </a:cubicBezTo>
                  <a:cubicBezTo>
                    <a:pt x="3279" y="840"/>
                    <a:pt x="3234" y="839"/>
                    <a:pt x="3191" y="839"/>
                  </a:cubicBezTo>
                  <a:cubicBezTo>
                    <a:pt x="679" y="839"/>
                    <a:pt x="0" y="2145"/>
                    <a:pt x="537" y="2934"/>
                  </a:cubicBezTo>
                  <a:cubicBezTo>
                    <a:pt x="865" y="3418"/>
                    <a:pt x="1444" y="3515"/>
                    <a:pt x="1853" y="3515"/>
                  </a:cubicBezTo>
                  <a:cubicBezTo>
                    <a:pt x="2125" y="3515"/>
                    <a:pt x="2323" y="3472"/>
                    <a:pt x="2323" y="3472"/>
                  </a:cubicBezTo>
                  <a:lnTo>
                    <a:pt x="2323" y="3472"/>
                  </a:lnTo>
                  <a:cubicBezTo>
                    <a:pt x="981" y="4022"/>
                    <a:pt x="2290" y="4998"/>
                    <a:pt x="3024" y="5728"/>
                  </a:cubicBezTo>
                  <a:cubicBezTo>
                    <a:pt x="3646" y="6344"/>
                    <a:pt x="4807" y="6885"/>
                    <a:pt x="5633" y="6885"/>
                  </a:cubicBezTo>
                  <a:cubicBezTo>
                    <a:pt x="5781" y="6885"/>
                    <a:pt x="5918" y="6868"/>
                    <a:pt x="6039" y="6831"/>
                  </a:cubicBezTo>
                  <a:cubicBezTo>
                    <a:pt x="6834" y="6581"/>
                    <a:pt x="12513" y="5048"/>
                    <a:pt x="12792" y="4719"/>
                  </a:cubicBezTo>
                  <a:cubicBezTo>
                    <a:pt x="13070" y="4391"/>
                    <a:pt x="10438" y="2572"/>
                    <a:pt x="9910" y="2037"/>
                  </a:cubicBezTo>
                  <a:cubicBezTo>
                    <a:pt x="9386" y="1502"/>
                    <a:pt x="8642" y="1480"/>
                    <a:pt x="8642" y="1480"/>
                  </a:cubicBezTo>
                  <a:cubicBezTo>
                    <a:pt x="9838" y="1101"/>
                    <a:pt x="8154" y="226"/>
                    <a:pt x="6252" y="27"/>
                  </a:cubicBezTo>
                  <a:cubicBezTo>
                    <a:pt x="6080" y="9"/>
                    <a:pt x="5915" y="1"/>
                    <a:pt x="5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9"/>
            <p:cNvSpPr/>
            <p:nvPr/>
          </p:nvSpPr>
          <p:spPr>
            <a:xfrm>
              <a:off x="2392125" y="4879750"/>
              <a:ext cx="327000" cy="181325"/>
            </a:xfrm>
            <a:custGeom>
              <a:avLst/>
              <a:gdLst/>
              <a:ahLst/>
              <a:cxnLst/>
              <a:rect l="l" t="t" r="r" b="b"/>
              <a:pathLst>
                <a:path w="13080" h="7253" extrusionOk="0">
                  <a:moveTo>
                    <a:pt x="2333" y="3648"/>
                  </a:moveTo>
                  <a:cubicBezTo>
                    <a:pt x="2333" y="3648"/>
                    <a:pt x="1093" y="3916"/>
                    <a:pt x="547" y="3110"/>
                  </a:cubicBezTo>
                  <a:cubicBezTo>
                    <a:pt x="1" y="2307"/>
                    <a:pt x="713" y="970"/>
                    <a:pt x="3334" y="1017"/>
                  </a:cubicBezTo>
                  <a:cubicBezTo>
                    <a:pt x="3334" y="1017"/>
                    <a:pt x="4361" y="1"/>
                    <a:pt x="6262" y="203"/>
                  </a:cubicBezTo>
                  <a:cubicBezTo>
                    <a:pt x="8164" y="402"/>
                    <a:pt x="9848" y="1277"/>
                    <a:pt x="8652" y="1656"/>
                  </a:cubicBezTo>
                  <a:cubicBezTo>
                    <a:pt x="8652" y="1656"/>
                    <a:pt x="9396" y="1678"/>
                    <a:pt x="9920" y="2213"/>
                  </a:cubicBezTo>
                  <a:cubicBezTo>
                    <a:pt x="10448" y="2748"/>
                    <a:pt x="13080" y="4567"/>
                    <a:pt x="12802" y="4895"/>
                  </a:cubicBezTo>
                  <a:cubicBezTo>
                    <a:pt x="12523" y="5224"/>
                    <a:pt x="6844" y="6757"/>
                    <a:pt x="6049" y="7007"/>
                  </a:cubicBezTo>
                  <a:cubicBezTo>
                    <a:pt x="5250" y="7252"/>
                    <a:pt x="3768" y="6631"/>
                    <a:pt x="3034" y="5904"/>
                  </a:cubicBezTo>
                  <a:cubicBezTo>
                    <a:pt x="2300" y="5174"/>
                    <a:pt x="991" y="4198"/>
                    <a:pt x="2333" y="36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9"/>
            <p:cNvSpPr/>
            <p:nvPr/>
          </p:nvSpPr>
          <p:spPr>
            <a:xfrm>
              <a:off x="2399175" y="4883275"/>
              <a:ext cx="314450" cy="173900"/>
            </a:xfrm>
            <a:custGeom>
              <a:avLst/>
              <a:gdLst/>
              <a:ahLst/>
              <a:cxnLst/>
              <a:rect l="l" t="t" r="r" b="b"/>
              <a:pathLst>
                <a:path w="12578" h="6956" extrusionOk="0">
                  <a:moveTo>
                    <a:pt x="5488" y="68"/>
                  </a:moveTo>
                  <a:cubicBezTo>
                    <a:pt x="5644" y="68"/>
                    <a:pt x="5807" y="77"/>
                    <a:pt x="5976" y="95"/>
                  </a:cubicBezTo>
                  <a:cubicBezTo>
                    <a:pt x="7488" y="254"/>
                    <a:pt x="8699" y="800"/>
                    <a:pt x="8738" y="1165"/>
                  </a:cubicBezTo>
                  <a:cubicBezTo>
                    <a:pt x="8753" y="1324"/>
                    <a:pt x="8543" y="1425"/>
                    <a:pt x="8362" y="1483"/>
                  </a:cubicBezTo>
                  <a:cubicBezTo>
                    <a:pt x="8326" y="1494"/>
                    <a:pt x="8333" y="1548"/>
                    <a:pt x="8373" y="1548"/>
                  </a:cubicBezTo>
                  <a:cubicBezTo>
                    <a:pt x="8380" y="1548"/>
                    <a:pt x="9107" y="1573"/>
                    <a:pt x="9617" y="2094"/>
                  </a:cubicBezTo>
                  <a:cubicBezTo>
                    <a:pt x="9787" y="2264"/>
                    <a:pt x="10163" y="2564"/>
                    <a:pt x="10600" y="2907"/>
                  </a:cubicBezTo>
                  <a:cubicBezTo>
                    <a:pt x="11392" y="3533"/>
                    <a:pt x="12476" y="4386"/>
                    <a:pt x="12509" y="4682"/>
                  </a:cubicBezTo>
                  <a:cubicBezTo>
                    <a:pt x="12509" y="4700"/>
                    <a:pt x="12505" y="4715"/>
                    <a:pt x="12494" y="4729"/>
                  </a:cubicBezTo>
                  <a:cubicBezTo>
                    <a:pt x="12288" y="4979"/>
                    <a:pt x="8811" y="5965"/>
                    <a:pt x="6942" y="6493"/>
                  </a:cubicBezTo>
                  <a:cubicBezTo>
                    <a:pt x="6381" y="6652"/>
                    <a:pt x="5937" y="6775"/>
                    <a:pt x="5756" y="6833"/>
                  </a:cubicBezTo>
                  <a:cubicBezTo>
                    <a:pt x="5638" y="6870"/>
                    <a:pt x="5505" y="6887"/>
                    <a:pt x="5362" y="6887"/>
                  </a:cubicBezTo>
                  <a:cubicBezTo>
                    <a:pt x="4539" y="6887"/>
                    <a:pt x="3371" y="6332"/>
                    <a:pt x="2774" y="5738"/>
                  </a:cubicBezTo>
                  <a:cubicBezTo>
                    <a:pt x="2683" y="5647"/>
                    <a:pt x="2586" y="5553"/>
                    <a:pt x="2481" y="5452"/>
                  </a:cubicBezTo>
                  <a:cubicBezTo>
                    <a:pt x="1989" y="4989"/>
                    <a:pt x="1436" y="4469"/>
                    <a:pt x="1512" y="4046"/>
                  </a:cubicBezTo>
                  <a:cubicBezTo>
                    <a:pt x="1552" y="3840"/>
                    <a:pt x="1732" y="3674"/>
                    <a:pt x="2065" y="3540"/>
                  </a:cubicBezTo>
                  <a:cubicBezTo>
                    <a:pt x="2080" y="3533"/>
                    <a:pt x="2090" y="3515"/>
                    <a:pt x="2083" y="3496"/>
                  </a:cubicBezTo>
                  <a:cubicBezTo>
                    <a:pt x="2080" y="3482"/>
                    <a:pt x="2065" y="3475"/>
                    <a:pt x="2051" y="3475"/>
                  </a:cubicBezTo>
                  <a:lnTo>
                    <a:pt x="2047" y="3471"/>
                  </a:lnTo>
                  <a:cubicBezTo>
                    <a:pt x="2041" y="3473"/>
                    <a:pt x="1850" y="3512"/>
                    <a:pt x="1588" y="3512"/>
                  </a:cubicBezTo>
                  <a:cubicBezTo>
                    <a:pt x="1185" y="3512"/>
                    <a:pt x="614" y="3418"/>
                    <a:pt x="294" y="2947"/>
                  </a:cubicBezTo>
                  <a:cubicBezTo>
                    <a:pt x="88" y="2643"/>
                    <a:pt x="77" y="2275"/>
                    <a:pt x="258" y="1938"/>
                  </a:cubicBezTo>
                  <a:cubicBezTo>
                    <a:pt x="427" y="1624"/>
                    <a:pt x="1024" y="903"/>
                    <a:pt x="2913" y="903"/>
                  </a:cubicBezTo>
                  <a:cubicBezTo>
                    <a:pt x="2959" y="903"/>
                    <a:pt x="3005" y="904"/>
                    <a:pt x="3052" y="905"/>
                  </a:cubicBezTo>
                  <a:cubicBezTo>
                    <a:pt x="3063" y="905"/>
                    <a:pt x="3070" y="901"/>
                    <a:pt x="3077" y="897"/>
                  </a:cubicBezTo>
                  <a:cubicBezTo>
                    <a:pt x="3084" y="887"/>
                    <a:pt x="3935" y="68"/>
                    <a:pt x="5488" y="68"/>
                  </a:cubicBezTo>
                  <a:close/>
                  <a:moveTo>
                    <a:pt x="5496" y="0"/>
                  </a:moveTo>
                  <a:cubicBezTo>
                    <a:pt x="4003" y="0"/>
                    <a:pt x="3142" y="745"/>
                    <a:pt x="3037" y="839"/>
                  </a:cubicBezTo>
                  <a:cubicBezTo>
                    <a:pt x="2996" y="839"/>
                    <a:pt x="2955" y="838"/>
                    <a:pt x="2914" y="838"/>
                  </a:cubicBezTo>
                  <a:cubicBezTo>
                    <a:pt x="987" y="838"/>
                    <a:pt x="373" y="1584"/>
                    <a:pt x="196" y="1909"/>
                  </a:cubicBezTo>
                  <a:cubicBezTo>
                    <a:pt x="1" y="2267"/>
                    <a:pt x="15" y="2661"/>
                    <a:pt x="236" y="2990"/>
                  </a:cubicBezTo>
                  <a:cubicBezTo>
                    <a:pt x="572" y="3482"/>
                    <a:pt x="1169" y="3581"/>
                    <a:pt x="1588" y="3581"/>
                  </a:cubicBezTo>
                  <a:cubicBezTo>
                    <a:pt x="1683" y="3581"/>
                    <a:pt x="1769" y="3575"/>
                    <a:pt x="1841" y="3569"/>
                  </a:cubicBezTo>
                  <a:lnTo>
                    <a:pt x="1841" y="3569"/>
                  </a:lnTo>
                  <a:cubicBezTo>
                    <a:pt x="1610" y="3699"/>
                    <a:pt x="1479" y="3851"/>
                    <a:pt x="1447" y="4031"/>
                  </a:cubicBezTo>
                  <a:cubicBezTo>
                    <a:pt x="1360" y="4491"/>
                    <a:pt x="1931" y="5029"/>
                    <a:pt x="2434" y="5503"/>
                  </a:cubicBezTo>
                  <a:cubicBezTo>
                    <a:pt x="2539" y="5600"/>
                    <a:pt x="2636" y="5694"/>
                    <a:pt x="2727" y="5785"/>
                  </a:cubicBezTo>
                  <a:cubicBezTo>
                    <a:pt x="3345" y="6399"/>
                    <a:pt x="4509" y="6956"/>
                    <a:pt x="5351" y="6956"/>
                  </a:cubicBezTo>
                  <a:cubicBezTo>
                    <a:pt x="5496" y="6956"/>
                    <a:pt x="5637" y="6938"/>
                    <a:pt x="5774" y="6898"/>
                  </a:cubicBezTo>
                  <a:cubicBezTo>
                    <a:pt x="5958" y="6840"/>
                    <a:pt x="6399" y="6714"/>
                    <a:pt x="6960" y="6558"/>
                  </a:cubicBezTo>
                  <a:cubicBezTo>
                    <a:pt x="9555" y="5821"/>
                    <a:pt x="12342" y="5018"/>
                    <a:pt x="12545" y="4776"/>
                  </a:cubicBezTo>
                  <a:cubicBezTo>
                    <a:pt x="12567" y="4747"/>
                    <a:pt x="12577" y="4711"/>
                    <a:pt x="12574" y="4675"/>
                  </a:cubicBezTo>
                  <a:cubicBezTo>
                    <a:pt x="12538" y="4350"/>
                    <a:pt x="11529" y="3554"/>
                    <a:pt x="10640" y="2853"/>
                  </a:cubicBezTo>
                  <a:cubicBezTo>
                    <a:pt x="10206" y="2510"/>
                    <a:pt x="9830" y="2217"/>
                    <a:pt x="9664" y="2047"/>
                  </a:cubicBezTo>
                  <a:cubicBezTo>
                    <a:pt x="9270" y="1646"/>
                    <a:pt x="8767" y="1530"/>
                    <a:pt x="8521" y="1494"/>
                  </a:cubicBezTo>
                  <a:cubicBezTo>
                    <a:pt x="8720" y="1407"/>
                    <a:pt x="8814" y="1295"/>
                    <a:pt x="8803" y="1161"/>
                  </a:cubicBezTo>
                  <a:cubicBezTo>
                    <a:pt x="8756" y="720"/>
                    <a:pt x="7412" y="178"/>
                    <a:pt x="5984" y="26"/>
                  </a:cubicBezTo>
                  <a:cubicBezTo>
                    <a:pt x="5814" y="8"/>
                    <a:pt x="5652" y="0"/>
                    <a:pt x="5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9"/>
            <p:cNvSpPr/>
            <p:nvPr/>
          </p:nvSpPr>
          <p:spPr>
            <a:xfrm>
              <a:off x="2523725" y="5005600"/>
              <a:ext cx="31925" cy="12100"/>
            </a:xfrm>
            <a:custGeom>
              <a:avLst/>
              <a:gdLst/>
              <a:ahLst/>
              <a:cxnLst/>
              <a:rect l="l" t="t" r="r" b="b"/>
              <a:pathLst>
                <a:path w="1277" h="484" extrusionOk="0">
                  <a:moveTo>
                    <a:pt x="795" y="0"/>
                  </a:moveTo>
                  <a:cubicBezTo>
                    <a:pt x="680" y="0"/>
                    <a:pt x="554" y="17"/>
                    <a:pt x="434" y="49"/>
                  </a:cubicBezTo>
                  <a:cubicBezTo>
                    <a:pt x="145" y="129"/>
                    <a:pt x="0" y="284"/>
                    <a:pt x="112" y="389"/>
                  </a:cubicBezTo>
                  <a:cubicBezTo>
                    <a:pt x="180" y="451"/>
                    <a:pt x="320" y="484"/>
                    <a:pt x="482" y="484"/>
                  </a:cubicBezTo>
                  <a:cubicBezTo>
                    <a:pt x="597" y="484"/>
                    <a:pt x="723" y="467"/>
                    <a:pt x="843" y="433"/>
                  </a:cubicBezTo>
                  <a:cubicBezTo>
                    <a:pt x="1135" y="353"/>
                    <a:pt x="1276" y="201"/>
                    <a:pt x="1164" y="96"/>
                  </a:cubicBezTo>
                  <a:cubicBezTo>
                    <a:pt x="1099" y="33"/>
                    <a:pt x="958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69"/>
            <p:cNvSpPr/>
            <p:nvPr/>
          </p:nvSpPr>
          <p:spPr>
            <a:xfrm>
              <a:off x="2535825" y="4990400"/>
              <a:ext cx="15750" cy="6025"/>
            </a:xfrm>
            <a:custGeom>
              <a:avLst/>
              <a:gdLst/>
              <a:ahLst/>
              <a:cxnLst/>
              <a:rect l="l" t="t" r="r" b="b"/>
              <a:pathLst>
                <a:path w="630" h="241" extrusionOk="0">
                  <a:moveTo>
                    <a:pt x="389" y="1"/>
                  </a:moveTo>
                  <a:cubicBezTo>
                    <a:pt x="333" y="1"/>
                    <a:pt x="273" y="9"/>
                    <a:pt x="214" y="25"/>
                  </a:cubicBezTo>
                  <a:cubicBezTo>
                    <a:pt x="73" y="65"/>
                    <a:pt x="1" y="141"/>
                    <a:pt x="59" y="195"/>
                  </a:cubicBezTo>
                  <a:cubicBezTo>
                    <a:pt x="91" y="225"/>
                    <a:pt x="159" y="241"/>
                    <a:pt x="239" y="241"/>
                  </a:cubicBezTo>
                  <a:cubicBezTo>
                    <a:pt x="295" y="241"/>
                    <a:pt x="357" y="233"/>
                    <a:pt x="416" y="216"/>
                  </a:cubicBezTo>
                  <a:cubicBezTo>
                    <a:pt x="557" y="177"/>
                    <a:pt x="630" y="101"/>
                    <a:pt x="576" y="50"/>
                  </a:cubicBezTo>
                  <a:cubicBezTo>
                    <a:pt x="541" y="18"/>
                    <a:pt x="471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69"/>
            <p:cNvSpPr/>
            <p:nvPr/>
          </p:nvSpPr>
          <p:spPr>
            <a:xfrm>
              <a:off x="2544600" y="4907375"/>
              <a:ext cx="21800" cy="8225"/>
            </a:xfrm>
            <a:custGeom>
              <a:avLst/>
              <a:gdLst/>
              <a:ahLst/>
              <a:cxnLst/>
              <a:rect l="l" t="t" r="r" b="b"/>
              <a:pathLst>
                <a:path w="872" h="329" extrusionOk="0">
                  <a:moveTo>
                    <a:pt x="546" y="0"/>
                  </a:moveTo>
                  <a:cubicBezTo>
                    <a:pt x="467" y="0"/>
                    <a:pt x="379" y="12"/>
                    <a:pt x="297" y="35"/>
                  </a:cubicBezTo>
                  <a:cubicBezTo>
                    <a:pt x="98" y="89"/>
                    <a:pt x="0" y="190"/>
                    <a:pt x="80" y="262"/>
                  </a:cubicBezTo>
                  <a:cubicBezTo>
                    <a:pt x="124" y="307"/>
                    <a:pt x="219" y="329"/>
                    <a:pt x="329" y="329"/>
                  </a:cubicBezTo>
                  <a:cubicBezTo>
                    <a:pt x="407" y="329"/>
                    <a:pt x="494" y="317"/>
                    <a:pt x="575" y="295"/>
                  </a:cubicBezTo>
                  <a:cubicBezTo>
                    <a:pt x="774" y="241"/>
                    <a:pt x="872" y="136"/>
                    <a:pt x="792" y="63"/>
                  </a:cubicBezTo>
                  <a:cubicBezTo>
                    <a:pt x="748" y="22"/>
                    <a:pt x="655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9"/>
            <p:cNvSpPr/>
            <p:nvPr/>
          </p:nvSpPr>
          <p:spPr>
            <a:xfrm>
              <a:off x="2657025" y="4977350"/>
              <a:ext cx="10700" cy="4100"/>
            </a:xfrm>
            <a:custGeom>
              <a:avLst/>
              <a:gdLst/>
              <a:ahLst/>
              <a:cxnLst/>
              <a:rect l="l" t="t" r="r" b="b"/>
              <a:pathLst>
                <a:path w="428" h="164" extrusionOk="0">
                  <a:moveTo>
                    <a:pt x="262" y="0"/>
                  </a:moveTo>
                  <a:cubicBezTo>
                    <a:pt x="224" y="0"/>
                    <a:pt x="184" y="5"/>
                    <a:pt x="145" y="15"/>
                  </a:cubicBezTo>
                  <a:cubicBezTo>
                    <a:pt x="51" y="44"/>
                    <a:pt x="0" y="95"/>
                    <a:pt x="40" y="131"/>
                  </a:cubicBezTo>
                  <a:cubicBezTo>
                    <a:pt x="61" y="152"/>
                    <a:pt x="108" y="163"/>
                    <a:pt x="162" y="163"/>
                  </a:cubicBezTo>
                  <a:cubicBezTo>
                    <a:pt x="201" y="163"/>
                    <a:pt x="243" y="158"/>
                    <a:pt x="282" y="146"/>
                  </a:cubicBezTo>
                  <a:cubicBezTo>
                    <a:pt x="380" y="120"/>
                    <a:pt x="427" y="66"/>
                    <a:pt x="391" y="34"/>
                  </a:cubicBezTo>
                  <a:cubicBezTo>
                    <a:pt x="367" y="12"/>
                    <a:pt x="318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9"/>
            <p:cNvSpPr/>
            <p:nvPr/>
          </p:nvSpPr>
          <p:spPr>
            <a:xfrm>
              <a:off x="2670300" y="4983375"/>
              <a:ext cx="10700" cy="4050"/>
            </a:xfrm>
            <a:custGeom>
              <a:avLst/>
              <a:gdLst/>
              <a:ahLst/>
              <a:cxnLst/>
              <a:rect l="l" t="t" r="r" b="b"/>
              <a:pathLst>
                <a:path w="428" h="162" extrusionOk="0">
                  <a:moveTo>
                    <a:pt x="271" y="0"/>
                  </a:moveTo>
                  <a:cubicBezTo>
                    <a:pt x="232" y="0"/>
                    <a:pt x="189" y="6"/>
                    <a:pt x="149" y="17"/>
                  </a:cubicBezTo>
                  <a:cubicBezTo>
                    <a:pt x="51" y="42"/>
                    <a:pt x="1" y="96"/>
                    <a:pt x="41" y="129"/>
                  </a:cubicBezTo>
                  <a:cubicBezTo>
                    <a:pt x="62" y="150"/>
                    <a:pt x="112" y="162"/>
                    <a:pt x="168" y="162"/>
                  </a:cubicBezTo>
                  <a:cubicBezTo>
                    <a:pt x="205" y="162"/>
                    <a:pt x="245" y="157"/>
                    <a:pt x="283" y="147"/>
                  </a:cubicBezTo>
                  <a:cubicBezTo>
                    <a:pt x="380" y="118"/>
                    <a:pt x="427" y="67"/>
                    <a:pt x="391" y="31"/>
                  </a:cubicBezTo>
                  <a:cubicBezTo>
                    <a:pt x="368" y="10"/>
                    <a:pt x="323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9"/>
            <p:cNvSpPr/>
            <p:nvPr/>
          </p:nvSpPr>
          <p:spPr>
            <a:xfrm>
              <a:off x="2622850" y="5016150"/>
              <a:ext cx="10800" cy="4075"/>
            </a:xfrm>
            <a:custGeom>
              <a:avLst/>
              <a:gdLst/>
              <a:ahLst/>
              <a:cxnLst/>
              <a:rect l="l" t="t" r="r" b="b"/>
              <a:pathLst>
                <a:path w="432" h="163" extrusionOk="0">
                  <a:moveTo>
                    <a:pt x="268" y="0"/>
                  </a:moveTo>
                  <a:cubicBezTo>
                    <a:pt x="230" y="0"/>
                    <a:pt x="188" y="6"/>
                    <a:pt x="149" y="18"/>
                  </a:cubicBezTo>
                  <a:cubicBezTo>
                    <a:pt x="52" y="43"/>
                    <a:pt x="1" y="94"/>
                    <a:pt x="41" y="130"/>
                  </a:cubicBezTo>
                  <a:cubicBezTo>
                    <a:pt x="62" y="151"/>
                    <a:pt x="109" y="162"/>
                    <a:pt x="163" y="162"/>
                  </a:cubicBezTo>
                  <a:cubicBezTo>
                    <a:pt x="201" y="162"/>
                    <a:pt x="244" y="156"/>
                    <a:pt x="283" y="144"/>
                  </a:cubicBezTo>
                  <a:cubicBezTo>
                    <a:pt x="381" y="119"/>
                    <a:pt x="431" y="68"/>
                    <a:pt x="391" y="32"/>
                  </a:cubicBezTo>
                  <a:cubicBezTo>
                    <a:pt x="368" y="11"/>
                    <a:pt x="322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9"/>
            <p:cNvSpPr/>
            <p:nvPr/>
          </p:nvSpPr>
          <p:spPr>
            <a:xfrm>
              <a:off x="2587700" y="4940575"/>
              <a:ext cx="10700" cy="4050"/>
            </a:xfrm>
            <a:custGeom>
              <a:avLst/>
              <a:gdLst/>
              <a:ahLst/>
              <a:cxnLst/>
              <a:rect l="l" t="t" r="r" b="b"/>
              <a:pathLst>
                <a:path w="428" h="162" extrusionOk="0">
                  <a:moveTo>
                    <a:pt x="262" y="0"/>
                  </a:moveTo>
                  <a:cubicBezTo>
                    <a:pt x="225" y="0"/>
                    <a:pt x="184" y="5"/>
                    <a:pt x="145" y="15"/>
                  </a:cubicBezTo>
                  <a:cubicBezTo>
                    <a:pt x="51" y="44"/>
                    <a:pt x="1" y="95"/>
                    <a:pt x="41" y="131"/>
                  </a:cubicBezTo>
                  <a:cubicBezTo>
                    <a:pt x="61" y="152"/>
                    <a:pt x="106" y="162"/>
                    <a:pt x="158" y="162"/>
                  </a:cubicBezTo>
                  <a:cubicBezTo>
                    <a:pt x="198" y="162"/>
                    <a:pt x="241" y="156"/>
                    <a:pt x="283" y="145"/>
                  </a:cubicBezTo>
                  <a:cubicBezTo>
                    <a:pt x="380" y="120"/>
                    <a:pt x="427" y="66"/>
                    <a:pt x="391" y="33"/>
                  </a:cubicBezTo>
                  <a:cubicBezTo>
                    <a:pt x="367" y="11"/>
                    <a:pt x="318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69"/>
            <p:cNvSpPr/>
            <p:nvPr/>
          </p:nvSpPr>
          <p:spPr>
            <a:xfrm>
              <a:off x="2461175" y="4945075"/>
              <a:ext cx="28675" cy="10875"/>
            </a:xfrm>
            <a:custGeom>
              <a:avLst/>
              <a:gdLst/>
              <a:ahLst/>
              <a:cxnLst/>
              <a:rect l="l" t="t" r="r" b="b"/>
              <a:pathLst>
                <a:path w="1147" h="435" extrusionOk="0">
                  <a:moveTo>
                    <a:pt x="715" y="0"/>
                  </a:moveTo>
                  <a:cubicBezTo>
                    <a:pt x="612" y="0"/>
                    <a:pt x="499" y="15"/>
                    <a:pt x="391" y="45"/>
                  </a:cubicBezTo>
                  <a:cubicBezTo>
                    <a:pt x="131" y="117"/>
                    <a:pt x="1" y="254"/>
                    <a:pt x="102" y="348"/>
                  </a:cubicBezTo>
                  <a:cubicBezTo>
                    <a:pt x="162" y="405"/>
                    <a:pt x="292" y="435"/>
                    <a:pt x="442" y="435"/>
                  </a:cubicBezTo>
                  <a:cubicBezTo>
                    <a:pt x="544" y="435"/>
                    <a:pt x="655" y="421"/>
                    <a:pt x="760" y="392"/>
                  </a:cubicBezTo>
                  <a:cubicBezTo>
                    <a:pt x="1020" y="316"/>
                    <a:pt x="1147" y="182"/>
                    <a:pt x="1046" y="85"/>
                  </a:cubicBezTo>
                  <a:cubicBezTo>
                    <a:pt x="986" y="29"/>
                    <a:pt x="861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69"/>
            <p:cNvSpPr/>
            <p:nvPr/>
          </p:nvSpPr>
          <p:spPr>
            <a:xfrm>
              <a:off x="2464900" y="4964175"/>
              <a:ext cx="14200" cy="5350"/>
            </a:xfrm>
            <a:custGeom>
              <a:avLst/>
              <a:gdLst/>
              <a:ahLst/>
              <a:cxnLst/>
              <a:rect l="l" t="t" r="r" b="b"/>
              <a:pathLst>
                <a:path w="568" h="214" extrusionOk="0">
                  <a:moveTo>
                    <a:pt x="350" y="0"/>
                  </a:moveTo>
                  <a:cubicBezTo>
                    <a:pt x="300" y="0"/>
                    <a:pt x="246" y="7"/>
                    <a:pt x="195" y="22"/>
                  </a:cubicBezTo>
                  <a:cubicBezTo>
                    <a:pt x="65" y="58"/>
                    <a:pt x="0" y="127"/>
                    <a:pt x="51" y="170"/>
                  </a:cubicBezTo>
                  <a:cubicBezTo>
                    <a:pt x="81" y="198"/>
                    <a:pt x="144" y="213"/>
                    <a:pt x="219" y="213"/>
                  </a:cubicBezTo>
                  <a:cubicBezTo>
                    <a:pt x="269" y="213"/>
                    <a:pt x="323" y="206"/>
                    <a:pt x="376" y="192"/>
                  </a:cubicBezTo>
                  <a:cubicBezTo>
                    <a:pt x="502" y="156"/>
                    <a:pt x="568" y="91"/>
                    <a:pt x="517" y="44"/>
                  </a:cubicBezTo>
                  <a:cubicBezTo>
                    <a:pt x="487" y="16"/>
                    <a:pt x="423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9"/>
            <p:cNvSpPr/>
            <p:nvPr/>
          </p:nvSpPr>
          <p:spPr>
            <a:xfrm>
              <a:off x="2524350" y="4950250"/>
              <a:ext cx="330450" cy="140950"/>
            </a:xfrm>
            <a:custGeom>
              <a:avLst/>
              <a:gdLst/>
              <a:ahLst/>
              <a:cxnLst/>
              <a:rect l="l" t="t" r="r" b="b"/>
              <a:pathLst>
                <a:path w="13218" h="5638" extrusionOk="0">
                  <a:moveTo>
                    <a:pt x="2791" y="0"/>
                  </a:moveTo>
                  <a:cubicBezTo>
                    <a:pt x="214" y="474"/>
                    <a:pt x="1" y="1859"/>
                    <a:pt x="695" y="2538"/>
                  </a:cubicBezTo>
                  <a:cubicBezTo>
                    <a:pt x="919" y="2758"/>
                    <a:pt x="1122" y="2832"/>
                    <a:pt x="1293" y="2832"/>
                  </a:cubicBezTo>
                  <a:cubicBezTo>
                    <a:pt x="1653" y="2832"/>
                    <a:pt x="1877" y="2506"/>
                    <a:pt x="1877" y="2506"/>
                  </a:cubicBezTo>
                  <a:lnTo>
                    <a:pt x="1877" y="2506"/>
                  </a:lnTo>
                  <a:cubicBezTo>
                    <a:pt x="988" y="3847"/>
                    <a:pt x="2922" y="4465"/>
                    <a:pt x="3786" y="5033"/>
                  </a:cubicBezTo>
                  <a:cubicBezTo>
                    <a:pt x="4353" y="5408"/>
                    <a:pt x="5145" y="5638"/>
                    <a:pt x="5829" y="5638"/>
                  </a:cubicBezTo>
                  <a:cubicBezTo>
                    <a:pt x="6186" y="5638"/>
                    <a:pt x="6514" y="5575"/>
                    <a:pt x="6764" y="5437"/>
                  </a:cubicBezTo>
                  <a:cubicBezTo>
                    <a:pt x="7495" y="5036"/>
                    <a:pt x="12754" y="2404"/>
                    <a:pt x="12964" y="2025"/>
                  </a:cubicBezTo>
                  <a:cubicBezTo>
                    <a:pt x="13170" y="1645"/>
                    <a:pt x="13217" y="1284"/>
                    <a:pt x="12928" y="1146"/>
                  </a:cubicBezTo>
                  <a:cubicBezTo>
                    <a:pt x="12248" y="821"/>
                    <a:pt x="2791" y="0"/>
                    <a:pt x="2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9"/>
            <p:cNvSpPr/>
            <p:nvPr/>
          </p:nvSpPr>
          <p:spPr>
            <a:xfrm>
              <a:off x="2530500" y="4949425"/>
              <a:ext cx="324200" cy="142650"/>
            </a:xfrm>
            <a:custGeom>
              <a:avLst/>
              <a:gdLst/>
              <a:ahLst/>
              <a:cxnLst/>
              <a:rect l="l" t="t" r="r" b="b"/>
              <a:pathLst>
                <a:path w="12968" h="5706" extrusionOk="0">
                  <a:moveTo>
                    <a:pt x="2545" y="66"/>
                  </a:moveTo>
                  <a:cubicBezTo>
                    <a:pt x="2798" y="88"/>
                    <a:pt x="12009" y="890"/>
                    <a:pt x="12667" y="1208"/>
                  </a:cubicBezTo>
                  <a:cubicBezTo>
                    <a:pt x="12747" y="1241"/>
                    <a:pt x="12805" y="1310"/>
                    <a:pt x="12834" y="1393"/>
                  </a:cubicBezTo>
                  <a:cubicBezTo>
                    <a:pt x="12884" y="1548"/>
                    <a:pt x="12830" y="1780"/>
                    <a:pt x="12689" y="2040"/>
                  </a:cubicBezTo>
                  <a:cubicBezTo>
                    <a:pt x="12534" y="2325"/>
                    <a:pt x="9320" y="3981"/>
                    <a:pt x="7596" y="4870"/>
                  </a:cubicBezTo>
                  <a:cubicBezTo>
                    <a:pt x="7079" y="5138"/>
                    <a:pt x="6670" y="5348"/>
                    <a:pt x="6504" y="5438"/>
                  </a:cubicBezTo>
                  <a:cubicBezTo>
                    <a:pt x="6259" y="5572"/>
                    <a:pt x="5932" y="5636"/>
                    <a:pt x="5571" y="5636"/>
                  </a:cubicBezTo>
                  <a:cubicBezTo>
                    <a:pt x="4912" y="5636"/>
                    <a:pt x="4142" y="5422"/>
                    <a:pt x="3558" y="5037"/>
                  </a:cubicBezTo>
                  <a:cubicBezTo>
                    <a:pt x="3391" y="4925"/>
                    <a:pt x="3185" y="4816"/>
                    <a:pt x="2968" y="4700"/>
                  </a:cubicBezTo>
                  <a:cubicBezTo>
                    <a:pt x="2329" y="4353"/>
                    <a:pt x="1602" y="3959"/>
                    <a:pt x="1461" y="3392"/>
                  </a:cubicBezTo>
                  <a:cubicBezTo>
                    <a:pt x="1396" y="3132"/>
                    <a:pt x="1461" y="2857"/>
                    <a:pt x="1660" y="2557"/>
                  </a:cubicBezTo>
                  <a:cubicBezTo>
                    <a:pt x="1667" y="2542"/>
                    <a:pt x="1663" y="2521"/>
                    <a:pt x="1649" y="2513"/>
                  </a:cubicBezTo>
                  <a:cubicBezTo>
                    <a:pt x="1645" y="2510"/>
                    <a:pt x="1638" y="2506"/>
                    <a:pt x="1631" y="2506"/>
                  </a:cubicBezTo>
                  <a:cubicBezTo>
                    <a:pt x="1620" y="2506"/>
                    <a:pt x="1609" y="2510"/>
                    <a:pt x="1602" y="2521"/>
                  </a:cubicBezTo>
                  <a:cubicBezTo>
                    <a:pt x="1598" y="2521"/>
                    <a:pt x="1407" y="2795"/>
                    <a:pt x="1099" y="2824"/>
                  </a:cubicBezTo>
                  <a:cubicBezTo>
                    <a:pt x="1080" y="2826"/>
                    <a:pt x="1061" y="2827"/>
                    <a:pt x="1041" y="2827"/>
                  </a:cubicBezTo>
                  <a:cubicBezTo>
                    <a:pt x="853" y="2827"/>
                    <a:pt x="660" y="2732"/>
                    <a:pt x="470" y="2542"/>
                  </a:cubicBezTo>
                  <a:cubicBezTo>
                    <a:pt x="178" y="2257"/>
                    <a:pt x="73" y="1866"/>
                    <a:pt x="185" y="1494"/>
                  </a:cubicBezTo>
                  <a:cubicBezTo>
                    <a:pt x="304" y="1100"/>
                    <a:pt x="770" y="395"/>
                    <a:pt x="2545" y="66"/>
                  </a:cubicBezTo>
                  <a:close/>
                  <a:moveTo>
                    <a:pt x="2538" y="1"/>
                  </a:moveTo>
                  <a:cubicBezTo>
                    <a:pt x="723" y="334"/>
                    <a:pt x="246" y="1067"/>
                    <a:pt x="120" y="1476"/>
                  </a:cubicBezTo>
                  <a:cubicBezTo>
                    <a:pt x="0" y="1870"/>
                    <a:pt x="113" y="2289"/>
                    <a:pt x="423" y="2593"/>
                  </a:cubicBezTo>
                  <a:cubicBezTo>
                    <a:pt x="631" y="2797"/>
                    <a:pt x="842" y="2899"/>
                    <a:pt x="1050" y="2899"/>
                  </a:cubicBezTo>
                  <a:cubicBezTo>
                    <a:pt x="1070" y="2899"/>
                    <a:pt x="1090" y="2898"/>
                    <a:pt x="1110" y="2897"/>
                  </a:cubicBezTo>
                  <a:cubicBezTo>
                    <a:pt x="1244" y="2878"/>
                    <a:pt x="1371" y="2828"/>
                    <a:pt x="1479" y="2745"/>
                  </a:cubicBezTo>
                  <a:lnTo>
                    <a:pt x="1479" y="2745"/>
                  </a:lnTo>
                  <a:cubicBezTo>
                    <a:pt x="1371" y="2976"/>
                    <a:pt x="1342" y="3200"/>
                    <a:pt x="1396" y="3410"/>
                  </a:cubicBezTo>
                  <a:cubicBezTo>
                    <a:pt x="1544" y="4006"/>
                    <a:pt x="2285" y="4408"/>
                    <a:pt x="2936" y="4762"/>
                  </a:cubicBezTo>
                  <a:cubicBezTo>
                    <a:pt x="3153" y="4878"/>
                    <a:pt x="3355" y="4986"/>
                    <a:pt x="3518" y="5094"/>
                  </a:cubicBezTo>
                  <a:cubicBezTo>
                    <a:pt x="4067" y="5456"/>
                    <a:pt x="4873" y="5705"/>
                    <a:pt x="5586" y="5705"/>
                  </a:cubicBezTo>
                  <a:cubicBezTo>
                    <a:pt x="5940" y="5705"/>
                    <a:pt x="6272" y="5644"/>
                    <a:pt x="6533" y="5499"/>
                  </a:cubicBezTo>
                  <a:cubicBezTo>
                    <a:pt x="6699" y="5409"/>
                    <a:pt x="7111" y="5199"/>
                    <a:pt x="7628" y="4932"/>
                  </a:cubicBezTo>
                  <a:cubicBezTo>
                    <a:pt x="10025" y="3695"/>
                    <a:pt x="12595" y="2354"/>
                    <a:pt x="12747" y="2076"/>
                  </a:cubicBezTo>
                  <a:cubicBezTo>
                    <a:pt x="12855" y="1877"/>
                    <a:pt x="12967" y="1595"/>
                    <a:pt x="12899" y="1375"/>
                  </a:cubicBezTo>
                  <a:cubicBezTo>
                    <a:pt x="12866" y="1273"/>
                    <a:pt x="12790" y="1190"/>
                    <a:pt x="12696" y="1147"/>
                  </a:cubicBezTo>
                  <a:cubicBezTo>
                    <a:pt x="12020" y="825"/>
                    <a:pt x="2932" y="33"/>
                    <a:pt x="2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9"/>
            <p:cNvSpPr/>
            <p:nvPr/>
          </p:nvSpPr>
          <p:spPr>
            <a:xfrm>
              <a:off x="2524350" y="4940850"/>
              <a:ext cx="330450" cy="150350"/>
            </a:xfrm>
            <a:custGeom>
              <a:avLst/>
              <a:gdLst/>
              <a:ahLst/>
              <a:cxnLst/>
              <a:rect l="l" t="t" r="r" b="b"/>
              <a:pathLst>
                <a:path w="13218" h="6014" extrusionOk="0">
                  <a:moveTo>
                    <a:pt x="2694" y="1"/>
                  </a:moveTo>
                  <a:cubicBezTo>
                    <a:pt x="116" y="478"/>
                    <a:pt x="1" y="2235"/>
                    <a:pt x="695" y="2914"/>
                  </a:cubicBezTo>
                  <a:cubicBezTo>
                    <a:pt x="919" y="3134"/>
                    <a:pt x="1122" y="3208"/>
                    <a:pt x="1293" y="3208"/>
                  </a:cubicBezTo>
                  <a:cubicBezTo>
                    <a:pt x="1653" y="3208"/>
                    <a:pt x="1877" y="2882"/>
                    <a:pt x="1877" y="2882"/>
                  </a:cubicBezTo>
                  <a:lnTo>
                    <a:pt x="1877" y="2882"/>
                  </a:lnTo>
                  <a:cubicBezTo>
                    <a:pt x="988" y="4223"/>
                    <a:pt x="2922" y="4841"/>
                    <a:pt x="3786" y="5409"/>
                  </a:cubicBezTo>
                  <a:cubicBezTo>
                    <a:pt x="4353" y="5784"/>
                    <a:pt x="5145" y="6014"/>
                    <a:pt x="5829" y="6014"/>
                  </a:cubicBezTo>
                  <a:cubicBezTo>
                    <a:pt x="6186" y="6014"/>
                    <a:pt x="6514" y="5951"/>
                    <a:pt x="6764" y="5813"/>
                  </a:cubicBezTo>
                  <a:cubicBezTo>
                    <a:pt x="7495" y="5412"/>
                    <a:pt x="12754" y="2780"/>
                    <a:pt x="12964" y="2401"/>
                  </a:cubicBezTo>
                  <a:cubicBezTo>
                    <a:pt x="13170" y="2021"/>
                    <a:pt x="13217" y="1660"/>
                    <a:pt x="12928" y="1522"/>
                  </a:cubicBezTo>
                  <a:cubicBezTo>
                    <a:pt x="12248" y="1197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9"/>
            <p:cNvSpPr/>
            <p:nvPr/>
          </p:nvSpPr>
          <p:spPr>
            <a:xfrm>
              <a:off x="2523275" y="4900100"/>
              <a:ext cx="330250" cy="171725"/>
            </a:xfrm>
            <a:custGeom>
              <a:avLst/>
              <a:gdLst/>
              <a:ahLst/>
              <a:cxnLst/>
              <a:rect l="l" t="t" r="r" b="b"/>
              <a:pathLst>
                <a:path w="13210" h="6869" extrusionOk="0">
                  <a:moveTo>
                    <a:pt x="5549" y="0"/>
                  </a:moveTo>
                  <a:cubicBezTo>
                    <a:pt x="3767" y="232"/>
                    <a:pt x="3008" y="1356"/>
                    <a:pt x="3008" y="1356"/>
                  </a:cubicBezTo>
                  <a:cubicBezTo>
                    <a:pt x="434" y="1829"/>
                    <a:pt x="0" y="3283"/>
                    <a:pt x="694" y="3962"/>
                  </a:cubicBezTo>
                  <a:cubicBezTo>
                    <a:pt x="972" y="4234"/>
                    <a:pt x="1325" y="4316"/>
                    <a:pt x="1648" y="4316"/>
                  </a:cubicBezTo>
                  <a:cubicBezTo>
                    <a:pt x="2133" y="4316"/>
                    <a:pt x="2552" y="4132"/>
                    <a:pt x="2552" y="4132"/>
                  </a:cubicBezTo>
                  <a:lnTo>
                    <a:pt x="2552" y="4132"/>
                  </a:lnTo>
                  <a:cubicBezTo>
                    <a:pt x="1349" y="4938"/>
                    <a:pt x="2824" y="5636"/>
                    <a:pt x="3688" y="6203"/>
                  </a:cubicBezTo>
                  <a:cubicBezTo>
                    <a:pt x="4280" y="6597"/>
                    <a:pt x="5214" y="6868"/>
                    <a:pt x="5977" y="6868"/>
                  </a:cubicBezTo>
                  <a:cubicBezTo>
                    <a:pt x="6322" y="6868"/>
                    <a:pt x="6633" y="6813"/>
                    <a:pt x="6862" y="6688"/>
                  </a:cubicBezTo>
                  <a:cubicBezTo>
                    <a:pt x="7592" y="6287"/>
                    <a:pt x="12852" y="3655"/>
                    <a:pt x="13061" y="3275"/>
                  </a:cubicBezTo>
                  <a:cubicBezTo>
                    <a:pt x="13209" y="3001"/>
                    <a:pt x="11702" y="2263"/>
                    <a:pt x="10625" y="1717"/>
                  </a:cubicBezTo>
                  <a:cubicBezTo>
                    <a:pt x="10379" y="1959"/>
                    <a:pt x="10317" y="2108"/>
                    <a:pt x="9815" y="2281"/>
                  </a:cubicBezTo>
                  <a:cubicBezTo>
                    <a:pt x="9613" y="2352"/>
                    <a:pt x="9430" y="2382"/>
                    <a:pt x="9264" y="2382"/>
                  </a:cubicBezTo>
                  <a:cubicBezTo>
                    <a:pt x="8289" y="2382"/>
                    <a:pt x="7917" y="1334"/>
                    <a:pt x="7917" y="1334"/>
                  </a:cubicBezTo>
                  <a:cubicBezTo>
                    <a:pt x="7917" y="1334"/>
                    <a:pt x="7203" y="1859"/>
                    <a:pt x="6478" y="1859"/>
                  </a:cubicBezTo>
                  <a:cubicBezTo>
                    <a:pt x="6402" y="1859"/>
                    <a:pt x="6326" y="1853"/>
                    <a:pt x="6251" y="1840"/>
                  </a:cubicBezTo>
                  <a:cubicBezTo>
                    <a:pt x="5369" y="1688"/>
                    <a:pt x="5434" y="658"/>
                    <a:pt x="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69"/>
            <p:cNvSpPr/>
            <p:nvPr/>
          </p:nvSpPr>
          <p:spPr>
            <a:xfrm>
              <a:off x="2523275" y="4900100"/>
              <a:ext cx="330250" cy="177250"/>
            </a:xfrm>
            <a:custGeom>
              <a:avLst/>
              <a:gdLst/>
              <a:ahLst/>
              <a:cxnLst/>
              <a:rect l="l" t="t" r="r" b="b"/>
              <a:pathLst>
                <a:path w="13210" h="7090" extrusionOk="0">
                  <a:moveTo>
                    <a:pt x="10625" y="1717"/>
                  </a:moveTo>
                  <a:cubicBezTo>
                    <a:pt x="10379" y="1959"/>
                    <a:pt x="10317" y="2108"/>
                    <a:pt x="9815" y="2281"/>
                  </a:cubicBezTo>
                  <a:cubicBezTo>
                    <a:pt x="8427" y="2769"/>
                    <a:pt x="7917" y="1334"/>
                    <a:pt x="7917" y="1334"/>
                  </a:cubicBezTo>
                  <a:cubicBezTo>
                    <a:pt x="7917" y="1334"/>
                    <a:pt x="7046" y="1974"/>
                    <a:pt x="6251" y="1840"/>
                  </a:cubicBezTo>
                  <a:cubicBezTo>
                    <a:pt x="5369" y="1688"/>
                    <a:pt x="5434" y="658"/>
                    <a:pt x="5549" y="0"/>
                  </a:cubicBezTo>
                  <a:cubicBezTo>
                    <a:pt x="3767" y="232"/>
                    <a:pt x="3008" y="1356"/>
                    <a:pt x="3008" y="1356"/>
                  </a:cubicBezTo>
                  <a:cubicBezTo>
                    <a:pt x="434" y="1829"/>
                    <a:pt x="0" y="3283"/>
                    <a:pt x="694" y="3962"/>
                  </a:cubicBezTo>
                  <a:cubicBezTo>
                    <a:pt x="1388" y="4642"/>
                    <a:pt x="2552" y="4132"/>
                    <a:pt x="2552" y="4132"/>
                  </a:cubicBezTo>
                  <a:cubicBezTo>
                    <a:pt x="1349" y="4938"/>
                    <a:pt x="2824" y="5636"/>
                    <a:pt x="3688" y="6203"/>
                  </a:cubicBezTo>
                  <a:cubicBezTo>
                    <a:pt x="4548" y="6775"/>
                    <a:pt x="6128" y="7089"/>
                    <a:pt x="6862" y="6688"/>
                  </a:cubicBezTo>
                  <a:cubicBezTo>
                    <a:pt x="7592" y="6287"/>
                    <a:pt x="12852" y="3655"/>
                    <a:pt x="13061" y="3275"/>
                  </a:cubicBezTo>
                  <a:cubicBezTo>
                    <a:pt x="13209" y="3001"/>
                    <a:pt x="11702" y="2263"/>
                    <a:pt x="10625" y="171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69"/>
            <p:cNvSpPr/>
            <p:nvPr/>
          </p:nvSpPr>
          <p:spPr>
            <a:xfrm>
              <a:off x="2530775" y="4899250"/>
              <a:ext cx="320300" cy="173475"/>
            </a:xfrm>
            <a:custGeom>
              <a:avLst/>
              <a:gdLst/>
              <a:ahLst/>
              <a:cxnLst/>
              <a:rect l="l" t="t" r="r" b="b"/>
              <a:pathLst>
                <a:path w="12812" h="6939" extrusionOk="0">
                  <a:moveTo>
                    <a:pt x="5206" y="74"/>
                  </a:moveTo>
                  <a:lnTo>
                    <a:pt x="5206" y="74"/>
                  </a:lnTo>
                  <a:cubicBezTo>
                    <a:pt x="5090" y="764"/>
                    <a:pt x="5141" y="1249"/>
                    <a:pt x="5361" y="1560"/>
                  </a:cubicBezTo>
                  <a:cubicBezTo>
                    <a:pt x="5499" y="1751"/>
                    <a:pt x="5708" y="1878"/>
                    <a:pt x="5943" y="1907"/>
                  </a:cubicBezTo>
                  <a:cubicBezTo>
                    <a:pt x="6023" y="1920"/>
                    <a:pt x="6103" y="1926"/>
                    <a:pt x="6182" y="1926"/>
                  </a:cubicBezTo>
                  <a:cubicBezTo>
                    <a:pt x="6824" y="1926"/>
                    <a:pt x="7445" y="1528"/>
                    <a:pt x="7599" y="1422"/>
                  </a:cubicBezTo>
                  <a:cubicBezTo>
                    <a:pt x="7684" y="1619"/>
                    <a:pt x="8086" y="2451"/>
                    <a:pt x="8964" y="2451"/>
                  </a:cubicBezTo>
                  <a:cubicBezTo>
                    <a:pt x="9133" y="2451"/>
                    <a:pt x="9320" y="2420"/>
                    <a:pt x="9526" y="2348"/>
                  </a:cubicBezTo>
                  <a:cubicBezTo>
                    <a:pt x="9938" y="2203"/>
                    <a:pt x="10057" y="2077"/>
                    <a:pt x="10223" y="1903"/>
                  </a:cubicBezTo>
                  <a:cubicBezTo>
                    <a:pt x="10256" y="1867"/>
                    <a:pt x="10292" y="1831"/>
                    <a:pt x="10328" y="1795"/>
                  </a:cubicBezTo>
                  <a:lnTo>
                    <a:pt x="10509" y="1885"/>
                  </a:lnTo>
                  <a:cubicBezTo>
                    <a:pt x="11409" y="2341"/>
                    <a:pt x="12642" y="2962"/>
                    <a:pt x="12732" y="3244"/>
                  </a:cubicBezTo>
                  <a:cubicBezTo>
                    <a:pt x="12736" y="3259"/>
                    <a:pt x="12736" y="3280"/>
                    <a:pt x="12732" y="3295"/>
                  </a:cubicBezTo>
                  <a:cubicBezTo>
                    <a:pt x="12577" y="3580"/>
                    <a:pt x="9363" y="5233"/>
                    <a:pt x="7639" y="6122"/>
                  </a:cubicBezTo>
                  <a:cubicBezTo>
                    <a:pt x="7122" y="6389"/>
                    <a:pt x="6713" y="6603"/>
                    <a:pt x="6543" y="6693"/>
                  </a:cubicBezTo>
                  <a:cubicBezTo>
                    <a:pt x="6322" y="6814"/>
                    <a:pt x="6022" y="6867"/>
                    <a:pt x="5688" y="6867"/>
                  </a:cubicBezTo>
                  <a:cubicBezTo>
                    <a:pt x="4923" y="6867"/>
                    <a:pt x="3982" y="6589"/>
                    <a:pt x="3406" y="6212"/>
                  </a:cubicBezTo>
                  <a:cubicBezTo>
                    <a:pt x="3297" y="6140"/>
                    <a:pt x="3181" y="6068"/>
                    <a:pt x="3059" y="5992"/>
                  </a:cubicBezTo>
                  <a:cubicBezTo>
                    <a:pt x="2487" y="5637"/>
                    <a:pt x="1840" y="5233"/>
                    <a:pt x="1833" y="4802"/>
                  </a:cubicBezTo>
                  <a:cubicBezTo>
                    <a:pt x="1829" y="4596"/>
                    <a:pt x="1974" y="4397"/>
                    <a:pt x="2271" y="4199"/>
                  </a:cubicBezTo>
                  <a:cubicBezTo>
                    <a:pt x="2299" y="4181"/>
                    <a:pt x="2289" y="4134"/>
                    <a:pt x="2252" y="4134"/>
                  </a:cubicBezTo>
                  <a:cubicBezTo>
                    <a:pt x="2249" y="4134"/>
                    <a:pt x="2242" y="4134"/>
                    <a:pt x="2238" y="4137"/>
                  </a:cubicBezTo>
                  <a:cubicBezTo>
                    <a:pt x="2229" y="4141"/>
                    <a:pt x="1819" y="4317"/>
                    <a:pt x="1347" y="4317"/>
                  </a:cubicBezTo>
                  <a:cubicBezTo>
                    <a:pt x="1030" y="4317"/>
                    <a:pt x="685" y="4237"/>
                    <a:pt x="416" y="3974"/>
                  </a:cubicBezTo>
                  <a:cubicBezTo>
                    <a:pt x="152" y="3714"/>
                    <a:pt x="65" y="3356"/>
                    <a:pt x="177" y="2991"/>
                  </a:cubicBezTo>
                  <a:cubicBezTo>
                    <a:pt x="286" y="2641"/>
                    <a:pt x="745" y="1784"/>
                    <a:pt x="2712" y="1422"/>
                  </a:cubicBezTo>
                  <a:cubicBezTo>
                    <a:pt x="2722" y="1422"/>
                    <a:pt x="2730" y="1419"/>
                    <a:pt x="2733" y="1408"/>
                  </a:cubicBezTo>
                  <a:cubicBezTo>
                    <a:pt x="2740" y="1397"/>
                    <a:pt x="3492" y="316"/>
                    <a:pt x="5206" y="74"/>
                  </a:cubicBezTo>
                  <a:close/>
                  <a:moveTo>
                    <a:pt x="5257" y="0"/>
                  </a:moveTo>
                  <a:cubicBezTo>
                    <a:pt x="5255" y="0"/>
                    <a:pt x="5252" y="1"/>
                    <a:pt x="5249" y="2"/>
                  </a:cubicBezTo>
                  <a:cubicBezTo>
                    <a:pt x="3572" y="219"/>
                    <a:pt x="2784" y="1238"/>
                    <a:pt x="2693" y="1361"/>
                  </a:cubicBezTo>
                  <a:cubicBezTo>
                    <a:pt x="702" y="1730"/>
                    <a:pt x="228" y="2612"/>
                    <a:pt x="120" y="2973"/>
                  </a:cubicBezTo>
                  <a:cubicBezTo>
                    <a:pt x="0" y="3364"/>
                    <a:pt x="91" y="3747"/>
                    <a:pt x="373" y="4021"/>
                  </a:cubicBezTo>
                  <a:cubicBezTo>
                    <a:pt x="656" y="4299"/>
                    <a:pt x="1018" y="4382"/>
                    <a:pt x="1349" y="4382"/>
                  </a:cubicBezTo>
                  <a:cubicBezTo>
                    <a:pt x="1631" y="4382"/>
                    <a:pt x="1890" y="4322"/>
                    <a:pt x="2061" y="4271"/>
                  </a:cubicBezTo>
                  <a:lnTo>
                    <a:pt x="2061" y="4271"/>
                  </a:lnTo>
                  <a:cubicBezTo>
                    <a:pt x="1862" y="4441"/>
                    <a:pt x="1764" y="4618"/>
                    <a:pt x="1768" y="4802"/>
                  </a:cubicBezTo>
                  <a:cubicBezTo>
                    <a:pt x="1775" y="5272"/>
                    <a:pt x="2437" y="5684"/>
                    <a:pt x="3026" y="6049"/>
                  </a:cubicBezTo>
                  <a:cubicBezTo>
                    <a:pt x="3149" y="6125"/>
                    <a:pt x="3261" y="6198"/>
                    <a:pt x="3369" y="6270"/>
                  </a:cubicBezTo>
                  <a:cubicBezTo>
                    <a:pt x="3962" y="6660"/>
                    <a:pt x="4899" y="6939"/>
                    <a:pt x="5676" y="6939"/>
                  </a:cubicBezTo>
                  <a:cubicBezTo>
                    <a:pt x="6023" y="6939"/>
                    <a:pt x="6341" y="6881"/>
                    <a:pt x="6580" y="6751"/>
                  </a:cubicBezTo>
                  <a:cubicBezTo>
                    <a:pt x="6746" y="6660"/>
                    <a:pt x="7154" y="6451"/>
                    <a:pt x="7671" y="6183"/>
                  </a:cubicBezTo>
                  <a:cubicBezTo>
                    <a:pt x="10068" y="4947"/>
                    <a:pt x="12642" y="3606"/>
                    <a:pt x="12794" y="3327"/>
                  </a:cubicBezTo>
                  <a:cubicBezTo>
                    <a:pt x="12808" y="3295"/>
                    <a:pt x="12812" y="3259"/>
                    <a:pt x="12801" y="3223"/>
                  </a:cubicBezTo>
                  <a:cubicBezTo>
                    <a:pt x="12703" y="2912"/>
                    <a:pt x="11557" y="2333"/>
                    <a:pt x="10545" y="1824"/>
                  </a:cubicBezTo>
                  <a:lnTo>
                    <a:pt x="10343" y="1722"/>
                  </a:lnTo>
                  <a:cubicBezTo>
                    <a:pt x="10339" y="1720"/>
                    <a:pt x="10334" y="1719"/>
                    <a:pt x="10329" y="1719"/>
                  </a:cubicBezTo>
                  <a:cubicBezTo>
                    <a:pt x="10320" y="1719"/>
                    <a:pt x="10310" y="1723"/>
                    <a:pt x="10303" y="1730"/>
                  </a:cubicBezTo>
                  <a:cubicBezTo>
                    <a:pt x="10260" y="1773"/>
                    <a:pt x="10220" y="1816"/>
                    <a:pt x="10180" y="1856"/>
                  </a:cubicBezTo>
                  <a:cubicBezTo>
                    <a:pt x="10021" y="2022"/>
                    <a:pt x="9909" y="2145"/>
                    <a:pt x="9508" y="2283"/>
                  </a:cubicBezTo>
                  <a:cubicBezTo>
                    <a:pt x="9334" y="2348"/>
                    <a:pt x="9150" y="2384"/>
                    <a:pt x="8962" y="2384"/>
                  </a:cubicBezTo>
                  <a:cubicBezTo>
                    <a:pt x="8029" y="2384"/>
                    <a:pt x="7671" y="1408"/>
                    <a:pt x="7653" y="1357"/>
                  </a:cubicBezTo>
                  <a:cubicBezTo>
                    <a:pt x="7650" y="1346"/>
                    <a:pt x="7642" y="1339"/>
                    <a:pt x="7632" y="1336"/>
                  </a:cubicBezTo>
                  <a:cubicBezTo>
                    <a:pt x="7629" y="1335"/>
                    <a:pt x="7626" y="1334"/>
                    <a:pt x="7623" y="1334"/>
                  </a:cubicBezTo>
                  <a:cubicBezTo>
                    <a:pt x="7615" y="1334"/>
                    <a:pt x="7608" y="1337"/>
                    <a:pt x="7603" y="1343"/>
                  </a:cubicBezTo>
                  <a:cubicBezTo>
                    <a:pt x="7593" y="1349"/>
                    <a:pt x="6887" y="1860"/>
                    <a:pt x="6179" y="1860"/>
                  </a:cubicBezTo>
                  <a:cubicBezTo>
                    <a:pt x="6105" y="1860"/>
                    <a:pt x="6031" y="1854"/>
                    <a:pt x="5958" y="1842"/>
                  </a:cubicBezTo>
                  <a:cubicBezTo>
                    <a:pt x="5745" y="1813"/>
                    <a:pt x="5549" y="1697"/>
                    <a:pt x="5423" y="1520"/>
                  </a:cubicBezTo>
                  <a:cubicBezTo>
                    <a:pt x="5213" y="1223"/>
                    <a:pt x="5170" y="725"/>
                    <a:pt x="5285" y="41"/>
                  </a:cubicBezTo>
                  <a:cubicBezTo>
                    <a:pt x="5289" y="31"/>
                    <a:pt x="5285" y="20"/>
                    <a:pt x="5278" y="12"/>
                  </a:cubicBezTo>
                  <a:cubicBezTo>
                    <a:pt x="5273" y="4"/>
                    <a:pt x="5265" y="0"/>
                    <a:pt x="5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69"/>
            <p:cNvSpPr/>
            <p:nvPr/>
          </p:nvSpPr>
          <p:spPr>
            <a:xfrm>
              <a:off x="2663900" y="4963825"/>
              <a:ext cx="30825" cy="14525"/>
            </a:xfrm>
            <a:custGeom>
              <a:avLst/>
              <a:gdLst/>
              <a:ahLst/>
              <a:cxnLst/>
              <a:rect l="l" t="t" r="r" b="b"/>
              <a:pathLst>
                <a:path w="1233" h="581" extrusionOk="0">
                  <a:moveTo>
                    <a:pt x="910" y="1"/>
                  </a:moveTo>
                  <a:cubicBezTo>
                    <a:pt x="756" y="1"/>
                    <a:pt x="555" y="51"/>
                    <a:pt x="380" y="141"/>
                  </a:cubicBezTo>
                  <a:cubicBezTo>
                    <a:pt x="112" y="278"/>
                    <a:pt x="0" y="455"/>
                    <a:pt x="134" y="538"/>
                  </a:cubicBezTo>
                  <a:cubicBezTo>
                    <a:pt x="179" y="567"/>
                    <a:pt x="246" y="581"/>
                    <a:pt x="326" y="581"/>
                  </a:cubicBezTo>
                  <a:cubicBezTo>
                    <a:pt x="479" y="581"/>
                    <a:pt x="679" y="531"/>
                    <a:pt x="857" y="441"/>
                  </a:cubicBezTo>
                  <a:cubicBezTo>
                    <a:pt x="1124" y="303"/>
                    <a:pt x="1233" y="123"/>
                    <a:pt x="1103" y="43"/>
                  </a:cubicBezTo>
                  <a:cubicBezTo>
                    <a:pt x="1058" y="15"/>
                    <a:pt x="990" y="1"/>
                    <a:pt x="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69"/>
            <p:cNvSpPr/>
            <p:nvPr/>
          </p:nvSpPr>
          <p:spPr>
            <a:xfrm>
              <a:off x="2632800" y="5022550"/>
              <a:ext cx="30850" cy="14475"/>
            </a:xfrm>
            <a:custGeom>
              <a:avLst/>
              <a:gdLst/>
              <a:ahLst/>
              <a:cxnLst/>
              <a:rect l="l" t="t" r="r" b="b"/>
              <a:pathLst>
                <a:path w="1234" h="579" extrusionOk="0">
                  <a:moveTo>
                    <a:pt x="915" y="1"/>
                  </a:moveTo>
                  <a:cubicBezTo>
                    <a:pt x="760" y="1"/>
                    <a:pt x="558" y="50"/>
                    <a:pt x="380" y="141"/>
                  </a:cubicBezTo>
                  <a:cubicBezTo>
                    <a:pt x="113" y="279"/>
                    <a:pt x="1" y="456"/>
                    <a:pt x="134" y="539"/>
                  </a:cubicBezTo>
                  <a:cubicBezTo>
                    <a:pt x="178" y="566"/>
                    <a:pt x="244" y="579"/>
                    <a:pt x="322" y="579"/>
                  </a:cubicBezTo>
                  <a:cubicBezTo>
                    <a:pt x="476" y="579"/>
                    <a:pt x="678" y="529"/>
                    <a:pt x="857" y="438"/>
                  </a:cubicBezTo>
                  <a:cubicBezTo>
                    <a:pt x="1125" y="301"/>
                    <a:pt x="1233" y="123"/>
                    <a:pt x="1103" y="40"/>
                  </a:cubicBezTo>
                  <a:cubicBezTo>
                    <a:pt x="1059" y="13"/>
                    <a:pt x="993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9"/>
            <p:cNvSpPr/>
            <p:nvPr/>
          </p:nvSpPr>
          <p:spPr>
            <a:xfrm>
              <a:off x="2671475" y="4986125"/>
              <a:ext cx="15225" cy="7125"/>
            </a:xfrm>
            <a:custGeom>
              <a:avLst/>
              <a:gdLst/>
              <a:ahLst/>
              <a:cxnLst/>
              <a:rect l="l" t="t" r="r" b="b"/>
              <a:pathLst>
                <a:path w="609" h="285" extrusionOk="0">
                  <a:moveTo>
                    <a:pt x="449" y="1"/>
                  </a:moveTo>
                  <a:cubicBezTo>
                    <a:pt x="373" y="1"/>
                    <a:pt x="275" y="26"/>
                    <a:pt x="189" y="69"/>
                  </a:cubicBezTo>
                  <a:cubicBezTo>
                    <a:pt x="55" y="138"/>
                    <a:pt x="1" y="225"/>
                    <a:pt x="66" y="265"/>
                  </a:cubicBezTo>
                  <a:cubicBezTo>
                    <a:pt x="88" y="278"/>
                    <a:pt x="121" y="284"/>
                    <a:pt x="160" y="284"/>
                  </a:cubicBezTo>
                  <a:cubicBezTo>
                    <a:pt x="236" y="284"/>
                    <a:pt x="336" y="260"/>
                    <a:pt x="424" y="218"/>
                  </a:cubicBezTo>
                  <a:cubicBezTo>
                    <a:pt x="554" y="149"/>
                    <a:pt x="608" y="62"/>
                    <a:pt x="543" y="22"/>
                  </a:cubicBezTo>
                  <a:cubicBezTo>
                    <a:pt x="521" y="8"/>
                    <a:pt x="488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9"/>
            <p:cNvSpPr/>
            <p:nvPr/>
          </p:nvSpPr>
          <p:spPr>
            <a:xfrm>
              <a:off x="2598925" y="4983950"/>
              <a:ext cx="10325" cy="4850"/>
            </a:xfrm>
            <a:custGeom>
              <a:avLst/>
              <a:gdLst/>
              <a:ahLst/>
              <a:cxnLst/>
              <a:rect l="l" t="t" r="r" b="b"/>
              <a:pathLst>
                <a:path w="413" h="194" extrusionOk="0">
                  <a:moveTo>
                    <a:pt x="303" y="0"/>
                  </a:moveTo>
                  <a:cubicBezTo>
                    <a:pt x="252" y="0"/>
                    <a:pt x="185" y="17"/>
                    <a:pt x="127" y="48"/>
                  </a:cubicBezTo>
                  <a:cubicBezTo>
                    <a:pt x="36" y="95"/>
                    <a:pt x="0" y="153"/>
                    <a:pt x="43" y="182"/>
                  </a:cubicBezTo>
                  <a:cubicBezTo>
                    <a:pt x="58" y="190"/>
                    <a:pt x="79" y="194"/>
                    <a:pt x="104" y="194"/>
                  </a:cubicBezTo>
                  <a:cubicBezTo>
                    <a:pt x="156" y="194"/>
                    <a:pt x="225" y="177"/>
                    <a:pt x="286" y="145"/>
                  </a:cubicBezTo>
                  <a:cubicBezTo>
                    <a:pt x="376" y="102"/>
                    <a:pt x="412" y="41"/>
                    <a:pt x="369" y="15"/>
                  </a:cubicBezTo>
                  <a:cubicBezTo>
                    <a:pt x="354" y="5"/>
                    <a:pt x="331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9"/>
            <p:cNvSpPr/>
            <p:nvPr/>
          </p:nvSpPr>
          <p:spPr>
            <a:xfrm>
              <a:off x="2584725" y="4980600"/>
              <a:ext cx="10325" cy="4875"/>
            </a:xfrm>
            <a:custGeom>
              <a:avLst/>
              <a:gdLst/>
              <a:ahLst/>
              <a:cxnLst/>
              <a:rect l="l" t="t" r="r" b="b"/>
              <a:pathLst>
                <a:path w="413" h="195" extrusionOk="0">
                  <a:moveTo>
                    <a:pt x="304" y="1"/>
                  </a:moveTo>
                  <a:cubicBezTo>
                    <a:pt x="252" y="1"/>
                    <a:pt x="186" y="17"/>
                    <a:pt x="127" y="48"/>
                  </a:cubicBezTo>
                  <a:cubicBezTo>
                    <a:pt x="37" y="95"/>
                    <a:pt x="0" y="153"/>
                    <a:pt x="44" y="182"/>
                  </a:cubicBezTo>
                  <a:cubicBezTo>
                    <a:pt x="58" y="190"/>
                    <a:pt x="80" y="194"/>
                    <a:pt x="106" y="194"/>
                  </a:cubicBezTo>
                  <a:cubicBezTo>
                    <a:pt x="158" y="194"/>
                    <a:pt x="226" y="178"/>
                    <a:pt x="286" y="149"/>
                  </a:cubicBezTo>
                  <a:cubicBezTo>
                    <a:pt x="376" y="102"/>
                    <a:pt x="413" y="44"/>
                    <a:pt x="369" y="16"/>
                  </a:cubicBezTo>
                  <a:cubicBezTo>
                    <a:pt x="354" y="5"/>
                    <a:pt x="331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69"/>
            <p:cNvSpPr/>
            <p:nvPr/>
          </p:nvSpPr>
          <p:spPr>
            <a:xfrm>
              <a:off x="2624675" y="4939100"/>
              <a:ext cx="10325" cy="4850"/>
            </a:xfrm>
            <a:custGeom>
              <a:avLst/>
              <a:gdLst/>
              <a:ahLst/>
              <a:cxnLst/>
              <a:rect l="l" t="t" r="r" b="b"/>
              <a:pathLst>
                <a:path w="413" h="194" extrusionOk="0">
                  <a:moveTo>
                    <a:pt x="308" y="0"/>
                  </a:moveTo>
                  <a:cubicBezTo>
                    <a:pt x="256" y="0"/>
                    <a:pt x="188" y="17"/>
                    <a:pt x="127" y="49"/>
                  </a:cubicBezTo>
                  <a:cubicBezTo>
                    <a:pt x="36" y="92"/>
                    <a:pt x="0" y="154"/>
                    <a:pt x="44" y="179"/>
                  </a:cubicBezTo>
                  <a:cubicBezTo>
                    <a:pt x="60" y="189"/>
                    <a:pt x="84" y="194"/>
                    <a:pt x="112" y="194"/>
                  </a:cubicBezTo>
                  <a:cubicBezTo>
                    <a:pt x="164" y="194"/>
                    <a:pt x="229" y="177"/>
                    <a:pt x="286" y="146"/>
                  </a:cubicBezTo>
                  <a:cubicBezTo>
                    <a:pt x="376" y="103"/>
                    <a:pt x="412" y="42"/>
                    <a:pt x="369" y="13"/>
                  </a:cubicBezTo>
                  <a:cubicBezTo>
                    <a:pt x="355" y="4"/>
                    <a:pt x="334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69"/>
            <p:cNvSpPr/>
            <p:nvPr/>
          </p:nvSpPr>
          <p:spPr>
            <a:xfrm>
              <a:off x="2674100" y="5006175"/>
              <a:ext cx="10425" cy="4875"/>
            </a:xfrm>
            <a:custGeom>
              <a:avLst/>
              <a:gdLst/>
              <a:ahLst/>
              <a:cxnLst/>
              <a:rect l="l" t="t" r="r" b="b"/>
              <a:pathLst>
                <a:path w="417" h="195" extrusionOk="0">
                  <a:moveTo>
                    <a:pt x="306" y="1"/>
                  </a:moveTo>
                  <a:cubicBezTo>
                    <a:pt x="255" y="1"/>
                    <a:pt x="190" y="18"/>
                    <a:pt x="131" y="48"/>
                  </a:cubicBezTo>
                  <a:cubicBezTo>
                    <a:pt x="40" y="95"/>
                    <a:pt x="1" y="153"/>
                    <a:pt x="48" y="182"/>
                  </a:cubicBezTo>
                  <a:cubicBezTo>
                    <a:pt x="62" y="190"/>
                    <a:pt x="84" y="194"/>
                    <a:pt x="110" y="194"/>
                  </a:cubicBezTo>
                  <a:cubicBezTo>
                    <a:pt x="161" y="194"/>
                    <a:pt x="230" y="178"/>
                    <a:pt x="290" y="149"/>
                  </a:cubicBezTo>
                  <a:cubicBezTo>
                    <a:pt x="380" y="102"/>
                    <a:pt x="416" y="45"/>
                    <a:pt x="373" y="16"/>
                  </a:cubicBezTo>
                  <a:cubicBezTo>
                    <a:pt x="357" y="6"/>
                    <a:pt x="333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9"/>
            <p:cNvSpPr/>
            <p:nvPr/>
          </p:nvSpPr>
          <p:spPr>
            <a:xfrm>
              <a:off x="2758600" y="4999425"/>
              <a:ext cx="27775" cy="13025"/>
            </a:xfrm>
            <a:custGeom>
              <a:avLst/>
              <a:gdLst/>
              <a:ahLst/>
              <a:cxnLst/>
              <a:rect l="l" t="t" r="r" b="b"/>
              <a:pathLst>
                <a:path w="1111" h="521" extrusionOk="0">
                  <a:moveTo>
                    <a:pt x="824" y="0"/>
                  </a:moveTo>
                  <a:cubicBezTo>
                    <a:pt x="684" y="0"/>
                    <a:pt x="502" y="45"/>
                    <a:pt x="344" y="127"/>
                  </a:cubicBezTo>
                  <a:cubicBezTo>
                    <a:pt x="102" y="249"/>
                    <a:pt x="1" y="412"/>
                    <a:pt x="120" y="484"/>
                  </a:cubicBezTo>
                  <a:cubicBezTo>
                    <a:pt x="160" y="509"/>
                    <a:pt x="220" y="520"/>
                    <a:pt x="290" y="520"/>
                  </a:cubicBezTo>
                  <a:cubicBezTo>
                    <a:pt x="429" y="520"/>
                    <a:pt x="610" y="476"/>
                    <a:pt x="771" y="394"/>
                  </a:cubicBezTo>
                  <a:cubicBezTo>
                    <a:pt x="1013" y="271"/>
                    <a:pt x="1110" y="112"/>
                    <a:pt x="995" y="36"/>
                  </a:cubicBezTo>
                  <a:cubicBezTo>
                    <a:pt x="955" y="12"/>
                    <a:pt x="895" y="0"/>
                    <a:pt x="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9"/>
            <p:cNvSpPr/>
            <p:nvPr/>
          </p:nvSpPr>
          <p:spPr>
            <a:xfrm>
              <a:off x="2765925" y="4985975"/>
              <a:ext cx="13675" cy="6450"/>
            </a:xfrm>
            <a:custGeom>
              <a:avLst/>
              <a:gdLst/>
              <a:ahLst/>
              <a:cxnLst/>
              <a:rect l="l" t="t" r="r" b="b"/>
              <a:pathLst>
                <a:path w="547" h="258" extrusionOk="0">
                  <a:moveTo>
                    <a:pt x="402" y="1"/>
                  </a:moveTo>
                  <a:cubicBezTo>
                    <a:pt x="334" y="1"/>
                    <a:pt x="245" y="24"/>
                    <a:pt x="167" y="64"/>
                  </a:cubicBezTo>
                  <a:cubicBezTo>
                    <a:pt x="47" y="126"/>
                    <a:pt x="0" y="205"/>
                    <a:pt x="58" y="242"/>
                  </a:cubicBezTo>
                  <a:cubicBezTo>
                    <a:pt x="77" y="252"/>
                    <a:pt x="106" y="258"/>
                    <a:pt x="140" y="258"/>
                  </a:cubicBezTo>
                  <a:cubicBezTo>
                    <a:pt x="209" y="258"/>
                    <a:pt x="300" y="236"/>
                    <a:pt x="380" y="195"/>
                  </a:cubicBezTo>
                  <a:cubicBezTo>
                    <a:pt x="496" y="133"/>
                    <a:pt x="546" y="57"/>
                    <a:pt x="489" y="21"/>
                  </a:cubicBezTo>
                  <a:cubicBezTo>
                    <a:pt x="469" y="7"/>
                    <a:pt x="438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9"/>
            <p:cNvSpPr/>
            <p:nvPr/>
          </p:nvSpPr>
          <p:spPr>
            <a:xfrm>
              <a:off x="2959600" y="5097600"/>
              <a:ext cx="336125" cy="60750"/>
            </a:xfrm>
            <a:custGeom>
              <a:avLst/>
              <a:gdLst/>
              <a:ahLst/>
              <a:cxnLst/>
              <a:rect l="l" t="t" r="r" b="b"/>
              <a:pathLst>
                <a:path w="13445" h="2430" extrusionOk="0">
                  <a:moveTo>
                    <a:pt x="965" y="1"/>
                  </a:moveTo>
                  <a:cubicBezTo>
                    <a:pt x="865" y="1"/>
                    <a:pt x="766" y="6"/>
                    <a:pt x="666" y="17"/>
                  </a:cubicBezTo>
                  <a:cubicBezTo>
                    <a:pt x="0" y="89"/>
                    <a:pt x="409" y="335"/>
                    <a:pt x="846" y="436"/>
                  </a:cubicBezTo>
                  <a:cubicBezTo>
                    <a:pt x="1873" y="682"/>
                    <a:pt x="2462" y="530"/>
                    <a:pt x="4985" y="906"/>
                  </a:cubicBezTo>
                  <a:cubicBezTo>
                    <a:pt x="6066" y="1065"/>
                    <a:pt x="6869" y="1152"/>
                    <a:pt x="8752" y="1514"/>
                  </a:cubicBezTo>
                  <a:cubicBezTo>
                    <a:pt x="8962" y="1799"/>
                    <a:pt x="9858" y="2135"/>
                    <a:pt x="10961" y="2312"/>
                  </a:cubicBezTo>
                  <a:cubicBezTo>
                    <a:pt x="11448" y="2391"/>
                    <a:pt x="11907" y="2429"/>
                    <a:pt x="12291" y="2429"/>
                  </a:cubicBezTo>
                  <a:cubicBezTo>
                    <a:pt x="12928" y="2429"/>
                    <a:pt x="13362" y="2326"/>
                    <a:pt x="13394" y="2132"/>
                  </a:cubicBezTo>
                  <a:cubicBezTo>
                    <a:pt x="13444" y="1824"/>
                    <a:pt x="12436" y="1402"/>
                    <a:pt x="11142" y="1192"/>
                  </a:cubicBezTo>
                  <a:cubicBezTo>
                    <a:pt x="10656" y="1112"/>
                    <a:pt x="10199" y="1075"/>
                    <a:pt x="9815" y="1075"/>
                  </a:cubicBezTo>
                  <a:cubicBezTo>
                    <a:pt x="9308" y="1075"/>
                    <a:pt x="8928" y="1141"/>
                    <a:pt x="8778" y="1264"/>
                  </a:cubicBezTo>
                  <a:cubicBezTo>
                    <a:pt x="8152" y="1210"/>
                    <a:pt x="6645" y="1116"/>
                    <a:pt x="4758" y="740"/>
                  </a:cubicBezTo>
                  <a:cubicBezTo>
                    <a:pt x="2572" y="305"/>
                    <a:pt x="1728" y="1"/>
                    <a:pt x="965" y="1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9"/>
            <p:cNvSpPr/>
            <p:nvPr/>
          </p:nvSpPr>
          <p:spPr>
            <a:xfrm>
              <a:off x="2769350" y="4928525"/>
              <a:ext cx="263825" cy="190925"/>
            </a:xfrm>
            <a:custGeom>
              <a:avLst/>
              <a:gdLst/>
              <a:ahLst/>
              <a:cxnLst/>
              <a:rect l="l" t="t" r="r" b="b"/>
              <a:pathLst>
                <a:path w="10553" h="7637" extrusionOk="0">
                  <a:moveTo>
                    <a:pt x="1396" y="1"/>
                  </a:moveTo>
                  <a:cubicBezTo>
                    <a:pt x="986" y="1"/>
                    <a:pt x="639" y="138"/>
                    <a:pt x="438" y="418"/>
                  </a:cubicBezTo>
                  <a:cubicBezTo>
                    <a:pt x="1" y="1025"/>
                    <a:pt x="431" y="2084"/>
                    <a:pt x="1400" y="2778"/>
                  </a:cubicBezTo>
                  <a:cubicBezTo>
                    <a:pt x="1927" y="3157"/>
                    <a:pt x="2505" y="3350"/>
                    <a:pt x="2992" y="3350"/>
                  </a:cubicBezTo>
                  <a:cubicBezTo>
                    <a:pt x="3287" y="3350"/>
                    <a:pt x="3548" y="3279"/>
                    <a:pt x="3746" y="3136"/>
                  </a:cubicBezTo>
                  <a:cubicBezTo>
                    <a:pt x="4874" y="3671"/>
                    <a:pt x="5922" y="4362"/>
                    <a:pt x="6866" y="5182"/>
                  </a:cubicBezTo>
                  <a:cubicBezTo>
                    <a:pt x="8598" y="6684"/>
                    <a:pt x="8884" y="7637"/>
                    <a:pt x="9819" y="7637"/>
                  </a:cubicBezTo>
                  <a:cubicBezTo>
                    <a:pt x="9823" y="7637"/>
                    <a:pt x="9826" y="7637"/>
                    <a:pt x="9830" y="7637"/>
                  </a:cubicBezTo>
                  <a:cubicBezTo>
                    <a:pt x="10553" y="7633"/>
                    <a:pt x="10553" y="6776"/>
                    <a:pt x="10267" y="6476"/>
                  </a:cubicBezTo>
                  <a:cubicBezTo>
                    <a:pt x="9599" y="5764"/>
                    <a:pt x="8843" y="5945"/>
                    <a:pt x="6913" y="4658"/>
                  </a:cubicBezTo>
                  <a:cubicBezTo>
                    <a:pt x="6085" y="4105"/>
                    <a:pt x="5423" y="3765"/>
                    <a:pt x="4086" y="2637"/>
                  </a:cubicBezTo>
                  <a:cubicBezTo>
                    <a:pt x="4245" y="2023"/>
                    <a:pt x="3815" y="1162"/>
                    <a:pt x="2983" y="569"/>
                  </a:cubicBezTo>
                  <a:cubicBezTo>
                    <a:pt x="2458" y="193"/>
                    <a:pt x="1883" y="1"/>
                    <a:pt x="1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9"/>
            <p:cNvSpPr/>
            <p:nvPr/>
          </p:nvSpPr>
          <p:spPr>
            <a:xfrm>
              <a:off x="2769350" y="4923675"/>
              <a:ext cx="266000" cy="188825"/>
            </a:xfrm>
            <a:custGeom>
              <a:avLst/>
              <a:gdLst/>
              <a:ahLst/>
              <a:cxnLst/>
              <a:rect l="l" t="t" r="r" b="b"/>
              <a:pathLst>
                <a:path w="10640" h="7553" extrusionOk="0">
                  <a:moveTo>
                    <a:pt x="4086" y="2831"/>
                  </a:moveTo>
                  <a:cubicBezTo>
                    <a:pt x="4245" y="2217"/>
                    <a:pt x="3815" y="1356"/>
                    <a:pt x="2983" y="763"/>
                  </a:cubicBezTo>
                  <a:cubicBezTo>
                    <a:pt x="2014" y="69"/>
                    <a:pt x="876" y="1"/>
                    <a:pt x="438" y="612"/>
                  </a:cubicBezTo>
                  <a:cubicBezTo>
                    <a:pt x="1" y="1219"/>
                    <a:pt x="431" y="2278"/>
                    <a:pt x="1400" y="2972"/>
                  </a:cubicBezTo>
                  <a:cubicBezTo>
                    <a:pt x="2246" y="3580"/>
                    <a:pt x="3222" y="3710"/>
                    <a:pt x="3746" y="3330"/>
                  </a:cubicBezTo>
                  <a:cubicBezTo>
                    <a:pt x="4274" y="3572"/>
                    <a:pt x="5593" y="4078"/>
                    <a:pt x="6920" y="5232"/>
                  </a:cubicBezTo>
                  <a:cubicBezTo>
                    <a:pt x="8659" y="6743"/>
                    <a:pt x="8970" y="7552"/>
                    <a:pt x="9913" y="7549"/>
                  </a:cubicBezTo>
                  <a:cubicBezTo>
                    <a:pt x="10640" y="7542"/>
                    <a:pt x="10553" y="6970"/>
                    <a:pt x="10267" y="6670"/>
                  </a:cubicBezTo>
                  <a:cubicBezTo>
                    <a:pt x="9599" y="5958"/>
                    <a:pt x="8843" y="6139"/>
                    <a:pt x="6913" y="4852"/>
                  </a:cubicBezTo>
                  <a:cubicBezTo>
                    <a:pt x="6085" y="4299"/>
                    <a:pt x="5423" y="3959"/>
                    <a:pt x="4086" y="2831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72941"/>
                  </a:srgbClr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9"/>
            <p:cNvSpPr/>
            <p:nvPr/>
          </p:nvSpPr>
          <p:spPr>
            <a:xfrm>
              <a:off x="2769350" y="4928575"/>
              <a:ext cx="83550" cy="83600"/>
            </a:xfrm>
            <a:custGeom>
              <a:avLst/>
              <a:gdLst/>
              <a:ahLst/>
              <a:cxnLst/>
              <a:rect l="l" t="t" r="r" b="b"/>
              <a:pathLst>
                <a:path w="3342" h="3344" extrusionOk="0">
                  <a:moveTo>
                    <a:pt x="1396" y="0"/>
                  </a:moveTo>
                  <a:cubicBezTo>
                    <a:pt x="984" y="0"/>
                    <a:pt x="636" y="134"/>
                    <a:pt x="438" y="412"/>
                  </a:cubicBezTo>
                  <a:cubicBezTo>
                    <a:pt x="1" y="1023"/>
                    <a:pt x="431" y="2082"/>
                    <a:pt x="1400" y="2776"/>
                  </a:cubicBezTo>
                  <a:cubicBezTo>
                    <a:pt x="1923" y="3154"/>
                    <a:pt x="2494" y="3344"/>
                    <a:pt x="2979" y="3344"/>
                  </a:cubicBezTo>
                  <a:cubicBezTo>
                    <a:pt x="3106" y="3344"/>
                    <a:pt x="3228" y="3330"/>
                    <a:pt x="3341" y="3304"/>
                  </a:cubicBezTo>
                  <a:cubicBezTo>
                    <a:pt x="2896" y="3268"/>
                    <a:pt x="2390" y="3083"/>
                    <a:pt x="1924" y="2747"/>
                  </a:cubicBezTo>
                  <a:cubicBezTo>
                    <a:pt x="955" y="2053"/>
                    <a:pt x="521" y="994"/>
                    <a:pt x="962" y="383"/>
                  </a:cubicBezTo>
                  <a:cubicBezTo>
                    <a:pt x="1100" y="191"/>
                    <a:pt x="1309" y="69"/>
                    <a:pt x="1563" y="7"/>
                  </a:cubicBezTo>
                  <a:cubicBezTo>
                    <a:pt x="1506" y="2"/>
                    <a:pt x="1451" y="0"/>
                    <a:pt x="1396" y="0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69"/>
            <p:cNvSpPr/>
            <p:nvPr/>
          </p:nvSpPr>
          <p:spPr>
            <a:xfrm>
              <a:off x="2768375" y="4927675"/>
              <a:ext cx="264350" cy="192600"/>
            </a:xfrm>
            <a:custGeom>
              <a:avLst/>
              <a:gdLst/>
              <a:ahLst/>
              <a:cxnLst/>
              <a:rect l="l" t="t" r="r" b="b"/>
              <a:pathLst>
                <a:path w="10574" h="7704" extrusionOk="0">
                  <a:moveTo>
                    <a:pt x="1438" y="66"/>
                  </a:moveTo>
                  <a:cubicBezTo>
                    <a:pt x="1918" y="66"/>
                    <a:pt x="2489" y="258"/>
                    <a:pt x="3008" y="632"/>
                  </a:cubicBezTo>
                  <a:cubicBezTo>
                    <a:pt x="3810" y="1207"/>
                    <a:pt x="4255" y="2042"/>
                    <a:pt x="4092" y="2664"/>
                  </a:cubicBezTo>
                  <a:cubicBezTo>
                    <a:pt x="4089" y="2678"/>
                    <a:pt x="4092" y="2689"/>
                    <a:pt x="4103" y="2700"/>
                  </a:cubicBezTo>
                  <a:cubicBezTo>
                    <a:pt x="4819" y="3311"/>
                    <a:pt x="5582" y="3868"/>
                    <a:pt x="6384" y="4363"/>
                  </a:cubicBezTo>
                  <a:cubicBezTo>
                    <a:pt x="6561" y="4475"/>
                    <a:pt x="6746" y="4594"/>
                    <a:pt x="6934" y="4721"/>
                  </a:cubicBezTo>
                  <a:cubicBezTo>
                    <a:pt x="7624" y="5187"/>
                    <a:pt x="8369" y="5574"/>
                    <a:pt x="9150" y="5870"/>
                  </a:cubicBezTo>
                  <a:cubicBezTo>
                    <a:pt x="9623" y="6058"/>
                    <a:pt x="9967" y="6196"/>
                    <a:pt x="10281" y="6532"/>
                  </a:cubicBezTo>
                  <a:cubicBezTo>
                    <a:pt x="10429" y="6691"/>
                    <a:pt x="10512" y="7042"/>
                    <a:pt x="10397" y="7313"/>
                  </a:cubicBezTo>
                  <a:cubicBezTo>
                    <a:pt x="10332" y="7461"/>
                    <a:pt x="10191" y="7638"/>
                    <a:pt x="9869" y="7638"/>
                  </a:cubicBezTo>
                  <a:lnTo>
                    <a:pt x="9858" y="7638"/>
                  </a:lnTo>
                  <a:cubicBezTo>
                    <a:pt x="9294" y="7638"/>
                    <a:pt x="8976" y="7288"/>
                    <a:pt x="8401" y="6655"/>
                  </a:cubicBezTo>
                  <a:cubicBezTo>
                    <a:pt x="7939" y="6134"/>
                    <a:pt x="7447" y="5646"/>
                    <a:pt x="6926" y="5191"/>
                  </a:cubicBezTo>
                  <a:cubicBezTo>
                    <a:pt x="5983" y="4367"/>
                    <a:pt x="4931" y="3676"/>
                    <a:pt x="3799" y="3138"/>
                  </a:cubicBezTo>
                  <a:cubicBezTo>
                    <a:pt x="3796" y="3138"/>
                    <a:pt x="3792" y="3134"/>
                    <a:pt x="3785" y="3134"/>
                  </a:cubicBezTo>
                  <a:cubicBezTo>
                    <a:pt x="3781" y="3134"/>
                    <a:pt x="3774" y="3138"/>
                    <a:pt x="3771" y="3141"/>
                  </a:cubicBezTo>
                  <a:cubicBezTo>
                    <a:pt x="3576" y="3282"/>
                    <a:pt x="3321" y="3349"/>
                    <a:pt x="3035" y="3349"/>
                  </a:cubicBezTo>
                  <a:cubicBezTo>
                    <a:pt x="2548" y="3349"/>
                    <a:pt x="1973" y="3153"/>
                    <a:pt x="1461" y="2787"/>
                  </a:cubicBezTo>
                  <a:cubicBezTo>
                    <a:pt x="506" y="2100"/>
                    <a:pt x="83" y="1063"/>
                    <a:pt x="506" y="470"/>
                  </a:cubicBezTo>
                  <a:cubicBezTo>
                    <a:pt x="700" y="199"/>
                    <a:pt x="1038" y="66"/>
                    <a:pt x="1438" y="66"/>
                  </a:cubicBezTo>
                  <a:close/>
                  <a:moveTo>
                    <a:pt x="1436" y="0"/>
                  </a:moveTo>
                  <a:cubicBezTo>
                    <a:pt x="1013" y="0"/>
                    <a:pt x="655" y="142"/>
                    <a:pt x="448" y="430"/>
                  </a:cubicBezTo>
                  <a:cubicBezTo>
                    <a:pt x="0" y="1055"/>
                    <a:pt x="438" y="2136"/>
                    <a:pt x="1417" y="2841"/>
                  </a:cubicBezTo>
                  <a:cubicBezTo>
                    <a:pt x="1941" y="3217"/>
                    <a:pt x="2529" y="3416"/>
                    <a:pt x="3029" y="3416"/>
                  </a:cubicBezTo>
                  <a:cubicBezTo>
                    <a:pt x="3322" y="3416"/>
                    <a:pt x="3585" y="3348"/>
                    <a:pt x="3789" y="3206"/>
                  </a:cubicBezTo>
                  <a:cubicBezTo>
                    <a:pt x="4906" y="3741"/>
                    <a:pt x="5947" y="4428"/>
                    <a:pt x="6883" y="5241"/>
                  </a:cubicBezTo>
                  <a:cubicBezTo>
                    <a:pt x="7400" y="5697"/>
                    <a:pt x="7892" y="6185"/>
                    <a:pt x="8351" y="6702"/>
                  </a:cubicBezTo>
                  <a:cubicBezTo>
                    <a:pt x="8922" y="7327"/>
                    <a:pt x="9265" y="7703"/>
                    <a:pt x="9858" y="7703"/>
                  </a:cubicBezTo>
                  <a:lnTo>
                    <a:pt x="9869" y="7703"/>
                  </a:lnTo>
                  <a:cubicBezTo>
                    <a:pt x="10147" y="7703"/>
                    <a:pt x="10357" y="7573"/>
                    <a:pt x="10458" y="7342"/>
                  </a:cubicBezTo>
                  <a:cubicBezTo>
                    <a:pt x="10574" y="7067"/>
                    <a:pt x="10520" y="6684"/>
                    <a:pt x="10332" y="6485"/>
                  </a:cubicBezTo>
                  <a:cubicBezTo>
                    <a:pt x="10006" y="6138"/>
                    <a:pt x="9656" y="6001"/>
                    <a:pt x="9175" y="5809"/>
                  </a:cubicBezTo>
                  <a:cubicBezTo>
                    <a:pt x="8398" y="5513"/>
                    <a:pt x="7657" y="5129"/>
                    <a:pt x="6970" y="4663"/>
                  </a:cubicBezTo>
                  <a:cubicBezTo>
                    <a:pt x="6778" y="4537"/>
                    <a:pt x="6597" y="4417"/>
                    <a:pt x="6417" y="4305"/>
                  </a:cubicBezTo>
                  <a:cubicBezTo>
                    <a:pt x="5625" y="3814"/>
                    <a:pt x="4869" y="3264"/>
                    <a:pt x="4161" y="2660"/>
                  </a:cubicBezTo>
                  <a:cubicBezTo>
                    <a:pt x="4316" y="2013"/>
                    <a:pt x="3861" y="1160"/>
                    <a:pt x="3044" y="575"/>
                  </a:cubicBezTo>
                  <a:cubicBezTo>
                    <a:pt x="2514" y="194"/>
                    <a:pt x="1931" y="0"/>
                    <a:pt x="1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3" name="Google Shape;3743;p69"/>
          <p:cNvSpPr/>
          <p:nvPr/>
        </p:nvSpPr>
        <p:spPr>
          <a:xfrm flipH="1">
            <a:off x="8151700" y="3793313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4" name="Google Shape;3744;p69"/>
          <p:cNvGrpSpPr/>
          <p:nvPr/>
        </p:nvGrpSpPr>
        <p:grpSpPr>
          <a:xfrm>
            <a:off x="2103781" y="4094251"/>
            <a:ext cx="1026276" cy="612558"/>
            <a:chOff x="5274100" y="3743727"/>
            <a:chExt cx="880772" cy="525756"/>
          </a:xfrm>
        </p:grpSpPr>
        <p:sp>
          <p:nvSpPr>
            <p:cNvPr id="3745" name="Google Shape;3745;p69"/>
            <p:cNvSpPr/>
            <p:nvPr/>
          </p:nvSpPr>
          <p:spPr>
            <a:xfrm>
              <a:off x="5274100" y="3744596"/>
              <a:ext cx="681018" cy="305116"/>
            </a:xfrm>
            <a:custGeom>
              <a:avLst/>
              <a:gdLst/>
              <a:ahLst/>
              <a:cxnLst/>
              <a:rect l="l" t="t" r="r" b="b"/>
              <a:pathLst>
                <a:path w="25072" h="11233" extrusionOk="0">
                  <a:moveTo>
                    <a:pt x="2194" y="1"/>
                  </a:moveTo>
                  <a:lnTo>
                    <a:pt x="1763" y="298"/>
                  </a:lnTo>
                  <a:lnTo>
                    <a:pt x="43" y="9551"/>
                  </a:lnTo>
                  <a:lnTo>
                    <a:pt x="1" y="9933"/>
                  </a:lnTo>
                  <a:lnTo>
                    <a:pt x="24638" y="11232"/>
                  </a:lnTo>
                  <a:lnTo>
                    <a:pt x="25072" y="10850"/>
                  </a:lnTo>
                  <a:lnTo>
                    <a:pt x="21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9"/>
            <p:cNvSpPr/>
            <p:nvPr/>
          </p:nvSpPr>
          <p:spPr>
            <a:xfrm>
              <a:off x="5286948" y="3744596"/>
              <a:ext cx="669583" cy="286564"/>
            </a:xfrm>
            <a:custGeom>
              <a:avLst/>
              <a:gdLst/>
              <a:ahLst/>
              <a:cxnLst/>
              <a:rect l="l" t="t" r="r" b="b"/>
              <a:pathLst>
                <a:path w="24651" h="10550" extrusionOk="0">
                  <a:moveTo>
                    <a:pt x="1721" y="1"/>
                  </a:moveTo>
                  <a:lnTo>
                    <a:pt x="1" y="9251"/>
                  </a:lnTo>
                  <a:lnTo>
                    <a:pt x="24651" y="10550"/>
                  </a:lnTo>
                  <a:lnTo>
                    <a:pt x="23913" y="1169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9"/>
            <p:cNvSpPr/>
            <p:nvPr/>
          </p:nvSpPr>
          <p:spPr>
            <a:xfrm>
              <a:off x="5286160" y="3743727"/>
              <a:ext cx="671267" cy="288330"/>
            </a:xfrm>
            <a:custGeom>
              <a:avLst/>
              <a:gdLst/>
              <a:ahLst/>
              <a:cxnLst/>
              <a:rect l="l" t="t" r="r" b="b"/>
              <a:pathLst>
                <a:path w="24713" h="10615" extrusionOk="0">
                  <a:moveTo>
                    <a:pt x="1773" y="65"/>
                  </a:moveTo>
                  <a:lnTo>
                    <a:pt x="23913" y="1231"/>
                  </a:lnTo>
                  <a:lnTo>
                    <a:pt x="24647" y="10549"/>
                  </a:lnTo>
                  <a:lnTo>
                    <a:pt x="66" y="9254"/>
                  </a:lnTo>
                  <a:lnTo>
                    <a:pt x="1773" y="65"/>
                  </a:lnTo>
                  <a:close/>
                  <a:moveTo>
                    <a:pt x="1753" y="0"/>
                  </a:moveTo>
                  <a:cubicBezTo>
                    <a:pt x="1737" y="0"/>
                    <a:pt x="1724" y="10"/>
                    <a:pt x="1721" y="26"/>
                  </a:cubicBezTo>
                  <a:lnTo>
                    <a:pt x="0" y="9276"/>
                  </a:lnTo>
                  <a:cubicBezTo>
                    <a:pt x="0" y="9286"/>
                    <a:pt x="0" y="9296"/>
                    <a:pt x="7" y="9303"/>
                  </a:cubicBezTo>
                  <a:cubicBezTo>
                    <a:pt x="14" y="9309"/>
                    <a:pt x="20" y="9312"/>
                    <a:pt x="30" y="9312"/>
                  </a:cubicBezTo>
                  <a:lnTo>
                    <a:pt x="24680" y="10615"/>
                  </a:lnTo>
                  <a:cubicBezTo>
                    <a:pt x="24686" y="10615"/>
                    <a:pt x="24696" y="10611"/>
                    <a:pt x="24703" y="10605"/>
                  </a:cubicBezTo>
                  <a:cubicBezTo>
                    <a:pt x="24709" y="10598"/>
                    <a:pt x="24712" y="10589"/>
                    <a:pt x="24712" y="10582"/>
                  </a:cubicBezTo>
                  <a:lnTo>
                    <a:pt x="23975" y="1201"/>
                  </a:lnTo>
                  <a:cubicBezTo>
                    <a:pt x="23972" y="1185"/>
                    <a:pt x="23959" y="1172"/>
                    <a:pt x="23945" y="1172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9"/>
            <p:cNvSpPr/>
            <p:nvPr/>
          </p:nvSpPr>
          <p:spPr>
            <a:xfrm>
              <a:off x="5285807" y="3995846"/>
              <a:ext cx="670724" cy="45687"/>
            </a:xfrm>
            <a:custGeom>
              <a:avLst/>
              <a:gdLst/>
              <a:ahLst/>
              <a:cxnLst/>
              <a:rect l="l" t="t" r="r" b="b"/>
              <a:pathLst>
                <a:path w="24693" h="1682" extrusionOk="0">
                  <a:moveTo>
                    <a:pt x="43" y="1"/>
                  </a:moveTo>
                  <a:lnTo>
                    <a:pt x="0" y="383"/>
                  </a:lnTo>
                  <a:lnTo>
                    <a:pt x="24641" y="1682"/>
                  </a:lnTo>
                  <a:lnTo>
                    <a:pt x="24693" y="1300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69"/>
            <p:cNvSpPr/>
            <p:nvPr/>
          </p:nvSpPr>
          <p:spPr>
            <a:xfrm>
              <a:off x="5285019" y="3994977"/>
              <a:ext cx="672408" cy="47453"/>
            </a:xfrm>
            <a:custGeom>
              <a:avLst/>
              <a:gdLst/>
              <a:ahLst/>
              <a:cxnLst/>
              <a:rect l="l" t="t" r="r" b="b"/>
              <a:pathLst>
                <a:path w="24755" h="1747" extrusionOk="0">
                  <a:moveTo>
                    <a:pt x="101" y="66"/>
                  </a:moveTo>
                  <a:lnTo>
                    <a:pt x="24689" y="1365"/>
                  </a:lnTo>
                  <a:lnTo>
                    <a:pt x="24644" y="1681"/>
                  </a:lnTo>
                  <a:lnTo>
                    <a:pt x="65" y="385"/>
                  </a:lnTo>
                  <a:lnTo>
                    <a:pt x="101" y="66"/>
                  </a:lnTo>
                  <a:close/>
                  <a:moveTo>
                    <a:pt x="75" y="0"/>
                  </a:moveTo>
                  <a:cubicBezTo>
                    <a:pt x="59" y="0"/>
                    <a:pt x="46" y="13"/>
                    <a:pt x="42" y="30"/>
                  </a:cubicBezTo>
                  <a:lnTo>
                    <a:pt x="3" y="412"/>
                  </a:lnTo>
                  <a:cubicBezTo>
                    <a:pt x="0" y="428"/>
                    <a:pt x="13" y="444"/>
                    <a:pt x="33" y="444"/>
                  </a:cubicBezTo>
                  <a:lnTo>
                    <a:pt x="24670" y="1747"/>
                  </a:lnTo>
                  <a:cubicBezTo>
                    <a:pt x="24683" y="1747"/>
                    <a:pt x="24699" y="1733"/>
                    <a:pt x="24699" y="1717"/>
                  </a:cubicBezTo>
                  <a:lnTo>
                    <a:pt x="24751" y="1339"/>
                  </a:lnTo>
                  <a:cubicBezTo>
                    <a:pt x="24754" y="1329"/>
                    <a:pt x="24751" y="1319"/>
                    <a:pt x="24745" y="1312"/>
                  </a:cubicBezTo>
                  <a:cubicBezTo>
                    <a:pt x="24741" y="1306"/>
                    <a:pt x="24732" y="1303"/>
                    <a:pt x="24725" y="1303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69"/>
            <p:cNvSpPr/>
            <p:nvPr/>
          </p:nvSpPr>
          <p:spPr>
            <a:xfrm>
              <a:off x="5349015" y="3775371"/>
              <a:ext cx="512937" cy="214231"/>
            </a:xfrm>
            <a:custGeom>
              <a:avLst/>
              <a:gdLst/>
              <a:ahLst/>
              <a:cxnLst/>
              <a:rect l="l" t="t" r="r" b="b"/>
              <a:pathLst>
                <a:path w="18884" h="7887" extrusionOk="0">
                  <a:moveTo>
                    <a:pt x="9421" y="0"/>
                  </a:moveTo>
                  <a:lnTo>
                    <a:pt x="8445" y="2040"/>
                  </a:lnTo>
                  <a:lnTo>
                    <a:pt x="5559" y="366"/>
                  </a:lnTo>
                  <a:lnTo>
                    <a:pt x="6643" y="2386"/>
                  </a:lnTo>
                  <a:lnTo>
                    <a:pt x="2374" y="1355"/>
                  </a:lnTo>
                  <a:lnTo>
                    <a:pt x="5324" y="3006"/>
                  </a:lnTo>
                  <a:lnTo>
                    <a:pt x="405" y="2798"/>
                  </a:lnTo>
                  <a:lnTo>
                    <a:pt x="4720" y="3800"/>
                  </a:lnTo>
                  <a:lnTo>
                    <a:pt x="1" y="4446"/>
                  </a:lnTo>
                  <a:lnTo>
                    <a:pt x="4929" y="4622"/>
                  </a:lnTo>
                  <a:lnTo>
                    <a:pt x="1231" y="6016"/>
                  </a:lnTo>
                  <a:lnTo>
                    <a:pt x="5918" y="5334"/>
                  </a:lnTo>
                  <a:lnTo>
                    <a:pt x="5918" y="5334"/>
                  </a:lnTo>
                  <a:lnTo>
                    <a:pt x="3878" y="7233"/>
                  </a:lnTo>
                  <a:lnTo>
                    <a:pt x="7518" y="5810"/>
                  </a:lnTo>
                  <a:lnTo>
                    <a:pt x="7485" y="7886"/>
                  </a:lnTo>
                  <a:lnTo>
                    <a:pt x="7485" y="7886"/>
                  </a:lnTo>
                  <a:lnTo>
                    <a:pt x="9450" y="5973"/>
                  </a:lnTo>
                  <a:lnTo>
                    <a:pt x="11435" y="7867"/>
                  </a:lnTo>
                  <a:lnTo>
                    <a:pt x="11379" y="5791"/>
                  </a:lnTo>
                  <a:lnTo>
                    <a:pt x="15035" y="7175"/>
                  </a:lnTo>
                  <a:lnTo>
                    <a:pt x="12975" y="5295"/>
                  </a:lnTo>
                  <a:lnTo>
                    <a:pt x="17669" y="5931"/>
                  </a:lnTo>
                  <a:lnTo>
                    <a:pt x="13958" y="4573"/>
                  </a:lnTo>
                  <a:lnTo>
                    <a:pt x="18883" y="4348"/>
                  </a:lnTo>
                  <a:lnTo>
                    <a:pt x="14157" y="3751"/>
                  </a:lnTo>
                  <a:lnTo>
                    <a:pt x="18462" y="2706"/>
                  </a:lnTo>
                  <a:lnTo>
                    <a:pt x="13546" y="2964"/>
                  </a:lnTo>
                  <a:lnTo>
                    <a:pt x="16481" y="1280"/>
                  </a:lnTo>
                  <a:lnTo>
                    <a:pt x="16481" y="1280"/>
                  </a:lnTo>
                  <a:lnTo>
                    <a:pt x="12221" y="2357"/>
                  </a:lnTo>
                  <a:lnTo>
                    <a:pt x="12221" y="2357"/>
                  </a:lnTo>
                  <a:lnTo>
                    <a:pt x="13282" y="323"/>
                  </a:lnTo>
                  <a:lnTo>
                    <a:pt x="10416" y="2031"/>
                  </a:lnTo>
                  <a:lnTo>
                    <a:pt x="94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69"/>
            <p:cNvSpPr/>
            <p:nvPr/>
          </p:nvSpPr>
          <p:spPr>
            <a:xfrm>
              <a:off x="5423766" y="3869705"/>
              <a:ext cx="699000" cy="399778"/>
            </a:xfrm>
            <a:custGeom>
              <a:avLst/>
              <a:gdLst/>
              <a:ahLst/>
              <a:cxnLst/>
              <a:rect l="l" t="t" r="r" b="b"/>
              <a:pathLst>
                <a:path w="25734" h="14718" extrusionOk="0">
                  <a:moveTo>
                    <a:pt x="12877" y="7054"/>
                  </a:moveTo>
                  <a:cubicBezTo>
                    <a:pt x="13171" y="7054"/>
                    <a:pt x="13409" y="7191"/>
                    <a:pt x="13409" y="7357"/>
                  </a:cubicBezTo>
                  <a:cubicBezTo>
                    <a:pt x="13409" y="7527"/>
                    <a:pt x="13171" y="7661"/>
                    <a:pt x="12877" y="7661"/>
                  </a:cubicBezTo>
                  <a:cubicBezTo>
                    <a:pt x="12583" y="7661"/>
                    <a:pt x="12348" y="7527"/>
                    <a:pt x="12348" y="7357"/>
                  </a:cubicBezTo>
                  <a:cubicBezTo>
                    <a:pt x="12348" y="7191"/>
                    <a:pt x="12586" y="7054"/>
                    <a:pt x="12877" y="7054"/>
                  </a:cubicBezTo>
                  <a:close/>
                  <a:moveTo>
                    <a:pt x="12877" y="0"/>
                  </a:moveTo>
                  <a:cubicBezTo>
                    <a:pt x="6949" y="0"/>
                    <a:pt x="2439" y="2298"/>
                    <a:pt x="953" y="5422"/>
                  </a:cubicBezTo>
                  <a:cubicBezTo>
                    <a:pt x="953" y="5422"/>
                    <a:pt x="0" y="6270"/>
                    <a:pt x="23" y="7357"/>
                  </a:cubicBezTo>
                  <a:cubicBezTo>
                    <a:pt x="105" y="11421"/>
                    <a:pt x="5778" y="14718"/>
                    <a:pt x="12877" y="14718"/>
                  </a:cubicBezTo>
                  <a:cubicBezTo>
                    <a:pt x="19976" y="14718"/>
                    <a:pt x="25734" y="11421"/>
                    <a:pt x="25734" y="7357"/>
                  </a:cubicBezTo>
                  <a:cubicBezTo>
                    <a:pt x="25734" y="3294"/>
                    <a:pt x="19976" y="0"/>
                    <a:pt x="1287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69"/>
            <p:cNvSpPr/>
            <p:nvPr/>
          </p:nvSpPr>
          <p:spPr>
            <a:xfrm>
              <a:off x="5455682" y="3851615"/>
              <a:ext cx="698402" cy="399886"/>
            </a:xfrm>
            <a:custGeom>
              <a:avLst/>
              <a:gdLst/>
              <a:ahLst/>
              <a:cxnLst/>
              <a:rect l="l" t="t" r="r" b="b"/>
              <a:pathLst>
                <a:path w="25712" h="14722" extrusionOk="0">
                  <a:moveTo>
                    <a:pt x="12857" y="7054"/>
                  </a:moveTo>
                  <a:cubicBezTo>
                    <a:pt x="13148" y="7054"/>
                    <a:pt x="13386" y="7191"/>
                    <a:pt x="13386" y="7361"/>
                  </a:cubicBezTo>
                  <a:cubicBezTo>
                    <a:pt x="13386" y="7527"/>
                    <a:pt x="13148" y="7664"/>
                    <a:pt x="12857" y="7664"/>
                  </a:cubicBezTo>
                  <a:cubicBezTo>
                    <a:pt x="12564" y="7664"/>
                    <a:pt x="12325" y="7527"/>
                    <a:pt x="12325" y="7361"/>
                  </a:cubicBezTo>
                  <a:cubicBezTo>
                    <a:pt x="12325" y="7191"/>
                    <a:pt x="12564" y="7054"/>
                    <a:pt x="12857" y="7054"/>
                  </a:cubicBezTo>
                  <a:close/>
                  <a:moveTo>
                    <a:pt x="12857" y="0"/>
                  </a:moveTo>
                  <a:cubicBezTo>
                    <a:pt x="5758" y="0"/>
                    <a:pt x="0" y="3294"/>
                    <a:pt x="0" y="7361"/>
                  </a:cubicBezTo>
                  <a:cubicBezTo>
                    <a:pt x="0" y="11424"/>
                    <a:pt x="5758" y="14721"/>
                    <a:pt x="12857" y="14721"/>
                  </a:cubicBezTo>
                  <a:cubicBezTo>
                    <a:pt x="19957" y="14721"/>
                    <a:pt x="25711" y="11424"/>
                    <a:pt x="25711" y="7361"/>
                  </a:cubicBezTo>
                  <a:cubicBezTo>
                    <a:pt x="25711" y="3297"/>
                    <a:pt x="19957" y="0"/>
                    <a:pt x="1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69"/>
            <p:cNvSpPr/>
            <p:nvPr/>
          </p:nvSpPr>
          <p:spPr>
            <a:xfrm>
              <a:off x="5455682" y="3851615"/>
              <a:ext cx="698402" cy="399886"/>
            </a:xfrm>
            <a:custGeom>
              <a:avLst/>
              <a:gdLst/>
              <a:ahLst/>
              <a:cxnLst/>
              <a:rect l="l" t="t" r="r" b="b"/>
              <a:pathLst>
                <a:path w="25712" h="14722" extrusionOk="0">
                  <a:moveTo>
                    <a:pt x="12857" y="0"/>
                  </a:moveTo>
                  <a:cubicBezTo>
                    <a:pt x="5758" y="0"/>
                    <a:pt x="0" y="3294"/>
                    <a:pt x="0" y="7361"/>
                  </a:cubicBezTo>
                  <a:cubicBezTo>
                    <a:pt x="0" y="11424"/>
                    <a:pt x="5758" y="14721"/>
                    <a:pt x="12857" y="14721"/>
                  </a:cubicBezTo>
                  <a:cubicBezTo>
                    <a:pt x="19957" y="14721"/>
                    <a:pt x="25711" y="11424"/>
                    <a:pt x="25711" y="7361"/>
                  </a:cubicBezTo>
                  <a:cubicBezTo>
                    <a:pt x="25711" y="3297"/>
                    <a:pt x="19957" y="0"/>
                    <a:pt x="12857" y="0"/>
                  </a:cubicBezTo>
                  <a:close/>
                  <a:moveTo>
                    <a:pt x="12857" y="7664"/>
                  </a:moveTo>
                  <a:cubicBezTo>
                    <a:pt x="12564" y="7664"/>
                    <a:pt x="12325" y="7527"/>
                    <a:pt x="12325" y="7361"/>
                  </a:cubicBezTo>
                  <a:cubicBezTo>
                    <a:pt x="12325" y="7191"/>
                    <a:pt x="12564" y="7054"/>
                    <a:pt x="12857" y="7054"/>
                  </a:cubicBezTo>
                  <a:cubicBezTo>
                    <a:pt x="13148" y="7054"/>
                    <a:pt x="13386" y="7191"/>
                    <a:pt x="13386" y="7361"/>
                  </a:cubicBezTo>
                  <a:cubicBezTo>
                    <a:pt x="13386" y="7527"/>
                    <a:pt x="13148" y="7664"/>
                    <a:pt x="12857" y="7664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69"/>
            <p:cNvSpPr/>
            <p:nvPr/>
          </p:nvSpPr>
          <p:spPr>
            <a:xfrm>
              <a:off x="5474914" y="3862697"/>
              <a:ext cx="659831" cy="377722"/>
            </a:xfrm>
            <a:custGeom>
              <a:avLst/>
              <a:gdLst/>
              <a:ahLst/>
              <a:cxnLst/>
              <a:rect l="l" t="t" r="r" b="b"/>
              <a:pathLst>
                <a:path w="24292" h="13906" fill="none" extrusionOk="0">
                  <a:moveTo>
                    <a:pt x="24292" y="6953"/>
                  </a:moveTo>
                  <a:cubicBezTo>
                    <a:pt x="24292" y="10791"/>
                    <a:pt x="18854" y="13905"/>
                    <a:pt x="12146" y="13905"/>
                  </a:cubicBezTo>
                  <a:cubicBezTo>
                    <a:pt x="5438" y="13905"/>
                    <a:pt x="1" y="10791"/>
                    <a:pt x="1" y="6953"/>
                  </a:cubicBezTo>
                  <a:cubicBezTo>
                    <a:pt x="1" y="3111"/>
                    <a:pt x="5438" y="0"/>
                    <a:pt x="12146" y="0"/>
                  </a:cubicBezTo>
                  <a:cubicBezTo>
                    <a:pt x="18854" y="0"/>
                    <a:pt x="24292" y="3111"/>
                    <a:pt x="24292" y="6953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69"/>
            <p:cNvSpPr/>
            <p:nvPr/>
          </p:nvSpPr>
          <p:spPr>
            <a:xfrm>
              <a:off x="5491754" y="3872258"/>
              <a:ext cx="626150" cy="358491"/>
            </a:xfrm>
            <a:custGeom>
              <a:avLst/>
              <a:gdLst/>
              <a:ahLst/>
              <a:cxnLst/>
              <a:rect l="l" t="t" r="r" b="b"/>
              <a:pathLst>
                <a:path w="23052" h="13198" fill="none" extrusionOk="0">
                  <a:moveTo>
                    <a:pt x="23051" y="6597"/>
                  </a:moveTo>
                  <a:cubicBezTo>
                    <a:pt x="23051" y="10243"/>
                    <a:pt x="17891" y="13197"/>
                    <a:pt x="11526" y="13197"/>
                  </a:cubicBezTo>
                  <a:cubicBezTo>
                    <a:pt x="5161" y="13197"/>
                    <a:pt x="1" y="10243"/>
                    <a:pt x="1" y="6597"/>
                  </a:cubicBezTo>
                  <a:cubicBezTo>
                    <a:pt x="1" y="2955"/>
                    <a:pt x="5161" y="1"/>
                    <a:pt x="11526" y="1"/>
                  </a:cubicBezTo>
                  <a:cubicBezTo>
                    <a:pt x="17891" y="1"/>
                    <a:pt x="23051" y="2955"/>
                    <a:pt x="23051" y="6597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69"/>
            <p:cNvSpPr/>
            <p:nvPr/>
          </p:nvSpPr>
          <p:spPr>
            <a:xfrm>
              <a:off x="5508079" y="3881575"/>
              <a:ext cx="593609" cy="339857"/>
            </a:xfrm>
            <a:custGeom>
              <a:avLst/>
              <a:gdLst/>
              <a:ahLst/>
              <a:cxnLst/>
              <a:rect l="l" t="t" r="r" b="b"/>
              <a:pathLst>
                <a:path w="21854" h="12512" fill="none" extrusionOk="0">
                  <a:moveTo>
                    <a:pt x="21853" y="6258"/>
                  </a:moveTo>
                  <a:cubicBezTo>
                    <a:pt x="21853" y="9711"/>
                    <a:pt x="16960" y="12512"/>
                    <a:pt x="10925" y="12512"/>
                  </a:cubicBezTo>
                  <a:cubicBezTo>
                    <a:pt x="4890" y="12512"/>
                    <a:pt x="0" y="9711"/>
                    <a:pt x="0" y="6258"/>
                  </a:cubicBezTo>
                  <a:cubicBezTo>
                    <a:pt x="0" y="2801"/>
                    <a:pt x="4890" y="1"/>
                    <a:pt x="10925" y="1"/>
                  </a:cubicBezTo>
                  <a:cubicBezTo>
                    <a:pt x="16960" y="1"/>
                    <a:pt x="21853" y="2801"/>
                    <a:pt x="21853" y="6258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69"/>
            <p:cNvSpPr/>
            <p:nvPr/>
          </p:nvSpPr>
          <p:spPr>
            <a:xfrm>
              <a:off x="5526957" y="3892494"/>
              <a:ext cx="555745" cy="318046"/>
            </a:xfrm>
            <a:custGeom>
              <a:avLst/>
              <a:gdLst/>
              <a:ahLst/>
              <a:cxnLst/>
              <a:rect l="l" t="t" r="r" b="b"/>
              <a:pathLst>
                <a:path w="20460" h="11709" fill="none" extrusionOk="0">
                  <a:moveTo>
                    <a:pt x="20460" y="5856"/>
                  </a:moveTo>
                  <a:cubicBezTo>
                    <a:pt x="20460" y="9087"/>
                    <a:pt x="15880" y="11708"/>
                    <a:pt x="10230" y="11708"/>
                  </a:cubicBezTo>
                  <a:cubicBezTo>
                    <a:pt x="4583" y="11708"/>
                    <a:pt x="1" y="9087"/>
                    <a:pt x="1" y="5856"/>
                  </a:cubicBezTo>
                  <a:cubicBezTo>
                    <a:pt x="1" y="2621"/>
                    <a:pt x="4583" y="0"/>
                    <a:pt x="10230" y="0"/>
                  </a:cubicBezTo>
                  <a:cubicBezTo>
                    <a:pt x="15880" y="0"/>
                    <a:pt x="20460" y="2621"/>
                    <a:pt x="20460" y="5856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69"/>
            <p:cNvSpPr/>
            <p:nvPr/>
          </p:nvSpPr>
          <p:spPr>
            <a:xfrm>
              <a:off x="5544776" y="3902599"/>
              <a:ext cx="520189" cy="297837"/>
            </a:xfrm>
            <a:custGeom>
              <a:avLst/>
              <a:gdLst/>
              <a:ahLst/>
              <a:cxnLst/>
              <a:rect l="l" t="t" r="r" b="b"/>
              <a:pathLst>
                <a:path w="19151" h="10965" fill="none" extrusionOk="0">
                  <a:moveTo>
                    <a:pt x="19151" y="5484"/>
                  </a:moveTo>
                  <a:cubicBezTo>
                    <a:pt x="19151" y="8509"/>
                    <a:pt x="14862" y="10964"/>
                    <a:pt x="9574" y="10964"/>
                  </a:cubicBezTo>
                  <a:cubicBezTo>
                    <a:pt x="4286" y="10964"/>
                    <a:pt x="1" y="8509"/>
                    <a:pt x="1" y="5484"/>
                  </a:cubicBezTo>
                  <a:cubicBezTo>
                    <a:pt x="1" y="2455"/>
                    <a:pt x="4286" y="0"/>
                    <a:pt x="9574" y="0"/>
                  </a:cubicBezTo>
                  <a:cubicBezTo>
                    <a:pt x="14862" y="0"/>
                    <a:pt x="19151" y="2455"/>
                    <a:pt x="19151" y="5484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69"/>
            <p:cNvSpPr/>
            <p:nvPr/>
          </p:nvSpPr>
          <p:spPr>
            <a:xfrm>
              <a:off x="5564007" y="3913681"/>
              <a:ext cx="481645" cy="275672"/>
            </a:xfrm>
            <a:custGeom>
              <a:avLst/>
              <a:gdLst/>
              <a:ahLst/>
              <a:cxnLst/>
              <a:rect l="l" t="t" r="r" b="b"/>
              <a:pathLst>
                <a:path w="17732" h="10149" fill="none" extrusionOk="0">
                  <a:moveTo>
                    <a:pt x="17731" y="5076"/>
                  </a:moveTo>
                  <a:cubicBezTo>
                    <a:pt x="17731" y="7876"/>
                    <a:pt x="13762" y="10148"/>
                    <a:pt x="8866" y="10148"/>
                  </a:cubicBezTo>
                  <a:cubicBezTo>
                    <a:pt x="3970" y="10148"/>
                    <a:pt x="1" y="7876"/>
                    <a:pt x="1" y="5076"/>
                  </a:cubicBezTo>
                  <a:cubicBezTo>
                    <a:pt x="1" y="2272"/>
                    <a:pt x="3970" y="0"/>
                    <a:pt x="8866" y="0"/>
                  </a:cubicBezTo>
                  <a:cubicBezTo>
                    <a:pt x="13762" y="0"/>
                    <a:pt x="17731" y="2272"/>
                    <a:pt x="17731" y="5076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69"/>
            <p:cNvSpPr/>
            <p:nvPr/>
          </p:nvSpPr>
          <p:spPr>
            <a:xfrm>
              <a:off x="5582097" y="3923948"/>
              <a:ext cx="445546" cy="255110"/>
            </a:xfrm>
            <a:custGeom>
              <a:avLst/>
              <a:gdLst/>
              <a:ahLst/>
              <a:cxnLst/>
              <a:rect l="l" t="t" r="r" b="b"/>
              <a:pathLst>
                <a:path w="16403" h="9392" fill="none" extrusionOk="0">
                  <a:moveTo>
                    <a:pt x="16403" y="4698"/>
                  </a:moveTo>
                  <a:cubicBezTo>
                    <a:pt x="16403" y="7289"/>
                    <a:pt x="12731" y="9391"/>
                    <a:pt x="8200" y="9391"/>
                  </a:cubicBezTo>
                  <a:cubicBezTo>
                    <a:pt x="3673" y="9391"/>
                    <a:pt x="1" y="7289"/>
                    <a:pt x="1" y="4698"/>
                  </a:cubicBezTo>
                  <a:cubicBezTo>
                    <a:pt x="1" y="2103"/>
                    <a:pt x="3673" y="1"/>
                    <a:pt x="8200" y="1"/>
                  </a:cubicBezTo>
                  <a:cubicBezTo>
                    <a:pt x="12731" y="1"/>
                    <a:pt x="16403" y="2103"/>
                    <a:pt x="16403" y="4698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69"/>
            <p:cNvSpPr/>
            <p:nvPr/>
          </p:nvSpPr>
          <p:spPr>
            <a:xfrm>
              <a:off x="5600106" y="3934324"/>
              <a:ext cx="409448" cy="234358"/>
            </a:xfrm>
            <a:custGeom>
              <a:avLst/>
              <a:gdLst/>
              <a:ahLst/>
              <a:cxnLst/>
              <a:rect l="l" t="t" r="r" b="b"/>
              <a:pathLst>
                <a:path w="15074" h="8628" fill="none" extrusionOk="0">
                  <a:moveTo>
                    <a:pt x="15074" y="4316"/>
                  </a:moveTo>
                  <a:cubicBezTo>
                    <a:pt x="15074" y="6695"/>
                    <a:pt x="11699" y="8628"/>
                    <a:pt x="7537" y="8628"/>
                  </a:cubicBezTo>
                  <a:cubicBezTo>
                    <a:pt x="3375" y="8628"/>
                    <a:pt x="0" y="6695"/>
                    <a:pt x="0" y="4316"/>
                  </a:cubicBezTo>
                  <a:cubicBezTo>
                    <a:pt x="0" y="1933"/>
                    <a:pt x="3375" y="1"/>
                    <a:pt x="7537" y="1"/>
                  </a:cubicBezTo>
                  <a:cubicBezTo>
                    <a:pt x="11699" y="1"/>
                    <a:pt x="15074" y="1933"/>
                    <a:pt x="15074" y="4316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69"/>
            <p:cNvSpPr/>
            <p:nvPr/>
          </p:nvSpPr>
          <p:spPr>
            <a:xfrm>
              <a:off x="5618197" y="3944700"/>
              <a:ext cx="373267" cy="213606"/>
            </a:xfrm>
            <a:custGeom>
              <a:avLst/>
              <a:gdLst/>
              <a:ahLst/>
              <a:cxnLst/>
              <a:rect l="l" t="t" r="r" b="b"/>
              <a:pathLst>
                <a:path w="13742" h="7864" fill="none" extrusionOk="0">
                  <a:moveTo>
                    <a:pt x="13742" y="3934"/>
                  </a:moveTo>
                  <a:cubicBezTo>
                    <a:pt x="13742" y="6104"/>
                    <a:pt x="10667" y="7864"/>
                    <a:pt x="6871" y="7864"/>
                  </a:cubicBezTo>
                  <a:cubicBezTo>
                    <a:pt x="3078" y="7864"/>
                    <a:pt x="0" y="6104"/>
                    <a:pt x="0" y="3934"/>
                  </a:cubicBezTo>
                  <a:cubicBezTo>
                    <a:pt x="0" y="1760"/>
                    <a:pt x="3078" y="1"/>
                    <a:pt x="6871" y="1"/>
                  </a:cubicBezTo>
                  <a:cubicBezTo>
                    <a:pt x="10667" y="1"/>
                    <a:pt x="13742" y="1760"/>
                    <a:pt x="13742" y="3934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3" name="Google Shape;3763;p69"/>
            <p:cNvSpPr/>
            <p:nvPr/>
          </p:nvSpPr>
          <p:spPr>
            <a:xfrm>
              <a:off x="5636531" y="3955157"/>
              <a:ext cx="336598" cy="192691"/>
            </a:xfrm>
            <a:custGeom>
              <a:avLst/>
              <a:gdLst/>
              <a:ahLst/>
              <a:cxnLst/>
              <a:rect l="l" t="t" r="r" b="b"/>
              <a:pathLst>
                <a:path w="12392" h="7094" fill="none" extrusionOk="0">
                  <a:moveTo>
                    <a:pt x="12391" y="3549"/>
                  </a:moveTo>
                  <a:cubicBezTo>
                    <a:pt x="12391" y="5504"/>
                    <a:pt x="9617" y="7093"/>
                    <a:pt x="6196" y="7093"/>
                  </a:cubicBezTo>
                  <a:cubicBezTo>
                    <a:pt x="2775" y="7093"/>
                    <a:pt x="1" y="5504"/>
                    <a:pt x="1" y="3549"/>
                  </a:cubicBezTo>
                  <a:cubicBezTo>
                    <a:pt x="1" y="1590"/>
                    <a:pt x="2775" y="1"/>
                    <a:pt x="6196" y="1"/>
                  </a:cubicBezTo>
                  <a:cubicBezTo>
                    <a:pt x="9617" y="1"/>
                    <a:pt x="12391" y="1590"/>
                    <a:pt x="12391" y="3549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69"/>
            <p:cNvSpPr/>
            <p:nvPr/>
          </p:nvSpPr>
          <p:spPr>
            <a:xfrm>
              <a:off x="5654377" y="3965370"/>
              <a:ext cx="301015" cy="172292"/>
            </a:xfrm>
            <a:custGeom>
              <a:avLst/>
              <a:gdLst/>
              <a:ahLst/>
              <a:cxnLst/>
              <a:rect l="l" t="t" r="r" b="b"/>
              <a:pathLst>
                <a:path w="11082" h="6343" fill="none" extrusionOk="0">
                  <a:moveTo>
                    <a:pt x="11081" y="3173"/>
                  </a:moveTo>
                  <a:cubicBezTo>
                    <a:pt x="11081" y="4922"/>
                    <a:pt x="8601" y="6342"/>
                    <a:pt x="5539" y="6342"/>
                  </a:cubicBezTo>
                  <a:cubicBezTo>
                    <a:pt x="2481" y="6342"/>
                    <a:pt x="0" y="4922"/>
                    <a:pt x="0" y="3173"/>
                  </a:cubicBezTo>
                  <a:cubicBezTo>
                    <a:pt x="0" y="1420"/>
                    <a:pt x="2481" y="0"/>
                    <a:pt x="5539" y="0"/>
                  </a:cubicBezTo>
                  <a:cubicBezTo>
                    <a:pt x="8601" y="0"/>
                    <a:pt x="11081" y="1420"/>
                    <a:pt x="11081" y="3173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69"/>
            <p:cNvSpPr/>
            <p:nvPr/>
          </p:nvSpPr>
          <p:spPr>
            <a:xfrm>
              <a:off x="5681486" y="3980880"/>
              <a:ext cx="246853" cy="141245"/>
            </a:xfrm>
            <a:custGeom>
              <a:avLst/>
              <a:gdLst/>
              <a:ahLst/>
              <a:cxnLst/>
              <a:rect l="l" t="t" r="r" b="b"/>
              <a:pathLst>
                <a:path w="9088" h="5200" extrusionOk="0">
                  <a:moveTo>
                    <a:pt x="4544" y="2295"/>
                  </a:moveTo>
                  <a:cubicBezTo>
                    <a:pt x="4835" y="2295"/>
                    <a:pt x="5073" y="2432"/>
                    <a:pt x="5073" y="2598"/>
                  </a:cubicBezTo>
                  <a:cubicBezTo>
                    <a:pt x="5073" y="2768"/>
                    <a:pt x="4835" y="2905"/>
                    <a:pt x="4544" y="2905"/>
                  </a:cubicBezTo>
                  <a:cubicBezTo>
                    <a:pt x="4251" y="2905"/>
                    <a:pt x="4012" y="2768"/>
                    <a:pt x="4012" y="2598"/>
                  </a:cubicBezTo>
                  <a:cubicBezTo>
                    <a:pt x="4012" y="2432"/>
                    <a:pt x="4251" y="2295"/>
                    <a:pt x="4544" y="2295"/>
                  </a:cubicBezTo>
                  <a:close/>
                  <a:moveTo>
                    <a:pt x="4544" y="0"/>
                  </a:moveTo>
                  <a:cubicBezTo>
                    <a:pt x="2034" y="0"/>
                    <a:pt x="1" y="1162"/>
                    <a:pt x="1" y="2602"/>
                  </a:cubicBezTo>
                  <a:cubicBezTo>
                    <a:pt x="1" y="4038"/>
                    <a:pt x="2034" y="5200"/>
                    <a:pt x="4544" y="5200"/>
                  </a:cubicBezTo>
                  <a:cubicBezTo>
                    <a:pt x="7051" y="5200"/>
                    <a:pt x="9088" y="4038"/>
                    <a:pt x="9088" y="2602"/>
                  </a:cubicBezTo>
                  <a:cubicBezTo>
                    <a:pt x="9088" y="1166"/>
                    <a:pt x="7051" y="0"/>
                    <a:pt x="4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69"/>
            <p:cNvSpPr/>
            <p:nvPr/>
          </p:nvSpPr>
          <p:spPr>
            <a:xfrm>
              <a:off x="5454868" y="3850800"/>
              <a:ext cx="700005" cy="401407"/>
            </a:xfrm>
            <a:custGeom>
              <a:avLst/>
              <a:gdLst/>
              <a:ahLst/>
              <a:cxnLst/>
              <a:rect l="l" t="t" r="r" b="b"/>
              <a:pathLst>
                <a:path w="25771" h="14778" extrusionOk="0">
                  <a:moveTo>
                    <a:pt x="12887" y="7117"/>
                  </a:moveTo>
                  <a:cubicBezTo>
                    <a:pt x="13158" y="7117"/>
                    <a:pt x="13387" y="7241"/>
                    <a:pt x="13387" y="7387"/>
                  </a:cubicBezTo>
                  <a:cubicBezTo>
                    <a:pt x="13387" y="7538"/>
                    <a:pt x="13158" y="7662"/>
                    <a:pt x="12887" y="7662"/>
                  </a:cubicBezTo>
                  <a:cubicBezTo>
                    <a:pt x="12613" y="7662"/>
                    <a:pt x="12385" y="7538"/>
                    <a:pt x="12385" y="7387"/>
                  </a:cubicBezTo>
                  <a:cubicBezTo>
                    <a:pt x="12385" y="7241"/>
                    <a:pt x="12613" y="7117"/>
                    <a:pt x="12887" y="7117"/>
                  </a:cubicBezTo>
                  <a:close/>
                  <a:moveTo>
                    <a:pt x="12887" y="7055"/>
                  </a:moveTo>
                  <a:cubicBezTo>
                    <a:pt x="12571" y="7055"/>
                    <a:pt x="12323" y="7201"/>
                    <a:pt x="12323" y="7387"/>
                  </a:cubicBezTo>
                  <a:cubicBezTo>
                    <a:pt x="12323" y="7577"/>
                    <a:pt x="12571" y="7724"/>
                    <a:pt x="12887" y="7724"/>
                  </a:cubicBezTo>
                  <a:cubicBezTo>
                    <a:pt x="13201" y="7724"/>
                    <a:pt x="13449" y="7577"/>
                    <a:pt x="13449" y="7387"/>
                  </a:cubicBezTo>
                  <a:cubicBezTo>
                    <a:pt x="13449" y="7201"/>
                    <a:pt x="13201" y="7055"/>
                    <a:pt x="12887" y="7055"/>
                  </a:cubicBezTo>
                  <a:close/>
                  <a:moveTo>
                    <a:pt x="12887" y="60"/>
                  </a:moveTo>
                  <a:lnTo>
                    <a:pt x="12887" y="63"/>
                  </a:lnTo>
                  <a:cubicBezTo>
                    <a:pt x="19957" y="63"/>
                    <a:pt x="25712" y="3347"/>
                    <a:pt x="25712" y="7387"/>
                  </a:cubicBezTo>
                  <a:cubicBezTo>
                    <a:pt x="25712" y="11428"/>
                    <a:pt x="19957" y="14718"/>
                    <a:pt x="12887" y="14718"/>
                  </a:cubicBezTo>
                  <a:cubicBezTo>
                    <a:pt x="5814" y="14718"/>
                    <a:pt x="60" y="11428"/>
                    <a:pt x="60" y="7387"/>
                  </a:cubicBezTo>
                  <a:cubicBezTo>
                    <a:pt x="60" y="3350"/>
                    <a:pt x="5814" y="60"/>
                    <a:pt x="12887" y="60"/>
                  </a:cubicBezTo>
                  <a:close/>
                  <a:moveTo>
                    <a:pt x="12887" y="1"/>
                  </a:moveTo>
                  <a:cubicBezTo>
                    <a:pt x="9447" y="1"/>
                    <a:pt x="6219" y="765"/>
                    <a:pt x="3781" y="2159"/>
                  </a:cubicBezTo>
                  <a:cubicBezTo>
                    <a:pt x="1342" y="3552"/>
                    <a:pt x="1" y="5413"/>
                    <a:pt x="1" y="7387"/>
                  </a:cubicBezTo>
                  <a:cubicBezTo>
                    <a:pt x="1" y="9365"/>
                    <a:pt x="1349" y="11226"/>
                    <a:pt x="3781" y="12620"/>
                  </a:cubicBezTo>
                  <a:cubicBezTo>
                    <a:pt x="6212" y="14010"/>
                    <a:pt x="9447" y="14777"/>
                    <a:pt x="12887" y="14777"/>
                  </a:cubicBezTo>
                  <a:cubicBezTo>
                    <a:pt x="16324" y="14777"/>
                    <a:pt x="19553" y="14013"/>
                    <a:pt x="21991" y="12620"/>
                  </a:cubicBezTo>
                  <a:cubicBezTo>
                    <a:pt x="24429" y="11223"/>
                    <a:pt x="25771" y="9365"/>
                    <a:pt x="25771" y="7387"/>
                  </a:cubicBezTo>
                  <a:cubicBezTo>
                    <a:pt x="25771" y="5413"/>
                    <a:pt x="24422" y="3552"/>
                    <a:pt x="21991" y="2159"/>
                  </a:cubicBezTo>
                  <a:cubicBezTo>
                    <a:pt x="19559" y="768"/>
                    <a:pt x="16324" y="1"/>
                    <a:pt x="12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1" name="Google Shape;3771;p70"/>
          <p:cNvGrpSpPr/>
          <p:nvPr/>
        </p:nvGrpSpPr>
        <p:grpSpPr>
          <a:xfrm>
            <a:off x="-126741" y="-8"/>
            <a:ext cx="929451" cy="1827513"/>
            <a:chOff x="2880023" y="324448"/>
            <a:chExt cx="763284" cy="1500790"/>
          </a:xfrm>
        </p:grpSpPr>
        <p:sp>
          <p:nvSpPr>
            <p:cNvPr id="3772" name="Google Shape;3772;p70"/>
            <p:cNvSpPr/>
            <p:nvPr/>
          </p:nvSpPr>
          <p:spPr>
            <a:xfrm>
              <a:off x="2880023" y="324448"/>
              <a:ext cx="642016" cy="1486239"/>
            </a:xfrm>
            <a:custGeom>
              <a:avLst/>
              <a:gdLst/>
              <a:ahLst/>
              <a:cxnLst/>
              <a:rect l="l" t="t" r="r" b="b"/>
              <a:pathLst>
                <a:path w="13514" h="31281" extrusionOk="0">
                  <a:moveTo>
                    <a:pt x="6726" y="10547"/>
                  </a:moveTo>
                  <a:cubicBezTo>
                    <a:pt x="7044" y="10547"/>
                    <a:pt x="7302" y="10806"/>
                    <a:pt x="7302" y="11124"/>
                  </a:cubicBezTo>
                  <a:cubicBezTo>
                    <a:pt x="7302" y="11441"/>
                    <a:pt x="7044" y="11700"/>
                    <a:pt x="6726" y="11700"/>
                  </a:cubicBezTo>
                  <a:cubicBezTo>
                    <a:pt x="6408" y="11700"/>
                    <a:pt x="6149" y="11441"/>
                    <a:pt x="6149" y="11124"/>
                  </a:cubicBezTo>
                  <a:cubicBezTo>
                    <a:pt x="6149" y="10806"/>
                    <a:pt x="6408" y="10547"/>
                    <a:pt x="6726" y="10547"/>
                  </a:cubicBezTo>
                  <a:close/>
                  <a:moveTo>
                    <a:pt x="6335" y="13010"/>
                  </a:moveTo>
                  <a:lnTo>
                    <a:pt x="4221" y="20801"/>
                  </a:lnTo>
                  <a:cubicBezTo>
                    <a:pt x="4044" y="20700"/>
                    <a:pt x="3875" y="20612"/>
                    <a:pt x="3717" y="20532"/>
                  </a:cubicBezTo>
                  <a:lnTo>
                    <a:pt x="6335" y="13010"/>
                  </a:lnTo>
                  <a:close/>
                  <a:moveTo>
                    <a:pt x="7357" y="13832"/>
                  </a:moveTo>
                  <a:lnTo>
                    <a:pt x="9788" y="21288"/>
                  </a:lnTo>
                  <a:cubicBezTo>
                    <a:pt x="9689" y="21335"/>
                    <a:pt x="9587" y="21386"/>
                    <a:pt x="9484" y="21437"/>
                  </a:cubicBezTo>
                  <a:lnTo>
                    <a:pt x="7357" y="13832"/>
                  </a:lnTo>
                  <a:close/>
                  <a:moveTo>
                    <a:pt x="9865" y="21522"/>
                  </a:moveTo>
                  <a:lnTo>
                    <a:pt x="9992" y="21917"/>
                  </a:lnTo>
                  <a:cubicBezTo>
                    <a:pt x="9909" y="21946"/>
                    <a:pt x="9824" y="21976"/>
                    <a:pt x="9736" y="22010"/>
                  </a:cubicBezTo>
                  <a:cubicBezTo>
                    <a:pt x="9709" y="22020"/>
                    <a:pt x="9681" y="22034"/>
                    <a:pt x="9654" y="22048"/>
                  </a:cubicBezTo>
                  <a:lnTo>
                    <a:pt x="9562" y="21721"/>
                  </a:lnTo>
                  <a:cubicBezTo>
                    <a:pt x="9641" y="21658"/>
                    <a:pt x="9744" y="21591"/>
                    <a:pt x="9865" y="21522"/>
                  </a:cubicBezTo>
                  <a:close/>
                  <a:moveTo>
                    <a:pt x="9485" y="21789"/>
                  </a:moveTo>
                  <a:lnTo>
                    <a:pt x="9570" y="22090"/>
                  </a:lnTo>
                  <a:cubicBezTo>
                    <a:pt x="9400" y="22187"/>
                    <a:pt x="9220" y="22335"/>
                    <a:pt x="9036" y="22521"/>
                  </a:cubicBezTo>
                  <a:cubicBezTo>
                    <a:pt x="9200" y="22218"/>
                    <a:pt x="9339" y="21992"/>
                    <a:pt x="9429" y="21855"/>
                  </a:cubicBezTo>
                  <a:cubicBezTo>
                    <a:pt x="9443" y="21834"/>
                    <a:pt x="9464" y="21811"/>
                    <a:pt x="9485" y="21789"/>
                  </a:cubicBezTo>
                  <a:close/>
                  <a:moveTo>
                    <a:pt x="3642" y="20747"/>
                  </a:moveTo>
                  <a:cubicBezTo>
                    <a:pt x="3831" y="20849"/>
                    <a:pt x="4010" y="20953"/>
                    <a:pt x="4153" y="21054"/>
                  </a:cubicBezTo>
                  <a:lnTo>
                    <a:pt x="3650" y="22907"/>
                  </a:lnTo>
                  <a:cubicBezTo>
                    <a:pt x="3455" y="22713"/>
                    <a:pt x="3260" y="22540"/>
                    <a:pt x="3068" y="22394"/>
                  </a:cubicBezTo>
                  <a:lnTo>
                    <a:pt x="3642" y="20747"/>
                  </a:lnTo>
                  <a:close/>
                  <a:moveTo>
                    <a:pt x="6726" y="11921"/>
                  </a:moveTo>
                  <a:lnTo>
                    <a:pt x="9399" y="21479"/>
                  </a:lnTo>
                  <a:cubicBezTo>
                    <a:pt x="9395" y="21481"/>
                    <a:pt x="9392" y="21482"/>
                    <a:pt x="9388" y="21484"/>
                  </a:cubicBezTo>
                  <a:cubicBezTo>
                    <a:pt x="9014" y="21675"/>
                    <a:pt x="8665" y="22081"/>
                    <a:pt x="8345" y="22606"/>
                  </a:cubicBezTo>
                  <a:cubicBezTo>
                    <a:pt x="8327" y="22603"/>
                    <a:pt x="8310" y="22602"/>
                    <a:pt x="8294" y="22602"/>
                  </a:cubicBezTo>
                  <a:cubicBezTo>
                    <a:pt x="8288" y="22602"/>
                    <a:pt x="8283" y="22602"/>
                    <a:pt x="8278" y="22602"/>
                  </a:cubicBezTo>
                  <a:cubicBezTo>
                    <a:pt x="8122" y="22616"/>
                    <a:pt x="7947" y="22620"/>
                    <a:pt x="7813" y="22620"/>
                  </a:cubicBezTo>
                  <a:cubicBezTo>
                    <a:pt x="7744" y="22620"/>
                    <a:pt x="7685" y="22619"/>
                    <a:pt x="7646" y="22618"/>
                  </a:cubicBezTo>
                  <a:cubicBezTo>
                    <a:pt x="7646" y="22618"/>
                    <a:pt x="7645" y="22617"/>
                    <a:pt x="7644" y="22617"/>
                  </a:cubicBezTo>
                  <a:lnTo>
                    <a:pt x="7626" y="22617"/>
                  </a:lnTo>
                  <a:cubicBezTo>
                    <a:pt x="7607" y="22617"/>
                    <a:pt x="7595" y="22616"/>
                    <a:pt x="7594" y="22616"/>
                  </a:cubicBezTo>
                  <a:cubicBezTo>
                    <a:pt x="7593" y="22616"/>
                    <a:pt x="7591" y="22617"/>
                    <a:pt x="7590" y="22617"/>
                  </a:cubicBezTo>
                  <a:cubicBezTo>
                    <a:pt x="7400" y="22623"/>
                    <a:pt x="7195" y="22722"/>
                    <a:pt x="6975" y="22918"/>
                  </a:cubicBezTo>
                  <a:cubicBezTo>
                    <a:pt x="6938" y="22952"/>
                    <a:pt x="6904" y="23004"/>
                    <a:pt x="6871" y="23071"/>
                  </a:cubicBezTo>
                  <a:cubicBezTo>
                    <a:pt x="6802" y="23067"/>
                    <a:pt x="6703" y="23065"/>
                    <a:pt x="6565" y="23064"/>
                  </a:cubicBezTo>
                  <a:cubicBezTo>
                    <a:pt x="7087" y="20715"/>
                    <a:pt x="8325" y="19004"/>
                    <a:pt x="8345" y="18977"/>
                  </a:cubicBezTo>
                  <a:cubicBezTo>
                    <a:pt x="8360" y="18958"/>
                    <a:pt x="8358" y="18932"/>
                    <a:pt x="8341" y="18916"/>
                  </a:cubicBezTo>
                  <a:cubicBezTo>
                    <a:pt x="8332" y="18907"/>
                    <a:pt x="8320" y="18903"/>
                    <a:pt x="8308" y="18903"/>
                  </a:cubicBezTo>
                  <a:cubicBezTo>
                    <a:pt x="8299" y="18903"/>
                    <a:pt x="8289" y="18906"/>
                    <a:pt x="8280" y="18912"/>
                  </a:cubicBezTo>
                  <a:cubicBezTo>
                    <a:pt x="6822" y="20022"/>
                    <a:pt x="6172" y="21796"/>
                    <a:pt x="5883" y="23098"/>
                  </a:cubicBezTo>
                  <a:cubicBezTo>
                    <a:pt x="5481" y="22096"/>
                    <a:pt x="5018" y="21268"/>
                    <a:pt x="4523" y="20973"/>
                  </a:cubicBezTo>
                  <a:cubicBezTo>
                    <a:pt x="4448" y="20929"/>
                    <a:pt x="4376" y="20888"/>
                    <a:pt x="4304" y="20848"/>
                  </a:cubicBezTo>
                  <a:lnTo>
                    <a:pt x="6726" y="11921"/>
                  </a:lnTo>
                  <a:close/>
                  <a:moveTo>
                    <a:pt x="4234" y="21112"/>
                  </a:moveTo>
                  <a:cubicBezTo>
                    <a:pt x="4351" y="21202"/>
                    <a:pt x="4441" y="21287"/>
                    <a:pt x="4484" y="21366"/>
                  </a:cubicBezTo>
                  <a:cubicBezTo>
                    <a:pt x="4629" y="21624"/>
                    <a:pt x="4911" y="22172"/>
                    <a:pt x="5233" y="22990"/>
                  </a:cubicBezTo>
                  <a:cubicBezTo>
                    <a:pt x="5224" y="22987"/>
                    <a:pt x="5215" y="22982"/>
                    <a:pt x="5205" y="22980"/>
                  </a:cubicBezTo>
                  <a:cubicBezTo>
                    <a:pt x="5032" y="22940"/>
                    <a:pt x="4882" y="22923"/>
                    <a:pt x="4754" y="22923"/>
                  </a:cubicBezTo>
                  <a:cubicBezTo>
                    <a:pt x="4593" y="22923"/>
                    <a:pt x="4465" y="22949"/>
                    <a:pt x="4365" y="22983"/>
                  </a:cubicBezTo>
                  <a:cubicBezTo>
                    <a:pt x="4287" y="23002"/>
                    <a:pt x="4143" y="23049"/>
                    <a:pt x="3879" y="23145"/>
                  </a:cubicBezTo>
                  <a:cubicBezTo>
                    <a:pt x="3828" y="23090"/>
                    <a:pt x="3777" y="23036"/>
                    <a:pt x="3725" y="22984"/>
                  </a:cubicBezTo>
                  <a:lnTo>
                    <a:pt x="4234" y="21112"/>
                  </a:lnTo>
                  <a:close/>
                  <a:moveTo>
                    <a:pt x="10063" y="22131"/>
                  </a:moveTo>
                  <a:lnTo>
                    <a:pt x="10331" y="22953"/>
                  </a:lnTo>
                  <a:cubicBezTo>
                    <a:pt x="10220" y="23054"/>
                    <a:pt x="10109" y="23163"/>
                    <a:pt x="9998" y="23279"/>
                  </a:cubicBezTo>
                  <a:lnTo>
                    <a:pt x="9730" y="22322"/>
                  </a:lnTo>
                  <a:cubicBezTo>
                    <a:pt x="9804" y="22257"/>
                    <a:pt x="9921" y="22194"/>
                    <a:pt x="10063" y="22131"/>
                  </a:cubicBezTo>
                  <a:close/>
                  <a:moveTo>
                    <a:pt x="2922" y="22814"/>
                  </a:moveTo>
                  <a:cubicBezTo>
                    <a:pt x="3072" y="22965"/>
                    <a:pt x="3238" y="23147"/>
                    <a:pt x="3415" y="23361"/>
                  </a:cubicBezTo>
                  <a:cubicBezTo>
                    <a:pt x="3401" y="23371"/>
                    <a:pt x="3388" y="23382"/>
                    <a:pt x="3375" y="23395"/>
                  </a:cubicBezTo>
                  <a:cubicBezTo>
                    <a:pt x="3193" y="23305"/>
                    <a:pt x="3005" y="23220"/>
                    <a:pt x="2807" y="23144"/>
                  </a:cubicBezTo>
                  <a:lnTo>
                    <a:pt x="2922" y="22814"/>
                  </a:lnTo>
                  <a:close/>
                  <a:moveTo>
                    <a:pt x="7804" y="22874"/>
                  </a:moveTo>
                  <a:cubicBezTo>
                    <a:pt x="7895" y="22949"/>
                    <a:pt x="7980" y="23030"/>
                    <a:pt x="8060" y="23119"/>
                  </a:cubicBezTo>
                  <a:cubicBezTo>
                    <a:pt x="7995" y="23246"/>
                    <a:pt x="7931" y="23377"/>
                    <a:pt x="7869" y="23511"/>
                  </a:cubicBezTo>
                  <a:cubicBezTo>
                    <a:pt x="7833" y="23447"/>
                    <a:pt x="7791" y="23393"/>
                    <a:pt x="7738" y="23358"/>
                  </a:cubicBezTo>
                  <a:cubicBezTo>
                    <a:pt x="7629" y="23285"/>
                    <a:pt x="7528" y="23231"/>
                    <a:pt x="7432" y="23188"/>
                  </a:cubicBezTo>
                  <a:cubicBezTo>
                    <a:pt x="7560" y="23018"/>
                    <a:pt x="7706" y="22923"/>
                    <a:pt x="7804" y="22874"/>
                  </a:cubicBezTo>
                  <a:close/>
                  <a:moveTo>
                    <a:pt x="10486" y="23429"/>
                  </a:moveTo>
                  <a:lnTo>
                    <a:pt x="10614" y="23823"/>
                  </a:lnTo>
                  <a:cubicBezTo>
                    <a:pt x="10508" y="23829"/>
                    <a:pt x="10396" y="23842"/>
                    <a:pt x="10269" y="23864"/>
                  </a:cubicBezTo>
                  <a:cubicBezTo>
                    <a:pt x="10237" y="23871"/>
                    <a:pt x="10204" y="23881"/>
                    <a:pt x="10170" y="23894"/>
                  </a:cubicBezTo>
                  <a:lnTo>
                    <a:pt x="10155" y="23842"/>
                  </a:lnTo>
                  <a:cubicBezTo>
                    <a:pt x="10270" y="23690"/>
                    <a:pt x="10381" y="23554"/>
                    <a:pt x="10486" y="23429"/>
                  </a:cubicBezTo>
                  <a:close/>
                  <a:moveTo>
                    <a:pt x="9656" y="22402"/>
                  </a:moveTo>
                  <a:lnTo>
                    <a:pt x="9924" y="23360"/>
                  </a:lnTo>
                  <a:cubicBezTo>
                    <a:pt x="9713" y="23589"/>
                    <a:pt x="9502" y="23842"/>
                    <a:pt x="9294" y="24112"/>
                  </a:cubicBezTo>
                  <a:lnTo>
                    <a:pt x="9294" y="24112"/>
                  </a:lnTo>
                  <a:cubicBezTo>
                    <a:pt x="9227" y="23723"/>
                    <a:pt x="9123" y="23434"/>
                    <a:pt x="9011" y="23221"/>
                  </a:cubicBezTo>
                  <a:cubicBezTo>
                    <a:pt x="9293" y="22832"/>
                    <a:pt x="9516" y="22562"/>
                    <a:pt x="9656" y="22402"/>
                  </a:cubicBezTo>
                  <a:close/>
                  <a:moveTo>
                    <a:pt x="4294" y="23237"/>
                  </a:moveTo>
                  <a:cubicBezTo>
                    <a:pt x="4544" y="23237"/>
                    <a:pt x="4992" y="23295"/>
                    <a:pt x="5217" y="23674"/>
                  </a:cubicBezTo>
                  <a:lnTo>
                    <a:pt x="5217" y="23675"/>
                  </a:lnTo>
                  <a:cubicBezTo>
                    <a:pt x="5216" y="23677"/>
                    <a:pt x="5214" y="23678"/>
                    <a:pt x="5213" y="23680"/>
                  </a:cubicBezTo>
                  <a:cubicBezTo>
                    <a:pt x="5085" y="23914"/>
                    <a:pt x="5035" y="24206"/>
                    <a:pt x="5055" y="24546"/>
                  </a:cubicBezTo>
                  <a:cubicBezTo>
                    <a:pt x="5012" y="24507"/>
                    <a:pt x="4969" y="24469"/>
                    <a:pt x="4924" y="24430"/>
                  </a:cubicBezTo>
                  <a:cubicBezTo>
                    <a:pt x="4644" y="24047"/>
                    <a:pt x="4352" y="23676"/>
                    <a:pt x="4057" y="23341"/>
                  </a:cubicBezTo>
                  <a:cubicBezTo>
                    <a:pt x="4091" y="23307"/>
                    <a:pt x="4128" y="23274"/>
                    <a:pt x="4168" y="23242"/>
                  </a:cubicBezTo>
                  <a:cubicBezTo>
                    <a:pt x="4199" y="23239"/>
                    <a:pt x="4242" y="23237"/>
                    <a:pt x="4294" y="23237"/>
                  </a:cubicBezTo>
                  <a:close/>
                  <a:moveTo>
                    <a:pt x="2675" y="23525"/>
                  </a:moveTo>
                  <a:cubicBezTo>
                    <a:pt x="2816" y="23609"/>
                    <a:pt x="2964" y="23699"/>
                    <a:pt x="3114" y="23797"/>
                  </a:cubicBezTo>
                  <a:cubicBezTo>
                    <a:pt x="3084" y="23886"/>
                    <a:pt x="3062" y="23984"/>
                    <a:pt x="3058" y="24093"/>
                  </a:cubicBezTo>
                  <a:cubicBezTo>
                    <a:pt x="3052" y="24219"/>
                    <a:pt x="3068" y="24352"/>
                    <a:pt x="3107" y="24491"/>
                  </a:cubicBezTo>
                  <a:lnTo>
                    <a:pt x="2899" y="24754"/>
                  </a:lnTo>
                  <a:cubicBezTo>
                    <a:pt x="2702" y="24703"/>
                    <a:pt x="2498" y="24662"/>
                    <a:pt x="2289" y="24633"/>
                  </a:cubicBezTo>
                  <a:lnTo>
                    <a:pt x="2675" y="23525"/>
                  </a:lnTo>
                  <a:close/>
                  <a:moveTo>
                    <a:pt x="3142" y="24596"/>
                  </a:moveTo>
                  <a:cubicBezTo>
                    <a:pt x="3172" y="24681"/>
                    <a:pt x="3209" y="24767"/>
                    <a:pt x="3254" y="24857"/>
                  </a:cubicBezTo>
                  <a:cubicBezTo>
                    <a:pt x="3170" y="24829"/>
                    <a:pt x="3084" y="24804"/>
                    <a:pt x="2997" y="24779"/>
                  </a:cubicBezTo>
                  <a:lnTo>
                    <a:pt x="3142" y="24596"/>
                  </a:lnTo>
                  <a:close/>
                  <a:moveTo>
                    <a:pt x="3638" y="24160"/>
                  </a:moveTo>
                  <a:cubicBezTo>
                    <a:pt x="3901" y="24354"/>
                    <a:pt x="4163" y="24568"/>
                    <a:pt x="4413" y="24802"/>
                  </a:cubicBezTo>
                  <a:cubicBezTo>
                    <a:pt x="4317" y="24831"/>
                    <a:pt x="4160" y="24884"/>
                    <a:pt x="3901" y="24978"/>
                  </a:cubicBezTo>
                  <a:lnTo>
                    <a:pt x="3658" y="24657"/>
                  </a:lnTo>
                  <a:cubicBezTo>
                    <a:pt x="3623" y="24464"/>
                    <a:pt x="3622" y="24299"/>
                    <a:pt x="3638" y="24160"/>
                  </a:cubicBezTo>
                  <a:close/>
                  <a:moveTo>
                    <a:pt x="5530" y="24401"/>
                  </a:moveTo>
                  <a:cubicBezTo>
                    <a:pt x="5568" y="24506"/>
                    <a:pt x="5608" y="24618"/>
                    <a:pt x="5649" y="24734"/>
                  </a:cubicBezTo>
                  <a:cubicBezTo>
                    <a:pt x="5643" y="24831"/>
                    <a:pt x="5639" y="24925"/>
                    <a:pt x="5635" y="25017"/>
                  </a:cubicBezTo>
                  <a:cubicBezTo>
                    <a:pt x="5574" y="24942"/>
                    <a:pt x="5509" y="24882"/>
                    <a:pt x="5443" y="24841"/>
                  </a:cubicBezTo>
                  <a:cubicBezTo>
                    <a:pt x="5458" y="24693"/>
                    <a:pt x="5486" y="24545"/>
                    <a:pt x="5530" y="24401"/>
                  </a:cubicBezTo>
                  <a:close/>
                  <a:moveTo>
                    <a:pt x="3708" y="24877"/>
                  </a:moveTo>
                  <a:lnTo>
                    <a:pt x="3810" y="25011"/>
                  </a:lnTo>
                  <a:cubicBezTo>
                    <a:pt x="3792" y="25017"/>
                    <a:pt x="3775" y="25024"/>
                    <a:pt x="3756" y="25030"/>
                  </a:cubicBezTo>
                  <a:cubicBezTo>
                    <a:pt x="3738" y="24978"/>
                    <a:pt x="3722" y="24926"/>
                    <a:pt x="3708" y="24877"/>
                  </a:cubicBezTo>
                  <a:close/>
                  <a:moveTo>
                    <a:pt x="6654" y="23256"/>
                  </a:moveTo>
                  <a:cubicBezTo>
                    <a:pt x="6687" y="23263"/>
                    <a:pt x="6734" y="23278"/>
                    <a:pt x="6788" y="23298"/>
                  </a:cubicBezTo>
                  <a:cubicBezTo>
                    <a:pt x="6669" y="23708"/>
                    <a:pt x="6600" y="24371"/>
                    <a:pt x="6562" y="25095"/>
                  </a:cubicBezTo>
                  <a:cubicBezTo>
                    <a:pt x="6498" y="24878"/>
                    <a:pt x="6431" y="24658"/>
                    <a:pt x="6361" y="24440"/>
                  </a:cubicBezTo>
                  <a:cubicBezTo>
                    <a:pt x="6389" y="24050"/>
                    <a:pt x="6443" y="23670"/>
                    <a:pt x="6515" y="23305"/>
                  </a:cubicBezTo>
                  <a:cubicBezTo>
                    <a:pt x="6560" y="23287"/>
                    <a:pt x="6605" y="23270"/>
                    <a:pt x="6654" y="23256"/>
                  </a:cubicBezTo>
                  <a:close/>
                  <a:moveTo>
                    <a:pt x="7237" y="23575"/>
                  </a:moveTo>
                  <a:cubicBezTo>
                    <a:pt x="7358" y="23699"/>
                    <a:pt x="7448" y="23864"/>
                    <a:pt x="7449" y="24085"/>
                  </a:cubicBezTo>
                  <a:cubicBezTo>
                    <a:pt x="7454" y="24193"/>
                    <a:pt x="7447" y="24365"/>
                    <a:pt x="7430" y="24572"/>
                  </a:cubicBezTo>
                  <a:cubicBezTo>
                    <a:pt x="7371" y="24733"/>
                    <a:pt x="7314" y="24894"/>
                    <a:pt x="7258" y="25055"/>
                  </a:cubicBezTo>
                  <a:cubicBezTo>
                    <a:pt x="7204" y="25148"/>
                    <a:pt x="7151" y="25240"/>
                    <a:pt x="7100" y="25333"/>
                  </a:cubicBezTo>
                  <a:cubicBezTo>
                    <a:pt x="7114" y="24731"/>
                    <a:pt x="7135" y="24218"/>
                    <a:pt x="7160" y="23958"/>
                  </a:cubicBezTo>
                  <a:cubicBezTo>
                    <a:pt x="7174" y="23812"/>
                    <a:pt x="7202" y="23687"/>
                    <a:pt x="7237" y="23575"/>
                  </a:cubicBezTo>
                  <a:close/>
                  <a:moveTo>
                    <a:pt x="4402" y="25040"/>
                  </a:moveTo>
                  <a:cubicBezTo>
                    <a:pt x="4467" y="25040"/>
                    <a:pt x="4545" y="25044"/>
                    <a:pt x="4630" y="25056"/>
                  </a:cubicBezTo>
                  <a:cubicBezTo>
                    <a:pt x="4758" y="25259"/>
                    <a:pt x="4887" y="25472"/>
                    <a:pt x="5017" y="25695"/>
                  </a:cubicBezTo>
                  <a:cubicBezTo>
                    <a:pt x="4745" y="25520"/>
                    <a:pt x="4440" y="25350"/>
                    <a:pt x="4112" y="25195"/>
                  </a:cubicBezTo>
                  <a:cubicBezTo>
                    <a:pt x="4162" y="25143"/>
                    <a:pt x="4215" y="25093"/>
                    <a:pt x="4274" y="25045"/>
                  </a:cubicBezTo>
                  <a:cubicBezTo>
                    <a:pt x="4306" y="25042"/>
                    <a:pt x="4349" y="25040"/>
                    <a:pt x="4402" y="25040"/>
                  </a:cubicBezTo>
                  <a:close/>
                  <a:moveTo>
                    <a:pt x="8561" y="23875"/>
                  </a:moveTo>
                  <a:cubicBezTo>
                    <a:pt x="8690" y="24140"/>
                    <a:pt x="8794" y="24416"/>
                    <a:pt x="8874" y="24685"/>
                  </a:cubicBezTo>
                  <a:cubicBezTo>
                    <a:pt x="8572" y="25118"/>
                    <a:pt x="8284" y="25569"/>
                    <a:pt x="8021" y="26003"/>
                  </a:cubicBezTo>
                  <a:cubicBezTo>
                    <a:pt x="7936" y="26001"/>
                    <a:pt x="7852" y="25998"/>
                    <a:pt x="7770" y="25997"/>
                  </a:cubicBezTo>
                  <a:cubicBezTo>
                    <a:pt x="7822" y="25746"/>
                    <a:pt x="7871" y="25484"/>
                    <a:pt x="7911" y="25225"/>
                  </a:cubicBezTo>
                  <a:cubicBezTo>
                    <a:pt x="7987" y="24985"/>
                    <a:pt x="8063" y="24756"/>
                    <a:pt x="8142" y="24538"/>
                  </a:cubicBezTo>
                  <a:cubicBezTo>
                    <a:pt x="8287" y="24298"/>
                    <a:pt x="8426" y="24078"/>
                    <a:pt x="8561" y="23875"/>
                  </a:cubicBezTo>
                  <a:close/>
                  <a:moveTo>
                    <a:pt x="9140" y="26006"/>
                  </a:moveTo>
                  <a:cubicBezTo>
                    <a:pt x="9142" y="26021"/>
                    <a:pt x="9143" y="26034"/>
                    <a:pt x="9144" y="26048"/>
                  </a:cubicBezTo>
                  <a:cubicBezTo>
                    <a:pt x="9134" y="26048"/>
                    <a:pt x="9124" y="26046"/>
                    <a:pt x="9114" y="26046"/>
                  </a:cubicBezTo>
                  <a:cubicBezTo>
                    <a:pt x="9123" y="26033"/>
                    <a:pt x="9131" y="26020"/>
                    <a:pt x="9140" y="26007"/>
                  </a:cubicBezTo>
                  <a:lnTo>
                    <a:pt x="9140" y="26006"/>
                  </a:lnTo>
                  <a:close/>
                  <a:moveTo>
                    <a:pt x="10791" y="24365"/>
                  </a:moveTo>
                  <a:lnTo>
                    <a:pt x="11343" y="26060"/>
                  </a:lnTo>
                  <a:lnTo>
                    <a:pt x="11343" y="26060"/>
                  </a:lnTo>
                  <a:lnTo>
                    <a:pt x="10445" y="24499"/>
                  </a:lnTo>
                  <a:cubicBezTo>
                    <a:pt x="10561" y="24440"/>
                    <a:pt x="10678" y="24395"/>
                    <a:pt x="10791" y="24365"/>
                  </a:cubicBezTo>
                  <a:close/>
                  <a:moveTo>
                    <a:pt x="3793" y="25736"/>
                  </a:moveTo>
                  <a:cubicBezTo>
                    <a:pt x="3862" y="25769"/>
                    <a:pt x="3931" y="25802"/>
                    <a:pt x="4002" y="25837"/>
                  </a:cubicBezTo>
                  <a:cubicBezTo>
                    <a:pt x="4050" y="25887"/>
                    <a:pt x="4097" y="25937"/>
                    <a:pt x="4150" y="25988"/>
                  </a:cubicBezTo>
                  <a:cubicBezTo>
                    <a:pt x="4152" y="25992"/>
                    <a:pt x="4155" y="25994"/>
                    <a:pt x="4160" y="25995"/>
                  </a:cubicBezTo>
                  <a:cubicBezTo>
                    <a:pt x="4166" y="25999"/>
                    <a:pt x="4174" y="26002"/>
                    <a:pt x="4182" y="26002"/>
                  </a:cubicBezTo>
                  <a:cubicBezTo>
                    <a:pt x="4194" y="26002"/>
                    <a:pt x="4208" y="25996"/>
                    <a:pt x="4217" y="25986"/>
                  </a:cubicBezTo>
                  <a:cubicBezTo>
                    <a:pt x="4226" y="25977"/>
                    <a:pt x="4228" y="25967"/>
                    <a:pt x="4229" y="25958"/>
                  </a:cubicBezTo>
                  <a:cubicBezTo>
                    <a:pt x="4271" y="25980"/>
                    <a:pt x="4312" y="26005"/>
                    <a:pt x="4354" y="26030"/>
                  </a:cubicBezTo>
                  <a:cubicBezTo>
                    <a:pt x="4144" y="26039"/>
                    <a:pt x="3937" y="26050"/>
                    <a:pt x="3736" y="26062"/>
                  </a:cubicBezTo>
                  <a:cubicBezTo>
                    <a:pt x="3742" y="25965"/>
                    <a:pt x="3754" y="25877"/>
                    <a:pt x="3773" y="25802"/>
                  </a:cubicBezTo>
                  <a:cubicBezTo>
                    <a:pt x="3778" y="25780"/>
                    <a:pt x="3787" y="25759"/>
                    <a:pt x="3793" y="25736"/>
                  </a:cubicBezTo>
                  <a:close/>
                  <a:moveTo>
                    <a:pt x="2097" y="25184"/>
                  </a:moveTo>
                  <a:cubicBezTo>
                    <a:pt x="2224" y="25210"/>
                    <a:pt x="2355" y="25239"/>
                    <a:pt x="2488" y="25272"/>
                  </a:cubicBezTo>
                  <a:lnTo>
                    <a:pt x="1735" y="26226"/>
                  </a:lnTo>
                  <a:lnTo>
                    <a:pt x="1735" y="26226"/>
                  </a:lnTo>
                  <a:lnTo>
                    <a:pt x="2097" y="25184"/>
                  </a:lnTo>
                  <a:close/>
                  <a:moveTo>
                    <a:pt x="2587" y="25298"/>
                  </a:moveTo>
                  <a:cubicBezTo>
                    <a:pt x="2804" y="25356"/>
                    <a:pt x="3029" y="25427"/>
                    <a:pt x="3258" y="25512"/>
                  </a:cubicBezTo>
                  <a:lnTo>
                    <a:pt x="3257" y="25512"/>
                  </a:lnTo>
                  <a:cubicBezTo>
                    <a:pt x="3206" y="25623"/>
                    <a:pt x="3169" y="25750"/>
                    <a:pt x="3165" y="25894"/>
                  </a:cubicBezTo>
                  <a:cubicBezTo>
                    <a:pt x="3161" y="25962"/>
                    <a:pt x="3165" y="26032"/>
                    <a:pt x="3174" y="26102"/>
                  </a:cubicBezTo>
                  <a:cubicBezTo>
                    <a:pt x="2564" y="26153"/>
                    <a:pt x="2062" y="26221"/>
                    <a:pt x="1787" y="26310"/>
                  </a:cubicBezTo>
                  <a:lnTo>
                    <a:pt x="2587" y="25298"/>
                  </a:lnTo>
                  <a:close/>
                  <a:moveTo>
                    <a:pt x="10363" y="24543"/>
                  </a:moveTo>
                  <a:lnTo>
                    <a:pt x="11391" y="26327"/>
                  </a:lnTo>
                  <a:lnTo>
                    <a:pt x="11389" y="26327"/>
                  </a:lnTo>
                  <a:cubicBezTo>
                    <a:pt x="11044" y="26199"/>
                    <a:pt x="10239" y="26111"/>
                    <a:pt x="9304" y="26057"/>
                  </a:cubicBezTo>
                  <a:cubicBezTo>
                    <a:pt x="9318" y="25937"/>
                    <a:pt x="9328" y="25821"/>
                    <a:pt x="9337" y="25709"/>
                  </a:cubicBezTo>
                  <a:cubicBezTo>
                    <a:pt x="9540" y="25407"/>
                    <a:pt x="9713" y="25162"/>
                    <a:pt x="9834" y="25013"/>
                  </a:cubicBezTo>
                  <a:cubicBezTo>
                    <a:pt x="9996" y="24803"/>
                    <a:pt x="10178" y="24652"/>
                    <a:pt x="10363" y="24543"/>
                  </a:cubicBezTo>
                  <a:close/>
                  <a:moveTo>
                    <a:pt x="11305" y="24296"/>
                  </a:moveTo>
                  <a:cubicBezTo>
                    <a:pt x="11428" y="24296"/>
                    <a:pt x="11528" y="24308"/>
                    <a:pt x="11594" y="24321"/>
                  </a:cubicBezTo>
                  <a:cubicBezTo>
                    <a:pt x="11796" y="24601"/>
                    <a:pt x="11908" y="24917"/>
                    <a:pt x="11923" y="25267"/>
                  </a:cubicBezTo>
                  <a:cubicBezTo>
                    <a:pt x="11940" y="25660"/>
                    <a:pt x="11841" y="26227"/>
                    <a:pt x="11414" y="26973"/>
                  </a:cubicBezTo>
                  <a:lnTo>
                    <a:pt x="11574" y="26493"/>
                  </a:lnTo>
                  <a:cubicBezTo>
                    <a:pt x="11580" y="26480"/>
                    <a:pt x="11578" y="26465"/>
                    <a:pt x="11570" y="26453"/>
                  </a:cubicBezTo>
                  <a:cubicBezTo>
                    <a:pt x="11570" y="26452"/>
                    <a:pt x="11569" y="26451"/>
                    <a:pt x="11568" y="26450"/>
                  </a:cubicBezTo>
                  <a:lnTo>
                    <a:pt x="10881" y="24342"/>
                  </a:lnTo>
                  <a:cubicBezTo>
                    <a:pt x="11037" y="24308"/>
                    <a:pt x="11182" y="24296"/>
                    <a:pt x="11305" y="24296"/>
                  </a:cubicBezTo>
                  <a:close/>
                  <a:moveTo>
                    <a:pt x="6679" y="0"/>
                  </a:moveTo>
                  <a:lnTo>
                    <a:pt x="6679" y="10459"/>
                  </a:lnTo>
                  <a:cubicBezTo>
                    <a:pt x="6332" y="10483"/>
                    <a:pt x="6057" y="10770"/>
                    <a:pt x="6057" y="11123"/>
                  </a:cubicBezTo>
                  <a:cubicBezTo>
                    <a:pt x="6057" y="11477"/>
                    <a:pt x="6323" y="11754"/>
                    <a:pt x="6663" y="11786"/>
                  </a:cubicBezTo>
                  <a:lnTo>
                    <a:pt x="3632" y="20491"/>
                  </a:lnTo>
                  <a:cubicBezTo>
                    <a:pt x="2627" y="20000"/>
                    <a:pt x="2053" y="19914"/>
                    <a:pt x="2023" y="19909"/>
                  </a:cubicBezTo>
                  <a:cubicBezTo>
                    <a:pt x="2021" y="19909"/>
                    <a:pt x="2018" y="19909"/>
                    <a:pt x="2016" y="19909"/>
                  </a:cubicBezTo>
                  <a:cubicBezTo>
                    <a:pt x="1995" y="19909"/>
                    <a:pt x="1977" y="19922"/>
                    <a:pt x="1972" y="19943"/>
                  </a:cubicBezTo>
                  <a:cubicBezTo>
                    <a:pt x="1966" y="19966"/>
                    <a:pt x="1977" y="19990"/>
                    <a:pt x="2000" y="19998"/>
                  </a:cubicBezTo>
                  <a:cubicBezTo>
                    <a:pt x="2013" y="20003"/>
                    <a:pt x="2853" y="20333"/>
                    <a:pt x="3558" y="20702"/>
                  </a:cubicBezTo>
                  <a:lnTo>
                    <a:pt x="2990" y="22335"/>
                  </a:lnTo>
                  <a:cubicBezTo>
                    <a:pt x="2726" y="22143"/>
                    <a:pt x="2467" y="22006"/>
                    <a:pt x="2222" y="21946"/>
                  </a:cubicBezTo>
                  <a:cubicBezTo>
                    <a:pt x="1990" y="21889"/>
                    <a:pt x="1776" y="21860"/>
                    <a:pt x="1579" y="21860"/>
                  </a:cubicBezTo>
                  <a:cubicBezTo>
                    <a:pt x="1232" y="21860"/>
                    <a:pt x="939" y="21949"/>
                    <a:pt x="705" y="22127"/>
                  </a:cubicBezTo>
                  <a:cubicBezTo>
                    <a:pt x="158" y="22542"/>
                    <a:pt x="130" y="23280"/>
                    <a:pt x="129" y="23312"/>
                  </a:cubicBezTo>
                  <a:cubicBezTo>
                    <a:pt x="129" y="23335"/>
                    <a:pt x="145" y="23355"/>
                    <a:pt x="168" y="23359"/>
                  </a:cubicBezTo>
                  <a:cubicBezTo>
                    <a:pt x="171" y="23359"/>
                    <a:pt x="174" y="23359"/>
                    <a:pt x="176" y="23359"/>
                  </a:cubicBezTo>
                  <a:cubicBezTo>
                    <a:pt x="196" y="23359"/>
                    <a:pt x="214" y="23346"/>
                    <a:pt x="219" y="23326"/>
                  </a:cubicBezTo>
                  <a:cubicBezTo>
                    <a:pt x="222" y="23319"/>
                    <a:pt x="448" y="22597"/>
                    <a:pt x="1056" y="22303"/>
                  </a:cubicBezTo>
                  <a:cubicBezTo>
                    <a:pt x="1227" y="22221"/>
                    <a:pt x="1412" y="22180"/>
                    <a:pt x="1610" y="22180"/>
                  </a:cubicBezTo>
                  <a:cubicBezTo>
                    <a:pt x="1824" y="22180"/>
                    <a:pt x="2054" y="22228"/>
                    <a:pt x="2297" y="22325"/>
                  </a:cubicBezTo>
                  <a:cubicBezTo>
                    <a:pt x="2429" y="22377"/>
                    <a:pt x="2618" y="22520"/>
                    <a:pt x="2849" y="22741"/>
                  </a:cubicBezTo>
                  <a:lnTo>
                    <a:pt x="2720" y="23112"/>
                  </a:lnTo>
                  <a:cubicBezTo>
                    <a:pt x="2286" y="22950"/>
                    <a:pt x="1820" y="22819"/>
                    <a:pt x="1313" y="22737"/>
                  </a:cubicBezTo>
                  <a:cubicBezTo>
                    <a:pt x="1311" y="22737"/>
                    <a:pt x="1309" y="22736"/>
                    <a:pt x="1306" y="22736"/>
                  </a:cubicBezTo>
                  <a:cubicBezTo>
                    <a:pt x="1286" y="22736"/>
                    <a:pt x="1267" y="22750"/>
                    <a:pt x="1261" y="22770"/>
                  </a:cubicBezTo>
                  <a:cubicBezTo>
                    <a:pt x="1255" y="22794"/>
                    <a:pt x="1267" y="22818"/>
                    <a:pt x="1289" y="22827"/>
                  </a:cubicBezTo>
                  <a:cubicBezTo>
                    <a:pt x="1306" y="22833"/>
                    <a:pt x="1865" y="23057"/>
                    <a:pt x="2592" y="23477"/>
                  </a:cubicBezTo>
                  <a:lnTo>
                    <a:pt x="2195" y="24621"/>
                  </a:lnTo>
                  <a:cubicBezTo>
                    <a:pt x="2018" y="24600"/>
                    <a:pt x="1839" y="24589"/>
                    <a:pt x="1657" y="24589"/>
                  </a:cubicBezTo>
                  <a:cubicBezTo>
                    <a:pt x="1119" y="24589"/>
                    <a:pt x="564" y="24691"/>
                    <a:pt x="30" y="24960"/>
                  </a:cubicBezTo>
                  <a:cubicBezTo>
                    <a:pt x="11" y="24970"/>
                    <a:pt x="1" y="24993"/>
                    <a:pt x="7" y="25015"/>
                  </a:cubicBezTo>
                  <a:cubicBezTo>
                    <a:pt x="13" y="25034"/>
                    <a:pt x="30" y="25048"/>
                    <a:pt x="50" y="25048"/>
                  </a:cubicBezTo>
                  <a:cubicBezTo>
                    <a:pt x="52" y="25048"/>
                    <a:pt x="55" y="25047"/>
                    <a:pt x="57" y="25047"/>
                  </a:cubicBezTo>
                  <a:cubicBezTo>
                    <a:pt x="66" y="25046"/>
                    <a:pt x="245" y="25027"/>
                    <a:pt x="545" y="25027"/>
                  </a:cubicBezTo>
                  <a:cubicBezTo>
                    <a:pt x="894" y="25027"/>
                    <a:pt x="1407" y="25053"/>
                    <a:pt x="2004" y="25166"/>
                  </a:cubicBezTo>
                  <a:lnTo>
                    <a:pt x="1563" y="26436"/>
                  </a:lnTo>
                  <a:lnTo>
                    <a:pt x="1556" y="26454"/>
                  </a:lnTo>
                  <a:cubicBezTo>
                    <a:pt x="1556" y="26455"/>
                    <a:pt x="1557" y="26458"/>
                    <a:pt x="1556" y="26459"/>
                  </a:cubicBezTo>
                  <a:cubicBezTo>
                    <a:pt x="1556" y="26462"/>
                    <a:pt x="1554" y="26465"/>
                    <a:pt x="1554" y="26469"/>
                  </a:cubicBezTo>
                  <a:cubicBezTo>
                    <a:pt x="1554" y="26474"/>
                    <a:pt x="1556" y="26479"/>
                    <a:pt x="1557" y="26483"/>
                  </a:cubicBezTo>
                  <a:cubicBezTo>
                    <a:pt x="1557" y="26485"/>
                    <a:pt x="1557" y="26486"/>
                    <a:pt x="1557" y="26487"/>
                  </a:cubicBezTo>
                  <a:cubicBezTo>
                    <a:pt x="1566" y="26527"/>
                    <a:pt x="1602" y="26556"/>
                    <a:pt x="1627" y="26572"/>
                  </a:cubicBezTo>
                  <a:lnTo>
                    <a:pt x="3064" y="30856"/>
                  </a:lnTo>
                  <a:cubicBezTo>
                    <a:pt x="3104" y="31191"/>
                    <a:pt x="5380" y="31281"/>
                    <a:pt x="6588" y="31281"/>
                  </a:cubicBezTo>
                  <a:cubicBezTo>
                    <a:pt x="7795" y="31281"/>
                    <a:pt x="10070" y="31192"/>
                    <a:pt x="10111" y="30856"/>
                  </a:cubicBezTo>
                  <a:lnTo>
                    <a:pt x="11082" y="27960"/>
                  </a:lnTo>
                  <a:cubicBezTo>
                    <a:pt x="11951" y="27174"/>
                    <a:pt x="12492" y="26442"/>
                    <a:pt x="12659" y="25815"/>
                  </a:cubicBezTo>
                  <a:cubicBezTo>
                    <a:pt x="12881" y="25054"/>
                    <a:pt x="12547" y="24538"/>
                    <a:pt x="12323" y="24433"/>
                  </a:cubicBezTo>
                  <a:cubicBezTo>
                    <a:pt x="11850" y="24164"/>
                    <a:pt x="11600" y="24037"/>
                    <a:pt x="11466" y="23976"/>
                  </a:cubicBezTo>
                  <a:cubicBezTo>
                    <a:pt x="11319" y="23888"/>
                    <a:pt x="11100" y="23815"/>
                    <a:pt x="10773" y="23815"/>
                  </a:cubicBezTo>
                  <a:cubicBezTo>
                    <a:pt x="10752" y="23815"/>
                    <a:pt x="10731" y="23815"/>
                    <a:pt x="10709" y="23816"/>
                  </a:cubicBezTo>
                  <a:lnTo>
                    <a:pt x="10556" y="23347"/>
                  </a:lnTo>
                  <a:cubicBezTo>
                    <a:pt x="10879" y="22978"/>
                    <a:pt x="11144" y="22748"/>
                    <a:pt x="11315" y="22674"/>
                  </a:cubicBezTo>
                  <a:cubicBezTo>
                    <a:pt x="11571" y="22563"/>
                    <a:pt x="11813" y="22508"/>
                    <a:pt x="12040" y="22508"/>
                  </a:cubicBezTo>
                  <a:cubicBezTo>
                    <a:pt x="12222" y="22508"/>
                    <a:pt x="12393" y="22544"/>
                    <a:pt x="12553" y="22615"/>
                  </a:cubicBezTo>
                  <a:cubicBezTo>
                    <a:pt x="13171" y="22888"/>
                    <a:pt x="13420" y="23604"/>
                    <a:pt x="13422" y="23612"/>
                  </a:cubicBezTo>
                  <a:cubicBezTo>
                    <a:pt x="13429" y="23630"/>
                    <a:pt x="13446" y="23643"/>
                    <a:pt x="13465" y="23643"/>
                  </a:cubicBezTo>
                  <a:cubicBezTo>
                    <a:pt x="13468" y="23643"/>
                    <a:pt x="13471" y="23643"/>
                    <a:pt x="13474" y="23642"/>
                  </a:cubicBezTo>
                  <a:cubicBezTo>
                    <a:pt x="13498" y="23638"/>
                    <a:pt x="13514" y="23617"/>
                    <a:pt x="13513" y="23594"/>
                  </a:cubicBezTo>
                  <a:cubicBezTo>
                    <a:pt x="13510" y="23563"/>
                    <a:pt x="13460" y="22825"/>
                    <a:pt x="12901" y="22428"/>
                  </a:cubicBezTo>
                  <a:cubicBezTo>
                    <a:pt x="12675" y="22267"/>
                    <a:pt x="12400" y="22187"/>
                    <a:pt x="12079" y="22187"/>
                  </a:cubicBezTo>
                  <a:cubicBezTo>
                    <a:pt x="11866" y="22187"/>
                    <a:pt x="11632" y="22222"/>
                    <a:pt x="11379" y="22293"/>
                  </a:cubicBezTo>
                  <a:cubicBezTo>
                    <a:pt x="11068" y="22381"/>
                    <a:pt x="10740" y="22591"/>
                    <a:pt x="10406" y="22885"/>
                  </a:cubicBezTo>
                  <a:lnTo>
                    <a:pt x="10148" y="22094"/>
                  </a:lnTo>
                  <a:cubicBezTo>
                    <a:pt x="10836" y="21813"/>
                    <a:pt x="11991" y="21578"/>
                    <a:pt x="12006" y="21575"/>
                  </a:cubicBezTo>
                  <a:cubicBezTo>
                    <a:pt x="12029" y="21571"/>
                    <a:pt x="12045" y="21549"/>
                    <a:pt x="12043" y="21526"/>
                  </a:cubicBezTo>
                  <a:cubicBezTo>
                    <a:pt x="12040" y="21502"/>
                    <a:pt x="12021" y="21484"/>
                    <a:pt x="11999" y="21483"/>
                  </a:cubicBezTo>
                  <a:cubicBezTo>
                    <a:pt x="11997" y="21483"/>
                    <a:pt x="11991" y="21483"/>
                    <a:pt x="11981" y="21483"/>
                  </a:cubicBezTo>
                  <a:cubicBezTo>
                    <a:pt x="11864" y="21483"/>
                    <a:pt x="11221" y="21498"/>
                    <a:pt x="10081" y="21887"/>
                  </a:cubicBezTo>
                  <a:lnTo>
                    <a:pt x="9946" y="21476"/>
                  </a:lnTo>
                  <a:cubicBezTo>
                    <a:pt x="10774" y="21027"/>
                    <a:pt x="12248" y="20521"/>
                    <a:pt x="12267" y="20514"/>
                  </a:cubicBezTo>
                  <a:cubicBezTo>
                    <a:pt x="12289" y="20506"/>
                    <a:pt x="12303" y="20483"/>
                    <a:pt x="12297" y="20460"/>
                  </a:cubicBezTo>
                  <a:cubicBezTo>
                    <a:pt x="12292" y="20438"/>
                    <a:pt x="12273" y="20424"/>
                    <a:pt x="12250" y="20424"/>
                  </a:cubicBezTo>
                  <a:cubicBezTo>
                    <a:pt x="12249" y="20424"/>
                    <a:pt x="12247" y="20424"/>
                    <a:pt x="12245" y="20424"/>
                  </a:cubicBezTo>
                  <a:cubicBezTo>
                    <a:pt x="12235" y="20426"/>
                    <a:pt x="11350" y="20558"/>
                    <a:pt x="9872" y="21249"/>
                  </a:cubicBezTo>
                  <a:lnTo>
                    <a:pt x="6788" y="11786"/>
                  </a:lnTo>
                  <a:cubicBezTo>
                    <a:pt x="7128" y="11755"/>
                    <a:pt x="7395" y="11472"/>
                    <a:pt x="7395" y="11123"/>
                  </a:cubicBezTo>
                  <a:cubicBezTo>
                    <a:pt x="7395" y="10776"/>
                    <a:pt x="7120" y="10483"/>
                    <a:pt x="6772" y="10459"/>
                  </a:cubicBezTo>
                  <a:lnTo>
                    <a:pt x="6772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3" name="Google Shape;3773;p70"/>
            <p:cNvGrpSpPr/>
            <p:nvPr/>
          </p:nvGrpSpPr>
          <p:grpSpPr>
            <a:xfrm>
              <a:off x="2998717" y="324574"/>
              <a:ext cx="644590" cy="1500665"/>
              <a:chOff x="2998717" y="324574"/>
              <a:chExt cx="644590" cy="1500665"/>
            </a:xfrm>
          </p:grpSpPr>
          <p:sp>
            <p:nvSpPr>
              <p:cNvPr id="3774" name="Google Shape;3774;p70"/>
              <p:cNvSpPr/>
              <p:nvPr/>
            </p:nvSpPr>
            <p:spPr>
              <a:xfrm>
                <a:off x="3232649" y="1234941"/>
                <a:ext cx="162833" cy="440355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9165" extrusionOk="0">
                    <a:moveTo>
                      <a:pt x="3388" y="1"/>
                    </a:moveTo>
                    <a:cubicBezTo>
                      <a:pt x="450" y="2238"/>
                      <a:pt x="536" y="7372"/>
                      <a:pt x="1000" y="7913"/>
                    </a:cubicBezTo>
                    <a:cubicBezTo>
                      <a:pt x="1463" y="8455"/>
                      <a:pt x="1994" y="9164"/>
                      <a:pt x="1994" y="9164"/>
                    </a:cubicBezTo>
                    <a:cubicBezTo>
                      <a:pt x="1" y="4585"/>
                      <a:pt x="3388" y="1"/>
                      <a:pt x="3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70"/>
              <p:cNvSpPr/>
              <p:nvPr/>
            </p:nvSpPr>
            <p:spPr>
              <a:xfrm>
                <a:off x="2998717" y="1508176"/>
                <a:ext cx="323840" cy="180707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3761" extrusionOk="0">
                    <a:moveTo>
                      <a:pt x="1611" y="0"/>
                    </a:moveTo>
                    <a:cubicBezTo>
                      <a:pt x="1063" y="0"/>
                      <a:pt x="516" y="107"/>
                      <a:pt x="0" y="366"/>
                    </a:cubicBezTo>
                    <a:cubicBezTo>
                      <a:pt x="0" y="366"/>
                      <a:pt x="196" y="343"/>
                      <a:pt x="528" y="343"/>
                    </a:cubicBezTo>
                    <a:cubicBezTo>
                      <a:pt x="1764" y="343"/>
                      <a:pt x="4883" y="669"/>
                      <a:pt x="6738" y="3761"/>
                    </a:cubicBezTo>
                    <a:lnTo>
                      <a:pt x="6739" y="3761"/>
                    </a:lnTo>
                    <a:cubicBezTo>
                      <a:pt x="6739" y="3761"/>
                      <a:pt x="6458" y="2970"/>
                      <a:pt x="6265" y="2319"/>
                    </a:cubicBezTo>
                    <a:cubicBezTo>
                      <a:pt x="6111" y="1795"/>
                      <a:pt x="3854" y="0"/>
                      <a:pt x="1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70"/>
              <p:cNvSpPr/>
              <p:nvPr/>
            </p:nvSpPr>
            <p:spPr>
              <a:xfrm>
                <a:off x="3059014" y="1419148"/>
                <a:ext cx="268489" cy="267432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66" extrusionOk="0">
                    <a:moveTo>
                      <a:pt x="0" y="1"/>
                    </a:moveTo>
                    <a:cubicBezTo>
                      <a:pt x="0" y="1"/>
                      <a:pt x="5156" y="2020"/>
                      <a:pt x="4705" y="5566"/>
                    </a:cubicBezTo>
                    <a:cubicBezTo>
                      <a:pt x="4705" y="5566"/>
                      <a:pt x="5006" y="4954"/>
                      <a:pt x="5296" y="4469"/>
                    </a:cubicBezTo>
                    <a:cubicBezTo>
                      <a:pt x="5587" y="3985"/>
                      <a:pt x="3856" y="62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70"/>
              <p:cNvSpPr/>
              <p:nvPr/>
            </p:nvSpPr>
            <p:spPr>
              <a:xfrm>
                <a:off x="3304621" y="1470941"/>
                <a:ext cx="253931" cy="285642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5945" extrusionOk="0">
                    <a:moveTo>
                      <a:pt x="4357" y="0"/>
                    </a:moveTo>
                    <a:cubicBezTo>
                      <a:pt x="4214" y="0"/>
                      <a:pt x="4049" y="15"/>
                      <a:pt x="3860" y="49"/>
                    </a:cubicBezTo>
                    <a:cubicBezTo>
                      <a:pt x="2584" y="305"/>
                      <a:pt x="40" y="5831"/>
                      <a:pt x="1" y="5834"/>
                    </a:cubicBezTo>
                    <a:lnTo>
                      <a:pt x="1" y="5834"/>
                    </a:lnTo>
                    <a:cubicBezTo>
                      <a:pt x="1" y="5834"/>
                      <a:pt x="0" y="5834"/>
                      <a:pt x="0" y="5834"/>
                    </a:cubicBezTo>
                    <a:lnTo>
                      <a:pt x="0" y="5834"/>
                    </a:lnTo>
                    <a:cubicBezTo>
                      <a:pt x="0" y="5834"/>
                      <a:pt x="0" y="5834"/>
                      <a:pt x="1" y="5834"/>
                    </a:cubicBezTo>
                    <a:cubicBezTo>
                      <a:pt x="1" y="5834"/>
                      <a:pt x="1" y="5834"/>
                      <a:pt x="1" y="5834"/>
                    </a:cubicBezTo>
                    <a:lnTo>
                      <a:pt x="1" y="5834"/>
                    </a:lnTo>
                    <a:cubicBezTo>
                      <a:pt x="137" y="5865"/>
                      <a:pt x="270" y="5902"/>
                      <a:pt x="401" y="5944"/>
                    </a:cubicBezTo>
                    <a:cubicBezTo>
                      <a:pt x="861" y="4999"/>
                      <a:pt x="2779" y="1865"/>
                      <a:pt x="3379" y="1125"/>
                    </a:cubicBezTo>
                    <a:cubicBezTo>
                      <a:pt x="3846" y="513"/>
                      <a:pt x="4469" y="390"/>
                      <a:pt x="4872" y="390"/>
                    </a:cubicBezTo>
                    <a:cubicBezTo>
                      <a:pt x="5119" y="390"/>
                      <a:pt x="5284" y="436"/>
                      <a:pt x="5280" y="443"/>
                    </a:cubicBezTo>
                    <a:cubicBezTo>
                      <a:pt x="5280" y="443"/>
                      <a:pt x="5280" y="443"/>
                      <a:pt x="5280" y="443"/>
                    </a:cubicBezTo>
                    <a:cubicBezTo>
                      <a:pt x="5283" y="443"/>
                      <a:pt x="5150" y="0"/>
                      <a:pt x="4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70"/>
              <p:cNvSpPr/>
              <p:nvPr/>
            </p:nvSpPr>
            <p:spPr>
              <a:xfrm>
                <a:off x="3484310" y="1475793"/>
                <a:ext cx="149668" cy="224382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4670" extrusionOk="0">
                    <a:moveTo>
                      <a:pt x="1179" y="0"/>
                    </a:moveTo>
                    <a:cubicBezTo>
                      <a:pt x="1179" y="0"/>
                      <a:pt x="1179" y="0"/>
                      <a:pt x="1179" y="0"/>
                    </a:cubicBezTo>
                    <a:cubicBezTo>
                      <a:pt x="3115" y="1752"/>
                      <a:pt x="0" y="4669"/>
                      <a:pt x="45" y="4669"/>
                    </a:cubicBezTo>
                    <a:cubicBezTo>
                      <a:pt x="45" y="4669"/>
                      <a:pt x="45" y="4669"/>
                      <a:pt x="46" y="4669"/>
                    </a:cubicBezTo>
                    <a:cubicBezTo>
                      <a:pt x="1543" y="3518"/>
                      <a:pt x="2262" y="2571"/>
                      <a:pt x="2457" y="1840"/>
                    </a:cubicBezTo>
                    <a:cubicBezTo>
                      <a:pt x="2668" y="1117"/>
                      <a:pt x="2354" y="611"/>
                      <a:pt x="2142" y="511"/>
                    </a:cubicBezTo>
                    <a:cubicBezTo>
                      <a:pt x="1717" y="270"/>
                      <a:pt x="1182" y="0"/>
                      <a:pt x="1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70"/>
              <p:cNvSpPr/>
              <p:nvPr/>
            </p:nvSpPr>
            <p:spPr>
              <a:xfrm>
                <a:off x="3312885" y="1435387"/>
                <a:ext cx="87879" cy="207902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4327" extrusionOk="0">
                    <a:moveTo>
                      <a:pt x="338" y="0"/>
                    </a:moveTo>
                    <a:cubicBezTo>
                      <a:pt x="120" y="0"/>
                      <a:pt x="0" y="75"/>
                      <a:pt x="2" y="75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2" y="75"/>
                      <a:pt x="3" y="75"/>
                      <a:pt x="5" y="75"/>
                    </a:cubicBezTo>
                    <a:cubicBezTo>
                      <a:pt x="58" y="75"/>
                      <a:pt x="902" y="266"/>
                      <a:pt x="905" y="962"/>
                    </a:cubicBezTo>
                    <a:cubicBezTo>
                      <a:pt x="932" y="1510"/>
                      <a:pt x="636" y="3656"/>
                      <a:pt x="469" y="4270"/>
                    </a:cubicBezTo>
                    <a:cubicBezTo>
                      <a:pt x="576" y="4285"/>
                      <a:pt x="681" y="4305"/>
                      <a:pt x="785" y="4327"/>
                    </a:cubicBezTo>
                    <a:lnTo>
                      <a:pt x="785" y="4327"/>
                    </a:lnTo>
                    <a:cubicBezTo>
                      <a:pt x="762" y="4314"/>
                      <a:pt x="1829" y="768"/>
                      <a:pt x="1122" y="276"/>
                    </a:cubicBezTo>
                    <a:cubicBezTo>
                      <a:pt x="797" y="58"/>
                      <a:pt x="530" y="0"/>
                      <a:pt x="338" y="0"/>
                    </a:cubicBezTo>
                    <a:close/>
                    <a:moveTo>
                      <a:pt x="785" y="4327"/>
                    </a:moveTo>
                    <a:cubicBezTo>
                      <a:pt x="785" y="4327"/>
                      <a:pt x="785" y="4327"/>
                      <a:pt x="785" y="4327"/>
                    </a:cubicBezTo>
                    <a:cubicBezTo>
                      <a:pt x="785" y="4327"/>
                      <a:pt x="785" y="4327"/>
                      <a:pt x="785" y="4327"/>
                    </a:cubicBezTo>
                    <a:cubicBezTo>
                      <a:pt x="785" y="4327"/>
                      <a:pt x="785" y="4327"/>
                      <a:pt x="785" y="4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70"/>
              <p:cNvSpPr/>
              <p:nvPr/>
            </p:nvSpPr>
            <p:spPr>
              <a:xfrm>
                <a:off x="3230487" y="1434907"/>
                <a:ext cx="101957" cy="130833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2723" extrusionOk="0">
                    <a:moveTo>
                      <a:pt x="1341" y="1"/>
                    </a:moveTo>
                    <a:cubicBezTo>
                      <a:pt x="1307" y="1"/>
                      <a:pt x="1274" y="1"/>
                      <a:pt x="1241" y="1"/>
                    </a:cubicBezTo>
                    <a:cubicBezTo>
                      <a:pt x="1237" y="1"/>
                      <a:pt x="1232" y="1"/>
                      <a:pt x="1228" y="1"/>
                    </a:cubicBezTo>
                    <a:cubicBezTo>
                      <a:pt x="1033" y="1"/>
                      <a:pt x="594" y="172"/>
                      <a:pt x="379" y="593"/>
                    </a:cubicBezTo>
                    <a:cubicBezTo>
                      <a:pt x="146" y="1021"/>
                      <a:pt x="147" y="1710"/>
                      <a:pt x="555" y="2721"/>
                    </a:cubicBezTo>
                    <a:cubicBezTo>
                      <a:pt x="556" y="2722"/>
                      <a:pt x="556" y="2722"/>
                      <a:pt x="556" y="2722"/>
                    </a:cubicBezTo>
                    <a:cubicBezTo>
                      <a:pt x="582" y="2722"/>
                      <a:pt x="0" y="360"/>
                      <a:pt x="2121" y="13"/>
                    </a:cubicBezTo>
                    <a:cubicBezTo>
                      <a:pt x="2121" y="11"/>
                      <a:pt x="1714" y="1"/>
                      <a:pt x="1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70"/>
              <p:cNvSpPr/>
              <p:nvPr/>
            </p:nvSpPr>
            <p:spPr>
              <a:xfrm>
                <a:off x="3234427" y="1436396"/>
                <a:ext cx="65777" cy="9840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048" extrusionOk="0">
                    <a:moveTo>
                      <a:pt x="1317" y="0"/>
                    </a:moveTo>
                    <a:cubicBezTo>
                      <a:pt x="1237" y="0"/>
                      <a:pt x="1074" y="86"/>
                      <a:pt x="1037" y="107"/>
                    </a:cubicBezTo>
                    <a:cubicBezTo>
                      <a:pt x="715" y="282"/>
                      <a:pt x="0" y="818"/>
                      <a:pt x="293" y="2016"/>
                    </a:cubicBezTo>
                    <a:cubicBezTo>
                      <a:pt x="297" y="2035"/>
                      <a:pt x="314" y="2047"/>
                      <a:pt x="333" y="2047"/>
                    </a:cubicBezTo>
                    <a:cubicBezTo>
                      <a:pt x="337" y="2047"/>
                      <a:pt x="339" y="2046"/>
                      <a:pt x="342" y="2046"/>
                    </a:cubicBezTo>
                    <a:cubicBezTo>
                      <a:pt x="365" y="2041"/>
                      <a:pt x="378" y="2018"/>
                      <a:pt x="372" y="1997"/>
                    </a:cubicBezTo>
                    <a:cubicBezTo>
                      <a:pt x="237" y="1441"/>
                      <a:pt x="307" y="971"/>
                      <a:pt x="584" y="600"/>
                    </a:cubicBezTo>
                    <a:cubicBezTo>
                      <a:pt x="866" y="222"/>
                      <a:pt x="1264" y="88"/>
                      <a:pt x="1316" y="80"/>
                    </a:cubicBezTo>
                    <a:cubicBezTo>
                      <a:pt x="1318" y="80"/>
                      <a:pt x="1319" y="80"/>
                      <a:pt x="1321" y="80"/>
                    </a:cubicBezTo>
                    <a:cubicBezTo>
                      <a:pt x="1332" y="80"/>
                      <a:pt x="1343" y="77"/>
                      <a:pt x="1352" y="69"/>
                    </a:cubicBezTo>
                    <a:cubicBezTo>
                      <a:pt x="1367" y="53"/>
                      <a:pt x="1368" y="27"/>
                      <a:pt x="1353" y="12"/>
                    </a:cubicBezTo>
                    <a:cubicBezTo>
                      <a:pt x="1345" y="4"/>
                      <a:pt x="1333" y="0"/>
                      <a:pt x="1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70"/>
              <p:cNvSpPr/>
              <p:nvPr/>
            </p:nvSpPr>
            <p:spPr>
              <a:xfrm>
                <a:off x="3192916" y="1428132"/>
                <a:ext cx="122185" cy="185656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3864" extrusionOk="0">
                    <a:moveTo>
                      <a:pt x="2543" y="3812"/>
                    </a:moveTo>
                    <a:lnTo>
                      <a:pt x="2543" y="3812"/>
                    </a:lnTo>
                    <a:cubicBezTo>
                      <a:pt x="2543" y="3812"/>
                      <a:pt x="2543" y="3812"/>
                      <a:pt x="2543" y="3812"/>
                    </a:cubicBezTo>
                    <a:lnTo>
                      <a:pt x="2543" y="3812"/>
                    </a:lnTo>
                    <a:cubicBezTo>
                      <a:pt x="2543" y="3812"/>
                      <a:pt x="2543" y="3812"/>
                      <a:pt x="2543" y="3812"/>
                    </a:cubicBezTo>
                    <a:cubicBezTo>
                      <a:pt x="2543" y="3812"/>
                      <a:pt x="2543" y="3812"/>
                      <a:pt x="2543" y="3812"/>
                    </a:cubicBezTo>
                    <a:close/>
                    <a:moveTo>
                      <a:pt x="659" y="1"/>
                    </a:moveTo>
                    <a:cubicBezTo>
                      <a:pt x="171" y="1"/>
                      <a:pt x="0" y="237"/>
                      <a:pt x="3" y="237"/>
                    </a:cubicBezTo>
                    <a:cubicBezTo>
                      <a:pt x="3" y="237"/>
                      <a:pt x="3" y="237"/>
                      <a:pt x="3" y="237"/>
                    </a:cubicBezTo>
                    <a:cubicBezTo>
                      <a:pt x="1" y="234"/>
                      <a:pt x="83" y="219"/>
                      <a:pt x="206" y="219"/>
                    </a:cubicBezTo>
                    <a:cubicBezTo>
                      <a:pt x="487" y="219"/>
                      <a:pt x="983" y="294"/>
                      <a:pt x="1201" y="744"/>
                    </a:cubicBezTo>
                    <a:cubicBezTo>
                      <a:pt x="1462" y="1229"/>
                      <a:pt x="2119" y="3257"/>
                      <a:pt x="2231" y="3864"/>
                    </a:cubicBezTo>
                    <a:cubicBezTo>
                      <a:pt x="2334" y="3843"/>
                      <a:pt x="2437" y="3826"/>
                      <a:pt x="2543" y="3812"/>
                    </a:cubicBezTo>
                    <a:lnTo>
                      <a:pt x="2543" y="3812"/>
                    </a:lnTo>
                    <a:cubicBezTo>
                      <a:pt x="2514" y="3808"/>
                      <a:pt x="1952" y="270"/>
                      <a:pt x="1102" y="56"/>
                    </a:cubicBezTo>
                    <a:cubicBezTo>
                      <a:pt x="932" y="16"/>
                      <a:pt x="785" y="1"/>
                      <a:pt x="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70"/>
              <p:cNvSpPr/>
              <p:nvPr/>
            </p:nvSpPr>
            <p:spPr>
              <a:xfrm>
                <a:off x="3123971" y="1430102"/>
                <a:ext cx="85140" cy="141500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2945" extrusionOk="0">
                    <a:moveTo>
                      <a:pt x="1772" y="0"/>
                    </a:moveTo>
                    <a:cubicBezTo>
                      <a:pt x="1767" y="0"/>
                      <a:pt x="1327" y="144"/>
                      <a:pt x="971" y="275"/>
                    </a:cubicBezTo>
                    <a:cubicBezTo>
                      <a:pt x="797" y="327"/>
                      <a:pt x="460" y="627"/>
                      <a:pt x="446" y="1085"/>
                    </a:cubicBezTo>
                    <a:cubicBezTo>
                      <a:pt x="421" y="1545"/>
                      <a:pt x="719" y="2166"/>
                      <a:pt x="1523" y="2945"/>
                    </a:cubicBezTo>
                    <a:cubicBezTo>
                      <a:pt x="1523" y="2945"/>
                      <a:pt x="1524" y="2945"/>
                      <a:pt x="1524" y="2945"/>
                    </a:cubicBezTo>
                    <a:cubicBezTo>
                      <a:pt x="1554" y="2945"/>
                      <a:pt x="1" y="1000"/>
                      <a:pt x="1772" y="0"/>
                    </a:cubicBezTo>
                    <a:cubicBezTo>
                      <a:pt x="1772" y="0"/>
                      <a:pt x="1772" y="0"/>
                      <a:pt x="1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70"/>
              <p:cNvSpPr/>
              <p:nvPr/>
            </p:nvSpPr>
            <p:spPr>
              <a:xfrm>
                <a:off x="3138433" y="1441777"/>
                <a:ext cx="43003" cy="104359"/>
              </a:xfrm>
              <a:custGeom>
                <a:avLst/>
                <a:gdLst/>
                <a:ahLst/>
                <a:cxnLst/>
                <a:rect l="l" t="t" r="r" b="b"/>
                <a:pathLst>
                  <a:path w="895" h="2172" extrusionOk="0">
                    <a:moveTo>
                      <a:pt x="852" y="1"/>
                    </a:moveTo>
                    <a:cubicBezTo>
                      <a:pt x="773" y="1"/>
                      <a:pt x="603" y="213"/>
                      <a:pt x="601" y="216"/>
                    </a:cubicBezTo>
                    <a:cubicBezTo>
                      <a:pt x="396" y="478"/>
                      <a:pt x="1" y="1189"/>
                      <a:pt x="768" y="2156"/>
                    </a:cubicBezTo>
                    <a:cubicBezTo>
                      <a:pt x="776" y="2166"/>
                      <a:pt x="788" y="2172"/>
                      <a:pt x="801" y="2172"/>
                    </a:cubicBezTo>
                    <a:cubicBezTo>
                      <a:pt x="810" y="2172"/>
                      <a:pt x="819" y="2168"/>
                      <a:pt x="825" y="2163"/>
                    </a:cubicBezTo>
                    <a:cubicBezTo>
                      <a:pt x="843" y="2148"/>
                      <a:pt x="847" y="2122"/>
                      <a:pt x="832" y="2106"/>
                    </a:cubicBezTo>
                    <a:cubicBezTo>
                      <a:pt x="457" y="1633"/>
                      <a:pt x="322" y="1172"/>
                      <a:pt x="432" y="738"/>
                    </a:cubicBezTo>
                    <a:cubicBezTo>
                      <a:pt x="535" y="331"/>
                      <a:pt x="813" y="103"/>
                      <a:pt x="855" y="80"/>
                    </a:cubicBezTo>
                    <a:cubicBezTo>
                      <a:pt x="868" y="79"/>
                      <a:pt x="879" y="70"/>
                      <a:pt x="885" y="58"/>
                    </a:cubicBezTo>
                    <a:cubicBezTo>
                      <a:pt x="895" y="37"/>
                      <a:pt x="886" y="13"/>
                      <a:pt x="866" y="4"/>
                    </a:cubicBezTo>
                    <a:cubicBezTo>
                      <a:pt x="861" y="2"/>
                      <a:pt x="857" y="1"/>
                      <a:pt x="8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70"/>
              <p:cNvSpPr/>
              <p:nvPr/>
            </p:nvSpPr>
            <p:spPr>
              <a:xfrm>
                <a:off x="3302267" y="1308066"/>
                <a:ext cx="282711" cy="387215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8059" extrusionOk="0">
                    <a:moveTo>
                      <a:pt x="5883" y="0"/>
                    </a:moveTo>
                    <a:cubicBezTo>
                      <a:pt x="5883" y="0"/>
                      <a:pt x="4822" y="148"/>
                      <a:pt x="3041" y="1056"/>
                    </a:cubicBezTo>
                    <a:cubicBezTo>
                      <a:pt x="1259" y="1962"/>
                      <a:pt x="0" y="7958"/>
                      <a:pt x="0" y="7958"/>
                    </a:cubicBezTo>
                    <a:lnTo>
                      <a:pt x="768" y="8058"/>
                    </a:lnTo>
                    <a:cubicBezTo>
                      <a:pt x="1281" y="4182"/>
                      <a:pt x="2699" y="1852"/>
                      <a:pt x="3022" y="1359"/>
                    </a:cubicBezTo>
                    <a:cubicBezTo>
                      <a:pt x="3344" y="868"/>
                      <a:pt x="5883" y="0"/>
                      <a:pt x="5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70"/>
              <p:cNvSpPr/>
              <p:nvPr/>
            </p:nvSpPr>
            <p:spPr>
              <a:xfrm>
                <a:off x="3277283" y="1358899"/>
                <a:ext cx="295396" cy="314807"/>
              </a:xfrm>
              <a:custGeom>
                <a:avLst/>
                <a:gdLst/>
                <a:ahLst/>
                <a:cxnLst/>
                <a:rect l="l" t="t" r="r" b="b"/>
                <a:pathLst>
                  <a:path w="6148" h="6552" extrusionOk="0">
                    <a:moveTo>
                      <a:pt x="6128" y="1"/>
                    </a:moveTo>
                    <a:cubicBezTo>
                      <a:pt x="5999" y="1"/>
                      <a:pt x="5238" y="24"/>
                      <a:pt x="3904" y="524"/>
                    </a:cubicBezTo>
                    <a:cubicBezTo>
                      <a:pt x="2433" y="1076"/>
                      <a:pt x="0" y="6342"/>
                      <a:pt x="0" y="6342"/>
                    </a:cubicBezTo>
                    <a:lnTo>
                      <a:pt x="507" y="6552"/>
                    </a:lnTo>
                    <a:cubicBezTo>
                      <a:pt x="1870" y="3100"/>
                      <a:pt x="3459" y="1197"/>
                      <a:pt x="3811" y="799"/>
                    </a:cubicBezTo>
                    <a:cubicBezTo>
                      <a:pt x="4163" y="400"/>
                      <a:pt x="6148" y="1"/>
                      <a:pt x="6148" y="1"/>
                    </a:cubicBezTo>
                    <a:cubicBezTo>
                      <a:pt x="6148" y="1"/>
                      <a:pt x="6141" y="1"/>
                      <a:pt x="6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70"/>
              <p:cNvSpPr/>
              <p:nvPr/>
            </p:nvSpPr>
            <p:spPr>
              <a:xfrm>
                <a:off x="3318026" y="1392771"/>
                <a:ext cx="325282" cy="313366"/>
              </a:xfrm>
              <a:custGeom>
                <a:avLst/>
                <a:gdLst/>
                <a:ahLst/>
                <a:cxnLst/>
                <a:rect l="l" t="t" r="r" b="b"/>
                <a:pathLst>
                  <a:path w="6770" h="6522" extrusionOk="0">
                    <a:moveTo>
                      <a:pt x="5382" y="0"/>
                    </a:moveTo>
                    <a:cubicBezTo>
                      <a:pt x="5183" y="0"/>
                      <a:pt x="4956" y="32"/>
                      <a:pt x="4696" y="105"/>
                    </a:cubicBezTo>
                    <a:cubicBezTo>
                      <a:pt x="2731" y="656"/>
                      <a:pt x="0" y="6279"/>
                      <a:pt x="0" y="6279"/>
                    </a:cubicBezTo>
                    <a:lnTo>
                      <a:pt x="723" y="6521"/>
                    </a:lnTo>
                    <a:cubicBezTo>
                      <a:pt x="2195" y="2830"/>
                      <a:pt x="4016" y="652"/>
                      <a:pt x="4601" y="399"/>
                    </a:cubicBezTo>
                    <a:cubicBezTo>
                      <a:pt x="4879" y="278"/>
                      <a:pt x="5126" y="228"/>
                      <a:pt x="5344" y="228"/>
                    </a:cubicBezTo>
                    <a:cubicBezTo>
                      <a:pt x="6385" y="228"/>
                      <a:pt x="6770" y="1363"/>
                      <a:pt x="6770" y="1363"/>
                    </a:cubicBezTo>
                    <a:cubicBezTo>
                      <a:pt x="6770" y="1363"/>
                      <a:pt x="6687" y="0"/>
                      <a:pt x="5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70"/>
              <p:cNvSpPr/>
              <p:nvPr/>
            </p:nvSpPr>
            <p:spPr>
              <a:xfrm>
                <a:off x="3004675" y="1377060"/>
                <a:ext cx="332393" cy="306399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6377" extrusionOk="0">
                    <a:moveTo>
                      <a:pt x="1406" y="0"/>
                    </a:moveTo>
                    <a:cubicBezTo>
                      <a:pt x="42" y="0"/>
                      <a:pt x="1" y="1407"/>
                      <a:pt x="1" y="1407"/>
                    </a:cubicBezTo>
                    <a:cubicBezTo>
                      <a:pt x="1" y="1407"/>
                      <a:pt x="360" y="228"/>
                      <a:pt x="1435" y="228"/>
                    </a:cubicBezTo>
                    <a:cubicBezTo>
                      <a:pt x="1643" y="228"/>
                      <a:pt x="1876" y="272"/>
                      <a:pt x="2139" y="376"/>
                    </a:cubicBezTo>
                    <a:cubicBezTo>
                      <a:pt x="2731" y="611"/>
                      <a:pt x="4618" y="2731"/>
                      <a:pt x="6203" y="6377"/>
                    </a:cubicBezTo>
                    <a:lnTo>
                      <a:pt x="6918" y="6112"/>
                    </a:lnTo>
                    <a:cubicBezTo>
                      <a:pt x="6918" y="6112"/>
                      <a:pt x="4016" y="575"/>
                      <a:pt x="2035" y="85"/>
                    </a:cubicBezTo>
                    <a:cubicBezTo>
                      <a:pt x="1799" y="26"/>
                      <a:pt x="1590" y="0"/>
                      <a:pt x="1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70"/>
              <p:cNvSpPr/>
              <p:nvPr/>
            </p:nvSpPr>
            <p:spPr>
              <a:xfrm>
                <a:off x="3093126" y="1283323"/>
                <a:ext cx="255180" cy="412248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8580" extrusionOk="0">
                    <a:moveTo>
                      <a:pt x="0" y="0"/>
                    </a:moveTo>
                    <a:cubicBezTo>
                      <a:pt x="1" y="0"/>
                      <a:pt x="2215" y="863"/>
                      <a:pt x="2508" y="1387"/>
                    </a:cubicBezTo>
                    <a:cubicBezTo>
                      <a:pt x="2801" y="1911"/>
                      <a:pt x="4094" y="4394"/>
                      <a:pt x="4652" y="8580"/>
                    </a:cubicBezTo>
                    <a:lnTo>
                      <a:pt x="5311" y="8449"/>
                    </a:lnTo>
                    <a:cubicBezTo>
                      <a:pt x="5311" y="8449"/>
                      <a:pt x="4046" y="1988"/>
                      <a:pt x="2483" y="1058"/>
                    </a:cubicBezTo>
                    <a:cubicBezTo>
                      <a:pt x="920" y="129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70"/>
              <p:cNvSpPr/>
              <p:nvPr/>
            </p:nvSpPr>
            <p:spPr>
              <a:xfrm>
                <a:off x="3304285" y="1413382"/>
                <a:ext cx="72023" cy="288958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6014" extrusionOk="0">
                    <a:moveTo>
                      <a:pt x="1197" y="0"/>
                    </a:moveTo>
                    <a:cubicBezTo>
                      <a:pt x="1049" y="0"/>
                      <a:pt x="849" y="65"/>
                      <a:pt x="596" y="291"/>
                    </a:cubicBezTo>
                    <a:cubicBezTo>
                      <a:pt x="1" y="822"/>
                      <a:pt x="179" y="6014"/>
                      <a:pt x="179" y="6014"/>
                    </a:cubicBezTo>
                    <a:lnTo>
                      <a:pt x="684" y="6006"/>
                    </a:lnTo>
                    <a:cubicBezTo>
                      <a:pt x="579" y="5115"/>
                      <a:pt x="633" y="2056"/>
                      <a:pt x="703" y="1292"/>
                    </a:cubicBezTo>
                    <a:cubicBezTo>
                      <a:pt x="793" y="306"/>
                      <a:pt x="1499" y="120"/>
                      <a:pt x="1499" y="120"/>
                    </a:cubicBezTo>
                    <a:cubicBezTo>
                      <a:pt x="1499" y="120"/>
                      <a:pt x="1397" y="0"/>
                      <a:pt x="1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70"/>
              <p:cNvSpPr/>
              <p:nvPr/>
            </p:nvSpPr>
            <p:spPr>
              <a:xfrm>
                <a:off x="3361026" y="1412710"/>
                <a:ext cx="98353" cy="179313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3732" extrusionOk="0">
                    <a:moveTo>
                      <a:pt x="709" y="1"/>
                    </a:moveTo>
                    <a:cubicBezTo>
                      <a:pt x="702" y="1"/>
                      <a:pt x="696" y="1"/>
                      <a:pt x="691" y="2"/>
                    </a:cubicBezTo>
                    <a:cubicBezTo>
                      <a:pt x="535" y="15"/>
                      <a:pt x="363" y="18"/>
                      <a:pt x="229" y="18"/>
                    </a:cubicBezTo>
                    <a:cubicBezTo>
                      <a:pt x="95" y="18"/>
                      <a:pt x="1" y="15"/>
                      <a:pt x="1" y="15"/>
                    </a:cubicBezTo>
                    <a:lnTo>
                      <a:pt x="1" y="15"/>
                    </a:lnTo>
                    <a:cubicBezTo>
                      <a:pt x="1533" y="963"/>
                      <a:pt x="1626" y="3731"/>
                      <a:pt x="1626" y="3731"/>
                    </a:cubicBezTo>
                    <a:cubicBezTo>
                      <a:pt x="2046" y="743"/>
                      <a:pt x="1040" y="1"/>
                      <a:pt x="7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70"/>
              <p:cNvSpPr/>
              <p:nvPr/>
            </p:nvSpPr>
            <p:spPr>
              <a:xfrm>
                <a:off x="3198009" y="1514710"/>
                <a:ext cx="122233" cy="185656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3864" extrusionOk="0">
                    <a:moveTo>
                      <a:pt x="2543" y="3813"/>
                    </a:moveTo>
                    <a:cubicBezTo>
                      <a:pt x="2543" y="3813"/>
                      <a:pt x="2543" y="3813"/>
                      <a:pt x="2543" y="3813"/>
                    </a:cubicBezTo>
                    <a:lnTo>
                      <a:pt x="2543" y="3813"/>
                    </a:lnTo>
                    <a:cubicBezTo>
                      <a:pt x="2543" y="3813"/>
                      <a:pt x="2543" y="3813"/>
                      <a:pt x="2543" y="3813"/>
                    </a:cubicBezTo>
                    <a:cubicBezTo>
                      <a:pt x="2543" y="3813"/>
                      <a:pt x="2543" y="3813"/>
                      <a:pt x="2543" y="3813"/>
                    </a:cubicBezTo>
                    <a:close/>
                    <a:moveTo>
                      <a:pt x="659" y="1"/>
                    </a:moveTo>
                    <a:cubicBezTo>
                      <a:pt x="172" y="1"/>
                      <a:pt x="1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2" y="234"/>
                      <a:pt x="84" y="220"/>
                      <a:pt x="207" y="220"/>
                    </a:cubicBezTo>
                    <a:cubicBezTo>
                      <a:pt x="488" y="220"/>
                      <a:pt x="984" y="295"/>
                      <a:pt x="1201" y="744"/>
                    </a:cubicBezTo>
                    <a:cubicBezTo>
                      <a:pt x="1462" y="1230"/>
                      <a:pt x="2120" y="3257"/>
                      <a:pt x="2233" y="3864"/>
                    </a:cubicBezTo>
                    <a:cubicBezTo>
                      <a:pt x="2335" y="3843"/>
                      <a:pt x="2439" y="3827"/>
                      <a:pt x="2543" y="3813"/>
                    </a:cubicBezTo>
                    <a:lnTo>
                      <a:pt x="2543" y="3813"/>
                    </a:lnTo>
                    <a:cubicBezTo>
                      <a:pt x="2516" y="3809"/>
                      <a:pt x="1952" y="271"/>
                      <a:pt x="1102" y="57"/>
                    </a:cubicBezTo>
                    <a:cubicBezTo>
                      <a:pt x="932" y="17"/>
                      <a:pt x="785" y="1"/>
                      <a:pt x="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70"/>
              <p:cNvSpPr/>
              <p:nvPr/>
            </p:nvSpPr>
            <p:spPr>
              <a:xfrm>
                <a:off x="3129064" y="1516680"/>
                <a:ext cx="85236" cy="141548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2946" extrusionOk="0">
                    <a:moveTo>
                      <a:pt x="1773" y="1"/>
                    </a:moveTo>
                    <a:cubicBezTo>
                      <a:pt x="1769" y="1"/>
                      <a:pt x="1328" y="144"/>
                      <a:pt x="972" y="274"/>
                    </a:cubicBezTo>
                    <a:cubicBezTo>
                      <a:pt x="799" y="327"/>
                      <a:pt x="461" y="627"/>
                      <a:pt x="448" y="1084"/>
                    </a:cubicBezTo>
                    <a:cubicBezTo>
                      <a:pt x="421" y="1546"/>
                      <a:pt x="719" y="2166"/>
                      <a:pt x="1525" y="2945"/>
                    </a:cubicBezTo>
                    <a:cubicBezTo>
                      <a:pt x="1525" y="2945"/>
                      <a:pt x="1525" y="2946"/>
                      <a:pt x="1525" y="2946"/>
                    </a:cubicBezTo>
                    <a:cubicBezTo>
                      <a:pt x="1555" y="2946"/>
                      <a:pt x="1" y="1000"/>
                      <a:pt x="1773" y="1"/>
                    </a:cubicBezTo>
                    <a:cubicBezTo>
                      <a:pt x="1773" y="1"/>
                      <a:pt x="1773" y="1"/>
                      <a:pt x="17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70"/>
              <p:cNvSpPr/>
              <p:nvPr/>
            </p:nvSpPr>
            <p:spPr>
              <a:xfrm>
                <a:off x="3143622" y="1528355"/>
                <a:ext cx="42954" cy="104407"/>
              </a:xfrm>
              <a:custGeom>
                <a:avLst/>
                <a:gdLst/>
                <a:ahLst/>
                <a:cxnLst/>
                <a:rect l="l" t="t" r="r" b="b"/>
                <a:pathLst>
                  <a:path w="894" h="2173" extrusionOk="0">
                    <a:moveTo>
                      <a:pt x="850" y="1"/>
                    </a:moveTo>
                    <a:cubicBezTo>
                      <a:pt x="773" y="1"/>
                      <a:pt x="603" y="214"/>
                      <a:pt x="601" y="216"/>
                    </a:cubicBezTo>
                    <a:cubicBezTo>
                      <a:pt x="396" y="477"/>
                      <a:pt x="0" y="1190"/>
                      <a:pt x="768" y="2157"/>
                    </a:cubicBezTo>
                    <a:cubicBezTo>
                      <a:pt x="776" y="2167"/>
                      <a:pt x="787" y="2172"/>
                      <a:pt x="799" y="2172"/>
                    </a:cubicBezTo>
                    <a:lnTo>
                      <a:pt x="799" y="2171"/>
                    </a:lnTo>
                    <a:cubicBezTo>
                      <a:pt x="808" y="2171"/>
                      <a:pt x="817" y="2169"/>
                      <a:pt x="825" y="2162"/>
                    </a:cubicBezTo>
                    <a:cubicBezTo>
                      <a:pt x="842" y="2149"/>
                      <a:pt x="845" y="2123"/>
                      <a:pt x="831" y="2105"/>
                    </a:cubicBezTo>
                    <a:cubicBezTo>
                      <a:pt x="456" y="1632"/>
                      <a:pt x="321" y="1173"/>
                      <a:pt x="432" y="737"/>
                    </a:cubicBezTo>
                    <a:cubicBezTo>
                      <a:pt x="534" y="330"/>
                      <a:pt x="812" y="104"/>
                      <a:pt x="854" y="81"/>
                    </a:cubicBezTo>
                    <a:cubicBezTo>
                      <a:pt x="866" y="78"/>
                      <a:pt x="879" y="71"/>
                      <a:pt x="884" y="57"/>
                    </a:cubicBezTo>
                    <a:cubicBezTo>
                      <a:pt x="893" y="37"/>
                      <a:pt x="884" y="13"/>
                      <a:pt x="864" y="3"/>
                    </a:cubicBezTo>
                    <a:cubicBezTo>
                      <a:pt x="860" y="1"/>
                      <a:pt x="855" y="1"/>
                      <a:pt x="8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70"/>
              <p:cNvSpPr/>
              <p:nvPr/>
            </p:nvSpPr>
            <p:spPr>
              <a:xfrm>
                <a:off x="3289439" y="829052"/>
                <a:ext cx="59915" cy="59915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247" fill="none" extrusionOk="0">
                    <a:moveTo>
                      <a:pt x="1246" y="623"/>
                    </a:moveTo>
                    <a:cubicBezTo>
                      <a:pt x="1246" y="967"/>
                      <a:pt x="967" y="1246"/>
                      <a:pt x="623" y="1246"/>
                    </a:cubicBezTo>
                    <a:cubicBezTo>
                      <a:pt x="279" y="1246"/>
                      <a:pt x="0" y="967"/>
                      <a:pt x="0" y="623"/>
                    </a:cubicBezTo>
                    <a:cubicBezTo>
                      <a:pt x="0" y="279"/>
                      <a:pt x="279" y="0"/>
                      <a:pt x="623" y="0"/>
                    </a:cubicBezTo>
                    <a:cubicBezTo>
                      <a:pt x="967" y="0"/>
                      <a:pt x="1246" y="279"/>
                      <a:pt x="1246" y="6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70"/>
              <p:cNvSpPr/>
              <p:nvPr/>
            </p:nvSpPr>
            <p:spPr>
              <a:xfrm>
                <a:off x="3319371" y="324574"/>
                <a:ext cx="48" cy="50454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01" extrusionOk="0">
                    <a:moveTo>
                      <a:pt x="0" y="1050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70"/>
              <p:cNvSpPr/>
              <p:nvPr/>
            </p:nvSpPr>
            <p:spPr>
              <a:xfrm>
                <a:off x="3319371" y="324574"/>
                <a:ext cx="48" cy="50454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01" fill="none" extrusionOk="0">
                    <a:moveTo>
                      <a:pt x="0" y="1050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70"/>
              <p:cNvSpPr/>
              <p:nvPr/>
            </p:nvSpPr>
            <p:spPr>
              <a:xfrm>
                <a:off x="3312741" y="1706556"/>
                <a:ext cx="6679" cy="11867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2470" extrusionOk="0">
                    <a:moveTo>
                      <a:pt x="138" y="0"/>
                    </a:moveTo>
                    <a:lnTo>
                      <a:pt x="1" y="247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70"/>
              <p:cNvSpPr/>
              <p:nvPr/>
            </p:nvSpPr>
            <p:spPr>
              <a:xfrm>
                <a:off x="3073139" y="888917"/>
                <a:ext cx="476968" cy="707403"/>
              </a:xfrm>
              <a:custGeom>
                <a:avLst/>
                <a:gdLst/>
                <a:ahLst/>
                <a:cxnLst/>
                <a:rect l="l" t="t" r="r" b="b"/>
                <a:pathLst>
                  <a:path w="9927" h="14723" fill="none" extrusionOk="0">
                    <a:moveTo>
                      <a:pt x="1722" y="12547"/>
                    </a:moveTo>
                    <a:lnTo>
                      <a:pt x="1" y="14723"/>
                    </a:lnTo>
                    <a:lnTo>
                      <a:pt x="5125" y="0"/>
                    </a:lnTo>
                    <a:lnTo>
                      <a:pt x="9926" y="14723"/>
                    </a:lnTo>
                    <a:lnTo>
                      <a:pt x="8596" y="12414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70"/>
              <p:cNvSpPr/>
              <p:nvPr/>
            </p:nvSpPr>
            <p:spPr>
              <a:xfrm>
                <a:off x="3073139" y="1575104"/>
                <a:ext cx="477160" cy="250135"/>
              </a:xfrm>
              <a:custGeom>
                <a:avLst/>
                <a:gdLst/>
                <a:ahLst/>
                <a:cxnLst/>
                <a:rect l="l" t="t" r="r" b="b"/>
                <a:pathLst>
                  <a:path w="9931" h="5206" extrusionOk="0">
                    <a:moveTo>
                      <a:pt x="4963" y="1"/>
                    </a:moveTo>
                    <a:cubicBezTo>
                      <a:pt x="2222" y="1"/>
                      <a:pt x="1" y="198"/>
                      <a:pt x="1" y="441"/>
                    </a:cubicBezTo>
                    <a:cubicBezTo>
                      <a:pt x="1" y="466"/>
                      <a:pt x="23" y="489"/>
                      <a:pt x="66" y="511"/>
                    </a:cubicBezTo>
                    <a:lnTo>
                      <a:pt x="1510" y="4818"/>
                    </a:lnTo>
                    <a:cubicBezTo>
                      <a:pt x="1510" y="5032"/>
                      <a:pt x="3067" y="5206"/>
                      <a:pt x="4988" y="5206"/>
                    </a:cubicBezTo>
                    <a:cubicBezTo>
                      <a:pt x="6909" y="5206"/>
                      <a:pt x="8466" y="5032"/>
                      <a:pt x="8466" y="4818"/>
                    </a:cubicBezTo>
                    <a:lnTo>
                      <a:pt x="9931" y="451"/>
                    </a:lnTo>
                    <a:lnTo>
                      <a:pt x="9923" y="451"/>
                    </a:lnTo>
                    <a:cubicBezTo>
                      <a:pt x="9924" y="448"/>
                      <a:pt x="9925" y="444"/>
                      <a:pt x="9925" y="441"/>
                    </a:cubicBezTo>
                    <a:cubicBezTo>
                      <a:pt x="9925" y="198"/>
                      <a:pt x="7703" y="1"/>
                      <a:pt x="4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70"/>
              <p:cNvSpPr/>
              <p:nvPr/>
            </p:nvSpPr>
            <p:spPr>
              <a:xfrm>
                <a:off x="3128151" y="1663700"/>
                <a:ext cx="399707" cy="161536"/>
              </a:xfrm>
              <a:custGeom>
                <a:avLst/>
                <a:gdLst/>
                <a:ahLst/>
                <a:cxnLst/>
                <a:rect l="l" t="t" r="r" b="b"/>
                <a:pathLst>
                  <a:path w="8319" h="3362" extrusionOk="0">
                    <a:moveTo>
                      <a:pt x="4849" y="1449"/>
                    </a:moveTo>
                    <a:cubicBezTo>
                      <a:pt x="3025" y="1950"/>
                      <a:pt x="1346" y="1993"/>
                      <a:pt x="1" y="1887"/>
                    </a:cubicBezTo>
                    <a:lnTo>
                      <a:pt x="365" y="2974"/>
                    </a:lnTo>
                    <a:cubicBezTo>
                      <a:pt x="365" y="3188"/>
                      <a:pt x="1922" y="3362"/>
                      <a:pt x="3843" y="3362"/>
                    </a:cubicBezTo>
                    <a:cubicBezTo>
                      <a:pt x="5764" y="3362"/>
                      <a:pt x="7321" y="3188"/>
                      <a:pt x="7321" y="2974"/>
                    </a:cubicBezTo>
                    <a:lnTo>
                      <a:pt x="8318" y="1"/>
                    </a:lnTo>
                    <a:cubicBezTo>
                      <a:pt x="7448" y="466"/>
                      <a:pt x="6315" y="1046"/>
                      <a:pt x="4849" y="144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4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70"/>
              <p:cNvSpPr/>
              <p:nvPr/>
            </p:nvSpPr>
            <p:spPr>
              <a:xfrm>
                <a:off x="3073139" y="1575104"/>
                <a:ext cx="477160" cy="250135"/>
              </a:xfrm>
              <a:custGeom>
                <a:avLst/>
                <a:gdLst/>
                <a:ahLst/>
                <a:cxnLst/>
                <a:rect l="l" t="t" r="r" b="b"/>
                <a:pathLst>
                  <a:path w="9931" h="5206" extrusionOk="0">
                    <a:moveTo>
                      <a:pt x="4963" y="1"/>
                    </a:moveTo>
                    <a:cubicBezTo>
                      <a:pt x="2222" y="1"/>
                      <a:pt x="1" y="198"/>
                      <a:pt x="1" y="441"/>
                    </a:cubicBezTo>
                    <a:cubicBezTo>
                      <a:pt x="1" y="466"/>
                      <a:pt x="23" y="489"/>
                      <a:pt x="66" y="511"/>
                    </a:cubicBezTo>
                    <a:lnTo>
                      <a:pt x="1510" y="4818"/>
                    </a:lnTo>
                    <a:cubicBezTo>
                      <a:pt x="1510" y="5032"/>
                      <a:pt x="3067" y="5206"/>
                      <a:pt x="4988" y="5206"/>
                    </a:cubicBezTo>
                    <a:cubicBezTo>
                      <a:pt x="6909" y="5206"/>
                      <a:pt x="8466" y="5032"/>
                      <a:pt x="8466" y="4818"/>
                    </a:cubicBezTo>
                    <a:lnTo>
                      <a:pt x="9931" y="451"/>
                    </a:lnTo>
                    <a:lnTo>
                      <a:pt x="9923" y="451"/>
                    </a:lnTo>
                    <a:cubicBezTo>
                      <a:pt x="9924" y="448"/>
                      <a:pt x="9925" y="444"/>
                      <a:pt x="9925" y="441"/>
                    </a:cubicBezTo>
                    <a:cubicBezTo>
                      <a:pt x="9925" y="198"/>
                      <a:pt x="7703" y="1"/>
                      <a:pt x="4963" y="1"/>
                    </a:cubicBezTo>
                    <a:close/>
                  </a:path>
                </a:pathLst>
              </a:custGeom>
              <a:solidFill>
                <a:schemeClr val="accent1">
                  <a:alpha val="47020"/>
                </a:scheme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70"/>
              <p:cNvSpPr/>
              <p:nvPr/>
            </p:nvSpPr>
            <p:spPr>
              <a:xfrm>
                <a:off x="3312741" y="1706556"/>
                <a:ext cx="6679" cy="11867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2470" fill="none" extrusionOk="0">
                    <a:moveTo>
                      <a:pt x="138" y="0"/>
                    </a:moveTo>
                    <a:lnTo>
                      <a:pt x="1" y="24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70"/>
              <p:cNvSpPr/>
              <p:nvPr/>
            </p:nvSpPr>
            <p:spPr>
              <a:xfrm>
                <a:off x="3155825" y="888917"/>
                <a:ext cx="330375" cy="817720"/>
              </a:xfrm>
              <a:custGeom>
                <a:avLst/>
                <a:gdLst/>
                <a:ahLst/>
                <a:cxnLst/>
                <a:rect l="l" t="t" r="r" b="b"/>
                <a:pathLst>
                  <a:path w="6876" h="17019" fill="none" extrusionOk="0">
                    <a:moveTo>
                      <a:pt x="6875" y="12414"/>
                    </a:moveTo>
                    <a:lnTo>
                      <a:pt x="3404" y="0"/>
                    </a:lnTo>
                    <a:lnTo>
                      <a:pt x="1" y="12547"/>
                    </a:lnTo>
                    <a:lnTo>
                      <a:pt x="3404" y="170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05" name="Google Shape;3805;p70"/>
          <p:cNvGrpSpPr/>
          <p:nvPr/>
        </p:nvGrpSpPr>
        <p:grpSpPr>
          <a:xfrm>
            <a:off x="4020441" y="684339"/>
            <a:ext cx="929460" cy="693361"/>
            <a:chOff x="3305881" y="234313"/>
            <a:chExt cx="756150" cy="564075"/>
          </a:xfrm>
        </p:grpSpPr>
        <p:sp>
          <p:nvSpPr>
            <p:cNvPr id="3806" name="Google Shape;3806;p70"/>
            <p:cNvSpPr/>
            <p:nvPr/>
          </p:nvSpPr>
          <p:spPr>
            <a:xfrm>
              <a:off x="3305881" y="234313"/>
              <a:ext cx="756150" cy="564075"/>
            </a:xfrm>
            <a:custGeom>
              <a:avLst/>
              <a:gdLst/>
              <a:ahLst/>
              <a:cxnLst/>
              <a:rect l="l" t="t" r="r" b="b"/>
              <a:pathLst>
                <a:path w="30246" h="22563" extrusionOk="0">
                  <a:moveTo>
                    <a:pt x="0" y="0"/>
                  </a:moveTo>
                  <a:lnTo>
                    <a:pt x="30246" y="0"/>
                  </a:lnTo>
                  <a:lnTo>
                    <a:pt x="30246" y="22562"/>
                  </a:lnTo>
                  <a:lnTo>
                    <a:pt x="0" y="225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70"/>
            <p:cNvSpPr/>
            <p:nvPr/>
          </p:nvSpPr>
          <p:spPr>
            <a:xfrm>
              <a:off x="3305881" y="234313"/>
              <a:ext cx="756150" cy="564075"/>
            </a:xfrm>
            <a:custGeom>
              <a:avLst/>
              <a:gdLst/>
              <a:ahLst/>
              <a:cxnLst/>
              <a:rect l="l" t="t" r="r" b="b"/>
              <a:pathLst>
                <a:path w="30246" h="22563" extrusionOk="0">
                  <a:moveTo>
                    <a:pt x="0" y="0"/>
                  </a:moveTo>
                  <a:lnTo>
                    <a:pt x="0" y="22562"/>
                  </a:lnTo>
                  <a:lnTo>
                    <a:pt x="30246" y="22562"/>
                  </a:lnTo>
                  <a:lnTo>
                    <a:pt x="3024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D88794">
                    <a:alpha val="61176"/>
                  </a:srgbClr>
                </a:gs>
              </a:gsLst>
              <a:lin ang="2700006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70"/>
            <p:cNvSpPr/>
            <p:nvPr/>
          </p:nvSpPr>
          <p:spPr>
            <a:xfrm>
              <a:off x="3722600" y="470075"/>
              <a:ext cx="182625" cy="50975"/>
            </a:xfrm>
            <a:custGeom>
              <a:avLst/>
              <a:gdLst/>
              <a:ahLst/>
              <a:cxnLst/>
              <a:rect l="l" t="t" r="r" b="b"/>
              <a:pathLst>
                <a:path w="7305" h="2039" extrusionOk="0">
                  <a:moveTo>
                    <a:pt x="3642" y="0"/>
                  </a:moveTo>
                  <a:cubicBezTo>
                    <a:pt x="3430" y="0"/>
                    <a:pt x="3222" y="13"/>
                    <a:pt x="3022" y="40"/>
                  </a:cubicBezTo>
                  <a:cubicBezTo>
                    <a:pt x="1513" y="246"/>
                    <a:pt x="735" y="1052"/>
                    <a:pt x="735" y="1052"/>
                  </a:cubicBezTo>
                  <a:lnTo>
                    <a:pt x="27" y="1100"/>
                  </a:lnTo>
                  <a:lnTo>
                    <a:pt x="0" y="1285"/>
                  </a:lnTo>
                  <a:cubicBezTo>
                    <a:pt x="0" y="1285"/>
                    <a:pt x="51" y="1284"/>
                    <a:pt x="138" y="1284"/>
                  </a:cubicBezTo>
                  <a:cubicBezTo>
                    <a:pt x="415" y="1284"/>
                    <a:pt x="1055" y="1296"/>
                    <a:pt x="1572" y="1399"/>
                  </a:cubicBezTo>
                  <a:cubicBezTo>
                    <a:pt x="2240" y="1533"/>
                    <a:pt x="3460" y="2038"/>
                    <a:pt x="5298" y="2038"/>
                  </a:cubicBezTo>
                  <a:cubicBezTo>
                    <a:pt x="5334" y="2038"/>
                    <a:pt x="5369" y="2038"/>
                    <a:pt x="5405" y="2038"/>
                  </a:cubicBezTo>
                  <a:cubicBezTo>
                    <a:pt x="7304" y="2019"/>
                    <a:pt x="7192" y="1579"/>
                    <a:pt x="6859" y="1023"/>
                  </a:cubicBezTo>
                  <a:cubicBezTo>
                    <a:pt x="6570" y="541"/>
                    <a:pt x="5030" y="0"/>
                    <a:pt x="3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9" name="Google Shape;3809;p70"/>
            <p:cNvGrpSpPr/>
            <p:nvPr/>
          </p:nvGrpSpPr>
          <p:grpSpPr>
            <a:xfrm>
              <a:off x="3459375" y="327950"/>
              <a:ext cx="466050" cy="395225"/>
              <a:chOff x="3459375" y="327950"/>
              <a:chExt cx="466050" cy="395225"/>
            </a:xfrm>
          </p:grpSpPr>
          <p:sp>
            <p:nvSpPr>
              <p:cNvPr id="3810" name="Google Shape;3810;p70"/>
              <p:cNvSpPr/>
              <p:nvPr/>
            </p:nvSpPr>
            <p:spPr>
              <a:xfrm>
                <a:off x="3749525" y="334925"/>
                <a:ext cx="175900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7036" h="5519" extrusionOk="0">
                    <a:moveTo>
                      <a:pt x="6702" y="1"/>
                    </a:moveTo>
                    <a:cubicBezTo>
                      <a:pt x="5858" y="1"/>
                      <a:pt x="3463" y="948"/>
                      <a:pt x="2395" y="1828"/>
                    </a:cubicBezTo>
                    <a:cubicBezTo>
                      <a:pt x="1050" y="2938"/>
                      <a:pt x="0" y="5519"/>
                      <a:pt x="0" y="5519"/>
                    </a:cubicBezTo>
                    <a:cubicBezTo>
                      <a:pt x="0" y="5519"/>
                      <a:pt x="2083" y="4349"/>
                      <a:pt x="3332" y="3764"/>
                    </a:cubicBezTo>
                    <a:cubicBezTo>
                      <a:pt x="4581" y="3181"/>
                      <a:pt x="6801" y="913"/>
                      <a:pt x="6996" y="209"/>
                    </a:cubicBezTo>
                    <a:cubicBezTo>
                      <a:pt x="7036" y="64"/>
                      <a:pt x="6921" y="1"/>
                      <a:pt x="67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70"/>
              <p:cNvSpPr/>
              <p:nvPr/>
            </p:nvSpPr>
            <p:spPr>
              <a:xfrm>
                <a:off x="3629350" y="540375"/>
                <a:ext cx="228425" cy="592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2368" extrusionOk="0">
                    <a:moveTo>
                      <a:pt x="5756" y="1"/>
                    </a:moveTo>
                    <a:cubicBezTo>
                      <a:pt x="4206" y="1"/>
                      <a:pt x="2313" y="627"/>
                      <a:pt x="1193" y="1738"/>
                    </a:cubicBezTo>
                    <a:lnTo>
                      <a:pt x="295" y="1829"/>
                    </a:lnTo>
                    <a:lnTo>
                      <a:pt x="1" y="2124"/>
                    </a:lnTo>
                    <a:lnTo>
                      <a:pt x="1089" y="1989"/>
                    </a:lnTo>
                    <a:lnTo>
                      <a:pt x="1089" y="1989"/>
                    </a:lnTo>
                    <a:cubicBezTo>
                      <a:pt x="1089" y="1989"/>
                      <a:pt x="893" y="2351"/>
                      <a:pt x="2265" y="2351"/>
                    </a:cubicBezTo>
                    <a:cubicBezTo>
                      <a:pt x="2334" y="2351"/>
                      <a:pt x="2407" y="2350"/>
                      <a:pt x="2485" y="2348"/>
                    </a:cubicBezTo>
                    <a:cubicBezTo>
                      <a:pt x="2661" y="2344"/>
                      <a:pt x="2849" y="2342"/>
                      <a:pt x="3044" y="2342"/>
                    </a:cubicBezTo>
                    <a:cubicBezTo>
                      <a:pt x="3793" y="2342"/>
                      <a:pt x="4653" y="2368"/>
                      <a:pt x="5441" y="2368"/>
                    </a:cubicBezTo>
                    <a:cubicBezTo>
                      <a:pt x="6318" y="2368"/>
                      <a:pt x="7106" y="2336"/>
                      <a:pt x="7554" y="2200"/>
                    </a:cubicBezTo>
                    <a:cubicBezTo>
                      <a:pt x="8509" y="1910"/>
                      <a:pt x="9136" y="1583"/>
                      <a:pt x="9136" y="1583"/>
                    </a:cubicBezTo>
                    <a:cubicBezTo>
                      <a:pt x="9136" y="1583"/>
                      <a:pt x="8399" y="466"/>
                      <a:pt x="6758" y="102"/>
                    </a:cubicBezTo>
                    <a:cubicBezTo>
                      <a:pt x="6451" y="34"/>
                      <a:pt x="6112" y="1"/>
                      <a:pt x="57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70"/>
              <p:cNvSpPr/>
              <p:nvPr/>
            </p:nvSpPr>
            <p:spPr>
              <a:xfrm>
                <a:off x="3626900" y="397625"/>
                <a:ext cx="108225" cy="185650"/>
              </a:xfrm>
              <a:custGeom>
                <a:avLst/>
                <a:gdLst/>
                <a:ahLst/>
                <a:cxnLst/>
                <a:rect l="l" t="t" r="r" b="b"/>
                <a:pathLst>
                  <a:path w="4329" h="7426" extrusionOk="0">
                    <a:moveTo>
                      <a:pt x="3924" y="0"/>
                    </a:moveTo>
                    <a:cubicBezTo>
                      <a:pt x="3555" y="0"/>
                      <a:pt x="2898" y="112"/>
                      <a:pt x="2210" y="760"/>
                    </a:cubicBezTo>
                    <a:cubicBezTo>
                      <a:pt x="1160" y="1747"/>
                      <a:pt x="60" y="3449"/>
                      <a:pt x="239" y="4726"/>
                    </a:cubicBezTo>
                    <a:cubicBezTo>
                      <a:pt x="419" y="6003"/>
                      <a:pt x="304" y="6398"/>
                      <a:pt x="304" y="6398"/>
                    </a:cubicBezTo>
                    <a:lnTo>
                      <a:pt x="0" y="7425"/>
                    </a:lnTo>
                    <a:lnTo>
                      <a:pt x="425" y="7110"/>
                    </a:lnTo>
                    <a:lnTo>
                      <a:pt x="425" y="7111"/>
                    </a:lnTo>
                    <a:cubicBezTo>
                      <a:pt x="425" y="7111"/>
                      <a:pt x="509" y="6557"/>
                      <a:pt x="501" y="6456"/>
                    </a:cubicBezTo>
                    <a:cubicBezTo>
                      <a:pt x="501" y="6456"/>
                      <a:pt x="857" y="6309"/>
                      <a:pt x="1683" y="5033"/>
                    </a:cubicBezTo>
                    <a:cubicBezTo>
                      <a:pt x="2509" y="3756"/>
                      <a:pt x="3883" y="2046"/>
                      <a:pt x="4106" y="1157"/>
                    </a:cubicBezTo>
                    <a:cubicBezTo>
                      <a:pt x="4328" y="268"/>
                      <a:pt x="4231" y="31"/>
                      <a:pt x="4231" y="31"/>
                    </a:cubicBezTo>
                    <a:cubicBezTo>
                      <a:pt x="4231" y="31"/>
                      <a:pt x="4116" y="0"/>
                      <a:pt x="39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70"/>
              <p:cNvSpPr/>
              <p:nvPr/>
            </p:nvSpPr>
            <p:spPr>
              <a:xfrm>
                <a:off x="3459375" y="508750"/>
                <a:ext cx="89500" cy="201750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8070" extrusionOk="0">
                    <a:moveTo>
                      <a:pt x="3409" y="0"/>
                    </a:moveTo>
                    <a:cubicBezTo>
                      <a:pt x="3236" y="0"/>
                      <a:pt x="2349" y="54"/>
                      <a:pt x="1595" y="1105"/>
                    </a:cubicBezTo>
                    <a:cubicBezTo>
                      <a:pt x="754" y="2275"/>
                      <a:pt x="0" y="4157"/>
                      <a:pt x="423" y="5376"/>
                    </a:cubicBezTo>
                    <a:cubicBezTo>
                      <a:pt x="845" y="6594"/>
                      <a:pt x="807" y="7003"/>
                      <a:pt x="807" y="7003"/>
                    </a:cubicBezTo>
                    <a:lnTo>
                      <a:pt x="706" y="8070"/>
                    </a:lnTo>
                    <a:lnTo>
                      <a:pt x="1062" y="7680"/>
                    </a:lnTo>
                    <a:cubicBezTo>
                      <a:pt x="1062" y="7680"/>
                      <a:pt x="1038" y="7120"/>
                      <a:pt x="1012" y="7022"/>
                    </a:cubicBezTo>
                    <a:cubicBezTo>
                      <a:pt x="1012" y="7022"/>
                      <a:pt x="1332" y="6811"/>
                      <a:pt x="1898" y="5399"/>
                    </a:cubicBezTo>
                    <a:cubicBezTo>
                      <a:pt x="2463" y="3988"/>
                      <a:pt x="3484" y="2046"/>
                      <a:pt x="3532" y="1130"/>
                    </a:cubicBezTo>
                    <a:cubicBezTo>
                      <a:pt x="3580" y="215"/>
                      <a:pt x="3439" y="1"/>
                      <a:pt x="3439" y="1"/>
                    </a:cubicBezTo>
                    <a:cubicBezTo>
                      <a:pt x="3439" y="1"/>
                      <a:pt x="3428" y="0"/>
                      <a:pt x="3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70"/>
              <p:cNvSpPr/>
              <p:nvPr/>
            </p:nvSpPr>
            <p:spPr>
              <a:xfrm>
                <a:off x="3720750" y="327950"/>
                <a:ext cx="5142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6627" extrusionOk="0">
                    <a:moveTo>
                      <a:pt x="1008" y="1"/>
                    </a:moveTo>
                    <a:cubicBezTo>
                      <a:pt x="1001" y="1"/>
                      <a:pt x="998" y="3"/>
                      <a:pt x="998" y="3"/>
                    </a:cubicBezTo>
                    <a:cubicBezTo>
                      <a:pt x="998" y="3"/>
                      <a:pt x="291" y="347"/>
                      <a:pt x="231" y="1549"/>
                    </a:cubicBezTo>
                    <a:cubicBezTo>
                      <a:pt x="173" y="2753"/>
                      <a:pt x="1" y="3933"/>
                      <a:pt x="349" y="5956"/>
                    </a:cubicBezTo>
                    <a:lnTo>
                      <a:pt x="192" y="6627"/>
                    </a:lnTo>
                    <a:lnTo>
                      <a:pt x="333" y="6465"/>
                    </a:lnTo>
                    <a:lnTo>
                      <a:pt x="530" y="5932"/>
                    </a:lnTo>
                    <a:cubicBezTo>
                      <a:pt x="530" y="5932"/>
                      <a:pt x="1156" y="5433"/>
                      <a:pt x="1418" y="4302"/>
                    </a:cubicBezTo>
                    <a:cubicBezTo>
                      <a:pt x="1680" y="3172"/>
                      <a:pt x="2056" y="1942"/>
                      <a:pt x="1585" y="923"/>
                    </a:cubicBezTo>
                    <a:cubicBezTo>
                      <a:pt x="1190" y="70"/>
                      <a:pt x="1045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70"/>
              <p:cNvSpPr/>
              <p:nvPr/>
            </p:nvSpPr>
            <p:spPr>
              <a:xfrm>
                <a:off x="3521800" y="638350"/>
                <a:ext cx="266075" cy="77850"/>
              </a:xfrm>
              <a:custGeom>
                <a:avLst/>
                <a:gdLst/>
                <a:ahLst/>
                <a:cxnLst/>
                <a:rect l="l" t="t" r="r" b="b"/>
                <a:pathLst>
                  <a:path w="10643" h="3114" extrusionOk="0">
                    <a:moveTo>
                      <a:pt x="4693" y="1"/>
                    </a:moveTo>
                    <a:cubicBezTo>
                      <a:pt x="2480" y="1"/>
                      <a:pt x="1008" y="1228"/>
                      <a:pt x="1008" y="1228"/>
                    </a:cubicBezTo>
                    <a:lnTo>
                      <a:pt x="384" y="1312"/>
                    </a:lnTo>
                    <a:lnTo>
                      <a:pt x="384" y="1311"/>
                    </a:lnTo>
                    <a:lnTo>
                      <a:pt x="1" y="1642"/>
                    </a:lnTo>
                    <a:lnTo>
                      <a:pt x="1059" y="1518"/>
                    </a:lnTo>
                    <a:cubicBezTo>
                      <a:pt x="1059" y="1518"/>
                      <a:pt x="2254" y="1893"/>
                      <a:pt x="3095" y="2170"/>
                    </a:cubicBezTo>
                    <a:cubicBezTo>
                      <a:pt x="3938" y="2447"/>
                      <a:pt x="5421" y="2598"/>
                      <a:pt x="7258" y="3019"/>
                    </a:cubicBezTo>
                    <a:cubicBezTo>
                      <a:pt x="7548" y="3086"/>
                      <a:pt x="7830" y="3113"/>
                      <a:pt x="8100" y="3113"/>
                    </a:cubicBezTo>
                    <a:cubicBezTo>
                      <a:pt x="9544" y="3113"/>
                      <a:pt x="10643" y="2317"/>
                      <a:pt x="10643" y="2317"/>
                    </a:cubicBezTo>
                    <a:cubicBezTo>
                      <a:pt x="9782" y="904"/>
                      <a:pt x="7788" y="270"/>
                      <a:pt x="5263" y="28"/>
                    </a:cubicBezTo>
                    <a:cubicBezTo>
                      <a:pt x="5068" y="9"/>
                      <a:pt x="4878" y="1"/>
                      <a:pt x="4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70"/>
              <p:cNvSpPr/>
              <p:nvPr/>
            </p:nvSpPr>
            <p:spPr>
              <a:xfrm>
                <a:off x="3555250" y="445575"/>
                <a:ext cx="50625" cy="194400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7776" extrusionOk="0">
                    <a:moveTo>
                      <a:pt x="614" y="1"/>
                    </a:moveTo>
                    <a:cubicBezTo>
                      <a:pt x="585" y="1"/>
                      <a:pt x="554" y="30"/>
                      <a:pt x="515" y="98"/>
                    </a:cubicBezTo>
                    <a:cubicBezTo>
                      <a:pt x="334" y="415"/>
                      <a:pt x="0" y="1541"/>
                      <a:pt x="262" y="2091"/>
                    </a:cubicBezTo>
                    <a:cubicBezTo>
                      <a:pt x="524" y="2642"/>
                      <a:pt x="18" y="3475"/>
                      <a:pt x="982" y="4637"/>
                    </a:cubicBezTo>
                    <a:cubicBezTo>
                      <a:pt x="982" y="4637"/>
                      <a:pt x="1043" y="6466"/>
                      <a:pt x="962" y="6899"/>
                    </a:cubicBezTo>
                    <a:cubicBezTo>
                      <a:pt x="880" y="7331"/>
                      <a:pt x="541" y="7730"/>
                      <a:pt x="541" y="7730"/>
                    </a:cubicBezTo>
                    <a:lnTo>
                      <a:pt x="768" y="7776"/>
                    </a:lnTo>
                    <a:cubicBezTo>
                      <a:pt x="768" y="7776"/>
                      <a:pt x="822" y="7442"/>
                      <a:pt x="1033" y="7285"/>
                    </a:cubicBezTo>
                    <a:cubicBezTo>
                      <a:pt x="1246" y="7127"/>
                      <a:pt x="1574" y="6958"/>
                      <a:pt x="1675" y="6656"/>
                    </a:cubicBezTo>
                    <a:cubicBezTo>
                      <a:pt x="1777" y="6354"/>
                      <a:pt x="2025" y="2249"/>
                      <a:pt x="1962" y="1928"/>
                    </a:cubicBezTo>
                    <a:cubicBezTo>
                      <a:pt x="1899" y="1607"/>
                      <a:pt x="1506" y="990"/>
                      <a:pt x="1107" y="651"/>
                    </a:cubicBezTo>
                    <a:cubicBezTo>
                      <a:pt x="793" y="386"/>
                      <a:pt x="719" y="1"/>
                      <a:pt x="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70"/>
              <p:cNvSpPr/>
              <p:nvPr/>
            </p:nvSpPr>
            <p:spPr>
              <a:xfrm>
                <a:off x="3461950" y="460150"/>
                <a:ext cx="306450" cy="263025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10521" extrusionOk="0">
                    <a:moveTo>
                      <a:pt x="11986" y="0"/>
                    </a:moveTo>
                    <a:cubicBezTo>
                      <a:pt x="10806" y="1006"/>
                      <a:pt x="8028" y="3433"/>
                      <a:pt x="5784" y="5641"/>
                    </a:cubicBezTo>
                    <a:cubicBezTo>
                      <a:pt x="3540" y="7848"/>
                      <a:pt x="88" y="10069"/>
                      <a:pt x="88" y="10069"/>
                    </a:cubicBezTo>
                    <a:cubicBezTo>
                      <a:pt x="0" y="10277"/>
                      <a:pt x="170" y="10520"/>
                      <a:pt x="170" y="10520"/>
                    </a:cubicBezTo>
                    <a:cubicBezTo>
                      <a:pt x="170" y="10520"/>
                      <a:pt x="1494" y="9697"/>
                      <a:pt x="2018" y="9203"/>
                    </a:cubicBezTo>
                    <a:cubicBezTo>
                      <a:pt x="2542" y="8710"/>
                      <a:pt x="3702" y="7989"/>
                      <a:pt x="4135" y="7568"/>
                    </a:cubicBezTo>
                    <a:cubicBezTo>
                      <a:pt x="4568" y="7147"/>
                      <a:pt x="5635" y="6118"/>
                      <a:pt x="6391" y="5599"/>
                    </a:cubicBezTo>
                    <a:cubicBezTo>
                      <a:pt x="7147" y="5079"/>
                      <a:pt x="9792" y="2290"/>
                      <a:pt x="10326" y="1776"/>
                    </a:cubicBezTo>
                    <a:cubicBezTo>
                      <a:pt x="10859" y="1262"/>
                      <a:pt x="12256" y="27"/>
                      <a:pt x="12256" y="27"/>
                    </a:cubicBezTo>
                    <a:lnTo>
                      <a:pt x="12257" y="27"/>
                    </a:lnTo>
                    <a:lnTo>
                      <a:pt x="119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18" name="Google Shape;3818;p70"/>
            <p:cNvSpPr/>
            <p:nvPr/>
          </p:nvSpPr>
          <p:spPr>
            <a:xfrm>
              <a:off x="3305881" y="234313"/>
              <a:ext cx="756150" cy="564075"/>
            </a:xfrm>
            <a:custGeom>
              <a:avLst/>
              <a:gdLst/>
              <a:ahLst/>
              <a:cxnLst/>
              <a:rect l="l" t="t" r="r" b="b"/>
              <a:pathLst>
                <a:path w="30246" h="22563" fill="none" extrusionOk="0">
                  <a:moveTo>
                    <a:pt x="0" y="0"/>
                  </a:moveTo>
                  <a:lnTo>
                    <a:pt x="30246" y="0"/>
                  </a:lnTo>
                  <a:lnTo>
                    <a:pt x="30246" y="22562"/>
                  </a:lnTo>
                  <a:lnTo>
                    <a:pt x="0" y="22562"/>
                  </a:lnTo>
                  <a:close/>
                </a:path>
              </a:pathLst>
            </a:custGeom>
            <a:solidFill>
              <a:schemeClr val="dk2"/>
            </a:solidFill>
            <a:ln w="1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70"/>
            <p:cNvSpPr/>
            <p:nvPr/>
          </p:nvSpPr>
          <p:spPr>
            <a:xfrm>
              <a:off x="3342200" y="273750"/>
              <a:ext cx="25600" cy="25550"/>
            </a:xfrm>
            <a:custGeom>
              <a:avLst/>
              <a:gdLst/>
              <a:ahLst/>
              <a:cxnLst/>
              <a:rect l="l" t="t" r="r" b="b"/>
              <a:pathLst>
                <a:path w="1024" h="1022" extrusionOk="0">
                  <a:moveTo>
                    <a:pt x="512" y="0"/>
                  </a:moveTo>
                  <a:cubicBezTo>
                    <a:pt x="229" y="0"/>
                    <a:pt x="1" y="229"/>
                    <a:pt x="1" y="511"/>
                  </a:cubicBezTo>
                  <a:cubicBezTo>
                    <a:pt x="1" y="793"/>
                    <a:pt x="229" y="1022"/>
                    <a:pt x="512" y="1022"/>
                  </a:cubicBezTo>
                  <a:cubicBezTo>
                    <a:pt x="794" y="1022"/>
                    <a:pt x="1024" y="793"/>
                    <a:pt x="1024" y="511"/>
                  </a:cubicBezTo>
                  <a:cubicBezTo>
                    <a:pt x="1024" y="229"/>
                    <a:pt x="794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70"/>
            <p:cNvSpPr/>
            <p:nvPr/>
          </p:nvSpPr>
          <p:spPr>
            <a:xfrm>
              <a:off x="4010650" y="273750"/>
              <a:ext cx="25575" cy="25550"/>
            </a:xfrm>
            <a:custGeom>
              <a:avLst/>
              <a:gdLst/>
              <a:ahLst/>
              <a:cxnLst/>
              <a:rect l="l" t="t" r="r" b="b"/>
              <a:pathLst>
                <a:path w="1023" h="1022" extrusionOk="0">
                  <a:moveTo>
                    <a:pt x="511" y="0"/>
                  </a:moveTo>
                  <a:cubicBezTo>
                    <a:pt x="229" y="0"/>
                    <a:pt x="0" y="229"/>
                    <a:pt x="0" y="511"/>
                  </a:cubicBezTo>
                  <a:cubicBezTo>
                    <a:pt x="0" y="793"/>
                    <a:pt x="229" y="1022"/>
                    <a:pt x="511" y="1022"/>
                  </a:cubicBezTo>
                  <a:cubicBezTo>
                    <a:pt x="794" y="1022"/>
                    <a:pt x="1022" y="793"/>
                    <a:pt x="1022" y="511"/>
                  </a:cubicBezTo>
                  <a:cubicBezTo>
                    <a:pt x="1022" y="229"/>
                    <a:pt x="794" y="0"/>
                    <a:pt x="5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1" name="Google Shape;3821;p70"/>
          <p:cNvGrpSpPr/>
          <p:nvPr/>
        </p:nvGrpSpPr>
        <p:grpSpPr>
          <a:xfrm flipH="1">
            <a:off x="-367989" y="-19"/>
            <a:ext cx="4112052" cy="1759054"/>
            <a:chOff x="2146611" y="-19"/>
            <a:chExt cx="4112052" cy="1759054"/>
          </a:xfrm>
        </p:grpSpPr>
        <p:sp>
          <p:nvSpPr>
            <p:cNvPr id="3822" name="Google Shape;3822;p70"/>
            <p:cNvSpPr/>
            <p:nvPr/>
          </p:nvSpPr>
          <p:spPr>
            <a:xfrm>
              <a:off x="2146611" y="-19"/>
              <a:ext cx="4112052" cy="1759054"/>
            </a:xfrm>
            <a:custGeom>
              <a:avLst/>
              <a:gdLst/>
              <a:ahLst/>
              <a:cxnLst/>
              <a:rect l="l" t="t" r="r" b="b"/>
              <a:pathLst>
                <a:path w="40972" h="17527" fill="none" extrusionOk="0">
                  <a:moveTo>
                    <a:pt x="0" y="1"/>
                  </a:moveTo>
                  <a:cubicBezTo>
                    <a:pt x="0" y="1"/>
                    <a:pt x="8288" y="17527"/>
                    <a:pt x="24985" y="1"/>
                  </a:cubicBezTo>
                  <a:cubicBezTo>
                    <a:pt x="24985" y="1"/>
                    <a:pt x="32563" y="9118"/>
                    <a:pt x="40972" y="675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3" name="Google Shape;3823;p70"/>
            <p:cNvGrpSpPr/>
            <p:nvPr/>
          </p:nvGrpSpPr>
          <p:grpSpPr>
            <a:xfrm>
              <a:off x="2177824" y="38319"/>
              <a:ext cx="3637840" cy="812133"/>
              <a:chOff x="1877588" y="354800"/>
              <a:chExt cx="906175" cy="202300"/>
            </a:xfrm>
          </p:grpSpPr>
          <p:sp>
            <p:nvSpPr>
              <p:cNvPr id="3824" name="Google Shape;3824;p70"/>
              <p:cNvSpPr/>
              <p:nvPr/>
            </p:nvSpPr>
            <p:spPr>
              <a:xfrm>
                <a:off x="1877588" y="38120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7" y="0"/>
                    </a:moveTo>
                    <a:cubicBezTo>
                      <a:pt x="160" y="0"/>
                      <a:pt x="0" y="159"/>
                      <a:pt x="0" y="355"/>
                    </a:cubicBezTo>
                    <a:cubicBezTo>
                      <a:pt x="0" y="551"/>
                      <a:pt x="160" y="710"/>
                      <a:pt x="357" y="710"/>
                    </a:cubicBezTo>
                    <a:cubicBezTo>
                      <a:pt x="553" y="710"/>
                      <a:pt x="712" y="551"/>
                      <a:pt x="712" y="355"/>
                    </a:cubicBezTo>
                    <a:cubicBezTo>
                      <a:pt x="712" y="159"/>
                      <a:pt x="55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70"/>
              <p:cNvSpPr/>
              <p:nvPr/>
            </p:nvSpPr>
            <p:spPr>
              <a:xfrm>
                <a:off x="1916063" y="431025"/>
                <a:ext cx="178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1" extrusionOk="0">
                    <a:moveTo>
                      <a:pt x="357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0"/>
                      <a:pt x="357" y="710"/>
                    </a:cubicBezTo>
                    <a:cubicBezTo>
                      <a:pt x="553" y="710"/>
                      <a:pt x="712" y="551"/>
                      <a:pt x="712" y="355"/>
                    </a:cubicBezTo>
                    <a:cubicBezTo>
                      <a:pt x="712" y="159"/>
                      <a:pt x="55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70"/>
              <p:cNvSpPr/>
              <p:nvPr/>
            </p:nvSpPr>
            <p:spPr>
              <a:xfrm>
                <a:off x="1959763" y="473200"/>
                <a:ext cx="17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2" extrusionOk="0">
                    <a:moveTo>
                      <a:pt x="356" y="0"/>
                    </a:moveTo>
                    <a:cubicBezTo>
                      <a:pt x="159" y="0"/>
                      <a:pt x="1" y="160"/>
                      <a:pt x="1" y="356"/>
                    </a:cubicBezTo>
                    <a:cubicBezTo>
                      <a:pt x="1" y="553"/>
                      <a:pt x="159" y="712"/>
                      <a:pt x="356" y="712"/>
                    </a:cubicBezTo>
                    <a:cubicBezTo>
                      <a:pt x="552" y="712"/>
                      <a:pt x="711" y="553"/>
                      <a:pt x="711" y="356"/>
                    </a:cubicBezTo>
                    <a:cubicBezTo>
                      <a:pt x="711" y="160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70"/>
              <p:cNvSpPr/>
              <p:nvPr/>
            </p:nvSpPr>
            <p:spPr>
              <a:xfrm>
                <a:off x="2009088" y="505275"/>
                <a:ext cx="17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2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3"/>
                      <a:pt x="160" y="712"/>
                      <a:pt x="356" y="712"/>
                    </a:cubicBezTo>
                    <a:cubicBezTo>
                      <a:pt x="552" y="712"/>
                      <a:pt x="711" y="553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70"/>
              <p:cNvSpPr/>
              <p:nvPr/>
            </p:nvSpPr>
            <p:spPr>
              <a:xfrm>
                <a:off x="2063838" y="529450"/>
                <a:ext cx="1782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2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2"/>
                      <a:pt x="160" y="712"/>
                      <a:pt x="356" y="712"/>
                    </a:cubicBezTo>
                    <a:cubicBezTo>
                      <a:pt x="553" y="712"/>
                      <a:pt x="712" y="552"/>
                      <a:pt x="712" y="355"/>
                    </a:cubicBezTo>
                    <a:cubicBezTo>
                      <a:pt x="712" y="159"/>
                      <a:pt x="553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70"/>
              <p:cNvSpPr/>
              <p:nvPr/>
            </p:nvSpPr>
            <p:spPr>
              <a:xfrm>
                <a:off x="2127988" y="539325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7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7" y="711"/>
                    </a:cubicBezTo>
                    <a:cubicBezTo>
                      <a:pt x="553" y="711"/>
                      <a:pt x="712" y="552"/>
                      <a:pt x="712" y="356"/>
                    </a:cubicBezTo>
                    <a:cubicBezTo>
                      <a:pt x="712" y="160"/>
                      <a:pt x="553" y="1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70"/>
              <p:cNvSpPr/>
              <p:nvPr/>
            </p:nvSpPr>
            <p:spPr>
              <a:xfrm>
                <a:off x="2194613" y="53390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1"/>
                      <a:pt x="356" y="711"/>
                    </a:cubicBezTo>
                    <a:cubicBezTo>
                      <a:pt x="552" y="711"/>
                      <a:pt x="711" y="551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70"/>
              <p:cNvSpPr/>
              <p:nvPr/>
            </p:nvSpPr>
            <p:spPr>
              <a:xfrm>
                <a:off x="2255288" y="515625"/>
                <a:ext cx="17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2" extrusionOk="0">
                    <a:moveTo>
                      <a:pt x="356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6" y="711"/>
                    </a:cubicBezTo>
                    <a:cubicBezTo>
                      <a:pt x="553" y="711"/>
                      <a:pt x="711" y="552"/>
                      <a:pt x="711" y="356"/>
                    </a:cubicBezTo>
                    <a:cubicBezTo>
                      <a:pt x="711" y="160"/>
                      <a:pt x="553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70"/>
              <p:cNvSpPr/>
              <p:nvPr/>
            </p:nvSpPr>
            <p:spPr>
              <a:xfrm>
                <a:off x="2317463" y="48555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6" y="711"/>
                    </a:cubicBezTo>
                    <a:cubicBezTo>
                      <a:pt x="552" y="711"/>
                      <a:pt x="711" y="552"/>
                      <a:pt x="711" y="356"/>
                    </a:cubicBezTo>
                    <a:cubicBezTo>
                      <a:pt x="711" y="160"/>
                      <a:pt x="552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70"/>
              <p:cNvSpPr/>
              <p:nvPr/>
            </p:nvSpPr>
            <p:spPr>
              <a:xfrm>
                <a:off x="2375188" y="44755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1"/>
                      <a:pt x="356" y="711"/>
                    </a:cubicBezTo>
                    <a:cubicBezTo>
                      <a:pt x="552" y="711"/>
                      <a:pt x="711" y="551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70"/>
              <p:cNvSpPr/>
              <p:nvPr/>
            </p:nvSpPr>
            <p:spPr>
              <a:xfrm>
                <a:off x="2428463" y="403150"/>
                <a:ext cx="178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1" extrusionOk="0">
                    <a:moveTo>
                      <a:pt x="357" y="0"/>
                    </a:moveTo>
                    <a:cubicBezTo>
                      <a:pt x="160" y="0"/>
                      <a:pt x="1" y="159"/>
                      <a:pt x="1" y="356"/>
                    </a:cubicBezTo>
                    <a:cubicBezTo>
                      <a:pt x="1" y="552"/>
                      <a:pt x="160" y="711"/>
                      <a:pt x="357" y="711"/>
                    </a:cubicBezTo>
                    <a:cubicBezTo>
                      <a:pt x="553" y="711"/>
                      <a:pt x="712" y="552"/>
                      <a:pt x="712" y="356"/>
                    </a:cubicBezTo>
                    <a:cubicBezTo>
                      <a:pt x="712" y="159"/>
                      <a:pt x="55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70"/>
              <p:cNvSpPr/>
              <p:nvPr/>
            </p:nvSpPr>
            <p:spPr>
              <a:xfrm>
                <a:off x="2479313" y="354800"/>
                <a:ext cx="177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1" extrusionOk="0">
                    <a:moveTo>
                      <a:pt x="355" y="1"/>
                    </a:moveTo>
                    <a:cubicBezTo>
                      <a:pt x="159" y="1"/>
                      <a:pt x="0" y="159"/>
                      <a:pt x="0" y="356"/>
                    </a:cubicBezTo>
                    <a:cubicBezTo>
                      <a:pt x="0" y="552"/>
                      <a:pt x="159" y="711"/>
                      <a:pt x="355" y="711"/>
                    </a:cubicBezTo>
                    <a:cubicBezTo>
                      <a:pt x="551" y="711"/>
                      <a:pt x="711" y="552"/>
                      <a:pt x="711" y="356"/>
                    </a:cubicBezTo>
                    <a:cubicBezTo>
                      <a:pt x="711" y="159"/>
                      <a:pt x="551" y="1"/>
                      <a:pt x="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70"/>
              <p:cNvSpPr/>
              <p:nvPr/>
            </p:nvSpPr>
            <p:spPr>
              <a:xfrm>
                <a:off x="2530613" y="393775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0"/>
                      <a:pt x="356" y="710"/>
                    </a:cubicBezTo>
                    <a:cubicBezTo>
                      <a:pt x="552" y="710"/>
                      <a:pt x="711" y="551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70"/>
              <p:cNvSpPr/>
              <p:nvPr/>
            </p:nvSpPr>
            <p:spPr>
              <a:xfrm>
                <a:off x="2580963" y="435225"/>
                <a:ext cx="177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1" extrusionOk="0">
                    <a:moveTo>
                      <a:pt x="355" y="0"/>
                    </a:moveTo>
                    <a:cubicBezTo>
                      <a:pt x="159" y="0"/>
                      <a:pt x="0" y="159"/>
                      <a:pt x="0" y="355"/>
                    </a:cubicBezTo>
                    <a:cubicBezTo>
                      <a:pt x="0" y="551"/>
                      <a:pt x="159" y="711"/>
                      <a:pt x="355" y="711"/>
                    </a:cubicBezTo>
                    <a:cubicBezTo>
                      <a:pt x="551" y="711"/>
                      <a:pt x="710" y="551"/>
                      <a:pt x="710" y="355"/>
                    </a:cubicBezTo>
                    <a:cubicBezTo>
                      <a:pt x="710" y="159"/>
                      <a:pt x="551" y="0"/>
                      <a:pt x="3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70"/>
              <p:cNvSpPr/>
              <p:nvPr/>
            </p:nvSpPr>
            <p:spPr>
              <a:xfrm>
                <a:off x="2641613" y="474175"/>
                <a:ext cx="17825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3" extrusionOk="0">
                    <a:moveTo>
                      <a:pt x="357" y="1"/>
                    </a:moveTo>
                    <a:cubicBezTo>
                      <a:pt x="160" y="1"/>
                      <a:pt x="1" y="160"/>
                      <a:pt x="1" y="357"/>
                    </a:cubicBezTo>
                    <a:cubicBezTo>
                      <a:pt x="1" y="553"/>
                      <a:pt x="160" y="712"/>
                      <a:pt x="357" y="712"/>
                    </a:cubicBezTo>
                    <a:cubicBezTo>
                      <a:pt x="553" y="712"/>
                      <a:pt x="712" y="553"/>
                      <a:pt x="712" y="357"/>
                    </a:cubicBezTo>
                    <a:cubicBezTo>
                      <a:pt x="712" y="160"/>
                      <a:pt x="553" y="1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70"/>
              <p:cNvSpPr/>
              <p:nvPr/>
            </p:nvSpPr>
            <p:spPr>
              <a:xfrm>
                <a:off x="2703288" y="503300"/>
                <a:ext cx="1780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2" extrusionOk="0">
                    <a:moveTo>
                      <a:pt x="356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6" y="711"/>
                    </a:cubicBezTo>
                    <a:cubicBezTo>
                      <a:pt x="553" y="711"/>
                      <a:pt x="711" y="552"/>
                      <a:pt x="711" y="356"/>
                    </a:cubicBezTo>
                    <a:cubicBezTo>
                      <a:pt x="711" y="160"/>
                      <a:pt x="553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70"/>
              <p:cNvSpPr/>
              <p:nvPr/>
            </p:nvSpPr>
            <p:spPr>
              <a:xfrm>
                <a:off x="2765963" y="519575"/>
                <a:ext cx="1780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2" extrusionOk="0">
                    <a:moveTo>
                      <a:pt x="356" y="1"/>
                    </a:moveTo>
                    <a:cubicBezTo>
                      <a:pt x="159" y="1"/>
                      <a:pt x="0" y="160"/>
                      <a:pt x="0" y="356"/>
                    </a:cubicBezTo>
                    <a:cubicBezTo>
                      <a:pt x="0" y="552"/>
                      <a:pt x="159" y="711"/>
                      <a:pt x="356" y="711"/>
                    </a:cubicBezTo>
                    <a:cubicBezTo>
                      <a:pt x="552" y="711"/>
                      <a:pt x="711" y="552"/>
                      <a:pt x="711" y="356"/>
                    </a:cubicBezTo>
                    <a:cubicBezTo>
                      <a:pt x="711" y="160"/>
                      <a:pt x="552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41" name="Google Shape;3841;p70"/>
            <p:cNvGrpSpPr/>
            <p:nvPr/>
          </p:nvGrpSpPr>
          <p:grpSpPr>
            <a:xfrm>
              <a:off x="2177824" y="38319"/>
              <a:ext cx="3637840" cy="812133"/>
              <a:chOff x="1877588" y="354800"/>
              <a:chExt cx="906175" cy="202300"/>
            </a:xfrm>
          </p:grpSpPr>
          <p:sp>
            <p:nvSpPr>
              <p:cNvPr id="3842" name="Google Shape;3842;p70"/>
              <p:cNvSpPr/>
              <p:nvPr/>
            </p:nvSpPr>
            <p:spPr>
              <a:xfrm>
                <a:off x="1877588" y="38120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7" y="0"/>
                    </a:moveTo>
                    <a:cubicBezTo>
                      <a:pt x="160" y="0"/>
                      <a:pt x="0" y="159"/>
                      <a:pt x="0" y="355"/>
                    </a:cubicBezTo>
                    <a:cubicBezTo>
                      <a:pt x="0" y="551"/>
                      <a:pt x="160" y="710"/>
                      <a:pt x="357" y="710"/>
                    </a:cubicBezTo>
                    <a:cubicBezTo>
                      <a:pt x="553" y="710"/>
                      <a:pt x="712" y="551"/>
                      <a:pt x="712" y="355"/>
                    </a:cubicBezTo>
                    <a:cubicBezTo>
                      <a:pt x="712" y="159"/>
                      <a:pt x="55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70"/>
              <p:cNvSpPr/>
              <p:nvPr/>
            </p:nvSpPr>
            <p:spPr>
              <a:xfrm>
                <a:off x="1916063" y="431025"/>
                <a:ext cx="178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1" extrusionOk="0">
                    <a:moveTo>
                      <a:pt x="357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0"/>
                      <a:pt x="357" y="710"/>
                    </a:cubicBezTo>
                    <a:cubicBezTo>
                      <a:pt x="553" y="710"/>
                      <a:pt x="712" y="551"/>
                      <a:pt x="712" y="355"/>
                    </a:cubicBezTo>
                    <a:cubicBezTo>
                      <a:pt x="712" y="159"/>
                      <a:pt x="55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70"/>
              <p:cNvSpPr/>
              <p:nvPr/>
            </p:nvSpPr>
            <p:spPr>
              <a:xfrm>
                <a:off x="1959763" y="473200"/>
                <a:ext cx="17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2" extrusionOk="0">
                    <a:moveTo>
                      <a:pt x="356" y="0"/>
                    </a:moveTo>
                    <a:cubicBezTo>
                      <a:pt x="159" y="0"/>
                      <a:pt x="1" y="160"/>
                      <a:pt x="1" y="356"/>
                    </a:cubicBezTo>
                    <a:cubicBezTo>
                      <a:pt x="1" y="553"/>
                      <a:pt x="159" y="712"/>
                      <a:pt x="356" y="712"/>
                    </a:cubicBezTo>
                    <a:cubicBezTo>
                      <a:pt x="552" y="712"/>
                      <a:pt x="711" y="553"/>
                      <a:pt x="711" y="356"/>
                    </a:cubicBezTo>
                    <a:cubicBezTo>
                      <a:pt x="711" y="160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70"/>
              <p:cNvSpPr/>
              <p:nvPr/>
            </p:nvSpPr>
            <p:spPr>
              <a:xfrm>
                <a:off x="2009088" y="505275"/>
                <a:ext cx="17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2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3"/>
                      <a:pt x="160" y="712"/>
                      <a:pt x="356" y="712"/>
                    </a:cubicBezTo>
                    <a:cubicBezTo>
                      <a:pt x="552" y="712"/>
                      <a:pt x="711" y="553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70"/>
              <p:cNvSpPr/>
              <p:nvPr/>
            </p:nvSpPr>
            <p:spPr>
              <a:xfrm>
                <a:off x="2063838" y="529450"/>
                <a:ext cx="1782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2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2"/>
                      <a:pt x="160" y="712"/>
                      <a:pt x="356" y="712"/>
                    </a:cubicBezTo>
                    <a:cubicBezTo>
                      <a:pt x="553" y="712"/>
                      <a:pt x="712" y="552"/>
                      <a:pt x="712" y="355"/>
                    </a:cubicBezTo>
                    <a:cubicBezTo>
                      <a:pt x="712" y="159"/>
                      <a:pt x="553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70"/>
              <p:cNvSpPr/>
              <p:nvPr/>
            </p:nvSpPr>
            <p:spPr>
              <a:xfrm>
                <a:off x="2127988" y="539325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7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7" y="711"/>
                    </a:cubicBezTo>
                    <a:cubicBezTo>
                      <a:pt x="553" y="711"/>
                      <a:pt x="712" y="552"/>
                      <a:pt x="712" y="356"/>
                    </a:cubicBezTo>
                    <a:cubicBezTo>
                      <a:pt x="712" y="160"/>
                      <a:pt x="553" y="1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70"/>
              <p:cNvSpPr/>
              <p:nvPr/>
            </p:nvSpPr>
            <p:spPr>
              <a:xfrm>
                <a:off x="2194613" y="53390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1"/>
                      <a:pt x="356" y="711"/>
                    </a:cubicBezTo>
                    <a:cubicBezTo>
                      <a:pt x="552" y="711"/>
                      <a:pt x="711" y="551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70"/>
              <p:cNvSpPr/>
              <p:nvPr/>
            </p:nvSpPr>
            <p:spPr>
              <a:xfrm>
                <a:off x="2255288" y="515625"/>
                <a:ext cx="17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2" extrusionOk="0">
                    <a:moveTo>
                      <a:pt x="356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6" y="711"/>
                    </a:cubicBezTo>
                    <a:cubicBezTo>
                      <a:pt x="553" y="711"/>
                      <a:pt x="711" y="552"/>
                      <a:pt x="711" y="356"/>
                    </a:cubicBezTo>
                    <a:cubicBezTo>
                      <a:pt x="711" y="160"/>
                      <a:pt x="553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70"/>
              <p:cNvSpPr/>
              <p:nvPr/>
            </p:nvSpPr>
            <p:spPr>
              <a:xfrm>
                <a:off x="2317463" y="48555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6" y="711"/>
                    </a:cubicBezTo>
                    <a:cubicBezTo>
                      <a:pt x="552" y="711"/>
                      <a:pt x="711" y="552"/>
                      <a:pt x="711" y="356"/>
                    </a:cubicBezTo>
                    <a:cubicBezTo>
                      <a:pt x="711" y="160"/>
                      <a:pt x="552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70"/>
              <p:cNvSpPr/>
              <p:nvPr/>
            </p:nvSpPr>
            <p:spPr>
              <a:xfrm>
                <a:off x="2375188" y="44755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1"/>
                      <a:pt x="356" y="711"/>
                    </a:cubicBezTo>
                    <a:cubicBezTo>
                      <a:pt x="552" y="711"/>
                      <a:pt x="711" y="551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70"/>
              <p:cNvSpPr/>
              <p:nvPr/>
            </p:nvSpPr>
            <p:spPr>
              <a:xfrm>
                <a:off x="2428463" y="403150"/>
                <a:ext cx="178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1" extrusionOk="0">
                    <a:moveTo>
                      <a:pt x="357" y="0"/>
                    </a:moveTo>
                    <a:cubicBezTo>
                      <a:pt x="160" y="0"/>
                      <a:pt x="1" y="159"/>
                      <a:pt x="1" y="356"/>
                    </a:cubicBezTo>
                    <a:cubicBezTo>
                      <a:pt x="1" y="552"/>
                      <a:pt x="160" y="711"/>
                      <a:pt x="357" y="711"/>
                    </a:cubicBezTo>
                    <a:cubicBezTo>
                      <a:pt x="553" y="711"/>
                      <a:pt x="712" y="552"/>
                      <a:pt x="712" y="356"/>
                    </a:cubicBezTo>
                    <a:cubicBezTo>
                      <a:pt x="712" y="159"/>
                      <a:pt x="55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70"/>
              <p:cNvSpPr/>
              <p:nvPr/>
            </p:nvSpPr>
            <p:spPr>
              <a:xfrm>
                <a:off x="2479313" y="354800"/>
                <a:ext cx="177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1" extrusionOk="0">
                    <a:moveTo>
                      <a:pt x="355" y="1"/>
                    </a:moveTo>
                    <a:cubicBezTo>
                      <a:pt x="159" y="1"/>
                      <a:pt x="0" y="159"/>
                      <a:pt x="0" y="356"/>
                    </a:cubicBezTo>
                    <a:cubicBezTo>
                      <a:pt x="0" y="552"/>
                      <a:pt x="159" y="711"/>
                      <a:pt x="355" y="711"/>
                    </a:cubicBezTo>
                    <a:cubicBezTo>
                      <a:pt x="551" y="711"/>
                      <a:pt x="711" y="552"/>
                      <a:pt x="711" y="356"/>
                    </a:cubicBezTo>
                    <a:cubicBezTo>
                      <a:pt x="711" y="159"/>
                      <a:pt x="551" y="1"/>
                      <a:pt x="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70"/>
              <p:cNvSpPr/>
              <p:nvPr/>
            </p:nvSpPr>
            <p:spPr>
              <a:xfrm>
                <a:off x="2530613" y="393775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0"/>
                      <a:pt x="356" y="710"/>
                    </a:cubicBezTo>
                    <a:cubicBezTo>
                      <a:pt x="552" y="710"/>
                      <a:pt x="711" y="551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70"/>
              <p:cNvSpPr/>
              <p:nvPr/>
            </p:nvSpPr>
            <p:spPr>
              <a:xfrm>
                <a:off x="2580963" y="435225"/>
                <a:ext cx="177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1" extrusionOk="0">
                    <a:moveTo>
                      <a:pt x="355" y="0"/>
                    </a:moveTo>
                    <a:cubicBezTo>
                      <a:pt x="159" y="0"/>
                      <a:pt x="0" y="159"/>
                      <a:pt x="0" y="355"/>
                    </a:cubicBezTo>
                    <a:cubicBezTo>
                      <a:pt x="0" y="551"/>
                      <a:pt x="159" y="711"/>
                      <a:pt x="355" y="711"/>
                    </a:cubicBezTo>
                    <a:cubicBezTo>
                      <a:pt x="551" y="711"/>
                      <a:pt x="710" y="551"/>
                      <a:pt x="710" y="355"/>
                    </a:cubicBezTo>
                    <a:cubicBezTo>
                      <a:pt x="710" y="159"/>
                      <a:pt x="551" y="0"/>
                      <a:pt x="3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70"/>
              <p:cNvSpPr/>
              <p:nvPr/>
            </p:nvSpPr>
            <p:spPr>
              <a:xfrm>
                <a:off x="2641613" y="474175"/>
                <a:ext cx="17825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3" extrusionOk="0">
                    <a:moveTo>
                      <a:pt x="357" y="1"/>
                    </a:moveTo>
                    <a:cubicBezTo>
                      <a:pt x="160" y="1"/>
                      <a:pt x="1" y="160"/>
                      <a:pt x="1" y="357"/>
                    </a:cubicBezTo>
                    <a:cubicBezTo>
                      <a:pt x="1" y="553"/>
                      <a:pt x="160" y="712"/>
                      <a:pt x="357" y="712"/>
                    </a:cubicBezTo>
                    <a:cubicBezTo>
                      <a:pt x="553" y="712"/>
                      <a:pt x="712" y="553"/>
                      <a:pt x="712" y="357"/>
                    </a:cubicBezTo>
                    <a:cubicBezTo>
                      <a:pt x="712" y="160"/>
                      <a:pt x="553" y="1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70"/>
              <p:cNvSpPr/>
              <p:nvPr/>
            </p:nvSpPr>
            <p:spPr>
              <a:xfrm>
                <a:off x="2703288" y="503300"/>
                <a:ext cx="1780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2" extrusionOk="0">
                    <a:moveTo>
                      <a:pt x="356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6" y="711"/>
                    </a:cubicBezTo>
                    <a:cubicBezTo>
                      <a:pt x="553" y="711"/>
                      <a:pt x="711" y="552"/>
                      <a:pt x="711" y="356"/>
                    </a:cubicBezTo>
                    <a:cubicBezTo>
                      <a:pt x="711" y="160"/>
                      <a:pt x="553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70"/>
              <p:cNvSpPr/>
              <p:nvPr/>
            </p:nvSpPr>
            <p:spPr>
              <a:xfrm>
                <a:off x="2765963" y="519575"/>
                <a:ext cx="1780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2" extrusionOk="0">
                    <a:moveTo>
                      <a:pt x="356" y="1"/>
                    </a:moveTo>
                    <a:cubicBezTo>
                      <a:pt x="159" y="1"/>
                      <a:pt x="0" y="160"/>
                      <a:pt x="0" y="356"/>
                    </a:cubicBezTo>
                    <a:cubicBezTo>
                      <a:pt x="0" y="552"/>
                      <a:pt x="159" y="711"/>
                      <a:pt x="356" y="711"/>
                    </a:cubicBezTo>
                    <a:cubicBezTo>
                      <a:pt x="552" y="711"/>
                      <a:pt x="711" y="552"/>
                      <a:pt x="711" y="356"/>
                    </a:cubicBezTo>
                    <a:cubicBezTo>
                      <a:pt x="711" y="160"/>
                      <a:pt x="552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59" name="Google Shape;3859;p70"/>
          <p:cNvSpPr/>
          <p:nvPr/>
        </p:nvSpPr>
        <p:spPr>
          <a:xfrm>
            <a:off x="673261" y="2033447"/>
            <a:ext cx="3535855" cy="678000"/>
          </a:xfrm>
          <a:prstGeom prst="roundRect">
            <a:avLst>
              <a:gd name="adj" fmla="val 24284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0" name="Google Shape;3860;p70"/>
          <p:cNvSpPr txBox="1">
            <a:spLocks noGrp="1"/>
          </p:cNvSpPr>
          <p:nvPr>
            <p:ph type="title"/>
          </p:nvPr>
        </p:nvSpPr>
        <p:spPr>
          <a:xfrm>
            <a:off x="762836" y="737615"/>
            <a:ext cx="3761700" cy="12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latin typeface="Bahnschrift SemiBold" panose="020B0502040204020203" pitchFamily="34" charset="0"/>
              </a:rPr>
              <a:t>Преимущества</a:t>
            </a:r>
            <a:endParaRPr sz="4000" dirty="0">
              <a:latin typeface="Bahnschrift SemiBold" panose="020B0502040204020203" pitchFamily="34" charset="0"/>
            </a:endParaRPr>
          </a:p>
        </p:txBody>
      </p:sp>
      <p:sp>
        <p:nvSpPr>
          <p:cNvPr id="3861" name="Google Shape;3861;p70"/>
          <p:cNvSpPr txBox="1">
            <a:spLocks noGrp="1"/>
          </p:cNvSpPr>
          <p:nvPr>
            <p:ph type="subTitle" idx="1"/>
          </p:nvPr>
        </p:nvSpPr>
        <p:spPr>
          <a:xfrm>
            <a:off x="778848" y="2040573"/>
            <a:ext cx="37617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Огромные возможности для создания </a:t>
            </a:r>
            <a:r>
              <a:rPr lang="ru-RU" dirty="0" err="1">
                <a:latin typeface="Bahnschrift" panose="020B0502040204020203" pitchFamily="34" charset="0"/>
              </a:rPr>
              <a:t>синтов</a:t>
            </a:r>
            <a:r>
              <a:rPr lang="ru-RU" dirty="0">
                <a:latin typeface="Bahnschrift" panose="020B0502040204020203" pitchFamily="34" charset="0"/>
              </a:rPr>
              <a:t>, семплов, партий и т.д.</a:t>
            </a:r>
            <a:endParaRPr dirty="0">
              <a:latin typeface="Bahnschrift" panose="020B0502040204020203" pitchFamily="34" charset="0"/>
            </a:endParaRPr>
          </a:p>
        </p:txBody>
      </p:sp>
      <p:grpSp>
        <p:nvGrpSpPr>
          <p:cNvPr id="3862" name="Google Shape;3862;p70"/>
          <p:cNvGrpSpPr/>
          <p:nvPr/>
        </p:nvGrpSpPr>
        <p:grpSpPr>
          <a:xfrm>
            <a:off x="5347728" y="2851600"/>
            <a:ext cx="4256509" cy="3107094"/>
            <a:chOff x="1245412" y="1103127"/>
            <a:chExt cx="3647394" cy="2662463"/>
          </a:xfrm>
        </p:grpSpPr>
        <p:sp>
          <p:nvSpPr>
            <p:cNvPr id="3863" name="Google Shape;3863;p70"/>
            <p:cNvSpPr/>
            <p:nvPr/>
          </p:nvSpPr>
          <p:spPr>
            <a:xfrm>
              <a:off x="1286276" y="1179840"/>
              <a:ext cx="1446305" cy="1226988"/>
            </a:xfrm>
            <a:custGeom>
              <a:avLst/>
              <a:gdLst/>
              <a:ahLst/>
              <a:cxnLst/>
              <a:rect l="l" t="t" r="r" b="b"/>
              <a:pathLst>
                <a:path w="25376" h="21528" fill="none" extrusionOk="0">
                  <a:moveTo>
                    <a:pt x="25375" y="21527"/>
                  </a:moveTo>
                  <a:lnTo>
                    <a:pt x="0" y="21527"/>
                  </a:lnTo>
                  <a:lnTo>
                    <a:pt x="0" y="0"/>
                  </a:lnTo>
                  <a:lnTo>
                    <a:pt x="2537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70"/>
            <p:cNvSpPr/>
            <p:nvPr/>
          </p:nvSpPr>
          <p:spPr>
            <a:xfrm>
              <a:off x="1245412" y="2317036"/>
              <a:ext cx="1915374" cy="980884"/>
            </a:xfrm>
            <a:custGeom>
              <a:avLst/>
              <a:gdLst/>
              <a:ahLst/>
              <a:cxnLst/>
              <a:rect l="l" t="t" r="r" b="b"/>
              <a:pathLst>
                <a:path w="33606" h="17210" extrusionOk="0">
                  <a:moveTo>
                    <a:pt x="5897" y="0"/>
                  </a:moveTo>
                  <a:lnTo>
                    <a:pt x="0" y="841"/>
                  </a:lnTo>
                  <a:lnTo>
                    <a:pt x="19158" y="17210"/>
                  </a:lnTo>
                  <a:lnTo>
                    <a:pt x="33605" y="11329"/>
                  </a:lnTo>
                  <a:lnTo>
                    <a:pt x="5897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70"/>
            <p:cNvSpPr/>
            <p:nvPr/>
          </p:nvSpPr>
          <p:spPr>
            <a:xfrm>
              <a:off x="1286276" y="1179840"/>
              <a:ext cx="1446305" cy="1226988"/>
            </a:xfrm>
            <a:custGeom>
              <a:avLst/>
              <a:gdLst/>
              <a:ahLst/>
              <a:cxnLst/>
              <a:rect l="l" t="t" r="r" b="b"/>
              <a:pathLst>
                <a:path w="25376" h="21528" extrusionOk="0">
                  <a:moveTo>
                    <a:pt x="0" y="0"/>
                  </a:moveTo>
                  <a:lnTo>
                    <a:pt x="0" y="21527"/>
                  </a:lnTo>
                  <a:lnTo>
                    <a:pt x="25375" y="21527"/>
                  </a:lnTo>
                  <a:lnTo>
                    <a:pt x="2537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70"/>
            <p:cNvSpPr/>
            <p:nvPr/>
          </p:nvSpPr>
          <p:spPr>
            <a:xfrm>
              <a:off x="1286276" y="1179840"/>
              <a:ext cx="1446305" cy="1226988"/>
            </a:xfrm>
            <a:custGeom>
              <a:avLst/>
              <a:gdLst/>
              <a:ahLst/>
              <a:cxnLst/>
              <a:rect l="l" t="t" r="r" b="b"/>
              <a:pathLst>
                <a:path w="25376" h="21528" extrusionOk="0">
                  <a:moveTo>
                    <a:pt x="25375" y="21527"/>
                  </a:moveTo>
                  <a:lnTo>
                    <a:pt x="0" y="21527"/>
                  </a:lnTo>
                  <a:lnTo>
                    <a:pt x="0" y="0"/>
                  </a:lnTo>
                  <a:lnTo>
                    <a:pt x="25375" y="0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70"/>
            <p:cNvSpPr/>
            <p:nvPr/>
          </p:nvSpPr>
          <p:spPr>
            <a:xfrm>
              <a:off x="1261142" y="1729773"/>
              <a:ext cx="765557" cy="1296465"/>
            </a:xfrm>
            <a:custGeom>
              <a:avLst/>
              <a:gdLst/>
              <a:ahLst/>
              <a:cxnLst/>
              <a:rect l="l" t="t" r="r" b="b"/>
              <a:pathLst>
                <a:path w="13432" h="22747" extrusionOk="0">
                  <a:moveTo>
                    <a:pt x="4" y="0"/>
                  </a:moveTo>
                  <a:lnTo>
                    <a:pt x="1" y="9251"/>
                  </a:lnTo>
                  <a:lnTo>
                    <a:pt x="13432" y="22747"/>
                  </a:lnTo>
                  <a:lnTo>
                    <a:pt x="13432" y="804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70"/>
            <p:cNvSpPr/>
            <p:nvPr/>
          </p:nvSpPr>
          <p:spPr>
            <a:xfrm>
              <a:off x="1259774" y="1630376"/>
              <a:ext cx="1850172" cy="207519"/>
            </a:xfrm>
            <a:custGeom>
              <a:avLst/>
              <a:gdLst/>
              <a:ahLst/>
              <a:cxnLst/>
              <a:rect l="l" t="t" r="r" b="b"/>
              <a:pathLst>
                <a:path w="32462" h="3641" extrusionOk="0">
                  <a:moveTo>
                    <a:pt x="24161" y="1"/>
                  </a:moveTo>
                  <a:cubicBezTo>
                    <a:pt x="18884" y="1"/>
                    <a:pt x="5496" y="536"/>
                    <a:pt x="2999" y="601"/>
                  </a:cubicBezTo>
                  <a:cubicBezTo>
                    <a:pt x="0" y="681"/>
                    <a:pt x="461" y="2010"/>
                    <a:pt x="461" y="2010"/>
                  </a:cubicBezTo>
                  <a:lnTo>
                    <a:pt x="3171" y="3641"/>
                  </a:lnTo>
                  <a:cubicBezTo>
                    <a:pt x="3171" y="3641"/>
                    <a:pt x="32462" y="3148"/>
                    <a:pt x="32366" y="2575"/>
                  </a:cubicBezTo>
                  <a:cubicBezTo>
                    <a:pt x="32271" y="2003"/>
                    <a:pt x="26958" y="233"/>
                    <a:pt x="26209" y="75"/>
                  </a:cubicBezTo>
                  <a:cubicBezTo>
                    <a:pt x="25962" y="23"/>
                    <a:pt x="25227" y="1"/>
                    <a:pt x="2416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70"/>
            <p:cNvSpPr/>
            <p:nvPr/>
          </p:nvSpPr>
          <p:spPr>
            <a:xfrm>
              <a:off x="1286276" y="2241519"/>
              <a:ext cx="172581" cy="165285"/>
            </a:xfrm>
            <a:custGeom>
              <a:avLst/>
              <a:gdLst/>
              <a:ahLst/>
              <a:cxnLst/>
              <a:rect l="l" t="t" r="r" b="b"/>
              <a:pathLst>
                <a:path w="3028" h="2900" extrusionOk="0">
                  <a:moveTo>
                    <a:pt x="0" y="1"/>
                  </a:moveTo>
                  <a:lnTo>
                    <a:pt x="0" y="2899"/>
                  </a:lnTo>
                  <a:lnTo>
                    <a:pt x="3027" y="2899"/>
                  </a:lnTo>
                  <a:lnTo>
                    <a:pt x="302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70"/>
            <p:cNvSpPr/>
            <p:nvPr/>
          </p:nvSpPr>
          <p:spPr>
            <a:xfrm>
              <a:off x="1286789" y="1722250"/>
              <a:ext cx="3606017" cy="1885623"/>
            </a:xfrm>
            <a:custGeom>
              <a:avLst/>
              <a:gdLst/>
              <a:ahLst/>
              <a:cxnLst/>
              <a:rect l="l" t="t" r="r" b="b"/>
              <a:pathLst>
                <a:path w="63269" h="33084" extrusionOk="0">
                  <a:moveTo>
                    <a:pt x="26222" y="0"/>
                  </a:moveTo>
                  <a:cubicBezTo>
                    <a:pt x="22198" y="0"/>
                    <a:pt x="13812" y="1278"/>
                    <a:pt x="11058" y="1278"/>
                  </a:cubicBezTo>
                  <a:lnTo>
                    <a:pt x="4232" y="1278"/>
                  </a:lnTo>
                  <a:cubicBezTo>
                    <a:pt x="2968" y="1278"/>
                    <a:pt x="1856" y="2127"/>
                    <a:pt x="1536" y="3351"/>
                  </a:cubicBezTo>
                  <a:cubicBezTo>
                    <a:pt x="591" y="6980"/>
                    <a:pt x="0" y="11881"/>
                    <a:pt x="1124" y="12573"/>
                  </a:cubicBezTo>
                  <a:cubicBezTo>
                    <a:pt x="1835" y="13011"/>
                    <a:pt x="3784" y="14358"/>
                    <a:pt x="4500" y="15173"/>
                  </a:cubicBezTo>
                  <a:cubicBezTo>
                    <a:pt x="4500" y="15173"/>
                    <a:pt x="4476" y="15921"/>
                    <a:pt x="4775" y="16121"/>
                  </a:cubicBezTo>
                  <a:cubicBezTo>
                    <a:pt x="5403" y="16539"/>
                    <a:pt x="17114" y="26904"/>
                    <a:pt x="18432" y="27646"/>
                  </a:cubicBezTo>
                  <a:cubicBezTo>
                    <a:pt x="18977" y="27953"/>
                    <a:pt x="24889" y="33084"/>
                    <a:pt x="28758" y="33084"/>
                  </a:cubicBezTo>
                  <a:cubicBezTo>
                    <a:pt x="29614" y="33084"/>
                    <a:pt x="30369" y="32833"/>
                    <a:pt x="30945" y="32225"/>
                  </a:cubicBezTo>
                  <a:cubicBezTo>
                    <a:pt x="31132" y="32027"/>
                    <a:pt x="31401" y="31953"/>
                    <a:pt x="31706" y="31953"/>
                  </a:cubicBezTo>
                  <a:cubicBezTo>
                    <a:pt x="32343" y="31953"/>
                    <a:pt x="33137" y="32275"/>
                    <a:pt x="33668" y="32461"/>
                  </a:cubicBezTo>
                  <a:cubicBezTo>
                    <a:pt x="34153" y="32632"/>
                    <a:pt x="34766" y="32710"/>
                    <a:pt x="35482" y="32710"/>
                  </a:cubicBezTo>
                  <a:cubicBezTo>
                    <a:pt x="43105" y="32710"/>
                    <a:pt x="62380" y="23866"/>
                    <a:pt x="62641" y="23778"/>
                  </a:cubicBezTo>
                  <a:cubicBezTo>
                    <a:pt x="63268" y="23569"/>
                    <a:pt x="61027" y="13423"/>
                    <a:pt x="59798" y="10910"/>
                  </a:cubicBezTo>
                  <a:cubicBezTo>
                    <a:pt x="58571" y="8397"/>
                    <a:pt x="38562" y="3160"/>
                    <a:pt x="38562" y="3160"/>
                  </a:cubicBezTo>
                  <a:cubicBezTo>
                    <a:pt x="35320" y="1278"/>
                    <a:pt x="30647" y="356"/>
                    <a:pt x="27300" y="42"/>
                  </a:cubicBezTo>
                  <a:cubicBezTo>
                    <a:pt x="26992" y="14"/>
                    <a:pt x="26630" y="0"/>
                    <a:pt x="262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70"/>
            <p:cNvSpPr/>
            <p:nvPr/>
          </p:nvSpPr>
          <p:spPr>
            <a:xfrm>
              <a:off x="1259033" y="1179840"/>
              <a:ext cx="26674" cy="1226988"/>
            </a:xfrm>
            <a:custGeom>
              <a:avLst/>
              <a:gdLst/>
              <a:ahLst/>
              <a:cxnLst/>
              <a:rect l="l" t="t" r="r" b="b"/>
              <a:pathLst>
                <a:path w="468" h="21528" extrusionOk="0">
                  <a:moveTo>
                    <a:pt x="467" y="0"/>
                  </a:moveTo>
                  <a:lnTo>
                    <a:pt x="16" y="18"/>
                  </a:lnTo>
                  <a:lnTo>
                    <a:pt x="1" y="20880"/>
                  </a:lnTo>
                  <a:lnTo>
                    <a:pt x="467" y="21527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70"/>
            <p:cNvSpPr/>
            <p:nvPr/>
          </p:nvSpPr>
          <p:spPr>
            <a:xfrm>
              <a:off x="1424714" y="1179840"/>
              <a:ext cx="482121" cy="583800"/>
            </a:xfrm>
            <a:custGeom>
              <a:avLst/>
              <a:gdLst/>
              <a:ahLst/>
              <a:cxnLst/>
              <a:rect l="l" t="t" r="r" b="b"/>
              <a:pathLst>
                <a:path w="8459" h="10243" extrusionOk="0">
                  <a:moveTo>
                    <a:pt x="1026" y="875"/>
                  </a:moveTo>
                  <a:lnTo>
                    <a:pt x="0" y="8480"/>
                  </a:lnTo>
                  <a:cubicBezTo>
                    <a:pt x="0" y="8480"/>
                    <a:pt x="1079" y="9191"/>
                    <a:pt x="1658" y="8980"/>
                  </a:cubicBezTo>
                  <a:cubicBezTo>
                    <a:pt x="1658" y="8980"/>
                    <a:pt x="2270" y="9928"/>
                    <a:pt x="2533" y="10086"/>
                  </a:cubicBezTo>
                  <a:cubicBezTo>
                    <a:pt x="2797" y="10243"/>
                    <a:pt x="8459" y="9538"/>
                    <a:pt x="8459" y="9538"/>
                  </a:cubicBezTo>
                  <a:cubicBezTo>
                    <a:pt x="8459" y="9538"/>
                    <a:pt x="2605" y="33"/>
                    <a:pt x="2501" y="7"/>
                  </a:cubicBezTo>
                  <a:cubicBezTo>
                    <a:pt x="2496" y="6"/>
                    <a:pt x="2491" y="4"/>
                    <a:pt x="2483" y="0"/>
                  </a:cubicBezTo>
                  <a:lnTo>
                    <a:pt x="799" y="0"/>
                  </a:lnTo>
                  <a:lnTo>
                    <a:pt x="1026" y="875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70"/>
            <p:cNvSpPr/>
            <p:nvPr/>
          </p:nvSpPr>
          <p:spPr>
            <a:xfrm>
              <a:off x="2304412" y="2031212"/>
              <a:ext cx="2172022" cy="739510"/>
            </a:xfrm>
            <a:custGeom>
              <a:avLst/>
              <a:gdLst/>
              <a:ahLst/>
              <a:cxnLst/>
              <a:rect l="l" t="t" r="r" b="b"/>
              <a:pathLst>
                <a:path w="38109" h="12975" extrusionOk="0">
                  <a:moveTo>
                    <a:pt x="14416" y="12916"/>
                  </a:moveTo>
                  <a:lnTo>
                    <a:pt x="37665" y="7473"/>
                  </a:lnTo>
                  <a:cubicBezTo>
                    <a:pt x="38001" y="7395"/>
                    <a:pt x="38108" y="6962"/>
                    <a:pt x="37842" y="6741"/>
                  </a:cubicBezTo>
                  <a:cubicBezTo>
                    <a:pt x="35519" y="4813"/>
                    <a:pt x="31512" y="3904"/>
                    <a:pt x="28720" y="2862"/>
                  </a:cubicBezTo>
                  <a:cubicBezTo>
                    <a:pt x="27041" y="2235"/>
                    <a:pt x="25176" y="1842"/>
                    <a:pt x="23136" y="1404"/>
                  </a:cubicBezTo>
                  <a:lnTo>
                    <a:pt x="18745" y="139"/>
                  </a:lnTo>
                  <a:cubicBezTo>
                    <a:pt x="18632" y="100"/>
                    <a:pt x="18512" y="85"/>
                    <a:pt x="18392" y="93"/>
                  </a:cubicBezTo>
                  <a:cubicBezTo>
                    <a:pt x="17997" y="119"/>
                    <a:pt x="17278" y="0"/>
                    <a:pt x="16433" y="147"/>
                  </a:cubicBezTo>
                  <a:cubicBezTo>
                    <a:pt x="15673" y="279"/>
                    <a:pt x="15086" y="685"/>
                    <a:pt x="14009" y="886"/>
                  </a:cubicBezTo>
                  <a:cubicBezTo>
                    <a:pt x="8950" y="1831"/>
                    <a:pt x="1338" y="3431"/>
                    <a:pt x="100" y="4706"/>
                  </a:cubicBezTo>
                  <a:cubicBezTo>
                    <a:pt x="0" y="4808"/>
                    <a:pt x="30" y="4977"/>
                    <a:pt x="156" y="5042"/>
                  </a:cubicBezTo>
                  <a:cubicBezTo>
                    <a:pt x="863" y="5400"/>
                    <a:pt x="2386" y="5911"/>
                    <a:pt x="5143" y="7673"/>
                  </a:cubicBezTo>
                  <a:cubicBezTo>
                    <a:pt x="5500" y="7901"/>
                    <a:pt x="7750" y="9105"/>
                    <a:pt x="8143" y="9305"/>
                  </a:cubicBezTo>
                  <a:cubicBezTo>
                    <a:pt x="11197" y="10845"/>
                    <a:pt x="12784" y="11856"/>
                    <a:pt x="13723" y="12730"/>
                  </a:cubicBezTo>
                  <a:cubicBezTo>
                    <a:pt x="13910" y="12902"/>
                    <a:pt x="14169" y="12974"/>
                    <a:pt x="14416" y="12916"/>
                  </a:cubicBezTo>
                  <a:close/>
                </a:path>
              </a:pathLst>
            </a:custGeom>
            <a:gradFill>
              <a:gsLst>
                <a:gs pos="0">
                  <a:srgbClr val="545791">
                    <a:alpha val="66670"/>
                  </a:srgbClr>
                </a:gs>
                <a:gs pos="100000">
                  <a:srgbClr val="D88794">
                    <a:alpha val="6667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70"/>
            <p:cNvSpPr/>
            <p:nvPr/>
          </p:nvSpPr>
          <p:spPr>
            <a:xfrm>
              <a:off x="2414581" y="2127931"/>
              <a:ext cx="553022" cy="86461"/>
            </a:xfrm>
            <a:custGeom>
              <a:avLst/>
              <a:gdLst/>
              <a:ahLst/>
              <a:cxnLst/>
              <a:rect l="l" t="t" r="r" b="b"/>
              <a:pathLst>
                <a:path w="9703" h="1517" extrusionOk="0">
                  <a:moveTo>
                    <a:pt x="4990" y="0"/>
                  </a:moveTo>
                  <a:cubicBezTo>
                    <a:pt x="2109" y="0"/>
                    <a:pt x="0" y="1503"/>
                    <a:pt x="0" y="1503"/>
                  </a:cubicBezTo>
                  <a:cubicBezTo>
                    <a:pt x="1168" y="1503"/>
                    <a:pt x="2798" y="1517"/>
                    <a:pt x="4371" y="1517"/>
                  </a:cubicBezTo>
                  <a:cubicBezTo>
                    <a:pt x="7125" y="1517"/>
                    <a:pt x="9702" y="1474"/>
                    <a:pt x="9316" y="1240"/>
                  </a:cubicBezTo>
                  <a:cubicBezTo>
                    <a:pt x="8999" y="1047"/>
                    <a:pt x="7200" y="645"/>
                    <a:pt x="5788" y="645"/>
                  </a:cubicBezTo>
                  <a:cubicBezTo>
                    <a:pt x="5634" y="645"/>
                    <a:pt x="5484" y="650"/>
                    <a:pt x="5342" y="661"/>
                  </a:cubicBezTo>
                  <a:cubicBezTo>
                    <a:pt x="2211" y="705"/>
                    <a:pt x="1609" y="769"/>
                    <a:pt x="1498" y="787"/>
                  </a:cubicBezTo>
                  <a:lnTo>
                    <a:pt x="1498" y="787"/>
                  </a:lnTo>
                  <a:cubicBezTo>
                    <a:pt x="2412" y="590"/>
                    <a:pt x="5924" y="356"/>
                    <a:pt x="6838" y="213"/>
                  </a:cubicBezTo>
                  <a:cubicBezTo>
                    <a:pt x="6197" y="63"/>
                    <a:pt x="5577" y="0"/>
                    <a:pt x="4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70"/>
            <p:cNvSpPr/>
            <p:nvPr/>
          </p:nvSpPr>
          <p:spPr>
            <a:xfrm>
              <a:off x="3022335" y="2056784"/>
              <a:ext cx="543347" cy="41366"/>
            </a:xfrm>
            <a:custGeom>
              <a:avLst/>
              <a:gdLst/>
              <a:ahLst/>
              <a:cxnLst/>
              <a:rect l="l" t="t" r="r" b="b"/>
              <a:pathLst>
                <a:path w="8704" h="726" extrusionOk="0">
                  <a:moveTo>
                    <a:pt x="0" y="436"/>
                  </a:moveTo>
                  <a:lnTo>
                    <a:pt x="0" y="436"/>
                  </a:lnTo>
                  <a:cubicBezTo>
                    <a:pt x="65" y="458"/>
                    <a:pt x="140" y="476"/>
                    <a:pt x="223" y="489"/>
                  </a:cubicBezTo>
                  <a:lnTo>
                    <a:pt x="223" y="489"/>
                  </a:lnTo>
                  <a:cubicBezTo>
                    <a:pt x="84" y="444"/>
                    <a:pt x="0" y="436"/>
                    <a:pt x="0" y="436"/>
                  </a:cubicBezTo>
                  <a:close/>
                  <a:moveTo>
                    <a:pt x="6206" y="0"/>
                  </a:moveTo>
                  <a:cubicBezTo>
                    <a:pt x="4296" y="0"/>
                    <a:pt x="1951" y="517"/>
                    <a:pt x="666" y="517"/>
                  </a:cubicBezTo>
                  <a:cubicBezTo>
                    <a:pt x="500" y="517"/>
                    <a:pt x="351" y="508"/>
                    <a:pt x="223" y="489"/>
                  </a:cubicBezTo>
                  <a:lnTo>
                    <a:pt x="223" y="489"/>
                  </a:lnTo>
                  <a:cubicBezTo>
                    <a:pt x="331" y="524"/>
                    <a:pt x="471" y="580"/>
                    <a:pt x="632" y="672"/>
                  </a:cubicBezTo>
                  <a:cubicBezTo>
                    <a:pt x="698" y="710"/>
                    <a:pt x="828" y="725"/>
                    <a:pt x="1008" y="725"/>
                  </a:cubicBezTo>
                  <a:cubicBezTo>
                    <a:pt x="1832" y="725"/>
                    <a:pt x="3694" y="395"/>
                    <a:pt x="5184" y="330"/>
                  </a:cubicBezTo>
                  <a:cubicBezTo>
                    <a:pt x="5355" y="323"/>
                    <a:pt x="5526" y="319"/>
                    <a:pt x="5693" y="319"/>
                  </a:cubicBezTo>
                  <a:cubicBezTo>
                    <a:pt x="7306" y="319"/>
                    <a:pt x="8703" y="633"/>
                    <a:pt x="8703" y="633"/>
                  </a:cubicBezTo>
                  <a:cubicBezTo>
                    <a:pt x="8164" y="155"/>
                    <a:pt x="7250" y="0"/>
                    <a:pt x="6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70"/>
            <p:cNvSpPr/>
            <p:nvPr/>
          </p:nvSpPr>
          <p:spPr>
            <a:xfrm>
              <a:off x="1453838" y="1133619"/>
              <a:ext cx="1207553" cy="645639"/>
            </a:xfrm>
            <a:custGeom>
              <a:avLst/>
              <a:gdLst/>
              <a:ahLst/>
              <a:cxnLst/>
              <a:rect l="l" t="t" r="r" b="b"/>
              <a:pathLst>
                <a:path w="21187" h="11328" extrusionOk="0">
                  <a:moveTo>
                    <a:pt x="5837" y="0"/>
                  </a:moveTo>
                  <a:cubicBezTo>
                    <a:pt x="3323" y="0"/>
                    <a:pt x="1128" y="245"/>
                    <a:pt x="1128" y="245"/>
                  </a:cubicBezTo>
                  <a:cubicBezTo>
                    <a:pt x="1128" y="245"/>
                    <a:pt x="813" y="38"/>
                    <a:pt x="542" y="38"/>
                  </a:cubicBezTo>
                  <a:cubicBezTo>
                    <a:pt x="421" y="38"/>
                    <a:pt x="309" y="78"/>
                    <a:pt x="236" y="196"/>
                  </a:cubicBezTo>
                  <a:cubicBezTo>
                    <a:pt x="0" y="579"/>
                    <a:pt x="837" y="1184"/>
                    <a:pt x="837" y="1184"/>
                  </a:cubicBezTo>
                  <a:cubicBezTo>
                    <a:pt x="837" y="1184"/>
                    <a:pt x="911" y="1187"/>
                    <a:pt x="794" y="3639"/>
                  </a:cubicBezTo>
                  <a:cubicBezTo>
                    <a:pt x="667" y="6330"/>
                    <a:pt x="2113" y="9490"/>
                    <a:pt x="2113" y="9490"/>
                  </a:cubicBezTo>
                  <a:cubicBezTo>
                    <a:pt x="2113" y="9490"/>
                    <a:pt x="1657" y="9754"/>
                    <a:pt x="1692" y="10425"/>
                  </a:cubicBezTo>
                  <a:cubicBezTo>
                    <a:pt x="1702" y="10635"/>
                    <a:pt x="1837" y="10707"/>
                    <a:pt x="2017" y="10707"/>
                  </a:cubicBezTo>
                  <a:cubicBezTo>
                    <a:pt x="2415" y="10707"/>
                    <a:pt x="3034" y="10357"/>
                    <a:pt x="3034" y="10357"/>
                  </a:cubicBezTo>
                  <a:cubicBezTo>
                    <a:pt x="3506" y="10445"/>
                    <a:pt x="4195" y="10475"/>
                    <a:pt x="4908" y="10475"/>
                  </a:cubicBezTo>
                  <a:cubicBezTo>
                    <a:pt x="6376" y="10475"/>
                    <a:pt x="7948" y="10349"/>
                    <a:pt x="7948" y="10349"/>
                  </a:cubicBezTo>
                  <a:cubicBezTo>
                    <a:pt x="11454" y="10742"/>
                    <a:pt x="18736" y="10968"/>
                    <a:pt x="18736" y="10968"/>
                  </a:cubicBezTo>
                  <a:cubicBezTo>
                    <a:pt x="18736" y="10968"/>
                    <a:pt x="19110" y="11327"/>
                    <a:pt x="19449" y="11327"/>
                  </a:cubicBezTo>
                  <a:cubicBezTo>
                    <a:pt x="19518" y="11327"/>
                    <a:pt x="19585" y="11313"/>
                    <a:pt x="19648" y="11277"/>
                  </a:cubicBezTo>
                  <a:cubicBezTo>
                    <a:pt x="20018" y="11065"/>
                    <a:pt x="19755" y="10526"/>
                    <a:pt x="19755" y="10526"/>
                  </a:cubicBezTo>
                  <a:cubicBezTo>
                    <a:pt x="21186" y="7725"/>
                    <a:pt x="19774" y="2970"/>
                    <a:pt x="19774" y="2970"/>
                  </a:cubicBezTo>
                  <a:cubicBezTo>
                    <a:pt x="19774" y="2970"/>
                    <a:pt x="20121" y="2591"/>
                    <a:pt x="19999" y="2056"/>
                  </a:cubicBezTo>
                  <a:cubicBezTo>
                    <a:pt x="19952" y="1852"/>
                    <a:pt x="19860" y="1789"/>
                    <a:pt x="19764" y="1789"/>
                  </a:cubicBezTo>
                  <a:cubicBezTo>
                    <a:pt x="19609" y="1789"/>
                    <a:pt x="19444" y="1954"/>
                    <a:pt x="19444" y="1954"/>
                  </a:cubicBezTo>
                  <a:cubicBezTo>
                    <a:pt x="17672" y="708"/>
                    <a:pt x="15639" y="400"/>
                    <a:pt x="14066" y="400"/>
                  </a:cubicBezTo>
                  <a:cubicBezTo>
                    <a:pt x="12538" y="400"/>
                    <a:pt x="11443" y="690"/>
                    <a:pt x="11443" y="690"/>
                  </a:cubicBezTo>
                  <a:cubicBezTo>
                    <a:pt x="9986" y="151"/>
                    <a:pt x="7813" y="0"/>
                    <a:pt x="58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70"/>
            <p:cNvSpPr/>
            <p:nvPr/>
          </p:nvSpPr>
          <p:spPr>
            <a:xfrm>
              <a:off x="1709568" y="1104894"/>
              <a:ext cx="906619" cy="541794"/>
            </a:xfrm>
            <a:custGeom>
              <a:avLst/>
              <a:gdLst/>
              <a:ahLst/>
              <a:cxnLst/>
              <a:rect l="l" t="t" r="r" b="b"/>
              <a:pathLst>
                <a:path w="15907" h="9506" extrusionOk="0">
                  <a:moveTo>
                    <a:pt x="15287" y="3474"/>
                  </a:moveTo>
                  <a:cubicBezTo>
                    <a:pt x="15287" y="3474"/>
                    <a:pt x="15634" y="3095"/>
                    <a:pt x="15512" y="2560"/>
                  </a:cubicBezTo>
                  <a:cubicBezTo>
                    <a:pt x="15389" y="2026"/>
                    <a:pt x="14957" y="2458"/>
                    <a:pt x="14957" y="2458"/>
                  </a:cubicBezTo>
                  <a:cubicBezTo>
                    <a:pt x="11463" y="0"/>
                    <a:pt x="6956" y="1194"/>
                    <a:pt x="6956" y="1194"/>
                  </a:cubicBezTo>
                  <a:cubicBezTo>
                    <a:pt x="5157" y="528"/>
                    <a:pt x="2264" y="455"/>
                    <a:pt x="0" y="526"/>
                  </a:cubicBezTo>
                  <a:cubicBezTo>
                    <a:pt x="1887" y="824"/>
                    <a:pt x="4795" y="1619"/>
                    <a:pt x="6870" y="3742"/>
                  </a:cubicBezTo>
                  <a:cubicBezTo>
                    <a:pt x="10185" y="7137"/>
                    <a:pt x="12554" y="9505"/>
                    <a:pt x="12554" y="9505"/>
                  </a:cubicBezTo>
                  <a:lnTo>
                    <a:pt x="15907" y="7550"/>
                  </a:lnTo>
                  <a:cubicBezTo>
                    <a:pt x="15864" y="5417"/>
                    <a:pt x="15286" y="3474"/>
                    <a:pt x="15286" y="347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0000">
                  <a:schemeClr val="accent3"/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70"/>
            <p:cNvSpPr/>
            <p:nvPr/>
          </p:nvSpPr>
          <p:spPr>
            <a:xfrm>
              <a:off x="1453838" y="1103127"/>
              <a:ext cx="1207553" cy="685308"/>
            </a:xfrm>
            <a:custGeom>
              <a:avLst/>
              <a:gdLst/>
              <a:ahLst/>
              <a:cxnLst/>
              <a:rect l="l" t="t" r="r" b="b"/>
              <a:pathLst>
                <a:path w="21187" h="12024" fill="none" extrusionOk="0">
                  <a:moveTo>
                    <a:pt x="1128" y="780"/>
                  </a:moveTo>
                  <a:cubicBezTo>
                    <a:pt x="1128" y="780"/>
                    <a:pt x="8133" y="1"/>
                    <a:pt x="11443" y="1225"/>
                  </a:cubicBezTo>
                  <a:cubicBezTo>
                    <a:pt x="11443" y="1225"/>
                    <a:pt x="15950" y="31"/>
                    <a:pt x="19444" y="2489"/>
                  </a:cubicBezTo>
                  <a:cubicBezTo>
                    <a:pt x="19444" y="2489"/>
                    <a:pt x="19876" y="2057"/>
                    <a:pt x="19999" y="2591"/>
                  </a:cubicBezTo>
                  <a:cubicBezTo>
                    <a:pt x="20121" y="3126"/>
                    <a:pt x="19774" y="3505"/>
                    <a:pt x="19774" y="3505"/>
                  </a:cubicBezTo>
                  <a:cubicBezTo>
                    <a:pt x="19774" y="3505"/>
                    <a:pt x="21186" y="8260"/>
                    <a:pt x="19755" y="11061"/>
                  </a:cubicBezTo>
                  <a:cubicBezTo>
                    <a:pt x="19755" y="11061"/>
                    <a:pt x="20018" y="11600"/>
                    <a:pt x="19648" y="11812"/>
                  </a:cubicBezTo>
                  <a:cubicBezTo>
                    <a:pt x="19277" y="12023"/>
                    <a:pt x="18736" y="11503"/>
                    <a:pt x="18736" y="11503"/>
                  </a:cubicBezTo>
                  <a:cubicBezTo>
                    <a:pt x="18736" y="11503"/>
                    <a:pt x="11454" y="11277"/>
                    <a:pt x="7948" y="10884"/>
                  </a:cubicBezTo>
                  <a:cubicBezTo>
                    <a:pt x="7948" y="10884"/>
                    <a:pt x="4477" y="11162"/>
                    <a:pt x="3034" y="10892"/>
                  </a:cubicBezTo>
                  <a:cubicBezTo>
                    <a:pt x="3034" y="10892"/>
                    <a:pt x="1725" y="11631"/>
                    <a:pt x="1692" y="10960"/>
                  </a:cubicBezTo>
                  <a:cubicBezTo>
                    <a:pt x="1657" y="10289"/>
                    <a:pt x="2113" y="10025"/>
                    <a:pt x="2113" y="10025"/>
                  </a:cubicBezTo>
                  <a:cubicBezTo>
                    <a:pt x="2113" y="10025"/>
                    <a:pt x="667" y="6865"/>
                    <a:pt x="794" y="4174"/>
                  </a:cubicBezTo>
                  <a:cubicBezTo>
                    <a:pt x="911" y="1722"/>
                    <a:pt x="837" y="1719"/>
                    <a:pt x="837" y="1719"/>
                  </a:cubicBezTo>
                  <a:cubicBezTo>
                    <a:pt x="837" y="1719"/>
                    <a:pt x="0" y="1114"/>
                    <a:pt x="236" y="731"/>
                  </a:cubicBezTo>
                  <a:cubicBezTo>
                    <a:pt x="472" y="348"/>
                    <a:pt x="1128" y="780"/>
                    <a:pt x="1128" y="7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70"/>
            <p:cNvSpPr/>
            <p:nvPr/>
          </p:nvSpPr>
          <p:spPr>
            <a:xfrm>
              <a:off x="1462159" y="1193690"/>
              <a:ext cx="196747" cy="505033"/>
            </a:xfrm>
            <a:custGeom>
              <a:avLst/>
              <a:gdLst/>
              <a:ahLst/>
              <a:cxnLst/>
              <a:rect l="l" t="t" r="r" b="b"/>
              <a:pathLst>
                <a:path w="3452" h="8861" extrusionOk="0">
                  <a:moveTo>
                    <a:pt x="1107" y="1"/>
                  </a:moveTo>
                  <a:cubicBezTo>
                    <a:pt x="1" y="5290"/>
                    <a:pt x="2702" y="8860"/>
                    <a:pt x="2702" y="8860"/>
                  </a:cubicBezTo>
                  <a:cubicBezTo>
                    <a:pt x="3452" y="4801"/>
                    <a:pt x="1107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70"/>
            <p:cNvSpPr/>
            <p:nvPr/>
          </p:nvSpPr>
          <p:spPr>
            <a:xfrm>
              <a:off x="1879752" y="1135784"/>
              <a:ext cx="387737" cy="123679"/>
            </a:xfrm>
            <a:custGeom>
              <a:avLst/>
              <a:gdLst/>
              <a:ahLst/>
              <a:cxnLst/>
              <a:rect l="l" t="t" r="r" b="b"/>
              <a:pathLst>
                <a:path w="6803" h="2170" extrusionOk="0">
                  <a:moveTo>
                    <a:pt x="6803" y="364"/>
                  </a:moveTo>
                  <a:cubicBezTo>
                    <a:pt x="5166" y="335"/>
                    <a:pt x="3970" y="652"/>
                    <a:pt x="3970" y="652"/>
                  </a:cubicBezTo>
                  <a:cubicBezTo>
                    <a:pt x="2909" y="260"/>
                    <a:pt x="1469" y="73"/>
                    <a:pt x="1" y="0"/>
                  </a:cubicBezTo>
                  <a:cubicBezTo>
                    <a:pt x="1596" y="464"/>
                    <a:pt x="3324" y="1041"/>
                    <a:pt x="3726" y="1465"/>
                  </a:cubicBezTo>
                  <a:cubicBezTo>
                    <a:pt x="4398" y="2169"/>
                    <a:pt x="5700" y="959"/>
                    <a:pt x="6803" y="36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70"/>
            <p:cNvSpPr/>
            <p:nvPr/>
          </p:nvSpPr>
          <p:spPr>
            <a:xfrm>
              <a:off x="1453838" y="1122961"/>
              <a:ext cx="1154206" cy="665417"/>
            </a:xfrm>
            <a:custGeom>
              <a:avLst/>
              <a:gdLst/>
              <a:ahLst/>
              <a:cxnLst/>
              <a:rect l="l" t="t" r="r" b="b"/>
              <a:pathLst>
                <a:path w="20251" h="11675" extrusionOk="0">
                  <a:moveTo>
                    <a:pt x="20251" y="9196"/>
                  </a:moveTo>
                  <a:cubicBezTo>
                    <a:pt x="16835" y="9698"/>
                    <a:pt x="10782" y="9457"/>
                    <a:pt x="10686" y="9426"/>
                  </a:cubicBezTo>
                  <a:cubicBezTo>
                    <a:pt x="10686" y="9426"/>
                    <a:pt x="10685" y="9425"/>
                    <a:pt x="10684" y="9425"/>
                  </a:cubicBezTo>
                  <a:cubicBezTo>
                    <a:pt x="10528" y="8426"/>
                    <a:pt x="10209" y="7014"/>
                    <a:pt x="9660" y="7117"/>
                  </a:cubicBezTo>
                  <a:cubicBezTo>
                    <a:pt x="9660" y="7117"/>
                    <a:pt x="9140" y="7360"/>
                    <a:pt x="9245" y="7728"/>
                  </a:cubicBezTo>
                  <a:cubicBezTo>
                    <a:pt x="9279" y="7844"/>
                    <a:pt x="9032" y="8174"/>
                    <a:pt x="8680" y="8573"/>
                  </a:cubicBezTo>
                  <a:cubicBezTo>
                    <a:pt x="7787" y="8614"/>
                    <a:pt x="6533" y="8389"/>
                    <a:pt x="5647" y="8084"/>
                  </a:cubicBezTo>
                  <a:cubicBezTo>
                    <a:pt x="5314" y="7968"/>
                    <a:pt x="3898" y="6031"/>
                    <a:pt x="3305" y="4531"/>
                  </a:cubicBezTo>
                  <a:cubicBezTo>
                    <a:pt x="2891" y="3480"/>
                    <a:pt x="1914" y="1498"/>
                    <a:pt x="1366" y="407"/>
                  </a:cubicBezTo>
                  <a:cubicBezTo>
                    <a:pt x="1212" y="421"/>
                    <a:pt x="1128" y="432"/>
                    <a:pt x="1128" y="432"/>
                  </a:cubicBezTo>
                  <a:cubicBezTo>
                    <a:pt x="1128" y="432"/>
                    <a:pt x="472" y="0"/>
                    <a:pt x="236" y="383"/>
                  </a:cubicBezTo>
                  <a:cubicBezTo>
                    <a:pt x="0" y="766"/>
                    <a:pt x="837" y="1370"/>
                    <a:pt x="837" y="1370"/>
                  </a:cubicBezTo>
                  <a:cubicBezTo>
                    <a:pt x="837" y="1370"/>
                    <a:pt x="911" y="1374"/>
                    <a:pt x="794" y="3826"/>
                  </a:cubicBezTo>
                  <a:cubicBezTo>
                    <a:pt x="667" y="6517"/>
                    <a:pt x="2113" y="9677"/>
                    <a:pt x="2113" y="9677"/>
                  </a:cubicBezTo>
                  <a:cubicBezTo>
                    <a:pt x="2113" y="9677"/>
                    <a:pt x="1657" y="9941"/>
                    <a:pt x="1692" y="10612"/>
                  </a:cubicBezTo>
                  <a:cubicBezTo>
                    <a:pt x="1725" y="11283"/>
                    <a:pt x="3034" y="10544"/>
                    <a:pt x="3034" y="10544"/>
                  </a:cubicBezTo>
                  <a:cubicBezTo>
                    <a:pt x="3906" y="10708"/>
                    <a:pt x="5517" y="10671"/>
                    <a:pt x="6656" y="10616"/>
                  </a:cubicBezTo>
                  <a:lnTo>
                    <a:pt x="6656" y="10616"/>
                  </a:lnTo>
                  <a:lnTo>
                    <a:pt x="6659" y="10616"/>
                  </a:lnTo>
                  <a:cubicBezTo>
                    <a:pt x="7267" y="10587"/>
                    <a:pt x="7738" y="10552"/>
                    <a:pt x="7893" y="10541"/>
                  </a:cubicBezTo>
                  <a:lnTo>
                    <a:pt x="7893" y="10541"/>
                  </a:lnTo>
                  <a:cubicBezTo>
                    <a:pt x="7904" y="10539"/>
                    <a:pt x="7913" y="10538"/>
                    <a:pt x="7921" y="10538"/>
                  </a:cubicBezTo>
                  <a:cubicBezTo>
                    <a:pt x="7923" y="10537"/>
                    <a:pt x="7924" y="10537"/>
                    <a:pt x="7927" y="10537"/>
                  </a:cubicBezTo>
                  <a:cubicBezTo>
                    <a:pt x="7939" y="10536"/>
                    <a:pt x="7948" y="10536"/>
                    <a:pt x="7948" y="10536"/>
                  </a:cubicBezTo>
                  <a:cubicBezTo>
                    <a:pt x="8008" y="10543"/>
                    <a:pt x="8071" y="10550"/>
                    <a:pt x="8135" y="10556"/>
                  </a:cubicBezTo>
                  <a:cubicBezTo>
                    <a:pt x="8155" y="10558"/>
                    <a:pt x="8176" y="10561"/>
                    <a:pt x="8197" y="10563"/>
                  </a:cubicBezTo>
                  <a:cubicBezTo>
                    <a:pt x="8241" y="10567"/>
                    <a:pt x="8286" y="10572"/>
                    <a:pt x="8332" y="10576"/>
                  </a:cubicBezTo>
                  <a:cubicBezTo>
                    <a:pt x="8355" y="10579"/>
                    <a:pt x="8378" y="10581"/>
                    <a:pt x="8402" y="10583"/>
                  </a:cubicBezTo>
                  <a:cubicBezTo>
                    <a:pt x="8446" y="10588"/>
                    <a:pt x="8491" y="10592"/>
                    <a:pt x="8536" y="10597"/>
                  </a:cubicBezTo>
                  <a:cubicBezTo>
                    <a:pt x="8560" y="10599"/>
                    <a:pt x="8583" y="10601"/>
                    <a:pt x="8607" y="10603"/>
                  </a:cubicBezTo>
                  <a:cubicBezTo>
                    <a:pt x="8658" y="10609"/>
                    <a:pt x="8710" y="10613"/>
                    <a:pt x="8762" y="10618"/>
                  </a:cubicBezTo>
                  <a:cubicBezTo>
                    <a:pt x="8780" y="10620"/>
                    <a:pt x="8797" y="10621"/>
                    <a:pt x="8815" y="10623"/>
                  </a:cubicBezTo>
                  <a:cubicBezTo>
                    <a:pt x="8887" y="10630"/>
                    <a:pt x="8960" y="10636"/>
                    <a:pt x="9032" y="10643"/>
                  </a:cubicBezTo>
                  <a:cubicBezTo>
                    <a:pt x="9037" y="10644"/>
                    <a:pt x="9040" y="10644"/>
                    <a:pt x="9045" y="10644"/>
                  </a:cubicBezTo>
                  <a:cubicBezTo>
                    <a:pt x="9114" y="10650"/>
                    <a:pt x="9184" y="10656"/>
                    <a:pt x="9255" y="10662"/>
                  </a:cubicBezTo>
                  <a:cubicBezTo>
                    <a:pt x="9272" y="10664"/>
                    <a:pt x="9290" y="10665"/>
                    <a:pt x="9308" y="10666"/>
                  </a:cubicBezTo>
                  <a:cubicBezTo>
                    <a:pt x="9366" y="10672"/>
                    <a:pt x="9425" y="10676"/>
                    <a:pt x="9484" y="10681"/>
                  </a:cubicBezTo>
                  <a:cubicBezTo>
                    <a:pt x="9505" y="10683"/>
                    <a:pt x="9525" y="10684"/>
                    <a:pt x="9547" y="10686"/>
                  </a:cubicBezTo>
                  <a:cubicBezTo>
                    <a:pt x="9606" y="10691"/>
                    <a:pt x="9664" y="10695"/>
                    <a:pt x="9724" y="10700"/>
                  </a:cubicBezTo>
                  <a:cubicBezTo>
                    <a:pt x="9743" y="10701"/>
                    <a:pt x="9761" y="10703"/>
                    <a:pt x="9780" y="10704"/>
                  </a:cubicBezTo>
                  <a:cubicBezTo>
                    <a:pt x="10019" y="10723"/>
                    <a:pt x="10266" y="10741"/>
                    <a:pt x="10517" y="10758"/>
                  </a:cubicBezTo>
                  <a:cubicBezTo>
                    <a:pt x="10526" y="10759"/>
                    <a:pt x="10536" y="10759"/>
                    <a:pt x="10545" y="10760"/>
                  </a:cubicBezTo>
                  <a:cubicBezTo>
                    <a:pt x="10621" y="10766"/>
                    <a:pt x="10697" y="10770"/>
                    <a:pt x="10775" y="10776"/>
                  </a:cubicBezTo>
                  <a:cubicBezTo>
                    <a:pt x="10784" y="10777"/>
                    <a:pt x="10793" y="10777"/>
                    <a:pt x="10803" y="10778"/>
                  </a:cubicBezTo>
                  <a:cubicBezTo>
                    <a:pt x="14394" y="11020"/>
                    <a:pt x="18736" y="11155"/>
                    <a:pt x="18736" y="11155"/>
                  </a:cubicBezTo>
                  <a:cubicBezTo>
                    <a:pt x="18736" y="11155"/>
                    <a:pt x="19277" y="11674"/>
                    <a:pt x="19647" y="11464"/>
                  </a:cubicBezTo>
                  <a:cubicBezTo>
                    <a:pt x="20018" y="11252"/>
                    <a:pt x="19755" y="10713"/>
                    <a:pt x="19755" y="10713"/>
                  </a:cubicBezTo>
                  <a:cubicBezTo>
                    <a:pt x="19992" y="10250"/>
                    <a:pt x="20150" y="9735"/>
                    <a:pt x="20251" y="9196"/>
                  </a:cubicBez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70"/>
            <p:cNvSpPr/>
            <p:nvPr/>
          </p:nvSpPr>
          <p:spPr>
            <a:xfrm>
              <a:off x="2496481" y="1383137"/>
              <a:ext cx="630935" cy="577644"/>
            </a:xfrm>
            <a:custGeom>
              <a:avLst/>
              <a:gdLst/>
              <a:ahLst/>
              <a:cxnLst/>
              <a:rect l="l" t="t" r="r" b="b"/>
              <a:pathLst>
                <a:path w="11070" h="10135" extrusionOk="0">
                  <a:moveTo>
                    <a:pt x="1011" y="0"/>
                  </a:moveTo>
                  <a:cubicBezTo>
                    <a:pt x="953" y="0"/>
                    <a:pt x="896" y="29"/>
                    <a:pt x="845" y="107"/>
                  </a:cubicBezTo>
                  <a:cubicBezTo>
                    <a:pt x="660" y="394"/>
                    <a:pt x="1011" y="924"/>
                    <a:pt x="1011" y="924"/>
                  </a:cubicBezTo>
                  <a:cubicBezTo>
                    <a:pt x="1011" y="924"/>
                    <a:pt x="1050" y="931"/>
                    <a:pt x="608" y="2856"/>
                  </a:cubicBezTo>
                  <a:cubicBezTo>
                    <a:pt x="121" y="4967"/>
                    <a:pt x="399" y="7551"/>
                    <a:pt x="399" y="7551"/>
                  </a:cubicBezTo>
                  <a:cubicBezTo>
                    <a:pt x="399" y="7551"/>
                    <a:pt x="117" y="7730"/>
                    <a:pt x="31" y="8261"/>
                  </a:cubicBezTo>
                  <a:cubicBezTo>
                    <a:pt x="1" y="8446"/>
                    <a:pt x="79" y="8506"/>
                    <a:pt x="194" y="8506"/>
                  </a:cubicBezTo>
                  <a:cubicBezTo>
                    <a:pt x="410" y="8506"/>
                    <a:pt x="754" y="8295"/>
                    <a:pt x="754" y="8295"/>
                  </a:cubicBezTo>
                  <a:cubicBezTo>
                    <a:pt x="1480" y="8603"/>
                    <a:pt x="3368" y="8610"/>
                    <a:pt x="3368" y="8610"/>
                  </a:cubicBezTo>
                  <a:cubicBezTo>
                    <a:pt x="5171" y="9148"/>
                    <a:pt x="9007" y="9804"/>
                    <a:pt x="9007" y="9804"/>
                  </a:cubicBezTo>
                  <a:cubicBezTo>
                    <a:pt x="9007" y="9804"/>
                    <a:pt x="9161" y="10134"/>
                    <a:pt x="9350" y="10134"/>
                  </a:cubicBezTo>
                  <a:cubicBezTo>
                    <a:pt x="9380" y="10134"/>
                    <a:pt x="9411" y="10126"/>
                    <a:pt x="9443" y="10106"/>
                  </a:cubicBezTo>
                  <a:cubicBezTo>
                    <a:pt x="9673" y="9964"/>
                    <a:pt x="9618" y="9523"/>
                    <a:pt x="9618" y="9523"/>
                  </a:cubicBezTo>
                  <a:cubicBezTo>
                    <a:pt x="10813" y="7409"/>
                    <a:pt x="10800" y="3570"/>
                    <a:pt x="10800" y="3570"/>
                  </a:cubicBezTo>
                  <a:cubicBezTo>
                    <a:pt x="10800" y="3570"/>
                    <a:pt x="11044" y="3295"/>
                    <a:pt x="11062" y="2865"/>
                  </a:cubicBezTo>
                  <a:cubicBezTo>
                    <a:pt x="11069" y="2691"/>
                    <a:pt x="11024" y="2639"/>
                    <a:pt x="10968" y="2639"/>
                  </a:cubicBezTo>
                  <a:cubicBezTo>
                    <a:pt x="10887" y="2639"/>
                    <a:pt x="10783" y="2749"/>
                    <a:pt x="10783" y="2749"/>
                  </a:cubicBezTo>
                  <a:cubicBezTo>
                    <a:pt x="9858" y="1392"/>
                    <a:pt x="8500" y="1139"/>
                    <a:pt x="7614" y="1139"/>
                  </a:cubicBezTo>
                  <a:cubicBezTo>
                    <a:pt x="7086" y="1139"/>
                    <a:pt x="6726" y="1229"/>
                    <a:pt x="6726" y="1229"/>
                  </a:cubicBezTo>
                  <a:cubicBezTo>
                    <a:pt x="5482" y="293"/>
                    <a:pt x="2810" y="196"/>
                    <a:pt x="1754" y="196"/>
                  </a:cubicBezTo>
                  <a:cubicBezTo>
                    <a:pt x="1478" y="196"/>
                    <a:pt x="1312" y="202"/>
                    <a:pt x="1312" y="202"/>
                  </a:cubicBezTo>
                  <a:cubicBezTo>
                    <a:pt x="1312" y="202"/>
                    <a:pt x="1163" y="0"/>
                    <a:pt x="101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70"/>
            <p:cNvSpPr/>
            <p:nvPr/>
          </p:nvSpPr>
          <p:spPr>
            <a:xfrm>
              <a:off x="1831193" y="1723446"/>
              <a:ext cx="789837" cy="291301"/>
            </a:xfrm>
            <a:custGeom>
              <a:avLst/>
              <a:gdLst/>
              <a:ahLst/>
              <a:cxnLst/>
              <a:rect l="l" t="t" r="r" b="b"/>
              <a:pathLst>
                <a:path w="13858" h="5111" extrusionOk="0">
                  <a:moveTo>
                    <a:pt x="5240" y="309"/>
                  </a:moveTo>
                  <a:cubicBezTo>
                    <a:pt x="4884" y="288"/>
                    <a:pt x="4529" y="266"/>
                    <a:pt x="4182" y="242"/>
                  </a:cubicBezTo>
                  <a:cubicBezTo>
                    <a:pt x="4173" y="241"/>
                    <a:pt x="4163" y="241"/>
                    <a:pt x="4154" y="240"/>
                  </a:cubicBezTo>
                  <a:cubicBezTo>
                    <a:pt x="4077" y="234"/>
                    <a:pt x="4000" y="230"/>
                    <a:pt x="3925" y="224"/>
                  </a:cubicBezTo>
                  <a:cubicBezTo>
                    <a:pt x="3915" y="223"/>
                    <a:pt x="3905" y="223"/>
                    <a:pt x="3896" y="222"/>
                  </a:cubicBezTo>
                  <a:cubicBezTo>
                    <a:pt x="3645" y="205"/>
                    <a:pt x="3398" y="187"/>
                    <a:pt x="3159" y="168"/>
                  </a:cubicBezTo>
                  <a:cubicBezTo>
                    <a:pt x="3140" y="167"/>
                    <a:pt x="3122" y="165"/>
                    <a:pt x="3103" y="164"/>
                  </a:cubicBezTo>
                  <a:cubicBezTo>
                    <a:pt x="3044" y="159"/>
                    <a:pt x="2985" y="155"/>
                    <a:pt x="2927" y="150"/>
                  </a:cubicBezTo>
                  <a:cubicBezTo>
                    <a:pt x="2905" y="148"/>
                    <a:pt x="2884" y="147"/>
                    <a:pt x="2863" y="145"/>
                  </a:cubicBezTo>
                  <a:cubicBezTo>
                    <a:pt x="2804" y="140"/>
                    <a:pt x="2745" y="135"/>
                    <a:pt x="2687" y="130"/>
                  </a:cubicBezTo>
                  <a:cubicBezTo>
                    <a:pt x="2669" y="129"/>
                    <a:pt x="2652" y="128"/>
                    <a:pt x="2634" y="126"/>
                  </a:cubicBezTo>
                  <a:cubicBezTo>
                    <a:pt x="2564" y="120"/>
                    <a:pt x="2493" y="114"/>
                    <a:pt x="2424" y="108"/>
                  </a:cubicBezTo>
                  <a:cubicBezTo>
                    <a:pt x="2420" y="108"/>
                    <a:pt x="2416" y="108"/>
                    <a:pt x="2411" y="107"/>
                  </a:cubicBezTo>
                  <a:cubicBezTo>
                    <a:pt x="2339" y="100"/>
                    <a:pt x="2266" y="94"/>
                    <a:pt x="2194" y="87"/>
                  </a:cubicBezTo>
                  <a:cubicBezTo>
                    <a:pt x="2176" y="85"/>
                    <a:pt x="2159" y="84"/>
                    <a:pt x="2141" y="82"/>
                  </a:cubicBezTo>
                  <a:cubicBezTo>
                    <a:pt x="2089" y="77"/>
                    <a:pt x="2037" y="73"/>
                    <a:pt x="1987" y="67"/>
                  </a:cubicBezTo>
                  <a:cubicBezTo>
                    <a:pt x="1962" y="65"/>
                    <a:pt x="1940" y="63"/>
                    <a:pt x="1916" y="61"/>
                  </a:cubicBezTo>
                  <a:cubicBezTo>
                    <a:pt x="1870" y="56"/>
                    <a:pt x="1825" y="52"/>
                    <a:pt x="1781" y="47"/>
                  </a:cubicBezTo>
                  <a:cubicBezTo>
                    <a:pt x="1757" y="45"/>
                    <a:pt x="1735" y="43"/>
                    <a:pt x="1711" y="40"/>
                  </a:cubicBezTo>
                  <a:cubicBezTo>
                    <a:pt x="1666" y="36"/>
                    <a:pt x="1620" y="31"/>
                    <a:pt x="1576" y="27"/>
                  </a:cubicBezTo>
                  <a:cubicBezTo>
                    <a:pt x="1555" y="25"/>
                    <a:pt x="1534" y="22"/>
                    <a:pt x="1514" y="20"/>
                  </a:cubicBezTo>
                  <a:cubicBezTo>
                    <a:pt x="1451" y="14"/>
                    <a:pt x="1389" y="7"/>
                    <a:pt x="1327" y="0"/>
                  </a:cubicBezTo>
                  <a:cubicBezTo>
                    <a:pt x="1327" y="0"/>
                    <a:pt x="1318" y="0"/>
                    <a:pt x="1306" y="1"/>
                  </a:cubicBezTo>
                  <a:cubicBezTo>
                    <a:pt x="1304" y="1"/>
                    <a:pt x="1302" y="1"/>
                    <a:pt x="1300" y="2"/>
                  </a:cubicBezTo>
                  <a:cubicBezTo>
                    <a:pt x="1293" y="2"/>
                    <a:pt x="1283" y="3"/>
                    <a:pt x="1272" y="3"/>
                  </a:cubicBezTo>
                  <a:lnTo>
                    <a:pt x="1272" y="3"/>
                  </a:lnTo>
                  <a:cubicBezTo>
                    <a:pt x="1117" y="16"/>
                    <a:pt x="646" y="49"/>
                    <a:pt x="38" y="80"/>
                  </a:cubicBezTo>
                  <a:lnTo>
                    <a:pt x="36" y="80"/>
                  </a:lnTo>
                  <a:lnTo>
                    <a:pt x="36" y="80"/>
                  </a:lnTo>
                  <a:cubicBezTo>
                    <a:pt x="13" y="101"/>
                    <a:pt x="0" y="113"/>
                    <a:pt x="0" y="113"/>
                  </a:cubicBezTo>
                  <a:cubicBezTo>
                    <a:pt x="0" y="113"/>
                    <a:pt x="1066" y="3705"/>
                    <a:pt x="3605" y="4573"/>
                  </a:cubicBezTo>
                  <a:cubicBezTo>
                    <a:pt x="3605" y="4573"/>
                    <a:pt x="3815" y="4995"/>
                    <a:pt x="4342" y="4995"/>
                  </a:cubicBezTo>
                  <a:cubicBezTo>
                    <a:pt x="4868" y="4995"/>
                    <a:pt x="7005" y="5110"/>
                    <a:pt x="13857" y="4158"/>
                  </a:cubicBezTo>
                  <a:lnTo>
                    <a:pt x="5240" y="309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70"/>
            <p:cNvSpPr/>
            <p:nvPr/>
          </p:nvSpPr>
          <p:spPr>
            <a:xfrm>
              <a:off x="1994765" y="1491767"/>
              <a:ext cx="662111" cy="516717"/>
            </a:xfrm>
            <a:custGeom>
              <a:avLst/>
              <a:gdLst/>
              <a:ahLst/>
              <a:cxnLst/>
              <a:rect l="l" t="t" r="r" b="b"/>
              <a:pathLst>
                <a:path w="11617" h="9066" extrusionOk="0">
                  <a:moveTo>
                    <a:pt x="6924" y="0"/>
                  </a:moveTo>
                  <a:cubicBezTo>
                    <a:pt x="4026" y="0"/>
                    <a:pt x="581" y="744"/>
                    <a:pt x="581" y="744"/>
                  </a:cubicBezTo>
                  <a:cubicBezTo>
                    <a:pt x="581" y="744"/>
                    <a:pt x="426" y="620"/>
                    <a:pt x="288" y="620"/>
                  </a:cubicBezTo>
                  <a:cubicBezTo>
                    <a:pt x="213" y="620"/>
                    <a:pt x="142" y="657"/>
                    <a:pt x="105" y="772"/>
                  </a:cubicBezTo>
                  <a:cubicBezTo>
                    <a:pt x="1" y="1097"/>
                    <a:pt x="476" y="1520"/>
                    <a:pt x="476" y="1520"/>
                  </a:cubicBezTo>
                  <a:cubicBezTo>
                    <a:pt x="476" y="1520"/>
                    <a:pt x="476" y="1520"/>
                    <a:pt x="476" y="1520"/>
                  </a:cubicBezTo>
                  <a:cubicBezTo>
                    <a:pt x="476" y="1520"/>
                    <a:pt x="516" y="1524"/>
                    <a:pt x="583" y="3490"/>
                  </a:cubicBezTo>
                  <a:cubicBezTo>
                    <a:pt x="657" y="5655"/>
                    <a:pt x="1591" y="8080"/>
                    <a:pt x="1591" y="8080"/>
                  </a:cubicBezTo>
                  <a:cubicBezTo>
                    <a:pt x="1591" y="8080"/>
                    <a:pt x="1363" y="8326"/>
                    <a:pt x="1417" y="8861"/>
                  </a:cubicBezTo>
                  <a:cubicBezTo>
                    <a:pt x="1432" y="9011"/>
                    <a:pt x="1494" y="9065"/>
                    <a:pt x="1575" y="9065"/>
                  </a:cubicBezTo>
                  <a:cubicBezTo>
                    <a:pt x="1785" y="9065"/>
                    <a:pt x="2125" y="8708"/>
                    <a:pt x="2125" y="8708"/>
                  </a:cubicBezTo>
                  <a:cubicBezTo>
                    <a:pt x="2206" y="8719"/>
                    <a:pt x="2298" y="8725"/>
                    <a:pt x="2399" y="8725"/>
                  </a:cubicBezTo>
                  <a:cubicBezTo>
                    <a:pt x="3265" y="8725"/>
                    <a:pt x="4732" y="8340"/>
                    <a:pt x="4732" y="8340"/>
                  </a:cubicBezTo>
                  <a:cubicBezTo>
                    <a:pt x="4870" y="8345"/>
                    <a:pt x="5018" y="8346"/>
                    <a:pt x="5175" y="8346"/>
                  </a:cubicBezTo>
                  <a:cubicBezTo>
                    <a:pt x="7159" y="8346"/>
                    <a:pt x="10487" y="8042"/>
                    <a:pt x="10487" y="8042"/>
                  </a:cubicBezTo>
                  <a:cubicBezTo>
                    <a:pt x="10487" y="8042"/>
                    <a:pt x="10686" y="8279"/>
                    <a:pt x="10860" y="8279"/>
                  </a:cubicBezTo>
                  <a:cubicBezTo>
                    <a:pt x="10905" y="8279"/>
                    <a:pt x="10949" y="8263"/>
                    <a:pt x="10987" y="8223"/>
                  </a:cubicBezTo>
                  <a:cubicBezTo>
                    <a:pt x="11172" y="8026"/>
                    <a:pt x="11005" y="7613"/>
                    <a:pt x="11005" y="7613"/>
                  </a:cubicBezTo>
                  <a:cubicBezTo>
                    <a:pt x="11617" y="5263"/>
                    <a:pt x="10616" y="1558"/>
                    <a:pt x="10616" y="1558"/>
                  </a:cubicBezTo>
                  <a:cubicBezTo>
                    <a:pt x="10616" y="1558"/>
                    <a:pt x="10781" y="1228"/>
                    <a:pt x="10688" y="808"/>
                  </a:cubicBezTo>
                  <a:cubicBezTo>
                    <a:pt x="10655" y="659"/>
                    <a:pt x="10607" y="611"/>
                    <a:pt x="10560" y="611"/>
                  </a:cubicBezTo>
                  <a:cubicBezTo>
                    <a:pt x="10474" y="611"/>
                    <a:pt x="10388" y="768"/>
                    <a:pt x="10388" y="768"/>
                  </a:cubicBezTo>
                  <a:cubicBezTo>
                    <a:pt x="9721" y="192"/>
                    <a:pt x="8392" y="0"/>
                    <a:pt x="692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70"/>
            <p:cNvSpPr/>
            <p:nvPr/>
          </p:nvSpPr>
          <p:spPr>
            <a:xfrm>
              <a:off x="1994765" y="1501000"/>
              <a:ext cx="638173" cy="526349"/>
            </a:xfrm>
            <a:custGeom>
              <a:avLst/>
              <a:gdLst/>
              <a:ahLst/>
              <a:cxnLst/>
              <a:rect l="l" t="t" r="r" b="b"/>
              <a:pathLst>
                <a:path w="11197" h="9235" extrusionOk="0">
                  <a:moveTo>
                    <a:pt x="476" y="1358"/>
                  </a:moveTo>
                  <a:cubicBezTo>
                    <a:pt x="476" y="1358"/>
                    <a:pt x="516" y="1354"/>
                    <a:pt x="583" y="3328"/>
                  </a:cubicBezTo>
                  <a:cubicBezTo>
                    <a:pt x="657" y="5493"/>
                    <a:pt x="1591" y="7918"/>
                    <a:pt x="1591" y="7918"/>
                  </a:cubicBezTo>
                  <a:cubicBezTo>
                    <a:pt x="1591" y="7918"/>
                    <a:pt x="1363" y="8164"/>
                    <a:pt x="1417" y="8699"/>
                  </a:cubicBezTo>
                  <a:cubicBezTo>
                    <a:pt x="1470" y="9235"/>
                    <a:pt x="2125" y="8546"/>
                    <a:pt x="2125" y="8546"/>
                  </a:cubicBezTo>
                  <a:cubicBezTo>
                    <a:pt x="2905" y="8657"/>
                    <a:pt x="4732" y="8178"/>
                    <a:pt x="4732" y="8178"/>
                  </a:cubicBezTo>
                  <a:cubicBezTo>
                    <a:pt x="6612" y="8234"/>
                    <a:pt x="10487" y="7880"/>
                    <a:pt x="10487" y="7880"/>
                  </a:cubicBezTo>
                  <a:cubicBezTo>
                    <a:pt x="10487" y="7880"/>
                    <a:pt x="10802" y="8257"/>
                    <a:pt x="10987" y="8061"/>
                  </a:cubicBezTo>
                  <a:cubicBezTo>
                    <a:pt x="11172" y="7864"/>
                    <a:pt x="11005" y="7451"/>
                    <a:pt x="11005" y="7451"/>
                  </a:cubicBezTo>
                  <a:cubicBezTo>
                    <a:pt x="11121" y="7004"/>
                    <a:pt x="11179" y="6508"/>
                    <a:pt x="11197" y="5998"/>
                  </a:cubicBezTo>
                  <a:cubicBezTo>
                    <a:pt x="8471" y="7003"/>
                    <a:pt x="6768" y="6887"/>
                    <a:pt x="4734" y="4924"/>
                  </a:cubicBezTo>
                  <a:cubicBezTo>
                    <a:pt x="3208" y="3450"/>
                    <a:pt x="3477" y="837"/>
                    <a:pt x="4264" y="1"/>
                  </a:cubicBezTo>
                  <a:cubicBezTo>
                    <a:pt x="2263" y="219"/>
                    <a:pt x="581" y="582"/>
                    <a:pt x="581" y="582"/>
                  </a:cubicBezTo>
                  <a:cubicBezTo>
                    <a:pt x="581" y="582"/>
                    <a:pt x="210" y="285"/>
                    <a:pt x="105" y="610"/>
                  </a:cubicBezTo>
                  <a:cubicBezTo>
                    <a:pt x="1" y="935"/>
                    <a:pt x="476" y="1358"/>
                    <a:pt x="476" y="135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70"/>
            <p:cNvSpPr/>
            <p:nvPr/>
          </p:nvSpPr>
          <p:spPr>
            <a:xfrm>
              <a:off x="2706445" y="1878982"/>
              <a:ext cx="5984" cy="1653"/>
            </a:xfrm>
            <a:custGeom>
              <a:avLst/>
              <a:gdLst/>
              <a:ahLst/>
              <a:cxnLst/>
              <a:rect l="l" t="t" r="r" b="b"/>
              <a:pathLst>
                <a:path w="105" h="29" extrusionOk="0">
                  <a:moveTo>
                    <a:pt x="0" y="0"/>
                  </a:moveTo>
                  <a:cubicBezTo>
                    <a:pt x="34" y="9"/>
                    <a:pt x="69" y="18"/>
                    <a:pt x="104" y="28"/>
                  </a:cubicBezTo>
                  <a:cubicBezTo>
                    <a:pt x="69" y="18"/>
                    <a:pt x="34" y="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70"/>
            <p:cNvSpPr/>
            <p:nvPr/>
          </p:nvSpPr>
          <p:spPr>
            <a:xfrm>
              <a:off x="2697383" y="1876418"/>
              <a:ext cx="4275" cy="1254"/>
            </a:xfrm>
            <a:custGeom>
              <a:avLst/>
              <a:gdLst/>
              <a:ahLst/>
              <a:cxnLst/>
              <a:rect l="l" t="t" r="r" b="b"/>
              <a:pathLst>
                <a:path w="75" h="22" extrusionOk="0">
                  <a:moveTo>
                    <a:pt x="0" y="0"/>
                  </a:moveTo>
                  <a:cubicBezTo>
                    <a:pt x="25" y="7"/>
                    <a:pt x="49" y="14"/>
                    <a:pt x="74" y="22"/>
                  </a:cubicBezTo>
                  <a:cubicBezTo>
                    <a:pt x="49" y="15"/>
                    <a:pt x="25" y="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70"/>
            <p:cNvSpPr/>
            <p:nvPr/>
          </p:nvSpPr>
          <p:spPr>
            <a:xfrm>
              <a:off x="1706491" y="1376150"/>
              <a:ext cx="1526611" cy="812179"/>
            </a:xfrm>
            <a:custGeom>
              <a:avLst/>
              <a:gdLst/>
              <a:ahLst/>
              <a:cxnLst/>
              <a:rect l="l" t="t" r="r" b="b"/>
              <a:pathLst>
                <a:path w="26785" h="14250" extrusionOk="0">
                  <a:moveTo>
                    <a:pt x="16251" y="8309"/>
                  </a:moveTo>
                  <a:cubicBezTo>
                    <a:pt x="16252" y="8288"/>
                    <a:pt x="16252" y="8267"/>
                    <a:pt x="16253" y="8246"/>
                  </a:cubicBezTo>
                  <a:cubicBezTo>
                    <a:pt x="16253" y="8246"/>
                    <a:pt x="16255" y="8246"/>
                    <a:pt x="16255" y="8246"/>
                  </a:cubicBezTo>
                  <a:cubicBezTo>
                    <a:pt x="16253" y="8266"/>
                    <a:pt x="16252" y="8288"/>
                    <a:pt x="16251" y="8309"/>
                  </a:cubicBezTo>
                  <a:close/>
                  <a:moveTo>
                    <a:pt x="16251" y="8309"/>
                  </a:moveTo>
                  <a:cubicBezTo>
                    <a:pt x="16247" y="8405"/>
                    <a:pt x="16242" y="8502"/>
                    <a:pt x="16236" y="8597"/>
                  </a:cubicBezTo>
                  <a:cubicBezTo>
                    <a:pt x="16242" y="8502"/>
                    <a:pt x="16247" y="8405"/>
                    <a:pt x="16251" y="8309"/>
                  </a:cubicBezTo>
                  <a:close/>
                  <a:moveTo>
                    <a:pt x="23474" y="9960"/>
                  </a:moveTo>
                  <a:cubicBezTo>
                    <a:pt x="23474" y="9959"/>
                    <a:pt x="23475" y="9957"/>
                    <a:pt x="23475" y="9956"/>
                  </a:cubicBezTo>
                  <a:cubicBezTo>
                    <a:pt x="23476" y="9942"/>
                    <a:pt x="23479" y="9930"/>
                    <a:pt x="23480" y="9917"/>
                  </a:cubicBezTo>
                  <a:cubicBezTo>
                    <a:pt x="23480" y="9914"/>
                    <a:pt x="23480" y="9912"/>
                    <a:pt x="23480" y="9910"/>
                  </a:cubicBezTo>
                  <a:cubicBezTo>
                    <a:pt x="23481" y="9898"/>
                    <a:pt x="23482" y="9886"/>
                    <a:pt x="23482" y="9874"/>
                  </a:cubicBezTo>
                  <a:cubicBezTo>
                    <a:pt x="23482" y="9872"/>
                    <a:pt x="23483" y="9870"/>
                    <a:pt x="23483" y="9867"/>
                  </a:cubicBezTo>
                  <a:cubicBezTo>
                    <a:pt x="23483" y="9855"/>
                    <a:pt x="23483" y="9845"/>
                    <a:pt x="23484" y="9834"/>
                  </a:cubicBezTo>
                  <a:lnTo>
                    <a:pt x="23484" y="9827"/>
                  </a:lnTo>
                  <a:lnTo>
                    <a:pt x="23484" y="9797"/>
                  </a:lnTo>
                  <a:cubicBezTo>
                    <a:pt x="23484" y="9795"/>
                    <a:pt x="23484" y="9793"/>
                    <a:pt x="23483" y="9791"/>
                  </a:cubicBezTo>
                  <a:cubicBezTo>
                    <a:pt x="23483" y="9782"/>
                    <a:pt x="23483" y="9773"/>
                    <a:pt x="23483" y="9765"/>
                  </a:cubicBezTo>
                  <a:cubicBezTo>
                    <a:pt x="23483" y="9763"/>
                    <a:pt x="23483" y="9762"/>
                    <a:pt x="23482" y="9760"/>
                  </a:cubicBezTo>
                  <a:cubicBezTo>
                    <a:pt x="23482" y="9752"/>
                    <a:pt x="23482" y="9745"/>
                    <a:pt x="23481" y="9738"/>
                  </a:cubicBezTo>
                  <a:cubicBezTo>
                    <a:pt x="23481" y="9737"/>
                    <a:pt x="23481" y="9735"/>
                    <a:pt x="23481" y="9734"/>
                  </a:cubicBezTo>
                  <a:cubicBezTo>
                    <a:pt x="23481" y="9728"/>
                    <a:pt x="23480" y="9723"/>
                    <a:pt x="23480" y="9719"/>
                  </a:cubicBezTo>
                  <a:cubicBezTo>
                    <a:pt x="23480" y="9717"/>
                    <a:pt x="23480" y="9716"/>
                    <a:pt x="23480" y="9715"/>
                  </a:cubicBezTo>
                  <a:cubicBezTo>
                    <a:pt x="23479" y="9707"/>
                    <a:pt x="23478" y="9702"/>
                    <a:pt x="23478" y="9702"/>
                  </a:cubicBezTo>
                  <a:cubicBezTo>
                    <a:pt x="23525" y="9620"/>
                    <a:pt x="23569" y="9533"/>
                    <a:pt x="23612" y="9446"/>
                  </a:cubicBezTo>
                  <a:cubicBezTo>
                    <a:pt x="23618" y="9434"/>
                    <a:pt x="23623" y="9423"/>
                    <a:pt x="23629" y="9410"/>
                  </a:cubicBezTo>
                  <a:cubicBezTo>
                    <a:pt x="23670" y="9325"/>
                    <a:pt x="23709" y="9238"/>
                    <a:pt x="23748" y="9149"/>
                  </a:cubicBezTo>
                  <a:lnTo>
                    <a:pt x="23748" y="9149"/>
                  </a:lnTo>
                  <a:cubicBezTo>
                    <a:pt x="24671" y="6984"/>
                    <a:pt x="24661" y="3750"/>
                    <a:pt x="24661" y="3750"/>
                  </a:cubicBezTo>
                  <a:cubicBezTo>
                    <a:pt x="24661" y="3750"/>
                    <a:pt x="24905" y="3473"/>
                    <a:pt x="24923" y="3044"/>
                  </a:cubicBezTo>
                  <a:cubicBezTo>
                    <a:pt x="24941" y="2615"/>
                    <a:pt x="24643" y="2928"/>
                    <a:pt x="24643" y="2928"/>
                  </a:cubicBezTo>
                  <a:cubicBezTo>
                    <a:pt x="22634" y="382"/>
                    <a:pt x="20199" y="1725"/>
                    <a:pt x="20199" y="1725"/>
                  </a:cubicBezTo>
                  <a:cubicBezTo>
                    <a:pt x="19345" y="290"/>
                    <a:pt x="15172" y="382"/>
                    <a:pt x="15172" y="382"/>
                  </a:cubicBezTo>
                  <a:cubicBezTo>
                    <a:pt x="15172" y="382"/>
                    <a:pt x="14891" y="0"/>
                    <a:pt x="14706" y="286"/>
                  </a:cubicBezTo>
                  <a:cubicBezTo>
                    <a:pt x="14694" y="306"/>
                    <a:pt x="14684" y="326"/>
                    <a:pt x="14676" y="348"/>
                  </a:cubicBezTo>
                  <a:cubicBezTo>
                    <a:pt x="15391" y="1012"/>
                    <a:pt x="17452" y="3039"/>
                    <a:pt x="18529" y="5277"/>
                  </a:cubicBezTo>
                  <a:cubicBezTo>
                    <a:pt x="18529" y="5277"/>
                    <a:pt x="22480" y="8625"/>
                    <a:pt x="23349" y="10251"/>
                  </a:cubicBezTo>
                  <a:cubicBezTo>
                    <a:pt x="23415" y="10188"/>
                    <a:pt x="23450" y="10096"/>
                    <a:pt x="23467" y="10005"/>
                  </a:cubicBezTo>
                  <a:cubicBezTo>
                    <a:pt x="23467" y="10004"/>
                    <a:pt x="23467" y="10003"/>
                    <a:pt x="23467" y="10002"/>
                  </a:cubicBezTo>
                  <a:cubicBezTo>
                    <a:pt x="23471" y="9988"/>
                    <a:pt x="23473" y="9974"/>
                    <a:pt x="23474" y="9960"/>
                  </a:cubicBezTo>
                  <a:close/>
                  <a:moveTo>
                    <a:pt x="16253" y="8246"/>
                  </a:moveTo>
                  <a:cubicBezTo>
                    <a:pt x="16328" y="6074"/>
                    <a:pt x="15674" y="3644"/>
                    <a:pt x="15674" y="3644"/>
                  </a:cubicBezTo>
                  <a:cubicBezTo>
                    <a:pt x="15674" y="3644"/>
                    <a:pt x="15839" y="3314"/>
                    <a:pt x="15746" y="2895"/>
                  </a:cubicBezTo>
                  <a:cubicBezTo>
                    <a:pt x="15653" y="2475"/>
                    <a:pt x="15446" y="2854"/>
                    <a:pt x="15446" y="2854"/>
                  </a:cubicBezTo>
                  <a:cubicBezTo>
                    <a:pt x="14382" y="1935"/>
                    <a:pt x="11638" y="1996"/>
                    <a:pt x="9322" y="2249"/>
                  </a:cubicBezTo>
                  <a:cubicBezTo>
                    <a:pt x="8535" y="3085"/>
                    <a:pt x="8266" y="5698"/>
                    <a:pt x="9792" y="7172"/>
                  </a:cubicBezTo>
                  <a:cubicBezTo>
                    <a:pt x="11826" y="9135"/>
                    <a:pt x="13529" y="9251"/>
                    <a:pt x="16253" y="8246"/>
                  </a:cubicBezTo>
                  <a:close/>
                  <a:moveTo>
                    <a:pt x="26051" y="10496"/>
                  </a:moveTo>
                  <a:lnTo>
                    <a:pt x="26667" y="10369"/>
                  </a:lnTo>
                  <a:cubicBezTo>
                    <a:pt x="26776" y="10348"/>
                    <a:pt x="26785" y="10198"/>
                    <a:pt x="26682" y="10162"/>
                  </a:cubicBezTo>
                  <a:lnTo>
                    <a:pt x="23748" y="9149"/>
                  </a:lnTo>
                  <a:cubicBezTo>
                    <a:pt x="23711" y="9239"/>
                    <a:pt x="23670" y="9325"/>
                    <a:pt x="23630" y="9410"/>
                  </a:cubicBezTo>
                  <a:lnTo>
                    <a:pt x="23612" y="9446"/>
                  </a:lnTo>
                  <a:cubicBezTo>
                    <a:pt x="23569" y="9533"/>
                    <a:pt x="23525" y="9620"/>
                    <a:pt x="23479" y="9703"/>
                  </a:cubicBezTo>
                  <a:cubicBezTo>
                    <a:pt x="23479" y="9703"/>
                    <a:pt x="23479" y="9707"/>
                    <a:pt x="23480" y="9715"/>
                  </a:cubicBezTo>
                  <a:cubicBezTo>
                    <a:pt x="23480" y="9716"/>
                    <a:pt x="23480" y="9717"/>
                    <a:pt x="23480" y="9719"/>
                  </a:cubicBezTo>
                  <a:cubicBezTo>
                    <a:pt x="23481" y="9723"/>
                    <a:pt x="23481" y="9728"/>
                    <a:pt x="23481" y="9734"/>
                  </a:cubicBezTo>
                  <a:cubicBezTo>
                    <a:pt x="23481" y="9735"/>
                    <a:pt x="23481" y="9737"/>
                    <a:pt x="23482" y="9740"/>
                  </a:cubicBezTo>
                  <a:cubicBezTo>
                    <a:pt x="23482" y="9745"/>
                    <a:pt x="23482" y="9752"/>
                    <a:pt x="23483" y="9760"/>
                  </a:cubicBezTo>
                  <a:cubicBezTo>
                    <a:pt x="23483" y="9762"/>
                    <a:pt x="23483" y="9763"/>
                    <a:pt x="23483" y="9765"/>
                  </a:cubicBezTo>
                  <a:cubicBezTo>
                    <a:pt x="23483" y="9773"/>
                    <a:pt x="23483" y="9782"/>
                    <a:pt x="23484" y="9791"/>
                  </a:cubicBezTo>
                  <a:cubicBezTo>
                    <a:pt x="23484" y="9793"/>
                    <a:pt x="23484" y="9796"/>
                    <a:pt x="23484" y="9798"/>
                  </a:cubicBezTo>
                  <a:cubicBezTo>
                    <a:pt x="23484" y="9807"/>
                    <a:pt x="23484" y="9817"/>
                    <a:pt x="23484" y="9827"/>
                  </a:cubicBezTo>
                  <a:lnTo>
                    <a:pt x="23484" y="9834"/>
                  </a:lnTo>
                  <a:cubicBezTo>
                    <a:pt x="23484" y="9845"/>
                    <a:pt x="23483" y="9856"/>
                    <a:pt x="23483" y="9867"/>
                  </a:cubicBezTo>
                  <a:cubicBezTo>
                    <a:pt x="23483" y="9870"/>
                    <a:pt x="23483" y="9872"/>
                    <a:pt x="23483" y="9874"/>
                  </a:cubicBezTo>
                  <a:cubicBezTo>
                    <a:pt x="23482" y="9886"/>
                    <a:pt x="23481" y="9899"/>
                    <a:pt x="23480" y="9911"/>
                  </a:cubicBezTo>
                  <a:cubicBezTo>
                    <a:pt x="23480" y="9913"/>
                    <a:pt x="23480" y="9914"/>
                    <a:pt x="23480" y="9917"/>
                  </a:cubicBezTo>
                  <a:cubicBezTo>
                    <a:pt x="23479" y="9930"/>
                    <a:pt x="23476" y="9942"/>
                    <a:pt x="23475" y="9956"/>
                  </a:cubicBezTo>
                  <a:cubicBezTo>
                    <a:pt x="23475" y="9958"/>
                    <a:pt x="23475" y="9959"/>
                    <a:pt x="23474" y="9961"/>
                  </a:cubicBezTo>
                  <a:cubicBezTo>
                    <a:pt x="23473" y="9975"/>
                    <a:pt x="23471" y="9988"/>
                    <a:pt x="23467" y="10003"/>
                  </a:cubicBezTo>
                  <a:lnTo>
                    <a:pt x="23461" y="10034"/>
                  </a:lnTo>
                  <a:cubicBezTo>
                    <a:pt x="23446" y="10108"/>
                    <a:pt x="23416" y="10180"/>
                    <a:pt x="23365" y="10235"/>
                  </a:cubicBezTo>
                  <a:cubicBezTo>
                    <a:pt x="23269" y="10339"/>
                    <a:pt x="23175" y="10328"/>
                    <a:pt x="23095" y="10275"/>
                  </a:cubicBezTo>
                  <a:lnTo>
                    <a:pt x="16113" y="9877"/>
                  </a:lnTo>
                  <a:cubicBezTo>
                    <a:pt x="16141" y="10013"/>
                    <a:pt x="16151" y="10197"/>
                    <a:pt x="16045" y="10309"/>
                  </a:cubicBezTo>
                  <a:cubicBezTo>
                    <a:pt x="15978" y="10380"/>
                    <a:pt x="15893" y="10376"/>
                    <a:pt x="15813" y="10341"/>
                  </a:cubicBezTo>
                  <a:cubicBezTo>
                    <a:pt x="9641" y="11190"/>
                    <a:pt x="7387" y="11157"/>
                    <a:pt x="6673" y="11147"/>
                  </a:cubicBezTo>
                  <a:cubicBezTo>
                    <a:pt x="6645" y="11152"/>
                    <a:pt x="6618" y="11152"/>
                    <a:pt x="6595" y="11147"/>
                  </a:cubicBezTo>
                  <a:cubicBezTo>
                    <a:pt x="6571" y="11146"/>
                    <a:pt x="6549" y="11146"/>
                    <a:pt x="6530" y="11146"/>
                  </a:cubicBezTo>
                  <a:cubicBezTo>
                    <a:pt x="6003" y="11146"/>
                    <a:pt x="5793" y="10726"/>
                    <a:pt x="5793" y="10726"/>
                  </a:cubicBezTo>
                  <a:cubicBezTo>
                    <a:pt x="3956" y="10245"/>
                    <a:pt x="2863" y="9248"/>
                    <a:pt x="2244" y="8429"/>
                  </a:cubicBezTo>
                  <a:cubicBezTo>
                    <a:pt x="2239" y="8420"/>
                    <a:pt x="2229" y="8416"/>
                    <a:pt x="2219" y="8418"/>
                  </a:cubicBezTo>
                  <a:cubicBezTo>
                    <a:pt x="1485" y="8503"/>
                    <a:pt x="729" y="8620"/>
                    <a:pt x="32" y="8785"/>
                  </a:cubicBezTo>
                  <a:cubicBezTo>
                    <a:pt x="5" y="8791"/>
                    <a:pt x="0" y="8828"/>
                    <a:pt x="25" y="8839"/>
                  </a:cubicBezTo>
                  <a:cubicBezTo>
                    <a:pt x="359" y="9000"/>
                    <a:pt x="2285" y="9684"/>
                    <a:pt x="3609" y="11159"/>
                  </a:cubicBezTo>
                  <a:cubicBezTo>
                    <a:pt x="4990" y="12699"/>
                    <a:pt x="6389" y="13233"/>
                    <a:pt x="7361" y="14043"/>
                  </a:cubicBezTo>
                  <a:cubicBezTo>
                    <a:pt x="7537" y="14190"/>
                    <a:pt x="7770" y="14249"/>
                    <a:pt x="7995" y="14203"/>
                  </a:cubicBezTo>
                  <a:lnTo>
                    <a:pt x="17349" y="12283"/>
                  </a:lnTo>
                  <a:cubicBezTo>
                    <a:pt x="19388" y="12076"/>
                    <a:pt x="22829" y="11906"/>
                    <a:pt x="23187" y="11711"/>
                  </a:cubicBezTo>
                  <a:cubicBezTo>
                    <a:pt x="23518" y="11531"/>
                    <a:pt x="25249" y="10823"/>
                    <a:pt x="26052" y="10497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70"/>
            <p:cNvSpPr/>
            <p:nvPr/>
          </p:nvSpPr>
          <p:spPr>
            <a:xfrm>
              <a:off x="1994765" y="1437851"/>
              <a:ext cx="662111" cy="589499"/>
            </a:xfrm>
            <a:custGeom>
              <a:avLst/>
              <a:gdLst/>
              <a:ahLst/>
              <a:cxnLst/>
              <a:rect l="l" t="t" r="r" b="b"/>
              <a:pathLst>
                <a:path w="11617" h="10343" fill="none" extrusionOk="0">
                  <a:moveTo>
                    <a:pt x="581" y="1690"/>
                  </a:moveTo>
                  <a:cubicBezTo>
                    <a:pt x="581" y="1690"/>
                    <a:pt x="8405" y="1"/>
                    <a:pt x="10388" y="1714"/>
                  </a:cubicBezTo>
                  <a:cubicBezTo>
                    <a:pt x="10388" y="1714"/>
                    <a:pt x="10595" y="1335"/>
                    <a:pt x="10688" y="1754"/>
                  </a:cubicBezTo>
                  <a:cubicBezTo>
                    <a:pt x="10781" y="2174"/>
                    <a:pt x="10616" y="2504"/>
                    <a:pt x="10616" y="2504"/>
                  </a:cubicBezTo>
                  <a:cubicBezTo>
                    <a:pt x="10616" y="2504"/>
                    <a:pt x="11617" y="6209"/>
                    <a:pt x="11005" y="8559"/>
                  </a:cubicBezTo>
                  <a:cubicBezTo>
                    <a:pt x="11005" y="8559"/>
                    <a:pt x="11172" y="8972"/>
                    <a:pt x="10987" y="9169"/>
                  </a:cubicBezTo>
                  <a:cubicBezTo>
                    <a:pt x="10802" y="9365"/>
                    <a:pt x="10487" y="8988"/>
                    <a:pt x="10487" y="8988"/>
                  </a:cubicBezTo>
                  <a:cubicBezTo>
                    <a:pt x="10487" y="8988"/>
                    <a:pt x="6612" y="9342"/>
                    <a:pt x="4732" y="9286"/>
                  </a:cubicBezTo>
                  <a:cubicBezTo>
                    <a:pt x="4732" y="9286"/>
                    <a:pt x="2905" y="9765"/>
                    <a:pt x="2125" y="9654"/>
                  </a:cubicBezTo>
                  <a:cubicBezTo>
                    <a:pt x="2125" y="9654"/>
                    <a:pt x="1470" y="10343"/>
                    <a:pt x="1417" y="9807"/>
                  </a:cubicBezTo>
                  <a:cubicBezTo>
                    <a:pt x="1363" y="9272"/>
                    <a:pt x="1591" y="9026"/>
                    <a:pt x="1591" y="9026"/>
                  </a:cubicBezTo>
                  <a:cubicBezTo>
                    <a:pt x="1591" y="9026"/>
                    <a:pt x="657" y="6601"/>
                    <a:pt x="583" y="4436"/>
                  </a:cubicBezTo>
                  <a:cubicBezTo>
                    <a:pt x="516" y="2461"/>
                    <a:pt x="476" y="2466"/>
                    <a:pt x="476" y="2466"/>
                  </a:cubicBezTo>
                  <a:cubicBezTo>
                    <a:pt x="476" y="2466"/>
                    <a:pt x="1" y="2043"/>
                    <a:pt x="105" y="1718"/>
                  </a:cubicBezTo>
                  <a:cubicBezTo>
                    <a:pt x="210" y="1393"/>
                    <a:pt x="581" y="1690"/>
                    <a:pt x="581" y="16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70"/>
            <p:cNvSpPr/>
            <p:nvPr/>
          </p:nvSpPr>
          <p:spPr>
            <a:xfrm>
              <a:off x="2269817" y="1498150"/>
              <a:ext cx="228037" cy="461603"/>
            </a:xfrm>
            <a:custGeom>
              <a:avLst/>
              <a:gdLst/>
              <a:ahLst/>
              <a:cxnLst/>
              <a:rect l="l" t="t" r="r" b="b"/>
              <a:pathLst>
                <a:path w="4001" h="8099" fill="none" extrusionOk="0">
                  <a:moveTo>
                    <a:pt x="0" y="0"/>
                  </a:moveTo>
                  <a:cubicBezTo>
                    <a:pt x="0" y="0"/>
                    <a:pt x="4001" y="3007"/>
                    <a:pt x="3645" y="809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70"/>
            <p:cNvSpPr/>
            <p:nvPr/>
          </p:nvSpPr>
          <p:spPr>
            <a:xfrm>
              <a:off x="2503776" y="1504933"/>
              <a:ext cx="121570" cy="404949"/>
            </a:xfrm>
            <a:custGeom>
              <a:avLst/>
              <a:gdLst/>
              <a:ahLst/>
              <a:cxnLst/>
              <a:rect l="l" t="t" r="r" b="b"/>
              <a:pathLst>
                <a:path w="2133" h="7105" fill="none" extrusionOk="0">
                  <a:moveTo>
                    <a:pt x="0" y="0"/>
                  </a:moveTo>
                  <a:cubicBezTo>
                    <a:pt x="0" y="0"/>
                    <a:pt x="2053" y="1934"/>
                    <a:pt x="2132" y="710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70"/>
            <p:cNvSpPr/>
            <p:nvPr/>
          </p:nvSpPr>
          <p:spPr>
            <a:xfrm>
              <a:off x="2033578" y="1530751"/>
              <a:ext cx="304524" cy="453395"/>
            </a:xfrm>
            <a:custGeom>
              <a:avLst/>
              <a:gdLst/>
              <a:ahLst/>
              <a:cxnLst/>
              <a:rect l="l" t="t" r="r" b="b"/>
              <a:pathLst>
                <a:path w="5343" h="7955" fill="none" extrusionOk="0">
                  <a:moveTo>
                    <a:pt x="2251" y="7954"/>
                  </a:moveTo>
                  <a:cubicBezTo>
                    <a:pt x="1738" y="6001"/>
                    <a:pt x="1" y="3790"/>
                    <a:pt x="1" y="3790"/>
                  </a:cubicBezTo>
                  <a:cubicBezTo>
                    <a:pt x="1" y="3790"/>
                    <a:pt x="100" y="830"/>
                    <a:pt x="376" y="1"/>
                  </a:cubicBezTo>
                  <a:cubicBezTo>
                    <a:pt x="376" y="1"/>
                    <a:pt x="4001" y="2639"/>
                    <a:pt x="5343" y="767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70"/>
            <p:cNvSpPr/>
            <p:nvPr/>
          </p:nvSpPr>
          <p:spPr>
            <a:xfrm>
              <a:off x="2110120" y="1498150"/>
              <a:ext cx="159757" cy="485996"/>
            </a:xfrm>
            <a:custGeom>
              <a:avLst/>
              <a:gdLst/>
              <a:ahLst/>
              <a:cxnLst/>
              <a:rect l="l" t="t" r="r" b="b"/>
              <a:pathLst>
                <a:path w="2803" h="8527" fill="none" extrusionOk="0">
                  <a:moveTo>
                    <a:pt x="2802" y="0"/>
                  </a:moveTo>
                  <a:cubicBezTo>
                    <a:pt x="2802" y="0"/>
                    <a:pt x="0" y="3317"/>
                    <a:pt x="908" y="852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70"/>
            <p:cNvSpPr/>
            <p:nvPr/>
          </p:nvSpPr>
          <p:spPr>
            <a:xfrm>
              <a:off x="2338038" y="1504933"/>
              <a:ext cx="165798" cy="458183"/>
            </a:xfrm>
            <a:custGeom>
              <a:avLst/>
              <a:gdLst/>
              <a:ahLst/>
              <a:cxnLst/>
              <a:rect l="l" t="t" r="r" b="b"/>
              <a:pathLst>
                <a:path w="2909" h="8039" fill="none" extrusionOk="0">
                  <a:moveTo>
                    <a:pt x="2908" y="0"/>
                  </a:moveTo>
                  <a:cubicBezTo>
                    <a:pt x="2908" y="0"/>
                    <a:pt x="395" y="2328"/>
                    <a:pt x="1" y="803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70"/>
            <p:cNvSpPr/>
            <p:nvPr/>
          </p:nvSpPr>
          <p:spPr>
            <a:xfrm>
              <a:off x="2477502" y="1633111"/>
              <a:ext cx="135078" cy="326638"/>
            </a:xfrm>
            <a:custGeom>
              <a:avLst/>
              <a:gdLst/>
              <a:ahLst/>
              <a:cxnLst/>
              <a:rect l="l" t="t" r="r" b="b"/>
              <a:pathLst>
                <a:path w="2370" h="5731" fill="none" extrusionOk="0">
                  <a:moveTo>
                    <a:pt x="2369" y="1"/>
                  </a:moveTo>
                  <a:cubicBezTo>
                    <a:pt x="2369" y="1"/>
                    <a:pt x="1475" y="1863"/>
                    <a:pt x="1" y="573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70"/>
            <p:cNvSpPr/>
            <p:nvPr/>
          </p:nvSpPr>
          <p:spPr>
            <a:xfrm>
              <a:off x="2534096" y="1372878"/>
              <a:ext cx="593888" cy="594401"/>
            </a:xfrm>
            <a:custGeom>
              <a:avLst/>
              <a:gdLst/>
              <a:ahLst/>
              <a:cxnLst/>
              <a:rect l="l" t="t" r="r" b="b"/>
              <a:pathLst>
                <a:path w="10420" h="10429" fill="none" extrusionOk="0">
                  <a:moveTo>
                    <a:pt x="10402" y="3044"/>
                  </a:moveTo>
                  <a:cubicBezTo>
                    <a:pt x="10420" y="2615"/>
                    <a:pt x="10123" y="2928"/>
                    <a:pt x="10123" y="2928"/>
                  </a:cubicBezTo>
                  <a:cubicBezTo>
                    <a:pt x="8646" y="763"/>
                    <a:pt x="6066" y="1409"/>
                    <a:pt x="6066" y="1409"/>
                  </a:cubicBezTo>
                  <a:cubicBezTo>
                    <a:pt x="4496" y="228"/>
                    <a:pt x="652" y="382"/>
                    <a:pt x="652" y="382"/>
                  </a:cubicBezTo>
                  <a:cubicBezTo>
                    <a:pt x="652" y="382"/>
                    <a:pt x="370" y="0"/>
                    <a:pt x="185" y="287"/>
                  </a:cubicBezTo>
                  <a:cubicBezTo>
                    <a:pt x="0" y="573"/>
                    <a:pt x="351" y="1104"/>
                    <a:pt x="351" y="1104"/>
                  </a:cubicBezTo>
                  <a:cubicBezTo>
                    <a:pt x="351" y="1104"/>
                    <a:pt x="381" y="1109"/>
                    <a:pt x="90" y="2410"/>
                  </a:cubicBezTo>
                  <a:cubicBezTo>
                    <a:pt x="425" y="2522"/>
                    <a:pt x="710" y="2668"/>
                    <a:pt x="925" y="2854"/>
                  </a:cubicBezTo>
                  <a:cubicBezTo>
                    <a:pt x="925" y="2854"/>
                    <a:pt x="1132" y="2475"/>
                    <a:pt x="1225" y="2894"/>
                  </a:cubicBezTo>
                  <a:cubicBezTo>
                    <a:pt x="1318" y="3314"/>
                    <a:pt x="1153" y="3644"/>
                    <a:pt x="1153" y="3644"/>
                  </a:cubicBezTo>
                  <a:cubicBezTo>
                    <a:pt x="1153" y="3644"/>
                    <a:pt x="1915" y="6468"/>
                    <a:pt x="1701" y="8749"/>
                  </a:cubicBezTo>
                  <a:cubicBezTo>
                    <a:pt x="2251" y="8788"/>
                    <a:pt x="2708" y="8790"/>
                    <a:pt x="2708" y="8790"/>
                  </a:cubicBezTo>
                  <a:cubicBezTo>
                    <a:pt x="4511" y="9328"/>
                    <a:pt x="8347" y="9983"/>
                    <a:pt x="8347" y="9983"/>
                  </a:cubicBezTo>
                  <a:cubicBezTo>
                    <a:pt x="8347" y="9983"/>
                    <a:pt x="8553" y="10429"/>
                    <a:pt x="8783" y="10286"/>
                  </a:cubicBezTo>
                  <a:cubicBezTo>
                    <a:pt x="9013" y="10144"/>
                    <a:pt x="8957" y="9702"/>
                    <a:pt x="8957" y="9702"/>
                  </a:cubicBezTo>
                  <a:cubicBezTo>
                    <a:pt x="10153" y="7589"/>
                    <a:pt x="10140" y="3750"/>
                    <a:pt x="10140" y="3750"/>
                  </a:cubicBezTo>
                  <a:cubicBezTo>
                    <a:pt x="10140" y="3750"/>
                    <a:pt x="10383" y="3473"/>
                    <a:pt x="10402" y="30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70"/>
            <p:cNvSpPr/>
            <p:nvPr/>
          </p:nvSpPr>
          <p:spPr>
            <a:xfrm>
              <a:off x="1462159" y="1193690"/>
              <a:ext cx="196747" cy="505033"/>
            </a:xfrm>
            <a:custGeom>
              <a:avLst/>
              <a:gdLst/>
              <a:ahLst/>
              <a:cxnLst/>
              <a:rect l="l" t="t" r="r" b="b"/>
              <a:pathLst>
                <a:path w="3452" h="8861" extrusionOk="0">
                  <a:moveTo>
                    <a:pt x="1107" y="1"/>
                  </a:moveTo>
                  <a:cubicBezTo>
                    <a:pt x="1" y="5290"/>
                    <a:pt x="2702" y="8860"/>
                    <a:pt x="2702" y="8860"/>
                  </a:cubicBezTo>
                  <a:cubicBezTo>
                    <a:pt x="3452" y="4801"/>
                    <a:pt x="1107" y="1"/>
                    <a:pt x="110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70"/>
            <p:cNvSpPr/>
            <p:nvPr/>
          </p:nvSpPr>
          <p:spPr>
            <a:xfrm>
              <a:off x="1259033" y="1179840"/>
              <a:ext cx="1887560" cy="2585749"/>
            </a:xfrm>
            <a:custGeom>
              <a:avLst/>
              <a:gdLst/>
              <a:ahLst/>
              <a:cxnLst/>
              <a:rect l="l" t="t" r="r" b="b"/>
              <a:pathLst>
                <a:path w="33118" h="45368" extrusionOk="0">
                  <a:moveTo>
                    <a:pt x="27979" y="27038"/>
                  </a:moveTo>
                  <a:cubicBezTo>
                    <a:pt x="26241" y="25065"/>
                    <a:pt x="26222" y="25439"/>
                    <a:pt x="23853" y="23466"/>
                  </a:cubicBezTo>
                  <a:cubicBezTo>
                    <a:pt x="21485" y="21492"/>
                    <a:pt x="17222" y="20269"/>
                    <a:pt x="17064" y="19638"/>
                  </a:cubicBezTo>
                  <a:cubicBezTo>
                    <a:pt x="16907" y="19006"/>
                    <a:pt x="20933" y="18138"/>
                    <a:pt x="20933" y="18138"/>
                  </a:cubicBezTo>
                  <a:cubicBezTo>
                    <a:pt x="20933" y="18138"/>
                    <a:pt x="17104" y="17822"/>
                    <a:pt x="15920" y="17901"/>
                  </a:cubicBezTo>
                  <a:cubicBezTo>
                    <a:pt x="14736" y="17980"/>
                    <a:pt x="11380" y="15059"/>
                    <a:pt x="9802" y="13717"/>
                  </a:cubicBezTo>
                  <a:cubicBezTo>
                    <a:pt x="8223" y="12375"/>
                    <a:pt x="3828" y="10941"/>
                    <a:pt x="3828" y="10941"/>
                  </a:cubicBezTo>
                  <a:lnTo>
                    <a:pt x="3347" y="11157"/>
                  </a:lnTo>
                  <a:cubicBezTo>
                    <a:pt x="3218" y="11231"/>
                    <a:pt x="3092" y="11314"/>
                    <a:pt x="2976" y="11408"/>
                  </a:cubicBezTo>
                  <a:lnTo>
                    <a:pt x="467" y="9904"/>
                  </a:lnTo>
                  <a:lnTo>
                    <a:pt x="467" y="0"/>
                  </a:lnTo>
                  <a:lnTo>
                    <a:pt x="1" y="31"/>
                  </a:lnTo>
                  <a:lnTo>
                    <a:pt x="1" y="20881"/>
                  </a:lnTo>
                  <a:lnTo>
                    <a:pt x="467" y="21527"/>
                  </a:lnTo>
                  <a:lnTo>
                    <a:pt x="467" y="21513"/>
                  </a:lnTo>
                  <a:lnTo>
                    <a:pt x="478" y="21527"/>
                  </a:lnTo>
                  <a:lnTo>
                    <a:pt x="1203" y="21526"/>
                  </a:lnTo>
                  <a:cubicBezTo>
                    <a:pt x="1289" y="21716"/>
                    <a:pt x="1424" y="21975"/>
                    <a:pt x="1611" y="22090"/>
                  </a:cubicBezTo>
                  <a:cubicBezTo>
                    <a:pt x="2322" y="22528"/>
                    <a:pt x="4271" y="23875"/>
                    <a:pt x="4987" y="24690"/>
                  </a:cubicBezTo>
                  <a:cubicBezTo>
                    <a:pt x="4987" y="24690"/>
                    <a:pt x="5001" y="24820"/>
                    <a:pt x="4996" y="24940"/>
                  </a:cubicBezTo>
                  <a:cubicBezTo>
                    <a:pt x="4981" y="25265"/>
                    <a:pt x="5128" y="25509"/>
                    <a:pt x="5385" y="25709"/>
                  </a:cubicBezTo>
                  <a:cubicBezTo>
                    <a:pt x="9940" y="29269"/>
                    <a:pt x="15336" y="35023"/>
                    <a:pt x="18919" y="37163"/>
                  </a:cubicBezTo>
                  <a:cubicBezTo>
                    <a:pt x="20840" y="37137"/>
                    <a:pt x="30886" y="45367"/>
                    <a:pt x="32195" y="40651"/>
                  </a:cubicBezTo>
                  <a:cubicBezTo>
                    <a:pt x="27874" y="41854"/>
                    <a:pt x="33118" y="31752"/>
                    <a:pt x="31954" y="30387"/>
                  </a:cubicBezTo>
                  <a:cubicBezTo>
                    <a:pt x="31445" y="29790"/>
                    <a:pt x="30856" y="29268"/>
                    <a:pt x="30223" y="28806"/>
                  </a:cubicBezTo>
                  <a:cubicBezTo>
                    <a:pt x="29809" y="28505"/>
                    <a:pt x="28653" y="27807"/>
                    <a:pt x="27978" y="27039"/>
                  </a:cubicBezTo>
                  <a:close/>
                </a:path>
              </a:pathLst>
            </a:custGeom>
            <a:solidFill>
              <a:schemeClr val="dk2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70"/>
            <p:cNvSpPr/>
            <p:nvPr/>
          </p:nvSpPr>
          <p:spPr>
            <a:xfrm>
              <a:off x="2976201" y="1905062"/>
              <a:ext cx="506173" cy="196177"/>
            </a:xfrm>
            <a:custGeom>
              <a:avLst/>
              <a:gdLst/>
              <a:ahLst/>
              <a:cxnLst/>
              <a:rect l="l" t="t" r="r" b="b"/>
              <a:pathLst>
                <a:path w="8881" h="3442" fill="none" extrusionOk="0">
                  <a:moveTo>
                    <a:pt x="8880" y="1"/>
                  </a:moveTo>
                  <a:cubicBezTo>
                    <a:pt x="8880" y="1"/>
                    <a:pt x="0" y="2619"/>
                    <a:pt x="1342" y="3092"/>
                  </a:cubicBezTo>
                  <a:cubicBezTo>
                    <a:pt x="2331" y="3441"/>
                    <a:pt x="5161" y="2462"/>
                    <a:pt x="8633" y="26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0" name="Google Shape;3900;p70"/>
            <p:cNvGrpSpPr/>
            <p:nvPr/>
          </p:nvGrpSpPr>
          <p:grpSpPr>
            <a:xfrm>
              <a:off x="1506748" y="1271667"/>
              <a:ext cx="119966" cy="353965"/>
              <a:chOff x="2346925" y="1842425"/>
              <a:chExt cx="108175" cy="319175"/>
            </a:xfrm>
          </p:grpSpPr>
          <p:cxnSp>
            <p:nvCxnSpPr>
              <p:cNvPr id="3901" name="Google Shape;3901;p70"/>
              <p:cNvCxnSpPr/>
              <p:nvPr/>
            </p:nvCxnSpPr>
            <p:spPr>
              <a:xfrm rot="10800000" flipH="1">
                <a:off x="2359375" y="1992425"/>
                <a:ext cx="78900" cy="2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2" name="Google Shape;3902;p70"/>
              <p:cNvCxnSpPr/>
              <p:nvPr/>
            </p:nvCxnSpPr>
            <p:spPr>
              <a:xfrm rot="10800000" flipH="1">
                <a:off x="2351075" y="1953475"/>
                <a:ext cx="78900" cy="2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3" name="Google Shape;3903;p70"/>
              <p:cNvCxnSpPr/>
              <p:nvPr/>
            </p:nvCxnSpPr>
            <p:spPr>
              <a:xfrm rot="10800000" flipH="1">
                <a:off x="2346925" y="1916325"/>
                <a:ext cx="71400" cy="1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4" name="Google Shape;3904;p70"/>
              <p:cNvCxnSpPr/>
              <p:nvPr/>
            </p:nvCxnSpPr>
            <p:spPr>
              <a:xfrm rot="10800000" flipH="1">
                <a:off x="2346925" y="1880675"/>
                <a:ext cx="59100" cy="1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5" name="Google Shape;3905;p70"/>
              <p:cNvCxnSpPr/>
              <p:nvPr/>
            </p:nvCxnSpPr>
            <p:spPr>
              <a:xfrm rot="10800000" flipH="1">
                <a:off x="2346925" y="1842425"/>
                <a:ext cx="50700" cy="1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6" name="Google Shape;3906;p70"/>
              <p:cNvCxnSpPr/>
              <p:nvPr/>
            </p:nvCxnSpPr>
            <p:spPr>
              <a:xfrm rot="10800000" flipH="1">
                <a:off x="2410100" y="2149600"/>
                <a:ext cx="45000" cy="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7" name="Google Shape;3907;p70"/>
              <p:cNvCxnSpPr/>
              <p:nvPr/>
            </p:nvCxnSpPr>
            <p:spPr>
              <a:xfrm rot="10800000" flipH="1">
                <a:off x="2392625" y="2108600"/>
                <a:ext cx="61200" cy="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8" name="Google Shape;3908;p70"/>
              <p:cNvCxnSpPr/>
              <p:nvPr/>
            </p:nvCxnSpPr>
            <p:spPr>
              <a:xfrm rot="10800000" flipH="1">
                <a:off x="2375131" y="2070384"/>
                <a:ext cx="71400" cy="1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9" name="Google Shape;3909;p70"/>
              <p:cNvCxnSpPr/>
              <p:nvPr/>
            </p:nvCxnSpPr>
            <p:spPr>
              <a:xfrm rot="10800000" flipH="1">
                <a:off x="2368600" y="2031525"/>
                <a:ext cx="77700" cy="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910" name="Google Shape;3910;p70"/>
            <p:cNvSpPr/>
            <p:nvPr/>
          </p:nvSpPr>
          <p:spPr>
            <a:xfrm>
              <a:off x="1348943" y="2027936"/>
              <a:ext cx="198520" cy="554634"/>
            </a:xfrm>
            <a:custGeom>
              <a:avLst/>
              <a:gdLst/>
              <a:ahLst/>
              <a:cxnLst/>
              <a:rect l="l" t="t" r="r" b="b"/>
              <a:pathLst>
                <a:path w="3575" h="9988" extrusionOk="0">
                  <a:moveTo>
                    <a:pt x="2430" y="0"/>
                  </a:moveTo>
                  <a:cubicBezTo>
                    <a:pt x="2430" y="0"/>
                    <a:pt x="1423" y="3686"/>
                    <a:pt x="1246" y="4776"/>
                  </a:cubicBezTo>
                  <a:cubicBezTo>
                    <a:pt x="1171" y="5239"/>
                    <a:pt x="382" y="7010"/>
                    <a:pt x="180" y="7145"/>
                  </a:cubicBezTo>
                  <a:cubicBezTo>
                    <a:pt x="120" y="7185"/>
                    <a:pt x="59" y="7200"/>
                    <a:pt x="1" y="7199"/>
                  </a:cubicBezTo>
                  <a:cubicBezTo>
                    <a:pt x="60" y="7277"/>
                    <a:pt x="125" y="7341"/>
                    <a:pt x="198" y="7387"/>
                  </a:cubicBezTo>
                  <a:cubicBezTo>
                    <a:pt x="911" y="7825"/>
                    <a:pt x="2858" y="9172"/>
                    <a:pt x="3575" y="9987"/>
                  </a:cubicBezTo>
                  <a:cubicBezTo>
                    <a:pt x="3575" y="9987"/>
                    <a:pt x="1837" y="2527"/>
                    <a:pt x="2430" y="0"/>
                  </a:cubicBezTo>
                  <a:close/>
                </a:path>
              </a:pathLst>
            </a:custGeom>
            <a:gradFill>
              <a:gsLst>
                <a:gs pos="0">
                  <a:srgbClr val="0B0A33">
                    <a:alpha val="57647"/>
                  </a:srgbClr>
                </a:gs>
                <a:gs pos="100000">
                  <a:srgbClr val="3C4173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70"/>
            <p:cNvSpPr/>
            <p:nvPr/>
          </p:nvSpPr>
          <p:spPr>
            <a:xfrm>
              <a:off x="1750714" y="2340937"/>
              <a:ext cx="868261" cy="473449"/>
            </a:xfrm>
            <a:custGeom>
              <a:avLst/>
              <a:gdLst/>
              <a:ahLst/>
              <a:cxnLst/>
              <a:rect l="l" t="t" r="r" b="b"/>
              <a:pathLst>
                <a:path w="15238" h="8526" extrusionOk="0">
                  <a:moveTo>
                    <a:pt x="317" y="0"/>
                  </a:moveTo>
                  <a:cubicBezTo>
                    <a:pt x="317" y="0"/>
                    <a:pt x="1" y="8052"/>
                    <a:pt x="4580" y="8290"/>
                  </a:cubicBezTo>
                  <a:cubicBezTo>
                    <a:pt x="9159" y="8526"/>
                    <a:pt x="15238" y="7816"/>
                    <a:pt x="14448" y="7421"/>
                  </a:cubicBezTo>
                  <a:cubicBezTo>
                    <a:pt x="13659" y="7026"/>
                    <a:pt x="4185" y="5526"/>
                    <a:pt x="3553" y="4895"/>
                  </a:cubicBezTo>
                  <a:lnTo>
                    <a:pt x="3555" y="4895"/>
                  </a:lnTo>
                  <a:cubicBezTo>
                    <a:pt x="4035" y="5618"/>
                    <a:pt x="3078" y="6440"/>
                    <a:pt x="2451" y="5840"/>
                  </a:cubicBezTo>
                  <a:cubicBezTo>
                    <a:pt x="1324" y="4763"/>
                    <a:pt x="446" y="2964"/>
                    <a:pt x="317" y="0"/>
                  </a:cubicBezTo>
                  <a:close/>
                </a:path>
              </a:pathLst>
            </a:custGeom>
            <a:gradFill>
              <a:gsLst>
                <a:gs pos="0">
                  <a:srgbClr val="0B0A33">
                    <a:alpha val="57647"/>
                  </a:srgbClr>
                </a:gs>
                <a:gs pos="100000">
                  <a:srgbClr val="3C4173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70"/>
            <p:cNvSpPr/>
            <p:nvPr/>
          </p:nvSpPr>
          <p:spPr>
            <a:xfrm>
              <a:off x="1770018" y="2437978"/>
              <a:ext cx="800421" cy="363918"/>
            </a:xfrm>
            <a:custGeom>
              <a:avLst/>
              <a:gdLst/>
              <a:ahLst/>
              <a:cxnLst/>
              <a:rect l="l" t="t" r="r" b="b"/>
              <a:pathLst>
                <a:path w="28870" h="13126" extrusionOk="0">
                  <a:moveTo>
                    <a:pt x="0" y="0"/>
                  </a:moveTo>
                  <a:cubicBezTo>
                    <a:pt x="880" y="4107"/>
                    <a:pt x="1179" y="9095"/>
                    <a:pt x="4380" y="11814"/>
                  </a:cubicBezTo>
                  <a:cubicBezTo>
                    <a:pt x="7087" y="14113"/>
                    <a:pt x="11448" y="12677"/>
                    <a:pt x="14999" y="12677"/>
                  </a:cubicBezTo>
                  <a:cubicBezTo>
                    <a:pt x="19651" y="12677"/>
                    <a:pt x="25237" y="14055"/>
                    <a:pt x="28870" y="1115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13" name="Google Shape;3913;p70"/>
            <p:cNvSpPr/>
            <p:nvPr/>
          </p:nvSpPr>
          <p:spPr>
            <a:xfrm>
              <a:off x="1981649" y="2623316"/>
              <a:ext cx="592483" cy="123265"/>
            </a:xfrm>
            <a:custGeom>
              <a:avLst/>
              <a:gdLst/>
              <a:ahLst/>
              <a:cxnLst/>
              <a:rect l="l" t="t" r="r" b="b"/>
              <a:pathLst>
                <a:path w="21370" h="4446" extrusionOk="0">
                  <a:moveTo>
                    <a:pt x="21370" y="4446"/>
                  </a:moveTo>
                  <a:cubicBezTo>
                    <a:pt x="14094" y="4446"/>
                    <a:pt x="7090" y="1635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14" name="Google Shape;3914;p70"/>
            <p:cNvSpPr/>
            <p:nvPr/>
          </p:nvSpPr>
          <p:spPr>
            <a:xfrm>
              <a:off x="1453840" y="1905071"/>
              <a:ext cx="114788" cy="713178"/>
            </a:xfrm>
            <a:custGeom>
              <a:avLst/>
              <a:gdLst/>
              <a:ahLst/>
              <a:cxnLst/>
              <a:rect l="l" t="t" r="r" b="b"/>
              <a:pathLst>
                <a:path w="2014" h="12513" fill="none" extrusionOk="0">
                  <a:moveTo>
                    <a:pt x="1738" y="12513"/>
                  </a:moveTo>
                  <a:cubicBezTo>
                    <a:pt x="1738" y="12513"/>
                    <a:pt x="1" y="5052"/>
                    <a:pt x="593" y="2527"/>
                  </a:cubicBezTo>
                  <a:cubicBezTo>
                    <a:pt x="1184" y="1"/>
                    <a:pt x="2013" y="9869"/>
                    <a:pt x="2013" y="986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70"/>
            <p:cNvSpPr/>
            <p:nvPr/>
          </p:nvSpPr>
          <p:spPr>
            <a:xfrm rot="906267">
              <a:off x="2541266" y="1479440"/>
              <a:ext cx="580263" cy="95745"/>
            </a:xfrm>
            <a:custGeom>
              <a:avLst/>
              <a:gdLst/>
              <a:ahLst/>
              <a:cxnLst/>
              <a:rect l="l" t="t" r="r" b="b"/>
              <a:pathLst>
                <a:path w="42177" h="12977" extrusionOk="0">
                  <a:moveTo>
                    <a:pt x="42177" y="2534"/>
                  </a:moveTo>
                  <a:cubicBezTo>
                    <a:pt x="41008" y="4767"/>
                    <a:pt x="38523" y="8275"/>
                    <a:pt x="36237" y="7213"/>
                  </a:cubicBezTo>
                  <a:cubicBezTo>
                    <a:pt x="33006" y="5712"/>
                    <a:pt x="31897" y="-174"/>
                    <a:pt x="28339" y="12"/>
                  </a:cubicBezTo>
                  <a:cubicBezTo>
                    <a:pt x="24954" y="189"/>
                    <a:pt x="24683" y="5728"/>
                    <a:pt x="23063" y="8706"/>
                  </a:cubicBezTo>
                  <a:cubicBezTo>
                    <a:pt x="22746" y="9288"/>
                    <a:pt x="22630" y="10337"/>
                    <a:pt x="21968" y="10365"/>
                  </a:cubicBezTo>
                  <a:cubicBezTo>
                    <a:pt x="17943" y="10538"/>
                    <a:pt x="17599" y="-1146"/>
                    <a:pt x="14236" y="1074"/>
                  </a:cubicBezTo>
                  <a:cubicBezTo>
                    <a:pt x="10460" y="3566"/>
                    <a:pt x="11331" y="10732"/>
                    <a:pt x="7268" y="12721"/>
                  </a:cubicBezTo>
                  <a:cubicBezTo>
                    <a:pt x="4077" y="14284"/>
                    <a:pt x="1647" y="8072"/>
                    <a:pt x="0" y="492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16" name="Google Shape;3916;p70"/>
            <p:cNvSpPr/>
            <p:nvPr/>
          </p:nvSpPr>
          <p:spPr>
            <a:xfrm rot="906303">
              <a:off x="2589961" y="1620692"/>
              <a:ext cx="515499" cy="95745"/>
            </a:xfrm>
            <a:custGeom>
              <a:avLst/>
              <a:gdLst/>
              <a:ahLst/>
              <a:cxnLst/>
              <a:rect l="l" t="t" r="r" b="b"/>
              <a:pathLst>
                <a:path w="42177" h="12977" extrusionOk="0">
                  <a:moveTo>
                    <a:pt x="42177" y="2534"/>
                  </a:moveTo>
                  <a:cubicBezTo>
                    <a:pt x="41008" y="4767"/>
                    <a:pt x="38523" y="8275"/>
                    <a:pt x="36237" y="7213"/>
                  </a:cubicBezTo>
                  <a:cubicBezTo>
                    <a:pt x="33006" y="5712"/>
                    <a:pt x="31897" y="-174"/>
                    <a:pt x="28339" y="12"/>
                  </a:cubicBezTo>
                  <a:cubicBezTo>
                    <a:pt x="24954" y="189"/>
                    <a:pt x="24683" y="5728"/>
                    <a:pt x="23063" y="8706"/>
                  </a:cubicBezTo>
                  <a:cubicBezTo>
                    <a:pt x="22746" y="9288"/>
                    <a:pt x="22630" y="10337"/>
                    <a:pt x="21968" y="10365"/>
                  </a:cubicBezTo>
                  <a:cubicBezTo>
                    <a:pt x="17943" y="10538"/>
                    <a:pt x="17599" y="-1146"/>
                    <a:pt x="14236" y="1074"/>
                  </a:cubicBezTo>
                  <a:cubicBezTo>
                    <a:pt x="10460" y="3566"/>
                    <a:pt x="11331" y="10732"/>
                    <a:pt x="7268" y="12721"/>
                  </a:cubicBezTo>
                  <a:cubicBezTo>
                    <a:pt x="4077" y="14284"/>
                    <a:pt x="1647" y="8072"/>
                    <a:pt x="0" y="492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17" name="Google Shape;3917;p70"/>
            <p:cNvSpPr/>
            <p:nvPr/>
          </p:nvSpPr>
          <p:spPr>
            <a:xfrm rot="907088">
              <a:off x="2617781" y="1773265"/>
              <a:ext cx="456442" cy="95745"/>
            </a:xfrm>
            <a:custGeom>
              <a:avLst/>
              <a:gdLst/>
              <a:ahLst/>
              <a:cxnLst/>
              <a:rect l="l" t="t" r="r" b="b"/>
              <a:pathLst>
                <a:path w="42177" h="12977" extrusionOk="0">
                  <a:moveTo>
                    <a:pt x="42177" y="2534"/>
                  </a:moveTo>
                  <a:cubicBezTo>
                    <a:pt x="41008" y="4767"/>
                    <a:pt x="38523" y="8275"/>
                    <a:pt x="36237" y="7213"/>
                  </a:cubicBezTo>
                  <a:cubicBezTo>
                    <a:pt x="33006" y="5712"/>
                    <a:pt x="31897" y="-174"/>
                    <a:pt x="28339" y="12"/>
                  </a:cubicBezTo>
                  <a:cubicBezTo>
                    <a:pt x="24954" y="189"/>
                    <a:pt x="24683" y="5728"/>
                    <a:pt x="23063" y="8706"/>
                  </a:cubicBezTo>
                  <a:cubicBezTo>
                    <a:pt x="22746" y="9288"/>
                    <a:pt x="22630" y="10337"/>
                    <a:pt x="21968" y="10365"/>
                  </a:cubicBezTo>
                  <a:cubicBezTo>
                    <a:pt x="17943" y="10538"/>
                    <a:pt x="17599" y="-1146"/>
                    <a:pt x="14236" y="1074"/>
                  </a:cubicBezTo>
                  <a:cubicBezTo>
                    <a:pt x="10460" y="3566"/>
                    <a:pt x="11331" y="10732"/>
                    <a:pt x="7268" y="12721"/>
                  </a:cubicBezTo>
                  <a:cubicBezTo>
                    <a:pt x="4077" y="14284"/>
                    <a:pt x="1647" y="8072"/>
                    <a:pt x="0" y="492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18" name="Google Shape;3918;p70"/>
            <p:cNvSpPr/>
            <p:nvPr/>
          </p:nvSpPr>
          <p:spPr>
            <a:xfrm>
              <a:off x="1480169" y="1877598"/>
              <a:ext cx="1496062" cy="849339"/>
            </a:xfrm>
            <a:custGeom>
              <a:avLst/>
              <a:gdLst/>
              <a:ahLst/>
              <a:cxnLst/>
              <a:rect l="l" t="t" r="r" b="b"/>
              <a:pathLst>
                <a:path w="26249" h="14902" extrusionOk="0">
                  <a:moveTo>
                    <a:pt x="1" y="0"/>
                  </a:moveTo>
                  <a:lnTo>
                    <a:pt x="9133" y="5185"/>
                  </a:lnTo>
                  <a:lnTo>
                    <a:pt x="9133" y="5185"/>
                  </a:lnTo>
                  <a:cubicBezTo>
                    <a:pt x="8517" y="4717"/>
                    <a:pt x="7994" y="4327"/>
                    <a:pt x="7579" y="4027"/>
                  </a:cubicBezTo>
                  <a:cubicBezTo>
                    <a:pt x="3870" y="1343"/>
                    <a:pt x="1" y="0"/>
                    <a:pt x="1" y="0"/>
                  </a:cubicBezTo>
                  <a:close/>
                  <a:moveTo>
                    <a:pt x="9133" y="5185"/>
                  </a:moveTo>
                  <a:cubicBezTo>
                    <a:pt x="9836" y="5718"/>
                    <a:pt x="10660" y="6351"/>
                    <a:pt x="11585" y="7066"/>
                  </a:cubicBezTo>
                  <a:cubicBezTo>
                    <a:pt x="11585" y="7066"/>
                    <a:pt x="11162" y="7313"/>
                    <a:pt x="11774" y="7491"/>
                  </a:cubicBezTo>
                  <a:cubicBezTo>
                    <a:pt x="14601" y="8311"/>
                    <a:pt x="18492" y="10487"/>
                    <a:pt x="21000" y="12159"/>
                  </a:cubicBezTo>
                  <a:cubicBezTo>
                    <a:pt x="22038" y="12851"/>
                    <a:pt x="23960" y="13954"/>
                    <a:pt x="26249" y="14901"/>
                  </a:cubicBezTo>
                  <a:lnTo>
                    <a:pt x="9133" y="5185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70"/>
            <p:cNvSpPr/>
            <p:nvPr/>
          </p:nvSpPr>
          <p:spPr>
            <a:xfrm>
              <a:off x="2137876" y="2198546"/>
              <a:ext cx="807676" cy="86632"/>
            </a:xfrm>
            <a:custGeom>
              <a:avLst/>
              <a:gdLst/>
              <a:ahLst/>
              <a:cxnLst/>
              <a:rect l="l" t="t" r="r" b="b"/>
              <a:pathLst>
                <a:path w="14171" h="1520" fill="none" extrusionOk="0">
                  <a:moveTo>
                    <a:pt x="0" y="1520"/>
                  </a:moveTo>
                  <a:cubicBezTo>
                    <a:pt x="0" y="1520"/>
                    <a:pt x="1645" y="264"/>
                    <a:pt x="4855" y="264"/>
                  </a:cubicBezTo>
                  <a:cubicBezTo>
                    <a:pt x="8066" y="264"/>
                    <a:pt x="12907" y="475"/>
                    <a:pt x="14171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70"/>
            <p:cNvSpPr/>
            <p:nvPr/>
          </p:nvSpPr>
          <p:spPr>
            <a:xfrm>
              <a:off x="1480169" y="1880578"/>
              <a:ext cx="1496062" cy="849339"/>
            </a:xfrm>
            <a:custGeom>
              <a:avLst/>
              <a:gdLst/>
              <a:ahLst/>
              <a:cxnLst/>
              <a:rect l="l" t="t" r="r" b="b"/>
              <a:pathLst>
                <a:path w="26249" h="14902" fill="none" extrusionOk="0">
                  <a:moveTo>
                    <a:pt x="1" y="0"/>
                  </a:moveTo>
                  <a:cubicBezTo>
                    <a:pt x="1" y="0"/>
                    <a:pt x="3869" y="1343"/>
                    <a:pt x="7579" y="4027"/>
                  </a:cubicBezTo>
                  <a:cubicBezTo>
                    <a:pt x="8468" y="4670"/>
                    <a:pt x="9849" y="5724"/>
                    <a:pt x="11585" y="7066"/>
                  </a:cubicBezTo>
                  <a:cubicBezTo>
                    <a:pt x="11585" y="7066"/>
                    <a:pt x="11162" y="7313"/>
                    <a:pt x="11774" y="7491"/>
                  </a:cubicBezTo>
                  <a:cubicBezTo>
                    <a:pt x="14601" y="8311"/>
                    <a:pt x="18492" y="10487"/>
                    <a:pt x="21000" y="12159"/>
                  </a:cubicBezTo>
                  <a:cubicBezTo>
                    <a:pt x="22038" y="12851"/>
                    <a:pt x="23960" y="13954"/>
                    <a:pt x="26249" y="1490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1" name="Google Shape;3921;p70"/>
          <p:cNvGrpSpPr/>
          <p:nvPr/>
        </p:nvGrpSpPr>
        <p:grpSpPr>
          <a:xfrm>
            <a:off x="4699391" y="2586399"/>
            <a:ext cx="609921" cy="865573"/>
            <a:chOff x="1011226" y="736400"/>
            <a:chExt cx="1351475" cy="1917956"/>
          </a:xfrm>
        </p:grpSpPr>
        <p:sp>
          <p:nvSpPr>
            <p:cNvPr id="3922" name="Google Shape;3922;p70"/>
            <p:cNvSpPr/>
            <p:nvPr/>
          </p:nvSpPr>
          <p:spPr>
            <a:xfrm>
              <a:off x="1011226" y="739481"/>
              <a:ext cx="1055984" cy="1914875"/>
            </a:xfrm>
            <a:custGeom>
              <a:avLst/>
              <a:gdLst/>
              <a:ahLst/>
              <a:cxnLst/>
              <a:rect l="l" t="t" r="r" b="b"/>
              <a:pathLst>
                <a:path w="4799" h="8702" extrusionOk="0">
                  <a:moveTo>
                    <a:pt x="3766" y="2415"/>
                  </a:moveTo>
                  <a:cubicBezTo>
                    <a:pt x="3803" y="2415"/>
                    <a:pt x="3838" y="2427"/>
                    <a:pt x="3867" y="2449"/>
                  </a:cubicBezTo>
                  <a:cubicBezTo>
                    <a:pt x="3902" y="2476"/>
                    <a:pt x="3924" y="2516"/>
                    <a:pt x="3929" y="2559"/>
                  </a:cubicBezTo>
                  <a:cubicBezTo>
                    <a:pt x="3934" y="2603"/>
                    <a:pt x="3923" y="2646"/>
                    <a:pt x="3896" y="2680"/>
                  </a:cubicBezTo>
                  <a:cubicBezTo>
                    <a:pt x="3894" y="2683"/>
                    <a:pt x="3891" y="2684"/>
                    <a:pt x="3888" y="2687"/>
                  </a:cubicBezTo>
                  <a:cubicBezTo>
                    <a:pt x="3822" y="2691"/>
                    <a:pt x="3755" y="2704"/>
                    <a:pt x="3687" y="2723"/>
                  </a:cubicBezTo>
                  <a:cubicBezTo>
                    <a:pt x="3643" y="2698"/>
                    <a:pt x="3609" y="2655"/>
                    <a:pt x="3603" y="2600"/>
                  </a:cubicBezTo>
                  <a:cubicBezTo>
                    <a:pt x="3591" y="2510"/>
                    <a:pt x="3656" y="2428"/>
                    <a:pt x="3746" y="2417"/>
                  </a:cubicBezTo>
                  <a:cubicBezTo>
                    <a:pt x="3753" y="2416"/>
                    <a:pt x="3759" y="2415"/>
                    <a:pt x="3766" y="2415"/>
                  </a:cubicBezTo>
                  <a:close/>
                  <a:moveTo>
                    <a:pt x="2256" y="3552"/>
                  </a:moveTo>
                  <a:cubicBezTo>
                    <a:pt x="2137" y="3907"/>
                    <a:pt x="2142" y="4202"/>
                    <a:pt x="2163" y="4375"/>
                  </a:cubicBezTo>
                  <a:lnTo>
                    <a:pt x="2138" y="4375"/>
                  </a:lnTo>
                  <a:cubicBezTo>
                    <a:pt x="2068" y="4178"/>
                    <a:pt x="1998" y="3950"/>
                    <a:pt x="1943" y="3698"/>
                  </a:cubicBezTo>
                  <a:cubicBezTo>
                    <a:pt x="2057" y="3676"/>
                    <a:pt x="2163" y="3625"/>
                    <a:pt x="2256" y="3552"/>
                  </a:cubicBezTo>
                  <a:close/>
                  <a:moveTo>
                    <a:pt x="2761" y="2786"/>
                  </a:moveTo>
                  <a:cubicBezTo>
                    <a:pt x="2779" y="2811"/>
                    <a:pt x="2798" y="2837"/>
                    <a:pt x="2819" y="2861"/>
                  </a:cubicBezTo>
                  <a:cubicBezTo>
                    <a:pt x="2909" y="2964"/>
                    <a:pt x="3025" y="3038"/>
                    <a:pt x="3153" y="3081"/>
                  </a:cubicBezTo>
                  <a:cubicBezTo>
                    <a:pt x="3002" y="3283"/>
                    <a:pt x="2946" y="3533"/>
                    <a:pt x="3026" y="3764"/>
                  </a:cubicBezTo>
                  <a:cubicBezTo>
                    <a:pt x="3041" y="3806"/>
                    <a:pt x="3061" y="3847"/>
                    <a:pt x="3084" y="3885"/>
                  </a:cubicBezTo>
                  <a:cubicBezTo>
                    <a:pt x="2862" y="4049"/>
                    <a:pt x="2670" y="4220"/>
                    <a:pt x="2513" y="4375"/>
                  </a:cubicBezTo>
                  <a:lnTo>
                    <a:pt x="2218" y="4375"/>
                  </a:lnTo>
                  <a:cubicBezTo>
                    <a:pt x="2195" y="4196"/>
                    <a:pt x="2189" y="3868"/>
                    <a:pt x="2343" y="3474"/>
                  </a:cubicBezTo>
                  <a:cubicBezTo>
                    <a:pt x="2456" y="3356"/>
                    <a:pt x="2541" y="3200"/>
                    <a:pt x="2582" y="3022"/>
                  </a:cubicBezTo>
                  <a:cubicBezTo>
                    <a:pt x="2635" y="2945"/>
                    <a:pt x="2694" y="2865"/>
                    <a:pt x="2761" y="2786"/>
                  </a:cubicBezTo>
                  <a:close/>
                  <a:moveTo>
                    <a:pt x="1320" y="3493"/>
                  </a:moveTo>
                  <a:cubicBezTo>
                    <a:pt x="1437" y="3612"/>
                    <a:pt x="1587" y="3692"/>
                    <a:pt x="1755" y="3708"/>
                  </a:cubicBezTo>
                  <a:cubicBezTo>
                    <a:pt x="1776" y="3710"/>
                    <a:pt x="1797" y="3711"/>
                    <a:pt x="1817" y="3711"/>
                  </a:cubicBezTo>
                  <a:cubicBezTo>
                    <a:pt x="1841" y="3711"/>
                    <a:pt x="1866" y="3710"/>
                    <a:pt x="1890" y="3707"/>
                  </a:cubicBezTo>
                  <a:cubicBezTo>
                    <a:pt x="1943" y="3954"/>
                    <a:pt x="2011" y="4179"/>
                    <a:pt x="2080" y="4375"/>
                  </a:cubicBezTo>
                  <a:lnTo>
                    <a:pt x="1092" y="4375"/>
                  </a:lnTo>
                  <a:cubicBezTo>
                    <a:pt x="1057" y="4375"/>
                    <a:pt x="1026" y="4381"/>
                    <a:pt x="994" y="4390"/>
                  </a:cubicBezTo>
                  <a:cubicBezTo>
                    <a:pt x="896" y="4177"/>
                    <a:pt x="817" y="3916"/>
                    <a:pt x="785" y="3596"/>
                  </a:cubicBezTo>
                  <a:lnTo>
                    <a:pt x="785" y="3596"/>
                  </a:lnTo>
                  <a:cubicBezTo>
                    <a:pt x="816" y="3601"/>
                    <a:pt x="848" y="3605"/>
                    <a:pt x="880" y="3607"/>
                  </a:cubicBezTo>
                  <a:cubicBezTo>
                    <a:pt x="891" y="3607"/>
                    <a:pt x="904" y="3608"/>
                    <a:pt x="916" y="3608"/>
                  </a:cubicBezTo>
                  <a:cubicBezTo>
                    <a:pt x="1062" y="3608"/>
                    <a:pt x="1199" y="3565"/>
                    <a:pt x="1320" y="3493"/>
                  </a:cubicBezTo>
                  <a:close/>
                  <a:moveTo>
                    <a:pt x="3957" y="1"/>
                  </a:moveTo>
                  <a:cubicBezTo>
                    <a:pt x="3670" y="1"/>
                    <a:pt x="3370" y="168"/>
                    <a:pt x="3187" y="462"/>
                  </a:cubicBezTo>
                  <a:cubicBezTo>
                    <a:pt x="3060" y="666"/>
                    <a:pt x="3009" y="899"/>
                    <a:pt x="3041" y="1120"/>
                  </a:cubicBezTo>
                  <a:cubicBezTo>
                    <a:pt x="3059" y="1243"/>
                    <a:pt x="3104" y="1353"/>
                    <a:pt x="3168" y="1446"/>
                  </a:cubicBezTo>
                  <a:cubicBezTo>
                    <a:pt x="3102" y="1483"/>
                    <a:pt x="3037" y="1527"/>
                    <a:pt x="2976" y="1580"/>
                  </a:cubicBezTo>
                  <a:cubicBezTo>
                    <a:pt x="2784" y="1752"/>
                    <a:pt x="2660" y="1978"/>
                    <a:pt x="2630" y="2219"/>
                  </a:cubicBezTo>
                  <a:cubicBezTo>
                    <a:pt x="2607" y="2407"/>
                    <a:pt x="2642" y="2586"/>
                    <a:pt x="2730" y="2736"/>
                  </a:cubicBezTo>
                  <a:cubicBezTo>
                    <a:pt x="2684" y="2790"/>
                    <a:pt x="2642" y="2844"/>
                    <a:pt x="2603" y="2898"/>
                  </a:cubicBezTo>
                  <a:cubicBezTo>
                    <a:pt x="2604" y="2892"/>
                    <a:pt x="2604" y="2888"/>
                    <a:pt x="2605" y="2882"/>
                  </a:cubicBezTo>
                  <a:cubicBezTo>
                    <a:pt x="2646" y="2454"/>
                    <a:pt x="2423" y="2072"/>
                    <a:pt x="2089" y="1951"/>
                  </a:cubicBezTo>
                  <a:cubicBezTo>
                    <a:pt x="2227" y="1950"/>
                    <a:pt x="2366" y="1908"/>
                    <a:pt x="2493" y="1825"/>
                  </a:cubicBezTo>
                  <a:cubicBezTo>
                    <a:pt x="2681" y="1704"/>
                    <a:pt x="2823" y="1512"/>
                    <a:pt x="2892" y="1281"/>
                  </a:cubicBezTo>
                  <a:cubicBezTo>
                    <a:pt x="3036" y="805"/>
                    <a:pt x="2823" y="317"/>
                    <a:pt x="2417" y="195"/>
                  </a:cubicBezTo>
                  <a:cubicBezTo>
                    <a:pt x="2353" y="176"/>
                    <a:pt x="2289" y="167"/>
                    <a:pt x="2224" y="167"/>
                  </a:cubicBezTo>
                  <a:cubicBezTo>
                    <a:pt x="1878" y="167"/>
                    <a:pt x="1541" y="434"/>
                    <a:pt x="1419" y="835"/>
                  </a:cubicBezTo>
                  <a:cubicBezTo>
                    <a:pt x="1350" y="1065"/>
                    <a:pt x="1360" y="1304"/>
                    <a:pt x="1449" y="1510"/>
                  </a:cubicBezTo>
                  <a:cubicBezTo>
                    <a:pt x="1533" y="1704"/>
                    <a:pt x="1680" y="1844"/>
                    <a:pt x="1863" y="1909"/>
                  </a:cubicBezTo>
                  <a:cubicBezTo>
                    <a:pt x="1755" y="1909"/>
                    <a:pt x="1652" y="1935"/>
                    <a:pt x="1557" y="1982"/>
                  </a:cubicBezTo>
                  <a:cubicBezTo>
                    <a:pt x="1404" y="1796"/>
                    <a:pt x="1197" y="1688"/>
                    <a:pt x="971" y="1676"/>
                  </a:cubicBezTo>
                  <a:cubicBezTo>
                    <a:pt x="960" y="1676"/>
                    <a:pt x="950" y="1676"/>
                    <a:pt x="939" y="1676"/>
                  </a:cubicBezTo>
                  <a:cubicBezTo>
                    <a:pt x="722" y="1676"/>
                    <a:pt x="514" y="1764"/>
                    <a:pt x="351" y="1932"/>
                  </a:cubicBezTo>
                  <a:cubicBezTo>
                    <a:pt x="182" y="2107"/>
                    <a:pt x="82" y="2344"/>
                    <a:pt x="70" y="2601"/>
                  </a:cubicBezTo>
                  <a:cubicBezTo>
                    <a:pt x="48" y="3075"/>
                    <a:pt x="333" y="3482"/>
                    <a:pt x="728" y="3583"/>
                  </a:cubicBezTo>
                  <a:cubicBezTo>
                    <a:pt x="759" y="3915"/>
                    <a:pt x="840" y="4186"/>
                    <a:pt x="942" y="4407"/>
                  </a:cubicBezTo>
                  <a:cubicBezTo>
                    <a:pt x="897" y="4428"/>
                    <a:pt x="859" y="4457"/>
                    <a:pt x="833" y="4494"/>
                  </a:cubicBezTo>
                  <a:cubicBezTo>
                    <a:pt x="797" y="4547"/>
                    <a:pt x="789" y="4606"/>
                    <a:pt x="811" y="4663"/>
                  </a:cubicBezTo>
                  <a:lnTo>
                    <a:pt x="999" y="5160"/>
                  </a:lnTo>
                  <a:cubicBezTo>
                    <a:pt x="1004" y="5174"/>
                    <a:pt x="1007" y="5189"/>
                    <a:pt x="1007" y="5203"/>
                  </a:cubicBezTo>
                  <a:lnTo>
                    <a:pt x="1007" y="5470"/>
                  </a:lnTo>
                  <a:cubicBezTo>
                    <a:pt x="1007" y="5483"/>
                    <a:pt x="1004" y="5497"/>
                    <a:pt x="1000" y="5510"/>
                  </a:cubicBezTo>
                  <a:lnTo>
                    <a:pt x="21" y="8345"/>
                  </a:lnTo>
                  <a:cubicBezTo>
                    <a:pt x="1" y="8401"/>
                    <a:pt x="10" y="8460"/>
                    <a:pt x="47" y="8511"/>
                  </a:cubicBezTo>
                  <a:cubicBezTo>
                    <a:pt x="98" y="8582"/>
                    <a:pt x="231" y="8694"/>
                    <a:pt x="859" y="8694"/>
                  </a:cubicBezTo>
                  <a:cubicBezTo>
                    <a:pt x="865" y="8694"/>
                    <a:pt x="872" y="8694"/>
                    <a:pt x="878" y="8694"/>
                  </a:cubicBezTo>
                  <a:lnTo>
                    <a:pt x="3747" y="8701"/>
                  </a:lnTo>
                  <a:cubicBezTo>
                    <a:pt x="3854" y="8701"/>
                    <a:pt x="4558" y="8650"/>
                    <a:pt x="4610" y="8578"/>
                  </a:cubicBezTo>
                  <a:cubicBezTo>
                    <a:pt x="4646" y="8526"/>
                    <a:pt x="4004" y="8401"/>
                    <a:pt x="3985" y="8344"/>
                  </a:cubicBezTo>
                  <a:lnTo>
                    <a:pt x="2961" y="5381"/>
                  </a:lnTo>
                  <a:cubicBezTo>
                    <a:pt x="2961" y="5381"/>
                    <a:pt x="2960" y="5380"/>
                    <a:pt x="2960" y="5379"/>
                  </a:cubicBezTo>
                  <a:lnTo>
                    <a:pt x="2960" y="5217"/>
                  </a:lnTo>
                  <a:cubicBezTo>
                    <a:pt x="2960" y="5203"/>
                    <a:pt x="2962" y="5189"/>
                    <a:pt x="2967" y="5174"/>
                  </a:cubicBezTo>
                  <a:lnTo>
                    <a:pt x="3158" y="4662"/>
                  </a:lnTo>
                  <a:cubicBezTo>
                    <a:pt x="3179" y="4605"/>
                    <a:pt x="3171" y="4546"/>
                    <a:pt x="3135" y="4494"/>
                  </a:cubicBezTo>
                  <a:cubicBezTo>
                    <a:pt x="3084" y="4420"/>
                    <a:pt x="2985" y="4374"/>
                    <a:pt x="2877" y="4374"/>
                  </a:cubicBezTo>
                  <a:lnTo>
                    <a:pt x="2591" y="4374"/>
                  </a:lnTo>
                  <a:cubicBezTo>
                    <a:pt x="2739" y="4232"/>
                    <a:pt x="2914" y="4079"/>
                    <a:pt x="3114" y="3929"/>
                  </a:cubicBezTo>
                  <a:cubicBezTo>
                    <a:pt x="3259" y="4132"/>
                    <a:pt x="3512" y="4252"/>
                    <a:pt x="3792" y="4252"/>
                  </a:cubicBezTo>
                  <a:cubicBezTo>
                    <a:pt x="3903" y="4252"/>
                    <a:pt x="4017" y="4234"/>
                    <a:pt x="4130" y="4195"/>
                  </a:cubicBezTo>
                  <a:cubicBezTo>
                    <a:pt x="4358" y="4117"/>
                    <a:pt x="4545" y="3968"/>
                    <a:pt x="4658" y="3775"/>
                  </a:cubicBezTo>
                  <a:cubicBezTo>
                    <a:pt x="4772" y="3581"/>
                    <a:pt x="4798" y="3367"/>
                    <a:pt x="4731" y="3172"/>
                  </a:cubicBezTo>
                  <a:lnTo>
                    <a:pt x="4731" y="3172"/>
                  </a:lnTo>
                  <a:lnTo>
                    <a:pt x="4731" y="3173"/>
                  </a:lnTo>
                  <a:cubicBezTo>
                    <a:pt x="4655" y="2953"/>
                    <a:pt x="4470" y="2795"/>
                    <a:pt x="4241" y="2725"/>
                  </a:cubicBezTo>
                  <a:cubicBezTo>
                    <a:pt x="4358" y="2578"/>
                    <a:pt x="4433" y="2406"/>
                    <a:pt x="4455" y="2224"/>
                  </a:cubicBezTo>
                  <a:cubicBezTo>
                    <a:pt x="4485" y="1982"/>
                    <a:pt x="4419" y="1754"/>
                    <a:pt x="4267" y="1582"/>
                  </a:cubicBezTo>
                  <a:cubicBezTo>
                    <a:pt x="4258" y="1572"/>
                    <a:pt x="4248" y="1563"/>
                    <a:pt x="4239" y="1553"/>
                  </a:cubicBezTo>
                  <a:cubicBezTo>
                    <a:pt x="4336" y="1480"/>
                    <a:pt x="4424" y="1386"/>
                    <a:pt x="4494" y="1274"/>
                  </a:cubicBezTo>
                  <a:cubicBezTo>
                    <a:pt x="4757" y="852"/>
                    <a:pt x="4677" y="325"/>
                    <a:pt x="4316" y="101"/>
                  </a:cubicBezTo>
                  <a:cubicBezTo>
                    <a:pt x="4207" y="33"/>
                    <a:pt x="4083" y="1"/>
                    <a:pt x="3957" y="1"/>
                  </a:cubicBez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70"/>
            <p:cNvSpPr/>
            <p:nvPr/>
          </p:nvSpPr>
          <p:spPr>
            <a:xfrm>
              <a:off x="1939560" y="1353185"/>
              <a:ext cx="423142" cy="333816"/>
            </a:xfrm>
            <a:custGeom>
              <a:avLst/>
              <a:gdLst/>
              <a:ahLst/>
              <a:cxnLst/>
              <a:rect l="l" t="t" r="r" b="b"/>
              <a:pathLst>
                <a:path w="1923" h="1517" extrusionOk="0">
                  <a:moveTo>
                    <a:pt x="1050" y="1"/>
                  </a:moveTo>
                  <a:cubicBezTo>
                    <a:pt x="942" y="1"/>
                    <a:pt x="830" y="19"/>
                    <a:pt x="719" y="57"/>
                  </a:cubicBezTo>
                  <a:cubicBezTo>
                    <a:pt x="262" y="215"/>
                    <a:pt x="1" y="658"/>
                    <a:pt x="135" y="1045"/>
                  </a:cubicBezTo>
                  <a:cubicBezTo>
                    <a:pt x="237" y="1338"/>
                    <a:pt x="537" y="1516"/>
                    <a:pt x="875" y="1516"/>
                  </a:cubicBezTo>
                  <a:cubicBezTo>
                    <a:pt x="983" y="1516"/>
                    <a:pt x="1095" y="1498"/>
                    <a:pt x="1205" y="1460"/>
                  </a:cubicBezTo>
                  <a:cubicBezTo>
                    <a:pt x="1661" y="1301"/>
                    <a:pt x="1922" y="859"/>
                    <a:pt x="1788" y="472"/>
                  </a:cubicBezTo>
                  <a:cubicBezTo>
                    <a:pt x="1687" y="178"/>
                    <a:pt x="1387" y="1"/>
                    <a:pt x="105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70"/>
            <p:cNvSpPr/>
            <p:nvPr/>
          </p:nvSpPr>
          <p:spPr>
            <a:xfrm>
              <a:off x="2053319" y="1330960"/>
              <a:ext cx="309380" cy="352740"/>
            </a:xfrm>
            <a:custGeom>
              <a:avLst/>
              <a:gdLst/>
              <a:ahLst/>
              <a:cxnLst/>
              <a:rect l="l" t="t" r="r" b="b"/>
              <a:pathLst>
                <a:path w="1406" h="1603" extrusionOk="0">
                  <a:moveTo>
                    <a:pt x="1271" y="573"/>
                  </a:moveTo>
                  <a:cubicBezTo>
                    <a:pt x="1136" y="186"/>
                    <a:pt x="658" y="0"/>
                    <a:pt x="202" y="158"/>
                  </a:cubicBezTo>
                  <a:cubicBezTo>
                    <a:pt x="129" y="183"/>
                    <a:pt x="62" y="216"/>
                    <a:pt x="0" y="254"/>
                  </a:cubicBezTo>
                  <a:cubicBezTo>
                    <a:pt x="403" y="186"/>
                    <a:pt x="788" y="370"/>
                    <a:pt x="906" y="710"/>
                  </a:cubicBezTo>
                  <a:cubicBezTo>
                    <a:pt x="1019" y="1036"/>
                    <a:pt x="852" y="1401"/>
                    <a:pt x="525" y="1602"/>
                  </a:cubicBezTo>
                  <a:cubicBezTo>
                    <a:pt x="579" y="1593"/>
                    <a:pt x="633" y="1580"/>
                    <a:pt x="688" y="1561"/>
                  </a:cubicBezTo>
                  <a:cubicBezTo>
                    <a:pt x="1144" y="1402"/>
                    <a:pt x="1405" y="960"/>
                    <a:pt x="1271" y="573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70"/>
            <p:cNvSpPr/>
            <p:nvPr/>
          </p:nvSpPr>
          <p:spPr>
            <a:xfrm>
              <a:off x="1959143" y="1356485"/>
              <a:ext cx="180655" cy="185942"/>
            </a:xfrm>
            <a:custGeom>
              <a:avLst/>
              <a:gdLst/>
              <a:ahLst/>
              <a:cxnLst/>
              <a:rect l="l" t="t" r="r" b="b"/>
              <a:pathLst>
                <a:path w="821" h="845" extrusionOk="0">
                  <a:moveTo>
                    <a:pt x="793" y="1"/>
                  </a:moveTo>
                  <a:cubicBezTo>
                    <a:pt x="739" y="10"/>
                    <a:pt x="684" y="23"/>
                    <a:pt x="630" y="42"/>
                  </a:cubicBezTo>
                  <a:cubicBezTo>
                    <a:pt x="246" y="175"/>
                    <a:pt x="0" y="510"/>
                    <a:pt x="13" y="844"/>
                  </a:cubicBezTo>
                  <a:cubicBezTo>
                    <a:pt x="461" y="833"/>
                    <a:pt x="821" y="535"/>
                    <a:pt x="821" y="170"/>
                  </a:cubicBezTo>
                  <a:cubicBezTo>
                    <a:pt x="821" y="110"/>
                    <a:pt x="810" y="54"/>
                    <a:pt x="793" y="1"/>
                  </a:cubicBez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70"/>
            <p:cNvSpPr/>
            <p:nvPr/>
          </p:nvSpPr>
          <p:spPr>
            <a:xfrm>
              <a:off x="1939560" y="1330960"/>
              <a:ext cx="423142" cy="378266"/>
            </a:xfrm>
            <a:custGeom>
              <a:avLst/>
              <a:gdLst/>
              <a:ahLst/>
              <a:cxnLst/>
              <a:rect l="l" t="t" r="r" b="b"/>
              <a:pathLst>
                <a:path w="1923" h="1719" fill="none" extrusionOk="0">
                  <a:moveTo>
                    <a:pt x="1205" y="1561"/>
                  </a:moveTo>
                  <a:cubicBezTo>
                    <a:pt x="748" y="1719"/>
                    <a:pt x="270" y="1533"/>
                    <a:pt x="135" y="1146"/>
                  </a:cubicBezTo>
                  <a:cubicBezTo>
                    <a:pt x="1" y="759"/>
                    <a:pt x="262" y="316"/>
                    <a:pt x="719" y="158"/>
                  </a:cubicBezTo>
                  <a:cubicBezTo>
                    <a:pt x="1175" y="0"/>
                    <a:pt x="1655" y="185"/>
                    <a:pt x="1788" y="573"/>
                  </a:cubicBezTo>
                  <a:cubicBezTo>
                    <a:pt x="1922" y="960"/>
                    <a:pt x="1661" y="1402"/>
                    <a:pt x="1205" y="15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70"/>
            <p:cNvSpPr/>
            <p:nvPr/>
          </p:nvSpPr>
          <p:spPr>
            <a:xfrm>
              <a:off x="1736246" y="1447584"/>
              <a:ext cx="594775" cy="412814"/>
            </a:xfrm>
            <a:custGeom>
              <a:avLst/>
              <a:gdLst/>
              <a:ahLst/>
              <a:cxnLst/>
              <a:rect l="l" t="t" r="r" b="b"/>
              <a:pathLst>
                <a:path w="2703" h="1876" fill="none" extrusionOk="0">
                  <a:moveTo>
                    <a:pt x="1" y="1876"/>
                  </a:moveTo>
                  <a:cubicBezTo>
                    <a:pt x="1" y="1876"/>
                    <a:pt x="994" y="408"/>
                    <a:pt x="2703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70"/>
            <p:cNvSpPr/>
            <p:nvPr/>
          </p:nvSpPr>
          <p:spPr>
            <a:xfrm>
              <a:off x="1529852" y="1182870"/>
              <a:ext cx="345247" cy="384867"/>
            </a:xfrm>
            <a:custGeom>
              <a:avLst/>
              <a:gdLst/>
              <a:ahLst/>
              <a:cxnLst/>
              <a:rect l="l" t="t" r="r" b="b"/>
              <a:pathLst>
                <a:path w="1569" h="1749" extrusionOk="0">
                  <a:moveTo>
                    <a:pt x="806" y="0"/>
                  </a:moveTo>
                  <a:cubicBezTo>
                    <a:pt x="423" y="0"/>
                    <a:pt x="88" y="347"/>
                    <a:pt x="46" y="805"/>
                  </a:cubicBezTo>
                  <a:cubicBezTo>
                    <a:pt x="1" y="1286"/>
                    <a:pt x="296" y="1707"/>
                    <a:pt x="703" y="1745"/>
                  </a:cubicBezTo>
                  <a:cubicBezTo>
                    <a:pt x="723" y="1747"/>
                    <a:pt x="743" y="1748"/>
                    <a:pt x="763" y="1748"/>
                  </a:cubicBezTo>
                  <a:cubicBezTo>
                    <a:pt x="1146" y="1748"/>
                    <a:pt x="1481" y="1400"/>
                    <a:pt x="1523" y="943"/>
                  </a:cubicBezTo>
                  <a:cubicBezTo>
                    <a:pt x="1568" y="463"/>
                    <a:pt x="1274" y="41"/>
                    <a:pt x="866" y="3"/>
                  </a:cubicBezTo>
                  <a:cubicBezTo>
                    <a:pt x="846" y="1"/>
                    <a:pt x="826" y="0"/>
                    <a:pt x="80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70"/>
            <p:cNvSpPr/>
            <p:nvPr/>
          </p:nvSpPr>
          <p:spPr>
            <a:xfrm>
              <a:off x="1637230" y="1181550"/>
              <a:ext cx="203319" cy="712082"/>
            </a:xfrm>
            <a:custGeom>
              <a:avLst/>
              <a:gdLst/>
              <a:ahLst/>
              <a:cxnLst/>
              <a:rect l="l" t="t" r="r" b="b"/>
              <a:pathLst>
                <a:path w="924" h="3236" fill="none" extrusionOk="0">
                  <a:moveTo>
                    <a:pt x="923" y="3236"/>
                  </a:moveTo>
                  <a:cubicBezTo>
                    <a:pt x="923" y="3236"/>
                    <a:pt x="0" y="1724"/>
                    <a:pt x="336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70"/>
            <p:cNvSpPr/>
            <p:nvPr/>
          </p:nvSpPr>
          <p:spPr>
            <a:xfrm>
              <a:off x="1948141" y="762805"/>
              <a:ext cx="389695" cy="369904"/>
            </a:xfrm>
            <a:custGeom>
              <a:avLst/>
              <a:gdLst/>
              <a:ahLst/>
              <a:cxnLst/>
              <a:rect l="l" t="t" r="r" b="b"/>
              <a:pathLst>
                <a:path w="1771" h="1681" extrusionOk="0">
                  <a:moveTo>
                    <a:pt x="1000" y="1"/>
                  </a:moveTo>
                  <a:cubicBezTo>
                    <a:pt x="723" y="1"/>
                    <a:pt x="432" y="164"/>
                    <a:pt x="255" y="449"/>
                  </a:cubicBezTo>
                  <a:cubicBezTo>
                    <a:pt x="0" y="859"/>
                    <a:pt x="75" y="1367"/>
                    <a:pt x="424" y="1583"/>
                  </a:cubicBezTo>
                  <a:cubicBezTo>
                    <a:pt x="530" y="1649"/>
                    <a:pt x="649" y="1680"/>
                    <a:pt x="771" y="1680"/>
                  </a:cubicBezTo>
                  <a:cubicBezTo>
                    <a:pt x="1048" y="1680"/>
                    <a:pt x="1338" y="1517"/>
                    <a:pt x="1516" y="1232"/>
                  </a:cubicBezTo>
                  <a:cubicBezTo>
                    <a:pt x="1770" y="822"/>
                    <a:pt x="1695" y="315"/>
                    <a:pt x="1347" y="98"/>
                  </a:cubicBezTo>
                  <a:cubicBezTo>
                    <a:pt x="1241" y="32"/>
                    <a:pt x="1122" y="1"/>
                    <a:pt x="10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70"/>
            <p:cNvSpPr/>
            <p:nvPr/>
          </p:nvSpPr>
          <p:spPr>
            <a:xfrm>
              <a:off x="2109648" y="757744"/>
              <a:ext cx="228184" cy="377826"/>
            </a:xfrm>
            <a:custGeom>
              <a:avLst/>
              <a:gdLst/>
              <a:ahLst/>
              <a:cxnLst/>
              <a:rect l="l" t="t" r="r" b="b"/>
              <a:pathLst>
                <a:path w="1037" h="1717" extrusionOk="0">
                  <a:moveTo>
                    <a:pt x="613" y="121"/>
                  </a:moveTo>
                  <a:cubicBezTo>
                    <a:pt x="446" y="17"/>
                    <a:pt x="246" y="0"/>
                    <a:pt x="55" y="55"/>
                  </a:cubicBezTo>
                  <a:cubicBezTo>
                    <a:pt x="165" y="61"/>
                    <a:pt x="271" y="91"/>
                    <a:pt x="366" y="150"/>
                  </a:cubicBezTo>
                  <a:cubicBezTo>
                    <a:pt x="715" y="367"/>
                    <a:pt x="790" y="874"/>
                    <a:pt x="535" y="1285"/>
                  </a:cubicBezTo>
                  <a:cubicBezTo>
                    <a:pt x="402" y="1498"/>
                    <a:pt x="207" y="1642"/>
                    <a:pt x="1" y="1702"/>
                  </a:cubicBezTo>
                  <a:cubicBezTo>
                    <a:pt x="289" y="1717"/>
                    <a:pt x="597" y="1553"/>
                    <a:pt x="782" y="1255"/>
                  </a:cubicBezTo>
                  <a:cubicBezTo>
                    <a:pt x="1036" y="845"/>
                    <a:pt x="961" y="338"/>
                    <a:pt x="613" y="121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70"/>
            <p:cNvSpPr/>
            <p:nvPr/>
          </p:nvSpPr>
          <p:spPr>
            <a:xfrm>
              <a:off x="1948141" y="736400"/>
              <a:ext cx="389695" cy="422716"/>
            </a:xfrm>
            <a:custGeom>
              <a:avLst/>
              <a:gdLst/>
              <a:ahLst/>
              <a:cxnLst/>
              <a:rect l="l" t="t" r="r" b="b"/>
              <a:pathLst>
                <a:path w="1771" h="1921" fill="none" extrusionOk="0">
                  <a:moveTo>
                    <a:pt x="1516" y="1352"/>
                  </a:moveTo>
                  <a:cubicBezTo>
                    <a:pt x="1260" y="1762"/>
                    <a:pt x="772" y="1920"/>
                    <a:pt x="424" y="1703"/>
                  </a:cubicBezTo>
                  <a:cubicBezTo>
                    <a:pt x="75" y="1487"/>
                    <a:pt x="0" y="979"/>
                    <a:pt x="255" y="569"/>
                  </a:cubicBezTo>
                  <a:cubicBezTo>
                    <a:pt x="510" y="159"/>
                    <a:pt x="999" y="1"/>
                    <a:pt x="1347" y="218"/>
                  </a:cubicBezTo>
                  <a:cubicBezTo>
                    <a:pt x="1695" y="435"/>
                    <a:pt x="1770" y="942"/>
                    <a:pt x="1516" y="13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70"/>
            <p:cNvSpPr/>
            <p:nvPr/>
          </p:nvSpPr>
          <p:spPr>
            <a:xfrm>
              <a:off x="2001390" y="778208"/>
              <a:ext cx="235886" cy="647827"/>
            </a:xfrm>
            <a:custGeom>
              <a:avLst/>
              <a:gdLst/>
              <a:ahLst/>
              <a:cxnLst/>
              <a:rect l="l" t="t" r="r" b="b"/>
              <a:pathLst>
                <a:path w="1072" h="2944" fill="none" extrusionOk="0">
                  <a:moveTo>
                    <a:pt x="56" y="2943"/>
                  </a:moveTo>
                  <a:cubicBezTo>
                    <a:pt x="56" y="2943"/>
                    <a:pt x="0" y="1393"/>
                    <a:pt x="107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70"/>
            <p:cNvSpPr/>
            <p:nvPr/>
          </p:nvSpPr>
          <p:spPr>
            <a:xfrm>
              <a:off x="1855946" y="1052384"/>
              <a:ext cx="443166" cy="386628"/>
            </a:xfrm>
            <a:custGeom>
              <a:avLst/>
              <a:gdLst/>
              <a:ahLst/>
              <a:cxnLst/>
              <a:rect l="l" t="t" r="r" b="b"/>
              <a:pathLst>
                <a:path w="2014" h="1757" extrusionOk="0">
                  <a:moveTo>
                    <a:pt x="1230" y="1045"/>
                  </a:moveTo>
                  <a:cubicBezTo>
                    <a:pt x="1325" y="1045"/>
                    <a:pt x="1407" y="1115"/>
                    <a:pt x="1420" y="1212"/>
                  </a:cubicBezTo>
                  <a:cubicBezTo>
                    <a:pt x="1433" y="1318"/>
                    <a:pt x="1358" y="1414"/>
                    <a:pt x="1254" y="1426"/>
                  </a:cubicBezTo>
                  <a:cubicBezTo>
                    <a:pt x="1245" y="1427"/>
                    <a:pt x="1237" y="1428"/>
                    <a:pt x="1229" y="1428"/>
                  </a:cubicBezTo>
                  <a:cubicBezTo>
                    <a:pt x="1134" y="1428"/>
                    <a:pt x="1051" y="1358"/>
                    <a:pt x="1040" y="1261"/>
                  </a:cubicBezTo>
                  <a:cubicBezTo>
                    <a:pt x="1026" y="1155"/>
                    <a:pt x="1100" y="1060"/>
                    <a:pt x="1206" y="1047"/>
                  </a:cubicBezTo>
                  <a:cubicBezTo>
                    <a:pt x="1214" y="1045"/>
                    <a:pt x="1222" y="1045"/>
                    <a:pt x="1230" y="1045"/>
                  </a:cubicBezTo>
                  <a:close/>
                  <a:moveTo>
                    <a:pt x="1117" y="0"/>
                  </a:moveTo>
                  <a:cubicBezTo>
                    <a:pt x="891" y="0"/>
                    <a:pt x="653" y="86"/>
                    <a:pt x="458" y="258"/>
                  </a:cubicBezTo>
                  <a:cubicBezTo>
                    <a:pt x="69" y="601"/>
                    <a:pt x="0" y="1157"/>
                    <a:pt x="304" y="1500"/>
                  </a:cubicBezTo>
                  <a:cubicBezTo>
                    <a:pt x="455" y="1671"/>
                    <a:pt x="670" y="1757"/>
                    <a:pt x="896" y="1757"/>
                  </a:cubicBezTo>
                  <a:cubicBezTo>
                    <a:pt x="1123" y="1757"/>
                    <a:pt x="1360" y="1671"/>
                    <a:pt x="1555" y="1499"/>
                  </a:cubicBezTo>
                  <a:cubicBezTo>
                    <a:pt x="1944" y="1156"/>
                    <a:pt x="2013" y="600"/>
                    <a:pt x="1711" y="257"/>
                  </a:cubicBezTo>
                  <a:lnTo>
                    <a:pt x="1710" y="257"/>
                  </a:lnTo>
                  <a:cubicBezTo>
                    <a:pt x="1559" y="86"/>
                    <a:pt x="1343" y="0"/>
                    <a:pt x="111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70"/>
            <p:cNvSpPr/>
            <p:nvPr/>
          </p:nvSpPr>
          <p:spPr>
            <a:xfrm>
              <a:off x="1668695" y="1120818"/>
              <a:ext cx="568810" cy="633524"/>
            </a:xfrm>
            <a:custGeom>
              <a:avLst/>
              <a:gdLst/>
              <a:ahLst/>
              <a:cxnLst/>
              <a:rect l="l" t="t" r="r" b="b"/>
              <a:pathLst>
                <a:path w="2585" h="2879" fill="none" extrusionOk="0">
                  <a:moveTo>
                    <a:pt x="535" y="2879"/>
                  </a:moveTo>
                  <a:cubicBezTo>
                    <a:pt x="535" y="2879"/>
                    <a:pt x="1" y="1244"/>
                    <a:pt x="2584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70"/>
            <p:cNvSpPr/>
            <p:nvPr/>
          </p:nvSpPr>
          <p:spPr>
            <a:xfrm>
              <a:off x="1313776" y="1131600"/>
              <a:ext cx="375172" cy="413254"/>
            </a:xfrm>
            <a:custGeom>
              <a:avLst/>
              <a:gdLst/>
              <a:ahLst/>
              <a:cxnLst/>
              <a:rect l="l" t="t" r="r" b="b"/>
              <a:pathLst>
                <a:path w="1705" h="1878" extrusionOk="0">
                  <a:moveTo>
                    <a:pt x="1265" y="836"/>
                  </a:moveTo>
                  <a:cubicBezTo>
                    <a:pt x="1305" y="836"/>
                    <a:pt x="1346" y="849"/>
                    <a:pt x="1381" y="875"/>
                  </a:cubicBezTo>
                  <a:cubicBezTo>
                    <a:pt x="1465" y="939"/>
                    <a:pt x="1481" y="1059"/>
                    <a:pt x="1418" y="1144"/>
                  </a:cubicBezTo>
                  <a:cubicBezTo>
                    <a:pt x="1380" y="1193"/>
                    <a:pt x="1323" y="1219"/>
                    <a:pt x="1265" y="1219"/>
                  </a:cubicBezTo>
                  <a:cubicBezTo>
                    <a:pt x="1225" y="1219"/>
                    <a:pt x="1184" y="1207"/>
                    <a:pt x="1150" y="1181"/>
                  </a:cubicBezTo>
                  <a:cubicBezTo>
                    <a:pt x="1065" y="1117"/>
                    <a:pt x="1048" y="997"/>
                    <a:pt x="1112" y="913"/>
                  </a:cubicBezTo>
                  <a:cubicBezTo>
                    <a:pt x="1150" y="862"/>
                    <a:pt x="1207" y="836"/>
                    <a:pt x="1265" y="836"/>
                  </a:cubicBezTo>
                  <a:close/>
                  <a:moveTo>
                    <a:pt x="863" y="0"/>
                  </a:moveTo>
                  <a:cubicBezTo>
                    <a:pt x="421" y="0"/>
                    <a:pt x="49" y="395"/>
                    <a:pt x="25" y="899"/>
                  </a:cubicBezTo>
                  <a:cubicBezTo>
                    <a:pt x="0" y="1417"/>
                    <a:pt x="351" y="1854"/>
                    <a:pt x="808" y="1876"/>
                  </a:cubicBezTo>
                  <a:cubicBezTo>
                    <a:pt x="820" y="1877"/>
                    <a:pt x="831" y="1877"/>
                    <a:pt x="843" y="1877"/>
                  </a:cubicBezTo>
                  <a:cubicBezTo>
                    <a:pt x="1285" y="1877"/>
                    <a:pt x="1656" y="1482"/>
                    <a:pt x="1680" y="978"/>
                  </a:cubicBezTo>
                  <a:cubicBezTo>
                    <a:pt x="1704" y="460"/>
                    <a:pt x="1354" y="22"/>
                    <a:pt x="898" y="1"/>
                  </a:cubicBezTo>
                  <a:cubicBezTo>
                    <a:pt x="886" y="0"/>
                    <a:pt x="875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70"/>
            <p:cNvSpPr/>
            <p:nvPr/>
          </p:nvSpPr>
          <p:spPr>
            <a:xfrm>
              <a:off x="1323458" y="1136441"/>
              <a:ext cx="339966" cy="764674"/>
            </a:xfrm>
            <a:custGeom>
              <a:avLst/>
              <a:gdLst/>
              <a:ahLst/>
              <a:cxnLst/>
              <a:rect l="l" t="t" r="r" b="b"/>
              <a:pathLst>
                <a:path w="1545" h="3475" fill="none" extrusionOk="0">
                  <a:moveTo>
                    <a:pt x="1545" y="3474"/>
                  </a:moveTo>
                  <a:cubicBezTo>
                    <a:pt x="1545" y="3474"/>
                    <a:pt x="0" y="2719"/>
                    <a:pt x="909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70"/>
            <p:cNvSpPr/>
            <p:nvPr/>
          </p:nvSpPr>
          <p:spPr>
            <a:xfrm>
              <a:off x="1584861" y="799333"/>
              <a:ext cx="374512" cy="380687"/>
            </a:xfrm>
            <a:custGeom>
              <a:avLst/>
              <a:gdLst/>
              <a:ahLst/>
              <a:cxnLst/>
              <a:rect l="l" t="t" r="r" b="b"/>
              <a:pathLst>
                <a:path w="1702" h="1730" extrusionOk="0">
                  <a:moveTo>
                    <a:pt x="919" y="0"/>
                  </a:moveTo>
                  <a:cubicBezTo>
                    <a:pt x="585" y="0"/>
                    <a:pt x="259" y="260"/>
                    <a:pt x="141" y="650"/>
                  </a:cubicBezTo>
                  <a:cubicBezTo>
                    <a:pt x="1" y="1112"/>
                    <a:pt x="206" y="1584"/>
                    <a:pt x="598" y="1702"/>
                  </a:cubicBezTo>
                  <a:cubicBezTo>
                    <a:pt x="659" y="1721"/>
                    <a:pt x="721" y="1730"/>
                    <a:pt x="783" y="1730"/>
                  </a:cubicBezTo>
                  <a:cubicBezTo>
                    <a:pt x="1117" y="1730"/>
                    <a:pt x="1443" y="1470"/>
                    <a:pt x="1561" y="1081"/>
                  </a:cubicBezTo>
                  <a:cubicBezTo>
                    <a:pt x="1701" y="618"/>
                    <a:pt x="1498" y="146"/>
                    <a:pt x="1104" y="28"/>
                  </a:cubicBezTo>
                  <a:cubicBezTo>
                    <a:pt x="1043" y="9"/>
                    <a:pt x="981" y="0"/>
                    <a:pt x="91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70"/>
            <p:cNvSpPr/>
            <p:nvPr/>
          </p:nvSpPr>
          <p:spPr>
            <a:xfrm>
              <a:off x="1670895" y="801533"/>
              <a:ext cx="148529" cy="723744"/>
            </a:xfrm>
            <a:custGeom>
              <a:avLst/>
              <a:gdLst/>
              <a:ahLst/>
              <a:cxnLst/>
              <a:rect l="l" t="t" r="r" b="b"/>
              <a:pathLst>
                <a:path w="675" h="3289" fill="none" extrusionOk="0">
                  <a:moveTo>
                    <a:pt x="605" y="3289"/>
                  </a:moveTo>
                  <a:cubicBezTo>
                    <a:pt x="605" y="3289"/>
                    <a:pt x="1" y="1623"/>
                    <a:pt x="674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70"/>
            <p:cNvSpPr/>
            <p:nvPr/>
          </p:nvSpPr>
          <p:spPr>
            <a:xfrm>
              <a:off x="1298374" y="1725500"/>
              <a:ext cx="880170" cy="923990"/>
            </a:xfrm>
            <a:custGeom>
              <a:avLst/>
              <a:gdLst/>
              <a:ahLst/>
              <a:cxnLst/>
              <a:rect l="l" t="t" r="r" b="b"/>
              <a:pathLst>
                <a:path w="4000" h="4199" extrusionOk="0">
                  <a:moveTo>
                    <a:pt x="1090" y="1"/>
                  </a:moveTo>
                  <a:cubicBezTo>
                    <a:pt x="914" y="1"/>
                    <a:pt x="786" y="126"/>
                    <a:pt x="834" y="252"/>
                  </a:cubicBezTo>
                  <a:lnTo>
                    <a:pt x="1023" y="748"/>
                  </a:lnTo>
                  <a:cubicBezTo>
                    <a:pt x="1029" y="766"/>
                    <a:pt x="1033" y="784"/>
                    <a:pt x="1033" y="802"/>
                  </a:cubicBezTo>
                  <a:lnTo>
                    <a:pt x="1033" y="1069"/>
                  </a:lnTo>
                  <a:cubicBezTo>
                    <a:pt x="1033" y="1085"/>
                    <a:pt x="1029" y="1101"/>
                    <a:pt x="1024" y="1118"/>
                  </a:cubicBezTo>
                  <a:lnTo>
                    <a:pt x="45" y="3951"/>
                  </a:lnTo>
                  <a:cubicBezTo>
                    <a:pt x="1" y="4077"/>
                    <a:pt x="127" y="4199"/>
                    <a:pt x="301" y="4199"/>
                  </a:cubicBezTo>
                  <a:lnTo>
                    <a:pt x="3699" y="4199"/>
                  </a:lnTo>
                  <a:cubicBezTo>
                    <a:pt x="3873" y="4199"/>
                    <a:pt x="3999" y="4077"/>
                    <a:pt x="3957" y="3951"/>
                  </a:cubicBezTo>
                  <a:lnTo>
                    <a:pt x="2932" y="989"/>
                  </a:lnTo>
                  <a:lnTo>
                    <a:pt x="2929" y="989"/>
                  </a:lnTo>
                  <a:lnTo>
                    <a:pt x="2929" y="815"/>
                  </a:lnTo>
                  <a:cubicBezTo>
                    <a:pt x="2929" y="797"/>
                    <a:pt x="2933" y="781"/>
                    <a:pt x="2940" y="763"/>
                  </a:cubicBezTo>
                  <a:lnTo>
                    <a:pt x="3130" y="251"/>
                  </a:lnTo>
                  <a:cubicBezTo>
                    <a:pt x="3177" y="125"/>
                    <a:pt x="3049" y="1"/>
                    <a:pt x="287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70"/>
            <p:cNvSpPr/>
            <p:nvPr/>
          </p:nvSpPr>
          <p:spPr>
            <a:xfrm>
              <a:off x="1659673" y="1725500"/>
              <a:ext cx="435024" cy="923990"/>
            </a:xfrm>
            <a:custGeom>
              <a:avLst/>
              <a:gdLst/>
              <a:ahLst/>
              <a:cxnLst/>
              <a:rect l="l" t="t" r="r" b="b"/>
              <a:pathLst>
                <a:path w="1977" h="4199" extrusionOk="0">
                  <a:moveTo>
                    <a:pt x="899" y="806"/>
                  </a:moveTo>
                  <a:lnTo>
                    <a:pt x="1109" y="1"/>
                  </a:lnTo>
                  <a:lnTo>
                    <a:pt x="0" y="1"/>
                  </a:lnTo>
                  <a:lnTo>
                    <a:pt x="365" y="806"/>
                  </a:lnTo>
                  <a:cubicBezTo>
                    <a:pt x="365" y="806"/>
                    <a:pt x="430" y="3261"/>
                    <a:pt x="498" y="4199"/>
                  </a:cubicBezTo>
                  <a:lnTo>
                    <a:pt x="1977" y="4199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70"/>
            <p:cNvSpPr/>
            <p:nvPr/>
          </p:nvSpPr>
          <p:spPr>
            <a:xfrm>
              <a:off x="1298374" y="1725500"/>
              <a:ext cx="880170" cy="923990"/>
            </a:xfrm>
            <a:custGeom>
              <a:avLst/>
              <a:gdLst/>
              <a:ahLst/>
              <a:cxnLst/>
              <a:rect l="l" t="t" r="r" b="b"/>
              <a:pathLst>
                <a:path w="4000" h="4199" fill="none" extrusionOk="0">
                  <a:moveTo>
                    <a:pt x="301" y="4199"/>
                  </a:moveTo>
                  <a:lnTo>
                    <a:pt x="3699" y="4199"/>
                  </a:lnTo>
                  <a:cubicBezTo>
                    <a:pt x="3873" y="4199"/>
                    <a:pt x="3999" y="4077"/>
                    <a:pt x="3957" y="3951"/>
                  </a:cubicBezTo>
                  <a:lnTo>
                    <a:pt x="2932" y="989"/>
                  </a:lnTo>
                  <a:lnTo>
                    <a:pt x="2929" y="989"/>
                  </a:lnTo>
                  <a:lnTo>
                    <a:pt x="2929" y="815"/>
                  </a:lnTo>
                  <a:cubicBezTo>
                    <a:pt x="2929" y="797"/>
                    <a:pt x="2933" y="781"/>
                    <a:pt x="2940" y="763"/>
                  </a:cubicBezTo>
                  <a:lnTo>
                    <a:pt x="3130" y="251"/>
                  </a:lnTo>
                  <a:cubicBezTo>
                    <a:pt x="3177" y="125"/>
                    <a:pt x="3049" y="1"/>
                    <a:pt x="2875" y="1"/>
                  </a:cubicBezTo>
                  <a:lnTo>
                    <a:pt x="1090" y="1"/>
                  </a:lnTo>
                  <a:cubicBezTo>
                    <a:pt x="914" y="1"/>
                    <a:pt x="786" y="126"/>
                    <a:pt x="834" y="252"/>
                  </a:cubicBezTo>
                  <a:lnTo>
                    <a:pt x="1023" y="748"/>
                  </a:lnTo>
                  <a:cubicBezTo>
                    <a:pt x="1029" y="766"/>
                    <a:pt x="1033" y="784"/>
                    <a:pt x="1033" y="802"/>
                  </a:cubicBezTo>
                  <a:lnTo>
                    <a:pt x="1033" y="1069"/>
                  </a:lnTo>
                  <a:cubicBezTo>
                    <a:pt x="1033" y="1085"/>
                    <a:pt x="1029" y="1101"/>
                    <a:pt x="1024" y="1118"/>
                  </a:cubicBezTo>
                  <a:lnTo>
                    <a:pt x="45" y="3951"/>
                  </a:lnTo>
                  <a:cubicBezTo>
                    <a:pt x="1" y="4077"/>
                    <a:pt x="127" y="4199"/>
                    <a:pt x="301" y="4199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70"/>
            <p:cNvSpPr/>
            <p:nvPr/>
          </p:nvSpPr>
          <p:spPr>
            <a:xfrm>
              <a:off x="1525231" y="1901755"/>
              <a:ext cx="417861" cy="220"/>
            </a:xfrm>
            <a:custGeom>
              <a:avLst/>
              <a:gdLst/>
              <a:ahLst/>
              <a:cxnLst/>
              <a:rect l="l" t="t" r="r" b="b"/>
              <a:pathLst>
                <a:path w="1899" h="1" extrusionOk="0">
                  <a:moveTo>
                    <a:pt x="1" y="1"/>
                  </a:moveTo>
                  <a:lnTo>
                    <a:pt x="1898" y="1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70"/>
            <p:cNvSpPr/>
            <p:nvPr/>
          </p:nvSpPr>
          <p:spPr>
            <a:xfrm>
              <a:off x="1525231" y="1901755"/>
              <a:ext cx="417861" cy="220"/>
            </a:xfrm>
            <a:custGeom>
              <a:avLst/>
              <a:gdLst/>
              <a:ahLst/>
              <a:cxnLst/>
              <a:rect l="l" t="t" r="r" b="b"/>
              <a:pathLst>
                <a:path w="1899" h="1" fill="none" extrusionOk="0">
                  <a:moveTo>
                    <a:pt x="1" y="1"/>
                  </a:moveTo>
                  <a:lnTo>
                    <a:pt x="1898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70"/>
          <p:cNvGrpSpPr/>
          <p:nvPr/>
        </p:nvGrpSpPr>
        <p:grpSpPr>
          <a:xfrm>
            <a:off x="3893600" y="3374556"/>
            <a:ext cx="1655548" cy="1337197"/>
            <a:chOff x="4107250" y="1993256"/>
            <a:chExt cx="1655548" cy="1337197"/>
          </a:xfrm>
        </p:grpSpPr>
        <p:sp>
          <p:nvSpPr>
            <p:cNvPr id="3946" name="Google Shape;3946;p70"/>
            <p:cNvSpPr/>
            <p:nvPr/>
          </p:nvSpPr>
          <p:spPr>
            <a:xfrm>
              <a:off x="4107250" y="2048817"/>
              <a:ext cx="1585748" cy="1281636"/>
            </a:xfrm>
            <a:custGeom>
              <a:avLst/>
              <a:gdLst/>
              <a:ahLst/>
              <a:cxnLst/>
              <a:rect l="l" t="t" r="r" b="b"/>
              <a:pathLst>
                <a:path w="19692" h="15916" extrusionOk="0">
                  <a:moveTo>
                    <a:pt x="6421" y="0"/>
                  </a:moveTo>
                  <a:lnTo>
                    <a:pt x="0" y="13533"/>
                  </a:lnTo>
                  <a:lnTo>
                    <a:pt x="7305" y="15915"/>
                  </a:lnTo>
                  <a:lnTo>
                    <a:pt x="19692" y="15915"/>
                  </a:lnTo>
                  <a:lnTo>
                    <a:pt x="18262" y="13691"/>
                  </a:lnTo>
                  <a:lnTo>
                    <a:pt x="6421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70"/>
            <p:cNvSpPr/>
            <p:nvPr/>
          </p:nvSpPr>
          <p:spPr>
            <a:xfrm>
              <a:off x="4621808" y="3081685"/>
              <a:ext cx="90593" cy="110963"/>
            </a:xfrm>
            <a:custGeom>
              <a:avLst/>
              <a:gdLst/>
              <a:ahLst/>
              <a:cxnLst/>
              <a:rect l="l" t="t" r="r" b="b"/>
              <a:pathLst>
                <a:path w="1125" h="1378" extrusionOk="0">
                  <a:moveTo>
                    <a:pt x="1" y="0"/>
                  </a:moveTo>
                  <a:lnTo>
                    <a:pt x="1" y="1377"/>
                  </a:lnTo>
                  <a:lnTo>
                    <a:pt x="712" y="1377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70"/>
            <p:cNvSpPr/>
            <p:nvPr/>
          </p:nvSpPr>
          <p:spPr>
            <a:xfrm>
              <a:off x="4621808" y="3132012"/>
              <a:ext cx="79803" cy="125780"/>
            </a:xfrm>
            <a:custGeom>
              <a:avLst/>
              <a:gdLst/>
              <a:ahLst/>
              <a:cxnLst/>
              <a:rect l="l" t="t" r="r" b="b"/>
              <a:pathLst>
                <a:path w="991" h="1562" extrusionOk="0">
                  <a:moveTo>
                    <a:pt x="1" y="0"/>
                  </a:moveTo>
                  <a:lnTo>
                    <a:pt x="1" y="1377"/>
                  </a:lnTo>
                  <a:lnTo>
                    <a:pt x="169" y="1561"/>
                  </a:lnTo>
                  <a:lnTo>
                    <a:pt x="596" y="1561"/>
                  </a:lnTo>
                  <a:lnTo>
                    <a:pt x="991" y="2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70"/>
            <p:cNvSpPr/>
            <p:nvPr/>
          </p:nvSpPr>
          <p:spPr>
            <a:xfrm>
              <a:off x="4621808" y="3132012"/>
              <a:ext cx="79803" cy="125780"/>
            </a:xfrm>
            <a:custGeom>
              <a:avLst/>
              <a:gdLst/>
              <a:ahLst/>
              <a:cxnLst/>
              <a:rect l="l" t="t" r="r" b="b"/>
              <a:pathLst>
                <a:path w="991" h="1562" extrusionOk="0">
                  <a:moveTo>
                    <a:pt x="1" y="0"/>
                  </a:moveTo>
                  <a:lnTo>
                    <a:pt x="1" y="1377"/>
                  </a:lnTo>
                  <a:lnTo>
                    <a:pt x="169" y="1561"/>
                  </a:lnTo>
                  <a:lnTo>
                    <a:pt x="596" y="1561"/>
                  </a:lnTo>
                  <a:lnTo>
                    <a:pt x="991" y="2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70"/>
            <p:cNvSpPr/>
            <p:nvPr/>
          </p:nvSpPr>
          <p:spPr>
            <a:xfrm>
              <a:off x="4635336" y="3153270"/>
              <a:ext cx="5879" cy="104521"/>
            </a:xfrm>
            <a:custGeom>
              <a:avLst/>
              <a:gdLst/>
              <a:ahLst/>
              <a:cxnLst/>
              <a:rect l="l" t="t" r="r" b="b"/>
              <a:pathLst>
                <a:path w="73" h="1298" extrusionOk="0">
                  <a:moveTo>
                    <a:pt x="72" y="1"/>
                  </a:moveTo>
                  <a:cubicBezTo>
                    <a:pt x="60" y="41"/>
                    <a:pt x="1" y="1297"/>
                    <a:pt x="1" y="1297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70"/>
            <p:cNvSpPr/>
            <p:nvPr/>
          </p:nvSpPr>
          <p:spPr>
            <a:xfrm>
              <a:off x="4635336" y="3153270"/>
              <a:ext cx="5879" cy="104521"/>
            </a:xfrm>
            <a:custGeom>
              <a:avLst/>
              <a:gdLst/>
              <a:ahLst/>
              <a:cxnLst/>
              <a:rect l="l" t="t" r="r" b="b"/>
              <a:pathLst>
                <a:path w="73" h="1298" fill="none" extrusionOk="0">
                  <a:moveTo>
                    <a:pt x="72" y="1"/>
                  </a:moveTo>
                  <a:cubicBezTo>
                    <a:pt x="60" y="41"/>
                    <a:pt x="1" y="1297"/>
                    <a:pt x="1" y="129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70"/>
            <p:cNvSpPr/>
            <p:nvPr/>
          </p:nvSpPr>
          <p:spPr>
            <a:xfrm>
              <a:off x="4695408" y="2072732"/>
              <a:ext cx="997655" cy="1163747"/>
            </a:xfrm>
            <a:custGeom>
              <a:avLst/>
              <a:gdLst/>
              <a:ahLst/>
              <a:cxnLst/>
              <a:rect l="l" t="t" r="r" b="b"/>
              <a:pathLst>
                <a:path w="12389" h="14452" extrusionOk="0">
                  <a:moveTo>
                    <a:pt x="1" y="0"/>
                  </a:moveTo>
                  <a:lnTo>
                    <a:pt x="1" y="14452"/>
                  </a:lnTo>
                  <a:lnTo>
                    <a:pt x="12389" y="14452"/>
                  </a:lnTo>
                  <a:lnTo>
                    <a:pt x="1238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70"/>
            <p:cNvSpPr/>
            <p:nvPr/>
          </p:nvSpPr>
          <p:spPr>
            <a:xfrm>
              <a:off x="4749199" y="2236999"/>
              <a:ext cx="943863" cy="607320"/>
            </a:xfrm>
            <a:custGeom>
              <a:avLst/>
              <a:gdLst/>
              <a:ahLst/>
              <a:cxnLst/>
              <a:rect l="l" t="t" r="r" b="b"/>
              <a:pathLst>
                <a:path w="11721" h="7542" extrusionOk="0">
                  <a:moveTo>
                    <a:pt x="11721" y="984"/>
                  </a:moveTo>
                  <a:lnTo>
                    <a:pt x="1502" y="984"/>
                  </a:lnTo>
                  <a:lnTo>
                    <a:pt x="6" y="0"/>
                  </a:lnTo>
                  <a:lnTo>
                    <a:pt x="6" y="6558"/>
                  </a:lnTo>
                  <a:lnTo>
                    <a:pt x="1" y="7542"/>
                  </a:lnTo>
                  <a:lnTo>
                    <a:pt x="11721" y="7542"/>
                  </a:lnTo>
                  <a:close/>
                </a:path>
              </a:pathLst>
            </a:custGeom>
            <a:gradFill>
              <a:gsLst>
                <a:gs pos="0">
                  <a:srgbClr val="3C4173">
                    <a:alpha val="95294"/>
                  </a:srgbClr>
                </a:gs>
                <a:gs pos="100000">
                  <a:srgbClr val="3C4173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70"/>
            <p:cNvSpPr/>
            <p:nvPr/>
          </p:nvSpPr>
          <p:spPr>
            <a:xfrm>
              <a:off x="4749360" y="2654511"/>
              <a:ext cx="889829" cy="528083"/>
            </a:xfrm>
            <a:custGeom>
              <a:avLst/>
              <a:gdLst/>
              <a:ahLst/>
              <a:cxnLst/>
              <a:rect l="l" t="t" r="r" b="b"/>
              <a:pathLst>
                <a:path w="11050" h="6558" extrusionOk="0">
                  <a:moveTo>
                    <a:pt x="1" y="0"/>
                  </a:moveTo>
                  <a:lnTo>
                    <a:pt x="1" y="6558"/>
                  </a:lnTo>
                  <a:lnTo>
                    <a:pt x="11050" y="6558"/>
                  </a:lnTo>
                  <a:lnTo>
                    <a:pt x="11050" y="0"/>
                  </a:lnTo>
                  <a:close/>
                </a:path>
              </a:pathLst>
            </a:custGeom>
            <a:gradFill>
              <a:gsLst>
                <a:gs pos="0">
                  <a:srgbClr val="3C4173">
                    <a:alpha val="95294"/>
                  </a:srgbClr>
                </a:gs>
                <a:gs pos="100000">
                  <a:srgbClr val="3C4173">
                    <a:alpha val="26666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70"/>
            <p:cNvSpPr/>
            <p:nvPr/>
          </p:nvSpPr>
          <p:spPr>
            <a:xfrm>
              <a:off x="4695408" y="3236450"/>
              <a:ext cx="90674" cy="93973"/>
            </a:xfrm>
            <a:custGeom>
              <a:avLst/>
              <a:gdLst/>
              <a:ahLst/>
              <a:cxnLst/>
              <a:rect l="l" t="t" r="r" b="b"/>
              <a:pathLst>
                <a:path w="1126" h="1167" extrusionOk="0">
                  <a:moveTo>
                    <a:pt x="1" y="1"/>
                  </a:moveTo>
                  <a:lnTo>
                    <a:pt x="1" y="1166"/>
                  </a:lnTo>
                  <a:lnTo>
                    <a:pt x="712" y="116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70"/>
            <p:cNvSpPr/>
            <p:nvPr/>
          </p:nvSpPr>
          <p:spPr>
            <a:xfrm>
              <a:off x="5602366" y="3236450"/>
              <a:ext cx="90593" cy="93973"/>
            </a:xfrm>
            <a:custGeom>
              <a:avLst/>
              <a:gdLst/>
              <a:ahLst/>
              <a:cxnLst/>
              <a:rect l="l" t="t" r="r" b="b"/>
              <a:pathLst>
                <a:path w="1125" h="1167" extrusionOk="0">
                  <a:moveTo>
                    <a:pt x="1" y="1"/>
                  </a:moveTo>
                  <a:lnTo>
                    <a:pt x="414" y="1166"/>
                  </a:lnTo>
                  <a:lnTo>
                    <a:pt x="1125" y="116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70"/>
            <p:cNvSpPr/>
            <p:nvPr/>
          </p:nvSpPr>
          <p:spPr>
            <a:xfrm>
              <a:off x="5576678" y="3236450"/>
              <a:ext cx="59107" cy="93973"/>
            </a:xfrm>
            <a:custGeom>
              <a:avLst/>
              <a:gdLst/>
              <a:ahLst/>
              <a:cxnLst/>
              <a:rect l="l" t="t" r="r" b="b"/>
              <a:pathLst>
                <a:path w="734" h="1167" extrusionOk="0">
                  <a:moveTo>
                    <a:pt x="1" y="1"/>
                  </a:moveTo>
                  <a:lnTo>
                    <a:pt x="310" y="889"/>
                  </a:lnTo>
                  <a:lnTo>
                    <a:pt x="733" y="1166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70"/>
            <p:cNvSpPr/>
            <p:nvPr/>
          </p:nvSpPr>
          <p:spPr>
            <a:xfrm>
              <a:off x="5576678" y="3236450"/>
              <a:ext cx="59107" cy="93973"/>
            </a:xfrm>
            <a:custGeom>
              <a:avLst/>
              <a:gdLst/>
              <a:ahLst/>
              <a:cxnLst/>
              <a:rect l="l" t="t" r="r" b="b"/>
              <a:pathLst>
                <a:path w="734" h="1167" extrusionOk="0">
                  <a:moveTo>
                    <a:pt x="1" y="1"/>
                  </a:moveTo>
                  <a:lnTo>
                    <a:pt x="310" y="889"/>
                  </a:lnTo>
                  <a:lnTo>
                    <a:pt x="733" y="1166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70"/>
            <p:cNvSpPr/>
            <p:nvPr/>
          </p:nvSpPr>
          <p:spPr>
            <a:xfrm>
              <a:off x="4621727" y="2048817"/>
              <a:ext cx="73763" cy="1187663"/>
            </a:xfrm>
            <a:custGeom>
              <a:avLst/>
              <a:gdLst/>
              <a:ahLst/>
              <a:cxnLst/>
              <a:rect l="l" t="t" r="r" b="b"/>
              <a:pathLst>
                <a:path w="916" h="14749" extrusionOk="0">
                  <a:moveTo>
                    <a:pt x="32" y="0"/>
                  </a:moveTo>
                  <a:lnTo>
                    <a:pt x="0" y="13783"/>
                  </a:lnTo>
                  <a:lnTo>
                    <a:pt x="916" y="14749"/>
                  </a:lnTo>
                  <a:lnTo>
                    <a:pt x="916" y="29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70"/>
            <p:cNvSpPr/>
            <p:nvPr/>
          </p:nvSpPr>
          <p:spPr>
            <a:xfrm>
              <a:off x="4621727" y="2048817"/>
              <a:ext cx="73763" cy="1187663"/>
            </a:xfrm>
            <a:custGeom>
              <a:avLst/>
              <a:gdLst/>
              <a:ahLst/>
              <a:cxnLst/>
              <a:rect l="l" t="t" r="r" b="b"/>
              <a:pathLst>
                <a:path w="916" h="14749" extrusionOk="0">
                  <a:moveTo>
                    <a:pt x="32" y="0"/>
                  </a:moveTo>
                  <a:lnTo>
                    <a:pt x="0" y="13783"/>
                  </a:lnTo>
                  <a:lnTo>
                    <a:pt x="916" y="14749"/>
                  </a:lnTo>
                  <a:lnTo>
                    <a:pt x="916" y="29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70"/>
            <p:cNvSpPr/>
            <p:nvPr/>
          </p:nvSpPr>
          <p:spPr>
            <a:xfrm>
              <a:off x="4624223" y="2048817"/>
              <a:ext cx="1068842" cy="23996"/>
            </a:xfrm>
            <a:custGeom>
              <a:avLst/>
              <a:gdLst/>
              <a:ahLst/>
              <a:cxnLst/>
              <a:rect l="l" t="t" r="r" b="b"/>
              <a:pathLst>
                <a:path w="13273" h="298" extrusionOk="0">
                  <a:moveTo>
                    <a:pt x="1" y="0"/>
                  </a:moveTo>
                  <a:lnTo>
                    <a:pt x="885" y="297"/>
                  </a:lnTo>
                  <a:lnTo>
                    <a:pt x="13273" y="297"/>
                  </a:lnTo>
                  <a:lnTo>
                    <a:pt x="1238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70"/>
            <p:cNvSpPr/>
            <p:nvPr/>
          </p:nvSpPr>
          <p:spPr>
            <a:xfrm>
              <a:off x="4624223" y="2048656"/>
              <a:ext cx="847149" cy="24158"/>
            </a:xfrm>
            <a:custGeom>
              <a:avLst/>
              <a:gdLst/>
              <a:ahLst/>
              <a:cxnLst/>
              <a:rect l="l" t="t" r="r" b="b"/>
              <a:pathLst>
                <a:path w="10520" h="300" extrusionOk="0">
                  <a:moveTo>
                    <a:pt x="7447" y="220"/>
                  </a:moveTo>
                  <a:cubicBezTo>
                    <a:pt x="6803" y="222"/>
                    <a:pt x="6667" y="109"/>
                    <a:pt x="6615" y="36"/>
                  </a:cubicBezTo>
                  <a:cubicBezTo>
                    <a:pt x="6607" y="25"/>
                    <a:pt x="6601" y="12"/>
                    <a:pt x="6595" y="0"/>
                  </a:cubicBezTo>
                  <a:lnTo>
                    <a:pt x="6585" y="0"/>
                  </a:lnTo>
                  <a:lnTo>
                    <a:pt x="1" y="2"/>
                  </a:lnTo>
                  <a:lnTo>
                    <a:pt x="885" y="299"/>
                  </a:lnTo>
                  <a:lnTo>
                    <a:pt x="10520" y="299"/>
                  </a:lnTo>
                  <a:lnTo>
                    <a:pt x="10316" y="226"/>
                  </a:lnTo>
                  <a:lnTo>
                    <a:pt x="7448" y="220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70"/>
            <p:cNvSpPr/>
            <p:nvPr/>
          </p:nvSpPr>
          <p:spPr>
            <a:xfrm>
              <a:off x="4624223" y="2048817"/>
              <a:ext cx="1068842" cy="23996"/>
            </a:xfrm>
            <a:custGeom>
              <a:avLst/>
              <a:gdLst/>
              <a:ahLst/>
              <a:cxnLst/>
              <a:rect l="l" t="t" r="r" b="b"/>
              <a:pathLst>
                <a:path w="13273" h="298" fill="none" extrusionOk="0">
                  <a:moveTo>
                    <a:pt x="12388" y="0"/>
                  </a:moveTo>
                  <a:lnTo>
                    <a:pt x="1" y="0"/>
                  </a:lnTo>
                  <a:lnTo>
                    <a:pt x="885" y="297"/>
                  </a:lnTo>
                  <a:lnTo>
                    <a:pt x="13273" y="29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70"/>
            <p:cNvSpPr/>
            <p:nvPr/>
          </p:nvSpPr>
          <p:spPr>
            <a:xfrm>
              <a:off x="5178238" y="2917096"/>
              <a:ext cx="50974" cy="50892"/>
            </a:xfrm>
            <a:custGeom>
              <a:avLst/>
              <a:gdLst/>
              <a:ahLst/>
              <a:cxnLst/>
              <a:rect l="l" t="t" r="r" b="b"/>
              <a:pathLst>
                <a:path w="633" h="632" extrusionOk="0">
                  <a:moveTo>
                    <a:pt x="317" y="1"/>
                  </a:moveTo>
                  <a:cubicBezTo>
                    <a:pt x="143" y="1"/>
                    <a:pt x="1" y="142"/>
                    <a:pt x="1" y="316"/>
                  </a:cubicBezTo>
                  <a:cubicBezTo>
                    <a:pt x="1" y="490"/>
                    <a:pt x="143" y="632"/>
                    <a:pt x="317" y="632"/>
                  </a:cubicBezTo>
                  <a:cubicBezTo>
                    <a:pt x="492" y="632"/>
                    <a:pt x="633" y="490"/>
                    <a:pt x="633" y="316"/>
                  </a:cubicBezTo>
                  <a:cubicBezTo>
                    <a:pt x="633" y="142"/>
                    <a:pt x="492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70"/>
            <p:cNvSpPr/>
            <p:nvPr/>
          </p:nvSpPr>
          <p:spPr>
            <a:xfrm>
              <a:off x="5190961" y="2908560"/>
              <a:ext cx="50974" cy="50972"/>
            </a:xfrm>
            <a:custGeom>
              <a:avLst/>
              <a:gdLst/>
              <a:ahLst/>
              <a:cxnLst/>
              <a:rect l="l" t="t" r="r" b="b"/>
              <a:pathLst>
                <a:path w="633" h="633" extrusionOk="0">
                  <a:moveTo>
                    <a:pt x="317" y="0"/>
                  </a:moveTo>
                  <a:cubicBezTo>
                    <a:pt x="142" y="0"/>
                    <a:pt x="1" y="143"/>
                    <a:pt x="1" y="316"/>
                  </a:cubicBezTo>
                  <a:cubicBezTo>
                    <a:pt x="1" y="491"/>
                    <a:pt x="142" y="632"/>
                    <a:pt x="317" y="632"/>
                  </a:cubicBezTo>
                  <a:cubicBezTo>
                    <a:pt x="492" y="632"/>
                    <a:pt x="633" y="491"/>
                    <a:pt x="633" y="316"/>
                  </a:cubicBezTo>
                  <a:cubicBezTo>
                    <a:pt x="633" y="143"/>
                    <a:pt x="492" y="0"/>
                    <a:pt x="31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70"/>
            <p:cNvSpPr/>
            <p:nvPr/>
          </p:nvSpPr>
          <p:spPr>
            <a:xfrm>
              <a:off x="4749360" y="2114041"/>
              <a:ext cx="889829" cy="12562"/>
            </a:xfrm>
            <a:custGeom>
              <a:avLst/>
              <a:gdLst/>
              <a:ahLst/>
              <a:cxnLst/>
              <a:rect l="l" t="t" r="r" b="b"/>
              <a:pathLst>
                <a:path w="11050" h="156" extrusionOk="0">
                  <a:moveTo>
                    <a:pt x="1" y="0"/>
                  </a:moveTo>
                  <a:lnTo>
                    <a:pt x="1" y="156"/>
                  </a:lnTo>
                  <a:lnTo>
                    <a:pt x="11050" y="156"/>
                  </a:lnTo>
                  <a:lnTo>
                    <a:pt x="1105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70"/>
            <p:cNvSpPr/>
            <p:nvPr/>
          </p:nvSpPr>
          <p:spPr>
            <a:xfrm>
              <a:off x="4749360" y="2114041"/>
              <a:ext cx="889829" cy="12562"/>
            </a:xfrm>
            <a:custGeom>
              <a:avLst/>
              <a:gdLst/>
              <a:ahLst/>
              <a:cxnLst/>
              <a:rect l="l" t="t" r="r" b="b"/>
              <a:pathLst>
                <a:path w="11050" h="156" extrusionOk="0">
                  <a:moveTo>
                    <a:pt x="1" y="0"/>
                  </a:moveTo>
                  <a:lnTo>
                    <a:pt x="1" y="156"/>
                  </a:lnTo>
                  <a:lnTo>
                    <a:pt x="11050" y="156"/>
                  </a:lnTo>
                  <a:lnTo>
                    <a:pt x="11050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70"/>
            <p:cNvSpPr/>
            <p:nvPr/>
          </p:nvSpPr>
          <p:spPr>
            <a:xfrm>
              <a:off x="5638683" y="2126763"/>
              <a:ext cx="81" cy="15380"/>
            </a:xfrm>
            <a:custGeom>
              <a:avLst/>
              <a:gdLst/>
              <a:ahLst/>
              <a:cxnLst/>
              <a:rect l="l" t="t" r="r" b="b"/>
              <a:pathLst>
                <a:path w="1" h="191" fill="none" extrusionOk="0">
                  <a:moveTo>
                    <a:pt x="0" y="0"/>
                  </a:moveTo>
                  <a:lnTo>
                    <a:pt x="0" y="19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70"/>
            <p:cNvSpPr/>
            <p:nvPr/>
          </p:nvSpPr>
          <p:spPr>
            <a:xfrm>
              <a:off x="4749360" y="2126602"/>
              <a:ext cx="889829" cy="528002"/>
            </a:xfrm>
            <a:custGeom>
              <a:avLst/>
              <a:gdLst/>
              <a:ahLst/>
              <a:cxnLst/>
              <a:rect l="l" t="t" r="r" b="b"/>
              <a:pathLst>
                <a:path w="11050" h="6557" extrusionOk="0">
                  <a:moveTo>
                    <a:pt x="1" y="0"/>
                  </a:moveTo>
                  <a:lnTo>
                    <a:pt x="1" y="6556"/>
                  </a:lnTo>
                  <a:lnTo>
                    <a:pt x="11050" y="6556"/>
                  </a:lnTo>
                  <a:lnTo>
                    <a:pt x="110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70"/>
            <p:cNvSpPr/>
            <p:nvPr/>
          </p:nvSpPr>
          <p:spPr>
            <a:xfrm>
              <a:off x="4749360" y="2126602"/>
              <a:ext cx="889829" cy="528002"/>
            </a:xfrm>
            <a:custGeom>
              <a:avLst/>
              <a:gdLst/>
              <a:ahLst/>
              <a:cxnLst/>
              <a:rect l="l" t="t" r="r" b="b"/>
              <a:pathLst>
                <a:path w="11050" h="6557" extrusionOk="0">
                  <a:moveTo>
                    <a:pt x="1" y="0"/>
                  </a:moveTo>
                  <a:lnTo>
                    <a:pt x="11050" y="0"/>
                  </a:lnTo>
                  <a:lnTo>
                    <a:pt x="1104" y="6556"/>
                  </a:lnTo>
                  <a:lnTo>
                    <a:pt x="1" y="6556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70"/>
            <p:cNvSpPr/>
            <p:nvPr/>
          </p:nvSpPr>
          <p:spPr>
            <a:xfrm>
              <a:off x="4749360" y="2126602"/>
              <a:ext cx="889829" cy="528002"/>
            </a:xfrm>
            <a:custGeom>
              <a:avLst/>
              <a:gdLst/>
              <a:ahLst/>
              <a:cxnLst/>
              <a:rect l="l" t="t" r="r" b="b"/>
              <a:pathLst>
                <a:path w="11050" h="6557" fill="none" extrusionOk="0">
                  <a:moveTo>
                    <a:pt x="1" y="0"/>
                  </a:moveTo>
                  <a:lnTo>
                    <a:pt x="11050" y="0"/>
                  </a:lnTo>
                  <a:lnTo>
                    <a:pt x="11050" y="6556"/>
                  </a:lnTo>
                  <a:lnTo>
                    <a:pt x="1" y="655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70"/>
            <p:cNvSpPr/>
            <p:nvPr/>
          </p:nvSpPr>
          <p:spPr>
            <a:xfrm>
              <a:off x="5190961" y="2387335"/>
              <a:ext cx="50974" cy="50892"/>
            </a:xfrm>
            <a:custGeom>
              <a:avLst/>
              <a:gdLst/>
              <a:ahLst/>
              <a:cxnLst/>
              <a:rect l="l" t="t" r="r" b="b"/>
              <a:pathLst>
                <a:path w="633" h="632" extrusionOk="0">
                  <a:moveTo>
                    <a:pt x="317" y="1"/>
                  </a:moveTo>
                  <a:cubicBezTo>
                    <a:pt x="142" y="1"/>
                    <a:pt x="1" y="142"/>
                    <a:pt x="1" y="317"/>
                  </a:cubicBezTo>
                  <a:cubicBezTo>
                    <a:pt x="1" y="491"/>
                    <a:pt x="142" y="632"/>
                    <a:pt x="317" y="632"/>
                  </a:cubicBezTo>
                  <a:cubicBezTo>
                    <a:pt x="492" y="632"/>
                    <a:pt x="633" y="491"/>
                    <a:pt x="633" y="317"/>
                  </a:cubicBezTo>
                  <a:cubicBezTo>
                    <a:pt x="633" y="142"/>
                    <a:pt x="492" y="1"/>
                    <a:pt x="3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70"/>
            <p:cNvSpPr/>
            <p:nvPr/>
          </p:nvSpPr>
          <p:spPr>
            <a:xfrm>
              <a:off x="4749682" y="2126844"/>
              <a:ext cx="120469" cy="607239"/>
            </a:xfrm>
            <a:custGeom>
              <a:avLst/>
              <a:gdLst/>
              <a:ahLst/>
              <a:cxnLst/>
              <a:rect l="l" t="t" r="r" b="b"/>
              <a:pathLst>
                <a:path w="1496" h="7541" extrusionOk="0">
                  <a:moveTo>
                    <a:pt x="0" y="0"/>
                  </a:moveTo>
                  <a:lnTo>
                    <a:pt x="0" y="6558"/>
                  </a:lnTo>
                  <a:lnTo>
                    <a:pt x="1496" y="7540"/>
                  </a:lnTo>
                  <a:lnTo>
                    <a:pt x="1496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70"/>
            <p:cNvSpPr/>
            <p:nvPr/>
          </p:nvSpPr>
          <p:spPr>
            <a:xfrm>
              <a:off x="4749682" y="2126844"/>
              <a:ext cx="120469" cy="607239"/>
            </a:xfrm>
            <a:custGeom>
              <a:avLst/>
              <a:gdLst/>
              <a:ahLst/>
              <a:cxnLst/>
              <a:rect l="l" t="t" r="r" b="b"/>
              <a:pathLst>
                <a:path w="1496" h="7541" extrusionOk="0">
                  <a:moveTo>
                    <a:pt x="0" y="0"/>
                  </a:moveTo>
                  <a:lnTo>
                    <a:pt x="0" y="6558"/>
                  </a:lnTo>
                  <a:lnTo>
                    <a:pt x="1496" y="7540"/>
                  </a:lnTo>
                  <a:lnTo>
                    <a:pt x="1496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70"/>
            <p:cNvSpPr/>
            <p:nvPr/>
          </p:nvSpPr>
          <p:spPr>
            <a:xfrm>
              <a:off x="4942862" y="1993256"/>
              <a:ext cx="520047" cy="391674"/>
            </a:xfrm>
            <a:custGeom>
              <a:avLst/>
              <a:gdLst/>
              <a:ahLst/>
              <a:cxnLst/>
              <a:rect l="l" t="t" r="r" b="b"/>
              <a:pathLst>
                <a:path w="6458" h="4864" extrusionOk="0">
                  <a:moveTo>
                    <a:pt x="552" y="0"/>
                  </a:moveTo>
                  <a:lnTo>
                    <a:pt x="1" y="4206"/>
                  </a:lnTo>
                  <a:lnTo>
                    <a:pt x="5905" y="4864"/>
                  </a:lnTo>
                  <a:lnTo>
                    <a:pt x="6458" y="658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70"/>
            <p:cNvSpPr/>
            <p:nvPr/>
          </p:nvSpPr>
          <p:spPr>
            <a:xfrm>
              <a:off x="4942862" y="1993256"/>
              <a:ext cx="520047" cy="391674"/>
            </a:xfrm>
            <a:custGeom>
              <a:avLst/>
              <a:gdLst/>
              <a:ahLst/>
              <a:cxnLst/>
              <a:rect l="l" t="t" r="r" b="b"/>
              <a:pathLst>
                <a:path w="6458" h="4864" fill="none" extrusionOk="0">
                  <a:moveTo>
                    <a:pt x="5905" y="4864"/>
                  </a:moveTo>
                  <a:lnTo>
                    <a:pt x="1" y="4206"/>
                  </a:lnTo>
                  <a:lnTo>
                    <a:pt x="552" y="0"/>
                  </a:lnTo>
                  <a:lnTo>
                    <a:pt x="6458" y="65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70"/>
            <p:cNvSpPr/>
            <p:nvPr/>
          </p:nvSpPr>
          <p:spPr>
            <a:xfrm>
              <a:off x="5638683" y="2126602"/>
              <a:ext cx="124093" cy="607481"/>
            </a:xfrm>
            <a:custGeom>
              <a:avLst/>
              <a:gdLst/>
              <a:ahLst/>
              <a:cxnLst/>
              <a:rect l="l" t="t" r="r" b="b"/>
              <a:pathLst>
                <a:path w="1541" h="7544" extrusionOk="0">
                  <a:moveTo>
                    <a:pt x="0" y="0"/>
                  </a:moveTo>
                  <a:lnTo>
                    <a:pt x="0" y="6556"/>
                  </a:lnTo>
                  <a:lnTo>
                    <a:pt x="1541" y="7543"/>
                  </a:lnTo>
                  <a:lnTo>
                    <a:pt x="1541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70"/>
            <p:cNvSpPr/>
            <p:nvPr/>
          </p:nvSpPr>
          <p:spPr>
            <a:xfrm>
              <a:off x="5638683" y="2126602"/>
              <a:ext cx="124093" cy="607481"/>
            </a:xfrm>
            <a:custGeom>
              <a:avLst/>
              <a:gdLst/>
              <a:ahLst/>
              <a:cxnLst/>
              <a:rect l="l" t="t" r="r" b="b"/>
              <a:pathLst>
                <a:path w="1541" h="7544" extrusionOk="0">
                  <a:moveTo>
                    <a:pt x="0" y="0"/>
                  </a:moveTo>
                  <a:lnTo>
                    <a:pt x="0" y="6556"/>
                  </a:lnTo>
                  <a:lnTo>
                    <a:pt x="1541" y="7543"/>
                  </a:lnTo>
                  <a:lnTo>
                    <a:pt x="1541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70"/>
            <p:cNvSpPr/>
            <p:nvPr/>
          </p:nvSpPr>
          <p:spPr>
            <a:xfrm>
              <a:off x="4870067" y="2206078"/>
              <a:ext cx="889829" cy="528002"/>
            </a:xfrm>
            <a:custGeom>
              <a:avLst/>
              <a:gdLst/>
              <a:ahLst/>
              <a:cxnLst/>
              <a:rect l="l" t="t" r="r" b="b"/>
              <a:pathLst>
                <a:path w="11050" h="6557" extrusionOk="0">
                  <a:moveTo>
                    <a:pt x="1" y="0"/>
                  </a:moveTo>
                  <a:lnTo>
                    <a:pt x="1" y="6556"/>
                  </a:lnTo>
                  <a:lnTo>
                    <a:pt x="11050" y="6556"/>
                  </a:lnTo>
                  <a:lnTo>
                    <a:pt x="1105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70"/>
            <p:cNvSpPr/>
            <p:nvPr/>
          </p:nvSpPr>
          <p:spPr>
            <a:xfrm>
              <a:off x="4749279" y="2126602"/>
              <a:ext cx="1013519" cy="79559"/>
            </a:xfrm>
            <a:custGeom>
              <a:avLst/>
              <a:gdLst/>
              <a:ahLst/>
              <a:cxnLst/>
              <a:rect l="l" t="t" r="r" b="b"/>
              <a:pathLst>
                <a:path w="12586" h="988" extrusionOk="0">
                  <a:moveTo>
                    <a:pt x="11051" y="3"/>
                  </a:moveTo>
                  <a:lnTo>
                    <a:pt x="11051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1501" y="987"/>
                  </a:lnTo>
                  <a:lnTo>
                    <a:pt x="12586" y="987"/>
                  </a:lnTo>
                  <a:close/>
                  <a:moveTo>
                    <a:pt x="1534" y="877"/>
                  </a:moveTo>
                  <a:lnTo>
                    <a:pt x="366" y="110"/>
                  </a:lnTo>
                  <a:lnTo>
                    <a:pt x="11013" y="110"/>
                  </a:lnTo>
                  <a:lnTo>
                    <a:pt x="12212" y="877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70"/>
            <p:cNvSpPr/>
            <p:nvPr/>
          </p:nvSpPr>
          <p:spPr>
            <a:xfrm>
              <a:off x="4749360" y="2126602"/>
              <a:ext cx="1013439" cy="79559"/>
            </a:xfrm>
            <a:custGeom>
              <a:avLst/>
              <a:gdLst/>
              <a:ahLst/>
              <a:cxnLst/>
              <a:rect l="l" t="t" r="r" b="b"/>
              <a:pathLst>
                <a:path w="12585" h="988" fill="none" extrusionOk="0">
                  <a:moveTo>
                    <a:pt x="11050" y="3"/>
                  </a:moveTo>
                  <a:lnTo>
                    <a:pt x="11050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1500" y="987"/>
                  </a:lnTo>
                  <a:lnTo>
                    <a:pt x="12549" y="987"/>
                  </a:lnTo>
                  <a:lnTo>
                    <a:pt x="12585" y="98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70"/>
            <p:cNvSpPr/>
            <p:nvPr/>
          </p:nvSpPr>
          <p:spPr>
            <a:xfrm>
              <a:off x="4866846" y="2003241"/>
              <a:ext cx="537441" cy="398277"/>
            </a:xfrm>
            <a:custGeom>
              <a:avLst/>
              <a:gdLst/>
              <a:ahLst/>
              <a:cxnLst/>
              <a:rect l="l" t="t" r="r" b="b"/>
              <a:pathLst>
                <a:path w="6674" h="4946" extrusionOk="0">
                  <a:moveTo>
                    <a:pt x="5839" y="0"/>
                  </a:moveTo>
                  <a:lnTo>
                    <a:pt x="1" y="1008"/>
                  </a:lnTo>
                  <a:lnTo>
                    <a:pt x="834" y="4946"/>
                  </a:lnTo>
                  <a:lnTo>
                    <a:pt x="6673" y="3939"/>
                  </a:lnTo>
                  <a:lnTo>
                    <a:pt x="58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70"/>
            <p:cNvSpPr/>
            <p:nvPr/>
          </p:nvSpPr>
          <p:spPr>
            <a:xfrm>
              <a:off x="4942862" y="1993256"/>
              <a:ext cx="520047" cy="391674"/>
            </a:xfrm>
            <a:custGeom>
              <a:avLst/>
              <a:gdLst/>
              <a:ahLst/>
              <a:cxnLst/>
              <a:rect l="l" t="t" r="r" b="b"/>
              <a:pathLst>
                <a:path w="6458" h="4864" extrusionOk="0">
                  <a:moveTo>
                    <a:pt x="5905" y="4864"/>
                  </a:moveTo>
                  <a:lnTo>
                    <a:pt x="1" y="4206"/>
                  </a:lnTo>
                  <a:lnTo>
                    <a:pt x="552" y="0"/>
                  </a:lnTo>
                  <a:lnTo>
                    <a:pt x="6458" y="658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70"/>
            <p:cNvSpPr/>
            <p:nvPr/>
          </p:nvSpPr>
          <p:spPr>
            <a:xfrm>
              <a:off x="4965087" y="2013226"/>
              <a:ext cx="475515" cy="351653"/>
            </a:xfrm>
            <a:custGeom>
              <a:avLst/>
              <a:gdLst/>
              <a:ahLst/>
              <a:cxnLst/>
              <a:rect l="l" t="t" r="r" b="b"/>
              <a:pathLst>
                <a:path w="5905" h="4367" fill="none" extrusionOk="0">
                  <a:moveTo>
                    <a:pt x="5412" y="4367"/>
                  </a:moveTo>
                  <a:lnTo>
                    <a:pt x="1" y="3762"/>
                  </a:lnTo>
                  <a:lnTo>
                    <a:pt x="495" y="1"/>
                  </a:lnTo>
                  <a:lnTo>
                    <a:pt x="5905" y="60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70"/>
            <p:cNvSpPr/>
            <p:nvPr/>
          </p:nvSpPr>
          <p:spPr>
            <a:xfrm>
              <a:off x="4902197" y="2093910"/>
              <a:ext cx="510303" cy="340138"/>
            </a:xfrm>
            <a:custGeom>
              <a:avLst/>
              <a:gdLst/>
              <a:ahLst/>
              <a:cxnLst/>
              <a:rect l="l" t="t" r="r" b="b"/>
              <a:pathLst>
                <a:path w="6337" h="4224" extrusionOk="0">
                  <a:moveTo>
                    <a:pt x="5927" y="0"/>
                  </a:moveTo>
                  <a:lnTo>
                    <a:pt x="1" y="488"/>
                  </a:lnTo>
                  <a:lnTo>
                    <a:pt x="410" y="4223"/>
                  </a:lnTo>
                  <a:lnTo>
                    <a:pt x="6336" y="3736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70"/>
            <p:cNvSpPr/>
            <p:nvPr/>
          </p:nvSpPr>
          <p:spPr>
            <a:xfrm>
              <a:off x="4927241" y="2115893"/>
              <a:ext cx="460215" cy="296090"/>
            </a:xfrm>
            <a:custGeom>
              <a:avLst/>
              <a:gdLst/>
              <a:ahLst/>
              <a:cxnLst/>
              <a:rect l="l" t="t" r="r" b="b"/>
              <a:pathLst>
                <a:path w="5715" h="3677" extrusionOk="0">
                  <a:moveTo>
                    <a:pt x="5360" y="1"/>
                  </a:moveTo>
                  <a:lnTo>
                    <a:pt x="0" y="444"/>
                  </a:lnTo>
                  <a:lnTo>
                    <a:pt x="356" y="3677"/>
                  </a:lnTo>
                  <a:lnTo>
                    <a:pt x="5715" y="3233"/>
                  </a:lnTo>
                  <a:lnTo>
                    <a:pt x="536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70"/>
            <p:cNvSpPr/>
            <p:nvPr/>
          </p:nvSpPr>
          <p:spPr>
            <a:xfrm>
              <a:off x="4870067" y="2206078"/>
              <a:ext cx="889829" cy="528002"/>
            </a:xfrm>
            <a:custGeom>
              <a:avLst/>
              <a:gdLst/>
              <a:ahLst/>
              <a:cxnLst/>
              <a:rect l="l" t="t" r="r" b="b"/>
              <a:pathLst>
                <a:path w="11050" h="6557" extrusionOk="0">
                  <a:moveTo>
                    <a:pt x="1" y="0"/>
                  </a:moveTo>
                  <a:lnTo>
                    <a:pt x="11050" y="0"/>
                  </a:lnTo>
                  <a:lnTo>
                    <a:pt x="11050" y="6556"/>
                  </a:lnTo>
                  <a:lnTo>
                    <a:pt x="1" y="6556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70"/>
            <p:cNvSpPr/>
            <p:nvPr/>
          </p:nvSpPr>
          <p:spPr>
            <a:xfrm>
              <a:off x="5299107" y="2475266"/>
              <a:ext cx="50974" cy="50972"/>
            </a:xfrm>
            <a:custGeom>
              <a:avLst/>
              <a:gdLst/>
              <a:ahLst/>
              <a:cxnLst/>
              <a:rect l="l" t="t" r="r" b="b"/>
              <a:pathLst>
                <a:path w="633" h="633" extrusionOk="0">
                  <a:moveTo>
                    <a:pt x="316" y="0"/>
                  </a:moveTo>
                  <a:cubicBezTo>
                    <a:pt x="141" y="0"/>
                    <a:pt x="0" y="141"/>
                    <a:pt x="0" y="316"/>
                  </a:cubicBezTo>
                  <a:cubicBezTo>
                    <a:pt x="0" y="491"/>
                    <a:pt x="141" y="632"/>
                    <a:pt x="316" y="632"/>
                  </a:cubicBezTo>
                  <a:cubicBezTo>
                    <a:pt x="491" y="632"/>
                    <a:pt x="632" y="491"/>
                    <a:pt x="632" y="316"/>
                  </a:cubicBezTo>
                  <a:cubicBezTo>
                    <a:pt x="632" y="141"/>
                    <a:pt x="491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70"/>
            <p:cNvSpPr/>
            <p:nvPr/>
          </p:nvSpPr>
          <p:spPr>
            <a:xfrm>
              <a:off x="5311830" y="2466731"/>
              <a:ext cx="50974" cy="50972"/>
            </a:xfrm>
            <a:custGeom>
              <a:avLst/>
              <a:gdLst/>
              <a:ahLst/>
              <a:cxnLst/>
              <a:rect l="l" t="t" r="r" b="b"/>
              <a:pathLst>
                <a:path w="633" h="633" extrusionOk="0">
                  <a:moveTo>
                    <a:pt x="316" y="1"/>
                  </a:moveTo>
                  <a:cubicBezTo>
                    <a:pt x="141" y="1"/>
                    <a:pt x="0" y="143"/>
                    <a:pt x="0" y="317"/>
                  </a:cubicBezTo>
                  <a:cubicBezTo>
                    <a:pt x="0" y="492"/>
                    <a:pt x="141" y="633"/>
                    <a:pt x="316" y="633"/>
                  </a:cubicBezTo>
                  <a:cubicBezTo>
                    <a:pt x="491" y="633"/>
                    <a:pt x="632" y="492"/>
                    <a:pt x="632" y="317"/>
                  </a:cubicBezTo>
                  <a:cubicBezTo>
                    <a:pt x="632" y="143"/>
                    <a:pt x="491" y="1"/>
                    <a:pt x="31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0" name="Google Shape;3990;p70"/>
          <p:cNvGrpSpPr/>
          <p:nvPr/>
        </p:nvGrpSpPr>
        <p:grpSpPr>
          <a:xfrm>
            <a:off x="7117911" y="4207786"/>
            <a:ext cx="1325736" cy="719826"/>
            <a:chOff x="1483319" y="1218788"/>
            <a:chExt cx="1766234" cy="959001"/>
          </a:xfrm>
        </p:grpSpPr>
        <p:sp>
          <p:nvSpPr>
            <p:cNvPr id="3991" name="Google Shape;3991;p70"/>
            <p:cNvSpPr/>
            <p:nvPr/>
          </p:nvSpPr>
          <p:spPr>
            <a:xfrm>
              <a:off x="1483319" y="1253483"/>
              <a:ext cx="1766234" cy="717178"/>
            </a:xfrm>
            <a:custGeom>
              <a:avLst/>
              <a:gdLst/>
              <a:ahLst/>
              <a:cxnLst/>
              <a:rect l="l" t="t" r="r" b="b"/>
              <a:pathLst>
                <a:path w="36833" h="14956" extrusionOk="0">
                  <a:moveTo>
                    <a:pt x="22927" y="12000"/>
                  </a:moveTo>
                  <a:cubicBezTo>
                    <a:pt x="23465" y="12754"/>
                    <a:pt x="24163" y="13373"/>
                    <a:pt x="24975" y="13790"/>
                  </a:cubicBezTo>
                  <a:cubicBezTo>
                    <a:pt x="25456" y="14037"/>
                    <a:pt x="25957" y="14205"/>
                    <a:pt x="26469" y="14296"/>
                  </a:cubicBezTo>
                  <a:cubicBezTo>
                    <a:pt x="26014" y="14611"/>
                    <a:pt x="25545" y="14815"/>
                    <a:pt x="25095" y="14815"/>
                  </a:cubicBezTo>
                  <a:cubicBezTo>
                    <a:pt x="25023" y="14815"/>
                    <a:pt x="24951" y="14810"/>
                    <a:pt x="24880" y="14799"/>
                  </a:cubicBezTo>
                  <a:cubicBezTo>
                    <a:pt x="24020" y="14668"/>
                    <a:pt x="23351" y="13731"/>
                    <a:pt x="22887" y="12017"/>
                  </a:cubicBezTo>
                  <a:lnTo>
                    <a:pt x="22927" y="12000"/>
                  </a:lnTo>
                  <a:close/>
                  <a:moveTo>
                    <a:pt x="19105" y="0"/>
                  </a:moveTo>
                  <a:cubicBezTo>
                    <a:pt x="17010" y="0"/>
                    <a:pt x="14992" y="944"/>
                    <a:pt x="13838" y="1603"/>
                  </a:cubicBezTo>
                  <a:cubicBezTo>
                    <a:pt x="13808" y="1595"/>
                    <a:pt x="13777" y="1592"/>
                    <a:pt x="13747" y="1592"/>
                  </a:cubicBezTo>
                  <a:cubicBezTo>
                    <a:pt x="13666" y="1592"/>
                    <a:pt x="13590" y="1614"/>
                    <a:pt x="13564" y="1622"/>
                  </a:cubicBezTo>
                  <a:cubicBezTo>
                    <a:pt x="13348" y="1722"/>
                    <a:pt x="12940" y="1919"/>
                    <a:pt x="12933" y="1924"/>
                  </a:cubicBezTo>
                  <a:lnTo>
                    <a:pt x="10235" y="1261"/>
                  </a:lnTo>
                  <a:cubicBezTo>
                    <a:pt x="10164" y="1244"/>
                    <a:pt x="10093" y="1235"/>
                    <a:pt x="10021" y="1235"/>
                  </a:cubicBezTo>
                  <a:cubicBezTo>
                    <a:pt x="9845" y="1235"/>
                    <a:pt x="9671" y="1286"/>
                    <a:pt x="9523" y="1383"/>
                  </a:cubicBezTo>
                  <a:lnTo>
                    <a:pt x="2333" y="5527"/>
                  </a:lnTo>
                  <a:cubicBezTo>
                    <a:pt x="2271" y="5567"/>
                    <a:pt x="2226" y="5622"/>
                    <a:pt x="2193" y="5683"/>
                  </a:cubicBezTo>
                  <a:cubicBezTo>
                    <a:pt x="2049" y="5812"/>
                    <a:pt x="0" y="7056"/>
                    <a:pt x="22" y="7279"/>
                  </a:cubicBezTo>
                  <a:cubicBezTo>
                    <a:pt x="43" y="7512"/>
                    <a:pt x="176" y="7689"/>
                    <a:pt x="405" y="7782"/>
                  </a:cubicBezTo>
                  <a:lnTo>
                    <a:pt x="7252" y="9465"/>
                  </a:lnTo>
                  <a:cubicBezTo>
                    <a:pt x="7286" y="9473"/>
                    <a:pt x="7320" y="9476"/>
                    <a:pt x="7354" y="9476"/>
                  </a:cubicBezTo>
                  <a:cubicBezTo>
                    <a:pt x="7437" y="9476"/>
                    <a:pt x="9838" y="8759"/>
                    <a:pt x="9909" y="8712"/>
                  </a:cubicBezTo>
                  <a:lnTo>
                    <a:pt x="16863" y="4181"/>
                  </a:lnTo>
                  <a:cubicBezTo>
                    <a:pt x="17145" y="4019"/>
                    <a:pt x="17208" y="3688"/>
                    <a:pt x="17172" y="3432"/>
                  </a:cubicBezTo>
                  <a:cubicBezTo>
                    <a:pt x="17134" y="3162"/>
                    <a:pt x="16998" y="2953"/>
                    <a:pt x="16828" y="2902"/>
                  </a:cubicBezTo>
                  <a:cubicBezTo>
                    <a:pt x="16791" y="2880"/>
                    <a:pt x="16750" y="2860"/>
                    <a:pt x="16705" y="2850"/>
                  </a:cubicBezTo>
                  <a:lnTo>
                    <a:pt x="13659" y="2102"/>
                  </a:lnTo>
                  <a:lnTo>
                    <a:pt x="13941" y="1899"/>
                  </a:lnTo>
                  <a:cubicBezTo>
                    <a:pt x="13955" y="1889"/>
                    <a:pt x="13964" y="1875"/>
                    <a:pt x="13969" y="1858"/>
                  </a:cubicBezTo>
                  <a:cubicBezTo>
                    <a:pt x="13986" y="1785"/>
                    <a:pt x="13976" y="1733"/>
                    <a:pt x="13957" y="1696"/>
                  </a:cubicBezTo>
                  <a:cubicBezTo>
                    <a:pt x="15105" y="1047"/>
                    <a:pt x="17071" y="140"/>
                    <a:pt x="19105" y="140"/>
                  </a:cubicBezTo>
                  <a:cubicBezTo>
                    <a:pt x="19738" y="140"/>
                    <a:pt x="20378" y="228"/>
                    <a:pt x="21001" y="439"/>
                  </a:cubicBezTo>
                  <a:cubicBezTo>
                    <a:pt x="21872" y="734"/>
                    <a:pt x="22523" y="1396"/>
                    <a:pt x="22661" y="2127"/>
                  </a:cubicBezTo>
                  <a:cubicBezTo>
                    <a:pt x="22768" y="2699"/>
                    <a:pt x="22587" y="3286"/>
                    <a:pt x="22411" y="3854"/>
                  </a:cubicBezTo>
                  <a:lnTo>
                    <a:pt x="22377" y="3963"/>
                  </a:lnTo>
                  <a:cubicBezTo>
                    <a:pt x="21744" y="6014"/>
                    <a:pt x="21563" y="7762"/>
                    <a:pt x="21819" y="9306"/>
                  </a:cubicBezTo>
                  <a:cubicBezTo>
                    <a:pt x="21926" y="9943"/>
                    <a:pt x="22123" y="10551"/>
                    <a:pt x="22396" y="11110"/>
                  </a:cubicBezTo>
                  <a:cubicBezTo>
                    <a:pt x="22351" y="11136"/>
                    <a:pt x="22330" y="11190"/>
                    <a:pt x="22351" y="11240"/>
                  </a:cubicBezTo>
                  <a:lnTo>
                    <a:pt x="22666" y="11995"/>
                  </a:lnTo>
                  <a:cubicBezTo>
                    <a:pt x="22681" y="12032"/>
                    <a:pt x="22716" y="12054"/>
                    <a:pt x="22754" y="12058"/>
                  </a:cubicBezTo>
                  <a:cubicBezTo>
                    <a:pt x="23233" y="13828"/>
                    <a:pt x="23940" y="14798"/>
                    <a:pt x="24859" y="14938"/>
                  </a:cubicBezTo>
                  <a:cubicBezTo>
                    <a:pt x="24937" y="14950"/>
                    <a:pt x="25017" y="14956"/>
                    <a:pt x="25096" y="14956"/>
                  </a:cubicBezTo>
                  <a:cubicBezTo>
                    <a:pt x="25622" y="14956"/>
                    <a:pt x="26161" y="14705"/>
                    <a:pt x="26674" y="14327"/>
                  </a:cubicBezTo>
                  <a:cubicBezTo>
                    <a:pt x="26902" y="14358"/>
                    <a:pt x="27133" y="14376"/>
                    <a:pt x="27364" y="14376"/>
                  </a:cubicBezTo>
                  <a:cubicBezTo>
                    <a:pt x="28196" y="14376"/>
                    <a:pt x="29040" y="14175"/>
                    <a:pt x="29855" y="13774"/>
                  </a:cubicBezTo>
                  <a:cubicBezTo>
                    <a:pt x="32073" y="12684"/>
                    <a:pt x="34035" y="10544"/>
                    <a:pt x="35694" y="7409"/>
                  </a:cubicBezTo>
                  <a:cubicBezTo>
                    <a:pt x="35721" y="7415"/>
                    <a:pt x="35748" y="7419"/>
                    <a:pt x="35775" y="7419"/>
                  </a:cubicBezTo>
                  <a:cubicBezTo>
                    <a:pt x="35783" y="7419"/>
                    <a:pt x="35791" y="7419"/>
                    <a:pt x="35799" y="7418"/>
                  </a:cubicBezTo>
                  <a:cubicBezTo>
                    <a:pt x="35973" y="7405"/>
                    <a:pt x="36204" y="6841"/>
                    <a:pt x="36290" y="6697"/>
                  </a:cubicBezTo>
                  <a:cubicBezTo>
                    <a:pt x="36377" y="6552"/>
                    <a:pt x="36832" y="5794"/>
                    <a:pt x="36413" y="5265"/>
                  </a:cubicBezTo>
                  <a:lnTo>
                    <a:pt x="36414" y="5265"/>
                  </a:lnTo>
                  <a:cubicBezTo>
                    <a:pt x="36351" y="5171"/>
                    <a:pt x="36231" y="5125"/>
                    <a:pt x="36081" y="5125"/>
                  </a:cubicBezTo>
                  <a:cubicBezTo>
                    <a:pt x="35867" y="5125"/>
                    <a:pt x="35590" y="5218"/>
                    <a:pt x="35327" y="5394"/>
                  </a:cubicBezTo>
                  <a:cubicBezTo>
                    <a:pt x="34880" y="5694"/>
                    <a:pt x="34642" y="6123"/>
                    <a:pt x="34795" y="6350"/>
                  </a:cubicBezTo>
                  <a:cubicBezTo>
                    <a:pt x="34795" y="6350"/>
                    <a:pt x="35032" y="6696"/>
                    <a:pt x="35375" y="6696"/>
                  </a:cubicBezTo>
                  <a:cubicBezTo>
                    <a:pt x="35382" y="6696"/>
                    <a:pt x="35389" y="6696"/>
                    <a:pt x="35396" y="6695"/>
                  </a:cubicBezTo>
                  <a:cubicBezTo>
                    <a:pt x="35649" y="6685"/>
                    <a:pt x="35690" y="6653"/>
                    <a:pt x="35697" y="6642"/>
                  </a:cubicBezTo>
                  <a:lnTo>
                    <a:pt x="35697" y="6642"/>
                  </a:lnTo>
                  <a:cubicBezTo>
                    <a:pt x="35686" y="6665"/>
                    <a:pt x="35453" y="7181"/>
                    <a:pt x="35446" y="7238"/>
                  </a:cubicBezTo>
                  <a:cubicBezTo>
                    <a:pt x="35442" y="7267"/>
                    <a:pt x="35491" y="7318"/>
                    <a:pt x="35563" y="7359"/>
                  </a:cubicBezTo>
                  <a:cubicBezTo>
                    <a:pt x="33920" y="10458"/>
                    <a:pt x="31982" y="12573"/>
                    <a:pt x="29794" y="13648"/>
                  </a:cubicBezTo>
                  <a:cubicBezTo>
                    <a:pt x="28999" y="14039"/>
                    <a:pt x="28177" y="14233"/>
                    <a:pt x="27366" y="14233"/>
                  </a:cubicBezTo>
                  <a:cubicBezTo>
                    <a:pt x="27187" y="14233"/>
                    <a:pt x="27010" y="14224"/>
                    <a:pt x="26833" y="14205"/>
                  </a:cubicBezTo>
                  <a:cubicBezTo>
                    <a:pt x="27977" y="13300"/>
                    <a:pt x="28973" y="11820"/>
                    <a:pt x="29382" y="11169"/>
                  </a:cubicBezTo>
                  <a:cubicBezTo>
                    <a:pt x="29400" y="11174"/>
                    <a:pt x="29418" y="11178"/>
                    <a:pt x="29436" y="11180"/>
                  </a:cubicBezTo>
                  <a:cubicBezTo>
                    <a:pt x="29438" y="11181"/>
                    <a:pt x="29442" y="11181"/>
                    <a:pt x="29445" y="11181"/>
                  </a:cubicBezTo>
                  <a:cubicBezTo>
                    <a:pt x="29620" y="11181"/>
                    <a:pt x="29940" y="10684"/>
                    <a:pt x="30051" y="10560"/>
                  </a:cubicBezTo>
                  <a:cubicBezTo>
                    <a:pt x="30162" y="10434"/>
                    <a:pt x="30747" y="9772"/>
                    <a:pt x="30434" y="9175"/>
                  </a:cubicBezTo>
                  <a:cubicBezTo>
                    <a:pt x="30373" y="9035"/>
                    <a:pt x="30195" y="8963"/>
                    <a:pt x="29964" y="8963"/>
                  </a:cubicBezTo>
                  <a:cubicBezTo>
                    <a:pt x="29780" y="8963"/>
                    <a:pt x="29561" y="9009"/>
                    <a:pt x="29340" y="9104"/>
                  </a:cubicBezTo>
                  <a:cubicBezTo>
                    <a:pt x="28846" y="9317"/>
                    <a:pt x="28534" y="9696"/>
                    <a:pt x="28643" y="9948"/>
                  </a:cubicBezTo>
                  <a:cubicBezTo>
                    <a:pt x="28643" y="9948"/>
                    <a:pt x="28819" y="10347"/>
                    <a:pt x="29170" y="10397"/>
                  </a:cubicBezTo>
                  <a:cubicBezTo>
                    <a:pt x="29269" y="10411"/>
                    <a:pt x="29337" y="10416"/>
                    <a:pt x="29382" y="10416"/>
                  </a:cubicBezTo>
                  <a:cubicBezTo>
                    <a:pt x="29452" y="10416"/>
                    <a:pt x="29471" y="10405"/>
                    <a:pt x="29476" y="10399"/>
                  </a:cubicBezTo>
                  <a:lnTo>
                    <a:pt x="29476" y="10399"/>
                  </a:lnTo>
                  <a:cubicBezTo>
                    <a:pt x="29461" y="10420"/>
                    <a:pt x="29139" y="10885"/>
                    <a:pt x="29121" y="10938"/>
                  </a:cubicBezTo>
                  <a:cubicBezTo>
                    <a:pt x="29109" y="10973"/>
                    <a:pt x="29167" y="11050"/>
                    <a:pt x="29252" y="11109"/>
                  </a:cubicBezTo>
                  <a:cubicBezTo>
                    <a:pt x="28827" y="11776"/>
                    <a:pt x="27784" y="13307"/>
                    <a:pt x="26630" y="14178"/>
                  </a:cubicBezTo>
                  <a:cubicBezTo>
                    <a:pt x="26085" y="14098"/>
                    <a:pt x="25549" y="13929"/>
                    <a:pt x="25038" y="13665"/>
                  </a:cubicBezTo>
                  <a:cubicBezTo>
                    <a:pt x="24245" y="13259"/>
                    <a:pt x="23564" y="12654"/>
                    <a:pt x="23038" y="11915"/>
                  </a:cubicBezTo>
                  <a:cubicBezTo>
                    <a:pt x="23046" y="11892"/>
                    <a:pt x="23047" y="11865"/>
                    <a:pt x="23037" y="11840"/>
                  </a:cubicBezTo>
                  <a:lnTo>
                    <a:pt x="22722" y="11085"/>
                  </a:lnTo>
                  <a:cubicBezTo>
                    <a:pt x="22705" y="11044"/>
                    <a:pt x="22666" y="11020"/>
                    <a:pt x="22625" y="11020"/>
                  </a:cubicBezTo>
                  <a:cubicBezTo>
                    <a:pt x="22611" y="11020"/>
                    <a:pt x="22598" y="11022"/>
                    <a:pt x="22584" y="11028"/>
                  </a:cubicBezTo>
                  <a:lnTo>
                    <a:pt x="22525" y="11053"/>
                  </a:lnTo>
                  <a:cubicBezTo>
                    <a:pt x="22256" y="10505"/>
                    <a:pt x="22061" y="9909"/>
                    <a:pt x="21957" y="9282"/>
                  </a:cubicBezTo>
                  <a:cubicBezTo>
                    <a:pt x="21704" y="7761"/>
                    <a:pt x="21885" y="6034"/>
                    <a:pt x="22511" y="4003"/>
                  </a:cubicBezTo>
                  <a:lnTo>
                    <a:pt x="22544" y="3895"/>
                  </a:lnTo>
                  <a:cubicBezTo>
                    <a:pt x="22726" y="3311"/>
                    <a:pt x="22913" y="2707"/>
                    <a:pt x="22798" y="2101"/>
                  </a:cubicBezTo>
                  <a:cubicBezTo>
                    <a:pt x="22619" y="1155"/>
                    <a:pt x="21776" y="554"/>
                    <a:pt x="21046" y="307"/>
                  </a:cubicBezTo>
                  <a:cubicBezTo>
                    <a:pt x="20407" y="91"/>
                    <a:pt x="19753" y="0"/>
                    <a:pt x="19105" y="0"/>
                  </a:cubicBez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2" name="Google Shape;3992;p70"/>
            <p:cNvGrpSpPr/>
            <p:nvPr/>
          </p:nvGrpSpPr>
          <p:grpSpPr>
            <a:xfrm>
              <a:off x="1574627" y="1218788"/>
              <a:ext cx="1658330" cy="959001"/>
              <a:chOff x="1574627" y="1218788"/>
              <a:chExt cx="1658330" cy="959001"/>
            </a:xfrm>
          </p:grpSpPr>
          <p:sp>
            <p:nvSpPr>
              <p:cNvPr id="3993" name="Google Shape;3993;p70"/>
              <p:cNvSpPr/>
              <p:nvPr/>
            </p:nvSpPr>
            <p:spPr>
              <a:xfrm>
                <a:off x="1574627" y="1327975"/>
                <a:ext cx="721541" cy="332934"/>
              </a:xfrm>
              <a:custGeom>
                <a:avLst/>
                <a:gdLst/>
                <a:ahLst/>
                <a:cxnLst/>
                <a:rect l="l" t="t" r="r" b="b"/>
                <a:pathLst>
                  <a:path w="15047" h="6943" extrusionOk="0">
                    <a:moveTo>
                      <a:pt x="7759" y="0"/>
                    </a:moveTo>
                    <a:cubicBezTo>
                      <a:pt x="7688" y="0"/>
                      <a:pt x="7619" y="21"/>
                      <a:pt x="7559" y="60"/>
                    </a:cubicBezTo>
                    <a:lnTo>
                      <a:pt x="389" y="4246"/>
                    </a:lnTo>
                    <a:cubicBezTo>
                      <a:pt x="124" y="4419"/>
                      <a:pt x="0" y="5049"/>
                      <a:pt x="490" y="5249"/>
                    </a:cubicBezTo>
                    <a:lnTo>
                      <a:pt x="7337" y="6932"/>
                    </a:lnTo>
                    <a:cubicBezTo>
                      <a:pt x="7365" y="6939"/>
                      <a:pt x="7394" y="6942"/>
                      <a:pt x="7422" y="6942"/>
                    </a:cubicBezTo>
                    <a:cubicBezTo>
                      <a:pt x="7493" y="6942"/>
                      <a:pt x="7562" y="6922"/>
                      <a:pt x="7622" y="6883"/>
                    </a:cubicBezTo>
                    <a:lnTo>
                      <a:pt x="14578" y="2350"/>
                    </a:lnTo>
                    <a:cubicBezTo>
                      <a:pt x="15047" y="2082"/>
                      <a:pt x="14861" y="1271"/>
                      <a:pt x="14552" y="1195"/>
                    </a:cubicBezTo>
                    <a:lnTo>
                      <a:pt x="7844" y="11"/>
                    </a:lnTo>
                    <a:cubicBezTo>
                      <a:pt x="7816" y="4"/>
                      <a:pt x="7787" y="0"/>
                      <a:pt x="77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70"/>
              <p:cNvSpPr/>
              <p:nvPr/>
            </p:nvSpPr>
            <p:spPr>
              <a:xfrm>
                <a:off x="1574627" y="1327975"/>
                <a:ext cx="721541" cy="332934"/>
              </a:xfrm>
              <a:custGeom>
                <a:avLst/>
                <a:gdLst/>
                <a:ahLst/>
                <a:cxnLst/>
                <a:rect l="l" t="t" r="r" b="b"/>
                <a:pathLst>
                  <a:path w="15047" h="6943" extrusionOk="0">
                    <a:moveTo>
                      <a:pt x="7759" y="0"/>
                    </a:moveTo>
                    <a:cubicBezTo>
                      <a:pt x="7688" y="0"/>
                      <a:pt x="7619" y="21"/>
                      <a:pt x="7559" y="60"/>
                    </a:cubicBezTo>
                    <a:lnTo>
                      <a:pt x="389" y="4246"/>
                    </a:lnTo>
                    <a:cubicBezTo>
                      <a:pt x="124" y="4419"/>
                      <a:pt x="0" y="5049"/>
                      <a:pt x="490" y="5249"/>
                    </a:cubicBezTo>
                    <a:lnTo>
                      <a:pt x="7337" y="6932"/>
                    </a:lnTo>
                    <a:cubicBezTo>
                      <a:pt x="7365" y="6939"/>
                      <a:pt x="7394" y="6942"/>
                      <a:pt x="7422" y="6942"/>
                    </a:cubicBezTo>
                    <a:cubicBezTo>
                      <a:pt x="7493" y="6942"/>
                      <a:pt x="7562" y="6922"/>
                      <a:pt x="7622" y="6883"/>
                    </a:cubicBezTo>
                    <a:lnTo>
                      <a:pt x="14578" y="2350"/>
                    </a:lnTo>
                    <a:cubicBezTo>
                      <a:pt x="15047" y="2082"/>
                      <a:pt x="14861" y="1271"/>
                      <a:pt x="14552" y="1195"/>
                    </a:cubicBezTo>
                    <a:lnTo>
                      <a:pt x="7844" y="11"/>
                    </a:lnTo>
                    <a:cubicBezTo>
                      <a:pt x="7816" y="4"/>
                      <a:pt x="7787" y="0"/>
                      <a:pt x="7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70"/>
              <p:cNvSpPr/>
              <p:nvPr/>
            </p:nvSpPr>
            <p:spPr>
              <a:xfrm>
                <a:off x="1584937" y="1305629"/>
                <a:ext cx="700154" cy="329338"/>
              </a:xfrm>
              <a:custGeom>
                <a:avLst/>
                <a:gdLst/>
                <a:ahLst/>
                <a:cxnLst/>
                <a:rect l="l" t="t" r="r" b="b"/>
                <a:pathLst>
                  <a:path w="14601" h="6868" extrusionOk="0">
                    <a:moveTo>
                      <a:pt x="7554" y="0"/>
                    </a:moveTo>
                    <a:cubicBezTo>
                      <a:pt x="7393" y="0"/>
                      <a:pt x="7234" y="46"/>
                      <a:pt x="7097" y="136"/>
                    </a:cubicBezTo>
                    <a:lnTo>
                      <a:pt x="265" y="4603"/>
                    </a:lnTo>
                    <a:cubicBezTo>
                      <a:pt x="0" y="4777"/>
                      <a:pt x="70" y="5182"/>
                      <a:pt x="377" y="5258"/>
                    </a:cubicBezTo>
                    <a:lnTo>
                      <a:pt x="6828" y="6843"/>
                    </a:lnTo>
                    <a:cubicBezTo>
                      <a:pt x="6897" y="6860"/>
                      <a:pt x="6968" y="6868"/>
                      <a:pt x="7038" y="6868"/>
                    </a:cubicBezTo>
                    <a:cubicBezTo>
                      <a:pt x="7208" y="6868"/>
                      <a:pt x="7376" y="6819"/>
                      <a:pt x="7520" y="6724"/>
                    </a:cubicBezTo>
                    <a:lnTo>
                      <a:pt x="14335" y="2268"/>
                    </a:lnTo>
                    <a:cubicBezTo>
                      <a:pt x="14601" y="2094"/>
                      <a:pt x="14531" y="1689"/>
                      <a:pt x="14223" y="1613"/>
                    </a:cubicBezTo>
                    <a:lnTo>
                      <a:pt x="7753" y="24"/>
                    </a:lnTo>
                    <a:cubicBezTo>
                      <a:pt x="7687" y="8"/>
                      <a:pt x="7620" y="0"/>
                      <a:pt x="75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70"/>
              <p:cNvSpPr/>
              <p:nvPr/>
            </p:nvSpPr>
            <p:spPr>
              <a:xfrm>
                <a:off x="1614715" y="1368639"/>
                <a:ext cx="554379" cy="247003"/>
              </a:xfrm>
              <a:custGeom>
                <a:avLst/>
                <a:gdLst/>
                <a:ahLst/>
                <a:cxnLst/>
                <a:rect l="l" t="t" r="r" b="b"/>
                <a:pathLst>
                  <a:path w="11561" h="5151" extrusionOk="0">
                    <a:moveTo>
                      <a:pt x="5071" y="1"/>
                    </a:moveTo>
                    <a:cubicBezTo>
                      <a:pt x="5019" y="1"/>
                      <a:pt x="4968" y="16"/>
                      <a:pt x="4923" y="44"/>
                    </a:cubicBezTo>
                    <a:lnTo>
                      <a:pt x="242" y="3100"/>
                    </a:lnTo>
                    <a:cubicBezTo>
                      <a:pt x="1" y="3256"/>
                      <a:pt x="64" y="3624"/>
                      <a:pt x="343" y="3692"/>
                    </a:cubicBezTo>
                    <a:lnTo>
                      <a:pt x="6186" y="5127"/>
                    </a:lnTo>
                    <a:cubicBezTo>
                      <a:pt x="6249" y="5143"/>
                      <a:pt x="6313" y="5151"/>
                      <a:pt x="6377" y="5151"/>
                    </a:cubicBezTo>
                    <a:cubicBezTo>
                      <a:pt x="6530" y="5151"/>
                      <a:pt x="6682" y="5106"/>
                      <a:pt x="6813" y="5021"/>
                    </a:cubicBezTo>
                    <a:lnTo>
                      <a:pt x="11365" y="2044"/>
                    </a:lnTo>
                    <a:cubicBezTo>
                      <a:pt x="11561" y="1916"/>
                      <a:pt x="11510" y="1615"/>
                      <a:pt x="11283" y="1558"/>
                    </a:cubicBezTo>
                    <a:lnTo>
                      <a:pt x="5136" y="8"/>
                    </a:lnTo>
                    <a:cubicBezTo>
                      <a:pt x="5114" y="3"/>
                      <a:pt x="5093" y="1"/>
                      <a:pt x="5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70"/>
              <p:cNvSpPr/>
              <p:nvPr/>
            </p:nvSpPr>
            <p:spPr>
              <a:xfrm>
                <a:off x="1992722" y="1346724"/>
                <a:ext cx="115613" cy="5461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139" extrusionOk="0">
                    <a:moveTo>
                      <a:pt x="1206" y="1"/>
                    </a:moveTo>
                    <a:cubicBezTo>
                      <a:pt x="541" y="1"/>
                      <a:pt x="1" y="256"/>
                      <a:pt x="1" y="570"/>
                    </a:cubicBezTo>
                    <a:cubicBezTo>
                      <a:pt x="1" y="885"/>
                      <a:pt x="541" y="1139"/>
                      <a:pt x="1206" y="1139"/>
                    </a:cubicBezTo>
                    <a:cubicBezTo>
                      <a:pt x="1872" y="1139"/>
                      <a:pt x="2411" y="885"/>
                      <a:pt x="2411" y="570"/>
                    </a:cubicBezTo>
                    <a:cubicBezTo>
                      <a:pt x="2411" y="256"/>
                      <a:pt x="1872" y="1"/>
                      <a:pt x="1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70"/>
              <p:cNvSpPr/>
              <p:nvPr/>
            </p:nvSpPr>
            <p:spPr>
              <a:xfrm>
                <a:off x="2098696" y="1218788"/>
                <a:ext cx="1093173" cy="766617"/>
              </a:xfrm>
              <a:custGeom>
                <a:avLst/>
                <a:gdLst/>
                <a:ahLst/>
                <a:cxnLst/>
                <a:rect l="l" t="t" r="r" b="b"/>
                <a:pathLst>
                  <a:path w="22797" h="15987" fill="none" extrusionOk="0">
                    <a:moveTo>
                      <a:pt x="0" y="2593"/>
                    </a:moveTo>
                    <a:cubicBezTo>
                      <a:pt x="2166" y="1175"/>
                      <a:pt x="5249" y="1"/>
                      <a:pt x="7845" y="879"/>
                    </a:cubicBezTo>
                    <a:cubicBezTo>
                      <a:pt x="8652" y="1153"/>
                      <a:pt x="9393" y="1783"/>
                      <a:pt x="9551" y="2620"/>
                    </a:cubicBezTo>
                    <a:cubicBezTo>
                      <a:pt x="9669" y="3247"/>
                      <a:pt x="9453" y="3881"/>
                      <a:pt x="9266" y="4490"/>
                    </a:cubicBezTo>
                    <a:cubicBezTo>
                      <a:pt x="8737" y="6207"/>
                      <a:pt x="8415" y="8028"/>
                      <a:pt x="8710" y="9800"/>
                    </a:cubicBezTo>
                    <a:cubicBezTo>
                      <a:pt x="9338" y="13580"/>
                      <a:pt x="13048" y="15986"/>
                      <a:pt x="16645" y="14217"/>
                    </a:cubicBezTo>
                    <a:cubicBezTo>
                      <a:pt x="19455" y="12836"/>
                      <a:pt x="21447" y="9946"/>
                      <a:pt x="22796" y="7213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70"/>
              <p:cNvSpPr/>
              <p:nvPr/>
            </p:nvSpPr>
            <p:spPr>
              <a:xfrm>
                <a:off x="2088243" y="1322652"/>
                <a:ext cx="46706" cy="22154"/>
              </a:xfrm>
              <a:custGeom>
                <a:avLst/>
                <a:gdLst/>
                <a:ahLst/>
                <a:cxnLst/>
                <a:rect l="l" t="t" r="r" b="b"/>
                <a:pathLst>
                  <a:path w="974" h="462" extrusionOk="0">
                    <a:moveTo>
                      <a:pt x="792" y="0"/>
                    </a:moveTo>
                    <a:cubicBezTo>
                      <a:pt x="713" y="0"/>
                      <a:pt x="633" y="26"/>
                      <a:pt x="633" y="26"/>
                    </a:cubicBezTo>
                    <a:cubicBezTo>
                      <a:pt x="415" y="126"/>
                      <a:pt x="1" y="327"/>
                      <a:pt x="1" y="327"/>
                    </a:cubicBezTo>
                    <a:lnTo>
                      <a:pt x="553" y="461"/>
                    </a:lnTo>
                    <a:lnTo>
                      <a:pt x="940" y="182"/>
                    </a:lnTo>
                    <a:cubicBezTo>
                      <a:pt x="973" y="35"/>
                      <a:pt x="883" y="0"/>
                      <a:pt x="7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70"/>
              <p:cNvSpPr/>
              <p:nvPr/>
            </p:nvSpPr>
            <p:spPr>
              <a:xfrm>
                <a:off x="3135230" y="1495473"/>
                <a:ext cx="97727" cy="103386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56" extrusionOk="0">
                    <a:moveTo>
                      <a:pt x="1619" y="1"/>
                    </a:moveTo>
                    <a:lnTo>
                      <a:pt x="0" y="1088"/>
                    </a:lnTo>
                    <a:cubicBezTo>
                      <a:pt x="0" y="1088"/>
                      <a:pt x="237" y="1433"/>
                      <a:pt x="580" y="1433"/>
                    </a:cubicBezTo>
                    <a:cubicBezTo>
                      <a:pt x="587" y="1433"/>
                      <a:pt x="594" y="1433"/>
                      <a:pt x="601" y="1433"/>
                    </a:cubicBezTo>
                    <a:cubicBezTo>
                      <a:pt x="841" y="1423"/>
                      <a:pt x="890" y="1393"/>
                      <a:pt x="901" y="1380"/>
                    </a:cubicBezTo>
                    <a:lnTo>
                      <a:pt x="901" y="1380"/>
                    </a:lnTo>
                    <a:cubicBezTo>
                      <a:pt x="874" y="1439"/>
                      <a:pt x="658" y="1920"/>
                      <a:pt x="651" y="1974"/>
                    </a:cubicBezTo>
                    <a:cubicBezTo>
                      <a:pt x="644" y="2029"/>
                      <a:pt x="813" y="2155"/>
                      <a:pt x="979" y="2155"/>
                    </a:cubicBezTo>
                    <a:cubicBezTo>
                      <a:pt x="988" y="2155"/>
                      <a:pt x="997" y="2155"/>
                      <a:pt x="1005" y="2154"/>
                    </a:cubicBezTo>
                    <a:cubicBezTo>
                      <a:pt x="1178" y="2141"/>
                      <a:pt x="1410" y="1577"/>
                      <a:pt x="1496" y="1433"/>
                    </a:cubicBezTo>
                    <a:cubicBezTo>
                      <a:pt x="1582" y="1288"/>
                      <a:pt x="2037" y="530"/>
                      <a:pt x="1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70"/>
              <p:cNvSpPr/>
              <p:nvPr/>
            </p:nvSpPr>
            <p:spPr>
              <a:xfrm>
                <a:off x="3127846" y="1488807"/>
                <a:ext cx="92404" cy="6555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367" extrusionOk="0">
                    <a:moveTo>
                      <a:pt x="1441" y="0"/>
                    </a:moveTo>
                    <a:cubicBezTo>
                      <a:pt x="1226" y="0"/>
                      <a:pt x="950" y="93"/>
                      <a:pt x="687" y="270"/>
                    </a:cubicBezTo>
                    <a:cubicBezTo>
                      <a:pt x="240" y="570"/>
                      <a:pt x="1" y="998"/>
                      <a:pt x="154" y="1227"/>
                    </a:cubicBezTo>
                    <a:cubicBezTo>
                      <a:pt x="218" y="1321"/>
                      <a:pt x="337" y="1366"/>
                      <a:pt x="487" y="1366"/>
                    </a:cubicBezTo>
                    <a:cubicBezTo>
                      <a:pt x="702" y="1366"/>
                      <a:pt x="978" y="1273"/>
                      <a:pt x="1241" y="1097"/>
                    </a:cubicBezTo>
                    <a:cubicBezTo>
                      <a:pt x="1688" y="797"/>
                      <a:pt x="1927" y="368"/>
                      <a:pt x="1773" y="140"/>
                    </a:cubicBezTo>
                    <a:cubicBezTo>
                      <a:pt x="1710" y="46"/>
                      <a:pt x="1591" y="0"/>
                      <a:pt x="1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70"/>
              <p:cNvSpPr/>
              <p:nvPr/>
            </p:nvSpPr>
            <p:spPr>
              <a:xfrm>
                <a:off x="3134319" y="1489670"/>
                <a:ext cx="79505" cy="63777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330" extrusionOk="0">
                    <a:moveTo>
                      <a:pt x="1068" y="1021"/>
                    </a:moveTo>
                    <a:cubicBezTo>
                      <a:pt x="684" y="1279"/>
                      <a:pt x="265" y="1330"/>
                      <a:pt x="133" y="1134"/>
                    </a:cubicBezTo>
                    <a:cubicBezTo>
                      <a:pt x="0" y="936"/>
                      <a:pt x="205" y="568"/>
                      <a:pt x="590" y="309"/>
                    </a:cubicBezTo>
                    <a:cubicBezTo>
                      <a:pt x="975" y="51"/>
                      <a:pt x="1394" y="1"/>
                      <a:pt x="1525" y="198"/>
                    </a:cubicBezTo>
                    <a:cubicBezTo>
                      <a:pt x="1657" y="394"/>
                      <a:pt x="1452" y="763"/>
                      <a:pt x="1068" y="102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70"/>
              <p:cNvSpPr/>
              <p:nvPr/>
            </p:nvSpPr>
            <p:spPr>
              <a:xfrm>
                <a:off x="2840229" y="1683062"/>
                <a:ext cx="100940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2006" extrusionOk="0">
                    <a:moveTo>
                      <a:pt x="1791" y="0"/>
                    </a:moveTo>
                    <a:lnTo>
                      <a:pt x="1" y="772"/>
                    </a:lnTo>
                    <a:cubicBezTo>
                      <a:pt x="1" y="772"/>
                      <a:pt x="176" y="1171"/>
                      <a:pt x="527" y="1221"/>
                    </a:cubicBezTo>
                    <a:cubicBezTo>
                      <a:pt x="627" y="1236"/>
                      <a:pt x="695" y="1240"/>
                      <a:pt x="741" y="1240"/>
                    </a:cubicBezTo>
                    <a:cubicBezTo>
                      <a:pt x="805" y="1240"/>
                      <a:pt x="826" y="1231"/>
                      <a:pt x="833" y="1225"/>
                    </a:cubicBezTo>
                    <a:lnTo>
                      <a:pt x="833" y="1225"/>
                    </a:lnTo>
                    <a:cubicBezTo>
                      <a:pt x="798" y="1276"/>
                      <a:pt x="495" y="1711"/>
                      <a:pt x="478" y="1762"/>
                    </a:cubicBezTo>
                    <a:cubicBezTo>
                      <a:pt x="461" y="1818"/>
                      <a:pt x="620" y="1988"/>
                      <a:pt x="793" y="2005"/>
                    </a:cubicBezTo>
                    <a:cubicBezTo>
                      <a:pt x="795" y="2006"/>
                      <a:pt x="798" y="2006"/>
                      <a:pt x="801" y="2006"/>
                    </a:cubicBezTo>
                    <a:cubicBezTo>
                      <a:pt x="977" y="2006"/>
                      <a:pt x="1298" y="1509"/>
                      <a:pt x="1408" y="1385"/>
                    </a:cubicBezTo>
                    <a:cubicBezTo>
                      <a:pt x="1519" y="1258"/>
                      <a:pt x="2105" y="596"/>
                      <a:pt x="1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70"/>
              <p:cNvSpPr/>
              <p:nvPr/>
            </p:nvSpPr>
            <p:spPr>
              <a:xfrm>
                <a:off x="2835002" y="1672849"/>
                <a:ext cx="96337" cy="57447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198" extrusionOk="0">
                    <a:moveTo>
                      <a:pt x="1431" y="0"/>
                    </a:moveTo>
                    <a:cubicBezTo>
                      <a:pt x="1246" y="0"/>
                      <a:pt x="1027" y="47"/>
                      <a:pt x="808" y="141"/>
                    </a:cubicBezTo>
                    <a:cubicBezTo>
                      <a:pt x="313" y="355"/>
                      <a:pt x="1" y="733"/>
                      <a:pt x="110" y="986"/>
                    </a:cubicBezTo>
                    <a:cubicBezTo>
                      <a:pt x="170" y="1126"/>
                      <a:pt x="347" y="1198"/>
                      <a:pt x="578" y="1198"/>
                    </a:cubicBezTo>
                    <a:cubicBezTo>
                      <a:pt x="763" y="1198"/>
                      <a:pt x="982" y="1151"/>
                      <a:pt x="1202" y="1057"/>
                    </a:cubicBezTo>
                    <a:cubicBezTo>
                      <a:pt x="1696" y="844"/>
                      <a:pt x="2009" y="465"/>
                      <a:pt x="1900" y="213"/>
                    </a:cubicBezTo>
                    <a:cubicBezTo>
                      <a:pt x="1839" y="72"/>
                      <a:pt x="1661" y="0"/>
                      <a:pt x="14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70"/>
              <p:cNvSpPr/>
              <p:nvPr/>
            </p:nvSpPr>
            <p:spPr>
              <a:xfrm>
                <a:off x="2841715" y="1673520"/>
                <a:ext cx="83198" cy="54858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144" extrusionOk="0">
                    <a:moveTo>
                      <a:pt x="1028" y="970"/>
                    </a:moveTo>
                    <a:cubicBezTo>
                      <a:pt x="599" y="1143"/>
                      <a:pt x="179" y="1107"/>
                      <a:pt x="89" y="887"/>
                    </a:cubicBezTo>
                    <a:cubicBezTo>
                      <a:pt x="1" y="667"/>
                      <a:pt x="278" y="348"/>
                      <a:pt x="707" y="174"/>
                    </a:cubicBezTo>
                    <a:cubicBezTo>
                      <a:pt x="1137" y="1"/>
                      <a:pt x="1557" y="39"/>
                      <a:pt x="1646" y="258"/>
                    </a:cubicBezTo>
                    <a:cubicBezTo>
                      <a:pt x="1734" y="478"/>
                      <a:pt x="1459" y="796"/>
                      <a:pt x="1028" y="97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70"/>
              <p:cNvSpPr/>
              <p:nvPr/>
            </p:nvSpPr>
            <p:spPr>
              <a:xfrm>
                <a:off x="2554626" y="1761704"/>
                <a:ext cx="327468" cy="416084"/>
              </a:xfrm>
              <a:custGeom>
                <a:avLst/>
                <a:gdLst/>
                <a:ahLst/>
                <a:cxnLst/>
                <a:rect l="l" t="t" r="r" b="b"/>
                <a:pathLst>
                  <a:path w="6829" h="8677" fill="none" extrusionOk="0">
                    <a:moveTo>
                      <a:pt x="6828" y="0"/>
                    </a:moveTo>
                    <a:cubicBezTo>
                      <a:pt x="6828" y="0"/>
                      <a:pt x="1809" y="8676"/>
                      <a:pt x="1" y="693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70"/>
              <p:cNvSpPr/>
              <p:nvPr/>
            </p:nvSpPr>
            <p:spPr>
              <a:xfrm>
                <a:off x="2536548" y="1770432"/>
                <a:ext cx="36684" cy="52844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102" extrusionOk="0">
                    <a:moveTo>
                      <a:pt x="367" y="0"/>
                    </a:moveTo>
                    <a:cubicBezTo>
                      <a:pt x="366" y="0"/>
                      <a:pt x="365" y="1"/>
                      <a:pt x="364" y="1"/>
                    </a:cubicBezTo>
                    <a:lnTo>
                      <a:pt x="4" y="151"/>
                    </a:lnTo>
                    <a:cubicBezTo>
                      <a:pt x="1" y="152"/>
                      <a:pt x="0" y="155"/>
                      <a:pt x="1" y="159"/>
                    </a:cubicBezTo>
                    <a:lnTo>
                      <a:pt x="392" y="1099"/>
                    </a:lnTo>
                    <a:cubicBezTo>
                      <a:pt x="393" y="1100"/>
                      <a:pt x="395" y="1102"/>
                      <a:pt x="397" y="1102"/>
                    </a:cubicBezTo>
                    <a:cubicBezTo>
                      <a:pt x="398" y="1102"/>
                      <a:pt x="399" y="1101"/>
                      <a:pt x="400" y="1101"/>
                    </a:cubicBezTo>
                    <a:lnTo>
                      <a:pt x="761" y="951"/>
                    </a:lnTo>
                    <a:cubicBezTo>
                      <a:pt x="763" y="950"/>
                      <a:pt x="764" y="946"/>
                      <a:pt x="763" y="944"/>
                    </a:cubicBezTo>
                    <a:lnTo>
                      <a:pt x="372" y="4"/>
                    </a:lnTo>
                    <a:cubicBezTo>
                      <a:pt x="371" y="2"/>
                      <a:pt x="369" y="0"/>
                      <a:pt x="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70"/>
              <p:cNvSpPr/>
              <p:nvPr/>
            </p:nvSpPr>
            <p:spPr>
              <a:xfrm>
                <a:off x="1626607" y="1375208"/>
                <a:ext cx="525511" cy="233193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4863" extrusionOk="0">
                    <a:moveTo>
                      <a:pt x="4813" y="17"/>
                    </a:moveTo>
                    <a:cubicBezTo>
                      <a:pt x="4744" y="0"/>
                      <a:pt x="4671" y="12"/>
                      <a:pt x="4612" y="51"/>
                    </a:cubicBezTo>
                    <a:lnTo>
                      <a:pt x="226" y="2912"/>
                    </a:lnTo>
                    <a:cubicBezTo>
                      <a:pt x="1" y="3060"/>
                      <a:pt x="60" y="3404"/>
                      <a:pt x="321" y="3468"/>
                    </a:cubicBezTo>
                    <a:lnTo>
                      <a:pt x="5796" y="4813"/>
                    </a:lnTo>
                    <a:cubicBezTo>
                      <a:pt x="5997" y="4863"/>
                      <a:pt x="6210" y="4826"/>
                      <a:pt x="6383" y="4713"/>
                    </a:cubicBezTo>
                    <a:lnTo>
                      <a:pt x="10854" y="1790"/>
                    </a:lnTo>
                    <a:cubicBezTo>
                      <a:pt x="10959" y="1720"/>
                      <a:pt x="10932" y="1559"/>
                      <a:pt x="10810" y="1529"/>
                    </a:cubicBezTo>
                    <a:lnTo>
                      <a:pt x="4811" y="17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70"/>
              <p:cNvSpPr/>
              <p:nvPr/>
            </p:nvSpPr>
            <p:spPr>
              <a:xfrm>
                <a:off x="1794776" y="1375784"/>
                <a:ext cx="339216" cy="227055"/>
              </a:xfrm>
              <a:custGeom>
                <a:avLst/>
                <a:gdLst/>
                <a:ahLst/>
                <a:cxnLst/>
                <a:rect l="l" t="t" r="r" b="b"/>
                <a:pathLst>
                  <a:path w="7074" h="4735" extrusionOk="0">
                    <a:moveTo>
                      <a:pt x="1685" y="1855"/>
                    </a:moveTo>
                    <a:cubicBezTo>
                      <a:pt x="1252" y="1269"/>
                      <a:pt x="1288" y="580"/>
                      <a:pt x="1204" y="1"/>
                    </a:cubicBezTo>
                    <a:cubicBezTo>
                      <a:pt x="1169" y="6"/>
                      <a:pt x="1135" y="19"/>
                      <a:pt x="1105" y="39"/>
                    </a:cubicBezTo>
                    <a:lnTo>
                      <a:pt x="0" y="759"/>
                    </a:lnTo>
                    <a:cubicBezTo>
                      <a:pt x="277" y="904"/>
                      <a:pt x="529" y="1101"/>
                      <a:pt x="715" y="1387"/>
                    </a:cubicBezTo>
                    <a:cubicBezTo>
                      <a:pt x="934" y="1724"/>
                      <a:pt x="909" y="1942"/>
                      <a:pt x="1016" y="2324"/>
                    </a:cubicBezTo>
                    <a:cubicBezTo>
                      <a:pt x="1248" y="3152"/>
                      <a:pt x="1918" y="4098"/>
                      <a:pt x="2811" y="4734"/>
                    </a:cubicBezTo>
                    <a:cubicBezTo>
                      <a:pt x="2834" y="4723"/>
                      <a:pt x="2856" y="4714"/>
                      <a:pt x="2876" y="4701"/>
                    </a:cubicBezTo>
                    <a:lnTo>
                      <a:pt x="7073" y="1957"/>
                    </a:lnTo>
                    <a:cubicBezTo>
                      <a:pt x="5415" y="2212"/>
                      <a:pt x="2690" y="3214"/>
                      <a:pt x="1685" y="18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3C4173">
                      <a:alpha val="95294"/>
                    </a:srgbClr>
                  </a:gs>
                  <a:gs pos="100000">
                    <a:srgbClr val="3C4173">
                      <a:alpha val="26666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0" name="Google Shape;4010;p70"/>
          <p:cNvGrpSpPr/>
          <p:nvPr/>
        </p:nvGrpSpPr>
        <p:grpSpPr>
          <a:xfrm>
            <a:off x="6303234" y="1482396"/>
            <a:ext cx="479909" cy="603178"/>
            <a:chOff x="3943975" y="2910513"/>
            <a:chExt cx="632709" cy="795225"/>
          </a:xfrm>
        </p:grpSpPr>
        <p:sp>
          <p:nvSpPr>
            <p:cNvPr id="4011" name="Google Shape;4011;p70"/>
            <p:cNvSpPr/>
            <p:nvPr/>
          </p:nvSpPr>
          <p:spPr>
            <a:xfrm>
              <a:off x="3943975" y="2910513"/>
              <a:ext cx="605917" cy="795225"/>
            </a:xfrm>
            <a:custGeom>
              <a:avLst/>
              <a:gdLst/>
              <a:ahLst/>
              <a:cxnLst/>
              <a:rect l="l" t="t" r="r" b="b"/>
              <a:pathLst>
                <a:path w="13683" h="17958" extrusionOk="0">
                  <a:moveTo>
                    <a:pt x="1" y="1"/>
                  </a:moveTo>
                  <a:lnTo>
                    <a:pt x="1" y="17958"/>
                  </a:lnTo>
                  <a:lnTo>
                    <a:pt x="13682" y="17958"/>
                  </a:lnTo>
                  <a:lnTo>
                    <a:pt x="13682" y="17438"/>
                  </a:lnTo>
                  <a:lnTo>
                    <a:pt x="606" y="17438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70"/>
            <p:cNvSpPr/>
            <p:nvPr/>
          </p:nvSpPr>
          <p:spPr>
            <a:xfrm>
              <a:off x="3970766" y="2910513"/>
              <a:ext cx="605917" cy="772198"/>
            </a:xfrm>
            <a:custGeom>
              <a:avLst/>
              <a:gdLst/>
              <a:ahLst/>
              <a:cxnLst/>
              <a:rect l="l" t="t" r="r" b="b"/>
              <a:pathLst>
                <a:path w="13683" h="17438" fill="none" extrusionOk="0">
                  <a:moveTo>
                    <a:pt x="1" y="1"/>
                  </a:moveTo>
                  <a:lnTo>
                    <a:pt x="13682" y="1"/>
                  </a:lnTo>
                  <a:lnTo>
                    <a:pt x="13682" y="17438"/>
                  </a:lnTo>
                  <a:lnTo>
                    <a:pt x="1" y="1743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70"/>
            <p:cNvSpPr/>
            <p:nvPr/>
          </p:nvSpPr>
          <p:spPr>
            <a:xfrm>
              <a:off x="4025854" y="2965335"/>
              <a:ext cx="40120" cy="40917"/>
            </a:xfrm>
            <a:custGeom>
              <a:avLst/>
              <a:gdLst/>
              <a:ahLst/>
              <a:cxnLst/>
              <a:rect l="l" t="t" r="r" b="b"/>
              <a:pathLst>
                <a:path w="906" h="924" extrusionOk="0">
                  <a:moveTo>
                    <a:pt x="453" y="1"/>
                  </a:moveTo>
                  <a:cubicBezTo>
                    <a:pt x="203" y="1"/>
                    <a:pt x="0" y="208"/>
                    <a:pt x="0" y="462"/>
                  </a:cubicBezTo>
                  <a:cubicBezTo>
                    <a:pt x="0" y="718"/>
                    <a:pt x="203" y="924"/>
                    <a:pt x="453" y="924"/>
                  </a:cubicBezTo>
                  <a:cubicBezTo>
                    <a:pt x="703" y="924"/>
                    <a:pt x="905" y="718"/>
                    <a:pt x="905" y="462"/>
                  </a:cubicBezTo>
                  <a:cubicBezTo>
                    <a:pt x="905" y="208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70"/>
            <p:cNvSpPr/>
            <p:nvPr/>
          </p:nvSpPr>
          <p:spPr>
            <a:xfrm>
              <a:off x="4474485" y="2965379"/>
              <a:ext cx="40120" cy="40873"/>
            </a:xfrm>
            <a:custGeom>
              <a:avLst/>
              <a:gdLst/>
              <a:ahLst/>
              <a:cxnLst/>
              <a:rect l="l" t="t" r="r" b="b"/>
              <a:pathLst>
                <a:path w="906" h="923" extrusionOk="0">
                  <a:moveTo>
                    <a:pt x="453" y="1"/>
                  </a:moveTo>
                  <a:cubicBezTo>
                    <a:pt x="202" y="1"/>
                    <a:pt x="1" y="207"/>
                    <a:pt x="1" y="461"/>
                  </a:cubicBezTo>
                  <a:cubicBezTo>
                    <a:pt x="1" y="717"/>
                    <a:pt x="202" y="923"/>
                    <a:pt x="453" y="923"/>
                  </a:cubicBezTo>
                  <a:cubicBezTo>
                    <a:pt x="703" y="923"/>
                    <a:pt x="906" y="717"/>
                    <a:pt x="906" y="461"/>
                  </a:cubicBezTo>
                  <a:cubicBezTo>
                    <a:pt x="906" y="207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70"/>
            <p:cNvSpPr/>
            <p:nvPr/>
          </p:nvSpPr>
          <p:spPr>
            <a:xfrm>
              <a:off x="4037013" y="3085740"/>
              <a:ext cx="475107" cy="56194"/>
            </a:xfrm>
            <a:custGeom>
              <a:avLst/>
              <a:gdLst/>
              <a:ahLst/>
              <a:cxnLst/>
              <a:rect l="l" t="t" r="r" b="b"/>
              <a:pathLst>
                <a:path w="10729" h="1269" extrusionOk="0">
                  <a:moveTo>
                    <a:pt x="0" y="1"/>
                  </a:moveTo>
                  <a:lnTo>
                    <a:pt x="0" y="1269"/>
                  </a:lnTo>
                  <a:lnTo>
                    <a:pt x="10729" y="1269"/>
                  </a:lnTo>
                  <a:lnTo>
                    <a:pt x="107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70"/>
            <p:cNvSpPr/>
            <p:nvPr/>
          </p:nvSpPr>
          <p:spPr>
            <a:xfrm>
              <a:off x="4037013" y="3173863"/>
              <a:ext cx="475107" cy="56194"/>
            </a:xfrm>
            <a:custGeom>
              <a:avLst/>
              <a:gdLst/>
              <a:ahLst/>
              <a:cxnLst/>
              <a:rect l="l" t="t" r="r" b="b"/>
              <a:pathLst>
                <a:path w="10729" h="1269" extrusionOk="0">
                  <a:moveTo>
                    <a:pt x="0" y="0"/>
                  </a:moveTo>
                  <a:lnTo>
                    <a:pt x="0" y="1269"/>
                  </a:lnTo>
                  <a:lnTo>
                    <a:pt x="10729" y="126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70"/>
            <p:cNvSpPr/>
            <p:nvPr/>
          </p:nvSpPr>
          <p:spPr>
            <a:xfrm>
              <a:off x="4037013" y="3261986"/>
              <a:ext cx="475107" cy="56239"/>
            </a:xfrm>
            <a:custGeom>
              <a:avLst/>
              <a:gdLst/>
              <a:ahLst/>
              <a:cxnLst/>
              <a:rect l="l" t="t" r="r" b="b"/>
              <a:pathLst>
                <a:path w="10729" h="1270" extrusionOk="0">
                  <a:moveTo>
                    <a:pt x="0" y="0"/>
                  </a:moveTo>
                  <a:lnTo>
                    <a:pt x="0" y="1270"/>
                  </a:lnTo>
                  <a:lnTo>
                    <a:pt x="10729" y="1270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70"/>
            <p:cNvSpPr/>
            <p:nvPr/>
          </p:nvSpPr>
          <p:spPr>
            <a:xfrm>
              <a:off x="4037013" y="3350065"/>
              <a:ext cx="475107" cy="56283"/>
            </a:xfrm>
            <a:custGeom>
              <a:avLst/>
              <a:gdLst/>
              <a:ahLst/>
              <a:cxnLst/>
              <a:rect l="l" t="t" r="r" b="b"/>
              <a:pathLst>
                <a:path w="10729" h="1271" extrusionOk="0">
                  <a:moveTo>
                    <a:pt x="0" y="1"/>
                  </a:moveTo>
                  <a:lnTo>
                    <a:pt x="0" y="1270"/>
                  </a:lnTo>
                  <a:lnTo>
                    <a:pt x="10729" y="1270"/>
                  </a:lnTo>
                  <a:lnTo>
                    <a:pt x="107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70"/>
            <p:cNvSpPr/>
            <p:nvPr/>
          </p:nvSpPr>
          <p:spPr>
            <a:xfrm>
              <a:off x="4037013" y="3438188"/>
              <a:ext cx="475107" cy="56283"/>
            </a:xfrm>
            <a:custGeom>
              <a:avLst/>
              <a:gdLst/>
              <a:ahLst/>
              <a:cxnLst/>
              <a:rect l="l" t="t" r="r" b="b"/>
              <a:pathLst>
                <a:path w="10729" h="1271" extrusionOk="0">
                  <a:moveTo>
                    <a:pt x="0" y="1"/>
                  </a:moveTo>
                  <a:lnTo>
                    <a:pt x="0" y="1270"/>
                  </a:lnTo>
                  <a:lnTo>
                    <a:pt x="10729" y="1270"/>
                  </a:lnTo>
                  <a:lnTo>
                    <a:pt x="107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70"/>
            <p:cNvSpPr/>
            <p:nvPr/>
          </p:nvSpPr>
          <p:spPr>
            <a:xfrm>
              <a:off x="4037013" y="3526311"/>
              <a:ext cx="475107" cy="56239"/>
            </a:xfrm>
            <a:custGeom>
              <a:avLst/>
              <a:gdLst/>
              <a:ahLst/>
              <a:cxnLst/>
              <a:rect l="l" t="t" r="r" b="b"/>
              <a:pathLst>
                <a:path w="10729" h="1270" extrusionOk="0">
                  <a:moveTo>
                    <a:pt x="0" y="1"/>
                  </a:moveTo>
                  <a:lnTo>
                    <a:pt x="0" y="1270"/>
                  </a:lnTo>
                  <a:lnTo>
                    <a:pt x="10729" y="1270"/>
                  </a:lnTo>
                  <a:lnTo>
                    <a:pt x="107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1" name="Google Shape;4021;p70"/>
          <p:cNvGrpSpPr/>
          <p:nvPr/>
        </p:nvGrpSpPr>
        <p:grpSpPr>
          <a:xfrm>
            <a:off x="5548837" y="1812985"/>
            <a:ext cx="479943" cy="603145"/>
            <a:chOff x="4788141" y="3142024"/>
            <a:chExt cx="632753" cy="795181"/>
          </a:xfrm>
        </p:grpSpPr>
        <p:sp>
          <p:nvSpPr>
            <p:cNvPr id="4022" name="Google Shape;4022;p70"/>
            <p:cNvSpPr/>
            <p:nvPr/>
          </p:nvSpPr>
          <p:spPr>
            <a:xfrm>
              <a:off x="4788141" y="3142024"/>
              <a:ext cx="605917" cy="795181"/>
            </a:xfrm>
            <a:custGeom>
              <a:avLst/>
              <a:gdLst/>
              <a:ahLst/>
              <a:cxnLst/>
              <a:rect l="l" t="t" r="r" b="b"/>
              <a:pathLst>
                <a:path w="13683" h="17957" extrusionOk="0">
                  <a:moveTo>
                    <a:pt x="1" y="0"/>
                  </a:moveTo>
                  <a:lnTo>
                    <a:pt x="1" y="17956"/>
                  </a:lnTo>
                  <a:lnTo>
                    <a:pt x="13682" y="17956"/>
                  </a:lnTo>
                  <a:lnTo>
                    <a:pt x="13682" y="17438"/>
                  </a:lnTo>
                  <a:lnTo>
                    <a:pt x="607" y="17438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70"/>
            <p:cNvSpPr/>
            <p:nvPr/>
          </p:nvSpPr>
          <p:spPr>
            <a:xfrm>
              <a:off x="4870064" y="3196846"/>
              <a:ext cx="40120" cy="40917"/>
            </a:xfrm>
            <a:custGeom>
              <a:avLst/>
              <a:gdLst/>
              <a:ahLst/>
              <a:cxnLst/>
              <a:rect l="l" t="t" r="r" b="b"/>
              <a:pathLst>
                <a:path w="906" h="924" extrusionOk="0">
                  <a:moveTo>
                    <a:pt x="453" y="0"/>
                  </a:moveTo>
                  <a:cubicBezTo>
                    <a:pt x="203" y="0"/>
                    <a:pt x="0" y="206"/>
                    <a:pt x="0" y="462"/>
                  </a:cubicBezTo>
                  <a:cubicBezTo>
                    <a:pt x="0" y="716"/>
                    <a:pt x="203" y="923"/>
                    <a:pt x="453" y="923"/>
                  </a:cubicBezTo>
                  <a:cubicBezTo>
                    <a:pt x="703" y="923"/>
                    <a:pt x="905" y="716"/>
                    <a:pt x="905" y="462"/>
                  </a:cubicBezTo>
                  <a:cubicBezTo>
                    <a:pt x="905" y="206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70"/>
            <p:cNvSpPr/>
            <p:nvPr/>
          </p:nvSpPr>
          <p:spPr>
            <a:xfrm>
              <a:off x="5318650" y="3196846"/>
              <a:ext cx="40164" cy="40917"/>
            </a:xfrm>
            <a:custGeom>
              <a:avLst/>
              <a:gdLst/>
              <a:ahLst/>
              <a:cxnLst/>
              <a:rect l="l" t="t" r="r" b="b"/>
              <a:pathLst>
                <a:path w="907" h="924" extrusionOk="0">
                  <a:moveTo>
                    <a:pt x="454" y="0"/>
                  </a:moveTo>
                  <a:cubicBezTo>
                    <a:pt x="203" y="0"/>
                    <a:pt x="1" y="206"/>
                    <a:pt x="1" y="462"/>
                  </a:cubicBezTo>
                  <a:cubicBezTo>
                    <a:pt x="1" y="716"/>
                    <a:pt x="203" y="923"/>
                    <a:pt x="454" y="923"/>
                  </a:cubicBezTo>
                  <a:cubicBezTo>
                    <a:pt x="704" y="923"/>
                    <a:pt x="907" y="716"/>
                    <a:pt x="907" y="462"/>
                  </a:cubicBezTo>
                  <a:cubicBezTo>
                    <a:pt x="907" y="206"/>
                    <a:pt x="704" y="0"/>
                    <a:pt x="4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70"/>
            <p:cNvSpPr/>
            <p:nvPr/>
          </p:nvSpPr>
          <p:spPr>
            <a:xfrm>
              <a:off x="4814976" y="3657831"/>
              <a:ext cx="605917" cy="256396"/>
            </a:xfrm>
            <a:custGeom>
              <a:avLst/>
              <a:gdLst/>
              <a:ahLst/>
              <a:cxnLst/>
              <a:rect l="l" t="t" r="r" b="b"/>
              <a:pathLst>
                <a:path w="13683" h="5790" extrusionOk="0">
                  <a:moveTo>
                    <a:pt x="4684" y="1"/>
                  </a:moveTo>
                  <a:cubicBezTo>
                    <a:pt x="4143" y="1"/>
                    <a:pt x="3493" y="283"/>
                    <a:pt x="1068" y="2244"/>
                  </a:cubicBezTo>
                  <a:cubicBezTo>
                    <a:pt x="683" y="2555"/>
                    <a:pt x="329" y="2842"/>
                    <a:pt x="1" y="3109"/>
                  </a:cubicBezTo>
                  <a:lnTo>
                    <a:pt x="1" y="5790"/>
                  </a:lnTo>
                  <a:lnTo>
                    <a:pt x="13682" y="5790"/>
                  </a:lnTo>
                  <a:lnTo>
                    <a:pt x="13682" y="3241"/>
                  </a:lnTo>
                  <a:cubicBezTo>
                    <a:pt x="12858" y="2098"/>
                    <a:pt x="11446" y="1140"/>
                    <a:pt x="10689" y="1140"/>
                  </a:cubicBezTo>
                  <a:cubicBezTo>
                    <a:pt x="10656" y="1140"/>
                    <a:pt x="10624" y="1142"/>
                    <a:pt x="10594" y="1146"/>
                  </a:cubicBezTo>
                  <a:cubicBezTo>
                    <a:pt x="9592" y="1269"/>
                    <a:pt x="8767" y="3250"/>
                    <a:pt x="7840" y="3318"/>
                  </a:cubicBezTo>
                  <a:cubicBezTo>
                    <a:pt x="7825" y="3319"/>
                    <a:pt x="7810" y="3320"/>
                    <a:pt x="7795" y="3320"/>
                  </a:cubicBezTo>
                  <a:cubicBezTo>
                    <a:pt x="6667" y="3320"/>
                    <a:pt x="6908" y="107"/>
                    <a:pt x="4768" y="3"/>
                  </a:cubicBezTo>
                  <a:cubicBezTo>
                    <a:pt x="4740" y="2"/>
                    <a:pt x="4712" y="1"/>
                    <a:pt x="46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70"/>
            <p:cNvSpPr/>
            <p:nvPr/>
          </p:nvSpPr>
          <p:spPr>
            <a:xfrm>
              <a:off x="5099228" y="3376325"/>
              <a:ext cx="191300" cy="190680"/>
            </a:xfrm>
            <a:custGeom>
              <a:avLst/>
              <a:gdLst/>
              <a:ahLst/>
              <a:cxnLst/>
              <a:rect l="l" t="t" r="r" b="b"/>
              <a:pathLst>
                <a:path w="4320" h="4306" extrusionOk="0">
                  <a:moveTo>
                    <a:pt x="1816" y="1"/>
                  </a:moveTo>
                  <a:lnTo>
                    <a:pt x="1816" y="1"/>
                  </a:lnTo>
                  <a:cubicBezTo>
                    <a:pt x="727" y="268"/>
                    <a:pt x="0" y="1318"/>
                    <a:pt x="173" y="2448"/>
                  </a:cubicBezTo>
                  <a:cubicBezTo>
                    <a:pt x="338" y="3530"/>
                    <a:pt x="1271" y="4306"/>
                    <a:pt x="2334" y="4306"/>
                  </a:cubicBezTo>
                  <a:cubicBezTo>
                    <a:pt x="2444" y="4306"/>
                    <a:pt x="2556" y="4298"/>
                    <a:pt x="2668" y="4280"/>
                  </a:cubicBezTo>
                  <a:cubicBezTo>
                    <a:pt x="3418" y="4165"/>
                    <a:pt x="4020" y="3682"/>
                    <a:pt x="4319" y="3044"/>
                  </a:cubicBezTo>
                  <a:lnTo>
                    <a:pt x="4319" y="3044"/>
                  </a:lnTo>
                  <a:cubicBezTo>
                    <a:pt x="4255" y="3059"/>
                    <a:pt x="4196" y="3083"/>
                    <a:pt x="4130" y="3093"/>
                  </a:cubicBezTo>
                  <a:lnTo>
                    <a:pt x="4130" y="3092"/>
                  </a:lnTo>
                  <a:cubicBezTo>
                    <a:pt x="4018" y="3109"/>
                    <a:pt x="3906" y="3117"/>
                    <a:pt x="3796" y="3117"/>
                  </a:cubicBezTo>
                  <a:cubicBezTo>
                    <a:pt x="2733" y="3117"/>
                    <a:pt x="1800" y="2342"/>
                    <a:pt x="1635" y="1259"/>
                  </a:cubicBezTo>
                  <a:cubicBezTo>
                    <a:pt x="1566" y="814"/>
                    <a:pt x="1638" y="380"/>
                    <a:pt x="18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70"/>
            <p:cNvSpPr/>
            <p:nvPr/>
          </p:nvSpPr>
          <p:spPr>
            <a:xfrm>
              <a:off x="4814976" y="3142024"/>
              <a:ext cx="605917" cy="772198"/>
            </a:xfrm>
            <a:custGeom>
              <a:avLst/>
              <a:gdLst/>
              <a:ahLst/>
              <a:cxnLst/>
              <a:rect l="l" t="t" r="r" b="b"/>
              <a:pathLst>
                <a:path w="13683" h="17438" fill="none" extrusionOk="0">
                  <a:moveTo>
                    <a:pt x="1" y="0"/>
                  </a:moveTo>
                  <a:lnTo>
                    <a:pt x="13682" y="0"/>
                  </a:lnTo>
                  <a:lnTo>
                    <a:pt x="13682" y="17438"/>
                  </a:lnTo>
                  <a:lnTo>
                    <a:pt x="1" y="1743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2" name="Google Shape;4102;p70"/>
          <p:cNvGrpSpPr/>
          <p:nvPr/>
        </p:nvGrpSpPr>
        <p:grpSpPr>
          <a:xfrm>
            <a:off x="98050" y="4460338"/>
            <a:ext cx="1548898" cy="564071"/>
            <a:chOff x="6667575" y="2768850"/>
            <a:chExt cx="1548898" cy="564071"/>
          </a:xfrm>
        </p:grpSpPr>
        <p:sp>
          <p:nvSpPr>
            <p:cNvPr id="4103" name="Google Shape;4103;p70"/>
            <p:cNvSpPr/>
            <p:nvPr/>
          </p:nvSpPr>
          <p:spPr>
            <a:xfrm>
              <a:off x="6667575" y="2933972"/>
              <a:ext cx="1516323" cy="398949"/>
            </a:xfrm>
            <a:custGeom>
              <a:avLst/>
              <a:gdLst/>
              <a:ahLst/>
              <a:cxnLst/>
              <a:rect l="l" t="t" r="r" b="b"/>
              <a:pathLst>
                <a:path w="33390" h="8785" extrusionOk="0">
                  <a:moveTo>
                    <a:pt x="7616" y="1"/>
                  </a:moveTo>
                  <a:cubicBezTo>
                    <a:pt x="3669" y="1779"/>
                    <a:pt x="0" y="3614"/>
                    <a:pt x="0" y="3614"/>
                  </a:cubicBezTo>
                  <a:lnTo>
                    <a:pt x="22794" y="8785"/>
                  </a:lnTo>
                  <a:cubicBezTo>
                    <a:pt x="24016" y="7617"/>
                    <a:pt x="27186" y="5671"/>
                    <a:pt x="27186" y="5671"/>
                  </a:cubicBezTo>
                  <a:lnTo>
                    <a:pt x="33389" y="1880"/>
                  </a:lnTo>
                  <a:lnTo>
                    <a:pt x="7616" y="1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70"/>
            <p:cNvSpPr/>
            <p:nvPr/>
          </p:nvSpPr>
          <p:spPr>
            <a:xfrm>
              <a:off x="6974294" y="2859313"/>
              <a:ext cx="1211923" cy="280695"/>
            </a:xfrm>
            <a:custGeom>
              <a:avLst/>
              <a:gdLst/>
              <a:ahLst/>
              <a:cxnLst/>
              <a:rect l="l" t="t" r="r" b="b"/>
              <a:pathLst>
                <a:path w="26687" h="6181" extrusionOk="0">
                  <a:moveTo>
                    <a:pt x="6471" y="0"/>
                  </a:moveTo>
                  <a:lnTo>
                    <a:pt x="1" y="2765"/>
                  </a:lnTo>
                  <a:lnTo>
                    <a:pt x="19810" y="6180"/>
                  </a:lnTo>
                  <a:lnTo>
                    <a:pt x="26635" y="3524"/>
                  </a:lnTo>
                  <a:lnTo>
                    <a:pt x="26687" y="3326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70"/>
            <p:cNvSpPr/>
            <p:nvPr/>
          </p:nvSpPr>
          <p:spPr>
            <a:xfrm>
              <a:off x="6977655" y="2768850"/>
              <a:ext cx="1238808" cy="257671"/>
            </a:xfrm>
            <a:custGeom>
              <a:avLst/>
              <a:gdLst/>
              <a:ahLst/>
              <a:cxnLst/>
              <a:rect l="l" t="t" r="r" b="b"/>
              <a:pathLst>
                <a:path w="27279" h="5674" extrusionOk="0">
                  <a:moveTo>
                    <a:pt x="8604" y="0"/>
                  </a:moveTo>
                  <a:lnTo>
                    <a:pt x="1" y="2439"/>
                  </a:lnTo>
                  <a:lnTo>
                    <a:pt x="20193" y="5674"/>
                  </a:lnTo>
                  <a:lnTo>
                    <a:pt x="27278" y="2829"/>
                  </a:lnTo>
                  <a:lnTo>
                    <a:pt x="860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70"/>
            <p:cNvSpPr/>
            <p:nvPr/>
          </p:nvSpPr>
          <p:spPr>
            <a:xfrm>
              <a:off x="7877378" y="2906134"/>
              <a:ext cx="333373" cy="220569"/>
            </a:xfrm>
            <a:custGeom>
              <a:avLst/>
              <a:gdLst/>
              <a:ahLst/>
              <a:cxnLst/>
              <a:rect l="l" t="t" r="r" b="b"/>
              <a:pathLst>
                <a:path w="7341" h="4857" extrusionOk="0">
                  <a:moveTo>
                    <a:pt x="7341" y="0"/>
                  </a:moveTo>
                  <a:lnTo>
                    <a:pt x="315" y="2905"/>
                  </a:lnTo>
                  <a:lnTo>
                    <a:pt x="0" y="4857"/>
                  </a:lnTo>
                  <a:lnTo>
                    <a:pt x="6612" y="2221"/>
                  </a:lnTo>
                  <a:cubicBezTo>
                    <a:pt x="6612" y="2221"/>
                    <a:pt x="6657" y="1527"/>
                    <a:pt x="6876" y="867"/>
                  </a:cubicBezTo>
                  <a:lnTo>
                    <a:pt x="6876" y="867"/>
                  </a:lnTo>
                  <a:lnTo>
                    <a:pt x="5144" y="1442"/>
                  </a:lnTo>
                  <a:lnTo>
                    <a:pt x="5144" y="1442"/>
                  </a:lnTo>
                  <a:lnTo>
                    <a:pt x="6934" y="680"/>
                  </a:lnTo>
                  <a:cubicBezTo>
                    <a:pt x="7029" y="454"/>
                    <a:pt x="7191" y="160"/>
                    <a:pt x="7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70"/>
            <p:cNvSpPr/>
            <p:nvPr/>
          </p:nvSpPr>
          <p:spPr>
            <a:xfrm>
              <a:off x="7891637" y="2897323"/>
              <a:ext cx="324836" cy="140779"/>
            </a:xfrm>
            <a:custGeom>
              <a:avLst/>
              <a:gdLst/>
              <a:ahLst/>
              <a:cxnLst/>
              <a:rect l="l" t="t" r="r" b="b"/>
              <a:pathLst>
                <a:path w="7153" h="3100" extrusionOk="0">
                  <a:moveTo>
                    <a:pt x="7152" y="0"/>
                  </a:moveTo>
                  <a:lnTo>
                    <a:pt x="67" y="2845"/>
                  </a:lnTo>
                  <a:lnTo>
                    <a:pt x="1" y="3099"/>
                  </a:lnTo>
                  <a:lnTo>
                    <a:pt x="7074" y="304"/>
                  </a:lnTo>
                  <a:lnTo>
                    <a:pt x="71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70"/>
            <p:cNvSpPr/>
            <p:nvPr/>
          </p:nvSpPr>
          <p:spPr>
            <a:xfrm>
              <a:off x="7873881" y="3010311"/>
              <a:ext cx="312347" cy="129698"/>
            </a:xfrm>
            <a:custGeom>
              <a:avLst/>
              <a:gdLst/>
              <a:ahLst/>
              <a:cxnLst/>
              <a:rect l="l" t="t" r="r" b="b"/>
              <a:pathLst>
                <a:path w="6878" h="2856" extrusionOk="0">
                  <a:moveTo>
                    <a:pt x="6878" y="1"/>
                  </a:moveTo>
                  <a:lnTo>
                    <a:pt x="77" y="2563"/>
                  </a:lnTo>
                  <a:lnTo>
                    <a:pt x="1" y="2855"/>
                  </a:lnTo>
                  <a:lnTo>
                    <a:pt x="6826" y="199"/>
                  </a:lnTo>
                  <a:lnTo>
                    <a:pt x="687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70"/>
            <p:cNvSpPr/>
            <p:nvPr/>
          </p:nvSpPr>
          <p:spPr>
            <a:xfrm>
              <a:off x="8017204" y="2937014"/>
              <a:ext cx="175065" cy="66075"/>
            </a:xfrm>
            <a:custGeom>
              <a:avLst/>
              <a:gdLst/>
              <a:ahLst/>
              <a:cxnLst/>
              <a:rect l="l" t="t" r="r" b="b"/>
              <a:pathLst>
                <a:path w="3855" h="1455" extrusionOk="0">
                  <a:moveTo>
                    <a:pt x="3855" y="0"/>
                  </a:moveTo>
                  <a:lnTo>
                    <a:pt x="1" y="1454"/>
                  </a:lnTo>
                  <a:lnTo>
                    <a:pt x="3797" y="187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70"/>
            <p:cNvSpPr/>
            <p:nvPr/>
          </p:nvSpPr>
          <p:spPr>
            <a:xfrm>
              <a:off x="6977655" y="2826070"/>
              <a:ext cx="1035587" cy="200451"/>
            </a:xfrm>
            <a:custGeom>
              <a:avLst/>
              <a:gdLst/>
              <a:ahLst/>
              <a:cxnLst/>
              <a:rect l="l" t="t" r="r" b="b"/>
              <a:pathLst>
                <a:path w="22804" h="4414" extrusionOk="0">
                  <a:moveTo>
                    <a:pt x="22803" y="3321"/>
                  </a:moveTo>
                  <a:lnTo>
                    <a:pt x="4319" y="1"/>
                  </a:lnTo>
                  <a:lnTo>
                    <a:pt x="1" y="1179"/>
                  </a:lnTo>
                  <a:lnTo>
                    <a:pt x="20193" y="4414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70"/>
            <p:cNvSpPr/>
            <p:nvPr/>
          </p:nvSpPr>
          <p:spPr>
            <a:xfrm>
              <a:off x="6977655" y="2768850"/>
              <a:ext cx="1238808" cy="257671"/>
            </a:xfrm>
            <a:custGeom>
              <a:avLst/>
              <a:gdLst/>
              <a:ahLst/>
              <a:cxnLst/>
              <a:rect l="l" t="t" r="r" b="b"/>
              <a:pathLst>
                <a:path w="27279" h="5674" fill="none" extrusionOk="0">
                  <a:moveTo>
                    <a:pt x="27278" y="2829"/>
                  </a:moveTo>
                  <a:lnTo>
                    <a:pt x="8604" y="0"/>
                  </a:lnTo>
                  <a:lnTo>
                    <a:pt x="1" y="2439"/>
                  </a:lnTo>
                  <a:lnTo>
                    <a:pt x="20193" y="567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70"/>
            <p:cNvSpPr/>
            <p:nvPr/>
          </p:nvSpPr>
          <p:spPr>
            <a:xfrm>
              <a:off x="6974249" y="2879612"/>
              <a:ext cx="920421" cy="260395"/>
            </a:xfrm>
            <a:custGeom>
              <a:avLst/>
              <a:gdLst/>
              <a:ahLst/>
              <a:cxnLst/>
              <a:rect l="l" t="t" r="r" b="b"/>
              <a:pathLst>
                <a:path w="20268" h="5734" extrusionOk="0">
                  <a:moveTo>
                    <a:pt x="76" y="0"/>
                  </a:moveTo>
                  <a:lnTo>
                    <a:pt x="1" y="2318"/>
                  </a:lnTo>
                  <a:lnTo>
                    <a:pt x="19811" y="5733"/>
                  </a:lnTo>
                  <a:cubicBezTo>
                    <a:pt x="19782" y="5160"/>
                    <a:pt x="19678" y="4636"/>
                    <a:pt x="19904" y="4100"/>
                  </a:cubicBezTo>
                  <a:lnTo>
                    <a:pt x="20268" y="3235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70"/>
            <p:cNvSpPr/>
            <p:nvPr/>
          </p:nvSpPr>
          <p:spPr>
            <a:xfrm>
              <a:off x="7891637" y="2897323"/>
              <a:ext cx="324836" cy="140779"/>
            </a:xfrm>
            <a:custGeom>
              <a:avLst/>
              <a:gdLst/>
              <a:ahLst/>
              <a:cxnLst/>
              <a:rect l="l" t="t" r="r" b="b"/>
              <a:pathLst>
                <a:path w="7153" h="3100" extrusionOk="0">
                  <a:moveTo>
                    <a:pt x="7152" y="0"/>
                  </a:moveTo>
                  <a:lnTo>
                    <a:pt x="67" y="2845"/>
                  </a:lnTo>
                  <a:lnTo>
                    <a:pt x="1" y="3099"/>
                  </a:lnTo>
                  <a:lnTo>
                    <a:pt x="7074" y="304"/>
                  </a:lnTo>
                  <a:lnTo>
                    <a:pt x="7152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70"/>
            <p:cNvSpPr/>
            <p:nvPr/>
          </p:nvSpPr>
          <p:spPr>
            <a:xfrm>
              <a:off x="7873881" y="3010311"/>
              <a:ext cx="312347" cy="129698"/>
            </a:xfrm>
            <a:custGeom>
              <a:avLst/>
              <a:gdLst/>
              <a:ahLst/>
              <a:cxnLst/>
              <a:rect l="l" t="t" r="r" b="b"/>
              <a:pathLst>
                <a:path w="6878" h="2856" extrusionOk="0">
                  <a:moveTo>
                    <a:pt x="6878" y="1"/>
                  </a:moveTo>
                  <a:lnTo>
                    <a:pt x="77" y="2563"/>
                  </a:lnTo>
                  <a:lnTo>
                    <a:pt x="1" y="2855"/>
                  </a:lnTo>
                  <a:lnTo>
                    <a:pt x="6826" y="199"/>
                  </a:lnTo>
                  <a:lnTo>
                    <a:pt x="6878" y="1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70"/>
            <p:cNvSpPr/>
            <p:nvPr/>
          </p:nvSpPr>
          <p:spPr>
            <a:xfrm>
              <a:off x="7877378" y="2906134"/>
              <a:ext cx="333373" cy="220569"/>
            </a:xfrm>
            <a:custGeom>
              <a:avLst/>
              <a:gdLst/>
              <a:ahLst/>
              <a:cxnLst/>
              <a:rect l="l" t="t" r="r" b="b"/>
              <a:pathLst>
                <a:path w="7341" h="4857" extrusionOk="0">
                  <a:moveTo>
                    <a:pt x="7341" y="0"/>
                  </a:moveTo>
                  <a:lnTo>
                    <a:pt x="315" y="2905"/>
                  </a:lnTo>
                  <a:lnTo>
                    <a:pt x="0" y="4857"/>
                  </a:lnTo>
                  <a:lnTo>
                    <a:pt x="6612" y="2221"/>
                  </a:lnTo>
                  <a:cubicBezTo>
                    <a:pt x="6612" y="2221"/>
                    <a:pt x="6657" y="1527"/>
                    <a:pt x="6876" y="867"/>
                  </a:cubicBezTo>
                  <a:lnTo>
                    <a:pt x="6876" y="867"/>
                  </a:lnTo>
                  <a:lnTo>
                    <a:pt x="5144" y="1442"/>
                  </a:lnTo>
                  <a:lnTo>
                    <a:pt x="5144" y="1442"/>
                  </a:lnTo>
                  <a:lnTo>
                    <a:pt x="6934" y="680"/>
                  </a:lnTo>
                  <a:cubicBezTo>
                    <a:pt x="7029" y="454"/>
                    <a:pt x="7191" y="160"/>
                    <a:pt x="734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70"/>
            <p:cNvSpPr/>
            <p:nvPr/>
          </p:nvSpPr>
          <p:spPr>
            <a:xfrm>
              <a:off x="7013395" y="2922664"/>
              <a:ext cx="60126" cy="49500"/>
            </a:xfrm>
            <a:custGeom>
              <a:avLst/>
              <a:gdLst/>
              <a:ahLst/>
              <a:cxnLst/>
              <a:rect l="l" t="t" r="r" b="b"/>
              <a:pathLst>
                <a:path w="1324" h="1090" extrusionOk="0">
                  <a:moveTo>
                    <a:pt x="634" y="1"/>
                  </a:moveTo>
                  <a:cubicBezTo>
                    <a:pt x="341" y="1"/>
                    <a:pt x="90" y="184"/>
                    <a:pt x="47" y="446"/>
                  </a:cubicBezTo>
                  <a:cubicBezTo>
                    <a:pt x="0" y="742"/>
                    <a:pt x="237" y="1025"/>
                    <a:pt x="575" y="1080"/>
                  </a:cubicBezTo>
                  <a:cubicBezTo>
                    <a:pt x="614" y="1086"/>
                    <a:pt x="652" y="1089"/>
                    <a:pt x="689" y="1089"/>
                  </a:cubicBezTo>
                  <a:cubicBezTo>
                    <a:pt x="982" y="1089"/>
                    <a:pt x="1233" y="907"/>
                    <a:pt x="1275" y="644"/>
                  </a:cubicBezTo>
                  <a:cubicBezTo>
                    <a:pt x="1323" y="349"/>
                    <a:pt x="1087" y="65"/>
                    <a:pt x="749" y="10"/>
                  </a:cubicBezTo>
                  <a:cubicBezTo>
                    <a:pt x="710" y="4"/>
                    <a:pt x="672" y="1"/>
                    <a:pt x="634" y="1"/>
                  </a:cubicBez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70"/>
            <p:cNvSpPr/>
            <p:nvPr/>
          </p:nvSpPr>
          <p:spPr>
            <a:xfrm>
              <a:off x="7100089" y="2943463"/>
              <a:ext cx="721877" cy="149634"/>
            </a:xfrm>
            <a:custGeom>
              <a:avLst/>
              <a:gdLst/>
              <a:ahLst/>
              <a:cxnLst/>
              <a:rect l="l" t="t" r="r" b="b"/>
              <a:pathLst>
                <a:path w="15896" h="3295" extrusionOk="0">
                  <a:moveTo>
                    <a:pt x="52" y="0"/>
                  </a:moveTo>
                  <a:lnTo>
                    <a:pt x="0" y="626"/>
                  </a:lnTo>
                  <a:lnTo>
                    <a:pt x="15813" y="3294"/>
                  </a:lnTo>
                  <a:lnTo>
                    <a:pt x="15896" y="258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70"/>
          <p:cNvGrpSpPr/>
          <p:nvPr/>
        </p:nvGrpSpPr>
        <p:grpSpPr>
          <a:xfrm>
            <a:off x="2497136" y="4500147"/>
            <a:ext cx="1394296" cy="354567"/>
            <a:chOff x="7017600" y="1769013"/>
            <a:chExt cx="863662" cy="219628"/>
          </a:xfrm>
        </p:grpSpPr>
        <p:sp>
          <p:nvSpPr>
            <p:cNvPr id="4119" name="Google Shape;4119;p70"/>
            <p:cNvSpPr/>
            <p:nvPr/>
          </p:nvSpPr>
          <p:spPr>
            <a:xfrm>
              <a:off x="7017600" y="1798091"/>
              <a:ext cx="644576" cy="185780"/>
            </a:xfrm>
            <a:custGeom>
              <a:avLst/>
              <a:gdLst/>
              <a:ahLst/>
              <a:cxnLst/>
              <a:rect l="l" t="t" r="r" b="b"/>
              <a:pathLst>
                <a:path w="8379" h="2415" extrusionOk="0">
                  <a:moveTo>
                    <a:pt x="5927" y="0"/>
                  </a:moveTo>
                  <a:lnTo>
                    <a:pt x="0" y="488"/>
                  </a:lnTo>
                  <a:lnTo>
                    <a:pt x="2451" y="2415"/>
                  </a:lnTo>
                  <a:lnTo>
                    <a:pt x="8378" y="1927"/>
                  </a:lnTo>
                  <a:lnTo>
                    <a:pt x="592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70"/>
            <p:cNvSpPr/>
            <p:nvPr/>
          </p:nvSpPr>
          <p:spPr>
            <a:xfrm>
              <a:off x="7158991" y="1798091"/>
              <a:ext cx="503183" cy="162625"/>
            </a:xfrm>
            <a:custGeom>
              <a:avLst/>
              <a:gdLst/>
              <a:ahLst/>
              <a:cxnLst/>
              <a:rect l="l" t="t" r="r" b="b"/>
              <a:pathLst>
                <a:path w="6541" h="2114" extrusionOk="0">
                  <a:moveTo>
                    <a:pt x="4089" y="0"/>
                  </a:moveTo>
                  <a:lnTo>
                    <a:pt x="2537" y="127"/>
                  </a:lnTo>
                  <a:lnTo>
                    <a:pt x="1" y="1301"/>
                  </a:lnTo>
                  <a:lnTo>
                    <a:pt x="4276" y="2113"/>
                  </a:lnTo>
                  <a:lnTo>
                    <a:pt x="6540" y="1927"/>
                  </a:lnTo>
                  <a:lnTo>
                    <a:pt x="4089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70"/>
            <p:cNvSpPr/>
            <p:nvPr/>
          </p:nvSpPr>
          <p:spPr>
            <a:xfrm>
              <a:off x="7227609" y="1769013"/>
              <a:ext cx="653653" cy="219628"/>
            </a:xfrm>
            <a:custGeom>
              <a:avLst/>
              <a:gdLst/>
              <a:ahLst/>
              <a:cxnLst/>
              <a:rect l="l" t="t" r="r" b="b"/>
              <a:pathLst>
                <a:path w="8497" h="2855" extrusionOk="0">
                  <a:moveTo>
                    <a:pt x="2685" y="1"/>
                  </a:moveTo>
                  <a:lnTo>
                    <a:pt x="0" y="1587"/>
                  </a:lnTo>
                  <a:lnTo>
                    <a:pt x="5811" y="2854"/>
                  </a:lnTo>
                  <a:lnTo>
                    <a:pt x="8496" y="1268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70"/>
            <p:cNvSpPr/>
            <p:nvPr/>
          </p:nvSpPr>
          <p:spPr>
            <a:xfrm>
              <a:off x="7227609" y="1769013"/>
              <a:ext cx="653653" cy="219628"/>
            </a:xfrm>
            <a:custGeom>
              <a:avLst/>
              <a:gdLst/>
              <a:ahLst/>
              <a:cxnLst/>
              <a:rect l="l" t="t" r="r" b="b"/>
              <a:pathLst>
                <a:path w="8497" h="2855" extrusionOk="0">
                  <a:moveTo>
                    <a:pt x="0" y="1587"/>
                  </a:moveTo>
                  <a:lnTo>
                    <a:pt x="5811" y="2854"/>
                  </a:lnTo>
                  <a:lnTo>
                    <a:pt x="8496" y="1268"/>
                  </a:lnTo>
                  <a:lnTo>
                    <a:pt x="2685" y="1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70"/>
            <p:cNvSpPr/>
            <p:nvPr/>
          </p:nvSpPr>
          <p:spPr>
            <a:xfrm>
              <a:off x="7227609" y="1769013"/>
              <a:ext cx="653653" cy="219628"/>
            </a:xfrm>
            <a:custGeom>
              <a:avLst/>
              <a:gdLst/>
              <a:ahLst/>
              <a:cxnLst/>
              <a:rect l="l" t="t" r="r" b="b"/>
              <a:pathLst>
                <a:path w="8497" h="2855" fill="none" extrusionOk="0">
                  <a:moveTo>
                    <a:pt x="0" y="1587"/>
                  </a:moveTo>
                  <a:lnTo>
                    <a:pt x="5811" y="2854"/>
                  </a:lnTo>
                  <a:lnTo>
                    <a:pt x="8496" y="1268"/>
                  </a:lnTo>
                  <a:lnTo>
                    <a:pt x="2685" y="1"/>
                  </a:lnTo>
                  <a:close/>
                </a:path>
              </a:pathLst>
            </a:custGeom>
            <a:noFill/>
            <a:ln w="1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859;p70">
            <a:extLst>
              <a:ext uri="{FF2B5EF4-FFF2-40B4-BE49-F238E27FC236}">
                <a16:creationId xmlns:a16="http://schemas.microsoft.com/office/drawing/2014/main" id="{2418DB44-5490-5332-D031-28B787FB351B}"/>
              </a:ext>
            </a:extLst>
          </p:cNvPr>
          <p:cNvSpPr/>
          <p:nvPr/>
        </p:nvSpPr>
        <p:spPr>
          <a:xfrm>
            <a:off x="189914" y="2760027"/>
            <a:ext cx="3535855" cy="678000"/>
          </a:xfrm>
          <a:prstGeom prst="roundRect">
            <a:avLst>
              <a:gd name="adj" fmla="val 24284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861;p70">
            <a:extLst>
              <a:ext uri="{FF2B5EF4-FFF2-40B4-BE49-F238E27FC236}">
                <a16:creationId xmlns:a16="http://schemas.microsoft.com/office/drawing/2014/main" id="{666E8FD9-489D-29F3-E76D-510945818D61}"/>
              </a:ext>
            </a:extLst>
          </p:cNvPr>
          <p:cNvSpPr txBox="1">
            <a:spLocks/>
          </p:cNvSpPr>
          <p:nvPr/>
        </p:nvSpPr>
        <p:spPr>
          <a:xfrm>
            <a:off x="230084" y="2780947"/>
            <a:ext cx="37617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ru-RU" dirty="0">
                <a:latin typeface="Bahnschrift" panose="020B0502040204020203" pitchFamily="34" charset="0"/>
              </a:rPr>
              <a:t>Много встроенных фильтров вроде: </a:t>
            </a:r>
            <a:r>
              <a:rPr lang="ru-RU" dirty="0" err="1">
                <a:latin typeface="Bahnschrift" panose="020B0502040204020203" pitchFamily="34" charset="0"/>
              </a:rPr>
              <a:t>реверба</a:t>
            </a:r>
            <a:r>
              <a:rPr lang="ru-RU" dirty="0">
                <a:latin typeface="Bahnschrift" panose="020B0502040204020203" pitchFamily="34" charset="0"/>
              </a:rPr>
              <a:t>, компрессора, сатуратора и т.д.</a:t>
            </a:r>
          </a:p>
        </p:txBody>
      </p:sp>
      <p:sp>
        <p:nvSpPr>
          <p:cNvPr id="5" name="Google Shape;3859;p70">
            <a:extLst>
              <a:ext uri="{FF2B5EF4-FFF2-40B4-BE49-F238E27FC236}">
                <a16:creationId xmlns:a16="http://schemas.microsoft.com/office/drawing/2014/main" id="{0B23F245-695C-11C9-45F3-3A6040C6FC8A}"/>
              </a:ext>
            </a:extLst>
          </p:cNvPr>
          <p:cNvSpPr/>
          <p:nvPr/>
        </p:nvSpPr>
        <p:spPr>
          <a:xfrm>
            <a:off x="432859" y="3480527"/>
            <a:ext cx="3535855" cy="678000"/>
          </a:xfrm>
          <a:prstGeom prst="roundRect">
            <a:avLst>
              <a:gd name="adj" fmla="val 24284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861;p70">
            <a:extLst>
              <a:ext uri="{FF2B5EF4-FFF2-40B4-BE49-F238E27FC236}">
                <a16:creationId xmlns:a16="http://schemas.microsoft.com/office/drawing/2014/main" id="{E15EB15A-FAD1-1BF9-DD9D-4BA93CE5D6A5}"/>
              </a:ext>
            </a:extLst>
          </p:cNvPr>
          <p:cNvSpPr txBox="1">
            <a:spLocks/>
          </p:cNvSpPr>
          <p:nvPr/>
        </p:nvSpPr>
        <p:spPr>
          <a:xfrm>
            <a:off x="412494" y="3508063"/>
            <a:ext cx="3581301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ru-RU" dirty="0">
                <a:latin typeface="Bahnschrift" panose="020B0502040204020203" pitchFamily="34" charset="0"/>
              </a:rPr>
              <a:t>Полно готовых </a:t>
            </a:r>
            <a:r>
              <a:rPr lang="ru-RU" dirty="0" err="1">
                <a:latin typeface="Bahnschrift" panose="020B0502040204020203" pitchFamily="34" charset="0"/>
              </a:rPr>
              <a:t>пресетов</a:t>
            </a:r>
            <a:r>
              <a:rPr lang="ru-RU" dirty="0">
                <a:latin typeface="Bahnschrift" panose="020B0502040204020203" pitchFamily="34" charset="0"/>
              </a:rPr>
              <a:t> и </a:t>
            </a:r>
            <a:r>
              <a:rPr lang="ru-RU" dirty="0" err="1">
                <a:latin typeface="Bahnschrift" panose="020B0502040204020203" pitchFamily="34" charset="0"/>
              </a:rPr>
              <a:t>синтов</a:t>
            </a:r>
            <a:r>
              <a:rPr lang="ru-RU" dirty="0">
                <a:latin typeface="Bahnschrift" panose="020B0502040204020203" pitchFamily="34" charset="0"/>
              </a:rPr>
              <a:t> в сети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p72"/>
          <p:cNvSpPr/>
          <p:nvPr/>
        </p:nvSpPr>
        <p:spPr>
          <a:xfrm flipH="1">
            <a:off x="4294000" y="1329825"/>
            <a:ext cx="4136700" cy="1277700"/>
          </a:xfrm>
          <a:prstGeom prst="roundRect">
            <a:avLst>
              <a:gd name="adj" fmla="val 10768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7" name="Google Shape;4377;p72"/>
          <p:cNvSpPr txBox="1">
            <a:spLocks noGrp="1"/>
          </p:cNvSpPr>
          <p:nvPr>
            <p:ph type="title"/>
          </p:nvPr>
        </p:nvSpPr>
        <p:spPr>
          <a:xfrm>
            <a:off x="4469365" y="396761"/>
            <a:ext cx="343755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SemiBold" panose="020B0502040204020203" pitchFamily="34" charset="0"/>
              </a:rPr>
              <a:t>Недостатки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4378" name="Google Shape;4378;p72"/>
          <p:cNvSpPr txBox="1">
            <a:spLocks noGrp="1"/>
          </p:cNvSpPr>
          <p:nvPr>
            <p:ph type="subTitle" idx="1"/>
          </p:nvPr>
        </p:nvSpPr>
        <p:spPr>
          <a:xfrm>
            <a:off x="4315219" y="1381300"/>
            <a:ext cx="4029232" cy="11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SemiBold" panose="020B0502040204020203" pitchFamily="34" charset="0"/>
              </a:rPr>
              <a:t>ЖРЁТ РЕСУРСЫ КОМПЬЮТЕРА КАК НЕ В СЕБЯ (для стабильной работы пяти и более серумов нужно 32гб ОЗУ и 8 ядер по 3.4 ГГц) </a:t>
            </a:r>
            <a:endParaRPr dirty="0">
              <a:latin typeface="Bahnschrift SemiBold" panose="020B0502040204020203" pitchFamily="34" charset="0"/>
            </a:endParaRPr>
          </a:p>
        </p:txBody>
      </p:sp>
      <p:grpSp>
        <p:nvGrpSpPr>
          <p:cNvPr id="4379" name="Google Shape;4379;p72"/>
          <p:cNvGrpSpPr/>
          <p:nvPr/>
        </p:nvGrpSpPr>
        <p:grpSpPr>
          <a:xfrm flipH="1">
            <a:off x="1207425" y="-8"/>
            <a:ext cx="929451" cy="1827513"/>
            <a:chOff x="2880023" y="324448"/>
            <a:chExt cx="763284" cy="1500790"/>
          </a:xfrm>
        </p:grpSpPr>
        <p:sp>
          <p:nvSpPr>
            <p:cNvPr id="4380" name="Google Shape;4380;p72"/>
            <p:cNvSpPr/>
            <p:nvPr/>
          </p:nvSpPr>
          <p:spPr>
            <a:xfrm>
              <a:off x="2880023" y="324448"/>
              <a:ext cx="642016" cy="1486239"/>
            </a:xfrm>
            <a:custGeom>
              <a:avLst/>
              <a:gdLst/>
              <a:ahLst/>
              <a:cxnLst/>
              <a:rect l="l" t="t" r="r" b="b"/>
              <a:pathLst>
                <a:path w="13514" h="31281" extrusionOk="0">
                  <a:moveTo>
                    <a:pt x="6726" y="10547"/>
                  </a:moveTo>
                  <a:cubicBezTo>
                    <a:pt x="7044" y="10547"/>
                    <a:pt x="7302" y="10806"/>
                    <a:pt x="7302" y="11124"/>
                  </a:cubicBezTo>
                  <a:cubicBezTo>
                    <a:pt x="7302" y="11441"/>
                    <a:pt x="7044" y="11700"/>
                    <a:pt x="6726" y="11700"/>
                  </a:cubicBezTo>
                  <a:cubicBezTo>
                    <a:pt x="6408" y="11700"/>
                    <a:pt x="6149" y="11441"/>
                    <a:pt x="6149" y="11124"/>
                  </a:cubicBezTo>
                  <a:cubicBezTo>
                    <a:pt x="6149" y="10806"/>
                    <a:pt x="6408" y="10547"/>
                    <a:pt x="6726" y="10547"/>
                  </a:cubicBezTo>
                  <a:close/>
                  <a:moveTo>
                    <a:pt x="6335" y="13010"/>
                  </a:moveTo>
                  <a:lnTo>
                    <a:pt x="4221" y="20801"/>
                  </a:lnTo>
                  <a:cubicBezTo>
                    <a:pt x="4044" y="20700"/>
                    <a:pt x="3875" y="20612"/>
                    <a:pt x="3717" y="20532"/>
                  </a:cubicBezTo>
                  <a:lnTo>
                    <a:pt x="6335" y="13010"/>
                  </a:lnTo>
                  <a:close/>
                  <a:moveTo>
                    <a:pt x="7357" y="13832"/>
                  </a:moveTo>
                  <a:lnTo>
                    <a:pt x="9788" y="21288"/>
                  </a:lnTo>
                  <a:cubicBezTo>
                    <a:pt x="9689" y="21335"/>
                    <a:pt x="9587" y="21386"/>
                    <a:pt x="9484" y="21437"/>
                  </a:cubicBezTo>
                  <a:lnTo>
                    <a:pt x="7357" y="13832"/>
                  </a:lnTo>
                  <a:close/>
                  <a:moveTo>
                    <a:pt x="9865" y="21522"/>
                  </a:moveTo>
                  <a:lnTo>
                    <a:pt x="9992" y="21917"/>
                  </a:lnTo>
                  <a:cubicBezTo>
                    <a:pt x="9909" y="21946"/>
                    <a:pt x="9824" y="21976"/>
                    <a:pt x="9736" y="22010"/>
                  </a:cubicBezTo>
                  <a:cubicBezTo>
                    <a:pt x="9709" y="22020"/>
                    <a:pt x="9681" y="22034"/>
                    <a:pt x="9654" y="22048"/>
                  </a:cubicBezTo>
                  <a:lnTo>
                    <a:pt x="9562" y="21721"/>
                  </a:lnTo>
                  <a:cubicBezTo>
                    <a:pt x="9641" y="21658"/>
                    <a:pt x="9744" y="21591"/>
                    <a:pt x="9865" y="21522"/>
                  </a:cubicBezTo>
                  <a:close/>
                  <a:moveTo>
                    <a:pt x="9485" y="21789"/>
                  </a:moveTo>
                  <a:lnTo>
                    <a:pt x="9570" y="22090"/>
                  </a:lnTo>
                  <a:cubicBezTo>
                    <a:pt x="9400" y="22187"/>
                    <a:pt x="9220" y="22335"/>
                    <a:pt x="9036" y="22521"/>
                  </a:cubicBezTo>
                  <a:cubicBezTo>
                    <a:pt x="9200" y="22218"/>
                    <a:pt x="9339" y="21992"/>
                    <a:pt x="9429" y="21855"/>
                  </a:cubicBezTo>
                  <a:cubicBezTo>
                    <a:pt x="9443" y="21834"/>
                    <a:pt x="9464" y="21811"/>
                    <a:pt x="9485" y="21789"/>
                  </a:cubicBezTo>
                  <a:close/>
                  <a:moveTo>
                    <a:pt x="3642" y="20747"/>
                  </a:moveTo>
                  <a:cubicBezTo>
                    <a:pt x="3831" y="20849"/>
                    <a:pt x="4010" y="20953"/>
                    <a:pt x="4153" y="21054"/>
                  </a:cubicBezTo>
                  <a:lnTo>
                    <a:pt x="3650" y="22907"/>
                  </a:lnTo>
                  <a:cubicBezTo>
                    <a:pt x="3455" y="22713"/>
                    <a:pt x="3260" y="22540"/>
                    <a:pt x="3068" y="22394"/>
                  </a:cubicBezTo>
                  <a:lnTo>
                    <a:pt x="3642" y="20747"/>
                  </a:lnTo>
                  <a:close/>
                  <a:moveTo>
                    <a:pt x="6726" y="11921"/>
                  </a:moveTo>
                  <a:lnTo>
                    <a:pt x="9399" y="21479"/>
                  </a:lnTo>
                  <a:cubicBezTo>
                    <a:pt x="9395" y="21481"/>
                    <a:pt x="9392" y="21482"/>
                    <a:pt x="9388" y="21484"/>
                  </a:cubicBezTo>
                  <a:cubicBezTo>
                    <a:pt x="9014" y="21675"/>
                    <a:pt x="8665" y="22081"/>
                    <a:pt x="8345" y="22606"/>
                  </a:cubicBezTo>
                  <a:cubicBezTo>
                    <a:pt x="8327" y="22603"/>
                    <a:pt x="8310" y="22602"/>
                    <a:pt x="8294" y="22602"/>
                  </a:cubicBezTo>
                  <a:cubicBezTo>
                    <a:pt x="8288" y="22602"/>
                    <a:pt x="8283" y="22602"/>
                    <a:pt x="8278" y="22602"/>
                  </a:cubicBezTo>
                  <a:cubicBezTo>
                    <a:pt x="8122" y="22616"/>
                    <a:pt x="7947" y="22620"/>
                    <a:pt x="7813" y="22620"/>
                  </a:cubicBezTo>
                  <a:cubicBezTo>
                    <a:pt x="7744" y="22620"/>
                    <a:pt x="7685" y="22619"/>
                    <a:pt x="7646" y="22618"/>
                  </a:cubicBezTo>
                  <a:cubicBezTo>
                    <a:pt x="7646" y="22618"/>
                    <a:pt x="7645" y="22617"/>
                    <a:pt x="7644" y="22617"/>
                  </a:cubicBezTo>
                  <a:lnTo>
                    <a:pt x="7626" y="22617"/>
                  </a:lnTo>
                  <a:cubicBezTo>
                    <a:pt x="7607" y="22617"/>
                    <a:pt x="7595" y="22616"/>
                    <a:pt x="7594" y="22616"/>
                  </a:cubicBezTo>
                  <a:cubicBezTo>
                    <a:pt x="7593" y="22616"/>
                    <a:pt x="7591" y="22617"/>
                    <a:pt x="7590" y="22617"/>
                  </a:cubicBezTo>
                  <a:cubicBezTo>
                    <a:pt x="7400" y="22623"/>
                    <a:pt x="7195" y="22722"/>
                    <a:pt x="6975" y="22918"/>
                  </a:cubicBezTo>
                  <a:cubicBezTo>
                    <a:pt x="6938" y="22952"/>
                    <a:pt x="6904" y="23004"/>
                    <a:pt x="6871" y="23071"/>
                  </a:cubicBezTo>
                  <a:cubicBezTo>
                    <a:pt x="6802" y="23067"/>
                    <a:pt x="6703" y="23065"/>
                    <a:pt x="6565" y="23064"/>
                  </a:cubicBezTo>
                  <a:cubicBezTo>
                    <a:pt x="7087" y="20715"/>
                    <a:pt x="8325" y="19004"/>
                    <a:pt x="8345" y="18977"/>
                  </a:cubicBezTo>
                  <a:cubicBezTo>
                    <a:pt x="8360" y="18958"/>
                    <a:pt x="8358" y="18932"/>
                    <a:pt x="8341" y="18916"/>
                  </a:cubicBezTo>
                  <a:cubicBezTo>
                    <a:pt x="8332" y="18907"/>
                    <a:pt x="8320" y="18903"/>
                    <a:pt x="8308" y="18903"/>
                  </a:cubicBezTo>
                  <a:cubicBezTo>
                    <a:pt x="8299" y="18903"/>
                    <a:pt x="8289" y="18906"/>
                    <a:pt x="8280" y="18912"/>
                  </a:cubicBezTo>
                  <a:cubicBezTo>
                    <a:pt x="6822" y="20022"/>
                    <a:pt x="6172" y="21796"/>
                    <a:pt x="5883" y="23098"/>
                  </a:cubicBezTo>
                  <a:cubicBezTo>
                    <a:pt x="5481" y="22096"/>
                    <a:pt x="5018" y="21268"/>
                    <a:pt x="4523" y="20973"/>
                  </a:cubicBezTo>
                  <a:cubicBezTo>
                    <a:pt x="4448" y="20929"/>
                    <a:pt x="4376" y="20888"/>
                    <a:pt x="4304" y="20848"/>
                  </a:cubicBezTo>
                  <a:lnTo>
                    <a:pt x="6726" y="11921"/>
                  </a:lnTo>
                  <a:close/>
                  <a:moveTo>
                    <a:pt x="4234" y="21112"/>
                  </a:moveTo>
                  <a:cubicBezTo>
                    <a:pt x="4351" y="21202"/>
                    <a:pt x="4441" y="21287"/>
                    <a:pt x="4484" y="21366"/>
                  </a:cubicBezTo>
                  <a:cubicBezTo>
                    <a:pt x="4629" y="21624"/>
                    <a:pt x="4911" y="22172"/>
                    <a:pt x="5233" y="22990"/>
                  </a:cubicBezTo>
                  <a:cubicBezTo>
                    <a:pt x="5224" y="22987"/>
                    <a:pt x="5215" y="22982"/>
                    <a:pt x="5205" y="22980"/>
                  </a:cubicBezTo>
                  <a:cubicBezTo>
                    <a:pt x="5032" y="22940"/>
                    <a:pt x="4882" y="22923"/>
                    <a:pt x="4754" y="22923"/>
                  </a:cubicBezTo>
                  <a:cubicBezTo>
                    <a:pt x="4593" y="22923"/>
                    <a:pt x="4465" y="22949"/>
                    <a:pt x="4365" y="22983"/>
                  </a:cubicBezTo>
                  <a:cubicBezTo>
                    <a:pt x="4287" y="23002"/>
                    <a:pt x="4143" y="23049"/>
                    <a:pt x="3879" y="23145"/>
                  </a:cubicBezTo>
                  <a:cubicBezTo>
                    <a:pt x="3828" y="23090"/>
                    <a:pt x="3777" y="23036"/>
                    <a:pt x="3725" y="22984"/>
                  </a:cubicBezTo>
                  <a:lnTo>
                    <a:pt x="4234" y="21112"/>
                  </a:lnTo>
                  <a:close/>
                  <a:moveTo>
                    <a:pt x="10063" y="22131"/>
                  </a:moveTo>
                  <a:lnTo>
                    <a:pt x="10331" y="22953"/>
                  </a:lnTo>
                  <a:cubicBezTo>
                    <a:pt x="10220" y="23054"/>
                    <a:pt x="10109" y="23163"/>
                    <a:pt x="9998" y="23279"/>
                  </a:cubicBezTo>
                  <a:lnTo>
                    <a:pt x="9730" y="22322"/>
                  </a:lnTo>
                  <a:cubicBezTo>
                    <a:pt x="9804" y="22257"/>
                    <a:pt x="9921" y="22194"/>
                    <a:pt x="10063" y="22131"/>
                  </a:cubicBezTo>
                  <a:close/>
                  <a:moveTo>
                    <a:pt x="2922" y="22814"/>
                  </a:moveTo>
                  <a:cubicBezTo>
                    <a:pt x="3072" y="22965"/>
                    <a:pt x="3238" y="23147"/>
                    <a:pt x="3415" y="23361"/>
                  </a:cubicBezTo>
                  <a:cubicBezTo>
                    <a:pt x="3401" y="23371"/>
                    <a:pt x="3388" y="23382"/>
                    <a:pt x="3375" y="23395"/>
                  </a:cubicBezTo>
                  <a:cubicBezTo>
                    <a:pt x="3193" y="23305"/>
                    <a:pt x="3005" y="23220"/>
                    <a:pt x="2807" y="23144"/>
                  </a:cubicBezTo>
                  <a:lnTo>
                    <a:pt x="2922" y="22814"/>
                  </a:lnTo>
                  <a:close/>
                  <a:moveTo>
                    <a:pt x="7804" y="22874"/>
                  </a:moveTo>
                  <a:cubicBezTo>
                    <a:pt x="7895" y="22949"/>
                    <a:pt x="7980" y="23030"/>
                    <a:pt x="8060" y="23119"/>
                  </a:cubicBezTo>
                  <a:cubicBezTo>
                    <a:pt x="7995" y="23246"/>
                    <a:pt x="7931" y="23377"/>
                    <a:pt x="7869" y="23511"/>
                  </a:cubicBezTo>
                  <a:cubicBezTo>
                    <a:pt x="7833" y="23447"/>
                    <a:pt x="7791" y="23393"/>
                    <a:pt x="7738" y="23358"/>
                  </a:cubicBezTo>
                  <a:cubicBezTo>
                    <a:pt x="7629" y="23285"/>
                    <a:pt x="7528" y="23231"/>
                    <a:pt x="7432" y="23188"/>
                  </a:cubicBezTo>
                  <a:cubicBezTo>
                    <a:pt x="7560" y="23018"/>
                    <a:pt x="7706" y="22923"/>
                    <a:pt x="7804" y="22874"/>
                  </a:cubicBezTo>
                  <a:close/>
                  <a:moveTo>
                    <a:pt x="10486" y="23429"/>
                  </a:moveTo>
                  <a:lnTo>
                    <a:pt x="10614" y="23823"/>
                  </a:lnTo>
                  <a:cubicBezTo>
                    <a:pt x="10508" y="23829"/>
                    <a:pt x="10396" y="23842"/>
                    <a:pt x="10269" y="23864"/>
                  </a:cubicBezTo>
                  <a:cubicBezTo>
                    <a:pt x="10237" y="23871"/>
                    <a:pt x="10204" y="23881"/>
                    <a:pt x="10170" y="23894"/>
                  </a:cubicBezTo>
                  <a:lnTo>
                    <a:pt x="10155" y="23842"/>
                  </a:lnTo>
                  <a:cubicBezTo>
                    <a:pt x="10270" y="23690"/>
                    <a:pt x="10381" y="23554"/>
                    <a:pt x="10486" y="23429"/>
                  </a:cubicBezTo>
                  <a:close/>
                  <a:moveTo>
                    <a:pt x="9656" y="22402"/>
                  </a:moveTo>
                  <a:lnTo>
                    <a:pt x="9924" y="23360"/>
                  </a:lnTo>
                  <a:cubicBezTo>
                    <a:pt x="9713" y="23589"/>
                    <a:pt x="9502" y="23842"/>
                    <a:pt x="9294" y="24112"/>
                  </a:cubicBezTo>
                  <a:lnTo>
                    <a:pt x="9294" y="24112"/>
                  </a:lnTo>
                  <a:cubicBezTo>
                    <a:pt x="9227" y="23723"/>
                    <a:pt x="9123" y="23434"/>
                    <a:pt x="9011" y="23221"/>
                  </a:cubicBezTo>
                  <a:cubicBezTo>
                    <a:pt x="9293" y="22832"/>
                    <a:pt x="9516" y="22562"/>
                    <a:pt x="9656" y="22402"/>
                  </a:cubicBezTo>
                  <a:close/>
                  <a:moveTo>
                    <a:pt x="4294" y="23237"/>
                  </a:moveTo>
                  <a:cubicBezTo>
                    <a:pt x="4544" y="23237"/>
                    <a:pt x="4992" y="23295"/>
                    <a:pt x="5217" y="23674"/>
                  </a:cubicBezTo>
                  <a:lnTo>
                    <a:pt x="5217" y="23675"/>
                  </a:lnTo>
                  <a:cubicBezTo>
                    <a:pt x="5216" y="23677"/>
                    <a:pt x="5214" y="23678"/>
                    <a:pt x="5213" y="23680"/>
                  </a:cubicBezTo>
                  <a:cubicBezTo>
                    <a:pt x="5085" y="23914"/>
                    <a:pt x="5035" y="24206"/>
                    <a:pt x="5055" y="24546"/>
                  </a:cubicBezTo>
                  <a:cubicBezTo>
                    <a:pt x="5012" y="24507"/>
                    <a:pt x="4969" y="24469"/>
                    <a:pt x="4924" y="24430"/>
                  </a:cubicBezTo>
                  <a:cubicBezTo>
                    <a:pt x="4644" y="24047"/>
                    <a:pt x="4352" y="23676"/>
                    <a:pt x="4057" y="23341"/>
                  </a:cubicBezTo>
                  <a:cubicBezTo>
                    <a:pt x="4091" y="23307"/>
                    <a:pt x="4128" y="23274"/>
                    <a:pt x="4168" y="23242"/>
                  </a:cubicBezTo>
                  <a:cubicBezTo>
                    <a:pt x="4199" y="23239"/>
                    <a:pt x="4242" y="23237"/>
                    <a:pt x="4294" y="23237"/>
                  </a:cubicBezTo>
                  <a:close/>
                  <a:moveTo>
                    <a:pt x="2675" y="23525"/>
                  </a:moveTo>
                  <a:cubicBezTo>
                    <a:pt x="2816" y="23609"/>
                    <a:pt x="2964" y="23699"/>
                    <a:pt x="3114" y="23797"/>
                  </a:cubicBezTo>
                  <a:cubicBezTo>
                    <a:pt x="3084" y="23886"/>
                    <a:pt x="3062" y="23984"/>
                    <a:pt x="3058" y="24093"/>
                  </a:cubicBezTo>
                  <a:cubicBezTo>
                    <a:pt x="3052" y="24219"/>
                    <a:pt x="3068" y="24352"/>
                    <a:pt x="3107" y="24491"/>
                  </a:cubicBezTo>
                  <a:lnTo>
                    <a:pt x="2899" y="24754"/>
                  </a:lnTo>
                  <a:cubicBezTo>
                    <a:pt x="2702" y="24703"/>
                    <a:pt x="2498" y="24662"/>
                    <a:pt x="2289" y="24633"/>
                  </a:cubicBezTo>
                  <a:lnTo>
                    <a:pt x="2675" y="23525"/>
                  </a:lnTo>
                  <a:close/>
                  <a:moveTo>
                    <a:pt x="3142" y="24596"/>
                  </a:moveTo>
                  <a:cubicBezTo>
                    <a:pt x="3172" y="24681"/>
                    <a:pt x="3209" y="24767"/>
                    <a:pt x="3254" y="24857"/>
                  </a:cubicBezTo>
                  <a:cubicBezTo>
                    <a:pt x="3170" y="24829"/>
                    <a:pt x="3084" y="24804"/>
                    <a:pt x="2997" y="24779"/>
                  </a:cubicBezTo>
                  <a:lnTo>
                    <a:pt x="3142" y="24596"/>
                  </a:lnTo>
                  <a:close/>
                  <a:moveTo>
                    <a:pt x="3638" y="24160"/>
                  </a:moveTo>
                  <a:cubicBezTo>
                    <a:pt x="3901" y="24354"/>
                    <a:pt x="4163" y="24568"/>
                    <a:pt x="4413" y="24802"/>
                  </a:cubicBezTo>
                  <a:cubicBezTo>
                    <a:pt x="4317" y="24831"/>
                    <a:pt x="4160" y="24884"/>
                    <a:pt x="3901" y="24978"/>
                  </a:cubicBezTo>
                  <a:lnTo>
                    <a:pt x="3658" y="24657"/>
                  </a:lnTo>
                  <a:cubicBezTo>
                    <a:pt x="3623" y="24464"/>
                    <a:pt x="3622" y="24299"/>
                    <a:pt x="3638" y="24160"/>
                  </a:cubicBezTo>
                  <a:close/>
                  <a:moveTo>
                    <a:pt x="5530" y="24401"/>
                  </a:moveTo>
                  <a:cubicBezTo>
                    <a:pt x="5568" y="24506"/>
                    <a:pt x="5608" y="24618"/>
                    <a:pt x="5649" y="24734"/>
                  </a:cubicBezTo>
                  <a:cubicBezTo>
                    <a:pt x="5643" y="24831"/>
                    <a:pt x="5639" y="24925"/>
                    <a:pt x="5635" y="25017"/>
                  </a:cubicBezTo>
                  <a:cubicBezTo>
                    <a:pt x="5574" y="24942"/>
                    <a:pt x="5509" y="24882"/>
                    <a:pt x="5443" y="24841"/>
                  </a:cubicBezTo>
                  <a:cubicBezTo>
                    <a:pt x="5458" y="24693"/>
                    <a:pt x="5486" y="24545"/>
                    <a:pt x="5530" y="24401"/>
                  </a:cubicBezTo>
                  <a:close/>
                  <a:moveTo>
                    <a:pt x="3708" y="24877"/>
                  </a:moveTo>
                  <a:lnTo>
                    <a:pt x="3810" y="25011"/>
                  </a:lnTo>
                  <a:cubicBezTo>
                    <a:pt x="3792" y="25017"/>
                    <a:pt x="3775" y="25024"/>
                    <a:pt x="3756" y="25030"/>
                  </a:cubicBezTo>
                  <a:cubicBezTo>
                    <a:pt x="3738" y="24978"/>
                    <a:pt x="3722" y="24926"/>
                    <a:pt x="3708" y="24877"/>
                  </a:cubicBezTo>
                  <a:close/>
                  <a:moveTo>
                    <a:pt x="6654" y="23256"/>
                  </a:moveTo>
                  <a:cubicBezTo>
                    <a:pt x="6687" y="23263"/>
                    <a:pt x="6734" y="23278"/>
                    <a:pt x="6788" y="23298"/>
                  </a:cubicBezTo>
                  <a:cubicBezTo>
                    <a:pt x="6669" y="23708"/>
                    <a:pt x="6600" y="24371"/>
                    <a:pt x="6562" y="25095"/>
                  </a:cubicBezTo>
                  <a:cubicBezTo>
                    <a:pt x="6498" y="24878"/>
                    <a:pt x="6431" y="24658"/>
                    <a:pt x="6361" y="24440"/>
                  </a:cubicBezTo>
                  <a:cubicBezTo>
                    <a:pt x="6389" y="24050"/>
                    <a:pt x="6443" y="23670"/>
                    <a:pt x="6515" y="23305"/>
                  </a:cubicBezTo>
                  <a:cubicBezTo>
                    <a:pt x="6560" y="23287"/>
                    <a:pt x="6605" y="23270"/>
                    <a:pt x="6654" y="23256"/>
                  </a:cubicBezTo>
                  <a:close/>
                  <a:moveTo>
                    <a:pt x="7237" y="23575"/>
                  </a:moveTo>
                  <a:cubicBezTo>
                    <a:pt x="7358" y="23699"/>
                    <a:pt x="7448" y="23864"/>
                    <a:pt x="7449" y="24085"/>
                  </a:cubicBezTo>
                  <a:cubicBezTo>
                    <a:pt x="7454" y="24193"/>
                    <a:pt x="7447" y="24365"/>
                    <a:pt x="7430" y="24572"/>
                  </a:cubicBezTo>
                  <a:cubicBezTo>
                    <a:pt x="7371" y="24733"/>
                    <a:pt x="7314" y="24894"/>
                    <a:pt x="7258" y="25055"/>
                  </a:cubicBezTo>
                  <a:cubicBezTo>
                    <a:pt x="7204" y="25148"/>
                    <a:pt x="7151" y="25240"/>
                    <a:pt x="7100" y="25333"/>
                  </a:cubicBezTo>
                  <a:cubicBezTo>
                    <a:pt x="7114" y="24731"/>
                    <a:pt x="7135" y="24218"/>
                    <a:pt x="7160" y="23958"/>
                  </a:cubicBezTo>
                  <a:cubicBezTo>
                    <a:pt x="7174" y="23812"/>
                    <a:pt x="7202" y="23687"/>
                    <a:pt x="7237" y="23575"/>
                  </a:cubicBezTo>
                  <a:close/>
                  <a:moveTo>
                    <a:pt x="4402" y="25040"/>
                  </a:moveTo>
                  <a:cubicBezTo>
                    <a:pt x="4467" y="25040"/>
                    <a:pt x="4545" y="25044"/>
                    <a:pt x="4630" y="25056"/>
                  </a:cubicBezTo>
                  <a:cubicBezTo>
                    <a:pt x="4758" y="25259"/>
                    <a:pt x="4887" y="25472"/>
                    <a:pt x="5017" y="25695"/>
                  </a:cubicBezTo>
                  <a:cubicBezTo>
                    <a:pt x="4745" y="25520"/>
                    <a:pt x="4440" y="25350"/>
                    <a:pt x="4112" y="25195"/>
                  </a:cubicBezTo>
                  <a:cubicBezTo>
                    <a:pt x="4162" y="25143"/>
                    <a:pt x="4215" y="25093"/>
                    <a:pt x="4274" y="25045"/>
                  </a:cubicBezTo>
                  <a:cubicBezTo>
                    <a:pt x="4306" y="25042"/>
                    <a:pt x="4349" y="25040"/>
                    <a:pt x="4402" y="25040"/>
                  </a:cubicBezTo>
                  <a:close/>
                  <a:moveTo>
                    <a:pt x="8561" y="23875"/>
                  </a:moveTo>
                  <a:cubicBezTo>
                    <a:pt x="8690" y="24140"/>
                    <a:pt x="8794" y="24416"/>
                    <a:pt x="8874" y="24685"/>
                  </a:cubicBezTo>
                  <a:cubicBezTo>
                    <a:pt x="8572" y="25118"/>
                    <a:pt x="8284" y="25569"/>
                    <a:pt x="8021" y="26003"/>
                  </a:cubicBezTo>
                  <a:cubicBezTo>
                    <a:pt x="7936" y="26001"/>
                    <a:pt x="7852" y="25998"/>
                    <a:pt x="7770" y="25997"/>
                  </a:cubicBezTo>
                  <a:cubicBezTo>
                    <a:pt x="7822" y="25746"/>
                    <a:pt x="7871" y="25484"/>
                    <a:pt x="7911" y="25225"/>
                  </a:cubicBezTo>
                  <a:cubicBezTo>
                    <a:pt x="7987" y="24985"/>
                    <a:pt x="8063" y="24756"/>
                    <a:pt x="8142" y="24538"/>
                  </a:cubicBezTo>
                  <a:cubicBezTo>
                    <a:pt x="8287" y="24298"/>
                    <a:pt x="8426" y="24078"/>
                    <a:pt x="8561" y="23875"/>
                  </a:cubicBezTo>
                  <a:close/>
                  <a:moveTo>
                    <a:pt x="9140" y="26006"/>
                  </a:moveTo>
                  <a:cubicBezTo>
                    <a:pt x="9142" y="26021"/>
                    <a:pt x="9143" y="26034"/>
                    <a:pt x="9144" y="26048"/>
                  </a:cubicBezTo>
                  <a:cubicBezTo>
                    <a:pt x="9134" y="26048"/>
                    <a:pt x="9124" y="26046"/>
                    <a:pt x="9114" y="26046"/>
                  </a:cubicBezTo>
                  <a:cubicBezTo>
                    <a:pt x="9123" y="26033"/>
                    <a:pt x="9131" y="26020"/>
                    <a:pt x="9140" y="26007"/>
                  </a:cubicBezTo>
                  <a:lnTo>
                    <a:pt x="9140" y="26006"/>
                  </a:lnTo>
                  <a:close/>
                  <a:moveTo>
                    <a:pt x="10791" y="24365"/>
                  </a:moveTo>
                  <a:lnTo>
                    <a:pt x="11343" y="26060"/>
                  </a:lnTo>
                  <a:lnTo>
                    <a:pt x="11343" y="26060"/>
                  </a:lnTo>
                  <a:lnTo>
                    <a:pt x="10445" y="24499"/>
                  </a:lnTo>
                  <a:cubicBezTo>
                    <a:pt x="10561" y="24440"/>
                    <a:pt x="10678" y="24395"/>
                    <a:pt x="10791" y="24365"/>
                  </a:cubicBezTo>
                  <a:close/>
                  <a:moveTo>
                    <a:pt x="3793" y="25736"/>
                  </a:moveTo>
                  <a:cubicBezTo>
                    <a:pt x="3862" y="25769"/>
                    <a:pt x="3931" y="25802"/>
                    <a:pt x="4002" y="25837"/>
                  </a:cubicBezTo>
                  <a:cubicBezTo>
                    <a:pt x="4050" y="25887"/>
                    <a:pt x="4097" y="25937"/>
                    <a:pt x="4150" y="25988"/>
                  </a:cubicBezTo>
                  <a:cubicBezTo>
                    <a:pt x="4152" y="25992"/>
                    <a:pt x="4155" y="25994"/>
                    <a:pt x="4160" y="25995"/>
                  </a:cubicBezTo>
                  <a:cubicBezTo>
                    <a:pt x="4166" y="25999"/>
                    <a:pt x="4174" y="26002"/>
                    <a:pt x="4182" y="26002"/>
                  </a:cubicBezTo>
                  <a:cubicBezTo>
                    <a:pt x="4194" y="26002"/>
                    <a:pt x="4208" y="25996"/>
                    <a:pt x="4217" y="25986"/>
                  </a:cubicBezTo>
                  <a:cubicBezTo>
                    <a:pt x="4226" y="25977"/>
                    <a:pt x="4228" y="25967"/>
                    <a:pt x="4229" y="25958"/>
                  </a:cubicBezTo>
                  <a:cubicBezTo>
                    <a:pt x="4271" y="25980"/>
                    <a:pt x="4312" y="26005"/>
                    <a:pt x="4354" y="26030"/>
                  </a:cubicBezTo>
                  <a:cubicBezTo>
                    <a:pt x="4144" y="26039"/>
                    <a:pt x="3937" y="26050"/>
                    <a:pt x="3736" y="26062"/>
                  </a:cubicBezTo>
                  <a:cubicBezTo>
                    <a:pt x="3742" y="25965"/>
                    <a:pt x="3754" y="25877"/>
                    <a:pt x="3773" y="25802"/>
                  </a:cubicBezTo>
                  <a:cubicBezTo>
                    <a:pt x="3778" y="25780"/>
                    <a:pt x="3787" y="25759"/>
                    <a:pt x="3793" y="25736"/>
                  </a:cubicBezTo>
                  <a:close/>
                  <a:moveTo>
                    <a:pt x="2097" y="25184"/>
                  </a:moveTo>
                  <a:cubicBezTo>
                    <a:pt x="2224" y="25210"/>
                    <a:pt x="2355" y="25239"/>
                    <a:pt x="2488" y="25272"/>
                  </a:cubicBezTo>
                  <a:lnTo>
                    <a:pt x="1735" y="26226"/>
                  </a:lnTo>
                  <a:lnTo>
                    <a:pt x="1735" y="26226"/>
                  </a:lnTo>
                  <a:lnTo>
                    <a:pt x="2097" y="25184"/>
                  </a:lnTo>
                  <a:close/>
                  <a:moveTo>
                    <a:pt x="2587" y="25298"/>
                  </a:moveTo>
                  <a:cubicBezTo>
                    <a:pt x="2804" y="25356"/>
                    <a:pt x="3029" y="25427"/>
                    <a:pt x="3258" y="25512"/>
                  </a:cubicBezTo>
                  <a:lnTo>
                    <a:pt x="3257" y="25512"/>
                  </a:lnTo>
                  <a:cubicBezTo>
                    <a:pt x="3206" y="25623"/>
                    <a:pt x="3169" y="25750"/>
                    <a:pt x="3165" y="25894"/>
                  </a:cubicBezTo>
                  <a:cubicBezTo>
                    <a:pt x="3161" y="25962"/>
                    <a:pt x="3165" y="26032"/>
                    <a:pt x="3174" y="26102"/>
                  </a:cubicBezTo>
                  <a:cubicBezTo>
                    <a:pt x="2564" y="26153"/>
                    <a:pt x="2062" y="26221"/>
                    <a:pt x="1787" y="26310"/>
                  </a:cubicBezTo>
                  <a:lnTo>
                    <a:pt x="2587" y="25298"/>
                  </a:lnTo>
                  <a:close/>
                  <a:moveTo>
                    <a:pt x="10363" y="24543"/>
                  </a:moveTo>
                  <a:lnTo>
                    <a:pt x="11391" y="26327"/>
                  </a:lnTo>
                  <a:lnTo>
                    <a:pt x="11389" y="26327"/>
                  </a:lnTo>
                  <a:cubicBezTo>
                    <a:pt x="11044" y="26199"/>
                    <a:pt x="10239" y="26111"/>
                    <a:pt x="9304" y="26057"/>
                  </a:cubicBezTo>
                  <a:cubicBezTo>
                    <a:pt x="9318" y="25937"/>
                    <a:pt x="9328" y="25821"/>
                    <a:pt x="9337" y="25709"/>
                  </a:cubicBezTo>
                  <a:cubicBezTo>
                    <a:pt x="9540" y="25407"/>
                    <a:pt x="9713" y="25162"/>
                    <a:pt x="9834" y="25013"/>
                  </a:cubicBezTo>
                  <a:cubicBezTo>
                    <a:pt x="9996" y="24803"/>
                    <a:pt x="10178" y="24652"/>
                    <a:pt x="10363" y="24543"/>
                  </a:cubicBezTo>
                  <a:close/>
                  <a:moveTo>
                    <a:pt x="11305" y="24296"/>
                  </a:moveTo>
                  <a:cubicBezTo>
                    <a:pt x="11428" y="24296"/>
                    <a:pt x="11528" y="24308"/>
                    <a:pt x="11594" y="24321"/>
                  </a:cubicBezTo>
                  <a:cubicBezTo>
                    <a:pt x="11796" y="24601"/>
                    <a:pt x="11908" y="24917"/>
                    <a:pt x="11923" y="25267"/>
                  </a:cubicBezTo>
                  <a:cubicBezTo>
                    <a:pt x="11940" y="25660"/>
                    <a:pt x="11841" y="26227"/>
                    <a:pt x="11414" y="26973"/>
                  </a:cubicBezTo>
                  <a:lnTo>
                    <a:pt x="11574" y="26493"/>
                  </a:lnTo>
                  <a:cubicBezTo>
                    <a:pt x="11580" y="26480"/>
                    <a:pt x="11578" y="26465"/>
                    <a:pt x="11570" y="26453"/>
                  </a:cubicBezTo>
                  <a:cubicBezTo>
                    <a:pt x="11570" y="26452"/>
                    <a:pt x="11569" y="26451"/>
                    <a:pt x="11568" y="26450"/>
                  </a:cubicBezTo>
                  <a:lnTo>
                    <a:pt x="10881" y="24342"/>
                  </a:lnTo>
                  <a:cubicBezTo>
                    <a:pt x="11037" y="24308"/>
                    <a:pt x="11182" y="24296"/>
                    <a:pt x="11305" y="24296"/>
                  </a:cubicBezTo>
                  <a:close/>
                  <a:moveTo>
                    <a:pt x="6679" y="0"/>
                  </a:moveTo>
                  <a:lnTo>
                    <a:pt x="6679" y="10459"/>
                  </a:lnTo>
                  <a:cubicBezTo>
                    <a:pt x="6332" y="10483"/>
                    <a:pt x="6057" y="10770"/>
                    <a:pt x="6057" y="11123"/>
                  </a:cubicBezTo>
                  <a:cubicBezTo>
                    <a:pt x="6057" y="11477"/>
                    <a:pt x="6323" y="11754"/>
                    <a:pt x="6663" y="11786"/>
                  </a:cubicBezTo>
                  <a:lnTo>
                    <a:pt x="3632" y="20491"/>
                  </a:lnTo>
                  <a:cubicBezTo>
                    <a:pt x="2627" y="20000"/>
                    <a:pt x="2053" y="19914"/>
                    <a:pt x="2023" y="19909"/>
                  </a:cubicBezTo>
                  <a:cubicBezTo>
                    <a:pt x="2021" y="19909"/>
                    <a:pt x="2018" y="19909"/>
                    <a:pt x="2016" y="19909"/>
                  </a:cubicBezTo>
                  <a:cubicBezTo>
                    <a:pt x="1995" y="19909"/>
                    <a:pt x="1977" y="19922"/>
                    <a:pt x="1972" y="19943"/>
                  </a:cubicBezTo>
                  <a:cubicBezTo>
                    <a:pt x="1966" y="19966"/>
                    <a:pt x="1977" y="19990"/>
                    <a:pt x="2000" y="19998"/>
                  </a:cubicBezTo>
                  <a:cubicBezTo>
                    <a:pt x="2013" y="20003"/>
                    <a:pt x="2853" y="20333"/>
                    <a:pt x="3558" y="20702"/>
                  </a:cubicBezTo>
                  <a:lnTo>
                    <a:pt x="2990" y="22335"/>
                  </a:lnTo>
                  <a:cubicBezTo>
                    <a:pt x="2726" y="22143"/>
                    <a:pt x="2467" y="22006"/>
                    <a:pt x="2222" y="21946"/>
                  </a:cubicBezTo>
                  <a:cubicBezTo>
                    <a:pt x="1990" y="21889"/>
                    <a:pt x="1776" y="21860"/>
                    <a:pt x="1579" y="21860"/>
                  </a:cubicBezTo>
                  <a:cubicBezTo>
                    <a:pt x="1232" y="21860"/>
                    <a:pt x="939" y="21949"/>
                    <a:pt x="705" y="22127"/>
                  </a:cubicBezTo>
                  <a:cubicBezTo>
                    <a:pt x="158" y="22542"/>
                    <a:pt x="130" y="23280"/>
                    <a:pt x="129" y="23312"/>
                  </a:cubicBezTo>
                  <a:cubicBezTo>
                    <a:pt x="129" y="23335"/>
                    <a:pt x="145" y="23355"/>
                    <a:pt x="168" y="23359"/>
                  </a:cubicBezTo>
                  <a:cubicBezTo>
                    <a:pt x="171" y="23359"/>
                    <a:pt x="174" y="23359"/>
                    <a:pt x="176" y="23359"/>
                  </a:cubicBezTo>
                  <a:cubicBezTo>
                    <a:pt x="196" y="23359"/>
                    <a:pt x="214" y="23346"/>
                    <a:pt x="219" y="23326"/>
                  </a:cubicBezTo>
                  <a:cubicBezTo>
                    <a:pt x="222" y="23319"/>
                    <a:pt x="448" y="22597"/>
                    <a:pt x="1056" y="22303"/>
                  </a:cubicBezTo>
                  <a:cubicBezTo>
                    <a:pt x="1227" y="22221"/>
                    <a:pt x="1412" y="22180"/>
                    <a:pt x="1610" y="22180"/>
                  </a:cubicBezTo>
                  <a:cubicBezTo>
                    <a:pt x="1824" y="22180"/>
                    <a:pt x="2054" y="22228"/>
                    <a:pt x="2297" y="22325"/>
                  </a:cubicBezTo>
                  <a:cubicBezTo>
                    <a:pt x="2429" y="22377"/>
                    <a:pt x="2618" y="22520"/>
                    <a:pt x="2849" y="22741"/>
                  </a:cubicBezTo>
                  <a:lnTo>
                    <a:pt x="2720" y="23112"/>
                  </a:lnTo>
                  <a:cubicBezTo>
                    <a:pt x="2286" y="22950"/>
                    <a:pt x="1820" y="22819"/>
                    <a:pt x="1313" y="22737"/>
                  </a:cubicBezTo>
                  <a:cubicBezTo>
                    <a:pt x="1311" y="22737"/>
                    <a:pt x="1309" y="22736"/>
                    <a:pt x="1306" y="22736"/>
                  </a:cubicBezTo>
                  <a:cubicBezTo>
                    <a:pt x="1286" y="22736"/>
                    <a:pt x="1267" y="22750"/>
                    <a:pt x="1261" y="22770"/>
                  </a:cubicBezTo>
                  <a:cubicBezTo>
                    <a:pt x="1255" y="22794"/>
                    <a:pt x="1267" y="22818"/>
                    <a:pt x="1289" y="22827"/>
                  </a:cubicBezTo>
                  <a:cubicBezTo>
                    <a:pt x="1306" y="22833"/>
                    <a:pt x="1865" y="23057"/>
                    <a:pt x="2592" y="23477"/>
                  </a:cubicBezTo>
                  <a:lnTo>
                    <a:pt x="2195" y="24621"/>
                  </a:lnTo>
                  <a:cubicBezTo>
                    <a:pt x="2018" y="24600"/>
                    <a:pt x="1839" y="24589"/>
                    <a:pt x="1657" y="24589"/>
                  </a:cubicBezTo>
                  <a:cubicBezTo>
                    <a:pt x="1119" y="24589"/>
                    <a:pt x="564" y="24691"/>
                    <a:pt x="30" y="24960"/>
                  </a:cubicBezTo>
                  <a:cubicBezTo>
                    <a:pt x="11" y="24970"/>
                    <a:pt x="1" y="24993"/>
                    <a:pt x="7" y="25015"/>
                  </a:cubicBezTo>
                  <a:cubicBezTo>
                    <a:pt x="13" y="25034"/>
                    <a:pt x="30" y="25048"/>
                    <a:pt x="50" y="25048"/>
                  </a:cubicBezTo>
                  <a:cubicBezTo>
                    <a:pt x="52" y="25048"/>
                    <a:pt x="55" y="25047"/>
                    <a:pt x="57" y="25047"/>
                  </a:cubicBezTo>
                  <a:cubicBezTo>
                    <a:pt x="66" y="25046"/>
                    <a:pt x="245" y="25027"/>
                    <a:pt x="545" y="25027"/>
                  </a:cubicBezTo>
                  <a:cubicBezTo>
                    <a:pt x="894" y="25027"/>
                    <a:pt x="1407" y="25053"/>
                    <a:pt x="2004" y="25166"/>
                  </a:cubicBezTo>
                  <a:lnTo>
                    <a:pt x="1563" y="26436"/>
                  </a:lnTo>
                  <a:lnTo>
                    <a:pt x="1556" y="26454"/>
                  </a:lnTo>
                  <a:cubicBezTo>
                    <a:pt x="1556" y="26455"/>
                    <a:pt x="1557" y="26458"/>
                    <a:pt x="1556" y="26459"/>
                  </a:cubicBezTo>
                  <a:cubicBezTo>
                    <a:pt x="1556" y="26462"/>
                    <a:pt x="1554" y="26465"/>
                    <a:pt x="1554" y="26469"/>
                  </a:cubicBezTo>
                  <a:cubicBezTo>
                    <a:pt x="1554" y="26474"/>
                    <a:pt x="1556" y="26479"/>
                    <a:pt x="1557" y="26483"/>
                  </a:cubicBezTo>
                  <a:cubicBezTo>
                    <a:pt x="1557" y="26485"/>
                    <a:pt x="1557" y="26486"/>
                    <a:pt x="1557" y="26487"/>
                  </a:cubicBezTo>
                  <a:cubicBezTo>
                    <a:pt x="1566" y="26527"/>
                    <a:pt x="1602" y="26556"/>
                    <a:pt x="1627" y="26572"/>
                  </a:cubicBezTo>
                  <a:lnTo>
                    <a:pt x="3064" y="30856"/>
                  </a:lnTo>
                  <a:cubicBezTo>
                    <a:pt x="3104" y="31191"/>
                    <a:pt x="5380" y="31281"/>
                    <a:pt x="6588" y="31281"/>
                  </a:cubicBezTo>
                  <a:cubicBezTo>
                    <a:pt x="7795" y="31281"/>
                    <a:pt x="10070" y="31192"/>
                    <a:pt x="10111" y="30856"/>
                  </a:cubicBezTo>
                  <a:lnTo>
                    <a:pt x="11082" y="27960"/>
                  </a:lnTo>
                  <a:cubicBezTo>
                    <a:pt x="11951" y="27174"/>
                    <a:pt x="12492" y="26442"/>
                    <a:pt x="12659" y="25815"/>
                  </a:cubicBezTo>
                  <a:cubicBezTo>
                    <a:pt x="12881" y="25054"/>
                    <a:pt x="12547" y="24538"/>
                    <a:pt x="12323" y="24433"/>
                  </a:cubicBezTo>
                  <a:cubicBezTo>
                    <a:pt x="11850" y="24164"/>
                    <a:pt x="11600" y="24037"/>
                    <a:pt x="11466" y="23976"/>
                  </a:cubicBezTo>
                  <a:cubicBezTo>
                    <a:pt x="11319" y="23888"/>
                    <a:pt x="11100" y="23815"/>
                    <a:pt x="10773" y="23815"/>
                  </a:cubicBezTo>
                  <a:cubicBezTo>
                    <a:pt x="10752" y="23815"/>
                    <a:pt x="10731" y="23815"/>
                    <a:pt x="10709" y="23816"/>
                  </a:cubicBezTo>
                  <a:lnTo>
                    <a:pt x="10556" y="23347"/>
                  </a:lnTo>
                  <a:cubicBezTo>
                    <a:pt x="10879" y="22978"/>
                    <a:pt x="11144" y="22748"/>
                    <a:pt x="11315" y="22674"/>
                  </a:cubicBezTo>
                  <a:cubicBezTo>
                    <a:pt x="11571" y="22563"/>
                    <a:pt x="11813" y="22508"/>
                    <a:pt x="12040" y="22508"/>
                  </a:cubicBezTo>
                  <a:cubicBezTo>
                    <a:pt x="12222" y="22508"/>
                    <a:pt x="12393" y="22544"/>
                    <a:pt x="12553" y="22615"/>
                  </a:cubicBezTo>
                  <a:cubicBezTo>
                    <a:pt x="13171" y="22888"/>
                    <a:pt x="13420" y="23604"/>
                    <a:pt x="13422" y="23612"/>
                  </a:cubicBezTo>
                  <a:cubicBezTo>
                    <a:pt x="13429" y="23630"/>
                    <a:pt x="13446" y="23643"/>
                    <a:pt x="13465" y="23643"/>
                  </a:cubicBezTo>
                  <a:cubicBezTo>
                    <a:pt x="13468" y="23643"/>
                    <a:pt x="13471" y="23643"/>
                    <a:pt x="13474" y="23642"/>
                  </a:cubicBezTo>
                  <a:cubicBezTo>
                    <a:pt x="13498" y="23638"/>
                    <a:pt x="13514" y="23617"/>
                    <a:pt x="13513" y="23594"/>
                  </a:cubicBezTo>
                  <a:cubicBezTo>
                    <a:pt x="13510" y="23563"/>
                    <a:pt x="13460" y="22825"/>
                    <a:pt x="12901" y="22428"/>
                  </a:cubicBezTo>
                  <a:cubicBezTo>
                    <a:pt x="12675" y="22267"/>
                    <a:pt x="12400" y="22187"/>
                    <a:pt x="12079" y="22187"/>
                  </a:cubicBezTo>
                  <a:cubicBezTo>
                    <a:pt x="11866" y="22187"/>
                    <a:pt x="11632" y="22222"/>
                    <a:pt x="11379" y="22293"/>
                  </a:cubicBezTo>
                  <a:cubicBezTo>
                    <a:pt x="11068" y="22381"/>
                    <a:pt x="10740" y="22591"/>
                    <a:pt x="10406" y="22885"/>
                  </a:cubicBezTo>
                  <a:lnTo>
                    <a:pt x="10148" y="22094"/>
                  </a:lnTo>
                  <a:cubicBezTo>
                    <a:pt x="10836" y="21813"/>
                    <a:pt x="11991" y="21578"/>
                    <a:pt x="12006" y="21575"/>
                  </a:cubicBezTo>
                  <a:cubicBezTo>
                    <a:pt x="12029" y="21571"/>
                    <a:pt x="12045" y="21549"/>
                    <a:pt x="12043" y="21526"/>
                  </a:cubicBezTo>
                  <a:cubicBezTo>
                    <a:pt x="12040" y="21502"/>
                    <a:pt x="12021" y="21484"/>
                    <a:pt x="11999" y="21483"/>
                  </a:cubicBezTo>
                  <a:cubicBezTo>
                    <a:pt x="11997" y="21483"/>
                    <a:pt x="11991" y="21483"/>
                    <a:pt x="11981" y="21483"/>
                  </a:cubicBezTo>
                  <a:cubicBezTo>
                    <a:pt x="11864" y="21483"/>
                    <a:pt x="11221" y="21498"/>
                    <a:pt x="10081" y="21887"/>
                  </a:cubicBezTo>
                  <a:lnTo>
                    <a:pt x="9946" y="21476"/>
                  </a:lnTo>
                  <a:cubicBezTo>
                    <a:pt x="10774" y="21027"/>
                    <a:pt x="12248" y="20521"/>
                    <a:pt x="12267" y="20514"/>
                  </a:cubicBezTo>
                  <a:cubicBezTo>
                    <a:pt x="12289" y="20506"/>
                    <a:pt x="12303" y="20483"/>
                    <a:pt x="12297" y="20460"/>
                  </a:cubicBezTo>
                  <a:cubicBezTo>
                    <a:pt x="12292" y="20438"/>
                    <a:pt x="12273" y="20424"/>
                    <a:pt x="12250" y="20424"/>
                  </a:cubicBezTo>
                  <a:cubicBezTo>
                    <a:pt x="12249" y="20424"/>
                    <a:pt x="12247" y="20424"/>
                    <a:pt x="12245" y="20424"/>
                  </a:cubicBezTo>
                  <a:cubicBezTo>
                    <a:pt x="12235" y="20426"/>
                    <a:pt x="11350" y="20558"/>
                    <a:pt x="9872" y="21249"/>
                  </a:cubicBezTo>
                  <a:lnTo>
                    <a:pt x="6788" y="11786"/>
                  </a:lnTo>
                  <a:cubicBezTo>
                    <a:pt x="7128" y="11755"/>
                    <a:pt x="7395" y="11472"/>
                    <a:pt x="7395" y="11123"/>
                  </a:cubicBezTo>
                  <a:cubicBezTo>
                    <a:pt x="7395" y="10776"/>
                    <a:pt x="7120" y="10483"/>
                    <a:pt x="6772" y="10459"/>
                  </a:cubicBezTo>
                  <a:lnTo>
                    <a:pt x="6772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81" name="Google Shape;4381;p72"/>
            <p:cNvGrpSpPr/>
            <p:nvPr/>
          </p:nvGrpSpPr>
          <p:grpSpPr>
            <a:xfrm>
              <a:off x="2998717" y="324574"/>
              <a:ext cx="644590" cy="1500665"/>
              <a:chOff x="2998717" y="324574"/>
              <a:chExt cx="644590" cy="1500665"/>
            </a:xfrm>
          </p:grpSpPr>
          <p:sp>
            <p:nvSpPr>
              <p:cNvPr id="4382" name="Google Shape;4382;p72"/>
              <p:cNvSpPr/>
              <p:nvPr/>
            </p:nvSpPr>
            <p:spPr>
              <a:xfrm>
                <a:off x="3232649" y="1234941"/>
                <a:ext cx="162833" cy="440355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9165" extrusionOk="0">
                    <a:moveTo>
                      <a:pt x="3388" y="1"/>
                    </a:moveTo>
                    <a:cubicBezTo>
                      <a:pt x="450" y="2238"/>
                      <a:pt x="536" y="7372"/>
                      <a:pt x="1000" y="7913"/>
                    </a:cubicBezTo>
                    <a:cubicBezTo>
                      <a:pt x="1463" y="8455"/>
                      <a:pt x="1994" y="9164"/>
                      <a:pt x="1994" y="9164"/>
                    </a:cubicBezTo>
                    <a:cubicBezTo>
                      <a:pt x="1" y="4585"/>
                      <a:pt x="3388" y="1"/>
                      <a:pt x="3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72"/>
              <p:cNvSpPr/>
              <p:nvPr/>
            </p:nvSpPr>
            <p:spPr>
              <a:xfrm>
                <a:off x="2998717" y="1508176"/>
                <a:ext cx="323840" cy="180707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3761" extrusionOk="0">
                    <a:moveTo>
                      <a:pt x="1611" y="0"/>
                    </a:moveTo>
                    <a:cubicBezTo>
                      <a:pt x="1063" y="0"/>
                      <a:pt x="516" y="107"/>
                      <a:pt x="0" y="366"/>
                    </a:cubicBezTo>
                    <a:cubicBezTo>
                      <a:pt x="0" y="366"/>
                      <a:pt x="196" y="343"/>
                      <a:pt x="528" y="343"/>
                    </a:cubicBezTo>
                    <a:cubicBezTo>
                      <a:pt x="1764" y="343"/>
                      <a:pt x="4883" y="669"/>
                      <a:pt x="6738" y="3761"/>
                    </a:cubicBezTo>
                    <a:lnTo>
                      <a:pt x="6739" y="3761"/>
                    </a:lnTo>
                    <a:cubicBezTo>
                      <a:pt x="6739" y="3761"/>
                      <a:pt x="6458" y="2970"/>
                      <a:pt x="6265" y="2319"/>
                    </a:cubicBezTo>
                    <a:cubicBezTo>
                      <a:pt x="6111" y="1795"/>
                      <a:pt x="3854" y="0"/>
                      <a:pt x="1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72"/>
              <p:cNvSpPr/>
              <p:nvPr/>
            </p:nvSpPr>
            <p:spPr>
              <a:xfrm>
                <a:off x="3059014" y="1419148"/>
                <a:ext cx="268489" cy="267432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66" extrusionOk="0">
                    <a:moveTo>
                      <a:pt x="0" y="1"/>
                    </a:moveTo>
                    <a:cubicBezTo>
                      <a:pt x="0" y="1"/>
                      <a:pt x="5156" y="2020"/>
                      <a:pt x="4705" y="5566"/>
                    </a:cubicBezTo>
                    <a:cubicBezTo>
                      <a:pt x="4705" y="5566"/>
                      <a:pt x="5006" y="4954"/>
                      <a:pt x="5296" y="4469"/>
                    </a:cubicBezTo>
                    <a:cubicBezTo>
                      <a:pt x="5587" y="3985"/>
                      <a:pt x="3856" y="62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72"/>
              <p:cNvSpPr/>
              <p:nvPr/>
            </p:nvSpPr>
            <p:spPr>
              <a:xfrm>
                <a:off x="3304621" y="1470941"/>
                <a:ext cx="253931" cy="285642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5945" extrusionOk="0">
                    <a:moveTo>
                      <a:pt x="4357" y="0"/>
                    </a:moveTo>
                    <a:cubicBezTo>
                      <a:pt x="4214" y="0"/>
                      <a:pt x="4049" y="15"/>
                      <a:pt x="3860" y="49"/>
                    </a:cubicBezTo>
                    <a:cubicBezTo>
                      <a:pt x="2584" y="305"/>
                      <a:pt x="40" y="5831"/>
                      <a:pt x="1" y="5834"/>
                    </a:cubicBezTo>
                    <a:lnTo>
                      <a:pt x="1" y="5834"/>
                    </a:lnTo>
                    <a:cubicBezTo>
                      <a:pt x="1" y="5834"/>
                      <a:pt x="0" y="5834"/>
                      <a:pt x="0" y="5834"/>
                    </a:cubicBezTo>
                    <a:lnTo>
                      <a:pt x="0" y="5834"/>
                    </a:lnTo>
                    <a:cubicBezTo>
                      <a:pt x="0" y="5834"/>
                      <a:pt x="0" y="5834"/>
                      <a:pt x="1" y="5834"/>
                    </a:cubicBezTo>
                    <a:cubicBezTo>
                      <a:pt x="1" y="5834"/>
                      <a:pt x="1" y="5834"/>
                      <a:pt x="1" y="5834"/>
                    </a:cubicBezTo>
                    <a:lnTo>
                      <a:pt x="1" y="5834"/>
                    </a:lnTo>
                    <a:cubicBezTo>
                      <a:pt x="137" y="5865"/>
                      <a:pt x="270" y="5902"/>
                      <a:pt x="401" y="5944"/>
                    </a:cubicBezTo>
                    <a:cubicBezTo>
                      <a:pt x="861" y="4999"/>
                      <a:pt x="2779" y="1865"/>
                      <a:pt x="3379" y="1125"/>
                    </a:cubicBezTo>
                    <a:cubicBezTo>
                      <a:pt x="3846" y="513"/>
                      <a:pt x="4469" y="390"/>
                      <a:pt x="4872" y="390"/>
                    </a:cubicBezTo>
                    <a:cubicBezTo>
                      <a:pt x="5119" y="390"/>
                      <a:pt x="5284" y="436"/>
                      <a:pt x="5280" y="443"/>
                    </a:cubicBezTo>
                    <a:cubicBezTo>
                      <a:pt x="5280" y="443"/>
                      <a:pt x="5280" y="443"/>
                      <a:pt x="5280" y="443"/>
                    </a:cubicBezTo>
                    <a:cubicBezTo>
                      <a:pt x="5283" y="443"/>
                      <a:pt x="5150" y="0"/>
                      <a:pt x="4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72"/>
              <p:cNvSpPr/>
              <p:nvPr/>
            </p:nvSpPr>
            <p:spPr>
              <a:xfrm>
                <a:off x="3484310" y="1475793"/>
                <a:ext cx="149668" cy="224382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4670" extrusionOk="0">
                    <a:moveTo>
                      <a:pt x="1179" y="0"/>
                    </a:moveTo>
                    <a:cubicBezTo>
                      <a:pt x="1179" y="0"/>
                      <a:pt x="1179" y="0"/>
                      <a:pt x="1179" y="0"/>
                    </a:cubicBezTo>
                    <a:cubicBezTo>
                      <a:pt x="3115" y="1752"/>
                      <a:pt x="0" y="4669"/>
                      <a:pt x="45" y="4669"/>
                    </a:cubicBezTo>
                    <a:cubicBezTo>
                      <a:pt x="45" y="4669"/>
                      <a:pt x="45" y="4669"/>
                      <a:pt x="46" y="4669"/>
                    </a:cubicBezTo>
                    <a:cubicBezTo>
                      <a:pt x="1543" y="3518"/>
                      <a:pt x="2262" y="2571"/>
                      <a:pt x="2457" y="1840"/>
                    </a:cubicBezTo>
                    <a:cubicBezTo>
                      <a:pt x="2668" y="1117"/>
                      <a:pt x="2354" y="611"/>
                      <a:pt x="2142" y="511"/>
                    </a:cubicBezTo>
                    <a:cubicBezTo>
                      <a:pt x="1717" y="270"/>
                      <a:pt x="1182" y="0"/>
                      <a:pt x="1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72"/>
              <p:cNvSpPr/>
              <p:nvPr/>
            </p:nvSpPr>
            <p:spPr>
              <a:xfrm>
                <a:off x="3312885" y="1435387"/>
                <a:ext cx="87879" cy="207902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4327" extrusionOk="0">
                    <a:moveTo>
                      <a:pt x="338" y="0"/>
                    </a:moveTo>
                    <a:cubicBezTo>
                      <a:pt x="120" y="0"/>
                      <a:pt x="0" y="75"/>
                      <a:pt x="2" y="75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2" y="75"/>
                      <a:pt x="3" y="75"/>
                      <a:pt x="5" y="75"/>
                    </a:cubicBezTo>
                    <a:cubicBezTo>
                      <a:pt x="58" y="75"/>
                      <a:pt x="902" y="266"/>
                      <a:pt x="905" y="962"/>
                    </a:cubicBezTo>
                    <a:cubicBezTo>
                      <a:pt x="932" y="1510"/>
                      <a:pt x="636" y="3656"/>
                      <a:pt x="469" y="4270"/>
                    </a:cubicBezTo>
                    <a:cubicBezTo>
                      <a:pt x="576" y="4285"/>
                      <a:pt x="681" y="4305"/>
                      <a:pt x="785" y="4327"/>
                    </a:cubicBezTo>
                    <a:lnTo>
                      <a:pt x="785" y="4327"/>
                    </a:lnTo>
                    <a:cubicBezTo>
                      <a:pt x="762" y="4314"/>
                      <a:pt x="1829" y="768"/>
                      <a:pt x="1122" y="276"/>
                    </a:cubicBezTo>
                    <a:cubicBezTo>
                      <a:pt x="797" y="58"/>
                      <a:pt x="530" y="0"/>
                      <a:pt x="338" y="0"/>
                    </a:cubicBezTo>
                    <a:close/>
                    <a:moveTo>
                      <a:pt x="785" y="4327"/>
                    </a:moveTo>
                    <a:cubicBezTo>
                      <a:pt x="785" y="4327"/>
                      <a:pt x="785" y="4327"/>
                      <a:pt x="785" y="4327"/>
                    </a:cubicBezTo>
                    <a:cubicBezTo>
                      <a:pt x="785" y="4327"/>
                      <a:pt x="785" y="4327"/>
                      <a:pt x="785" y="4327"/>
                    </a:cubicBezTo>
                    <a:cubicBezTo>
                      <a:pt x="785" y="4327"/>
                      <a:pt x="785" y="4327"/>
                      <a:pt x="785" y="4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72"/>
              <p:cNvSpPr/>
              <p:nvPr/>
            </p:nvSpPr>
            <p:spPr>
              <a:xfrm>
                <a:off x="3230487" y="1434907"/>
                <a:ext cx="101957" cy="130833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2723" extrusionOk="0">
                    <a:moveTo>
                      <a:pt x="1341" y="1"/>
                    </a:moveTo>
                    <a:cubicBezTo>
                      <a:pt x="1307" y="1"/>
                      <a:pt x="1274" y="1"/>
                      <a:pt x="1241" y="1"/>
                    </a:cubicBezTo>
                    <a:cubicBezTo>
                      <a:pt x="1237" y="1"/>
                      <a:pt x="1232" y="1"/>
                      <a:pt x="1228" y="1"/>
                    </a:cubicBezTo>
                    <a:cubicBezTo>
                      <a:pt x="1033" y="1"/>
                      <a:pt x="594" y="172"/>
                      <a:pt x="379" y="593"/>
                    </a:cubicBezTo>
                    <a:cubicBezTo>
                      <a:pt x="146" y="1021"/>
                      <a:pt x="147" y="1710"/>
                      <a:pt x="555" y="2721"/>
                    </a:cubicBezTo>
                    <a:cubicBezTo>
                      <a:pt x="556" y="2722"/>
                      <a:pt x="556" y="2722"/>
                      <a:pt x="556" y="2722"/>
                    </a:cubicBezTo>
                    <a:cubicBezTo>
                      <a:pt x="582" y="2722"/>
                      <a:pt x="0" y="360"/>
                      <a:pt x="2121" y="13"/>
                    </a:cubicBezTo>
                    <a:cubicBezTo>
                      <a:pt x="2121" y="11"/>
                      <a:pt x="1714" y="1"/>
                      <a:pt x="1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72"/>
              <p:cNvSpPr/>
              <p:nvPr/>
            </p:nvSpPr>
            <p:spPr>
              <a:xfrm>
                <a:off x="3234427" y="1436396"/>
                <a:ext cx="65777" cy="9840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048" extrusionOk="0">
                    <a:moveTo>
                      <a:pt x="1317" y="0"/>
                    </a:moveTo>
                    <a:cubicBezTo>
                      <a:pt x="1237" y="0"/>
                      <a:pt x="1074" y="86"/>
                      <a:pt x="1037" y="107"/>
                    </a:cubicBezTo>
                    <a:cubicBezTo>
                      <a:pt x="715" y="282"/>
                      <a:pt x="0" y="818"/>
                      <a:pt x="293" y="2016"/>
                    </a:cubicBezTo>
                    <a:cubicBezTo>
                      <a:pt x="297" y="2035"/>
                      <a:pt x="314" y="2047"/>
                      <a:pt x="333" y="2047"/>
                    </a:cubicBezTo>
                    <a:cubicBezTo>
                      <a:pt x="337" y="2047"/>
                      <a:pt x="339" y="2046"/>
                      <a:pt x="342" y="2046"/>
                    </a:cubicBezTo>
                    <a:cubicBezTo>
                      <a:pt x="365" y="2041"/>
                      <a:pt x="378" y="2018"/>
                      <a:pt x="372" y="1997"/>
                    </a:cubicBezTo>
                    <a:cubicBezTo>
                      <a:pt x="237" y="1441"/>
                      <a:pt x="307" y="971"/>
                      <a:pt x="584" y="600"/>
                    </a:cubicBezTo>
                    <a:cubicBezTo>
                      <a:pt x="866" y="222"/>
                      <a:pt x="1264" y="88"/>
                      <a:pt x="1316" y="80"/>
                    </a:cubicBezTo>
                    <a:cubicBezTo>
                      <a:pt x="1318" y="80"/>
                      <a:pt x="1319" y="80"/>
                      <a:pt x="1321" y="80"/>
                    </a:cubicBezTo>
                    <a:cubicBezTo>
                      <a:pt x="1332" y="80"/>
                      <a:pt x="1343" y="77"/>
                      <a:pt x="1352" y="69"/>
                    </a:cubicBezTo>
                    <a:cubicBezTo>
                      <a:pt x="1367" y="53"/>
                      <a:pt x="1368" y="27"/>
                      <a:pt x="1353" y="12"/>
                    </a:cubicBezTo>
                    <a:cubicBezTo>
                      <a:pt x="1345" y="4"/>
                      <a:pt x="1333" y="0"/>
                      <a:pt x="1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72"/>
              <p:cNvSpPr/>
              <p:nvPr/>
            </p:nvSpPr>
            <p:spPr>
              <a:xfrm>
                <a:off x="3192916" y="1428132"/>
                <a:ext cx="122185" cy="185656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3864" extrusionOk="0">
                    <a:moveTo>
                      <a:pt x="2543" y="3812"/>
                    </a:moveTo>
                    <a:lnTo>
                      <a:pt x="2543" y="3812"/>
                    </a:lnTo>
                    <a:cubicBezTo>
                      <a:pt x="2543" y="3812"/>
                      <a:pt x="2543" y="3812"/>
                      <a:pt x="2543" y="3812"/>
                    </a:cubicBezTo>
                    <a:lnTo>
                      <a:pt x="2543" y="3812"/>
                    </a:lnTo>
                    <a:cubicBezTo>
                      <a:pt x="2543" y="3812"/>
                      <a:pt x="2543" y="3812"/>
                      <a:pt x="2543" y="3812"/>
                    </a:cubicBezTo>
                    <a:cubicBezTo>
                      <a:pt x="2543" y="3812"/>
                      <a:pt x="2543" y="3812"/>
                      <a:pt x="2543" y="3812"/>
                    </a:cubicBezTo>
                    <a:close/>
                    <a:moveTo>
                      <a:pt x="659" y="1"/>
                    </a:moveTo>
                    <a:cubicBezTo>
                      <a:pt x="171" y="1"/>
                      <a:pt x="0" y="237"/>
                      <a:pt x="3" y="237"/>
                    </a:cubicBezTo>
                    <a:cubicBezTo>
                      <a:pt x="3" y="237"/>
                      <a:pt x="3" y="237"/>
                      <a:pt x="3" y="237"/>
                    </a:cubicBezTo>
                    <a:cubicBezTo>
                      <a:pt x="1" y="234"/>
                      <a:pt x="83" y="219"/>
                      <a:pt x="206" y="219"/>
                    </a:cubicBezTo>
                    <a:cubicBezTo>
                      <a:pt x="487" y="219"/>
                      <a:pt x="983" y="294"/>
                      <a:pt x="1201" y="744"/>
                    </a:cubicBezTo>
                    <a:cubicBezTo>
                      <a:pt x="1462" y="1229"/>
                      <a:pt x="2119" y="3257"/>
                      <a:pt x="2231" y="3864"/>
                    </a:cubicBezTo>
                    <a:cubicBezTo>
                      <a:pt x="2334" y="3843"/>
                      <a:pt x="2437" y="3826"/>
                      <a:pt x="2543" y="3812"/>
                    </a:cubicBezTo>
                    <a:lnTo>
                      <a:pt x="2543" y="3812"/>
                    </a:lnTo>
                    <a:cubicBezTo>
                      <a:pt x="2514" y="3808"/>
                      <a:pt x="1952" y="270"/>
                      <a:pt x="1102" y="56"/>
                    </a:cubicBezTo>
                    <a:cubicBezTo>
                      <a:pt x="932" y="16"/>
                      <a:pt x="785" y="1"/>
                      <a:pt x="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72"/>
              <p:cNvSpPr/>
              <p:nvPr/>
            </p:nvSpPr>
            <p:spPr>
              <a:xfrm>
                <a:off x="3123971" y="1430102"/>
                <a:ext cx="85140" cy="141500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2945" extrusionOk="0">
                    <a:moveTo>
                      <a:pt x="1772" y="0"/>
                    </a:moveTo>
                    <a:cubicBezTo>
                      <a:pt x="1767" y="0"/>
                      <a:pt x="1327" y="144"/>
                      <a:pt x="971" y="275"/>
                    </a:cubicBezTo>
                    <a:cubicBezTo>
                      <a:pt x="797" y="327"/>
                      <a:pt x="460" y="627"/>
                      <a:pt x="446" y="1085"/>
                    </a:cubicBezTo>
                    <a:cubicBezTo>
                      <a:pt x="421" y="1545"/>
                      <a:pt x="719" y="2166"/>
                      <a:pt x="1523" y="2945"/>
                    </a:cubicBezTo>
                    <a:cubicBezTo>
                      <a:pt x="1523" y="2945"/>
                      <a:pt x="1524" y="2945"/>
                      <a:pt x="1524" y="2945"/>
                    </a:cubicBezTo>
                    <a:cubicBezTo>
                      <a:pt x="1554" y="2945"/>
                      <a:pt x="1" y="1000"/>
                      <a:pt x="1772" y="0"/>
                    </a:cubicBezTo>
                    <a:cubicBezTo>
                      <a:pt x="1772" y="0"/>
                      <a:pt x="1772" y="0"/>
                      <a:pt x="1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72"/>
              <p:cNvSpPr/>
              <p:nvPr/>
            </p:nvSpPr>
            <p:spPr>
              <a:xfrm>
                <a:off x="3138433" y="1441777"/>
                <a:ext cx="43003" cy="104359"/>
              </a:xfrm>
              <a:custGeom>
                <a:avLst/>
                <a:gdLst/>
                <a:ahLst/>
                <a:cxnLst/>
                <a:rect l="l" t="t" r="r" b="b"/>
                <a:pathLst>
                  <a:path w="895" h="2172" extrusionOk="0">
                    <a:moveTo>
                      <a:pt x="852" y="1"/>
                    </a:moveTo>
                    <a:cubicBezTo>
                      <a:pt x="773" y="1"/>
                      <a:pt x="603" y="213"/>
                      <a:pt x="601" y="216"/>
                    </a:cubicBezTo>
                    <a:cubicBezTo>
                      <a:pt x="396" y="478"/>
                      <a:pt x="1" y="1189"/>
                      <a:pt x="768" y="2156"/>
                    </a:cubicBezTo>
                    <a:cubicBezTo>
                      <a:pt x="776" y="2166"/>
                      <a:pt x="788" y="2172"/>
                      <a:pt x="801" y="2172"/>
                    </a:cubicBezTo>
                    <a:cubicBezTo>
                      <a:pt x="810" y="2172"/>
                      <a:pt x="819" y="2168"/>
                      <a:pt x="825" y="2163"/>
                    </a:cubicBezTo>
                    <a:cubicBezTo>
                      <a:pt x="843" y="2148"/>
                      <a:pt x="847" y="2122"/>
                      <a:pt x="832" y="2106"/>
                    </a:cubicBezTo>
                    <a:cubicBezTo>
                      <a:pt x="457" y="1633"/>
                      <a:pt x="322" y="1172"/>
                      <a:pt x="432" y="738"/>
                    </a:cubicBezTo>
                    <a:cubicBezTo>
                      <a:pt x="535" y="331"/>
                      <a:pt x="813" y="103"/>
                      <a:pt x="855" y="80"/>
                    </a:cubicBezTo>
                    <a:cubicBezTo>
                      <a:pt x="868" y="79"/>
                      <a:pt x="879" y="70"/>
                      <a:pt x="885" y="58"/>
                    </a:cubicBezTo>
                    <a:cubicBezTo>
                      <a:pt x="895" y="37"/>
                      <a:pt x="886" y="13"/>
                      <a:pt x="866" y="4"/>
                    </a:cubicBezTo>
                    <a:cubicBezTo>
                      <a:pt x="861" y="2"/>
                      <a:pt x="857" y="1"/>
                      <a:pt x="8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72"/>
              <p:cNvSpPr/>
              <p:nvPr/>
            </p:nvSpPr>
            <p:spPr>
              <a:xfrm>
                <a:off x="3302267" y="1308066"/>
                <a:ext cx="282711" cy="387215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8059" extrusionOk="0">
                    <a:moveTo>
                      <a:pt x="5883" y="0"/>
                    </a:moveTo>
                    <a:cubicBezTo>
                      <a:pt x="5883" y="0"/>
                      <a:pt x="4822" y="148"/>
                      <a:pt x="3041" y="1056"/>
                    </a:cubicBezTo>
                    <a:cubicBezTo>
                      <a:pt x="1259" y="1962"/>
                      <a:pt x="0" y="7958"/>
                      <a:pt x="0" y="7958"/>
                    </a:cubicBezTo>
                    <a:lnTo>
                      <a:pt x="768" y="8058"/>
                    </a:lnTo>
                    <a:cubicBezTo>
                      <a:pt x="1281" y="4182"/>
                      <a:pt x="2699" y="1852"/>
                      <a:pt x="3022" y="1359"/>
                    </a:cubicBezTo>
                    <a:cubicBezTo>
                      <a:pt x="3344" y="868"/>
                      <a:pt x="5883" y="0"/>
                      <a:pt x="5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72"/>
              <p:cNvSpPr/>
              <p:nvPr/>
            </p:nvSpPr>
            <p:spPr>
              <a:xfrm>
                <a:off x="3277283" y="1358899"/>
                <a:ext cx="295396" cy="314807"/>
              </a:xfrm>
              <a:custGeom>
                <a:avLst/>
                <a:gdLst/>
                <a:ahLst/>
                <a:cxnLst/>
                <a:rect l="l" t="t" r="r" b="b"/>
                <a:pathLst>
                  <a:path w="6148" h="6552" extrusionOk="0">
                    <a:moveTo>
                      <a:pt x="6128" y="1"/>
                    </a:moveTo>
                    <a:cubicBezTo>
                      <a:pt x="5999" y="1"/>
                      <a:pt x="5238" y="24"/>
                      <a:pt x="3904" y="524"/>
                    </a:cubicBezTo>
                    <a:cubicBezTo>
                      <a:pt x="2433" y="1076"/>
                      <a:pt x="0" y="6342"/>
                      <a:pt x="0" y="6342"/>
                    </a:cubicBezTo>
                    <a:lnTo>
                      <a:pt x="507" y="6552"/>
                    </a:lnTo>
                    <a:cubicBezTo>
                      <a:pt x="1870" y="3100"/>
                      <a:pt x="3459" y="1197"/>
                      <a:pt x="3811" y="799"/>
                    </a:cubicBezTo>
                    <a:cubicBezTo>
                      <a:pt x="4163" y="400"/>
                      <a:pt x="6148" y="1"/>
                      <a:pt x="6148" y="1"/>
                    </a:cubicBezTo>
                    <a:cubicBezTo>
                      <a:pt x="6148" y="1"/>
                      <a:pt x="6141" y="1"/>
                      <a:pt x="6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72"/>
              <p:cNvSpPr/>
              <p:nvPr/>
            </p:nvSpPr>
            <p:spPr>
              <a:xfrm>
                <a:off x="3318026" y="1392771"/>
                <a:ext cx="325282" cy="313366"/>
              </a:xfrm>
              <a:custGeom>
                <a:avLst/>
                <a:gdLst/>
                <a:ahLst/>
                <a:cxnLst/>
                <a:rect l="l" t="t" r="r" b="b"/>
                <a:pathLst>
                  <a:path w="6770" h="6522" extrusionOk="0">
                    <a:moveTo>
                      <a:pt x="5382" y="0"/>
                    </a:moveTo>
                    <a:cubicBezTo>
                      <a:pt x="5183" y="0"/>
                      <a:pt x="4956" y="32"/>
                      <a:pt x="4696" y="105"/>
                    </a:cubicBezTo>
                    <a:cubicBezTo>
                      <a:pt x="2731" y="656"/>
                      <a:pt x="0" y="6279"/>
                      <a:pt x="0" y="6279"/>
                    </a:cubicBezTo>
                    <a:lnTo>
                      <a:pt x="723" y="6521"/>
                    </a:lnTo>
                    <a:cubicBezTo>
                      <a:pt x="2195" y="2830"/>
                      <a:pt x="4016" y="652"/>
                      <a:pt x="4601" y="399"/>
                    </a:cubicBezTo>
                    <a:cubicBezTo>
                      <a:pt x="4879" y="278"/>
                      <a:pt x="5126" y="228"/>
                      <a:pt x="5344" y="228"/>
                    </a:cubicBezTo>
                    <a:cubicBezTo>
                      <a:pt x="6385" y="228"/>
                      <a:pt x="6770" y="1363"/>
                      <a:pt x="6770" y="1363"/>
                    </a:cubicBezTo>
                    <a:cubicBezTo>
                      <a:pt x="6770" y="1363"/>
                      <a:pt x="6687" y="0"/>
                      <a:pt x="5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72"/>
              <p:cNvSpPr/>
              <p:nvPr/>
            </p:nvSpPr>
            <p:spPr>
              <a:xfrm>
                <a:off x="3004675" y="1377060"/>
                <a:ext cx="332393" cy="306399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6377" extrusionOk="0">
                    <a:moveTo>
                      <a:pt x="1406" y="0"/>
                    </a:moveTo>
                    <a:cubicBezTo>
                      <a:pt x="42" y="0"/>
                      <a:pt x="1" y="1407"/>
                      <a:pt x="1" y="1407"/>
                    </a:cubicBezTo>
                    <a:cubicBezTo>
                      <a:pt x="1" y="1407"/>
                      <a:pt x="360" y="228"/>
                      <a:pt x="1435" y="228"/>
                    </a:cubicBezTo>
                    <a:cubicBezTo>
                      <a:pt x="1643" y="228"/>
                      <a:pt x="1876" y="272"/>
                      <a:pt x="2139" y="376"/>
                    </a:cubicBezTo>
                    <a:cubicBezTo>
                      <a:pt x="2731" y="611"/>
                      <a:pt x="4618" y="2731"/>
                      <a:pt x="6203" y="6377"/>
                    </a:cubicBezTo>
                    <a:lnTo>
                      <a:pt x="6918" y="6112"/>
                    </a:lnTo>
                    <a:cubicBezTo>
                      <a:pt x="6918" y="6112"/>
                      <a:pt x="4016" y="575"/>
                      <a:pt x="2035" y="85"/>
                    </a:cubicBezTo>
                    <a:cubicBezTo>
                      <a:pt x="1799" y="26"/>
                      <a:pt x="1590" y="0"/>
                      <a:pt x="1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72"/>
              <p:cNvSpPr/>
              <p:nvPr/>
            </p:nvSpPr>
            <p:spPr>
              <a:xfrm>
                <a:off x="3093126" y="1283323"/>
                <a:ext cx="255180" cy="412248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8580" extrusionOk="0">
                    <a:moveTo>
                      <a:pt x="0" y="0"/>
                    </a:moveTo>
                    <a:cubicBezTo>
                      <a:pt x="1" y="0"/>
                      <a:pt x="2215" y="863"/>
                      <a:pt x="2508" y="1387"/>
                    </a:cubicBezTo>
                    <a:cubicBezTo>
                      <a:pt x="2801" y="1911"/>
                      <a:pt x="4094" y="4394"/>
                      <a:pt x="4652" y="8580"/>
                    </a:cubicBezTo>
                    <a:lnTo>
                      <a:pt x="5311" y="8449"/>
                    </a:lnTo>
                    <a:cubicBezTo>
                      <a:pt x="5311" y="8449"/>
                      <a:pt x="4046" y="1988"/>
                      <a:pt x="2483" y="1058"/>
                    </a:cubicBezTo>
                    <a:cubicBezTo>
                      <a:pt x="920" y="129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72"/>
              <p:cNvSpPr/>
              <p:nvPr/>
            </p:nvSpPr>
            <p:spPr>
              <a:xfrm>
                <a:off x="3304285" y="1413382"/>
                <a:ext cx="72023" cy="288958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6014" extrusionOk="0">
                    <a:moveTo>
                      <a:pt x="1197" y="0"/>
                    </a:moveTo>
                    <a:cubicBezTo>
                      <a:pt x="1049" y="0"/>
                      <a:pt x="849" y="65"/>
                      <a:pt x="596" y="291"/>
                    </a:cubicBezTo>
                    <a:cubicBezTo>
                      <a:pt x="1" y="822"/>
                      <a:pt x="179" y="6014"/>
                      <a:pt x="179" y="6014"/>
                    </a:cubicBezTo>
                    <a:lnTo>
                      <a:pt x="684" y="6006"/>
                    </a:lnTo>
                    <a:cubicBezTo>
                      <a:pt x="579" y="5115"/>
                      <a:pt x="633" y="2056"/>
                      <a:pt x="703" y="1292"/>
                    </a:cubicBezTo>
                    <a:cubicBezTo>
                      <a:pt x="793" y="306"/>
                      <a:pt x="1499" y="120"/>
                      <a:pt x="1499" y="120"/>
                    </a:cubicBezTo>
                    <a:cubicBezTo>
                      <a:pt x="1499" y="120"/>
                      <a:pt x="1397" y="0"/>
                      <a:pt x="1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72"/>
              <p:cNvSpPr/>
              <p:nvPr/>
            </p:nvSpPr>
            <p:spPr>
              <a:xfrm>
                <a:off x="3361026" y="1412710"/>
                <a:ext cx="98353" cy="179313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3732" extrusionOk="0">
                    <a:moveTo>
                      <a:pt x="709" y="1"/>
                    </a:moveTo>
                    <a:cubicBezTo>
                      <a:pt x="702" y="1"/>
                      <a:pt x="696" y="1"/>
                      <a:pt x="691" y="2"/>
                    </a:cubicBezTo>
                    <a:cubicBezTo>
                      <a:pt x="535" y="15"/>
                      <a:pt x="363" y="18"/>
                      <a:pt x="229" y="18"/>
                    </a:cubicBezTo>
                    <a:cubicBezTo>
                      <a:pt x="95" y="18"/>
                      <a:pt x="1" y="15"/>
                      <a:pt x="1" y="15"/>
                    </a:cubicBezTo>
                    <a:lnTo>
                      <a:pt x="1" y="15"/>
                    </a:lnTo>
                    <a:cubicBezTo>
                      <a:pt x="1533" y="963"/>
                      <a:pt x="1626" y="3731"/>
                      <a:pt x="1626" y="3731"/>
                    </a:cubicBezTo>
                    <a:cubicBezTo>
                      <a:pt x="2046" y="743"/>
                      <a:pt x="1040" y="1"/>
                      <a:pt x="7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72"/>
              <p:cNvSpPr/>
              <p:nvPr/>
            </p:nvSpPr>
            <p:spPr>
              <a:xfrm>
                <a:off x="3198009" y="1514710"/>
                <a:ext cx="122233" cy="185656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3864" extrusionOk="0">
                    <a:moveTo>
                      <a:pt x="2543" y="3813"/>
                    </a:moveTo>
                    <a:cubicBezTo>
                      <a:pt x="2543" y="3813"/>
                      <a:pt x="2543" y="3813"/>
                      <a:pt x="2543" y="3813"/>
                    </a:cubicBezTo>
                    <a:lnTo>
                      <a:pt x="2543" y="3813"/>
                    </a:lnTo>
                    <a:cubicBezTo>
                      <a:pt x="2543" y="3813"/>
                      <a:pt x="2543" y="3813"/>
                      <a:pt x="2543" y="3813"/>
                    </a:cubicBezTo>
                    <a:cubicBezTo>
                      <a:pt x="2543" y="3813"/>
                      <a:pt x="2543" y="3813"/>
                      <a:pt x="2543" y="3813"/>
                    </a:cubicBezTo>
                    <a:close/>
                    <a:moveTo>
                      <a:pt x="659" y="1"/>
                    </a:moveTo>
                    <a:cubicBezTo>
                      <a:pt x="172" y="1"/>
                      <a:pt x="1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2" y="234"/>
                      <a:pt x="84" y="220"/>
                      <a:pt x="207" y="220"/>
                    </a:cubicBezTo>
                    <a:cubicBezTo>
                      <a:pt x="488" y="220"/>
                      <a:pt x="984" y="295"/>
                      <a:pt x="1201" y="744"/>
                    </a:cubicBezTo>
                    <a:cubicBezTo>
                      <a:pt x="1462" y="1230"/>
                      <a:pt x="2120" y="3257"/>
                      <a:pt x="2233" y="3864"/>
                    </a:cubicBezTo>
                    <a:cubicBezTo>
                      <a:pt x="2335" y="3843"/>
                      <a:pt x="2439" y="3827"/>
                      <a:pt x="2543" y="3813"/>
                    </a:cubicBezTo>
                    <a:lnTo>
                      <a:pt x="2543" y="3813"/>
                    </a:lnTo>
                    <a:cubicBezTo>
                      <a:pt x="2516" y="3809"/>
                      <a:pt x="1952" y="271"/>
                      <a:pt x="1102" y="57"/>
                    </a:cubicBezTo>
                    <a:cubicBezTo>
                      <a:pt x="932" y="17"/>
                      <a:pt x="785" y="1"/>
                      <a:pt x="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72"/>
              <p:cNvSpPr/>
              <p:nvPr/>
            </p:nvSpPr>
            <p:spPr>
              <a:xfrm>
                <a:off x="3129064" y="1516680"/>
                <a:ext cx="85236" cy="141548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2946" extrusionOk="0">
                    <a:moveTo>
                      <a:pt x="1773" y="1"/>
                    </a:moveTo>
                    <a:cubicBezTo>
                      <a:pt x="1769" y="1"/>
                      <a:pt x="1328" y="144"/>
                      <a:pt x="972" y="274"/>
                    </a:cubicBezTo>
                    <a:cubicBezTo>
                      <a:pt x="799" y="327"/>
                      <a:pt x="461" y="627"/>
                      <a:pt x="448" y="1084"/>
                    </a:cubicBezTo>
                    <a:cubicBezTo>
                      <a:pt x="421" y="1546"/>
                      <a:pt x="719" y="2166"/>
                      <a:pt x="1525" y="2945"/>
                    </a:cubicBezTo>
                    <a:cubicBezTo>
                      <a:pt x="1525" y="2945"/>
                      <a:pt x="1525" y="2946"/>
                      <a:pt x="1525" y="2946"/>
                    </a:cubicBezTo>
                    <a:cubicBezTo>
                      <a:pt x="1555" y="2946"/>
                      <a:pt x="1" y="1000"/>
                      <a:pt x="1773" y="1"/>
                    </a:cubicBezTo>
                    <a:cubicBezTo>
                      <a:pt x="1773" y="1"/>
                      <a:pt x="1773" y="1"/>
                      <a:pt x="17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72"/>
              <p:cNvSpPr/>
              <p:nvPr/>
            </p:nvSpPr>
            <p:spPr>
              <a:xfrm>
                <a:off x="3143622" y="1528355"/>
                <a:ext cx="42954" cy="104407"/>
              </a:xfrm>
              <a:custGeom>
                <a:avLst/>
                <a:gdLst/>
                <a:ahLst/>
                <a:cxnLst/>
                <a:rect l="l" t="t" r="r" b="b"/>
                <a:pathLst>
                  <a:path w="894" h="2173" extrusionOk="0">
                    <a:moveTo>
                      <a:pt x="850" y="1"/>
                    </a:moveTo>
                    <a:cubicBezTo>
                      <a:pt x="773" y="1"/>
                      <a:pt x="603" y="214"/>
                      <a:pt x="601" y="216"/>
                    </a:cubicBezTo>
                    <a:cubicBezTo>
                      <a:pt x="396" y="477"/>
                      <a:pt x="0" y="1190"/>
                      <a:pt x="768" y="2157"/>
                    </a:cubicBezTo>
                    <a:cubicBezTo>
                      <a:pt x="776" y="2167"/>
                      <a:pt x="787" y="2172"/>
                      <a:pt x="799" y="2172"/>
                    </a:cubicBezTo>
                    <a:lnTo>
                      <a:pt x="799" y="2171"/>
                    </a:lnTo>
                    <a:cubicBezTo>
                      <a:pt x="808" y="2171"/>
                      <a:pt x="817" y="2169"/>
                      <a:pt x="825" y="2162"/>
                    </a:cubicBezTo>
                    <a:cubicBezTo>
                      <a:pt x="842" y="2149"/>
                      <a:pt x="845" y="2123"/>
                      <a:pt x="831" y="2105"/>
                    </a:cubicBezTo>
                    <a:cubicBezTo>
                      <a:pt x="456" y="1632"/>
                      <a:pt x="321" y="1173"/>
                      <a:pt x="432" y="737"/>
                    </a:cubicBezTo>
                    <a:cubicBezTo>
                      <a:pt x="534" y="330"/>
                      <a:pt x="812" y="104"/>
                      <a:pt x="854" y="81"/>
                    </a:cubicBezTo>
                    <a:cubicBezTo>
                      <a:pt x="866" y="78"/>
                      <a:pt x="879" y="71"/>
                      <a:pt x="884" y="57"/>
                    </a:cubicBezTo>
                    <a:cubicBezTo>
                      <a:pt x="893" y="37"/>
                      <a:pt x="884" y="13"/>
                      <a:pt x="864" y="3"/>
                    </a:cubicBezTo>
                    <a:cubicBezTo>
                      <a:pt x="860" y="1"/>
                      <a:pt x="855" y="1"/>
                      <a:pt x="8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72"/>
              <p:cNvSpPr/>
              <p:nvPr/>
            </p:nvSpPr>
            <p:spPr>
              <a:xfrm>
                <a:off x="3289439" y="829052"/>
                <a:ext cx="59915" cy="59915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247" fill="none" extrusionOk="0">
                    <a:moveTo>
                      <a:pt x="1246" y="623"/>
                    </a:moveTo>
                    <a:cubicBezTo>
                      <a:pt x="1246" y="967"/>
                      <a:pt x="967" y="1246"/>
                      <a:pt x="623" y="1246"/>
                    </a:cubicBezTo>
                    <a:cubicBezTo>
                      <a:pt x="279" y="1246"/>
                      <a:pt x="0" y="967"/>
                      <a:pt x="0" y="623"/>
                    </a:cubicBezTo>
                    <a:cubicBezTo>
                      <a:pt x="0" y="279"/>
                      <a:pt x="279" y="0"/>
                      <a:pt x="623" y="0"/>
                    </a:cubicBezTo>
                    <a:cubicBezTo>
                      <a:pt x="967" y="0"/>
                      <a:pt x="1246" y="279"/>
                      <a:pt x="1246" y="6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72"/>
              <p:cNvSpPr/>
              <p:nvPr/>
            </p:nvSpPr>
            <p:spPr>
              <a:xfrm>
                <a:off x="3319371" y="324574"/>
                <a:ext cx="48" cy="50454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01" extrusionOk="0">
                    <a:moveTo>
                      <a:pt x="0" y="1050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72"/>
              <p:cNvSpPr/>
              <p:nvPr/>
            </p:nvSpPr>
            <p:spPr>
              <a:xfrm>
                <a:off x="3319371" y="324574"/>
                <a:ext cx="48" cy="50454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01" fill="none" extrusionOk="0">
                    <a:moveTo>
                      <a:pt x="0" y="1050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72"/>
              <p:cNvSpPr/>
              <p:nvPr/>
            </p:nvSpPr>
            <p:spPr>
              <a:xfrm>
                <a:off x="3312741" y="1706556"/>
                <a:ext cx="6679" cy="11867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2470" extrusionOk="0">
                    <a:moveTo>
                      <a:pt x="138" y="0"/>
                    </a:moveTo>
                    <a:lnTo>
                      <a:pt x="1" y="247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72"/>
              <p:cNvSpPr/>
              <p:nvPr/>
            </p:nvSpPr>
            <p:spPr>
              <a:xfrm>
                <a:off x="3073139" y="888917"/>
                <a:ext cx="476968" cy="707403"/>
              </a:xfrm>
              <a:custGeom>
                <a:avLst/>
                <a:gdLst/>
                <a:ahLst/>
                <a:cxnLst/>
                <a:rect l="l" t="t" r="r" b="b"/>
                <a:pathLst>
                  <a:path w="9927" h="14723" fill="none" extrusionOk="0">
                    <a:moveTo>
                      <a:pt x="1722" y="12547"/>
                    </a:moveTo>
                    <a:lnTo>
                      <a:pt x="1" y="14723"/>
                    </a:lnTo>
                    <a:lnTo>
                      <a:pt x="5125" y="0"/>
                    </a:lnTo>
                    <a:lnTo>
                      <a:pt x="9926" y="14723"/>
                    </a:lnTo>
                    <a:lnTo>
                      <a:pt x="8596" y="12414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72"/>
              <p:cNvSpPr/>
              <p:nvPr/>
            </p:nvSpPr>
            <p:spPr>
              <a:xfrm>
                <a:off x="3073139" y="1575104"/>
                <a:ext cx="477160" cy="250135"/>
              </a:xfrm>
              <a:custGeom>
                <a:avLst/>
                <a:gdLst/>
                <a:ahLst/>
                <a:cxnLst/>
                <a:rect l="l" t="t" r="r" b="b"/>
                <a:pathLst>
                  <a:path w="9931" h="5206" extrusionOk="0">
                    <a:moveTo>
                      <a:pt x="4963" y="1"/>
                    </a:moveTo>
                    <a:cubicBezTo>
                      <a:pt x="2222" y="1"/>
                      <a:pt x="1" y="198"/>
                      <a:pt x="1" y="441"/>
                    </a:cubicBezTo>
                    <a:cubicBezTo>
                      <a:pt x="1" y="466"/>
                      <a:pt x="23" y="489"/>
                      <a:pt x="66" y="511"/>
                    </a:cubicBezTo>
                    <a:lnTo>
                      <a:pt x="1510" y="4818"/>
                    </a:lnTo>
                    <a:cubicBezTo>
                      <a:pt x="1510" y="5032"/>
                      <a:pt x="3067" y="5206"/>
                      <a:pt x="4988" y="5206"/>
                    </a:cubicBezTo>
                    <a:cubicBezTo>
                      <a:pt x="6909" y="5206"/>
                      <a:pt x="8466" y="5032"/>
                      <a:pt x="8466" y="4818"/>
                    </a:cubicBezTo>
                    <a:lnTo>
                      <a:pt x="9931" y="451"/>
                    </a:lnTo>
                    <a:lnTo>
                      <a:pt x="9923" y="451"/>
                    </a:lnTo>
                    <a:cubicBezTo>
                      <a:pt x="9924" y="448"/>
                      <a:pt x="9925" y="444"/>
                      <a:pt x="9925" y="441"/>
                    </a:cubicBezTo>
                    <a:cubicBezTo>
                      <a:pt x="9925" y="198"/>
                      <a:pt x="7703" y="1"/>
                      <a:pt x="4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72"/>
              <p:cNvSpPr/>
              <p:nvPr/>
            </p:nvSpPr>
            <p:spPr>
              <a:xfrm>
                <a:off x="3128151" y="1663700"/>
                <a:ext cx="399707" cy="161536"/>
              </a:xfrm>
              <a:custGeom>
                <a:avLst/>
                <a:gdLst/>
                <a:ahLst/>
                <a:cxnLst/>
                <a:rect l="l" t="t" r="r" b="b"/>
                <a:pathLst>
                  <a:path w="8319" h="3362" extrusionOk="0">
                    <a:moveTo>
                      <a:pt x="4849" y="1449"/>
                    </a:moveTo>
                    <a:cubicBezTo>
                      <a:pt x="3025" y="1950"/>
                      <a:pt x="1346" y="1993"/>
                      <a:pt x="1" y="1887"/>
                    </a:cubicBezTo>
                    <a:lnTo>
                      <a:pt x="365" y="2974"/>
                    </a:lnTo>
                    <a:cubicBezTo>
                      <a:pt x="365" y="3188"/>
                      <a:pt x="1922" y="3362"/>
                      <a:pt x="3843" y="3362"/>
                    </a:cubicBezTo>
                    <a:cubicBezTo>
                      <a:pt x="5764" y="3362"/>
                      <a:pt x="7321" y="3188"/>
                      <a:pt x="7321" y="2974"/>
                    </a:cubicBezTo>
                    <a:lnTo>
                      <a:pt x="8318" y="1"/>
                    </a:lnTo>
                    <a:cubicBezTo>
                      <a:pt x="7448" y="466"/>
                      <a:pt x="6315" y="1046"/>
                      <a:pt x="4849" y="144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4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72"/>
              <p:cNvSpPr/>
              <p:nvPr/>
            </p:nvSpPr>
            <p:spPr>
              <a:xfrm>
                <a:off x="3073139" y="1575104"/>
                <a:ext cx="477160" cy="250135"/>
              </a:xfrm>
              <a:custGeom>
                <a:avLst/>
                <a:gdLst/>
                <a:ahLst/>
                <a:cxnLst/>
                <a:rect l="l" t="t" r="r" b="b"/>
                <a:pathLst>
                  <a:path w="9931" h="5206" extrusionOk="0">
                    <a:moveTo>
                      <a:pt x="4963" y="1"/>
                    </a:moveTo>
                    <a:cubicBezTo>
                      <a:pt x="2222" y="1"/>
                      <a:pt x="1" y="198"/>
                      <a:pt x="1" y="441"/>
                    </a:cubicBezTo>
                    <a:cubicBezTo>
                      <a:pt x="1" y="466"/>
                      <a:pt x="23" y="489"/>
                      <a:pt x="66" y="511"/>
                    </a:cubicBezTo>
                    <a:lnTo>
                      <a:pt x="1510" y="4818"/>
                    </a:lnTo>
                    <a:cubicBezTo>
                      <a:pt x="1510" y="5032"/>
                      <a:pt x="3067" y="5206"/>
                      <a:pt x="4988" y="5206"/>
                    </a:cubicBezTo>
                    <a:cubicBezTo>
                      <a:pt x="6909" y="5206"/>
                      <a:pt x="8466" y="5032"/>
                      <a:pt x="8466" y="4818"/>
                    </a:cubicBezTo>
                    <a:lnTo>
                      <a:pt x="9931" y="451"/>
                    </a:lnTo>
                    <a:lnTo>
                      <a:pt x="9923" y="451"/>
                    </a:lnTo>
                    <a:cubicBezTo>
                      <a:pt x="9924" y="448"/>
                      <a:pt x="9925" y="444"/>
                      <a:pt x="9925" y="441"/>
                    </a:cubicBezTo>
                    <a:cubicBezTo>
                      <a:pt x="9925" y="198"/>
                      <a:pt x="7703" y="1"/>
                      <a:pt x="4963" y="1"/>
                    </a:cubicBezTo>
                    <a:close/>
                  </a:path>
                </a:pathLst>
              </a:custGeom>
              <a:solidFill>
                <a:schemeClr val="accent1">
                  <a:alpha val="47020"/>
                </a:scheme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72"/>
              <p:cNvSpPr/>
              <p:nvPr/>
            </p:nvSpPr>
            <p:spPr>
              <a:xfrm>
                <a:off x="3312741" y="1706556"/>
                <a:ext cx="6679" cy="11867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2470" fill="none" extrusionOk="0">
                    <a:moveTo>
                      <a:pt x="138" y="0"/>
                    </a:moveTo>
                    <a:lnTo>
                      <a:pt x="1" y="24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72"/>
              <p:cNvSpPr/>
              <p:nvPr/>
            </p:nvSpPr>
            <p:spPr>
              <a:xfrm>
                <a:off x="3155825" y="888917"/>
                <a:ext cx="330375" cy="817720"/>
              </a:xfrm>
              <a:custGeom>
                <a:avLst/>
                <a:gdLst/>
                <a:ahLst/>
                <a:cxnLst/>
                <a:rect l="l" t="t" r="r" b="b"/>
                <a:pathLst>
                  <a:path w="6876" h="17019" fill="none" extrusionOk="0">
                    <a:moveTo>
                      <a:pt x="6875" y="12414"/>
                    </a:moveTo>
                    <a:lnTo>
                      <a:pt x="3404" y="0"/>
                    </a:lnTo>
                    <a:lnTo>
                      <a:pt x="1" y="12547"/>
                    </a:lnTo>
                    <a:lnTo>
                      <a:pt x="3404" y="170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3" name="Google Shape;4413;p72"/>
          <p:cNvGrpSpPr/>
          <p:nvPr/>
        </p:nvGrpSpPr>
        <p:grpSpPr>
          <a:xfrm flipH="1">
            <a:off x="2001186" y="2649049"/>
            <a:ext cx="609921" cy="865573"/>
            <a:chOff x="1011226" y="736400"/>
            <a:chExt cx="1351475" cy="1917956"/>
          </a:xfrm>
        </p:grpSpPr>
        <p:sp>
          <p:nvSpPr>
            <p:cNvPr id="4414" name="Google Shape;4414;p72"/>
            <p:cNvSpPr/>
            <p:nvPr/>
          </p:nvSpPr>
          <p:spPr>
            <a:xfrm>
              <a:off x="1011226" y="739481"/>
              <a:ext cx="1055984" cy="1914875"/>
            </a:xfrm>
            <a:custGeom>
              <a:avLst/>
              <a:gdLst/>
              <a:ahLst/>
              <a:cxnLst/>
              <a:rect l="l" t="t" r="r" b="b"/>
              <a:pathLst>
                <a:path w="4799" h="8702" extrusionOk="0">
                  <a:moveTo>
                    <a:pt x="3766" y="2415"/>
                  </a:moveTo>
                  <a:cubicBezTo>
                    <a:pt x="3803" y="2415"/>
                    <a:pt x="3838" y="2427"/>
                    <a:pt x="3867" y="2449"/>
                  </a:cubicBezTo>
                  <a:cubicBezTo>
                    <a:pt x="3902" y="2476"/>
                    <a:pt x="3924" y="2516"/>
                    <a:pt x="3929" y="2559"/>
                  </a:cubicBezTo>
                  <a:cubicBezTo>
                    <a:pt x="3934" y="2603"/>
                    <a:pt x="3923" y="2646"/>
                    <a:pt x="3896" y="2680"/>
                  </a:cubicBezTo>
                  <a:cubicBezTo>
                    <a:pt x="3894" y="2683"/>
                    <a:pt x="3891" y="2684"/>
                    <a:pt x="3888" y="2687"/>
                  </a:cubicBezTo>
                  <a:cubicBezTo>
                    <a:pt x="3822" y="2691"/>
                    <a:pt x="3755" y="2704"/>
                    <a:pt x="3687" y="2723"/>
                  </a:cubicBezTo>
                  <a:cubicBezTo>
                    <a:pt x="3643" y="2698"/>
                    <a:pt x="3609" y="2655"/>
                    <a:pt x="3603" y="2600"/>
                  </a:cubicBezTo>
                  <a:cubicBezTo>
                    <a:pt x="3591" y="2510"/>
                    <a:pt x="3656" y="2428"/>
                    <a:pt x="3746" y="2417"/>
                  </a:cubicBezTo>
                  <a:cubicBezTo>
                    <a:pt x="3753" y="2416"/>
                    <a:pt x="3759" y="2415"/>
                    <a:pt x="3766" y="2415"/>
                  </a:cubicBezTo>
                  <a:close/>
                  <a:moveTo>
                    <a:pt x="2256" y="3552"/>
                  </a:moveTo>
                  <a:cubicBezTo>
                    <a:pt x="2137" y="3907"/>
                    <a:pt x="2142" y="4202"/>
                    <a:pt x="2163" y="4375"/>
                  </a:cubicBezTo>
                  <a:lnTo>
                    <a:pt x="2138" y="4375"/>
                  </a:lnTo>
                  <a:cubicBezTo>
                    <a:pt x="2068" y="4178"/>
                    <a:pt x="1998" y="3950"/>
                    <a:pt x="1943" y="3698"/>
                  </a:cubicBezTo>
                  <a:cubicBezTo>
                    <a:pt x="2057" y="3676"/>
                    <a:pt x="2163" y="3625"/>
                    <a:pt x="2256" y="3552"/>
                  </a:cubicBezTo>
                  <a:close/>
                  <a:moveTo>
                    <a:pt x="2761" y="2786"/>
                  </a:moveTo>
                  <a:cubicBezTo>
                    <a:pt x="2779" y="2811"/>
                    <a:pt x="2798" y="2837"/>
                    <a:pt x="2819" y="2861"/>
                  </a:cubicBezTo>
                  <a:cubicBezTo>
                    <a:pt x="2909" y="2964"/>
                    <a:pt x="3025" y="3038"/>
                    <a:pt x="3153" y="3081"/>
                  </a:cubicBezTo>
                  <a:cubicBezTo>
                    <a:pt x="3002" y="3283"/>
                    <a:pt x="2946" y="3533"/>
                    <a:pt x="3026" y="3764"/>
                  </a:cubicBezTo>
                  <a:cubicBezTo>
                    <a:pt x="3041" y="3806"/>
                    <a:pt x="3061" y="3847"/>
                    <a:pt x="3084" y="3885"/>
                  </a:cubicBezTo>
                  <a:cubicBezTo>
                    <a:pt x="2862" y="4049"/>
                    <a:pt x="2670" y="4220"/>
                    <a:pt x="2513" y="4375"/>
                  </a:cubicBezTo>
                  <a:lnTo>
                    <a:pt x="2218" y="4375"/>
                  </a:lnTo>
                  <a:cubicBezTo>
                    <a:pt x="2195" y="4196"/>
                    <a:pt x="2189" y="3868"/>
                    <a:pt x="2343" y="3474"/>
                  </a:cubicBezTo>
                  <a:cubicBezTo>
                    <a:pt x="2456" y="3356"/>
                    <a:pt x="2541" y="3200"/>
                    <a:pt x="2582" y="3022"/>
                  </a:cubicBezTo>
                  <a:cubicBezTo>
                    <a:pt x="2635" y="2945"/>
                    <a:pt x="2694" y="2865"/>
                    <a:pt x="2761" y="2786"/>
                  </a:cubicBezTo>
                  <a:close/>
                  <a:moveTo>
                    <a:pt x="1320" y="3493"/>
                  </a:moveTo>
                  <a:cubicBezTo>
                    <a:pt x="1437" y="3612"/>
                    <a:pt x="1587" y="3692"/>
                    <a:pt x="1755" y="3708"/>
                  </a:cubicBezTo>
                  <a:cubicBezTo>
                    <a:pt x="1776" y="3710"/>
                    <a:pt x="1797" y="3711"/>
                    <a:pt x="1817" y="3711"/>
                  </a:cubicBezTo>
                  <a:cubicBezTo>
                    <a:pt x="1841" y="3711"/>
                    <a:pt x="1866" y="3710"/>
                    <a:pt x="1890" y="3707"/>
                  </a:cubicBezTo>
                  <a:cubicBezTo>
                    <a:pt x="1943" y="3954"/>
                    <a:pt x="2011" y="4179"/>
                    <a:pt x="2080" y="4375"/>
                  </a:cubicBezTo>
                  <a:lnTo>
                    <a:pt x="1092" y="4375"/>
                  </a:lnTo>
                  <a:cubicBezTo>
                    <a:pt x="1057" y="4375"/>
                    <a:pt x="1026" y="4381"/>
                    <a:pt x="994" y="4390"/>
                  </a:cubicBezTo>
                  <a:cubicBezTo>
                    <a:pt x="896" y="4177"/>
                    <a:pt x="817" y="3916"/>
                    <a:pt x="785" y="3596"/>
                  </a:cubicBezTo>
                  <a:lnTo>
                    <a:pt x="785" y="3596"/>
                  </a:lnTo>
                  <a:cubicBezTo>
                    <a:pt x="816" y="3601"/>
                    <a:pt x="848" y="3605"/>
                    <a:pt x="880" y="3607"/>
                  </a:cubicBezTo>
                  <a:cubicBezTo>
                    <a:pt x="891" y="3607"/>
                    <a:pt x="904" y="3608"/>
                    <a:pt x="916" y="3608"/>
                  </a:cubicBezTo>
                  <a:cubicBezTo>
                    <a:pt x="1062" y="3608"/>
                    <a:pt x="1199" y="3565"/>
                    <a:pt x="1320" y="3493"/>
                  </a:cubicBezTo>
                  <a:close/>
                  <a:moveTo>
                    <a:pt x="3957" y="1"/>
                  </a:moveTo>
                  <a:cubicBezTo>
                    <a:pt x="3670" y="1"/>
                    <a:pt x="3370" y="168"/>
                    <a:pt x="3187" y="462"/>
                  </a:cubicBezTo>
                  <a:cubicBezTo>
                    <a:pt x="3060" y="666"/>
                    <a:pt x="3009" y="899"/>
                    <a:pt x="3041" y="1120"/>
                  </a:cubicBezTo>
                  <a:cubicBezTo>
                    <a:pt x="3059" y="1243"/>
                    <a:pt x="3104" y="1353"/>
                    <a:pt x="3168" y="1446"/>
                  </a:cubicBezTo>
                  <a:cubicBezTo>
                    <a:pt x="3102" y="1483"/>
                    <a:pt x="3037" y="1527"/>
                    <a:pt x="2976" y="1580"/>
                  </a:cubicBezTo>
                  <a:cubicBezTo>
                    <a:pt x="2784" y="1752"/>
                    <a:pt x="2660" y="1978"/>
                    <a:pt x="2630" y="2219"/>
                  </a:cubicBezTo>
                  <a:cubicBezTo>
                    <a:pt x="2607" y="2407"/>
                    <a:pt x="2642" y="2586"/>
                    <a:pt x="2730" y="2736"/>
                  </a:cubicBezTo>
                  <a:cubicBezTo>
                    <a:pt x="2684" y="2790"/>
                    <a:pt x="2642" y="2844"/>
                    <a:pt x="2603" y="2898"/>
                  </a:cubicBezTo>
                  <a:cubicBezTo>
                    <a:pt x="2604" y="2892"/>
                    <a:pt x="2604" y="2888"/>
                    <a:pt x="2605" y="2882"/>
                  </a:cubicBezTo>
                  <a:cubicBezTo>
                    <a:pt x="2646" y="2454"/>
                    <a:pt x="2423" y="2072"/>
                    <a:pt x="2089" y="1951"/>
                  </a:cubicBezTo>
                  <a:cubicBezTo>
                    <a:pt x="2227" y="1950"/>
                    <a:pt x="2366" y="1908"/>
                    <a:pt x="2493" y="1825"/>
                  </a:cubicBezTo>
                  <a:cubicBezTo>
                    <a:pt x="2681" y="1704"/>
                    <a:pt x="2823" y="1512"/>
                    <a:pt x="2892" y="1281"/>
                  </a:cubicBezTo>
                  <a:cubicBezTo>
                    <a:pt x="3036" y="805"/>
                    <a:pt x="2823" y="317"/>
                    <a:pt x="2417" y="195"/>
                  </a:cubicBezTo>
                  <a:cubicBezTo>
                    <a:pt x="2353" y="176"/>
                    <a:pt x="2289" y="167"/>
                    <a:pt x="2224" y="167"/>
                  </a:cubicBezTo>
                  <a:cubicBezTo>
                    <a:pt x="1878" y="167"/>
                    <a:pt x="1541" y="434"/>
                    <a:pt x="1419" y="835"/>
                  </a:cubicBezTo>
                  <a:cubicBezTo>
                    <a:pt x="1350" y="1065"/>
                    <a:pt x="1360" y="1304"/>
                    <a:pt x="1449" y="1510"/>
                  </a:cubicBezTo>
                  <a:cubicBezTo>
                    <a:pt x="1533" y="1704"/>
                    <a:pt x="1680" y="1844"/>
                    <a:pt x="1863" y="1909"/>
                  </a:cubicBezTo>
                  <a:cubicBezTo>
                    <a:pt x="1755" y="1909"/>
                    <a:pt x="1652" y="1935"/>
                    <a:pt x="1557" y="1982"/>
                  </a:cubicBezTo>
                  <a:cubicBezTo>
                    <a:pt x="1404" y="1796"/>
                    <a:pt x="1197" y="1688"/>
                    <a:pt x="971" y="1676"/>
                  </a:cubicBezTo>
                  <a:cubicBezTo>
                    <a:pt x="960" y="1676"/>
                    <a:pt x="950" y="1676"/>
                    <a:pt x="939" y="1676"/>
                  </a:cubicBezTo>
                  <a:cubicBezTo>
                    <a:pt x="722" y="1676"/>
                    <a:pt x="514" y="1764"/>
                    <a:pt x="351" y="1932"/>
                  </a:cubicBezTo>
                  <a:cubicBezTo>
                    <a:pt x="182" y="2107"/>
                    <a:pt x="82" y="2344"/>
                    <a:pt x="70" y="2601"/>
                  </a:cubicBezTo>
                  <a:cubicBezTo>
                    <a:pt x="48" y="3075"/>
                    <a:pt x="333" y="3482"/>
                    <a:pt x="728" y="3583"/>
                  </a:cubicBezTo>
                  <a:cubicBezTo>
                    <a:pt x="759" y="3915"/>
                    <a:pt x="840" y="4186"/>
                    <a:pt x="942" y="4407"/>
                  </a:cubicBezTo>
                  <a:cubicBezTo>
                    <a:pt x="897" y="4428"/>
                    <a:pt x="859" y="4457"/>
                    <a:pt x="833" y="4494"/>
                  </a:cubicBezTo>
                  <a:cubicBezTo>
                    <a:pt x="797" y="4547"/>
                    <a:pt x="789" y="4606"/>
                    <a:pt x="811" y="4663"/>
                  </a:cubicBezTo>
                  <a:lnTo>
                    <a:pt x="999" y="5160"/>
                  </a:lnTo>
                  <a:cubicBezTo>
                    <a:pt x="1004" y="5174"/>
                    <a:pt x="1007" y="5189"/>
                    <a:pt x="1007" y="5203"/>
                  </a:cubicBezTo>
                  <a:lnTo>
                    <a:pt x="1007" y="5470"/>
                  </a:lnTo>
                  <a:cubicBezTo>
                    <a:pt x="1007" y="5483"/>
                    <a:pt x="1004" y="5497"/>
                    <a:pt x="1000" y="5510"/>
                  </a:cubicBezTo>
                  <a:lnTo>
                    <a:pt x="21" y="8345"/>
                  </a:lnTo>
                  <a:cubicBezTo>
                    <a:pt x="1" y="8401"/>
                    <a:pt x="10" y="8460"/>
                    <a:pt x="47" y="8511"/>
                  </a:cubicBezTo>
                  <a:cubicBezTo>
                    <a:pt x="98" y="8582"/>
                    <a:pt x="231" y="8694"/>
                    <a:pt x="859" y="8694"/>
                  </a:cubicBezTo>
                  <a:cubicBezTo>
                    <a:pt x="865" y="8694"/>
                    <a:pt x="872" y="8694"/>
                    <a:pt x="878" y="8694"/>
                  </a:cubicBezTo>
                  <a:lnTo>
                    <a:pt x="3747" y="8701"/>
                  </a:lnTo>
                  <a:cubicBezTo>
                    <a:pt x="3854" y="8701"/>
                    <a:pt x="4558" y="8650"/>
                    <a:pt x="4610" y="8578"/>
                  </a:cubicBezTo>
                  <a:cubicBezTo>
                    <a:pt x="4646" y="8526"/>
                    <a:pt x="4004" y="8401"/>
                    <a:pt x="3985" y="8344"/>
                  </a:cubicBezTo>
                  <a:lnTo>
                    <a:pt x="2961" y="5381"/>
                  </a:lnTo>
                  <a:cubicBezTo>
                    <a:pt x="2961" y="5381"/>
                    <a:pt x="2960" y="5380"/>
                    <a:pt x="2960" y="5379"/>
                  </a:cubicBezTo>
                  <a:lnTo>
                    <a:pt x="2960" y="5217"/>
                  </a:lnTo>
                  <a:cubicBezTo>
                    <a:pt x="2960" y="5203"/>
                    <a:pt x="2962" y="5189"/>
                    <a:pt x="2967" y="5174"/>
                  </a:cubicBezTo>
                  <a:lnTo>
                    <a:pt x="3158" y="4662"/>
                  </a:lnTo>
                  <a:cubicBezTo>
                    <a:pt x="3179" y="4605"/>
                    <a:pt x="3171" y="4546"/>
                    <a:pt x="3135" y="4494"/>
                  </a:cubicBezTo>
                  <a:cubicBezTo>
                    <a:pt x="3084" y="4420"/>
                    <a:pt x="2985" y="4374"/>
                    <a:pt x="2877" y="4374"/>
                  </a:cubicBezTo>
                  <a:lnTo>
                    <a:pt x="2591" y="4374"/>
                  </a:lnTo>
                  <a:cubicBezTo>
                    <a:pt x="2739" y="4232"/>
                    <a:pt x="2914" y="4079"/>
                    <a:pt x="3114" y="3929"/>
                  </a:cubicBezTo>
                  <a:cubicBezTo>
                    <a:pt x="3259" y="4132"/>
                    <a:pt x="3512" y="4252"/>
                    <a:pt x="3792" y="4252"/>
                  </a:cubicBezTo>
                  <a:cubicBezTo>
                    <a:pt x="3903" y="4252"/>
                    <a:pt x="4017" y="4234"/>
                    <a:pt x="4130" y="4195"/>
                  </a:cubicBezTo>
                  <a:cubicBezTo>
                    <a:pt x="4358" y="4117"/>
                    <a:pt x="4545" y="3968"/>
                    <a:pt x="4658" y="3775"/>
                  </a:cubicBezTo>
                  <a:cubicBezTo>
                    <a:pt x="4772" y="3581"/>
                    <a:pt x="4798" y="3367"/>
                    <a:pt x="4731" y="3172"/>
                  </a:cubicBezTo>
                  <a:lnTo>
                    <a:pt x="4731" y="3172"/>
                  </a:lnTo>
                  <a:lnTo>
                    <a:pt x="4731" y="3173"/>
                  </a:lnTo>
                  <a:cubicBezTo>
                    <a:pt x="4655" y="2953"/>
                    <a:pt x="4470" y="2795"/>
                    <a:pt x="4241" y="2725"/>
                  </a:cubicBezTo>
                  <a:cubicBezTo>
                    <a:pt x="4358" y="2578"/>
                    <a:pt x="4433" y="2406"/>
                    <a:pt x="4455" y="2224"/>
                  </a:cubicBezTo>
                  <a:cubicBezTo>
                    <a:pt x="4485" y="1982"/>
                    <a:pt x="4419" y="1754"/>
                    <a:pt x="4267" y="1582"/>
                  </a:cubicBezTo>
                  <a:cubicBezTo>
                    <a:pt x="4258" y="1572"/>
                    <a:pt x="4248" y="1563"/>
                    <a:pt x="4239" y="1553"/>
                  </a:cubicBezTo>
                  <a:cubicBezTo>
                    <a:pt x="4336" y="1480"/>
                    <a:pt x="4424" y="1386"/>
                    <a:pt x="4494" y="1274"/>
                  </a:cubicBezTo>
                  <a:cubicBezTo>
                    <a:pt x="4757" y="852"/>
                    <a:pt x="4677" y="325"/>
                    <a:pt x="4316" y="101"/>
                  </a:cubicBezTo>
                  <a:cubicBezTo>
                    <a:pt x="4207" y="33"/>
                    <a:pt x="4083" y="1"/>
                    <a:pt x="3957" y="1"/>
                  </a:cubicBez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72"/>
            <p:cNvSpPr/>
            <p:nvPr/>
          </p:nvSpPr>
          <p:spPr>
            <a:xfrm>
              <a:off x="1939560" y="1353185"/>
              <a:ext cx="423142" cy="333816"/>
            </a:xfrm>
            <a:custGeom>
              <a:avLst/>
              <a:gdLst/>
              <a:ahLst/>
              <a:cxnLst/>
              <a:rect l="l" t="t" r="r" b="b"/>
              <a:pathLst>
                <a:path w="1923" h="1517" extrusionOk="0">
                  <a:moveTo>
                    <a:pt x="1050" y="1"/>
                  </a:moveTo>
                  <a:cubicBezTo>
                    <a:pt x="942" y="1"/>
                    <a:pt x="830" y="19"/>
                    <a:pt x="719" y="57"/>
                  </a:cubicBezTo>
                  <a:cubicBezTo>
                    <a:pt x="262" y="215"/>
                    <a:pt x="1" y="658"/>
                    <a:pt x="135" y="1045"/>
                  </a:cubicBezTo>
                  <a:cubicBezTo>
                    <a:pt x="237" y="1338"/>
                    <a:pt x="537" y="1516"/>
                    <a:pt x="875" y="1516"/>
                  </a:cubicBezTo>
                  <a:cubicBezTo>
                    <a:pt x="983" y="1516"/>
                    <a:pt x="1095" y="1498"/>
                    <a:pt x="1205" y="1460"/>
                  </a:cubicBezTo>
                  <a:cubicBezTo>
                    <a:pt x="1661" y="1301"/>
                    <a:pt x="1922" y="859"/>
                    <a:pt x="1788" y="472"/>
                  </a:cubicBezTo>
                  <a:cubicBezTo>
                    <a:pt x="1687" y="178"/>
                    <a:pt x="1387" y="1"/>
                    <a:pt x="105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72"/>
            <p:cNvSpPr/>
            <p:nvPr/>
          </p:nvSpPr>
          <p:spPr>
            <a:xfrm>
              <a:off x="2053319" y="1330960"/>
              <a:ext cx="309380" cy="352740"/>
            </a:xfrm>
            <a:custGeom>
              <a:avLst/>
              <a:gdLst/>
              <a:ahLst/>
              <a:cxnLst/>
              <a:rect l="l" t="t" r="r" b="b"/>
              <a:pathLst>
                <a:path w="1406" h="1603" extrusionOk="0">
                  <a:moveTo>
                    <a:pt x="1271" y="573"/>
                  </a:moveTo>
                  <a:cubicBezTo>
                    <a:pt x="1136" y="186"/>
                    <a:pt x="658" y="0"/>
                    <a:pt x="202" y="158"/>
                  </a:cubicBezTo>
                  <a:cubicBezTo>
                    <a:pt x="129" y="183"/>
                    <a:pt x="62" y="216"/>
                    <a:pt x="0" y="254"/>
                  </a:cubicBezTo>
                  <a:cubicBezTo>
                    <a:pt x="403" y="186"/>
                    <a:pt x="788" y="370"/>
                    <a:pt x="906" y="710"/>
                  </a:cubicBezTo>
                  <a:cubicBezTo>
                    <a:pt x="1019" y="1036"/>
                    <a:pt x="852" y="1401"/>
                    <a:pt x="525" y="1602"/>
                  </a:cubicBezTo>
                  <a:cubicBezTo>
                    <a:pt x="579" y="1593"/>
                    <a:pt x="633" y="1580"/>
                    <a:pt x="688" y="1561"/>
                  </a:cubicBezTo>
                  <a:cubicBezTo>
                    <a:pt x="1144" y="1402"/>
                    <a:pt x="1405" y="960"/>
                    <a:pt x="1271" y="573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72"/>
            <p:cNvSpPr/>
            <p:nvPr/>
          </p:nvSpPr>
          <p:spPr>
            <a:xfrm>
              <a:off x="1959143" y="1356485"/>
              <a:ext cx="180655" cy="185942"/>
            </a:xfrm>
            <a:custGeom>
              <a:avLst/>
              <a:gdLst/>
              <a:ahLst/>
              <a:cxnLst/>
              <a:rect l="l" t="t" r="r" b="b"/>
              <a:pathLst>
                <a:path w="821" h="845" extrusionOk="0">
                  <a:moveTo>
                    <a:pt x="793" y="1"/>
                  </a:moveTo>
                  <a:cubicBezTo>
                    <a:pt x="739" y="10"/>
                    <a:pt x="684" y="23"/>
                    <a:pt x="630" y="42"/>
                  </a:cubicBezTo>
                  <a:cubicBezTo>
                    <a:pt x="246" y="175"/>
                    <a:pt x="0" y="510"/>
                    <a:pt x="13" y="844"/>
                  </a:cubicBezTo>
                  <a:cubicBezTo>
                    <a:pt x="461" y="833"/>
                    <a:pt x="821" y="535"/>
                    <a:pt x="821" y="170"/>
                  </a:cubicBezTo>
                  <a:cubicBezTo>
                    <a:pt x="821" y="110"/>
                    <a:pt x="810" y="54"/>
                    <a:pt x="793" y="1"/>
                  </a:cubicBez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72"/>
            <p:cNvSpPr/>
            <p:nvPr/>
          </p:nvSpPr>
          <p:spPr>
            <a:xfrm>
              <a:off x="1939560" y="1330960"/>
              <a:ext cx="423142" cy="378266"/>
            </a:xfrm>
            <a:custGeom>
              <a:avLst/>
              <a:gdLst/>
              <a:ahLst/>
              <a:cxnLst/>
              <a:rect l="l" t="t" r="r" b="b"/>
              <a:pathLst>
                <a:path w="1923" h="1719" fill="none" extrusionOk="0">
                  <a:moveTo>
                    <a:pt x="1205" y="1561"/>
                  </a:moveTo>
                  <a:cubicBezTo>
                    <a:pt x="748" y="1719"/>
                    <a:pt x="270" y="1533"/>
                    <a:pt x="135" y="1146"/>
                  </a:cubicBezTo>
                  <a:cubicBezTo>
                    <a:pt x="1" y="759"/>
                    <a:pt x="262" y="316"/>
                    <a:pt x="719" y="158"/>
                  </a:cubicBezTo>
                  <a:cubicBezTo>
                    <a:pt x="1175" y="0"/>
                    <a:pt x="1655" y="185"/>
                    <a:pt x="1788" y="573"/>
                  </a:cubicBezTo>
                  <a:cubicBezTo>
                    <a:pt x="1922" y="960"/>
                    <a:pt x="1661" y="1402"/>
                    <a:pt x="1205" y="15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72"/>
            <p:cNvSpPr/>
            <p:nvPr/>
          </p:nvSpPr>
          <p:spPr>
            <a:xfrm>
              <a:off x="1736246" y="1447584"/>
              <a:ext cx="594775" cy="412814"/>
            </a:xfrm>
            <a:custGeom>
              <a:avLst/>
              <a:gdLst/>
              <a:ahLst/>
              <a:cxnLst/>
              <a:rect l="l" t="t" r="r" b="b"/>
              <a:pathLst>
                <a:path w="2703" h="1876" fill="none" extrusionOk="0">
                  <a:moveTo>
                    <a:pt x="1" y="1876"/>
                  </a:moveTo>
                  <a:cubicBezTo>
                    <a:pt x="1" y="1876"/>
                    <a:pt x="994" y="408"/>
                    <a:pt x="2703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72"/>
            <p:cNvSpPr/>
            <p:nvPr/>
          </p:nvSpPr>
          <p:spPr>
            <a:xfrm>
              <a:off x="1529852" y="1182870"/>
              <a:ext cx="345247" cy="384867"/>
            </a:xfrm>
            <a:custGeom>
              <a:avLst/>
              <a:gdLst/>
              <a:ahLst/>
              <a:cxnLst/>
              <a:rect l="l" t="t" r="r" b="b"/>
              <a:pathLst>
                <a:path w="1569" h="1749" extrusionOk="0">
                  <a:moveTo>
                    <a:pt x="806" y="0"/>
                  </a:moveTo>
                  <a:cubicBezTo>
                    <a:pt x="423" y="0"/>
                    <a:pt x="88" y="347"/>
                    <a:pt x="46" y="805"/>
                  </a:cubicBezTo>
                  <a:cubicBezTo>
                    <a:pt x="1" y="1286"/>
                    <a:pt x="296" y="1707"/>
                    <a:pt x="703" y="1745"/>
                  </a:cubicBezTo>
                  <a:cubicBezTo>
                    <a:pt x="723" y="1747"/>
                    <a:pt x="743" y="1748"/>
                    <a:pt x="763" y="1748"/>
                  </a:cubicBezTo>
                  <a:cubicBezTo>
                    <a:pt x="1146" y="1748"/>
                    <a:pt x="1481" y="1400"/>
                    <a:pt x="1523" y="943"/>
                  </a:cubicBezTo>
                  <a:cubicBezTo>
                    <a:pt x="1568" y="463"/>
                    <a:pt x="1274" y="41"/>
                    <a:pt x="866" y="3"/>
                  </a:cubicBezTo>
                  <a:cubicBezTo>
                    <a:pt x="846" y="1"/>
                    <a:pt x="826" y="0"/>
                    <a:pt x="80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72"/>
            <p:cNvSpPr/>
            <p:nvPr/>
          </p:nvSpPr>
          <p:spPr>
            <a:xfrm>
              <a:off x="1637230" y="1181550"/>
              <a:ext cx="203319" cy="712082"/>
            </a:xfrm>
            <a:custGeom>
              <a:avLst/>
              <a:gdLst/>
              <a:ahLst/>
              <a:cxnLst/>
              <a:rect l="l" t="t" r="r" b="b"/>
              <a:pathLst>
                <a:path w="924" h="3236" fill="none" extrusionOk="0">
                  <a:moveTo>
                    <a:pt x="923" y="3236"/>
                  </a:moveTo>
                  <a:cubicBezTo>
                    <a:pt x="923" y="3236"/>
                    <a:pt x="0" y="1724"/>
                    <a:pt x="336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72"/>
            <p:cNvSpPr/>
            <p:nvPr/>
          </p:nvSpPr>
          <p:spPr>
            <a:xfrm>
              <a:off x="1948141" y="762805"/>
              <a:ext cx="389695" cy="369904"/>
            </a:xfrm>
            <a:custGeom>
              <a:avLst/>
              <a:gdLst/>
              <a:ahLst/>
              <a:cxnLst/>
              <a:rect l="l" t="t" r="r" b="b"/>
              <a:pathLst>
                <a:path w="1771" h="1681" extrusionOk="0">
                  <a:moveTo>
                    <a:pt x="1000" y="1"/>
                  </a:moveTo>
                  <a:cubicBezTo>
                    <a:pt x="723" y="1"/>
                    <a:pt x="432" y="164"/>
                    <a:pt x="255" y="449"/>
                  </a:cubicBezTo>
                  <a:cubicBezTo>
                    <a:pt x="0" y="859"/>
                    <a:pt x="75" y="1367"/>
                    <a:pt x="424" y="1583"/>
                  </a:cubicBezTo>
                  <a:cubicBezTo>
                    <a:pt x="530" y="1649"/>
                    <a:pt x="649" y="1680"/>
                    <a:pt x="771" y="1680"/>
                  </a:cubicBezTo>
                  <a:cubicBezTo>
                    <a:pt x="1048" y="1680"/>
                    <a:pt x="1338" y="1517"/>
                    <a:pt x="1516" y="1232"/>
                  </a:cubicBezTo>
                  <a:cubicBezTo>
                    <a:pt x="1770" y="822"/>
                    <a:pt x="1695" y="315"/>
                    <a:pt x="1347" y="98"/>
                  </a:cubicBezTo>
                  <a:cubicBezTo>
                    <a:pt x="1241" y="32"/>
                    <a:pt x="1122" y="1"/>
                    <a:pt x="10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72"/>
            <p:cNvSpPr/>
            <p:nvPr/>
          </p:nvSpPr>
          <p:spPr>
            <a:xfrm>
              <a:off x="2109648" y="757744"/>
              <a:ext cx="228184" cy="377826"/>
            </a:xfrm>
            <a:custGeom>
              <a:avLst/>
              <a:gdLst/>
              <a:ahLst/>
              <a:cxnLst/>
              <a:rect l="l" t="t" r="r" b="b"/>
              <a:pathLst>
                <a:path w="1037" h="1717" extrusionOk="0">
                  <a:moveTo>
                    <a:pt x="613" y="121"/>
                  </a:moveTo>
                  <a:cubicBezTo>
                    <a:pt x="446" y="17"/>
                    <a:pt x="246" y="0"/>
                    <a:pt x="55" y="55"/>
                  </a:cubicBezTo>
                  <a:cubicBezTo>
                    <a:pt x="165" y="61"/>
                    <a:pt x="271" y="91"/>
                    <a:pt x="366" y="150"/>
                  </a:cubicBezTo>
                  <a:cubicBezTo>
                    <a:pt x="715" y="367"/>
                    <a:pt x="790" y="874"/>
                    <a:pt x="535" y="1285"/>
                  </a:cubicBezTo>
                  <a:cubicBezTo>
                    <a:pt x="402" y="1498"/>
                    <a:pt x="207" y="1642"/>
                    <a:pt x="1" y="1702"/>
                  </a:cubicBezTo>
                  <a:cubicBezTo>
                    <a:pt x="289" y="1717"/>
                    <a:pt x="597" y="1553"/>
                    <a:pt x="782" y="1255"/>
                  </a:cubicBezTo>
                  <a:cubicBezTo>
                    <a:pt x="1036" y="845"/>
                    <a:pt x="961" y="338"/>
                    <a:pt x="613" y="121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72"/>
            <p:cNvSpPr/>
            <p:nvPr/>
          </p:nvSpPr>
          <p:spPr>
            <a:xfrm>
              <a:off x="1948141" y="736400"/>
              <a:ext cx="389695" cy="422716"/>
            </a:xfrm>
            <a:custGeom>
              <a:avLst/>
              <a:gdLst/>
              <a:ahLst/>
              <a:cxnLst/>
              <a:rect l="l" t="t" r="r" b="b"/>
              <a:pathLst>
                <a:path w="1771" h="1921" fill="none" extrusionOk="0">
                  <a:moveTo>
                    <a:pt x="1516" y="1352"/>
                  </a:moveTo>
                  <a:cubicBezTo>
                    <a:pt x="1260" y="1762"/>
                    <a:pt x="772" y="1920"/>
                    <a:pt x="424" y="1703"/>
                  </a:cubicBezTo>
                  <a:cubicBezTo>
                    <a:pt x="75" y="1487"/>
                    <a:pt x="0" y="979"/>
                    <a:pt x="255" y="569"/>
                  </a:cubicBezTo>
                  <a:cubicBezTo>
                    <a:pt x="510" y="159"/>
                    <a:pt x="999" y="1"/>
                    <a:pt x="1347" y="218"/>
                  </a:cubicBezTo>
                  <a:cubicBezTo>
                    <a:pt x="1695" y="435"/>
                    <a:pt x="1770" y="942"/>
                    <a:pt x="1516" y="13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72"/>
            <p:cNvSpPr/>
            <p:nvPr/>
          </p:nvSpPr>
          <p:spPr>
            <a:xfrm>
              <a:off x="2001390" y="778208"/>
              <a:ext cx="235886" cy="647827"/>
            </a:xfrm>
            <a:custGeom>
              <a:avLst/>
              <a:gdLst/>
              <a:ahLst/>
              <a:cxnLst/>
              <a:rect l="l" t="t" r="r" b="b"/>
              <a:pathLst>
                <a:path w="1072" h="2944" fill="none" extrusionOk="0">
                  <a:moveTo>
                    <a:pt x="56" y="2943"/>
                  </a:moveTo>
                  <a:cubicBezTo>
                    <a:pt x="56" y="2943"/>
                    <a:pt x="0" y="1393"/>
                    <a:pt x="107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72"/>
            <p:cNvSpPr/>
            <p:nvPr/>
          </p:nvSpPr>
          <p:spPr>
            <a:xfrm>
              <a:off x="1855946" y="1052384"/>
              <a:ext cx="443166" cy="386628"/>
            </a:xfrm>
            <a:custGeom>
              <a:avLst/>
              <a:gdLst/>
              <a:ahLst/>
              <a:cxnLst/>
              <a:rect l="l" t="t" r="r" b="b"/>
              <a:pathLst>
                <a:path w="2014" h="1757" extrusionOk="0">
                  <a:moveTo>
                    <a:pt x="1230" y="1045"/>
                  </a:moveTo>
                  <a:cubicBezTo>
                    <a:pt x="1325" y="1045"/>
                    <a:pt x="1407" y="1115"/>
                    <a:pt x="1420" y="1212"/>
                  </a:cubicBezTo>
                  <a:cubicBezTo>
                    <a:pt x="1433" y="1318"/>
                    <a:pt x="1358" y="1414"/>
                    <a:pt x="1254" y="1426"/>
                  </a:cubicBezTo>
                  <a:cubicBezTo>
                    <a:pt x="1245" y="1427"/>
                    <a:pt x="1237" y="1428"/>
                    <a:pt x="1229" y="1428"/>
                  </a:cubicBezTo>
                  <a:cubicBezTo>
                    <a:pt x="1134" y="1428"/>
                    <a:pt x="1051" y="1358"/>
                    <a:pt x="1040" y="1261"/>
                  </a:cubicBezTo>
                  <a:cubicBezTo>
                    <a:pt x="1026" y="1155"/>
                    <a:pt x="1100" y="1060"/>
                    <a:pt x="1206" y="1047"/>
                  </a:cubicBezTo>
                  <a:cubicBezTo>
                    <a:pt x="1214" y="1045"/>
                    <a:pt x="1222" y="1045"/>
                    <a:pt x="1230" y="1045"/>
                  </a:cubicBezTo>
                  <a:close/>
                  <a:moveTo>
                    <a:pt x="1117" y="0"/>
                  </a:moveTo>
                  <a:cubicBezTo>
                    <a:pt x="891" y="0"/>
                    <a:pt x="653" y="86"/>
                    <a:pt x="458" y="258"/>
                  </a:cubicBezTo>
                  <a:cubicBezTo>
                    <a:pt x="69" y="601"/>
                    <a:pt x="0" y="1157"/>
                    <a:pt x="304" y="1500"/>
                  </a:cubicBezTo>
                  <a:cubicBezTo>
                    <a:pt x="455" y="1671"/>
                    <a:pt x="670" y="1757"/>
                    <a:pt x="896" y="1757"/>
                  </a:cubicBezTo>
                  <a:cubicBezTo>
                    <a:pt x="1123" y="1757"/>
                    <a:pt x="1360" y="1671"/>
                    <a:pt x="1555" y="1499"/>
                  </a:cubicBezTo>
                  <a:cubicBezTo>
                    <a:pt x="1944" y="1156"/>
                    <a:pt x="2013" y="600"/>
                    <a:pt x="1711" y="257"/>
                  </a:cubicBezTo>
                  <a:lnTo>
                    <a:pt x="1710" y="257"/>
                  </a:lnTo>
                  <a:cubicBezTo>
                    <a:pt x="1559" y="86"/>
                    <a:pt x="1343" y="0"/>
                    <a:pt x="111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72"/>
            <p:cNvSpPr/>
            <p:nvPr/>
          </p:nvSpPr>
          <p:spPr>
            <a:xfrm>
              <a:off x="1668695" y="1120818"/>
              <a:ext cx="568810" cy="633524"/>
            </a:xfrm>
            <a:custGeom>
              <a:avLst/>
              <a:gdLst/>
              <a:ahLst/>
              <a:cxnLst/>
              <a:rect l="l" t="t" r="r" b="b"/>
              <a:pathLst>
                <a:path w="2585" h="2879" fill="none" extrusionOk="0">
                  <a:moveTo>
                    <a:pt x="535" y="2879"/>
                  </a:moveTo>
                  <a:cubicBezTo>
                    <a:pt x="535" y="2879"/>
                    <a:pt x="1" y="1244"/>
                    <a:pt x="2584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72"/>
            <p:cNvSpPr/>
            <p:nvPr/>
          </p:nvSpPr>
          <p:spPr>
            <a:xfrm>
              <a:off x="1313776" y="1131600"/>
              <a:ext cx="375172" cy="413254"/>
            </a:xfrm>
            <a:custGeom>
              <a:avLst/>
              <a:gdLst/>
              <a:ahLst/>
              <a:cxnLst/>
              <a:rect l="l" t="t" r="r" b="b"/>
              <a:pathLst>
                <a:path w="1705" h="1878" extrusionOk="0">
                  <a:moveTo>
                    <a:pt x="1265" y="836"/>
                  </a:moveTo>
                  <a:cubicBezTo>
                    <a:pt x="1305" y="836"/>
                    <a:pt x="1346" y="849"/>
                    <a:pt x="1381" y="875"/>
                  </a:cubicBezTo>
                  <a:cubicBezTo>
                    <a:pt x="1465" y="939"/>
                    <a:pt x="1481" y="1059"/>
                    <a:pt x="1418" y="1144"/>
                  </a:cubicBezTo>
                  <a:cubicBezTo>
                    <a:pt x="1380" y="1193"/>
                    <a:pt x="1323" y="1219"/>
                    <a:pt x="1265" y="1219"/>
                  </a:cubicBezTo>
                  <a:cubicBezTo>
                    <a:pt x="1225" y="1219"/>
                    <a:pt x="1184" y="1207"/>
                    <a:pt x="1150" y="1181"/>
                  </a:cubicBezTo>
                  <a:cubicBezTo>
                    <a:pt x="1065" y="1117"/>
                    <a:pt x="1048" y="997"/>
                    <a:pt x="1112" y="913"/>
                  </a:cubicBezTo>
                  <a:cubicBezTo>
                    <a:pt x="1150" y="862"/>
                    <a:pt x="1207" y="836"/>
                    <a:pt x="1265" y="836"/>
                  </a:cubicBezTo>
                  <a:close/>
                  <a:moveTo>
                    <a:pt x="863" y="0"/>
                  </a:moveTo>
                  <a:cubicBezTo>
                    <a:pt x="421" y="0"/>
                    <a:pt x="49" y="395"/>
                    <a:pt x="25" y="899"/>
                  </a:cubicBezTo>
                  <a:cubicBezTo>
                    <a:pt x="0" y="1417"/>
                    <a:pt x="351" y="1854"/>
                    <a:pt x="808" y="1876"/>
                  </a:cubicBezTo>
                  <a:cubicBezTo>
                    <a:pt x="820" y="1877"/>
                    <a:pt x="831" y="1877"/>
                    <a:pt x="843" y="1877"/>
                  </a:cubicBezTo>
                  <a:cubicBezTo>
                    <a:pt x="1285" y="1877"/>
                    <a:pt x="1656" y="1482"/>
                    <a:pt x="1680" y="978"/>
                  </a:cubicBezTo>
                  <a:cubicBezTo>
                    <a:pt x="1704" y="460"/>
                    <a:pt x="1354" y="22"/>
                    <a:pt x="898" y="1"/>
                  </a:cubicBezTo>
                  <a:cubicBezTo>
                    <a:pt x="886" y="0"/>
                    <a:pt x="875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72"/>
            <p:cNvSpPr/>
            <p:nvPr/>
          </p:nvSpPr>
          <p:spPr>
            <a:xfrm>
              <a:off x="1323458" y="1136441"/>
              <a:ext cx="339966" cy="764674"/>
            </a:xfrm>
            <a:custGeom>
              <a:avLst/>
              <a:gdLst/>
              <a:ahLst/>
              <a:cxnLst/>
              <a:rect l="l" t="t" r="r" b="b"/>
              <a:pathLst>
                <a:path w="1545" h="3475" fill="none" extrusionOk="0">
                  <a:moveTo>
                    <a:pt x="1545" y="3474"/>
                  </a:moveTo>
                  <a:cubicBezTo>
                    <a:pt x="1545" y="3474"/>
                    <a:pt x="0" y="2719"/>
                    <a:pt x="909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72"/>
            <p:cNvSpPr/>
            <p:nvPr/>
          </p:nvSpPr>
          <p:spPr>
            <a:xfrm>
              <a:off x="1584861" y="799333"/>
              <a:ext cx="374512" cy="380687"/>
            </a:xfrm>
            <a:custGeom>
              <a:avLst/>
              <a:gdLst/>
              <a:ahLst/>
              <a:cxnLst/>
              <a:rect l="l" t="t" r="r" b="b"/>
              <a:pathLst>
                <a:path w="1702" h="1730" extrusionOk="0">
                  <a:moveTo>
                    <a:pt x="919" y="0"/>
                  </a:moveTo>
                  <a:cubicBezTo>
                    <a:pt x="585" y="0"/>
                    <a:pt x="259" y="260"/>
                    <a:pt x="141" y="650"/>
                  </a:cubicBezTo>
                  <a:cubicBezTo>
                    <a:pt x="1" y="1112"/>
                    <a:pt x="206" y="1584"/>
                    <a:pt x="598" y="1702"/>
                  </a:cubicBezTo>
                  <a:cubicBezTo>
                    <a:pt x="659" y="1721"/>
                    <a:pt x="721" y="1730"/>
                    <a:pt x="783" y="1730"/>
                  </a:cubicBezTo>
                  <a:cubicBezTo>
                    <a:pt x="1117" y="1730"/>
                    <a:pt x="1443" y="1470"/>
                    <a:pt x="1561" y="1081"/>
                  </a:cubicBezTo>
                  <a:cubicBezTo>
                    <a:pt x="1701" y="618"/>
                    <a:pt x="1498" y="146"/>
                    <a:pt x="1104" y="28"/>
                  </a:cubicBezTo>
                  <a:cubicBezTo>
                    <a:pt x="1043" y="9"/>
                    <a:pt x="981" y="0"/>
                    <a:pt x="91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72"/>
            <p:cNvSpPr/>
            <p:nvPr/>
          </p:nvSpPr>
          <p:spPr>
            <a:xfrm>
              <a:off x="1670895" y="801533"/>
              <a:ext cx="148529" cy="723744"/>
            </a:xfrm>
            <a:custGeom>
              <a:avLst/>
              <a:gdLst/>
              <a:ahLst/>
              <a:cxnLst/>
              <a:rect l="l" t="t" r="r" b="b"/>
              <a:pathLst>
                <a:path w="675" h="3289" fill="none" extrusionOk="0">
                  <a:moveTo>
                    <a:pt x="605" y="3289"/>
                  </a:moveTo>
                  <a:cubicBezTo>
                    <a:pt x="605" y="3289"/>
                    <a:pt x="1" y="1623"/>
                    <a:pt x="674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72"/>
            <p:cNvSpPr/>
            <p:nvPr/>
          </p:nvSpPr>
          <p:spPr>
            <a:xfrm>
              <a:off x="1298374" y="1725500"/>
              <a:ext cx="880170" cy="923990"/>
            </a:xfrm>
            <a:custGeom>
              <a:avLst/>
              <a:gdLst/>
              <a:ahLst/>
              <a:cxnLst/>
              <a:rect l="l" t="t" r="r" b="b"/>
              <a:pathLst>
                <a:path w="4000" h="4199" extrusionOk="0">
                  <a:moveTo>
                    <a:pt x="1090" y="1"/>
                  </a:moveTo>
                  <a:cubicBezTo>
                    <a:pt x="914" y="1"/>
                    <a:pt x="786" y="126"/>
                    <a:pt x="834" y="252"/>
                  </a:cubicBezTo>
                  <a:lnTo>
                    <a:pt x="1023" y="748"/>
                  </a:lnTo>
                  <a:cubicBezTo>
                    <a:pt x="1029" y="766"/>
                    <a:pt x="1033" y="784"/>
                    <a:pt x="1033" y="802"/>
                  </a:cubicBezTo>
                  <a:lnTo>
                    <a:pt x="1033" y="1069"/>
                  </a:lnTo>
                  <a:cubicBezTo>
                    <a:pt x="1033" y="1085"/>
                    <a:pt x="1029" y="1101"/>
                    <a:pt x="1024" y="1118"/>
                  </a:cubicBezTo>
                  <a:lnTo>
                    <a:pt x="45" y="3951"/>
                  </a:lnTo>
                  <a:cubicBezTo>
                    <a:pt x="1" y="4077"/>
                    <a:pt x="127" y="4199"/>
                    <a:pt x="301" y="4199"/>
                  </a:cubicBezTo>
                  <a:lnTo>
                    <a:pt x="3699" y="4199"/>
                  </a:lnTo>
                  <a:cubicBezTo>
                    <a:pt x="3873" y="4199"/>
                    <a:pt x="3999" y="4077"/>
                    <a:pt x="3957" y="3951"/>
                  </a:cubicBezTo>
                  <a:lnTo>
                    <a:pt x="2932" y="989"/>
                  </a:lnTo>
                  <a:lnTo>
                    <a:pt x="2929" y="989"/>
                  </a:lnTo>
                  <a:lnTo>
                    <a:pt x="2929" y="815"/>
                  </a:lnTo>
                  <a:cubicBezTo>
                    <a:pt x="2929" y="797"/>
                    <a:pt x="2933" y="781"/>
                    <a:pt x="2940" y="763"/>
                  </a:cubicBezTo>
                  <a:lnTo>
                    <a:pt x="3130" y="251"/>
                  </a:lnTo>
                  <a:cubicBezTo>
                    <a:pt x="3177" y="125"/>
                    <a:pt x="3049" y="1"/>
                    <a:pt x="287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72"/>
            <p:cNvSpPr/>
            <p:nvPr/>
          </p:nvSpPr>
          <p:spPr>
            <a:xfrm>
              <a:off x="1659673" y="1725500"/>
              <a:ext cx="435024" cy="923990"/>
            </a:xfrm>
            <a:custGeom>
              <a:avLst/>
              <a:gdLst/>
              <a:ahLst/>
              <a:cxnLst/>
              <a:rect l="l" t="t" r="r" b="b"/>
              <a:pathLst>
                <a:path w="1977" h="4199" extrusionOk="0">
                  <a:moveTo>
                    <a:pt x="899" y="806"/>
                  </a:moveTo>
                  <a:lnTo>
                    <a:pt x="1109" y="1"/>
                  </a:lnTo>
                  <a:lnTo>
                    <a:pt x="0" y="1"/>
                  </a:lnTo>
                  <a:lnTo>
                    <a:pt x="365" y="806"/>
                  </a:lnTo>
                  <a:cubicBezTo>
                    <a:pt x="365" y="806"/>
                    <a:pt x="430" y="3261"/>
                    <a:pt x="498" y="4199"/>
                  </a:cubicBezTo>
                  <a:lnTo>
                    <a:pt x="1977" y="4199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72"/>
            <p:cNvSpPr/>
            <p:nvPr/>
          </p:nvSpPr>
          <p:spPr>
            <a:xfrm>
              <a:off x="1298374" y="1725500"/>
              <a:ext cx="880170" cy="923990"/>
            </a:xfrm>
            <a:custGeom>
              <a:avLst/>
              <a:gdLst/>
              <a:ahLst/>
              <a:cxnLst/>
              <a:rect l="l" t="t" r="r" b="b"/>
              <a:pathLst>
                <a:path w="4000" h="4199" fill="none" extrusionOk="0">
                  <a:moveTo>
                    <a:pt x="301" y="4199"/>
                  </a:moveTo>
                  <a:lnTo>
                    <a:pt x="3699" y="4199"/>
                  </a:lnTo>
                  <a:cubicBezTo>
                    <a:pt x="3873" y="4199"/>
                    <a:pt x="3999" y="4077"/>
                    <a:pt x="3957" y="3951"/>
                  </a:cubicBezTo>
                  <a:lnTo>
                    <a:pt x="2932" y="989"/>
                  </a:lnTo>
                  <a:lnTo>
                    <a:pt x="2929" y="989"/>
                  </a:lnTo>
                  <a:lnTo>
                    <a:pt x="2929" y="815"/>
                  </a:lnTo>
                  <a:cubicBezTo>
                    <a:pt x="2929" y="797"/>
                    <a:pt x="2933" y="781"/>
                    <a:pt x="2940" y="763"/>
                  </a:cubicBezTo>
                  <a:lnTo>
                    <a:pt x="3130" y="251"/>
                  </a:lnTo>
                  <a:cubicBezTo>
                    <a:pt x="3177" y="125"/>
                    <a:pt x="3049" y="1"/>
                    <a:pt x="2875" y="1"/>
                  </a:cubicBezTo>
                  <a:lnTo>
                    <a:pt x="1090" y="1"/>
                  </a:lnTo>
                  <a:cubicBezTo>
                    <a:pt x="914" y="1"/>
                    <a:pt x="786" y="126"/>
                    <a:pt x="834" y="252"/>
                  </a:cubicBezTo>
                  <a:lnTo>
                    <a:pt x="1023" y="748"/>
                  </a:lnTo>
                  <a:cubicBezTo>
                    <a:pt x="1029" y="766"/>
                    <a:pt x="1033" y="784"/>
                    <a:pt x="1033" y="802"/>
                  </a:cubicBezTo>
                  <a:lnTo>
                    <a:pt x="1033" y="1069"/>
                  </a:lnTo>
                  <a:cubicBezTo>
                    <a:pt x="1033" y="1085"/>
                    <a:pt x="1029" y="1101"/>
                    <a:pt x="1024" y="1118"/>
                  </a:cubicBezTo>
                  <a:lnTo>
                    <a:pt x="45" y="3951"/>
                  </a:lnTo>
                  <a:cubicBezTo>
                    <a:pt x="1" y="4077"/>
                    <a:pt x="127" y="4199"/>
                    <a:pt x="301" y="4199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72"/>
            <p:cNvSpPr/>
            <p:nvPr/>
          </p:nvSpPr>
          <p:spPr>
            <a:xfrm>
              <a:off x="1525231" y="1901755"/>
              <a:ext cx="417861" cy="220"/>
            </a:xfrm>
            <a:custGeom>
              <a:avLst/>
              <a:gdLst/>
              <a:ahLst/>
              <a:cxnLst/>
              <a:rect l="l" t="t" r="r" b="b"/>
              <a:pathLst>
                <a:path w="1899" h="1" extrusionOk="0">
                  <a:moveTo>
                    <a:pt x="1" y="1"/>
                  </a:moveTo>
                  <a:lnTo>
                    <a:pt x="1898" y="1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72"/>
            <p:cNvSpPr/>
            <p:nvPr/>
          </p:nvSpPr>
          <p:spPr>
            <a:xfrm>
              <a:off x="1525231" y="1901755"/>
              <a:ext cx="417861" cy="220"/>
            </a:xfrm>
            <a:custGeom>
              <a:avLst/>
              <a:gdLst/>
              <a:ahLst/>
              <a:cxnLst/>
              <a:rect l="l" t="t" r="r" b="b"/>
              <a:pathLst>
                <a:path w="1899" h="1" fill="none" extrusionOk="0">
                  <a:moveTo>
                    <a:pt x="1" y="1"/>
                  </a:moveTo>
                  <a:lnTo>
                    <a:pt x="1898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7" name="Google Shape;4437;p72"/>
          <p:cNvGrpSpPr/>
          <p:nvPr/>
        </p:nvGrpSpPr>
        <p:grpSpPr>
          <a:xfrm flipH="1">
            <a:off x="1761350" y="3361006"/>
            <a:ext cx="1655548" cy="1337197"/>
            <a:chOff x="4107250" y="1993256"/>
            <a:chExt cx="1655548" cy="1337197"/>
          </a:xfrm>
        </p:grpSpPr>
        <p:sp>
          <p:nvSpPr>
            <p:cNvPr id="4438" name="Google Shape;4438;p72"/>
            <p:cNvSpPr/>
            <p:nvPr/>
          </p:nvSpPr>
          <p:spPr>
            <a:xfrm>
              <a:off x="4107250" y="2048817"/>
              <a:ext cx="1585748" cy="1281636"/>
            </a:xfrm>
            <a:custGeom>
              <a:avLst/>
              <a:gdLst/>
              <a:ahLst/>
              <a:cxnLst/>
              <a:rect l="l" t="t" r="r" b="b"/>
              <a:pathLst>
                <a:path w="19692" h="15916" extrusionOk="0">
                  <a:moveTo>
                    <a:pt x="6421" y="0"/>
                  </a:moveTo>
                  <a:lnTo>
                    <a:pt x="0" y="13533"/>
                  </a:lnTo>
                  <a:lnTo>
                    <a:pt x="7305" y="15915"/>
                  </a:lnTo>
                  <a:lnTo>
                    <a:pt x="19692" y="15915"/>
                  </a:lnTo>
                  <a:lnTo>
                    <a:pt x="18262" y="13691"/>
                  </a:lnTo>
                  <a:lnTo>
                    <a:pt x="6421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72"/>
            <p:cNvSpPr/>
            <p:nvPr/>
          </p:nvSpPr>
          <p:spPr>
            <a:xfrm>
              <a:off x="4621808" y="3081685"/>
              <a:ext cx="90593" cy="110963"/>
            </a:xfrm>
            <a:custGeom>
              <a:avLst/>
              <a:gdLst/>
              <a:ahLst/>
              <a:cxnLst/>
              <a:rect l="l" t="t" r="r" b="b"/>
              <a:pathLst>
                <a:path w="1125" h="1378" extrusionOk="0">
                  <a:moveTo>
                    <a:pt x="1" y="0"/>
                  </a:moveTo>
                  <a:lnTo>
                    <a:pt x="1" y="1377"/>
                  </a:lnTo>
                  <a:lnTo>
                    <a:pt x="712" y="1377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72"/>
            <p:cNvSpPr/>
            <p:nvPr/>
          </p:nvSpPr>
          <p:spPr>
            <a:xfrm>
              <a:off x="4621808" y="3132012"/>
              <a:ext cx="79803" cy="125780"/>
            </a:xfrm>
            <a:custGeom>
              <a:avLst/>
              <a:gdLst/>
              <a:ahLst/>
              <a:cxnLst/>
              <a:rect l="l" t="t" r="r" b="b"/>
              <a:pathLst>
                <a:path w="991" h="1562" extrusionOk="0">
                  <a:moveTo>
                    <a:pt x="1" y="0"/>
                  </a:moveTo>
                  <a:lnTo>
                    <a:pt x="1" y="1377"/>
                  </a:lnTo>
                  <a:lnTo>
                    <a:pt x="169" y="1561"/>
                  </a:lnTo>
                  <a:lnTo>
                    <a:pt x="596" y="1561"/>
                  </a:lnTo>
                  <a:lnTo>
                    <a:pt x="991" y="2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72"/>
            <p:cNvSpPr/>
            <p:nvPr/>
          </p:nvSpPr>
          <p:spPr>
            <a:xfrm>
              <a:off x="4621808" y="3132012"/>
              <a:ext cx="79803" cy="125780"/>
            </a:xfrm>
            <a:custGeom>
              <a:avLst/>
              <a:gdLst/>
              <a:ahLst/>
              <a:cxnLst/>
              <a:rect l="l" t="t" r="r" b="b"/>
              <a:pathLst>
                <a:path w="991" h="1562" extrusionOk="0">
                  <a:moveTo>
                    <a:pt x="1" y="0"/>
                  </a:moveTo>
                  <a:lnTo>
                    <a:pt x="1" y="1377"/>
                  </a:lnTo>
                  <a:lnTo>
                    <a:pt x="169" y="1561"/>
                  </a:lnTo>
                  <a:lnTo>
                    <a:pt x="596" y="1561"/>
                  </a:lnTo>
                  <a:lnTo>
                    <a:pt x="991" y="2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72"/>
            <p:cNvSpPr/>
            <p:nvPr/>
          </p:nvSpPr>
          <p:spPr>
            <a:xfrm>
              <a:off x="4635336" y="3153270"/>
              <a:ext cx="5879" cy="104521"/>
            </a:xfrm>
            <a:custGeom>
              <a:avLst/>
              <a:gdLst/>
              <a:ahLst/>
              <a:cxnLst/>
              <a:rect l="l" t="t" r="r" b="b"/>
              <a:pathLst>
                <a:path w="73" h="1298" extrusionOk="0">
                  <a:moveTo>
                    <a:pt x="72" y="1"/>
                  </a:moveTo>
                  <a:cubicBezTo>
                    <a:pt x="60" y="41"/>
                    <a:pt x="1" y="1297"/>
                    <a:pt x="1" y="1297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72"/>
            <p:cNvSpPr/>
            <p:nvPr/>
          </p:nvSpPr>
          <p:spPr>
            <a:xfrm>
              <a:off x="4635336" y="3153270"/>
              <a:ext cx="5879" cy="104521"/>
            </a:xfrm>
            <a:custGeom>
              <a:avLst/>
              <a:gdLst/>
              <a:ahLst/>
              <a:cxnLst/>
              <a:rect l="l" t="t" r="r" b="b"/>
              <a:pathLst>
                <a:path w="73" h="1298" fill="none" extrusionOk="0">
                  <a:moveTo>
                    <a:pt x="72" y="1"/>
                  </a:moveTo>
                  <a:cubicBezTo>
                    <a:pt x="60" y="41"/>
                    <a:pt x="1" y="1297"/>
                    <a:pt x="1" y="129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72"/>
            <p:cNvSpPr/>
            <p:nvPr/>
          </p:nvSpPr>
          <p:spPr>
            <a:xfrm>
              <a:off x="4695408" y="2072732"/>
              <a:ext cx="997655" cy="1163747"/>
            </a:xfrm>
            <a:custGeom>
              <a:avLst/>
              <a:gdLst/>
              <a:ahLst/>
              <a:cxnLst/>
              <a:rect l="l" t="t" r="r" b="b"/>
              <a:pathLst>
                <a:path w="12389" h="14452" extrusionOk="0">
                  <a:moveTo>
                    <a:pt x="1" y="0"/>
                  </a:moveTo>
                  <a:lnTo>
                    <a:pt x="1" y="14452"/>
                  </a:lnTo>
                  <a:lnTo>
                    <a:pt x="12389" y="14452"/>
                  </a:lnTo>
                  <a:lnTo>
                    <a:pt x="1238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72"/>
            <p:cNvSpPr/>
            <p:nvPr/>
          </p:nvSpPr>
          <p:spPr>
            <a:xfrm>
              <a:off x="4749199" y="2236999"/>
              <a:ext cx="943863" cy="607320"/>
            </a:xfrm>
            <a:custGeom>
              <a:avLst/>
              <a:gdLst/>
              <a:ahLst/>
              <a:cxnLst/>
              <a:rect l="l" t="t" r="r" b="b"/>
              <a:pathLst>
                <a:path w="11721" h="7542" extrusionOk="0">
                  <a:moveTo>
                    <a:pt x="11721" y="984"/>
                  </a:moveTo>
                  <a:lnTo>
                    <a:pt x="1502" y="984"/>
                  </a:lnTo>
                  <a:lnTo>
                    <a:pt x="6" y="0"/>
                  </a:lnTo>
                  <a:lnTo>
                    <a:pt x="6" y="6558"/>
                  </a:lnTo>
                  <a:lnTo>
                    <a:pt x="1" y="7542"/>
                  </a:lnTo>
                  <a:lnTo>
                    <a:pt x="11721" y="7542"/>
                  </a:lnTo>
                  <a:close/>
                </a:path>
              </a:pathLst>
            </a:custGeom>
            <a:gradFill>
              <a:gsLst>
                <a:gs pos="0">
                  <a:srgbClr val="3C4173">
                    <a:alpha val="95294"/>
                  </a:srgbClr>
                </a:gs>
                <a:gs pos="100000">
                  <a:srgbClr val="3C4173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72"/>
            <p:cNvSpPr/>
            <p:nvPr/>
          </p:nvSpPr>
          <p:spPr>
            <a:xfrm>
              <a:off x="4749360" y="2654511"/>
              <a:ext cx="889829" cy="528083"/>
            </a:xfrm>
            <a:custGeom>
              <a:avLst/>
              <a:gdLst/>
              <a:ahLst/>
              <a:cxnLst/>
              <a:rect l="l" t="t" r="r" b="b"/>
              <a:pathLst>
                <a:path w="11050" h="6558" extrusionOk="0">
                  <a:moveTo>
                    <a:pt x="1" y="0"/>
                  </a:moveTo>
                  <a:lnTo>
                    <a:pt x="1" y="6558"/>
                  </a:lnTo>
                  <a:lnTo>
                    <a:pt x="11050" y="6558"/>
                  </a:lnTo>
                  <a:lnTo>
                    <a:pt x="11050" y="0"/>
                  </a:lnTo>
                  <a:close/>
                </a:path>
              </a:pathLst>
            </a:custGeom>
            <a:gradFill>
              <a:gsLst>
                <a:gs pos="0">
                  <a:srgbClr val="3C4173">
                    <a:alpha val="95294"/>
                  </a:srgbClr>
                </a:gs>
                <a:gs pos="100000">
                  <a:srgbClr val="3C4173">
                    <a:alpha val="26666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72"/>
            <p:cNvSpPr/>
            <p:nvPr/>
          </p:nvSpPr>
          <p:spPr>
            <a:xfrm>
              <a:off x="4695408" y="3236450"/>
              <a:ext cx="90674" cy="93973"/>
            </a:xfrm>
            <a:custGeom>
              <a:avLst/>
              <a:gdLst/>
              <a:ahLst/>
              <a:cxnLst/>
              <a:rect l="l" t="t" r="r" b="b"/>
              <a:pathLst>
                <a:path w="1126" h="1167" extrusionOk="0">
                  <a:moveTo>
                    <a:pt x="1" y="1"/>
                  </a:moveTo>
                  <a:lnTo>
                    <a:pt x="1" y="1166"/>
                  </a:lnTo>
                  <a:lnTo>
                    <a:pt x="712" y="116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72"/>
            <p:cNvSpPr/>
            <p:nvPr/>
          </p:nvSpPr>
          <p:spPr>
            <a:xfrm>
              <a:off x="5602366" y="3236450"/>
              <a:ext cx="90593" cy="93973"/>
            </a:xfrm>
            <a:custGeom>
              <a:avLst/>
              <a:gdLst/>
              <a:ahLst/>
              <a:cxnLst/>
              <a:rect l="l" t="t" r="r" b="b"/>
              <a:pathLst>
                <a:path w="1125" h="1167" extrusionOk="0">
                  <a:moveTo>
                    <a:pt x="1" y="1"/>
                  </a:moveTo>
                  <a:lnTo>
                    <a:pt x="414" y="1166"/>
                  </a:lnTo>
                  <a:lnTo>
                    <a:pt x="1125" y="116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72"/>
            <p:cNvSpPr/>
            <p:nvPr/>
          </p:nvSpPr>
          <p:spPr>
            <a:xfrm>
              <a:off x="5576678" y="3236450"/>
              <a:ext cx="59107" cy="93973"/>
            </a:xfrm>
            <a:custGeom>
              <a:avLst/>
              <a:gdLst/>
              <a:ahLst/>
              <a:cxnLst/>
              <a:rect l="l" t="t" r="r" b="b"/>
              <a:pathLst>
                <a:path w="734" h="1167" extrusionOk="0">
                  <a:moveTo>
                    <a:pt x="1" y="1"/>
                  </a:moveTo>
                  <a:lnTo>
                    <a:pt x="310" y="889"/>
                  </a:lnTo>
                  <a:lnTo>
                    <a:pt x="733" y="1166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72"/>
            <p:cNvSpPr/>
            <p:nvPr/>
          </p:nvSpPr>
          <p:spPr>
            <a:xfrm>
              <a:off x="5576678" y="3236450"/>
              <a:ext cx="59107" cy="93973"/>
            </a:xfrm>
            <a:custGeom>
              <a:avLst/>
              <a:gdLst/>
              <a:ahLst/>
              <a:cxnLst/>
              <a:rect l="l" t="t" r="r" b="b"/>
              <a:pathLst>
                <a:path w="734" h="1167" extrusionOk="0">
                  <a:moveTo>
                    <a:pt x="1" y="1"/>
                  </a:moveTo>
                  <a:lnTo>
                    <a:pt x="310" y="889"/>
                  </a:lnTo>
                  <a:lnTo>
                    <a:pt x="733" y="1166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72"/>
            <p:cNvSpPr/>
            <p:nvPr/>
          </p:nvSpPr>
          <p:spPr>
            <a:xfrm>
              <a:off x="4621727" y="2048817"/>
              <a:ext cx="73763" cy="1187663"/>
            </a:xfrm>
            <a:custGeom>
              <a:avLst/>
              <a:gdLst/>
              <a:ahLst/>
              <a:cxnLst/>
              <a:rect l="l" t="t" r="r" b="b"/>
              <a:pathLst>
                <a:path w="916" h="14749" extrusionOk="0">
                  <a:moveTo>
                    <a:pt x="32" y="0"/>
                  </a:moveTo>
                  <a:lnTo>
                    <a:pt x="0" y="13783"/>
                  </a:lnTo>
                  <a:lnTo>
                    <a:pt x="916" y="14749"/>
                  </a:lnTo>
                  <a:lnTo>
                    <a:pt x="916" y="29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72"/>
            <p:cNvSpPr/>
            <p:nvPr/>
          </p:nvSpPr>
          <p:spPr>
            <a:xfrm>
              <a:off x="4621727" y="2048817"/>
              <a:ext cx="73763" cy="1187663"/>
            </a:xfrm>
            <a:custGeom>
              <a:avLst/>
              <a:gdLst/>
              <a:ahLst/>
              <a:cxnLst/>
              <a:rect l="l" t="t" r="r" b="b"/>
              <a:pathLst>
                <a:path w="916" h="14749" extrusionOk="0">
                  <a:moveTo>
                    <a:pt x="32" y="0"/>
                  </a:moveTo>
                  <a:lnTo>
                    <a:pt x="0" y="13783"/>
                  </a:lnTo>
                  <a:lnTo>
                    <a:pt x="916" y="14749"/>
                  </a:lnTo>
                  <a:lnTo>
                    <a:pt x="916" y="29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72"/>
            <p:cNvSpPr/>
            <p:nvPr/>
          </p:nvSpPr>
          <p:spPr>
            <a:xfrm>
              <a:off x="4624223" y="2048817"/>
              <a:ext cx="1068842" cy="23996"/>
            </a:xfrm>
            <a:custGeom>
              <a:avLst/>
              <a:gdLst/>
              <a:ahLst/>
              <a:cxnLst/>
              <a:rect l="l" t="t" r="r" b="b"/>
              <a:pathLst>
                <a:path w="13273" h="298" extrusionOk="0">
                  <a:moveTo>
                    <a:pt x="1" y="0"/>
                  </a:moveTo>
                  <a:lnTo>
                    <a:pt x="885" y="297"/>
                  </a:lnTo>
                  <a:lnTo>
                    <a:pt x="13273" y="297"/>
                  </a:lnTo>
                  <a:lnTo>
                    <a:pt x="1238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72"/>
            <p:cNvSpPr/>
            <p:nvPr/>
          </p:nvSpPr>
          <p:spPr>
            <a:xfrm>
              <a:off x="4624223" y="2048656"/>
              <a:ext cx="847149" cy="24158"/>
            </a:xfrm>
            <a:custGeom>
              <a:avLst/>
              <a:gdLst/>
              <a:ahLst/>
              <a:cxnLst/>
              <a:rect l="l" t="t" r="r" b="b"/>
              <a:pathLst>
                <a:path w="10520" h="300" extrusionOk="0">
                  <a:moveTo>
                    <a:pt x="7447" y="220"/>
                  </a:moveTo>
                  <a:cubicBezTo>
                    <a:pt x="6803" y="222"/>
                    <a:pt x="6667" y="109"/>
                    <a:pt x="6615" y="36"/>
                  </a:cubicBezTo>
                  <a:cubicBezTo>
                    <a:pt x="6607" y="25"/>
                    <a:pt x="6601" y="12"/>
                    <a:pt x="6595" y="0"/>
                  </a:cubicBezTo>
                  <a:lnTo>
                    <a:pt x="6585" y="0"/>
                  </a:lnTo>
                  <a:lnTo>
                    <a:pt x="1" y="2"/>
                  </a:lnTo>
                  <a:lnTo>
                    <a:pt x="885" y="299"/>
                  </a:lnTo>
                  <a:lnTo>
                    <a:pt x="10520" y="299"/>
                  </a:lnTo>
                  <a:lnTo>
                    <a:pt x="10316" y="226"/>
                  </a:lnTo>
                  <a:lnTo>
                    <a:pt x="7448" y="220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72"/>
            <p:cNvSpPr/>
            <p:nvPr/>
          </p:nvSpPr>
          <p:spPr>
            <a:xfrm>
              <a:off x="4624223" y="2048817"/>
              <a:ext cx="1068842" cy="23996"/>
            </a:xfrm>
            <a:custGeom>
              <a:avLst/>
              <a:gdLst/>
              <a:ahLst/>
              <a:cxnLst/>
              <a:rect l="l" t="t" r="r" b="b"/>
              <a:pathLst>
                <a:path w="13273" h="298" fill="none" extrusionOk="0">
                  <a:moveTo>
                    <a:pt x="12388" y="0"/>
                  </a:moveTo>
                  <a:lnTo>
                    <a:pt x="1" y="0"/>
                  </a:lnTo>
                  <a:lnTo>
                    <a:pt x="885" y="297"/>
                  </a:lnTo>
                  <a:lnTo>
                    <a:pt x="13273" y="29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72"/>
            <p:cNvSpPr/>
            <p:nvPr/>
          </p:nvSpPr>
          <p:spPr>
            <a:xfrm>
              <a:off x="5178238" y="2917096"/>
              <a:ext cx="50974" cy="50892"/>
            </a:xfrm>
            <a:custGeom>
              <a:avLst/>
              <a:gdLst/>
              <a:ahLst/>
              <a:cxnLst/>
              <a:rect l="l" t="t" r="r" b="b"/>
              <a:pathLst>
                <a:path w="633" h="632" extrusionOk="0">
                  <a:moveTo>
                    <a:pt x="317" y="1"/>
                  </a:moveTo>
                  <a:cubicBezTo>
                    <a:pt x="143" y="1"/>
                    <a:pt x="1" y="142"/>
                    <a:pt x="1" y="316"/>
                  </a:cubicBezTo>
                  <a:cubicBezTo>
                    <a:pt x="1" y="490"/>
                    <a:pt x="143" y="632"/>
                    <a:pt x="317" y="632"/>
                  </a:cubicBezTo>
                  <a:cubicBezTo>
                    <a:pt x="492" y="632"/>
                    <a:pt x="633" y="490"/>
                    <a:pt x="633" y="316"/>
                  </a:cubicBezTo>
                  <a:cubicBezTo>
                    <a:pt x="633" y="142"/>
                    <a:pt x="492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72"/>
            <p:cNvSpPr/>
            <p:nvPr/>
          </p:nvSpPr>
          <p:spPr>
            <a:xfrm>
              <a:off x="5190961" y="2908560"/>
              <a:ext cx="50974" cy="50972"/>
            </a:xfrm>
            <a:custGeom>
              <a:avLst/>
              <a:gdLst/>
              <a:ahLst/>
              <a:cxnLst/>
              <a:rect l="l" t="t" r="r" b="b"/>
              <a:pathLst>
                <a:path w="633" h="633" extrusionOk="0">
                  <a:moveTo>
                    <a:pt x="317" y="0"/>
                  </a:moveTo>
                  <a:cubicBezTo>
                    <a:pt x="142" y="0"/>
                    <a:pt x="1" y="143"/>
                    <a:pt x="1" y="316"/>
                  </a:cubicBezTo>
                  <a:cubicBezTo>
                    <a:pt x="1" y="491"/>
                    <a:pt x="142" y="632"/>
                    <a:pt x="317" y="632"/>
                  </a:cubicBezTo>
                  <a:cubicBezTo>
                    <a:pt x="492" y="632"/>
                    <a:pt x="633" y="491"/>
                    <a:pt x="633" y="316"/>
                  </a:cubicBezTo>
                  <a:cubicBezTo>
                    <a:pt x="633" y="143"/>
                    <a:pt x="492" y="0"/>
                    <a:pt x="31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72"/>
            <p:cNvSpPr/>
            <p:nvPr/>
          </p:nvSpPr>
          <p:spPr>
            <a:xfrm>
              <a:off x="4749360" y="2114041"/>
              <a:ext cx="889829" cy="12562"/>
            </a:xfrm>
            <a:custGeom>
              <a:avLst/>
              <a:gdLst/>
              <a:ahLst/>
              <a:cxnLst/>
              <a:rect l="l" t="t" r="r" b="b"/>
              <a:pathLst>
                <a:path w="11050" h="156" extrusionOk="0">
                  <a:moveTo>
                    <a:pt x="1" y="0"/>
                  </a:moveTo>
                  <a:lnTo>
                    <a:pt x="1" y="156"/>
                  </a:lnTo>
                  <a:lnTo>
                    <a:pt x="11050" y="156"/>
                  </a:lnTo>
                  <a:lnTo>
                    <a:pt x="1105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72"/>
            <p:cNvSpPr/>
            <p:nvPr/>
          </p:nvSpPr>
          <p:spPr>
            <a:xfrm>
              <a:off x="4749360" y="2114041"/>
              <a:ext cx="889829" cy="12562"/>
            </a:xfrm>
            <a:custGeom>
              <a:avLst/>
              <a:gdLst/>
              <a:ahLst/>
              <a:cxnLst/>
              <a:rect l="l" t="t" r="r" b="b"/>
              <a:pathLst>
                <a:path w="11050" h="156" extrusionOk="0">
                  <a:moveTo>
                    <a:pt x="1" y="0"/>
                  </a:moveTo>
                  <a:lnTo>
                    <a:pt x="1" y="156"/>
                  </a:lnTo>
                  <a:lnTo>
                    <a:pt x="11050" y="156"/>
                  </a:lnTo>
                  <a:lnTo>
                    <a:pt x="11050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72"/>
            <p:cNvSpPr/>
            <p:nvPr/>
          </p:nvSpPr>
          <p:spPr>
            <a:xfrm>
              <a:off x="5638683" y="2126763"/>
              <a:ext cx="81" cy="15380"/>
            </a:xfrm>
            <a:custGeom>
              <a:avLst/>
              <a:gdLst/>
              <a:ahLst/>
              <a:cxnLst/>
              <a:rect l="l" t="t" r="r" b="b"/>
              <a:pathLst>
                <a:path w="1" h="191" fill="none" extrusionOk="0">
                  <a:moveTo>
                    <a:pt x="0" y="0"/>
                  </a:moveTo>
                  <a:lnTo>
                    <a:pt x="0" y="19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72"/>
            <p:cNvSpPr/>
            <p:nvPr/>
          </p:nvSpPr>
          <p:spPr>
            <a:xfrm>
              <a:off x="4749360" y="2126602"/>
              <a:ext cx="889829" cy="528002"/>
            </a:xfrm>
            <a:custGeom>
              <a:avLst/>
              <a:gdLst/>
              <a:ahLst/>
              <a:cxnLst/>
              <a:rect l="l" t="t" r="r" b="b"/>
              <a:pathLst>
                <a:path w="11050" h="6557" extrusionOk="0">
                  <a:moveTo>
                    <a:pt x="1" y="0"/>
                  </a:moveTo>
                  <a:lnTo>
                    <a:pt x="1" y="6556"/>
                  </a:lnTo>
                  <a:lnTo>
                    <a:pt x="11050" y="6556"/>
                  </a:lnTo>
                  <a:lnTo>
                    <a:pt x="110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72"/>
            <p:cNvSpPr/>
            <p:nvPr/>
          </p:nvSpPr>
          <p:spPr>
            <a:xfrm>
              <a:off x="4749360" y="2126602"/>
              <a:ext cx="889829" cy="528002"/>
            </a:xfrm>
            <a:custGeom>
              <a:avLst/>
              <a:gdLst/>
              <a:ahLst/>
              <a:cxnLst/>
              <a:rect l="l" t="t" r="r" b="b"/>
              <a:pathLst>
                <a:path w="11050" h="6557" extrusionOk="0">
                  <a:moveTo>
                    <a:pt x="1" y="0"/>
                  </a:moveTo>
                  <a:lnTo>
                    <a:pt x="11050" y="0"/>
                  </a:lnTo>
                  <a:lnTo>
                    <a:pt x="1104" y="6556"/>
                  </a:lnTo>
                  <a:lnTo>
                    <a:pt x="1" y="6556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72"/>
            <p:cNvSpPr/>
            <p:nvPr/>
          </p:nvSpPr>
          <p:spPr>
            <a:xfrm>
              <a:off x="4749360" y="2126602"/>
              <a:ext cx="889829" cy="528002"/>
            </a:xfrm>
            <a:custGeom>
              <a:avLst/>
              <a:gdLst/>
              <a:ahLst/>
              <a:cxnLst/>
              <a:rect l="l" t="t" r="r" b="b"/>
              <a:pathLst>
                <a:path w="11050" h="6557" fill="none" extrusionOk="0">
                  <a:moveTo>
                    <a:pt x="1" y="0"/>
                  </a:moveTo>
                  <a:lnTo>
                    <a:pt x="11050" y="0"/>
                  </a:lnTo>
                  <a:lnTo>
                    <a:pt x="11050" y="6556"/>
                  </a:lnTo>
                  <a:lnTo>
                    <a:pt x="1" y="655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72"/>
            <p:cNvSpPr/>
            <p:nvPr/>
          </p:nvSpPr>
          <p:spPr>
            <a:xfrm>
              <a:off x="5190961" y="2387335"/>
              <a:ext cx="50974" cy="50892"/>
            </a:xfrm>
            <a:custGeom>
              <a:avLst/>
              <a:gdLst/>
              <a:ahLst/>
              <a:cxnLst/>
              <a:rect l="l" t="t" r="r" b="b"/>
              <a:pathLst>
                <a:path w="633" h="632" extrusionOk="0">
                  <a:moveTo>
                    <a:pt x="317" y="1"/>
                  </a:moveTo>
                  <a:cubicBezTo>
                    <a:pt x="142" y="1"/>
                    <a:pt x="1" y="142"/>
                    <a:pt x="1" y="317"/>
                  </a:cubicBezTo>
                  <a:cubicBezTo>
                    <a:pt x="1" y="491"/>
                    <a:pt x="142" y="632"/>
                    <a:pt x="317" y="632"/>
                  </a:cubicBezTo>
                  <a:cubicBezTo>
                    <a:pt x="492" y="632"/>
                    <a:pt x="633" y="491"/>
                    <a:pt x="633" y="317"/>
                  </a:cubicBezTo>
                  <a:cubicBezTo>
                    <a:pt x="633" y="142"/>
                    <a:pt x="492" y="1"/>
                    <a:pt x="3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72"/>
            <p:cNvSpPr/>
            <p:nvPr/>
          </p:nvSpPr>
          <p:spPr>
            <a:xfrm>
              <a:off x="4749682" y="2126844"/>
              <a:ext cx="120469" cy="607239"/>
            </a:xfrm>
            <a:custGeom>
              <a:avLst/>
              <a:gdLst/>
              <a:ahLst/>
              <a:cxnLst/>
              <a:rect l="l" t="t" r="r" b="b"/>
              <a:pathLst>
                <a:path w="1496" h="7541" extrusionOk="0">
                  <a:moveTo>
                    <a:pt x="0" y="0"/>
                  </a:moveTo>
                  <a:lnTo>
                    <a:pt x="0" y="6558"/>
                  </a:lnTo>
                  <a:lnTo>
                    <a:pt x="1496" y="7540"/>
                  </a:lnTo>
                  <a:lnTo>
                    <a:pt x="1496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72"/>
            <p:cNvSpPr/>
            <p:nvPr/>
          </p:nvSpPr>
          <p:spPr>
            <a:xfrm>
              <a:off x="4749682" y="2126844"/>
              <a:ext cx="120469" cy="607239"/>
            </a:xfrm>
            <a:custGeom>
              <a:avLst/>
              <a:gdLst/>
              <a:ahLst/>
              <a:cxnLst/>
              <a:rect l="l" t="t" r="r" b="b"/>
              <a:pathLst>
                <a:path w="1496" h="7541" extrusionOk="0">
                  <a:moveTo>
                    <a:pt x="0" y="0"/>
                  </a:moveTo>
                  <a:lnTo>
                    <a:pt x="0" y="6558"/>
                  </a:lnTo>
                  <a:lnTo>
                    <a:pt x="1496" y="7540"/>
                  </a:lnTo>
                  <a:lnTo>
                    <a:pt x="1496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72"/>
            <p:cNvSpPr/>
            <p:nvPr/>
          </p:nvSpPr>
          <p:spPr>
            <a:xfrm>
              <a:off x="4942862" y="1993256"/>
              <a:ext cx="520047" cy="391674"/>
            </a:xfrm>
            <a:custGeom>
              <a:avLst/>
              <a:gdLst/>
              <a:ahLst/>
              <a:cxnLst/>
              <a:rect l="l" t="t" r="r" b="b"/>
              <a:pathLst>
                <a:path w="6458" h="4864" extrusionOk="0">
                  <a:moveTo>
                    <a:pt x="552" y="0"/>
                  </a:moveTo>
                  <a:lnTo>
                    <a:pt x="1" y="4206"/>
                  </a:lnTo>
                  <a:lnTo>
                    <a:pt x="5905" y="4864"/>
                  </a:lnTo>
                  <a:lnTo>
                    <a:pt x="6458" y="658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72"/>
            <p:cNvSpPr/>
            <p:nvPr/>
          </p:nvSpPr>
          <p:spPr>
            <a:xfrm>
              <a:off x="4942862" y="1993256"/>
              <a:ext cx="520047" cy="391674"/>
            </a:xfrm>
            <a:custGeom>
              <a:avLst/>
              <a:gdLst/>
              <a:ahLst/>
              <a:cxnLst/>
              <a:rect l="l" t="t" r="r" b="b"/>
              <a:pathLst>
                <a:path w="6458" h="4864" fill="none" extrusionOk="0">
                  <a:moveTo>
                    <a:pt x="5905" y="4864"/>
                  </a:moveTo>
                  <a:lnTo>
                    <a:pt x="1" y="4206"/>
                  </a:lnTo>
                  <a:lnTo>
                    <a:pt x="552" y="0"/>
                  </a:lnTo>
                  <a:lnTo>
                    <a:pt x="6458" y="65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72"/>
            <p:cNvSpPr/>
            <p:nvPr/>
          </p:nvSpPr>
          <p:spPr>
            <a:xfrm>
              <a:off x="5638683" y="2126602"/>
              <a:ext cx="124093" cy="607481"/>
            </a:xfrm>
            <a:custGeom>
              <a:avLst/>
              <a:gdLst/>
              <a:ahLst/>
              <a:cxnLst/>
              <a:rect l="l" t="t" r="r" b="b"/>
              <a:pathLst>
                <a:path w="1541" h="7544" extrusionOk="0">
                  <a:moveTo>
                    <a:pt x="0" y="0"/>
                  </a:moveTo>
                  <a:lnTo>
                    <a:pt x="0" y="6556"/>
                  </a:lnTo>
                  <a:lnTo>
                    <a:pt x="1541" y="7543"/>
                  </a:lnTo>
                  <a:lnTo>
                    <a:pt x="1541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72"/>
            <p:cNvSpPr/>
            <p:nvPr/>
          </p:nvSpPr>
          <p:spPr>
            <a:xfrm>
              <a:off x="5638683" y="2126602"/>
              <a:ext cx="124093" cy="607481"/>
            </a:xfrm>
            <a:custGeom>
              <a:avLst/>
              <a:gdLst/>
              <a:ahLst/>
              <a:cxnLst/>
              <a:rect l="l" t="t" r="r" b="b"/>
              <a:pathLst>
                <a:path w="1541" h="7544" extrusionOk="0">
                  <a:moveTo>
                    <a:pt x="0" y="0"/>
                  </a:moveTo>
                  <a:lnTo>
                    <a:pt x="0" y="6556"/>
                  </a:lnTo>
                  <a:lnTo>
                    <a:pt x="1541" y="7543"/>
                  </a:lnTo>
                  <a:lnTo>
                    <a:pt x="1541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72"/>
            <p:cNvSpPr/>
            <p:nvPr/>
          </p:nvSpPr>
          <p:spPr>
            <a:xfrm>
              <a:off x="4870067" y="2206078"/>
              <a:ext cx="889829" cy="528002"/>
            </a:xfrm>
            <a:custGeom>
              <a:avLst/>
              <a:gdLst/>
              <a:ahLst/>
              <a:cxnLst/>
              <a:rect l="l" t="t" r="r" b="b"/>
              <a:pathLst>
                <a:path w="11050" h="6557" extrusionOk="0">
                  <a:moveTo>
                    <a:pt x="1" y="0"/>
                  </a:moveTo>
                  <a:lnTo>
                    <a:pt x="1" y="6556"/>
                  </a:lnTo>
                  <a:lnTo>
                    <a:pt x="11050" y="6556"/>
                  </a:lnTo>
                  <a:lnTo>
                    <a:pt x="1105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72"/>
            <p:cNvSpPr/>
            <p:nvPr/>
          </p:nvSpPr>
          <p:spPr>
            <a:xfrm>
              <a:off x="4749279" y="2126602"/>
              <a:ext cx="1013519" cy="79559"/>
            </a:xfrm>
            <a:custGeom>
              <a:avLst/>
              <a:gdLst/>
              <a:ahLst/>
              <a:cxnLst/>
              <a:rect l="l" t="t" r="r" b="b"/>
              <a:pathLst>
                <a:path w="12586" h="988" extrusionOk="0">
                  <a:moveTo>
                    <a:pt x="11051" y="3"/>
                  </a:moveTo>
                  <a:lnTo>
                    <a:pt x="11051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1501" y="987"/>
                  </a:lnTo>
                  <a:lnTo>
                    <a:pt x="12586" y="987"/>
                  </a:lnTo>
                  <a:close/>
                  <a:moveTo>
                    <a:pt x="1534" y="877"/>
                  </a:moveTo>
                  <a:lnTo>
                    <a:pt x="366" y="110"/>
                  </a:lnTo>
                  <a:lnTo>
                    <a:pt x="11013" y="110"/>
                  </a:lnTo>
                  <a:lnTo>
                    <a:pt x="12212" y="877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72"/>
            <p:cNvSpPr/>
            <p:nvPr/>
          </p:nvSpPr>
          <p:spPr>
            <a:xfrm>
              <a:off x="4749360" y="2126602"/>
              <a:ext cx="1013439" cy="79559"/>
            </a:xfrm>
            <a:custGeom>
              <a:avLst/>
              <a:gdLst/>
              <a:ahLst/>
              <a:cxnLst/>
              <a:rect l="l" t="t" r="r" b="b"/>
              <a:pathLst>
                <a:path w="12585" h="988" fill="none" extrusionOk="0">
                  <a:moveTo>
                    <a:pt x="11050" y="3"/>
                  </a:moveTo>
                  <a:lnTo>
                    <a:pt x="11050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1500" y="987"/>
                  </a:lnTo>
                  <a:lnTo>
                    <a:pt x="12549" y="987"/>
                  </a:lnTo>
                  <a:lnTo>
                    <a:pt x="12585" y="98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72"/>
            <p:cNvSpPr/>
            <p:nvPr/>
          </p:nvSpPr>
          <p:spPr>
            <a:xfrm>
              <a:off x="4866846" y="2003241"/>
              <a:ext cx="537441" cy="398277"/>
            </a:xfrm>
            <a:custGeom>
              <a:avLst/>
              <a:gdLst/>
              <a:ahLst/>
              <a:cxnLst/>
              <a:rect l="l" t="t" r="r" b="b"/>
              <a:pathLst>
                <a:path w="6674" h="4946" extrusionOk="0">
                  <a:moveTo>
                    <a:pt x="5839" y="0"/>
                  </a:moveTo>
                  <a:lnTo>
                    <a:pt x="1" y="1008"/>
                  </a:lnTo>
                  <a:lnTo>
                    <a:pt x="834" y="4946"/>
                  </a:lnTo>
                  <a:lnTo>
                    <a:pt x="6673" y="3939"/>
                  </a:lnTo>
                  <a:lnTo>
                    <a:pt x="58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72"/>
            <p:cNvSpPr/>
            <p:nvPr/>
          </p:nvSpPr>
          <p:spPr>
            <a:xfrm>
              <a:off x="4942862" y="1993256"/>
              <a:ext cx="520047" cy="391674"/>
            </a:xfrm>
            <a:custGeom>
              <a:avLst/>
              <a:gdLst/>
              <a:ahLst/>
              <a:cxnLst/>
              <a:rect l="l" t="t" r="r" b="b"/>
              <a:pathLst>
                <a:path w="6458" h="4864" extrusionOk="0">
                  <a:moveTo>
                    <a:pt x="5905" y="4864"/>
                  </a:moveTo>
                  <a:lnTo>
                    <a:pt x="1" y="4206"/>
                  </a:lnTo>
                  <a:lnTo>
                    <a:pt x="552" y="0"/>
                  </a:lnTo>
                  <a:lnTo>
                    <a:pt x="6458" y="658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72"/>
            <p:cNvSpPr/>
            <p:nvPr/>
          </p:nvSpPr>
          <p:spPr>
            <a:xfrm>
              <a:off x="4965087" y="2013226"/>
              <a:ext cx="475515" cy="351653"/>
            </a:xfrm>
            <a:custGeom>
              <a:avLst/>
              <a:gdLst/>
              <a:ahLst/>
              <a:cxnLst/>
              <a:rect l="l" t="t" r="r" b="b"/>
              <a:pathLst>
                <a:path w="5905" h="4367" fill="none" extrusionOk="0">
                  <a:moveTo>
                    <a:pt x="5412" y="4367"/>
                  </a:moveTo>
                  <a:lnTo>
                    <a:pt x="1" y="3762"/>
                  </a:lnTo>
                  <a:lnTo>
                    <a:pt x="495" y="1"/>
                  </a:lnTo>
                  <a:lnTo>
                    <a:pt x="5905" y="60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72"/>
            <p:cNvSpPr/>
            <p:nvPr/>
          </p:nvSpPr>
          <p:spPr>
            <a:xfrm>
              <a:off x="4902197" y="2093910"/>
              <a:ext cx="510303" cy="340138"/>
            </a:xfrm>
            <a:custGeom>
              <a:avLst/>
              <a:gdLst/>
              <a:ahLst/>
              <a:cxnLst/>
              <a:rect l="l" t="t" r="r" b="b"/>
              <a:pathLst>
                <a:path w="6337" h="4224" extrusionOk="0">
                  <a:moveTo>
                    <a:pt x="5927" y="0"/>
                  </a:moveTo>
                  <a:lnTo>
                    <a:pt x="1" y="488"/>
                  </a:lnTo>
                  <a:lnTo>
                    <a:pt x="410" y="4223"/>
                  </a:lnTo>
                  <a:lnTo>
                    <a:pt x="6336" y="3736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72"/>
            <p:cNvSpPr/>
            <p:nvPr/>
          </p:nvSpPr>
          <p:spPr>
            <a:xfrm>
              <a:off x="4927241" y="2115893"/>
              <a:ext cx="460215" cy="296090"/>
            </a:xfrm>
            <a:custGeom>
              <a:avLst/>
              <a:gdLst/>
              <a:ahLst/>
              <a:cxnLst/>
              <a:rect l="l" t="t" r="r" b="b"/>
              <a:pathLst>
                <a:path w="5715" h="3677" extrusionOk="0">
                  <a:moveTo>
                    <a:pt x="5360" y="1"/>
                  </a:moveTo>
                  <a:lnTo>
                    <a:pt x="0" y="444"/>
                  </a:lnTo>
                  <a:lnTo>
                    <a:pt x="356" y="3677"/>
                  </a:lnTo>
                  <a:lnTo>
                    <a:pt x="5715" y="3233"/>
                  </a:lnTo>
                  <a:lnTo>
                    <a:pt x="536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72"/>
            <p:cNvSpPr/>
            <p:nvPr/>
          </p:nvSpPr>
          <p:spPr>
            <a:xfrm>
              <a:off x="4870067" y="2206078"/>
              <a:ext cx="889829" cy="528002"/>
            </a:xfrm>
            <a:custGeom>
              <a:avLst/>
              <a:gdLst/>
              <a:ahLst/>
              <a:cxnLst/>
              <a:rect l="l" t="t" r="r" b="b"/>
              <a:pathLst>
                <a:path w="11050" h="6557" extrusionOk="0">
                  <a:moveTo>
                    <a:pt x="1" y="0"/>
                  </a:moveTo>
                  <a:lnTo>
                    <a:pt x="11050" y="0"/>
                  </a:lnTo>
                  <a:lnTo>
                    <a:pt x="11050" y="6556"/>
                  </a:lnTo>
                  <a:lnTo>
                    <a:pt x="1" y="6556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72"/>
            <p:cNvSpPr/>
            <p:nvPr/>
          </p:nvSpPr>
          <p:spPr>
            <a:xfrm>
              <a:off x="5299107" y="2475266"/>
              <a:ext cx="50974" cy="50972"/>
            </a:xfrm>
            <a:custGeom>
              <a:avLst/>
              <a:gdLst/>
              <a:ahLst/>
              <a:cxnLst/>
              <a:rect l="l" t="t" r="r" b="b"/>
              <a:pathLst>
                <a:path w="633" h="633" extrusionOk="0">
                  <a:moveTo>
                    <a:pt x="316" y="0"/>
                  </a:moveTo>
                  <a:cubicBezTo>
                    <a:pt x="141" y="0"/>
                    <a:pt x="0" y="141"/>
                    <a:pt x="0" y="316"/>
                  </a:cubicBezTo>
                  <a:cubicBezTo>
                    <a:pt x="0" y="491"/>
                    <a:pt x="141" y="632"/>
                    <a:pt x="316" y="632"/>
                  </a:cubicBezTo>
                  <a:cubicBezTo>
                    <a:pt x="491" y="632"/>
                    <a:pt x="632" y="491"/>
                    <a:pt x="632" y="316"/>
                  </a:cubicBezTo>
                  <a:cubicBezTo>
                    <a:pt x="632" y="141"/>
                    <a:pt x="491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72"/>
            <p:cNvSpPr/>
            <p:nvPr/>
          </p:nvSpPr>
          <p:spPr>
            <a:xfrm>
              <a:off x="5311830" y="2466731"/>
              <a:ext cx="50974" cy="50972"/>
            </a:xfrm>
            <a:custGeom>
              <a:avLst/>
              <a:gdLst/>
              <a:ahLst/>
              <a:cxnLst/>
              <a:rect l="l" t="t" r="r" b="b"/>
              <a:pathLst>
                <a:path w="633" h="633" extrusionOk="0">
                  <a:moveTo>
                    <a:pt x="316" y="1"/>
                  </a:moveTo>
                  <a:cubicBezTo>
                    <a:pt x="141" y="1"/>
                    <a:pt x="0" y="143"/>
                    <a:pt x="0" y="317"/>
                  </a:cubicBezTo>
                  <a:cubicBezTo>
                    <a:pt x="0" y="492"/>
                    <a:pt x="141" y="633"/>
                    <a:pt x="316" y="633"/>
                  </a:cubicBezTo>
                  <a:cubicBezTo>
                    <a:pt x="491" y="633"/>
                    <a:pt x="632" y="492"/>
                    <a:pt x="632" y="317"/>
                  </a:cubicBezTo>
                  <a:cubicBezTo>
                    <a:pt x="632" y="143"/>
                    <a:pt x="491" y="1"/>
                    <a:pt x="31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2" name="Google Shape;4482;p72"/>
          <p:cNvGrpSpPr/>
          <p:nvPr/>
        </p:nvGrpSpPr>
        <p:grpSpPr>
          <a:xfrm flipH="1">
            <a:off x="-300895" y="3137652"/>
            <a:ext cx="1438629" cy="2005849"/>
            <a:chOff x="572677" y="714325"/>
            <a:chExt cx="1167813" cy="1628256"/>
          </a:xfrm>
        </p:grpSpPr>
        <p:sp>
          <p:nvSpPr>
            <p:cNvPr id="4483" name="Google Shape;4483;p72"/>
            <p:cNvSpPr/>
            <p:nvPr/>
          </p:nvSpPr>
          <p:spPr>
            <a:xfrm>
              <a:off x="572677" y="730248"/>
              <a:ext cx="1101991" cy="1612333"/>
            </a:xfrm>
            <a:custGeom>
              <a:avLst/>
              <a:gdLst/>
              <a:ahLst/>
              <a:cxnLst/>
              <a:rect l="l" t="t" r="r" b="b"/>
              <a:pathLst>
                <a:path w="23841" h="34882" extrusionOk="0">
                  <a:moveTo>
                    <a:pt x="6582" y="3958"/>
                  </a:moveTo>
                  <a:cubicBezTo>
                    <a:pt x="6695" y="3958"/>
                    <a:pt x="6787" y="3996"/>
                    <a:pt x="6833" y="4073"/>
                  </a:cubicBezTo>
                  <a:cubicBezTo>
                    <a:pt x="6928" y="4236"/>
                    <a:pt x="6784" y="4507"/>
                    <a:pt x="6512" y="4679"/>
                  </a:cubicBezTo>
                  <a:cubicBezTo>
                    <a:pt x="6370" y="4769"/>
                    <a:pt x="6222" y="4815"/>
                    <a:pt x="6098" y="4815"/>
                  </a:cubicBezTo>
                  <a:cubicBezTo>
                    <a:pt x="5984" y="4815"/>
                    <a:pt x="5892" y="4776"/>
                    <a:pt x="5847" y="4698"/>
                  </a:cubicBezTo>
                  <a:cubicBezTo>
                    <a:pt x="5751" y="4537"/>
                    <a:pt x="5896" y="4266"/>
                    <a:pt x="6168" y="4093"/>
                  </a:cubicBezTo>
                  <a:cubicBezTo>
                    <a:pt x="6310" y="4003"/>
                    <a:pt x="6459" y="3958"/>
                    <a:pt x="6582" y="3958"/>
                  </a:cubicBezTo>
                  <a:close/>
                  <a:moveTo>
                    <a:pt x="19444" y="11266"/>
                  </a:moveTo>
                  <a:cubicBezTo>
                    <a:pt x="19618" y="11266"/>
                    <a:pt x="19838" y="11289"/>
                    <a:pt x="20066" y="11335"/>
                  </a:cubicBezTo>
                  <a:cubicBezTo>
                    <a:pt x="20527" y="11428"/>
                    <a:pt x="20844" y="11582"/>
                    <a:pt x="20773" y="11677"/>
                  </a:cubicBezTo>
                  <a:cubicBezTo>
                    <a:pt x="20738" y="11725"/>
                    <a:pt x="20610" y="11749"/>
                    <a:pt x="20432" y="11749"/>
                  </a:cubicBezTo>
                  <a:cubicBezTo>
                    <a:pt x="20258" y="11749"/>
                    <a:pt x="20038" y="11726"/>
                    <a:pt x="19810" y="11680"/>
                  </a:cubicBezTo>
                  <a:cubicBezTo>
                    <a:pt x="19349" y="11587"/>
                    <a:pt x="19032" y="11434"/>
                    <a:pt x="19103" y="11339"/>
                  </a:cubicBezTo>
                  <a:cubicBezTo>
                    <a:pt x="19139" y="11291"/>
                    <a:pt x="19267" y="11266"/>
                    <a:pt x="19444" y="11266"/>
                  </a:cubicBezTo>
                  <a:close/>
                  <a:moveTo>
                    <a:pt x="20764" y="11858"/>
                  </a:moveTo>
                  <a:cubicBezTo>
                    <a:pt x="20780" y="11858"/>
                    <a:pt x="20795" y="11858"/>
                    <a:pt x="20811" y="11859"/>
                  </a:cubicBezTo>
                  <a:cubicBezTo>
                    <a:pt x="21052" y="11865"/>
                    <a:pt x="21243" y="11930"/>
                    <a:pt x="21236" y="12002"/>
                  </a:cubicBezTo>
                  <a:cubicBezTo>
                    <a:pt x="21229" y="12070"/>
                    <a:pt x="21050" y="12120"/>
                    <a:pt x="20828" y="12120"/>
                  </a:cubicBezTo>
                  <a:cubicBezTo>
                    <a:pt x="20814" y="12120"/>
                    <a:pt x="20801" y="12120"/>
                    <a:pt x="20787" y="12120"/>
                  </a:cubicBezTo>
                  <a:cubicBezTo>
                    <a:pt x="20546" y="12112"/>
                    <a:pt x="20355" y="12048"/>
                    <a:pt x="20362" y="11976"/>
                  </a:cubicBezTo>
                  <a:cubicBezTo>
                    <a:pt x="20369" y="11908"/>
                    <a:pt x="20545" y="11858"/>
                    <a:pt x="20764" y="11858"/>
                  </a:cubicBezTo>
                  <a:close/>
                  <a:moveTo>
                    <a:pt x="16946" y="12382"/>
                  </a:moveTo>
                  <a:cubicBezTo>
                    <a:pt x="17095" y="12382"/>
                    <a:pt x="17266" y="12470"/>
                    <a:pt x="17351" y="12596"/>
                  </a:cubicBezTo>
                  <a:cubicBezTo>
                    <a:pt x="17446" y="12739"/>
                    <a:pt x="17395" y="12878"/>
                    <a:pt x="17236" y="12906"/>
                  </a:cubicBezTo>
                  <a:cubicBezTo>
                    <a:pt x="17217" y="12909"/>
                    <a:pt x="17197" y="12911"/>
                    <a:pt x="17177" y="12911"/>
                  </a:cubicBezTo>
                  <a:cubicBezTo>
                    <a:pt x="17028" y="12911"/>
                    <a:pt x="16858" y="12824"/>
                    <a:pt x="16774" y="12698"/>
                  </a:cubicBezTo>
                  <a:cubicBezTo>
                    <a:pt x="16677" y="12554"/>
                    <a:pt x="16728" y="12415"/>
                    <a:pt x="16887" y="12387"/>
                  </a:cubicBezTo>
                  <a:cubicBezTo>
                    <a:pt x="16906" y="12384"/>
                    <a:pt x="16926" y="12382"/>
                    <a:pt x="16946" y="12382"/>
                  </a:cubicBezTo>
                  <a:close/>
                  <a:moveTo>
                    <a:pt x="4022" y="12030"/>
                  </a:moveTo>
                  <a:cubicBezTo>
                    <a:pt x="4122" y="12030"/>
                    <a:pt x="4200" y="12058"/>
                    <a:pt x="4243" y="12118"/>
                  </a:cubicBezTo>
                  <a:cubicBezTo>
                    <a:pt x="4387" y="12317"/>
                    <a:pt x="4112" y="12783"/>
                    <a:pt x="3628" y="13159"/>
                  </a:cubicBezTo>
                  <a:cubicBezTo>
                    <a:pt x="3293" y="13421"/>
                    <a:pt x="2945" y="13570"/>
                    <a:pt x="2715" y="13570"/>
                  </a:cubicBezTo>
                  <a:cubicBezTo>
                    <a:pt x="2615" y="13570"/>
                    <a:pt x="2537" y="13541"/>
                    <a:pt x="2493" y="13481"/>
                  </a:cubicBezTo>
                  <a:cubicBezTo>
                    <a:pt x="2350" y="13283"/>
                    <a:pt x="2626" y="12816"/>
                    <a:pt x="3109" y="12440"/>
                  </a:cubicBezTo>
                  <a:cubicBezTo>
                    <a:pt x="3444" y="12179"/>
                    <a:pt x="3793" y="12030"/>
                    <a:pt x="4022" y="12030"/>
                  </a:cubicBezTo>
                  <a:close/>
                  <a:moveTo>
                    <a:pt x="2837" y="13868"/>
                  </a:moveTo>
                  <a:cubicBezTo>
                    <a:pt x="3002" y="13868"/>
                    <a:pt x="3132" y="13929"/>
                    <a:pt x="3168" y="14039"/>
                  </a:cubicBezTo>
                  <a:cubicBezTo>
                    <a:pt x="3222" y="14205"/>
                    <a:pt x="3039" y="14420"/>
                    <a:pt x="2760" y="14519"/>
                  </a:cubicBezTo>
                  <a:cubicBezTo>
                    <a:pt x="2665" y="14553"/>
                    <a:pt x="2571" y="14570"/>
                    <a:pt x="2487" y="14570"/>
                  </a:cubicBezTo>
                  <a:cubicBezTo>
                    <a:pt x="2323" y="14570"/>
                    <a:pt x="2194" y="14509"/>
                    <a:pt x="2157" y="14400"/>
                  </a:cubicBezTo>
                  <a:cubicBezTo>
                    <a:pt x="2104" y="14233"/>
                    <a:pt x="2285" y="14018"/>
                    <a:pt x="2564" y="13918"/>
                  </a:cubicBezTo>
                  <a:cubicBezTo>
                    <a:pt x="2659" y="13884"/>
                    <a:pt x="2753" y="13868"/>
                    <a:pt x="2837" y="13868"/>
                  </a:cubicBezTo>
                  <a:close/>
                  <a:moveTo>
                    <a:pt x="7506" y="13809"/>
                  </a:moveTo>
                  <a:cubicBezTo>
                    <a:pt x="7509" y="13809"/>
                    <a:pt x="7513" y="13809"/>
                    <a:pt x="7517" y="13809"/>
                  </a:cubicBezTo>
                  <a:cubicBezTo>
                    <a:pt x="7722" y="13820"/>
                    <a:pt x="7871" y="14127"/>
                    <a:pt x="7849" y="14495"/>
                  </a:cubicBezTo>
                  <a:cubicBezTo>
                    <a:pt x="7828" y="14854"/>
                    <a:pt x="7650" y="15139"/>
                    <a:pt x="7449" y="15139"/>
                  </a:cubicBezTo>
                  <a:cubicBezTo>
                    <a:pt x="7445" y="15139"/>
                    <a:pt x="7441" y="15139"/>
                    <a:pt x="7438" y="15139"/>
                  </a:cubicBezTo>
                  <a:cubicBezTo>
                    <a:pt x="7233" y="15128"/>
                    <a:pt x="7084" y="14821"/>
                    <a:pt x="7106" y="14454"/>
                  </a:cubicBezTo>
                  <a:cubicBezTo>
                    <a:pt x="7127" y="14094"/>
                    <a:pt x="7305" y="13809"/>
                    <a:pt x="7506" y="13809"/>
                  </a:cubicBezTo>
                  <a:close/>
                  <a:moveTo>
                    <a:pt x="13677" y="20669"/>
                  </a:moveTo>
                  <a:cubicBezTo>
                    <a:pt x="13705" y="20966"/>
                    <a:pt x="13737" y="21262"/>
                    <a:pt x="13774" y="21558"/>
                  </a:cubicBezTo>
                  <a:cubicBezTo>
                    <a:pt x="13662" y="21553"/>
                    <a:pt x="13550" y="21550"/>
                    <a:pt x="13435" y="21547"/>
                  </a:cubicBezTo>
                  <a:cubicBezTo>
                    <a:pt x="13439" y="21358"/>
                    <a:pt x="13443" y="21169"/>
                    <a:pt x="13446" y="20979"/>
                  </a:cubicBezTo>
                  <a:cubicBezTo>
                    <a:pt x="13521" y="20875"/>
                    <a:pt x="13598" y="20771"/>
                    <a:pt x="13677" y="20669"/>
                  </a:cubicBezTo>
                  <a:close/>
                  <a:moveTo>
                    <a:pt x="12707" y="14919"/>
                  </a:moveTo>
                  <a:cubicBezTo>
                    <a:pt x="12797" y="16581"/>
                    <a:pt x="12831" y="18247"/>
                    <a:pt x="12797" y="19911"/>
                  </a:cubicBezTo>
                  <a:cubicBezTo>
                    <a:pt x="12791" y="20253"/>
                    <a:pt x="12779" y="20597"/>
                    <a:pt x="12767" y="20941"/>
                  </a:cubicBezTo>
                  <a:cubicBezTo>
                    <a:pt x="12623" y="21137"/>
                    <a:pt x="12483" y="21337"/>
                    <a:pt x="12347" y="21540"/>
                  </a:cubicBezTo>
                  <a:cubicBezTo>
                    <a:pt x="11980" y="21542"/>
                    <a:pt x="11621" y="21552"/>
                    <a:pt x="11278" y="21567"/>
                  </a:cubicBezTo>
                  <a:cubicBezTo>
                    <a:pt x="11273" y="21534"/>
                    <a:pt x="11268" y="21502"/>
                    <a:pt x="11264" y="21469"/>
                  </a:cubicBezTo>
                  <a:cubicBezTo>
                    <a:pt x="11319" y="21103"/>
                    <a:pt x="11378" y="20737"/>
                    <a:pt x="11440" y="20372"/>
                  </a:cubicBezTo>
                  <a:cubicBezTo>
                    <a:pt x="11736" y="18657"/>
                    <a:pt x="12125" y="16956"/>
                    <a:pt x="12599" y="15280"/>
                  </a:cubicBezTo>
                  <a:lnTo>
                    <a:pt x="12707" y="14919"/>
                  </a:lnTo>
                  <a:close/>
                  <a:moveTo>
                    <a:pt x="6567" y="1"/>
                  </a:moveTo>
                  <a:cubicBezTo>
                    <a:pt x="4859" y="278"/>
                    <a:pt x="2947" y="1077"/>
                    <a:pt x="963" y="2667"/>
                  </a:cubicBezTo>
                  <a:cubicBezTo>
                    <a:pt x="963" y="2667"/>
                    <a:pt x="1846" y="2777"/>
                    <a:pt x="2175" y="3173"/>
                  </a:cubicBezTo>
                  <a:cubicBezTo>
                    <a:pt x="2505" y="3571"/>
                    <a:pt x="5413" y="7319"/>
                    <a:pt x="9384" y="7810"/>
                  </a:cubicBezTo>
                  <a:cubicBezTo>
                    <a:pt x="9672" y="7845"/>
                    <a:pt x="10019" y="7875"/>
                    <a:pt x="10381" y="7875"/>
                  </a:cubicBezTo>
                  <a:cubicBezTo>
                    <a:pt x="10864" y="7875"/>
                    <a:pt x="11375" y="7822"/>
                    <a:pt x="11810" y="7656"/>
                  </a:cubicBezTo>
                  <a:lnTo>
                    <a:pt x="11887" y="8017"/>
                  </a:lnTo>
                  <a:cubicBezTo>
                    <a:pt x="12218" y="9833"/>
                    <a:pt x="12476" y="11664"/>
                    <a:pt x="12616" y="13507"/>
                  </a:cubicBezTo>
                  <a:lnTo>
                    <a:pt x="12484" y="13867"/>
                  </a:lnTo>
                  <a:lnTo>
                    <a:pt x="12080" y="15126"/>
                  </a:lnTo>
                  <a:cubicBezTo>
                    <a:pt x="11623" y="16615"/>
                    <a:pt x="11237" y="18126"/>
                    <a:pt x="10917" y="19651"/>
                  </a:cubicBezTo>
                  <a:cubicBezTo>
                    <a:pt x="10829" y="19271"/>
                    <a:pt x="10730" y="18892"/>
                    <a:pt x="10623" y="18518"/>
                  </a:cubicBezTo>
                  <a:cubicBezTo>
                    <a:pt x="10469" y="17934"/>
                    <a:pt x="10251" y="17372"/>
                    <a:pt x="10054" y="16803"/>
                  </a:cubicBezTo>
                  <a:lnTo>
                    <a:pt x="9701" y="15970"/>
                  </a:lnTo>
                  <a:cubicBezTo>
                    <a:pt x="9644" y="15839"/>
                    <a:pt x="9591" y="15705"/>
                    <a:pt x="9529" y="15575"/>
                  </a:cubicBezTo>
                  <a:cubicBezTo>
                    <a:pt x="9558" y="15542"/>
                    <a:pt x="9589" y="15511"/>
                    <a:pt x="9617" y="15477"/>
                  </a:cubicBezTo>
                  <a:cubicBezTo>
                    <a:pt x="10376" y="14600"/>
                    <a:pt x="11578" y="12936"/>
                    <a:pt x="10721" y="11769"/>
                  </a:cubicBezTo>
                  <a:cubicBezTo>
                    <a:pt x="10453" y="11403"/>
                    <a:pt x="10033" y="11192"/>
                    <a:pt x="9594" y="11086"/>
                  </a:cubicBezTo>
                  <a:cubicBezTo>
                    <a:pt x="9520" y="11068"/>
                    <a:pt x="9446" y="11053"/>
                    <a:pt x="9372" y="11041"/>
                  </a:cubicBezTo>
                  <a:cubicBezTo>
                    <a:pt x="8869" y="10959"/>
                    <a:pt x="8337" y="11042"/>
                    <a:pt x="7842" y="10943"/>
                  </a:cubicBezTo>
                  <a:cubicBezTo>
                    <a:pt x="7897" y="10537"/>
                    <a:pt x="8208" y="10174"/>
                    <a:pt x="8230" y="9723"/>
                  </a:cubicBezTo>
                  <a:cubicBezTo>
                    <a:pt x="8260" y="9064"/>
                    <a:pt x="7765" y="8839"/>
                    <a:pt x="7213" y="8839"/>
                  </a:cubicBezTo>
                  <a:cubicBezTo>
                    <a:pt x="7169" y="8839"/>
                    <a:pt x="7123" y="8841"/>
                    <a:pt x="7078" y="8844"/>
                  </a:cubicBezTo>
                  <a:cubicBezTo>
                    <a:pt x="4475" y="9008"/>
                    <a:pt x="1" y="12377"/>
                    <a:pt x="350" y="19902"/>
                  </a:cubicBezTo>
                  <a:cubicBezTo>
                    <a:pt x="350" y="19902"/>
                    <a:pt x="968" y="19188"/>
                    <a:pt x="1491" y="19130"/>
                  </a:cubicBezTo>
                  <a:cubicBezTo>
                    <a:pt x="1980" y="19074"/>
                    <a:pt x="6205" y="18736"/>
                    <a:pt x="9025" y="16090"/>
                  </a:cubicBezTo>
                  <a:cubicBezTo>
                    <a:pt x="9136" y="16115"/>
                    <a:pt x="9172" y="16123"/>
                    <a:pt x="9283" y="16146"/>
                  </a:cubicBezTo>
                  <a:lnTo>
                    <a:pt x="9601" y="16970"/>
                  </a:lnTo>
                  <a:cubicBezTo>
                    <a:pt x="9774" y="17532"/>
                    <a:pt x="9970" y="18086"/>
                    <a:pt x="10100" y="18660"/>
                  </a:cubicBezTo>
                  <a:cubicBezTo>
                    <a:pt x="10321" y="19534"/>
                    <a:pt x="10492" y="20423"/>
                    <a:pt x="10602" y="21317"/>
                  </a:cubicBezTo>
                  <a:cubicBezTo>
                    <a:pt x="10504" y="21437"/>
                    <a:pt x="10450" y="21502"/>
                    <a:pt x="10353" y="21620"/>
                  </a:cubicBezTo>
                  <a:cubicBezTo>
                    <a:pt x="8595" y="21754"/>
                    <a:pt x="7382" y="22035"/>
                    <a:pt x="7382" y="22361"/>
                  </a:cubicBezTo>
                  <a:lnTo>
                    <a:pt x="7247" y="23544"/>
                  </a:lnTo>
                  <a:cubicBezTo>
                    <a:pt x="7247" y="23544"/>
                    <a:pt x="7149" y="23858"/>
                    <a:pt x="7187" y="24078"/>
                  </a:cubicBezTo>
                  <a:lnTo>
                    <a:pt x="6848" y="27053"/>
                  </a:lnTo>
                  <a:lnTo>
                    <a:pt x="6847" y="27053"/>
                  </a:lnTo>
                  <a:cubicBezTo>
                    <a:pt x="6847" y="27053"/>
                    <a:pt x="6848" y="27054"/>
                    <a:pt x="6848" y="27054"/>
                  </a:cubicBezTo>
                  <a:lnTo>
                    <a:pt x="6495" y="30109"/>
                  </a:lnTo>
                  <a:cubicBezTo>
                    <a:pt x="2101" y="31670"/>
                    <a:pt x="3950" y="34306"/>
                    <a:pt x="12787" y="34832"/>
                  </a:cubicBezTo>
                  <a:cubicBezTo>
                    <a:pt x="13347" y="34865"/>
                    <a:pt x="13908" y="34882"/>
                    <a:pt x="14468" y="34882"/>
                  </a:cubicBezTo>
                  <a:cubicBezTo>
                    <a:pt x="15521" y="34882"/>
                    <a:pt x="16574" y="34824"/>
                    <a:pt x="17621" y="34712"/>
                  </a:cubicBezTo>
                  <a:cubicBezTo>
                    <a:pt x="18414" y="34627"/>
                    <a:pt x="19190" y="34418"/>
                    <a:pt x="19909" y="34074"/>
                  </a:cubicBezTo>
                  <a:cubicBezTo>
                    <a:pt x="20499" y="33792"/>
                    <a:pt x="20771" y="33532"/>
                    <a:pt x="20009" y="33304"/>
                  </a:cubicBezTo>
                  <a:cubicBezTo>
                    <a:pt x="20069" y="33237"/>
                    <a:pt x="18924" y="30550"/>
                    <a:pt x="18995" y="30523"/>
                  </a:cubicBezTo>
                  <a:lnTo>
                    <a:pt x="18805" y="30523"/>
                  </a:lnTo>
                  <a:cubicBezTo>
                    <a:pt x="18807" y="30352"/>
                    <a:pt x="18799" y="30179"/>
                    <a:pt x="18779" y="30004"/>
                  </a:cubicBezTo>
                  <a:lnTo>
                    <a:pt x="18460" y="27186"/>
                  </a:lnTo>
                  <a:cubicBezTo>
                    <a:pt x="18518" y="27109"/>
                    <a:pt x="18583" y="27048"/>
                    <a:pt x="18660" y="27018"/>
                  </a:cubicBezTo>
                  <a:lnTo>
                    <a:pt x="18660" y="27018"/>
                  </a:lnTo>
                  <a:lnTo>
                    <a:pt x="18441" y="27019"/>
                  </a:lnTo>
                  <a:lnTo>
                    <a:pt x="18140" y="24380"/>
                  </a:lnTo>
                  <a:cubicBezTo>
                    <a:pt x="18274" y="23990"/>
                    <a:pt x="18415" y="23608"/>
                    <a:pt x="18660" y="23510"/>
                  </a:cubicBezTo>
                  <a:lnTo>
                    <a:pt x="18660" y="23510"/>
                  </a:lnTo>
                  <a:lnTo>
                    <a:pt x="18042" y="23513"/>
                  </a:lnTo>
                  <a:lnTo>
                    <a:pt x="17911" y="22361"/>
                  </a:lnTo>
                  <a:cubicBezTo>
                    <a:pt x="17911" y="22003"/>
                    <a:pt x="16445" y="21699"/>
                    <a:pt x="14401" y="21586"/>
                  </a:cubicBezTo>
                  <a:cubicBezTo>
                    <a:pt x="14318" y="21067"/>
                    <a:pt x="14248" y="20546"/>
                    <a:pt x="14195" y="20024"/>
                  </a:cubicBezTo>
                  <a:cubicBezTo>
                    <a:pt x="14683" y="19458"/>
                    <a:pt x="15222" y="18936"/>
                    <a:pt x="15815" y="18482"/>
                  </a:cubicBezTo>
                  <a:cubicBezTo>
                    <a:pt x="16192" y="18190"/>
                    <a:pt x="16593" y="17928"/>
                    <a:pt x="17013" y="17698"/>
                  </a:cubicBezTo>
                  <a:cubicBezTo>
                    <a:pt x="17014" y="17717"/>
                    <a:pt x="17014" y="17735"/>
                    <a:pt x="17016" y="17754"/>
                  </a:cubicBezTo>
                  <a:cubicBezTo>
                    <a:pt x="17034" y="17938"/>
                    <a:pt x="17113" y="18157"/>
                    <a:pt x="17295" y="18387"/>
                  </a:cubicBezTo>
                  <a:cubicBezTo>
                    <a:pt x="17874" y="19122"/>
                    <a:pt x="18931" y="19383"/>
                    <a:pt x="19501" y="19480"/>
                  </a:cubicBezTo>
                  <a:cubicBezTo>
                    <a:pt x="19732" y="19520"/>
                    <a:pt x="19946" y="19537"/>
                    <a:pt x="20143" y="19537"/>
                  </a:cubicBezTo>
                  <a:cubicBezTo>
                    <a:pt x="21728" y="19537"/>
                    <a:pt x="22272" y="18405"/>
                    <a:pt x="22346" y="18275"/>
                  </a:cubicBezTo>
                  <a:cubicBezTo>
                    <a:pt x="22386" y="18204"/>
                    <a:pt x="22515" y="18186"/>
                    <a:pt x="22638" y="18186"/>
                  </a:cubicBezTo>
                  <a:cubicBezTo>
                    <a:pt x="22768" y="18186"/>
                    <a:pt x="22892" y="18207"/>
                    <a:pt x="22892" y="18207"/>
                  </a:cubicBezTo>
                  <a:cubicBezTo>
                    <a:pt x="22788" y="18131"/>
                    <a:pt x="22686" y="18059"/>
                    <a:pt x="22584" y="17988"/>
                  </a:cubicBezTo>
                  <a:cubicBezTo>
                    <a:pt x="20018" y="16187"/>
                    <a:pt x="18182" y="15590"/>
                    <a:pt x="17099" y="15590"/>
                  </a:cubicBezTo>
                  <a:cubicBezTo>
                    <a:pt x="16481" y="15590"/>
                    <a:pt x="16109" y="15785"/>
                    <a:pt x="15987" y="16061"/>
                  </a:cubicBezTo>
                  <a:cubicBezTo>
                    <a:pt x="15909" y="16241"/>
                    <a:pt x="15968" y="16510"/>
                    <a:pt x="16375" y="16778"/>
                  </a:cubicBezTo>
                  <a:cubicBezTo>
                    <a:pt x="16632" y="16948"/>
                    <a:pt x="16868" y="16989"/>
                    <a:pt x="17103" y="17130"/>
                  </a:cubicBezTo>
                  <a:cubicBezTo>
                    <a:pt x="17105" y="17175"/>
                    <a:pt x="17101" y="17216"/>
                    <a:pt x="17095" y="17255"/>
                  </a:cubicBezTo>
                  <a:cubicBezTo>
                    <a:pt x="16558" y="17502"/>
                    <a:pt x="16044" y="17798"/>
                    <a:pt x="15564" y="18140"/>
                  </a:cubicBezTo>
                  <a:cubicBezTo>
                    <a:pt x="15054" y="18500"/>
                    <a:pt x="14578" y="18906"/>
                    <a:pt x="14135" y="19345"/>
                  </a:cubicBezTo>
                  <a:cubicBezTo>
                    <a:pt x="14125" y="19212"/>
                    <a:pt x="14115" y="19079"/>
                    <a:pt x="14107" y="18947"/>
                  </a:cubicBezTo>
                  <a:cubicBezTo>
                    <a:pt x="14039" y="17587"/>
                    <a:pt x="14071" y="16206"/>
                    <a:pt x="14424" y="14903"/>
                  </a:cubicBezTo>
                  <a:cubicBezTo>
                    <a:pt x="14593" y="14281"/>
                    <a:pt x="14842" y="13679"/>
                    <a:pt x="15207" y="13157"/>
                  </a:cubicBezTo>
                  <a:cubicBezTo>
                    <a:pt x="15342" y="13207"/>
                    <a:pt x="15473" y="13252"/>
                    <a:pt x="15592" y="13292"/>
                  </a:cubicBezTo>
                  <a:cubicBezTo>
                    <a:pt x="17107" y="13793"/>
                    <a:pt x="18903" y="13918"/>
                    <a:pt x="20325" y="13918"/>
                  </a:cubicBezTo>
                  <a:cubicBezTo>
                    <a:pt x="21600" y="13918"/>
                    <a:pt x="22575" y="13818"/>
                    <a:pt x="22776" y="13800"/>
                  </a:cubicBezTo>
                  <a:cubicBezTo>
                    <a:pt x="22811" y="13797"/>
                    <a:pt x="22847" y="13796"/>
                    <a:pt x="22883" y="13796"/>
                  </a:cubicBezTo>
                  <a:cubicBezTo>
                    <a:pt x="23301" y="13796"/>
                    <a:pt x="23841" y="13974"/>
                    <a:pt x="23841" y="13974"/>
                  </a:cubicBezTo>
                  <a:cubicBezTo>
                    <a:pt x="22641" y="11270"/>
                    <a:pt x="19115" y="10331"/>
                    <a:pt x="16893" y="10331"/>
                  </a:cubicBezTo>
                  <a:cubicBezTo>
                    <a:pt x="16631" y="10331"/>
                    <a:pt x="16386" y="10344"/>
                    <a:pt x="16166" y="10368"/>
                  </a:cubicBezTo>
                  <a:cubicBezTo>
                    <a:pt x="15683" y="10422"/>
                    <a:pt x="15269" y="10571"/>
                    <a:pt x="15448" y="10850"/>
                  </a:cubicBezTo>
                  <a:cubicBezTo>
                    <a:pt x="15560" y="11026"/>
                    <a:pt x="15884" y="11134"/>
                    <a:pt x="16015" y="11289"/>
                  </a:cubicBezTo>
                  <a:cubicBezTo>
                    <a:pt x="15645" y="11385"/>
                    <a:pt x="15210" y="11414"/>
                    <a:pt x="14831" y="11505"/>
                  </a:cubicBezTo>
                  <a:cubicBezTo>
                    <a:pt x="14775" y="11518"/>
                    <a:pt x="14720" y="11533"/>
                    <a:pt x="14665" y="11548"/>
                  </a:cubicBezTo>
                  <a:cubicBezTo>
                    <a:pt x="14342" y="11640"/>
                    <a:pt x="14057" y="11773"/>
                    <a:pt x="13925" y="11949"/>
                  </a:cubicBezTo>
                  <a:cubicBezTo>
                    <a:pt x="13620" y="12354"/>
                    <a:pt x="14208" y="12736"/>
                    <a:pt x="14856" y="13016"/>
                  </a:cubicBezTo>
                  <a:cubicBezTo>
                    <a:pt x="14472" y="13554"/>
                    <a:pt x="14206" y="14163"/>
                    <a:pt x="14017" y="14785"/>
                  </a:cubicBezTo>
                  <a:cubicBezTo>
                    <a:pt x="13606" y="16150"/>
                    <a:pt x="13536" y="17572"/>
                    <a:pt x="13566" y="18970"/>
                  </a:cubicBezTo>
                  <a:cubicBezTo>
                    <a:pt x="13575" y="19279"/>
                    <a:pt x="13592" y="19587"/>
                    <a:pt x="13613" y="19895"/>
                  </a:cubicBezTo>
                  <a:cubicBezTo>
                    <a:pt x="13559" y="19954"/>
                    <a:pt x="13508" y="20015"/>
                    <a:pt x="13455" y="20075"/>
                  </a:cubicBezTo>
                  <a:cubicBezTo>
                    <a:pt x="13455" y="20023"/>
                    <a:pt x="13456" y="19970"/>
                    <a:pt x="13456" y="19917"/>
                  </a:cubicBezTo>
                  <a:cubicBezTo>
                    <a:pt x="13457" y="17906"/>
                    <a:pt x="13367" y="15896"/>
                    <a:pt x="13188" y="13895"/>
                  </a:cubicBezTo>
                  <a:cubicBezTo>
                    <a:pt x="13177" y="13763"/>
                    <a:pt x="13164" y="13631"/>
                    <a:pt x="13151" y="13499"/>
                  </a:cubicBezTo>
                  <a:lnTo>
                    <a:pt x="13392" y="12792"/>
                  </a:lnTo>
                  <a:cubicBezTo>
                    <a:pt x="13526" y="12376"/>
                    <a:pt x="13694" y="11975"/>
                    <a:pt x="13852" y="11570"/>
                  </a:cubicBezTo>
                  <a:lnTo>
                    <a:pt x="14091" y="10961"/>
                  </a:lnTo>
                  <a:lnTo>
                    <a:pt x="14211" y="10658"/>
                  </a:lnTo>
                  <a:lnTo>
                    <a:pt x="14347" y="10361"/>
                  </a:lnTo>
                  <a:lnTo>
                    <a:pt x="14889" y="9173"/>
                  </a:lnTo>
                  <a:cubicBezTo>
                    <a:pt x="15067" y="8791"/>
                    <a:pt x="15277" y="8425"/>
                    <a:pt x="15471" y="8052"/>
                  </a:cubicBezTo>
                  <a:cubicBezTo>
                    <a:pt x="15475" y="8073"/>
                    <a:pt x="15478" y="8094"/>
                    <a:pt x="15484" y="8114"/>
                  </a:cubicBezTo>
                  <a:cubicBezTo>
                    <a:pt x="15547" y="8357"/>
                    <a:pt x="15687" y="8586"/>
                    <a:pt x="15943" y="8726"/>
                  </a:cubicBezTo>
                  <a:cubicBezTo>
                    <a:pt x="16044" y="8781"/>
                    <a:pt x="16152" y="8818"/>
                    <a:pt x="16263" y="8840"/>
                  </a:cubicBezTo>
                  <a:cubicBezTo>
                    <a:pt x="16280" y="8844"/>
                    <a:pt x="16297" y="8845"/>
                    <a:pt x="16315" y="8847"/>
                  </a:cubicBezTo>
                  <a:cubicBezTo>
                    <a:pt x="16351" y="8853"/>
                    <a:pt x="16388" y="8858"/>
                    <a:pt x="16425" y="8862"/>
                  </a:cubicBezTo>
                  <a:cubicBezTo>
                    <a:pt x="16450" y="8863"/>
                    <a:pt x="16474" y="8863"/>
                    <a:pt x="16499" y="8864"/>
                  </a:cubicBezTo>
                  <a:cubicBezTo>
                    <a:pt x="16520" y="8864"/>
                    <a:pt x="16541" y="8864"/>
                    <a:pt x="16562" y="8864"/>
                  </a:cubicBezTo>
                  <a:cubicBezTo>
                    <a:pt x="16572" y="8864"/>
                    <a:pt x="16583" y="8864"/>
                    <a:pt x="16593" y="8864"/>
                  </a:cubicBezTo>
                  <a:cubicBezTo>
                    <a:pt x="16619" y="8863"/>
                    <a:pt x="16646" y="8860"/>
                    <a:pt x="16672" y="8858"/>
                  </a:cubicBezTo>
                  <a:cubicBezTo>
                    <a:pt x="16703" y="8856"/>
                    <a:pt x="16733" y="8853"/>
                    <a:pt x="16765" y="8849"/>
                  </a:cubicBezTo>
                  <a:cubicBezTo>
                    <a:pt x="16792" y="8846"/>
                    <a:pt x="16818" y="8841"/>
                    <a:pt x="16846" y="8837"/>
                  </a:cubicBezTo>
                  <a:cubicBezTo>
                    <a:pt x="16877" y="8831"/>
                    <a:pt x="16908" y="8826"/>
                    <a:pt x="16939" y="8819"/>
                  </a:cubicBezTo>
                  <a:cubicBezTo>
                    <a:pt x="16966" y="8813"/>
                    <a:pt x="16993" y="8808"/>
                    <a:pt x="17020" y="8801"/>
                  </a:cubicBezTo>
                  <a:cubicBezTo>
                    <a:pt x="17053" y="8793"/>
                    <a:pt x="17084" y="8784"/>
                    <a:pt x="17116" y="8775"/>
                  </a:cubicBezTo>
                  <a:cubicBezTo>
                    <a:pt x="17142" y="8769"/>
                    <a:pt x="17169" y="8761"/>
                    <a:pt x="17195" y="8753"/>
                  </a:cubicBezTo>
                  <a:cubicBezTo>
                    <a:pt x="17230" y="8742"/>
                    <a:pt x="17263" y="8730"/>
                    <a:pt x="17298" y="8718"/>
                  </a:cubicBezTo>
                  <a:cubicBezTo>
                    <a:pt x="17321" y="8710"/>
                    <a:pt x="17345" y="8702"/>
                    <a:pt x="17370" y="8694"/>
                  </a:cubicBezTo>
                  <a:cubicBezTo>
                    <a:pt x="17418" y="8676"/>
                    <a:pt x="17467" y="8655"/>
                    <a:pt x="17515" y="8635"/>
                  </a:cubicBezTo>
                  <a:cubicBezTo>
                    <a:pt x="17539" y="8625"/>
                    <a:pt x="17561" y="8615"/>
                    <a:pt x="17585" y="8605"/>
                  </a:cubicBezTo>
                  <a:cubicBezTo>
                    <a:pt x="17625" y="8587"/>
                    <a:pt x="17667" y="8569"/>
                    <a:pt x="17707" y="8550"/>
                  </a:cubicBezTo>
                  <a:cubicBezTo>
                    <a:pt x="17730" y="8539"/>
                    <a:pt x="17753" y="8528"/>
                    <a:pt x="17776" y="8517"/>
                  </a:cubicBezTo>
                  <a:cubicBezTo>
                    <a:pt x="17809" y="8500"/>
                    <a:pt x="17841" y="8484"/>
                    <a:pt x="17873" y="8467"/>
                  </a:cubicBezTo>
                  <a:cubicBezTo>
                    <a:pt x="17897" y="8455"/>
                    <a:pt x="17921" y="8443"/>
                    <a:pt x="17944" y="8430"/>
                  </a:cubicBezTo>
                  <a:cubicBezTo>
                    <a:pt x="17975" y="8413"/>
                    <a:pt x="18005" y="8398"/>
                    <a:pt x="18034" y="8381"/>
                  </a:cubicBezTo>
                  <a:cubicBezTo>
                    <a:pt x="18058" y="8367"/>
                    <a:pt x="18080" y="8355"/>
                    <a:pt x="18102" y="8342"/>
                  </a:cubicBezTo>
                  <a:cubicBezTo>
                    <a:pt x="18133" y="8325"/>
                    <a:pt x="18162" y="8308"/>
                    <a:pt x="18191" y="8291"/>
                  </a:cubicBezTo>
                  <a:cubicBezTo>
                    <a:pt x="18212" y="8278"/>
                    <a:pt x="18232" y="8266"/>
                    <a:pt x="18254" y="8253"/>
                  </a:cubicBezTo>
                  <a:cubicBezTo>
                    <a:pt x="18283" y="8235"/>
                    <a:pt x="18311" y="8218"/>
                    <a:pt x="18339" y="8201"/>
                  </a:cubicBezTo>
                  <a:cubicBezTo>
                    <a:pt x="18358" y="8188"/>
                    <a:pt x="18377" y="8177"/>
                    <a:pt x="18396" y="8165"/>
                  </a:cubicBezTo>
                  <a:cubicBezTo>
                    <a:pt x="18426" y="8146"/>
                    <a:pt x="18456" y="8125"/>
                    <a:pt x="18486" y="8106"/>
                  </a:cubicBezTo>
                  <a:cubicBezTo>
                    <a:pt x="18499" y="8097"/>
                    <a:pt x="18514" y="8089"/>
                    <a:pt x="18527" y="8080"/>
                  </a:cubicBezTo>
                  <a:cubicBezTo>
                    <a:pt x="18570" y="8052"/>
                    <a:pt x="18610" y="8024"/>
                    <a:pt x="18648" y="7998"/>
                  </a:cubicBezTo>
                  <a:cubicBezTo>
                    <a:pt x="21042" y="6346"/>
                    <a:pt x="21458" y="3631"/>
                    <a:pt x="21516" y="3336"/>
                  </a:cubicBezTo>
                  <a:cubicBezTo>
                    <a:pt x="21574" y="3040"/>
                    <a:pt x="22105" y="2673"/>
                    <a:pt x="22105" y="2673"/>
                  </a:cubicBezTo>
                  <a:cubicBezTo>
                    <a:pt x="22074" y="2672"/>
                    <a:pt x="22043" y="2671"/>
                    <a:pt x="22011" y="2671"/>
                  </a:cubicBezTo>
                  <a:cubicBezTo>
                    <a:pt x="21923" y="2671"/>
                    <a:pt x="21834" y="2675"/>
                    <a:pt x="21746" y="2681"/>
                  </a:cubicBezTo>
                  <a:cubicBezTo>
                    <a:pt x="21694" y="2682"/>
                    <a:pt x="21640" y="2682"/>
                    <a:pt x="21589" y="2684"/>
                  </a:cubicBezTo>
                  <a:cubicBezTo>
                    <a:pt x="21565" y="2685"/>
                    <a:pt x="21542" y="2686"/>
                    <a:pt x="21518" y="2687"/>
                  </a:cubicBezTo>
                  <a:cubicBezTo>
                    <a:pt x="21370" y="2693"/>
                    <a:pt x="21225" y="2701"/>
                    <a:pt x="21081" y="2711"/>
                  </a:cubicBezTo>
                  <a:cubicBezTo>
                    <a:pt x="21070" y="2712"/>
                    <a:pt x="21060" y="2713"/>
                    <a:pt x="21050" y="2713"/>
                  </a:cubicBezTo>
                  <a:cubicBezTo>
                    <a:pt x="16359" y="3047"/>
                    <a:pt x="14122" y="5406"/>
                    <a:pt x="13940" y="6771"/>
                  </a:cubicBezTo>
                  <a:cubicBezTo>
                    <a:pt x="13898" y="7090"/>
                    <a:pt x="14012" y="7393"/>
                    <a:pt x="14456" y="7393"/>
                  </a:cubicBezTo>
                  <a:cubicBezTo>
                    <a:pt x="14483" y="7393"/>
                    <a:pt x="14511" y="7392"/>
                    <a:pt x="14541" y="7389"/>
                  </a:cubicBezTo>
                  <a:cubicBezTo>
                    <a:pt x="14866" y="7365"/>
                    <a:pt x="15137" y="7180"/>
                    <a:pt x="15431" y="7137"/>
                  </a:cubicBezTo>
                  <a:cubicBezTo>
                    <a:pt x="15445" y="7200"/>
                    <a:pt x="15450" y="7266"/>
                    <a:pt x="15452" y="7331"/>
                  </a:cubicBezTo>
                  <a:lnTo>
                    <a:pt x="15170" y="7836"/>
                  </a:lnTo>
                  <a:cubicBezTo>
                    <a:pt x="14960" y="8224"/>
                    <a:pt x="14730" y="8602"/>
                    <a:pt x="14535" y="8997"/>
                  </a:cubicBezTo>
                  <a:lnTo>
                    <a:pt x="13960" y="10187"/>
                  </a:lnTo>
                  <a:lnTo>
                    <a:pt x="13816" y="10485"/>
                  </a:lnTo>
                  <a:lnTo>
                    <a:pt x="13687" y="10790"/>
                  </a:lnTo>
                  <a:lnTo>
                    <a:pt x="13432" y="11398"/>
                  </a:lnTo>
                  <a:cubicBezTo>
                    <a:pt x="13296" y="11723"/>
                    <a:pt x="13155" y="12046"/>
                    <a:pt x="13030" y="12375"/>
                  </a:cubicBezTo>
                  <a:cubicBezTo>
                    <a:pt x="12851" y="10885"/>
                    <a:pt x="12600" y="9403"/>
                    <a:pt x="12302" y="7933"/>
                  </a:cubicBezTo>
                  <a:lnTo>
                    <a:pt x="12194" y="7463"/>
                  </a:lnTo>
                  <a:cubicBezTo>
                    <a:pt x="12484" y="7277"/>
                    <a:pt x="12713" y="7017"/>
                    <a:pt x="12831" y="6650"/>
                  </a:cubicBezTo>
                  <a:cubicBezTo>
                    <a:pt x="12967" y="6225"/>
                    <a:pt x="12902" y="5763"/>
                    <a:pt x="12745" y="5344"/>
                  </a:cubicBezTo>
                  <a:cubicBezTo>
                    <a:pt x="12719" y="5273"/>
                    <a:pt x="12690" y="5205"/>
                    <a:pt x="12658" y="5136"/>
                  </a:cubicBezTo>
                  <a:cubicBezTo>
                    <a:pt x="12449" y="4678"/>
                    <a:pt x="12098" y="4287"/>
                    <a:pt x="11904" y="3827"/>
                  </a:cubicBezTo>
                  <a:cubicBezTo>
                    <a:pt x="12247" y="3644"/>
                    <a:pt x="12694" y="3698"/>
                    <a:pt x="13052" y="3464"/>
                  </a:cubicBezTo>
                  <a:cubicBezTo>
                    <a:pt x="13618" y="3094"/>
                    <a:pt x="13458" y="2502"/>
                    <a:pt x="13103" y="2028"/>
                  </a:cubicBezTo>
                  <a:cubicBezTo>
                    <a:pt x="12453" y="1164"/>
                    <a:pt x="11182" y="343"/>
                    <a:pt x="9507" y="24"/>
                  </a:cubicBezTo>
                  <a:lnTo>
                    <a:pt x="9507" y="24"/>
                  </a:lnTo>
                  <a:cubicBezTo>
                    <a:pt x="9562" y="136"/>
                    <a:pt x="9578" y="244"/>
                    <a:pt x="9546" y="340"/>
                  </a:cubicBezTo>
                  <a:cubicBezTo>
                    <a:pt x="9471" y="570"/>
                    <a:pt x="9151" y="689"/>
                    <a:pt x="8709" y="689"/>
                  </a:cubicBezTo>
                  <a:cubicBezTo>
                    <a:pt x="8370" y="689"/>
                    <a:pt x="7959" y="619"/>
                    <a:pt x="7534" y="475"/>
                  </a:cubicBezTo>
                  <a:cubicBezTo>
                    <a:pt x="7159" y="347"/>
                    <a:pt x="6827" y="180"/>
                    <a:pt x="6567" y="1"/>
                  </a:cubicBez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72"/>
            <p:cNvSpPr/>
            <p:nvPr/>
          </p:nvSpPr>
          <p:spPr>
            <a:xfrm>
              <a:off x="926840" y="1747847"/>
              <a:ext cx="592434" cy="562805"/>
            </a:xfrm>
            <a:custGeom>
              <a:avLst/>
              <a:gdLst/>
              <a:ahLst/>
              <a:cxnLst/>
              <a:rect l="l" t="t" r="r" b="b"/>
              <a:pathLst>
                <a:path w="12817" h="12176" extrusionOk="0">
                  <a:moveTo>
                    <a:pt x="12542" y="7644"/>
                  </a:moveTo>
                  <a:lnTo>
                    <a:pt x="11674" y="1"/>
                  </a:lnTo>
                  <a:cubicBezTo>
                    <a:pt x="11674" y="456"/>
                    <a:pt x="9316" y="824"/>
                    <a:pt x="6408" y="824"/>
                  </a:cubicBezTo>
                  <a:cubicBezTo>
                    <a:pt x="3501" y="824"/>
                    <a:pt x="1143" y="456"/>
                    <a:pt x="1143" y="1"/>
                  </a:cubicBezTo>
                  <a:lnTo>
                    <a:pt x="275" y="7644"/>
                  </a:lnTo>
                  <a:cubicBezTo>
                    <a:pt x="1" y="10059"/>
                    <a:pt x="1890" y="12176"/>
                    <a:pt x="4321" y="12176"/>
                  </a:cubicBezTo>
                  <a:lnTo>
                    <a:pt x="8496" y="12176"/>
                  </a:lnTo>
                  <a:cubicBezTo>
                    <a:pt x="10926" y="12176"/>
                    <a:pt x="12816" y="10059"/>
                    <a:pt x="12542" y="76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72"/>
            <p:cNvSpPr/>
            <p:nvPr/>
          </p:nvSpPr>
          <p:spPr>
            <a:xfrm>
              <a:off x="979718" y="1709853"/>
              <a:ext cx="486723" cy="76128"/>
            </a:xfrm>
            <a:custGeom>
              <a:avLst/>
              <a:gdLst/>
              <a:ahLst/>
              <a:cxnLst/>
              <a:rect l="l" t="t" r="r" b="b"/>
              <a:pathLst>
                <a:path w="10530" h="1647" extrusionOk="0">
                  <a:moveTo>
                    <a:pt x="5265" y="0"/>
                  </a:moveTo>
                  <a:cubicBezTo>
                    <a:pt x="2357" y="0"/>
                    <a:pt x="1" y="369"/>
                    <a:pt x="1" y="823"/>
                  </a:cubicBezTo>
                  <a:cubicBezTo>
                    <a:pt x="1" y="1278"/>
                    <a:pt x="2357" y="1646"/>
                    <a:pt x="5265" y="1646"/>
                  </a:cubicBezTo>
                  <a:cubicBezTo>
                    <a:pt x="8172" y="1646"/>
                    <a:pt x="10530" y="1278"/>
                    <a:pt x="10530" y="823"/>
                  </a:cubicBezTo>
                  <a:cubicBezTo>
                    <a:pt x="10530" y="369"/>
                    <a:pt x="8172" y="0"/>
                    <a:pt x="526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72"/>
            <p:cNvSpPr/>
            <p:nvPr/>
          </p:nvSpPr>
          <p:spPr>
            <a:xfrm>
              <a:off x="969549" y="1273610"/>
              <a:ext cx="200652" cy="628811"/>
            </a:xfrm>
            <a:custGeom>
              <a:avLst/>
              <a:gdLst/>
              <a:ahLst/>
              <a:cxnLst/>
              <a:rect l="l" t="t" r="r" b="b"/>
              <a:pathLst>
                <a:path w="4341" h="13604" extrusionOk="0">
                  <a:moveTo>
                    <a:pt x="245" y="0"/>
                  </a:moveTo>
                  <a:lnTo>
                    <a:pt x="1" y="185"/>
                  </a:lnTo>
                  <a:cubicBezTo>
                    <a:pt x="666" y="1158"/>
                    <a:pt x="1304" y="2154"/>
                    <a:pt x="1772" y="3237"/>
                  </a:cubicBezTo>
                  <a:lnTo>
                    <a:pt x="1958" y="3637"/>
                  </a:lnTo>
                  <a:cubicBezTo>
                    <a:pt x="2019" y="3770"/>
                    <a:pt x="2067" y="3911"/>
                    <a:pt x="2122" y="4047"/>
                  </a:cubicBezTo>
                  <a:lnTo>
                    <a:pt x="2439" y="4870"/>
                  </a:lnTo>
                  <a:cubicBezTo>
                    <a:pt x="2613" y="5432"/>
                    <a:pt x="2809" y="5987"/>
                    <a:pt x="2939" y="6560"/>
                  </a:cubicBezTo>
                  <a:cubicBezTo>
                    <a:pt x="3226" y="7698"/>
                    <a:pt x="3428" y="8859"/>
                    <a:pt x="3523" y="10029"/>
                  </a:cubicBezTo>
                  <a:lnTo>
                    <a:pt x="3582" y="10906"/>
                  </a:lnTo>
                  <a:cubicBezTo>
                    <a:pt x="3588" y="11200"/>
                    <a:pt x="3601" y="11492"/>
                    <a:pt x="3602" y="11784"/>
                  </a:cubicBezTo>
                  <a:cubicBezTo>
                    <a:pt x="3603" y="12366"/>
                    <a:pt x="3582" y="12962"/>
                    <a:pt x="3522" y="13518"/>
                  </a:cubicBezTo>
                  <a:lnTo>
                    <a:pt x="4293" y="13604"/>
                  </a:lnTo>
                  <a:cubicBezTo>
                    <a:pt x="4340" y="12974"/>
                    <a:pt x="4339" y="12379"/>
                    <a:pt x="4319" y="11770"/>
                  </a:cubicBezTo>
                  <a:cubicBezTo>
                    <a:pt x="4308" y="11467"/>
                    <a:pt x="4286" y="11166"/>
                    <a:pt x="4268" y="10865"/>
                  </a:cubicBezTo>
                  <a:lnTo>
                    <a:pt x="4179" y="9963"/>
                  </a:lnTo>
                  <a:cubicBezTo>
                    <a:pt x="4041" y="8762"/>
                    <a:pt x="3796" y="7576"/>
                    <a:pt x="3461" y="6418"/>
                  </a:cubicBezTo>
                  <a:cubicBezTo>
                    <a:pt x="3308" y="5835"/>
                    <a:pt x="3089" y="5272"/>
                    <a:pt x="2891" y="4703"/>
                  </a:cubicBezTo>
                  <a:lnTo>
                    <a:pt x="2540" y="3870"/>
                  </a:lnTo>
                  <a:cubicBezTo>
                    <a:pt x="2479" y="3732"/>
                    <a:pt x="2425" y="3592"/>
                    <a:pt x="2359" y="3457"/>
                  </a:cubicBezTo>
                  <a:lnTo>
                    <a:pt x="2154" y="3055"/>
                  </a:lnTo>
                  <a:cubicBezTo>
                    <a:pt x="1640" y="1963"/>
                    <a:pt x="954" y="966"/>
                    <a:pt x="24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72"/>
            <p:cNvSpPr/>
            <p:nvPr/>
          </p:nvSpPr>
          <p:spPr>
            <a:xfrm>
              <a:off x="1103084" y="972844"/>
              <a:ext cx="312973" cy="922139"/>
            </a:xfrm>
            <a:custGeom>
              <a:avLst/>
              <a:gdLst/>
              <a:ahLst/>
              <a:cxnLst/>
              <a:rect l="l" t="t" r="r" b="b"/>
              <a:pathLst>
                <a:path w="6771" h="19950" extrusionOk="0">
                  <a:moveTo>
                    <a:pt x="6517" y="0"/>
                  </a:moveTo>
                  <a:lnTo>
                    <a:pt x="5797" y="1108"/>
                  </a:lnTo>
                  <a:cubicBezTo>
                    <a:pt x="5679" y="1296"/>
                    <a:pt x="5552" y="1476"/>
                    <a:pt x="5442" y="1666"/>
                  </a:cubicBezTo>
                  <a:lnTo>
                    <a:pt x="5119" y="2243"/>
                  </a:lnTo>
                  <a:cubicBezTo>
                    <a:pt x="4909" y="2631"/>
                    <a:pt x="4679" y="3009"/>
                    <a:pt x="4485" y="3404"/>
                  </a:cubicBezTo>
                  <a:lnTo>
                    <a:pt x="3909" y="4595"/>
                  </a:lnTo>
                  <a:lnTo>
                    <a:pt x="3766" y="4893"/>
                  </a:lnTo>
                  <a:lnTo>
                    <a:pt x="3637" y="5197"/>
                  </a:lnTo>
                  <a:lnTo>
                    <a:pt x="3380" y="5806"/>
                  </a:lnTo>
                  <a:cubicBezTo>
                    <a:pt x="3211" y="6213"/>
                    <a:pt x="3032" y="6616"/>
                    <a:pt x="2889" y="7033"/>
                  </a:cubicBezTo>
                  <a:lnTo>
                    <a:pt x="2433" y="8274"/>
                  </a:lnTo>
                  <a:lnTo>
                    <a:pt x="2029" y="9534"/>
                  </a:lnTo>
                  <a:cubicBezTo>
                    <a:pt x="1512" y="11219"/>
                    <a:pt x="1080" y="12929"/>
                    <a:pt x="740" y="14660"/>
                  </a:cubicBezTo>
                  <a:cubicBezTo>
                    <a:pt x="573" y="15526"/>
                    <a:pt x="420" y="16395"/>
                    <a:pt x="297" y="17269"/>
                  </a:cubicBezTo>
                  <a:cubicBezTo>
                    <a:pt x="169" y="18145"/>
                    <a:pt x="69" y="19014"/>
                    <a:pt x="0" y="19910"/>
                  </a:cubicBezTo>
                  <a:lnTo>
                    <a:pt x="774" y="19950"/>
                  </a:lnTo>
                  <a:cubicBezTo>
                    <a:pt x="821" y="19097"/>
                    <a:pt x="901" y="18223"/>
                    <a:pt x="1009" y="17363"/>
                  </a:cubicBezTo>
                  <a:cubicBezTo>
                    <a:pt x="1112" y="16499"/>
                    <a:pt x="1243" y="15638"/>
                    <a:pt x="1387" y="14780"/>
                  </a:cubicBezTo>
                  <a:cubicBezTo>
                    <a:pt x="1685" y="13064"/>
                    <a:pt x="2074" y="11364"/>
                    <a:pt x="2548" y="9688"/>
                  </a:cubicBezTo>
                  <a:lnTo>
                    <a:pt x="2919" y="8436"/>
                  </a:lnTo>
                  <a:lnTo>
                    <a:pt x="3341" y="7199"/>
                  </a:lnTo>
                  <a:cubicBezTo>
                    <a:pt x="3474" y="6784"/>
                    <a:pt x="3643" y="6382"/>
                    <a:pt x="3801" y="5976"/>
                  </a:cubicBezTo>
                  <a:lnTo>
                    <a:pt x="4040" y="5369"/>
                  </a:lnTo>
                  <a:lnTo>
                    <a:pt x="4160" y="5066"/>
                  </a:lnTo>
                  <a:lnTo>
                    <a:pt x="4296" y="4769"/>
                  </a:lnTo>
                  <a:lnTo>
                    <a:pt x="4838" y="3580"/>
                  </a:lnTo>
                  <a:cubicBezTo>
                    <a:pt x="5022" y="3184"/>
                    <a:pt x="5240" y="2808"/>
                    <a:pt x="5440" y="2420"/>
                  </a:cubicBezTo>
                  <a:lnTo>
                    <a:pt x="5745" y="1843"/>
                  </a:lnTo>
                  <a:cubicBezTo>
                    <a:pt x="5849" y="1652"/>
                    <a:pt x="5971" y="1471"/>
                    <a:pt x="6083" y="1285"/>
                  </a:cubicBezTo>
                  <a:lnTo>
                    <a:pt x="6771" y="174"/>
                  </a:lnTo>
                  <a:lnTo>
                    <a:pt x="6769" y="174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72"/>
            <p:cNvSpPr/>
            <p:nvPr/>
          </p:nvSpPr>
          <p:spPr>
            <a:xfrm>
              <a:off x="1115194" y="813748"/>
              <a:ext cx="145370" cy="1100234"/>
            </a:xfrm>
            <a:custGeom>
              <a:avLst/>
              <a:gdLst/>
              <a:ahLst/>
              <a:cxnLst/>
              <a:rect l="l" t="t" r="r" b="b"/>
              <a:pathLst>
                <a:path w="3145" h="23803" extrusionOk="0">
                  <a:moveTo>
                    <a:pt x="286" y="1"/>
                  </a:moveTo>
                  <a:lnTo>
                    <a:pt x="286" y="1"/>
                  </a:lnTo>
                  <a:lnTo>
                    <a:pt x="286" y="1"/>
                  </a:lnTo>
                  <a:lnTo>
                    <a:pt x="287" y="1"/>
                  </a:lnTo>
                  <a:close/>
                  <a:moveTo>
                    <a:pt x="286" y="1"/>
                  </a:moveTo>
                  <a:lnTo>
                    <a:pt x="0" y="112"/>
                  </a:lnTo>
                  <a:lnTo>
                    <a:pt x="474" y="1528"/>
                  </a:lnTo>
                  <a:cubicBezTo>
                    <a:pt x="549" y="1764"/>
                    <a:pt x="642" y="1996"/>
                    <a:pt x="703" y="2238"/>
                  </a:cubicBezTo>
                  <a:lnTo>
                    <a:pt x="896" y="2959"/>
                  </a:lnTo>
                  <a:lnTo>
                    <a:pt x="1088" y="3680"/>
                  </a:lnTo>
                  <a:cubicBezTo>
                    <a:pt x="1154" y="3920"/>
                    <a:pt x="1219" y="4161"/>
                    <a:pt x="1266" y="4405"/>
                  </a:cubicBezTo>
                  <a:lnTo>
                    <a:pt x="1573" y="5867"/>
                  </a:lnTo>
                  <a:cubicBezTo>
                    <a:pt x="1931" y="7825"/>
                    <a:pt x="2205" y="9800"/>
                    <a:pt x="2336" y="11789"/>
                  </a:cubicBezTo>
                  <a:cubicBezTo>
                    <a:pt x="2474" y="13775"/>
                    <a:pt x="2525" y="15769"/>
                    <a:pt x="2485" y="17760"/>
                  </a:cubicBezTo>
                  <a:cubicBezTo>
                    <a:pt x="2462" y="18756"/>
                    <a:pt x="2425" y="19750"/>
                    <a:pt x="2359" y="20743"/>
                  </a:cubicBezTo>
                  <a:cubicBezTo>
                    <a:pt x="2298" y="21735"/>
                    <a:pt x="2209" y="22732"/>
                    <a:pt x="2091" y="23706"/>
                  </a:cubicBezTo>
                  <a:lnTo>
                    <a:pt x="2861" y="23803"/>
                  </a:lnTo>
                  <a:cubicBezTo>
                    <a:pt x="2964" y="22788"/>
                    <a:pt x="3033" y="21789"/>
                    <a:pt x="3075" y="20782"/>
                  </a:cubicBezTo>
                  <a:cubicBezTo>
                    <a:pt x="3122" y="19777"/>
                    <a:pt x="3141" y="18772"/>
                    <a:pt x="3143" y="17767"/>
                  </a:cubicBezTo>
                  <a:cubicBezTo>
                    <a:pt x="3144" y="15756"/>
                    <a:pt x="3055" y="13746"/>
                    <a:pt x="2875" y="11744"/>
                  </a:cubicBezTo>
                  <a:cubicBezTo>
                    <a:pt x="2704" y="9741"/>
                    <a:pt x="2389" y="7751"/>
                    <a:pt x="1989" y="5783"/>
                  </a:cubicBezTo>
                  <a:lnTo>
                    <a:pt x="1650" y="4313"/>
                  </a:lnTo>
                  <a:cubicBezTo>
                    <a:pt x="1598" y="4066"/>
                    <a:pt x="1527" y="3826"/>
                    <a:pt x="1457" y="3585"/>
                  </a:cubicBezTo>
                  <a:lnTo>
                    <a:pt x="1247" y="2860"/>
                  </a:lnTo>
                  <a:lnTo>
                    <a:pt x="1038" y="2135"/>
                  </a:lnTo>
                  <a:cubicBezTo>
                    <a:pt x="972" y="1893"/>
                    <a:pt x="874" y="1660"/>
                    <a:pt x="794" y="1421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72"/>
            <p:cNvSpPr/>
            <p:nvPr/>
          </p:nvSpPr>
          <p:spPr>
            <a:xfrm>
              <a:off x="683019" y="714325"/>
              <a:ext cx="584946" cy="364095"/>
            </a:xfrm>
            <a:custGeom>
              <a:avLst/>
              <a:gdLst/>
              <a:ahLst/>
              <a:cxnLst/>
              <a:rect l="l" t="t" r="r" b="b"/>
              <a:pathLst>
                <a:path w="12655" h="7877" extrusionOk="0">
                  <a:moveTo>
                    <a:pt x="5619" y="3958"/>
                  </a:moveTo>
                  <a:cubicBezTo>
                    <a:pt x="5732" y="3958"/>
                    <a:pt x="5824" y="3996"/>
                    <a:pt x="5869" y="4074"/>
                  </a:cubicBezTo>
                  <a:cubicBezTo>
                    <a:pt x="5965" y="4235"/>
                    <a:pt x="5821" y="4507"/>
                    <a:pt x="5549" y="4679"/>
                  </a:cubicBezTo>
                  <a:cubicBezTo>
                    <a:pt x="5407" y="4769"/>
                    <a:pt x="5258" y="4815"/>
                    <a:pt x="5134" y="4815"/>
                  </a:cubicBezTo>
                  <a:cubicBezTo>
                    <a:pt x="5021" y="4815"/>
                    <a:pt x="4929" y="4776"/>
                    <a:pt x="4884" y="4699"/>
                  </a:cubicBezTo>
                  <a:cubicBezTo>
                    <a:pt x="4788" y="4537"/>
                    <a:pt x="4933" y="4266"/>
                    <a:pt x="5205" y="4093"/>
                  </a:cubicBezTo>
                  <a:cubicBezTo>
                    <a:pt x="5347" y="4003"/>
                    <a:pt x="5495" y="3958"/>
                    <a:pt x="5619" y="3958"/>
                  </a:cubicBezTo>
                  <a:close/>
                  <a:moveTo>
                    <a:pt x="5604" y="0"/>
                  </a:moveTo>
                  <a:cubicBezTo>
                    <a:pt x="3895" y="279"/>
                    <a:pt x="1984" y="1078"/>
                    <a:pt x="1" y="2668"/>
                  </a:cubicBezTo>
                  <a:cubicBezTo>
                    <a:pt x="1" y="2668"/>
                    <a:pt x="883" y="2777"/>
                    <a:pt x="1212" y="3174"/>
                  </a:cubicBezTo>
                  <a:cubicBezTo>
                    <a:pt x="1541" y="3571"/>
                    <a:pt x="4450" y="7320"/>
                    <a:pt x="8421" y="7811"/>
                  </a:cubicBezTo>
                  <a:cubicBezTo>
                    <a:pt x="8709" y="7846"/>
                    <a:pt x="9057" y="7877"/>
                    <a:pt x="9421" y="7877"/>
                  </a:cubicBezTo>
                  <a:cubicBezTo>
                    <a:pt x="10427" y="7877"/>
                    <a:pt x="11551" y="7645"/>
                    <a:pt x="11868" y="6651"/>
                  </a:cubicBezTo>
                  <a:cubicBezTo>
                    <a:pt x="12003" y="6226"/>
                    <a:pt x="11938" y="5764"/>
                    <a:pt x="11782" y="5345"/>
                  </a:cubicBezTo>
                  <a:cubicBezTo>
                    <a:pt x="11756" y="5274"/>
                    <a:pt x="11727" y="5205"/>
                    <a:pt x="11695" y="5137"/>
                  </a:cubicBezTo>
                  <a:cubicBezTo>
                    <a:pt x="11486" y="4678"/>
                    <a:pt x="11135" y="4288"/>
                    <a:pt x="10941" y="3827"/>
                  </a:cubicBezTo>
                  <a:cubicBezTo>
                    <a:pt x="11284" y="3645"/>
                    <a:pt x="11732" y="3699"/>
                    <a:pt x="12090" y="3465"/>
                  </a:cubicBezTo>
                  <a:cubicBezTo>
                    <a:pt x="12654" y="3094"/>
                    <a:pt x="12496" y="2502"/>
                    <a:pt x="12140" y="2029"/>
                  </a:cubicBezTo>
                  <a:cubicBezTo>
                    <a:pt x="11490" y="1165"/>
                    <a:pt x="10219" y="344"/>
                    <a:pt x="8545" y="24"/>
                  </a:cubicBezTo>
                  <a:lnTo>
                    <a:pt x="8545" y="24"/>
                  </a:lnTo>
                  <a:cubicBezTo>
                    <a:pt x="8599" y="136"/>
                    <a:pt x="8614" y="244"/>
                    <a:pt x="8583" y="341"/>
                  </a:cubicBezTo>
                  <a:cubicBezTo>
                    <a:pt x="8508" y="570"/>
                    <a:pt x="8188" y="689"/>
                    <a:pt x="7746" y="689"/>
                  </a:cubicBezTo>
                  <a:cubicBezTo>
                    <a:pt x="7407" y="689"/>
                    <a:pt x="6996" y="619"/>
                    <a:pt x="6571" y="474"/>
                  </a:cubicBezTo>
                  <a:cubicBezTo>
                    <a:pt x="6195" y="347"/>
                    <a:pt x="5864" y="181"/>
                    <a:pt x="56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72"/>
            <p:cNvSpPr/>
            <p:nvPr/>
          </p:nvSpPr>
          <p:spPr>
            <a:xfrm>
              <a:off x="638508" y="1122927"/>
              <a:ext cx="535257" cy="511313"/>
            </a:xfrm>
            <a:custGeom>
              <a:avLst/>
              <a:gdLst/>
              <a:ahLst/>
              <a:cxnLst/>
              <a:rect l="l" t="t" r="r" b="b"/>
              <a:pathLst>
                <a:path w="11580" h="11062" extrusionOk="0">
                  <a:moveTo>
                    <a:pt x="4022" y="3189"/>
                  </a:moveTo>
                  <a:cubicBezTo>
                    <a:pt x="4122" y="3189"/>
                    <a:pt x="4200" y="3218"/>
                    <a:pt x="4243" y="3278"/>
                  </a:cubicBezTo>
                  <a:cubicBezTo>
                    <a:pt x="4387" y="3477"/>
                    <a:pt x="4112" y="3943"/>
                    <a:pt x="3628" y="4319"/>
                  </a:cubicBezTo>
                  <a:cubicBezTo>
                    <a:pt x="3292" y="4581"/>
                    <a:pt x="2944" y="4731"/>
                    <a:pt x="2715" y="4731"/>
                  </a:cubicBezTo>
                  <a:cubicBezTo>
                    <a:pt x="2614" y="4731"/>
                    <a:pt x="2537" y="4702"/>
                    <a:pt x="2493" y="4642"/>
                  </a:cubicBezTo>
                  <a:cubicBezTo>
                    <a:pt x="2350" y="4442"/>
                    <a:pt x="2625" y="3977"/>
                    <a:pt x="3108" y="3601"/>
                  </a:cubicBezTo>
                  <a:cubicBezTo>
                    <a:pt x="3444" y="3339"/>
                    <a:pt x="3793" y="3189"/>
                    <a:pt x="4022" y="3189"/>
                  </a:cubicBezTo>
                  <a:close/>
                  <a:moveTo>
                    <a:pt x="2838" y="5029"/>
                  </a:moveTo>
                  <a:cubicBezTo>
                    <a:pt x="3002" y="5029"/>
                    <a:pt x="3132" y="5089"/>
                    <a:pt x="3168" y="5199"/>
                  </a:cubicBezTo>
                  <a:cubicBezTo>
                    <a:pt x="3222" y="5364"/>
                    <a:pt x="3040" y="5581"/>
                    <a:pt x="2761" y="5680"/>
                  </a:cubicBezTo>
                  <a:cubicBezTo>
                    <a:pt x="2666" y="5714"/>
                    <a:pt x="2572" y="5731"/>
                    <a:pt x="2488" y="5731"/>
                  </a:cubicBezTo>
                  <a:cubicBezTo>
                    <a:pt x="2323" y="5731"/>
                    <a:pt x="2193" y="5670"/>
                    <a:pt x="2157" y="5559"/>
                  </a:cubicBezTo>
                  <a:cubicBezTo>
                    <a:pt x="2103" y="5394"/>
                    <a:pt x="2285" y="5177"/>
                    <a:pt x="2564" y="5079"/>
                  </a:cubicBezTo>
                  <a:cubicBezTo>
                    <a:pt x="2659" y="5045"/>
                    <a:pt x="2753" y="5029"/>
                    <a:pt x="2838" y="5029"/>
                  </a:cubicBezTo>
                  <a:close/>
                  <a:moveTo>
                    <a:pt x="7505" y="4970"/>
                  </a:moveTo>
                  <a:cubicBezTo>
                    <a:pt x="7509" y="4970"/>
                    <a:pt x="7513" y="4970"/>
                    <a:pt x="7517" y="4970"/>
                  </a:cubicBezTo>
                  <a:cubicBezTo>
                    <a:pt x="7722" y="4981"/>
                    <a:pt x="7871" y="5288"/>
                    <a:pt x="7849" y="5655"/>
                  </a:cubicBezTo>
                  <a:cubicBezTo>
                    <a:pt x="7828" y="6016"/>
                    <a:pt x="7649" y="6300"/>
                    <a:pt x="7448" y="6300"/>
                  </a:cubicBezTo>
                  <a:cubicBezTo>
                    <a:pt x="7444" y="6300"/>
                    <a:pt x="7441" y="6300"/>
                    <a:pt x="7437" y="6300"/>
                  </a:cubicBezTo>
                  <a:cubicBezTo>
                    <a:pt x="7232" y="6289"/>
                    <a:pt x="7083" y="5982"/>
                    <a:pt x="7106" y="5614"/>
                  </a:cubicBezTo>
                  <a:cubicBezTo>
                    <a:pt x="7127" y="5254"/>
                    <a:pt x="7305" y="4970"/>
                    <a:pt x="7505" y="4970"/>
                  </a:cubicBezTo>
                  <a:close/>
                  <a:moveTo>
                    <a:pt x="7214" y="0"/>
                  </a:moveTo>
                  <a:cubicBezTo>
                    <a:pt x="7169" y="0"/>
                    <a:pt x="7123" y="2"/>
                    <a:pt x="7078" y="5"/>
                  </a:cubicBezTo>
                  <a:cubicBezTo>
                    <a:pt x="4476" y="168"/>
                    <a:pt x="0" y="3537"/>
                    <a:pt x="350" y="11062"/>
                  </a:cubicBezTo>
                  <a:cubicBezTo>
                    <a:pt x="350" y="11062"/>
                    <a:pt x="967" y="10349"/>
                    <a:pt x="1492" y="10290"/>
                  </a:cubicBezTo>
                  <a:cubicBezTo>
                    <a:pt x="2016" y="10230"/>
                    <a:pt x="6840" y="9848"/>
                    <a:pt x="9618" y="6638"/>
                  </a:cubicBezTo>
                  <a:cubicBezTo>
                    <a:pt x="10376" y="5760"/>
                    <a:pt x="11579" y="4097"/>
                    <a:pt x="10722" y="2930"/>
                  </a:cubicBezTo>
                  <a:cubicBezTo>
                    <a:pt x="10453" y="2564"/>
                    <a:pt x="10033" y="2352"/>
                    <a:pt x="9595" y="2247"/>
                  </a:cubicBezTo>
                  <a:cubicBezTo>
                    <a:pt x="9521" y="2229"/>
                    <a:pt x="9446" y="2213"/>
                    <a:pt x="9372" y="2202"/>
                  </a:cubicBezTo>
                  <a:cubicBezTo>
                    <a:pt x="8869" y="2120"/>
                    <a:pt x="8338" y="2202"/>
                    <a:pt x="7843" y="2104"/>
                  </a:cubicBezTo>
                  <a:cubicBezTo>
                    <a:pt x="7898" y="1696"/>
                    <a:pt x="8209" y="1333"/>
                    <a:pt x="8230" y="883"/>
                  </a:cubicBezTo>
                  <a:cubicBezTo>
                    <a:pt x="8260" y="224"/>
                    <a:pt x="7765" y="0"/>
                    <a:pt x="721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72"/>
            <p:cNvSpPr/>
            <p:nvPr/>
          </p:nvSpPr>
          <p:spPr>
            <a:xfrm>
              <a:off x="1264121" y="1249482"/>
              <a:ext cx="150038" cy="723151"/>
            </a:xfrm>
            <a:custGeom>
              <a:avLst/>
              <a:gdLst/>
              <a:ahLst/>
              <a:cxnLst/>
              <a:rect l="l" t="t" r="r" b="b"/>
              <a:pathLst>
                <a:path w="3246" h="15645" extrusionOk="0">
                  <a:moveTo>
                    <a:pt x="3129" y="0"/>
                  </a:moveTo>
                  <a:cubicBezTo>
                    <a:pt x="2459" y="265"/>
                    <a:pt x="1863" y="722"/>
                    <a:pt x="1426" y="1294"/>
                  </a:cubicBezTo>
                  <a:cubicBezTo>
                    <a:pt x="983" y="1866"/>
                    <a:pt x="687" y="2530"/>
                    <a:pt x="482" y="3208"/>
                  </a:cubicBezTo>
                  <a:cubicBezTo>
                    <a:pt x="71" y="4573"/>
                    <a:pt x="1" y="5994"/>
                    <a:pt x="31" y="7393"/>
                  </a:cubicBezTo>
                  <a:cubicBezTo>
                    <a:pt x="75" y="8793"/>
                    <a:pt x="238" y="10183"/>
                    <a:pt x="478" y="11558"/>
                  </a:cubicBezTo>
                  <a:cubicBezTo>
                    <a:pt x="719" y="12935"/>
                    <a:pt x="1023" y="14290"/>
                    <a:pt x="1416" y="15644"/>
                  </a:cubicBezTo>
                  <a:lnTo>
                    <a:pt x="2155" y="15409"/>
                  </a:lnTo>
                  <a:cubicBezTo>
                    <a:pt x="1742" y="14117"/>
                    <a:pt x="1399" y="12777"/>
                    <a:pt x="1125" y="11436"/>
                  </a:cubicBezTo>
                  <a:cubicBezTo>
                    <a:pt x="852" y="10093"/>
                    <a:pt x="653" y="8734"/>
                    <a:pt x="572" y="7369"/>
                  </a:cubicBezTo>
                  <a:cubicBezTo>
                    <a:pt x="504" y="6010"/>
                    <a:pt x="536" y="4629"/>
                    <a:pt x="889" y="3326"/>
                  </a:cubicBezTo>
                  <a:cubicBezTo>
                    <a:pt x="1066" y="2678"/>
                    <a:pt x="1326" y="2051"/>
                    <a:pt x="1717" y="1514"/>
                  </a:cubicBezTo>
                  <a:cubicBezTo>
                    <a:pt x="2105" y="976"/>
                    <a:pt x="2633" y="547"/>
                    <a:pt x="3245" y="284"/>
                  </a:cubicBezTo>
                  <a:lnTo>
                    <a:pt x="3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72"/>
            <p:cNvSpPr/>
            <p:nvPr/>
          </p:nvSpPr>
          <p:spPr>
            <a:xfrm>
              <a:off x="1236296" y="1370861"/>
              <a:ext cx="106959" cy="520928"/>
            </a:xfrm>
            <a:custGeom>
              <a:avLst/>
              <a:gdLst/>
              <a:ahLst/>
              <a:cxnLst/>
              <a:rect l="l" t="t" r="r" b="b"/>
              <a:pathLst>
                <a:path w="2314" h="11270" extrusionOk="0">
                  <a:moveTo>
                    <a:pt x="1722" y="0"/>
                  </a:moveTo>
                  <a:cubicBezTo>
                    <a:pt x="1656" y="5"/>
                    <a:pt x="1578" y="8"/>
                    <a:pt x="1489" y="8"/>
                  </a:cubicBezTo>
                  <a:cubicBezTo>
                    <a:pt x="1489" y="8"/>
                    <a:pt x="1" y="3390"/>
                    <a:pt x="1519" y="9393"/>
                  </a:cubicBezTo>
                  <a:cubicBezTo>
                    <a:pt x="1828" y="10614"/>
                    <a:pt x="2081" y="11163"/>
                    <a:pt x="2313" y="11269"/>
                  </a:cubicBezTo>
                  <a:cubicBezTo>
                    <a:pt x="2093" y="10457"/>
                    <a:pt x="1895" y="9633"/>
                    <a:pt x="1727" y="8810"/>
                  </a:cubicBezTo>
                  <a:cubicBezTo>
                    <a:pt x="1454" y="7467"/>
                    <a:pt x="1256" y="6108"/>
                    <a:pt x="1174" y="4743"/>
                  </a:cubicBezTo>
                  <a:cubicBezTo>
                    <a:pt x="1106" y="3384"/>
                    <a:pt x="1138" y="2003"/>
                    <a:pt x="1491" y="700"/>
                  </a:cubicBezTo>
                  <a:cubicBezTo>
                    <a:pt x="1556" y="462"/>
                    <a:pt x="1632" y="228"/>
                    <a:pt x="1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72"/>
            <p:cNvSpPr/>
            <p:nvPr/>
          </p:nvSpPr>
          <p:spPr>
            <a:xfrm>
              <a:off x="1264121" y="1249482"/>
              <a:ext cx="150038" cy="723151"/>
            </a:xfrm>
            <a:custGeom>
              <a:avLst/>
              <a:gdLst/>
              <a:ahLst/>
              <a:cxnLst/>
              <a:rect l="l" t="t" r="r" b="b"/>
              <a:pathLst>
                <a:path w="3246" h="15645" fill="none" extrusionOk="0">
                  <a:moveTo>
                    <a:pt x="3245" y="284"/>
                  </a:moveTo>
                  <a:cubicBezTo>
                    <a:pt x="2633" y="547"/>
                    <a:pt x="2105" y="976"/>
                    <a:pt x="1717" y="1514"/>
                  </a:cubicBezTo>
                  <a:cubicBezTo>
                    <a:pt x="1326" y="2051"/>
                    <a:pt x="1066" y="2678"/>
                    <a:pt x="889" y="3326"/>
                  </a:cubicBezTo>
                  <a:cubicBezTo>
                    <a:pt x="536" y="4629"/>
                    <a:pt x="504" y="6010"/>
                    <a:pt x="572" y="7369"/>
                  </a:cubicBezTo>
                  <a:cubicBezTo>
                    <a:pt x="653" y="8734"/>
                    <a:pt x="852" y="10093"/>
                    <a:pt x="1125" y="11436"/>
                  </a:cubicBezTo>
                  <a:cubicBezTo>
                    <a:pt x="1399" y="12777"/>
                    <a:pt x="1742" y="14117"/>
                    <a:pt x="2155" y="15409"/>
                  </a:cubicBezTo>
                  <a:lnTo>
                    <a:pt x="1416" y="15644"/>
                  </a:lnTo>
                  <a:cubicBezTo>
                    <a:pt x="1023" y="14290"/>
                    <a:pt x="719" y="12935"/>
                    <a:pt x="478" y="11558"/>
                  </a:cubicBezTo>
                  <a:cubicBezTo>
                    <a:pt x="238" y="10183"/>
                    <a:pt x="75" y="8793"/>
                    <a:pt x="31" y="7393"/>
                  </a:cubicBezTo>
                  <a:cubicBezTo>
                    <a:pt x="1" y="5994"/>
                    <a:pt x="71" y="4573"/>
                    <a:pt x="482" y="3208"/>
                  </a:cubicBezTo>
                  <a:cubicBezTo>
                    <a:pt x="687" y="2530"/>
                    <a:pt x="983" y="1866"/>
                    <a:pt x="1426" y="1294"/>
                  </a:cubicBezTo>
                  <a:cubicBezTo>
                    <a:pt x="1863" y="722"/>
                    <a:pt x="2459" y="265"/>
                    <a:pt x="3129" y="0"/>
                  </a:cubicBezTo>
                  <a:lnTo>
                    <a:pt x="3245" y="28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72"/>
            <p:cNvSpPr/>
            <p:nvPr/>
          </p:nvSpPr>
          <p:spPr>
            <a:xfrm>
              <a:off x="1262457" y="1191798"/>
              <a:ext cx="478033" cy="168481"/>
            </a:xfrm>
            <a:custGeom>
              <a:avLst/>
              <a:gdLst/>
              <a:ahLst/>
              <a:cxnLst/>
              <a:rect l="l" t="t" r="r" b="b"/>
              <a:pathLst>
                <a:path w="10342" h="3645" extrusionOk="0">
                  <a:moveTo>
                    <a:pt x="5948" y="937"/>
                  </a:moveTo>
                  <a:cubicBezTo>
                    <a:pt x="6121" y="937"/>
                    <a:pt x="6340" y="960"/>
                    <a:pt x="6566" y="1005"/>
                  </a:cubicBezTo>
                  <a:cubicBezTo>
                    <a:pt x="7028" y="1099"/>
                    <a:pt x="7345" y="1252"/>
                    <a:pt x="7274" y="1347"/>
                  </a:cubicBezTo>
                  <a:cubicBezTo>
                    <a:pt x="7238" y="1395"/>
                    <a:pt x="7110" y="1420"/>
                    <a:pt x="6931" y="1420"/>
                  </a:cubicBezTo>
                  <a:cubicBezTo>
                    <a:pt x="6758" y="1420"/>
                    <a:pt x="6538" y="1397"/>
                    <a:pt x="6311" y="1350"/>
                  </a:cubicBezTo>
                  <a:cubicBezTo>
                    <a:pt x="5849" y="1257"/>
                    <a:pt x="5533" y="1105"/>
                    <a:pt x="5604" y="1010"/>
                  </a:cubicBezTo>
                  <a:cubicBezTo>
                    <a:pt x="5640" y="961"/>
                    <a:pt x="5769" y="937"/>
                    <a:pt x="5948" y="937"/>
                  </a:cubicBezTo>
                  <a:close/>
                  <a:moveTo>
                    <a:pt x="7271" y="1528"/>
                  </a:moveTo>
                  <a:cubicBezTo>
                    <a:pt x="7285" y="1528"/>
                    <a:pt x="7298" y="1528"/>
                    <a:pt x="7312" y="1528"/>
                  </a:cubicBezTo>
                  <a:cubicBezTo>
                    <a:pt x="7554" y="1536"/>
                    <a:pt x="7744" y="1600"/>
                    <a:pt x="7737" y="1673"/>
                  </a:cubicBezTo>
                  <a:cubicBezTo>
                    <a:pt x="7729" y="1740"/>
                    <a:pt x="7554" y="1790"/>
                    <a:pt x="7335" y="1790"/>
                  </a:cubicBezTo>
                  <a:cubicBezTo>
                    <a:pt x="7319" y="1790"/>
                    <a:pt x="7304" y="1790"/>
                    <a:pt x="7288" y="1789"/>
                  </a:cubicBezTo>
                  <a:cubicBezTo>
                    <a:pt x="7047" y="1783"/>
                    <a:pt x="6856" y="1718"/>
                    <a:pt x="6863" y="1646"/>
                  </a:cubicBezTo>
                  <a:cubicBezTo>
                    <a:pt x="6870" y="1579"/>
                    <a:pt x="7049" y="1528"/>
                    <a:pt x="7271" y="1528"/>
                  </a:cubicBezTo>
                  <a:close/>
                  <a:moveTo>
                    <a:pt x="3447" y="2053"/>
                  </a:moveTo>
                  <a:cubicBezTo>
                    <a:pt x="3596" y="2053"/>
                    <a:pt x="3765" y="2140"/>
                    <a:pt x="3850" y="2266"/>
                  </a:cubicBezTo>
                  <a:cubicBezTo>
                    <a:pt x="3947" y="2409"/>
                    <a:pt x="3896" y="2548"/>
                    <a:pt x="3737" y="2576"/>
                  </a:cubicBezTo>
                  <a:cubicBezTo>
                    <a:pt x="3718" y="2579"/>
                    <a:pt x="3698" y="2581"/>
                    <a:pt x="3678" y="2581"/>
                  </a:cubicBezTo>
                  <a:cubicBezTo>
                    <a:pt x="3529" y="2581"/>
                    <a:pt x="3358" y="2494"/>
                    <a:pt x="3273" y="2368"/>
                  </a:cubicBezTo>
                  <a:cubicBezTo>
                    <a:pt x="3177" y="2225"/>
                    <a:pt x="3228" y="2086"/>
                    <a:pt x="3388" y="2058"/>
                  </a:cubicBezTo>
                  <a:cubicBezTo>
                    <a:pt x="3407" y="2055"/>
                    <a:pt x="3427" y="2053"/>
                    <a:pt x="3447" y="2053"/>
                  </a:cubicBezTo>
                  <a:close/>
                  <a:moveTo>
                    <a:pt x="3394" y="0"/>
                  </a:moveTo>
                  <a:cubicBezTo>
                    <a:pt x="3131" y="0"/>
                    <a:pt x="2887" y="14"/>
                    <a:pt x="2667" y="38"/>
                  </a:cubicBezTo>
                  <a:cubicBezTo>
                    <a:pt x="2184" y="93"/>
                    <a:pt x="1770" y="241"/>
                    <a:pt x="1949" y="520"/>
                  </a:cubicBezTo>
                  <a:cubicBezTo>
                    <a:pt x="2061" y="696"/>
                    <a:pt x="2385" y="805"/>
                    <a:pt x="2516" y="959"/>
                  </a:cubicBezTo>
                  <a:cubicBezTo>
                    <a:pt x="2146" y="1056"/>
                    <a:pt x="1710" y="1085"/>
                    <a:pt x="1332" y="1176"/>
                  </a:cubicBezTo>
                  <a:cubicBezTo>
                    <a:pt x="1276" y="1189"/>
                    <a:pt x="1221" y="1202"/>
                    <a:pt x="1166" y="1218"/>
                  </a:cubicBezTo>
                  <a:cubicBezTo>
                    <a:pt x="843" y="1311"/>
                    <a:pt x="558" y="1443"/>
                    <a:pt x="425" y="1619"/>
                  </a:cubicBezTo>
                  <a:cubicBezTo>
                    <a:pt x="1" y="2182"/>
                    <a:pt x="1306" y="2703"/>
                    <a:pt x="2092" y="2963"/>
                  </a:cubicBezTo>
                  <a:cubicBezTo>
                    <a:pt x="3608" y="3464"/>
                    <a:pt x="5404" y="3588"/>
                    <a:pt x="6825" y="3588"/>
                  </a:cubicBezTo>
                  <a:cubicBezTo>
                    <a:pt x="8101" y="3588"/>
                    <a:pt x="9076" y="3488"/>
                    <a:pt x="9277" y="3470"/>
                  </a:cubicBezTo>
                  <a:cubicBezTo>
                    <a:pt x="9312" y="3467"/>
                    <a:pt x="9347" y="3466"/>
                    <a:pt x="9384" y="3466"/>
                  </a:cubicBezTo>
                  <a:cubicBezTo>
                    <a:pt x="9801" y="3466"/>
                    <a:pt x="10342" y="3645"/>
                    <a:pt x="10342" y="3645"/>
                  </a:cubicBezTo>
                  <a:cubicBezTo>
                    <a:pt x="9142" y="940"/>
                    <a:pt x="5616" y="0"/>
                    <a:pt x="339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72"/>
            <p:cNvSpPr/>
            <p:nvPr/>
          </p:nvSpPr>
          <p:spPr>
            <a:xfrm>
              <a:off x="1280854" y="837876"/>
              <a:ext cx="379487" cy="286302"/>
            </a:xfrm>
            <a:custGeom>
              <a:avLst/>
              <a:gdLst/>
              <a:ahLst/>
              <a:cxnLst/>
              <a:rect l="l" t="t" r="r" b="b"/>
              <a:pathLst>
                <a:path w="8210" h="6194" extrusionOk="0">
                  <a:moveTo>
                    <a:pt x="8209" y="1"/>
                  </a:moveTo>
                  <a:lnTo>
                    <a:pt x="8209" y="1"/>
                  </a:lnTo>
                  <a:cubicBezTo>
                    <a:pt x="2796" y="26"/>
                    <a:pt x="238" y="2635"/>
                    <a:pt x="44" y="4098"/>
                  </a:cubicBezTo>
                  <a:cubicBezTo>
                    <a:pt x="1" y="4417"/>
                    <a:pt x="115" y="4721"/>
                    <a:pt x="561" y="4721"/>
                  </a:cubicBezTo>
                  <a:cubicBezTo>
                    <a:pt x="587" y="4721"/>
                    <a:pt x="615" y="4720"/>
                    <a:pt x="644" y="4717"/>
                  </a:cubicBezTo>
                  <a:cubicBezTo>
                    <a:pt x="970" y="4693"/>
                    <a:pt x="1240" y="4507"/>
                    <a:pt x="1534" y="4464"/>
                  </a:cubicBezTo>
                  <a:lnTo>
                    <a:pt x="1534" y="4464"/>
                  </a:lnTo>
                  <a:cubicBezTo>
                    <a:pt x="1591" y="4739"/>
                    <a:pt x="1516" y="5039"/>
                    <a:pt x="1561" y="5319"/>
                  </a:cubicBezTo>
                  <a:cubicBezTo>
                    <a:pt x="1568" y="5361"/>
                    <a:pt x="1576" y="5401"/>
                    <a:pt x="1587" y="5442"/>
                  </a:cubicBezTo>
                  <a:cubicBezTo>
                    <a:pt x="1650" y="5684"/>
                    <a:pt x="1790" y="5914"/>
                    <a:pt x="2046" y="6054"/>
                  </a:cubicBezTo>
                  <a:cubicBezTo>
                    <a:pt x="2226" y="6152"/>
                    <a:pt x="2427" y="6193"/>
                    <a:pt x="2636" y="6193"/>
                  </a:cubicBezTo>
                  <a:cubicBezTo>
                    <a:pt x="3379" y="6193"/>
                    <a:pt x="4241" y="5677"/>
                    <a:pt x="4752" y="5325"/>
                  </a:cubicBezTo>
                  <a:cubicBezTo>
                    <a:pt x="7146" y="3673"/>
                    <a:pt x="7562" y="959"/>
                    <a:pt x="7620" y="663"/>
                  </a:cubicBezTo>
                  <a:cubicBezTo>
                    <a:pt x="7677" y="367"/>
                    <a:pt x="8209" y="1"/>
                    <a:pt x="820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72"/>
            <p:cNvSpPr/>
            <p:nvPr/>
          </p:nvSpPr>
          <p:spPr>
            <a:xfrm>
              <a:off x="1390169" y="837876"/>
              <a:ext cx="270171" cy="292357"/>
            </a:xfrm>
            <a:custGeom>
              <a:avLst/>
              <a:gdLst/>
              <a:ahLst/>
              <a:cxnLst/>
              <a:rect l="l" t="t" r="r" b="b"/>
              <a:pathLst>
                <a:path w="5845" h="6325" extrusionOk="0">
                  <a:moveTo>
                    <a:pt x="5255" y="663"/>
                  </a:moveTo>
                  <a:cubicBezTo>
                    <a:pt x="5312" y="367"/>
                    <a:pt x="5844" y="1"/>
                    <a:pt x="5844" y="1"/>
                  </a:cubicBezTo>
                  <a:cubicBezTo>
                    <a:pt x="5133" y="4"/>
                    <a:pt x="4472" y="53"/>
                    <a:pt x="3859" y="137"/>
                  </a:cubicBezTo>
                  <a:cubicBezTo>
                    <a:pt x="4304" y="486"/>
                    <a:pt x="4322" y="1015"/>
                    <a:pt x="4284" y="1539"/>
                  </a:cubicBezTo>
                  <a:cubicBezTo>
                    <a:pt x="4223" y="2359"/>
                    <a:pt x="2815" y="4945"/>
                    <a:pt x="1469" y="5648"/>
                  </a:cubicBezTo>
                  <a:cubicBezTo>
                    <a:pt x="579" y="6113"/>
                    <a:pt x="558" y="6033"/>
                    <a:pt x="1" y="6167"/>
                  </a:cubicBezTo>
                  <a:cubicBezTo>
                    <a:pt x="794" y="6324"/>
                    <a:pt x="1812" y="5720"/>
                    <a:pt x="2387" y="5325"/>
                  </a:cubicBezTo>
                  <a:cubicBezTo>
                    <a:pt x="4781" y="3673"/>
                    <a:pt x="5197" y="959"/>
                    <a:pt x="5254" y="66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189007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72"/>
            <p:cNvSpPr/>
            <p:nvPr/>
          </p:nvSpPr>
          <p:spPr>
            <a:xfrm>
              <a:off x="1121065" y="1491593"/>
              <a:ext cx="364557" cy="405140"/>
            </a:xfrm>
            <a:custGeom>
              <a:avLst/>
              <a:gdLst/>
              <a:ahLst/>
              <a:cxnLst/>
              <a:rect l="l" t="t" r="r" b="b"/>
              <a:pathLst>
                <a:path w="7887" h="8765" extrusionOk="0">
                  <a:moveTo>
                    <a:pt x="7790" y="0"/>
                  </a:moveTo>
                  <a:cubicBezTo>
                    <a:pt x="6842" y="298"/>
                    <a:pt x="5936" y="745"/>
                    <a:pt x="5123" y="1325"/>
                  </a:cubicBezTo>
                  <a:cubicBezTo>
                    <a:pt x="4307" y="1899"/>
                    <a:pt x="3578" y="2594"/>
                    <a:pt x="2933" y="3353"/>
                  </a:cubicBezTo>
                  <a:cubicBezTo>
                    <a:pt x="2288" y="4114"/>
                    <a:pt x="1725" y="4942"/>
                    <a:pt x="1238" y="5810"/>
                  </a:cubicBezTo>
                  <a:cubicBezTo>
                    <a:pt x="751" y="6684"/>
                    <a:pt x="329" y="7575"/>
                    <a:pt x="0" y="8548"/>
                  </a:cubicBezTo>
                  <a:lnTo>
                    <a:pt x="745" y="8765"/>
                  </a:lnTo>
                  <a:cubicBezTo>
                    <a:pt x="1007" y="7875"/>
                    <a:pt x="1386" y="6971"/>
                    <a:pt x="1818" y="6122"/>
                  </a:cubicBezTo>
                  <a:cubicBezTo>
                    <a:pt x="2254" y="5268"/>
                    <a:pt x="2763" y="4450"/>
                    <a:pt x="3353" y="3695"/>
                  </a:cubicBezTo>
                  <a:cubicBezTo>
                    <a:pt x="3943" y="2941"/>
                    <a:pt x="4615" y="2249"/>
                    <a:pt x="5376" y="1667"/>
                  </a:cubicBezTo>
                  <a:cubicBezTo>
                    <a:pt x="6132" y="1079"/>
                    <a:pt x="6982" y="616"/>
                    <a:pt x="7886" y="291"/>
                  </a:cubicBezTo>
                  <a:lnTo>
                    <a:pt x="779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72"/>
            <p:cNvSpPr/>
            <p:nvPr/>
          </p:nvSpPr>
          <p:spPr>
            <a:xfrm>
              <a:off x="1373806" y="1434879"/>
              <a:ext cx="322864" cy="182533"/>
            </a:xfrm>
            <a:custGeom>
              <a:avLst/>
              <a:gdLst/>
              <a:ahLst/>
              <a:cxnLst/>
              <a:rect l="l" t="t" r="r" b="b"/>
              <a:pathLst>
                <a:path w="6985" h="3949" extrusionOk="0">
                  <a:moveTo>
                    <a:pt x="1192" y="1"/>
                  </a:moveTo>
                  <a:cubicBezTo>
                    <a:pt x="573" y="1"/>
                    <a:pt x="200" y="196"/>
                    <a:pt x="79" y="472"/>
                  </a:cubicBezTo>
                  <a:cubicBezTo>
                    <a:pt x="0" y="652"/>
                    <a:pt x="60" y="921"/>
                    <a:pt x="467" y="1190"/>
                  </a:cubicBezTo>
                  <a:cubicBezTo>
                    <a:pt x="724" y="1359"/>
                    <a:pt x="960" y="1401"/>
                    <a:pt x="1195" y="1542"/>
                  </a:cubicBezTo>
                  <a:cubicBezTo>
                    <a:pt x="1203" y="1740"/>
                    <a:pt x="1106" y="1880"/>
                    <a:pt x="1104" y="2076"/>
                  </a:cubicBezTo>
                  <a:cubicBezTo>
                    <a:pt x="1104" y="2104"/>
                    <a:pt x="1105" y="2135"/>
                    <a:pt x="1109" y="2166"/>
                  </a:cubicBezTo>
                  <a:cubicBezTo>
                    <a:pt x="1126" y="2349"/>
                    <a:pt x="1206" y="2568"/>
                    <a:pt x="1388" y="2798"/>
                  </a:cubicBezTo>
                  <a:cubicBezTo>
                    <a:pt x="1967" y="3533"/>
                    <a:pt x="3023" y="3794"/>
                    <a:pt x="3593" y="3891"/>
                  </a:cubicBezTo>
                  <a:cubicBezTo>
                    <a:pt x="3825" y="3931"/>
                    <a:pt x="4039" y="3949"/>
                    <a:pt x="4237" y="3949"/>
                  </a:cubicBezTo>
                  <a:cubicBezTo>
                    <a:pt x="5820" y="3949"/>
                    <a:pt x="6363" y="2816"/>
                    <a:pt x="6438" y="2686"/>
                  </a:cubicBezTo>
                  <a:cubicBezTo>
                    <a:pt x="6479" y="2615"/>
                    <a:pt x="6608" y="2597"/>
                    <a:pt x="6730" y="2597"/>
                  </a:cubicBezTo>
                  <a:cubicBezTo>
                    <a:pt x="6861" y="2597"/>
                    <a:pt x="6985" y="2617"/>
                    <a:pt x="6985" y="2617"/>
                  </a:cubicBezTo>
                  <a:cubicBezTo>
                    <a:pt x="4257" y="645"/>
                    <a:pt x="2317" y="1"/>
                    <a:pt x="119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72"/>
            <p:cNvSpPr/>
            <p:nvPr/>
          </p:nvSpPr>
          <p:spPr>
            <a:xfrm>
              <a:off x="1476789" y="1469499"/>
              <a:ext cx="219880" cy="161733"/>
            </a:xfrm>
            <a:custGeom>
              <a:avLst/>
              <a:gdLst/>
              <a:ahLst/>
              <a:cxnLst/>
              <a:rect l="l" t="t" r="r" b="b"/>
              <a:pathLst>
                <a:path w="4757" h="3499" extrusionOk="0">
                  <a:moveTo>
                    <a:pt x="1782" y="972"/>
                  </a:moveTo>
                  <a:cubicBezTo>
                    <a:pt x="1782" y="972"/>
                    <a:pt x="1" y="1482"/>
                    <a:pt x="232" y="2820"/>
                  </a:cubicBezTo>
                  <a:cubicBezTo>
                    <a:pt x="651" y="2998"/>
                    <a:pt x="1072" y="3092"/>
                    <a:pt x="1365" y="3142"/>
                  </a:cubicBezTo>
                  <a:cubicBezTo>
                    <a:pt x="3448" y="3499"/>
                    <a:pt x="4126" y="2084"/>
                    <a:pt x="4210" y="1937"/>
                  </a:cubicBezTo>
                  <a:cubicBezTo>
                    <a:pt x="4294" y="1790"/>
                    <a:pt x="4757" y="1868"/>
                    <a:pt x="4757" y="1868"/>
                  </a:cubicBezTo>
                  <a:cubicBezTo>
                    <a:pt x="4563" y="1730"/>
                    <a:pt x="4376" y="1598"/>
                    <a:pt x="4190" y="1472"/>
                  </a:cubicBezTo>
                  <a:cubicBezTo>
                    <a:pt x="3216" y="884"/>
                    <a:pt x="2207" y="304"/>
                    <a:pt x="2207" y="304"/>
                  </a:cubicBezTo>
                  <a:cubicBezTo>
                    <a:pt x="2207" y="304"/>
                    <a:pt x="1357" y="1"/>
                    <a:pt x="1782" y="97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189007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72"/>
            <p:cNvSpPr/>
            <p:nvPr/>
          </p:nvSpPr>
          <p:spPr>
            <a:xfrm>
              <a:off x="1373806" y="1414495"/>
              <a:ext cx="322864" cy="216737"/>
            </a:xfrm>
            <a:custGeom>
              <a:avLst/>
              <a:gdLst/>
              <a:ahLst/>
              <a:cxnLst/>
              <a:rect l="l" t="t" r="r" b="b"/>
              <a:pathLst>
                <a:path w="6985" h="4689" fill="none" extrusionOk="0">
                  <a:moveTo>
                    <a:pt x="1388" y="3239"/>
                  </a:moveTo>
                  <a:cubicBezTo>
                    <a:pt x="1967" y="3974"/>
                    <a:pt x="3023" y="4235"/>
                    <a:pt x="3593" y="4332"/>
                  </a:cubicBezTo>
                  <a:cubicBezTo>
                    <a:pt x="5676" y="4689"/>
                    <a:pt x="6354" y="3274"/>
                    <a:pt x="6438" y="3127"/>
                  </a:cubicBezTo>
                  <a:cubicBezTo>
                    <a:pt x="6522" y="2980"/>
                    <a:pt x="6985" y="3058"/>
                    <a:pt x="6985" y="3058"/>
                  </a:cubicBezTo>
                  <a:cubicBezTo>
                    <a:pt x="2757" y="1"/>
                    <a:pt x="421" y="134"/>
                    <a:pt x="79" y="913"/>
                  </a:cubicBezTo>
                  <a:cubicBezTo>
                    <a:pt x="0" y="1093"/>
                    <a:pt x="60" y="1362"/>
                    <a:pt x="467" y="1631"/>
                  </a:cubicBezTo>
                  <a:cubicBezTo>
                    <a:pt x="724" y="1800"/>
                    <a:pt x="960" y="1842"/>
                    <a:pt x="1195" y="1983"/>
                  </a:cubicBezTo>
                  <a:cubicBezTo>
                    <a:pt x="1203" y="2181"/>
                    <a:pt x="1106" y="2321"/>
                    <a:pt x="1104" y="2517"/>
                  </a:cubicBezTo>
                  <a:cubicBezTo>
                    <a:pt x="1104" y="2545"/>
                    <a:pt x="1105" y="2576"/>
                    <a:pt x="1109" y="2607"/>
                  </a:cubicBezTo>
                  <a:cubicBezTo>
                    <a:pt x="1126" y="2790"/>
                    <a:pt x="1206" y="3009"/>
                    <a:pt x="1388" y="323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72"/>
            <p:cNvSpPr/>
            <p:nvPr/>
          </p:nvSpPr>
          <p:spPr>
            <a:xfrm>
              <a:off x="926840" y="1747847"/>
              <a:ext cx="592434" cy="562805"/>
            </a:xfrm>
            <a:custGeom>
              <a:avLst/>
              <a:gdLst/>
              <a:ahLst/>
              <a:cxnLst/>
              <a:rect l="l" t="t" r="r" b="b"/>
              <a:pathLst>
                <a:path w="12817" h="12176" extrusionOk="0">
                  <a:moveTo>
                    <a:pt x="1143" y="1"/>
                  </a:moveTo>
                  <a:lnTo>
                    <a:pt x="275" y="7644"/>
                  </a:lnTo>
                  <a:cubicBezTo>
                    <a:pt x="1" y="10059"/>
                    <a:pt x="1890" y="12176"/>
                    <a:pt x="4321" y="12176"/>
                  </a:cubicBezTo>
                  <a:lnTo>
                    <a:pt x="8496" y="12176"/>
                  </a:lnTo>
                  <a:cubicBezTo>
                    <a:pt x="10926" y="12176"/>
                    <a:pt x="12816" y="10059"/>
                    <a:pt x="12542" y="7644"/>
                  </a:cubicBezTo>
                  <a:lnTo>
                    <a:pt x="11674" y="1"/>
                  </a:lnTo>
                  <a:cubicBezTo>
                    <a:pt x="11674" y="456"/>
                    <a:pt x="9316" y="824"/>
                    <a:pt x="6408" y="824"/>
                  </a:cubicBezTo>
                  <a:cubicBezTo>
                    <a:pt x="3501" y="824"/>
                    <a:pt x="1143" y="456"/>
                    <a:pt x="1143" y="1"/>
                  </a:cubicBezTo>
                  <a:close/>
                </a:path>
              </a:pathLst>
            </a:custGeom>
            <a:solidFill>
              <a:schemeClr val="accent1"/>
            </a:solidFill>
            <a:ln w="1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72"/>
            <p:cNvSpPr/>
            <p:nvPr/>
          </p:nvSpPr>
          <p:spPr>
            <a:xfrm>
              <a:off x="989240" y="2205028"/>
              <a:ext cx="342555" cy="101089"/>
            </a:xfrm>
            <a:custGeom>
              <a:avLst/>
              <a:gdLst/>
              <a:ahLst/>
              <a:cxnLst/>
              <a:rect l="l" t="t" r="r" b="b"/>
              <a:pathLst>
                <a:path w="7411" h="2187" extrusionOk="0">
                  <a:moveTo>
                    <a:pt x="700" y="0"/>
                  </a:moveTo>
                  <a:cubicBezTo>
                    <a:pt x="700" y="0"/>
                    <a:pt x="3432" y="274"/>
                    <a:pt x="6530" y="121"/>
                  </a:cubicBezTo>
                  <a:lnTo>
                    <a:pt x="7411" y="1579"/>
                  </a:lnTo>
                  <a:cubicBezTo>
                    <a:pt x="7411" y="1579"/>
                    <a:pt x="3766" y="2186"/>
                    <a:pt x="1884" y="1458"/>
                  </a:cubicBezTo>
                  <a:cubicBezTo>
                    <a:pt x="1" y="729"/>
                    <a:pt x="700" y="0"/>
                    <a:pt x="700" y="0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72"/>
            <p:cNvSpPr/>
            <p:nvPr/>
          </p:nvSpPr>
          <p:spPr>
            <a:xfrm>
              <a:off x="728733" y="1121309"/>
              <a:ext cx="445030" cy="474890"/>
            </a:xfrm>
            <a:custGeom>
              <a:avLst/>
              <a:gdLst/>
              <a:ahLst/>
              <a:cxnLst/>
              <a:rect l="l" t="t" r="r" b="b"/>
              <a:pathLst>
                <a:path w="9628" h="10274" extrusionOk="0">
                  <a:moveTo>
                    <a:pt x="8770" y="2964"/>
                  </a:moveTo>
                  <a:cubicBezTo>
                    <a:pt x="8501" y="2599"/>
                    <a:pt x="8081" y="2387"/>
                    <a:pt x="7643" y="2282"/>
                  </a:cubicBezTo>
                  <a:cubicBezTo>
                    <a:pt x="7569" y="2264"/>
                    <a:pt x="7494" y="2248"/>
                    <a:pt x="7420" y="2237"/>
                  </a:cubicBezTo>
                  <a:cubicBezTo>
                    <a:pt x="6917" y="2155"/>
                    <a:pt x="6386" y="2237"/>
                    <a:pt x="5891" y="2138"/>
                  </a:cubicBezTo>
                  <a:cubicBezTo>
                    <a:pt x="5946" y="1731"/>
                    <a:pt x="6257" y="1368"/>
                    <a:pt x="6278" y="918"/>
                  </a:cubicBezTo>
                  <a:cubicBezTo>
                    <a:pt x="6310" y="205"/>
                    <a:pt x="5729" y="0"/>
                    <a:pt x="5126" y="39"/>
                  </a:cubicBezTo>
                  <a:cubicBezTo>
                    <a:pt x="4948" y="50"/>
                    <a:pt x="4761" y="78"/>
                    <a:pt x="4567" y="119"/>
                  </a:cubicBezTo>
                  <a:cubicBezTo>
                    <a:pt x="5166" y="83"/>
                    <a:pt x="5743" y="290"/>
                    <a:pt x="5711" y="999"/>
                  </a:cubicBezTo>
                  <a:cubicBezTo>
                    <a:pt x="5690" y="1450"/>
                    <a:pt x="5379" y="1812"/>
                    <a:pt x="5324" y="2220"/>
                  </a:cubicBezTo>
                  <a:cubicBezTo>
                    <a:pt x="5819" y="2317"/>
                    <a:pt x="6350" y="2236"/>
                    <a:pt x="6853" y="2317"/>
                  </a:cubicBezTo>
                  <a:cubicBezTo>
                    <a:pt x="6927" y="2330"/>
                    <a:pt x="7002" y="2344"/>
                    <a:pt x="7076" y="2362"/>
                  </a:cubicBezTo>
                  <a:cubicBezTo>
                    <a:pt x="7514" y="2467"/>
                    <a:pt x="7935" y="2679"/>
                    <a:pt x="8203" y="3046"/>
                  </a:cubicBezTo>
                  <a:cubicBezTo>
                    <a:pt x="9061" y="4213"/>
                    <a:pt x="7858" y="5877"/>
                    <a:pt x="7099" y="6754"/>
                  </a:cubicBezTo>
                  <a:cubicBezTo>
                    <a:pt x="4986" y="9196"/>
                    <a:pt x="1687" y="10001"/>
                    <a:pt x="0" y="10273"/>
                  </a:cubicBezTo>
                  <a:cubicBezTo>
                    <a:pt x="1382" y="10102"/>
                    <a:pt x="5279" y="9432"/>
                    <a:pt x="7666" y="6673"/>
                  </a:cubicBezTo>
                  <a:cubicBezTo>
                    <a:pt x="8424" y="5795"/>
                    <a:pt x="9627" y="4131"/>
                    <a:pt x="8770" y="296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189007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72"/>
            <p:cNvSpPr/>
            <p:nvPr/>
          </p:nvSpPr>
          <p:spPr>
            <a:xfrm>
              <a:off x="638508" y="1121355"/>
              <a:ext cx="535257" cy="512885"/>
            </a:xfrm>
            <a:custGeom>
              <a:avLst/>
              <a:gdLst/>
              <a:ahLst/>
              <a:cxnLst/>
              <a:rect l="l" t="t" r="r" b="b"/>
              <a:pathLst>
                <a:path w="11580" h="11096" fill="none" extrusionOk="0">
                  <a:moveTo>
                    <a:pt x="9595" y="2281"/>
                  </a:moveTo>
                  <a:cubicBezTo>
                    <a:pt x="9521" y="2263"/>
                    <a:pt x="9446" y="2247"/>
                    <a:pt x="9372" y="2236"/>
                  </a:cubicBezTo>
                  <a:cubicBezTo>
                    <a:pt x="8869" y="2154"/>
                    <a:pt x="8338" y="2236"/>
                    <a:pt x="7843" y="2138"/>
                  </a:cubicBezTo>
                  <a:cubicBezTo>
                    <a:pt x="7898" y="1730"/>
                    <a:pt x="8209" y="1367"/>
                    <a:pt x="8230" y="917"/>
                  </a:cubicBezTo>
                  <a:cubicBezTo>
                    <a:pt x="8262" y="204"/>
                    <a:pt x="7681" y="1"/>
                    <a:pt x="7078" y="39"/>
                  </a:cubicBezTo>
                  <a:cubicBezTo>
                    <a:pt x="4476" y="202"/>
                    <a:pt x="0" y="3571"/>
                    <a:pt x="350" y="11096"/>
                  </a:cubicBezTo>
                  <a:cubicBezTo>
                    <a:pt x="350" y="11096"/>
                    <a:pt x="967" y="10383"/>
                    <a:pt x="1492" y="10324"/>
                  </a:cubicBezTo>
                  <a:cubicBezTo>
                    <a:pt x="2016" y="10264"/>
                    <a:pt x="6840" y="9882"/>
                    <a:pt x="9618" y="6672"/>
                  </a:cubicBezTo>
                  <a:cubicBezTo>
                    <a:pt x="10376" y="5794"/>
                    <a:pt x="11579" y="4131"/>
                    <a:pt x="10722" y="2964"/>
                  </a:cubicBezTo>
                  <a:cubicBezTo>
                    <a:pt x="10453" y="2598"/>
                    <a:pt x="10033" y="2386"/>
                    <a:pt x="9595" y="2281"/>
                  </a:cubicBezTo>
                  <a:close/>
                  <a:moveTo>
                    <a:pt x="2761" y="5714"/>
                  </a:moveTo>
                  <a:cubicBezTo>
                    <a:pt x="2482" y="5814"/>
                    <a:pt x="2212" y="5760"/>
                    <a:pt x="2157" y="5593"/>
                  </a:cubicBezTo>
                  <a:cubicBezTo>
                    <a:pt x="2103" y="5428"/>
                    <a:pt x="2285" y="5211"/>
                    <a:pt x="2564" y="5113"/>
                  </a:cubicBezTo>
                  <a:cubicBezTo>
                    <a:pt x="2843" y="5013"/>
                    <a:pt x="3113" y="5067"/>
                    <a:pt x="3168" y="5233"/>
                  </a:cubicBezTo>
                  <a:cubicBezTo>
                    <a:pt x="3222" y="5398"/>
                    <a:pt x="3040" y="5615"/>
                    <a:pt x="2761" y="5714"/>
                  </a:cubicBezTo>
                  <a:close/>
                  <a:moveTo>
                    <a:pt x="3628" y="4353"/>
                  </a:moveTo>
                  <a:cubicBezTo>
                    <a:pt x="3145" y="4730"/>
                    <a:pt x="2637" y="4874"/>
                    <a:pt x="2493" y="4676"/>
                  </a:cubicBezTo>
                  <a:cubicBezTo>
                    <a:pt x="2350" y="4476"/>
                    <a:pt x="2625" y="4011"/>
                    <a:pt x="3108" y="3635"/>
                  </a:cubicBezTo>
                  <a:cubicBezTo>
                    <a:pt x="3591" y="3259"/>
                    <a:pt x="4100" y="3114"/>
                    <a:pt x="4243" y="3312"/>
                  </a:cubicBezTo>
                  <a:cubicBezTo>
                    <a:pt x="4387" y="3511"/>
                    <a:pt x="4112" y="3977"/>
                    <a:pt x="3628" y="4353"/>
                  </a:cubicBezTo>
                  <a:close/>
                  <a:moveTo>
                    <a:pt x="7437" y="6334"/>
                  </a:moveTo>
                  <a:cubicBezTo>
                    <a:pt x="7232" y="6323"/>
                    <a:pt x="7083" y="6016"/>
                    <a:pt x="7106" y="5648"/>
                  </a:cubicBezTo>
                  <a:cubicBezTo>
                    <a:pt x="7127" y="5281"/>
                    <a:pt x="7312" y="4993"/>
                    <a:pt x="7517" y="5004"/>
                  </a:cubicBezTo>
                  <a:cubicBezTo>
                    <a:pt x="7722" y="5015"/>
                    <a:pt x="7871" y="5322"/>
                    <a:pt x="7849" y="5689"/>
                  </a:cubicBezTo>
                  <a:cubicBezTo>
                    <a:pt x="7827" y="6056"/>
                    <a:pt x="7642" y="6344"/>
                    <a:pt x="7437" y="63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72"/>
            <p:cNvSpPr/>
            <p:nvPr/>
          </p:nvSpPr>
          <p:spPr>
            <a:xfrm>
              <a:off x="670108" y="1248894"/>
              <a:ext cx="295547" cy="328503"/>
            </a:xfrm>
            <a:custGeom>
              <a:avLst/>
              <a:gdLst/>
              <a:ahLst/>
              <a:cxnLst/>
              <a:rect l="l" t="t" r="r" b="b"/>
              <a:pathLst>
                <a:path w="6394" h="7107" fill="none" extrusionOk="0">
                  <a:moveTo>
                    <a:pt x="6394" y="0"/>
                  </a:moveTo>
                  <a:cubicBezTo>
                    <a:pt x="6394" y="0"/>
                    <a:pt x="2030" y="3290"/>
                    <a:pt x="0" y="710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72"/>
            <p:cNvSpPr/>
            <p:nvPr/>
          </p:nvSpPr>
          <p:spPr>
            <a:xfrm>
              <a:off x="1351804" y="832792"/>
              <a:ext cx="308535" cy="211468"/>
            </a:xfrm>
            <a:custGeom>
              <a:avLst/>
              <a:gdLst/>
              <a:ahLst/>
              <a:cxnLst/>
              <a:rect l="l" t="t" r="r" b="b"/>
              <a:pathLst>
                <a:path w="6675" h="4575" fill="none" extrusionOk="0">
                  <a:moveTo>
                    <a:pt x="0" y="4574"/>
                  </a:moveTo>
                  <a:cubicBezTo>
                    <a:pt x="0" y="4574"/>
                    <a:pt x="3294" y="1"/>
                    <a:pt x="6674" y="11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72"/>
            <p:cNvSpPr/>
            <p:nvPr/>
          </p:nvSpPr>
          <p:spPr>
            <a:xfrm>
              <a:off x="1428995" y="1491778"/>
              <a:ext cx="267674" cy="64111"/>
            </a:xfrm>
            <a:custGeom>
              <a:avLst/>
              <a:gdLst/>
              <a:ahLst/>
              <a:cxnLst/>
              <a:rect l="l" t="t" r="r" b="b"/>
              <a:pathLst>
                <a:path w="5791" h="1387" fill="none" extrusionOk="0">
                  <a:moveTo>
                    <a:pt x="1" y="311"/>
                  </a:moveTo>
                  <a:cubicBezTo>
                    <a:pt x="1" y="311"/>
                    <a:pt x="2628" y="1"/>
                    <a:pt x="5791" y="138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72"/>
            <p:cNvSpPr/>
            <p:nvPr/>
          </p:nvSpPr>
          <p:spPr>
            <a:xfrm>
              <a:off x="683019" y="759206"/>
              <a:ext cx="505813" cy="132011"/>
            </a:xfrm>
            <a:custGeom>
              <a:avLst/>
              <a:gdLst/>
              <a:ahLst/>
              <a:cxnLst/>
              <a:rect l="l" t="t" r="r" b="b"/>
              <a:pathLst>
                <a:path w="10943" h="2856" fill="none" extrusionOk="0">
                  <a:moveTo>
                    <a:pt x="1" y="1697"/>
                  </a:moveTo>
                  <a:cubicBezTo>
                    <a:pt x="1" y="1697"/>
                    <a:pt x="5156" y="1"/>
                    <a:pt x="10942" y="285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72"/>
            <p:cNvSpPr/>
            <p:nvPr/>
          </p:nvSpPr>
          <p:spPr>
            <a:xfrm>
              <a:off x="1254369" y="1767353"/>
              <a:ext cx="228385" cy="543299"/>
            </a:xfrm>
            <a:custGeom>
              <a:avLst/>
              <a:gdLst/>
              <a:ahLst/>
              <a:cxnLst/>
              <a:rect l="l" t="t" r="r" b="b"/>
              <a:pathLst>
                <a:path w="4941" h="11754" extrusionOk="0">
                  <a:moveTo>
                    <a:pt x="4666" y="7222"/>
                  </a:moveTo>
                  <a:lnTo>
                    <a:pt x="3846" y="0"/>
                  </a:lnTo>
                  <a:cubicBezTo>
                    <a:pt x="3272" y="150"/>
                    <a:pt x="2403" y="269"/>
                    <a:pt x="1361" y="337"/>
                  </a:cubicBezTo>
                  <a:lnTo>
                    <a:pt x="2193" y="7667"/>
                  </a:lnTo>
                  <a:cubicBezTo>
                    <a:pt x="2393" y="9417"/>
                    <a:pt x="1456" y="11009"/>
                    <a:pt x="1" y="11754"/>
                  </a:cubicBezTo>
                  <a:lnTo>
                    <a:pt x="620" y="11754"/>
                  </a:lnTo>
                  <a:cubicBezTo>
                    <a:pt x="3052" y="11754"/>
                    <a:pt x="4941" y="9637"/>
                    <a:pt x="4666" y="722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72"/>
            <p:cNvSpPr/>
            <p:nvPr/>
          </p:nvSpPr>
          <p:spPr>
            <a:xfrm>
              <a:off x="969550" y="1801000"/>
              <a:ext cx="502213" cy="117624"/>
            </a:xfrm>
            <a:custGeom>
              <a:avLst/>
              <a:gdLst/>
              <a:ahLst/>
              <a:cxnLst/>
              <a:rect l="l" t="t" r="r" b="b"/>
              <a:pathLst>
                <a:path w="11814" h="2545" fill="none" extrusionOk="0">
                  <a:moveTo>
                    <a:pt x="0" y="35"/>
                  </a:moveTo>
                  <a:cubicBezTo>
                    <a:pt x="700" y="414"/>
                    <a:pt x="2" y="1561"/>
                    <a:pt x="951" y="1860"/>
                  </a:cubicBezTo>
                  <a:cubicBezTo>
                    <a:pt x="1381" y="1996"/>
                    <a:pt x="2231" y="825"/>
                    <a:pt x="2824" y="940"/>
                  </a:cubicBezTo>
                  <a:cubicBezTo>
                    <a:pt x="3302" y="1033"/>
                    <a:pt x="3639" y="2451"/>
                    <a:pt x="4210" y="2501"/>
                  </a:cubicBezTo>
                  <a:cubicBezTo>
                    <a:pt x="4707" y="2545"/>
                    <a:pt x="5289" y="1217"/>
                    <a:pt x="5851" y="1210"/>
                  </a:cubicBezTo>
                  <a:cubicBezTo>
                    <a:pt x="6355" y="1205"/>
                    <a:pt x="6966" y="2524"/>
                    <a:pt x="7519" y="2464"/>
                  </a:cubicBezTo>
                  <a:cubicBezTo>
                    <a:pt x="8024" y="2409"/>
                    <a:pt x="8339" y="992"/>
                    <a:pt x="8880" y="881"/>
                  </a:cubicBezTo>
                  <a:cubicBezTo>
                    <a:pt x="9381" y="778"/>
                    <a:pt x="10227" y="1960"/>
                    <a:pt x="10754" y="1801"/>
                  </a:cubicBezTo>
                  <a:cubicBezTo>
                    <a:pt x="11244" y="1654"/>
                    <a:pt x="11302" y="203"/>
                    <a:pt x="11813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72"/>
            <p:cNvSpPr/>
            <p:nvPr/>
          </p:nvSpPr>
          <p:spPr>
            <a:xfrm>
              <a:off x="959925" y="1963150"/>
              <a:ext cx="525693" cy="117676"/>
            </a:xfrm>
            <a:custGeom>
              <a:avLst/>
              <a:gdLst/>
              <a:ahLst/>
              <a:cxnLst/>
              <a:rect l="l" t="t" r="r" b="b"/>
              <a:pathLst>
                <a:path w="11814" h="2546" fill="none" extrusionOk="0">
                  <a:moveTo>
                    <a:pt x="0" y="35"/>
                  </a:moveTo>
                  <a:cubicBezTo>
                    <a:pt x="700" y="415"/>
                    <a:pt x="2" y="1561"/>
                    <a:pt x="951" y="1860"/>
                  </a:cubicBezTo>
                  <a:cubicBezTo>
                    <a:pt x="1381" y="1996"/>
                    <a:pt x="2231" y="825"/>
                    <a:pt x="2824" y="940"/>
                  </a:cubicBezTo>
                  <a:cubicBezTo>
                    <a:pt x="3302" y="1033"/>
                    <a:pt x="3639" y="2450"/>
                    <a:pt x="4210" y="2501"/>
                  </a:cubicBezTo>
                  <a:cubicBezTo>
                    <a:pt x="4707" y="2546"/>
                    <a:pt x="5289" y="1218"/>
                    <a:pt x="5851" y="1211"/>
                  </a:cubicBezTo>
                  <a:cubicBezTo>
                    <a:pt x="6355" y="1205"/>
                    <a:pt x="6966" y="2524"/>
                    <a:pt x="7519" y="2464"/>
                  </a:cubicBezTo>
                  <a:cubicBezTo>
                    <a:pt x="8024" y="2409"/>
                    <a:pt x="8339" y="993"/>
                    <a:pt x="8880" y="881"/>
                  </a:cubicBezTo>
                  <a:cubicBezTo>
                    <a:pt x="9381" y="778"/>
                    <a:pt x="10227" y="1960"/>
                    <a:pt x="10754" y="1802"/>
                  </a:cubicBezTo>
                  <a:cubicBezTo>
                    <a:pt x="11244" y="1654"/>
                    <a:pt x="11302" y="203"/>
                    <a:pt x="11813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72"/>
            <p:cNvSpPr/>
            <p:nvPr/>
          </p:nvSpPr>
          <p:spPr>
            <a:xfrm>
              <a:off x="940225" y="2125100"/>
              <a:ext cx="569515" cy="117874"/>
            </a:xfrm>
            <a:custGeom>
              <a:avLst/>
              <a:gdLst/>
              <a:ahLst/>
              <a:cxnLst/>
              <a:rect l="l" t="t" r="r" b="b"/>
              <a:pathLst>
                <a:path w="12488" h="2550" fill="none" extrusionOk="0">
                  <a:moveTo>
                    <a:pt x="1" y="33"/>
                  </a:moveTo>
                  <a:cubicBezTo>
                    <a:pt x="744" y="415"/>
                    <a:pt x="55" y="1569"/>
                    <a:pt x="1057" y="1869"/>
                  </a:cubicBezTo>
                  <a:cubicBezTo>
                    <a:pt x="1511" y="2005"/>
                    <a:pt x="2371" y="830"/>
                    <a:pt x="2997" y="945"/>
                  </a:cubicBezTo>
                  <a:cubicBezTo>
                    <a:pt x="3499" y="1038"/>
                    <a:pt x="3872" y="2455"/>
                    <a:pt x="4472" y="2506"/>
                  </a:cubicBezTo>
                  <a:cubicBezTo>
                    <a:pt x="4994" y="2549"/>
                    <a:pt x="5600" y="1222"/>
                    <a:pt x="6189" y="1215"/>
                  </a:cubicBezTo>
                  <a:cubicBezTo>
                    <a:pt x="6720" y="1210"/>
                    <a:pt x="7353" y="2529"/>
                    <a:pt x="7932" y="2469"/>
                  </a:cubicBezTo>
                  <a:cubicBezTo>
                    <a:pt x="8464" y="2414"/>
                    <a:pt x="8816" y="996"/>
                    <a:pt x="9385" y="885"/>
                  </a:cubicBezTo>
                  <a:cubicBezTo>
                    <a:pt x="9911" y="783"/>
                    <a:pt x="10769" y="1968"/>
                    <a:pt x="11324" y="1810"/>
                  </a:cubicBezTo>
                  <a:cubicBezTo>
                    <a:pt x="11842" y="1662"/>
                    <a:pt x="11947" y="203"/>
                    <a:pt x="12487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72"/>
            <p:cNvSpPr/>
            <p:nvPr/>
          </p:nvSpPr>
          <p:spPr>
            <a:xfrm>
              <a:off x="926840" y="1747847"/>
              <a:ext cx="592434" cy="562805"/>
            </a:xfrm>
            <a:custGeom>
              <a:avLst/>
              <a:gdLst/>
              <a:ahLst/>
              <a:cxnLst/>
              <a:rect l="l" t="t" r="r" b="b"/>
              <a:pathLst>
                <a:path w="12817" h="12176" fill="none" extrusionOk="0">
                  <a:moveTo>
                    <a:pt x="12542" y="7644"/>
                  </a:moveTo>
                  <a:lnTo>
                    <a:pt x="11674" y="1"/>
                  </a:lnTo>
                  <a:cubicBezTo>
                    <a:pt x="11674" y="456"/>
                    <a:pt x="9316" y="824"/>
                    <a:pt x="6408" y="824"/>
                  </a:cubicBezTo>
                  <a:cubicBezTo>
                    <a:pt x="3501" y="824"/>
                    <a:pt x="1143" y="456"/>
                    <a:pt x="1143" y="1"/>
                  </a:cubicBezTo>
                  <a:lnTo>
                    <a:pt x="275" y="7644"/>
                  </a:lnTo>
                  <a:cubicBezTo>
                    <a:pt x="1" y="10059"/>
                    <a:pt x="1890" y="12176"/>
                    <a:pt x="4321" y="12176"/>
                  </a:cubicBezTo>
                  <a:lnTo>
                    <a:pt x="8496" y="12176"/>
                  </a:lnTo>
                  <a:cubicBezTo>
                    <a:pt x="10926" y="12176"/>
                    <a:pt x="12816" y="10059"/>
                    <a:pt x="12542" y="76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72"/>
            <p:cNvSpPr/>
            <p:nvPr/>
          </p:nvSpPr>
          <p:spPr>
            <a:xfrm>
              <a:off x="1262457" y="1182692"/>
              <a:ext cx="478033" cy="190021"/>
            </a:xfrm>
            <a:custGeom>
              <a:avLst/>
              <a:gdLst/>
              <a:ahLst/>
              <a:cxnLst/>
              <a:rect l="l" t="t" r="r" b="b"/>
              <a:pathLst>
                <a:path w="10342" h="4111" extrusionOk="0">
                  <a:moveTo>
                    <a:pt x="425" y="1816"/>
                  </a:moveTo>
                  <a:cubicBezTo>
                    <a:pt x="1" y="2379"/>
                    <a:pt x="1306" y="2900"/>
                    <a:pt x="2092" y="3160"/>
                  </a:cubicBezTo>
                  <a:cubicBezTo>
                    <a:pt x="4968" y="4111"/>
                    <a:pt x="8852" y="3705"/>
                    <a:pt x="9277" y="3667"/>
                  </a:cubicBezTo>
                  <a:cubicBezTo>
                    <a:pt x="9703" y="3630"/>
                    <a:pt x="10342" y="3842"/>
                    <a:pt x="10342" y="3842"/>
                  </a:cubicBezTo>
                  <a:cubicBezTo>
                    <a:pt x="9001" y="818"/>
                    <a:pt x="4751" y="0"/>
                    <a:pt x="2667" y="235"/>
                  </a:cubicBezTo>
                  <a:cubicBezTo>
                    <a:pt x="2184" y="290"/>
                    <a:pt x="1770" y="438"/>
                    <a:pt x="1949" y="717"/>
                  </a:cubicBezTo>
                  <a:cubicBezTo>
                    <a:pt x="2061" y="893"/>
                    <a:pt x="2385" y="1002"/>
                    <a:pt x="2516" y="1156"/>
                  </a:cubicBezTo>
                  <a:cubicBezTo>
                    <a:pt x="2146" y="1253"/>
                    <a:pt x="1710" y="1282"/>
                    <a:pt x="1332" y="1373"/>
                  </a:cubicBezTo>
                  <a:cubicBezTo>
                    <a:pt x="1276" y="1386"/>
                    <a:pt x="1221" y="1399"/>
                    <a:pt x="1166" y="1415"/>
                  </a:cubicBezTo>
                  <a:cubicBezTo>
                    <a:pt x="843" y="1508"/>
                    <a:pt x="558" y="1640"/>
                    <a:pt x="425" y="1816"/>
                  </a:cubicBezTo>
                  <a:close/>
                  <a:moveTo>
                    <a:pt x="6863" y="1843"/>
                  </a:moveTo>
                  <a:cubicBezTo>
                    <a:pt x="6871" y="1771"/>
                    <a:pt x="7071" y="1719"/>
                    <a:pt x="7312" y="1725"/>
                  </a:cubicBezTo>
                  <a:cubicBezTo>
                    <a:pt x="7554" y="1733"/>
                    <a:pt x="7744" y="1797"/>
                    <a:pt x="7737" y="1870"/>
                  </a:cubicBezTo>
                  <a:cubicBezTo>
                    <a:pt x="7729" y="1942"/>
                    <a:pt x="7528" y="1994"/>
                    <a:pt x="7288" y="1986"/>
                  </a:cubicBezTo>
                  <a:cubicBezTo>
                    <a:pt x="7047" y="1980"/>
                    <a:pt x="6856" y="1915"/>
                    <a:pt x="6863" y="1843"/>
                  </a:cubicBezTo>
                  <a:close/>
                  <a:moveTo>
                    <a:pt x="5604" y="1207"/>
                  </a:moveTo>
                  <a:cubicBezTo>
                    <a:pt x="5674" y="1111"/>
                    <a:pt x="6106" y="1109"/>
                    <a:pt x="6566" y="1202"/>
                  </a:cubicBezTo>
                  <a:cubicBezTo>
                    <a:pt x="7028" y="1296"/>
                    <a:pt x="7345" y="1449"/>
                    <a:pt x="7274" y="1544"/>
                  </a:cubicBezTo>
                  <a:cubicBezTo>
                    <a:pt x="7204" y="1639"/>
                    <a:pt x="6772" y="1641"/>
                    <a:pt x="6311" y="1547"/>
                  </a:cubicBezTo>
                  <a:cubicBezTo>
                    <a:pt x="5849" y="1454"/>
                    <a:pt x="5533" y="1302"/>
                    <a:pt x="5604" y="1207"/>
                  </a:cubicBezTo>
                  <a:close/>
                  <a:moveTo>
                    <a:pt x="3273" y="2565"/>
                  </a:moveTo>
                  <a:cubicBezTo>
                    <a:pt x="3177" y="2422"/>
                    <a:pt x="3228" y="2283"/>
                    <a:pt x="3388" y="2255"/>
                  </a:cubicBezTo>
                  <a:cubicBezTo>
                    <a:pt x="3548" y="2227"/>
                    <a:pt x="3754" y="2320"/>
                    <a:pt x="3850" y="2463"/>
                  </a:cubicBezTo>
                  <a:cubicBezTo>
                    <a:pt x="3947" y="2606"/>
                    <a:pt x="3896" y="2745"/>
                    <a:pt x="3737" y="2773"/>
                  </a:cubicBezTo>
                  <a:cubicBezTo>
                    <a:pt x="3577" y="2801"/>
                    <a:pt x="3370" y="2708"/>
                    <a:pt x="3273" y="256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189007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72"/>
            <p:cNvSpPr/>
            <p:nvPr/>
          </p:nvSpPr>
          <p:spPr>
            <a:xfrm>
              <a:off x="1262457" y="1182692"/>
              <a:ext cx="478033" cy="190021"/>
            </a:xfrm>
            <a:custGeom>
              <a:avLst/>
              <a:gdLst/>
              <a:ahLst/>
              <a:cxnLst/>
              <a:rect l="l" t="t" r="r" b="b"/>
              <a:pathLst>
                <a:path w="10342" h="4111" fill="none" extrusionOk="0">
                  <a:moveTo>
                    <a:pt x="425" y="1816"/>
                  </a:moveTo>
                  <a:cubicBezTo>
                    <a:pt x="1" y="2379"/>
                    <a:pt x="1306" y="2900"/>
                    <a:pt x="2092" y="3160"/>
                  </a:cubicBezTo>
                  <a:cubicBezTo>
                    <a:pt x="4968" y="4111"/>
                    <a:pt x="8852" y="3705"/>
                    <a:pt x="9277" y="3667"/>
                  </a:cubicBezTo>
                  <a:cubicBezTo>
                    <a:pt x="9703" y="3630"/>
                    <a:pt x="10342" y="3842"/>
                    <a:pt x="10342" y="3842"/>
                  </a:cubicBezTo>
                  <a:cubicBezTo>
                    <a:pt x="9001" y="818"/>
                    <a:pt x="4751" y="0"/>
                    <a:pt x="2667" y="235"/>
                  </a:cubicBezTo>
                  <a:cubicBezTo>
                    <a:pt x="2184" y="290"/>
                    <a:pt x="1770" y="438"/>
                    <a:pt x="1949" y="717"/>
                  </a:cubicBezTo>
                  <a:cubicBezTo>
                    <a:pt x="2061" y="893"/>
                    <a:pt x="2385" y="1002"/>
                    <a:pt x="2516" y="1156"/>
                  </a:cubicBezTo>
                  <a:cubicBezTo>
                    <a:pt x="2146" y="1253"/>
                    <a:pt x="1710" y="1282"/>
                    <a:pt x="1332" y="1373"/>
                  </a:cubicBezTo>
                  <a:cubicBezTo>
                    <a:pt x="1276" y="1386"/>
                    <a:pt x="1221" y="1399"/>
                    <a:pt x="1166" y="1415"/>
                  </a:cubicBezTo>
                  <a:cubicBezTo>
                    <a:pt x="843" y="1508"/>
                    <a:pt x="558" y="1640"/>
                    <a:pt x="425" y="1816"/>
                  </a:cubicBezTo>
                  <a:close/>
                  <a:moveTo>
                    <a:pt x="6863" y="1843"/>
                  </a:moveTo>
                  <a:cubicBezTo>
                    <a:pt x="6871" y="1771"/>
                    <a:pt x="7071" y="1719"/>
                    <a:pt x="7312" y="1725"/>
                  </a:cubicBezTo>
                  <a:cubicBezTo>
                    <a:pt x="7554" y="1733"/>
                    <a:pt x="7744" y="1797"/>
                    <a:pt x="7737" y="1870"/>
                  </a:cubicBezTo>
                  <a:cubicBezTo>
                    <a:pt x="7729" y="1942"/>
                    <a:pt x="7528" y="1994"/>
                    <a:pt x="7288" y="1986"/>
                  </a:cubicBezTo>
                  <a:cubicBezTo>
                    <a:pt x="7047" y="1980"/>
                    <a:pt x="6856" y="1915"/>
                    <a:pt x="6863" y="1843"/>
                  </a:cubicBezTo>
                  <a:close/>
                  <a:moveTo>
                    <a:pt x="5604" y="1207"/>
                  </a:moveTo>
                  <a:cubicBezTo>
                    <a:pt x="5674" y="1111"/>
                    <a:pt x="6106" y="1109"/>
                    <a:pt x="6566" y="1202"/>
                  </a:cubicBezTo>
                  <a:cubicBezTo>
                    <a:pt x="7028" y="1296"/>
                    <a:pt x="7345" y="1449"/>
                    <a:pt x="7274" y="1544"/>
                  </a:cubicBezTo>
                  <a:cubicBezTo>
                    <a:pt x="7204" y="1639"/>
                    <a:pt x="6772" y="1641"/>
                    <a:pt x="6311" y="1547"/>
                  </a:cubicBezTo>
                  <a:cubicBezTo>
                    <a:pt x="5849" y="1454"/>
                    <a:pt x="5533" y="1302"/>
                    <a:pt x="5604" y="1207"/>
                  </a:cubicBezTo>
                  <a:close/>
                  <a:moveTo>
                    <a:pt x="3273" y="2565"/>
                  </a:moveTo>
                  <a:cubicBezTo>
                    <a:pt x="3177" y="2422"/>
                    <a:pt x="3228" y="2283"/>
                    <a:pt x="3388" y="2255"/>
                  </a:cubicBezTo>
                  <a:cubicBezTo>
                    <a:pt x="3548" y="2227"/>
                    <a:pt x="3754" y="2320"/>
                    <a:pt x="3850" y="2463"/>
                  </a:cubicBezTo>
                  <a:cubicBezTo>
                    <a:pt x="3947" y="2606"/>
                    <a:pt x="3896" y="2745"/>
                    <a:pt x="3737" y="2773"/>
                  </a:cubicBezTo>
                  <a:cubicBezTo>
                    <a:pt x="3577" y="2801"/>
                    <a:pt x="3370" y="2708"/>
                    <a:pt x="3273" y="256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72"/>
            <p:cNvSpPr/>
            <p:nvPr/>
          </p:nvSpPr>
          <p:spPr>
            <a:xfrm>
              <a:off x="1378706" y="1236124"/>
              <a:ext cx="361784" cy="124154"/>
            </a:xfrm>
            <a:custGeom>
              <a:avLst/>
              <a:gdLst/>
              <a:ahLst/>
              <a:cxnLst/>
              <a:rect l="l" t="t" r="r" b="b"/>
              <a:pathLst>
                <a:path w="7827" h="2686" fill="none" extrusionOk="0">
                  <a:moveTo>
                    <a:pt x="1" y="0"/>
                  </a:moveTo>
                  <a:cubicBezTo>
                    <a:pt x="1" y="0"/>
                    <a:pt x="7236" y="1616"/>
                    <a:pt x="7827" y="268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72"/>
            <p:cNvSpPr/>
            <p:nvPr/>
          </p:nvSpPr>
          <p:spPr>
            <a:xfrm>
              <a:off x="1280761" y="837876"/>
              <a:ext cx="379579" cy="300400"/>
            </a:xfrm>
            <a:custGeom>
              <a:avLst/>
              <a:gdLst/>
              <a:ahLst/>
              <a:cxnLst/>
              <a:rect l="l" t="t" r="r" b="b"/>
              <a:pathLst>
                <a:path w="8212" h="6499" fill="none" extrusionOk="0">
                  <a:moveTo>
                    <a:pt x="2048" y="6054"/>
                  </a:moveTo>
                  <a:cubicBezTo>
                    <a:pt x="2865" y="6499"/>
                    <a:pt x="4098" y="5776"/>
                    <a:pt x="4754" y="5325"/>
                  </a:cubicBezTo>
                  <a:cubicBezTo>
                    <a:pt x="7148" y="3673"/>
                    <a:pt x="7564" y="959"/>
                    <a:pt x="7622" y="663"/>
                  </a:cubicBezTo>
                  <a:cubicBezTo>
                    <a:pt x="7679" y="367"/>
                    <a:pt x="8211" y="1"/>
                    <a:pt x="8211" y="1"/>
                  </a:cubicBezTo>
                  <a:cubicBezTo>
                    <a:pt x="2798" y="26"/>
                    <a:pt x="240" y="2635"/>
                    <a:pt x="46" y="4098"/>
                  </a:cubicBezTo>
                  <a:cubicBezTo>
                    <a:pt x="0" y="4436"/>
                    <a:pt x="131" y="4757"/>
                    <a:pt x="646" y="4717"/>
                  </a:cubicBezTo>
                  <a:cubicBezTo>
                    <a:pt x="972" y="4693"/>
                    <a:pt x="1242" y="4507"/>
                    <a:pt x="1536" y="4464"/>
                  </a:cubicBezTo>
                  <a:cubicBezTo>
                    <a:pt x="1593" y="4739"/>
                    <a:pt x="1518" y="5039"/>
                    <a:pt x="1563" y="5319"/>
                  </a:cubicBezTo>
                  <a:cubicBezTo>
                    <a:pt x="1570" y="5361"/>
                    <a:pt x="1578" y="5401"/>
                    <a:pt x="1589" y="5442"/>
                  </a:cubicBezTo>
                  <a:cubicBezTo>
                    <a:pt x="1652" y="5684"/>
                    <a:pt x="1792" y="5914"/>
                    <a:pt x="2048" y="60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8" name="Google Shape;4518;p72"/>
          <p:cNvGrpSpPr/>
          <p:nvPr/>
        </p:nvGrpSpPr>
        <p:grpSpPr>
          <a:xfrm flipH="1">
            <a:off x="2583995" y="697603"/>
            <a:ext cx="1326576" cy="2005859"/>
            <a:chOff x="2868213" y="570728"/>
            <a:chExt cx="1143502" cy="1729040"/>
          </a:xfrm>
        </p:grpSpPr>
        <p:sp>
          <p:nvSpPr>
            <p:cNvPr id="4519" name="Google Shape;4519;p72"/>
            <p:cNvSpPr/>
            <p:nvPr/>
          </p:nvSpPr>
          <p:spPr>
            <a:xfrm>
              <a:off x="3857646" y="2164558"/>
              <a:ext cx="103304" cy="135209"/>
            </a:xfrm>
            <a:custGeom>
              <a:avLst/>
              <a:gdLst/>
              <a:ahLst/>
              <a:cxnLst/>
              <a:rect l="l" t="t" r="r" b="b"/>
              <a:pathLst>
                <a:path w="1282" h="1678" extrusionOk="0">
                  <a:moveTo>
                    <a:pt x="728" y="0"/>
                  </a:moveTo>
                  <a:lnTo>
                    <a:pt x="0" y="705"/>
                  </a:lnTo>
                  <a:lnTo>
                    <a:pt x="1137" y="1678"/>
                  </a:lnTo>
                  <a:lnTo>
                    <a:pt x="1282" y="1618"/>
                  </a:lnTo>
                  <a:lnTo>
                    <a:pt x="145" y="646"/>
                  </a:lnTo>
                  <a:lnTo>
                    <a:pt x="776" y="41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20" name="Google Shape;4520;p72"/>
            <p:cNvGrpSpPr/>
            <p:nvPr/>
          </p:nvGrpSpPr>
          <p:grpSpPr>
            <a:xfrm>
              <a:off x="2918172" y="1891399"/>
              <a:ext cx="591296" cy="369369"/>
              <a:chOff x="2918172" y="1891399"/>
              <a:chExt cx="591296" cy="369369"/>
            </a:xfrm>
          </p:grpSpPr>
          <p:sp>
            <p:nvSpPr>
              <p:cNvPr id="4521" name="Google Shape;4521;p72"/>
              <p:cNvSpPr/>
              <p:nvPr/>
            </p:nvSpPr>
            <p:spPr>
              <a:xfrm>
                <a:off x="2963780" y="2242719"/>
                <a:ext cx="545688" cy="18049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224" extrusionOk="0">
                    <a:moveTo>
                      <a:pt x="175" y="1"/>
                    </a:moveTo>
                    <a:lnTo>
                      <a:pt x="1" y="224"/>
                    </a:lnTo>
                    <a:lnTo>
                      <a:pt x="6751" y="224"/>
                    </a:lnTo>
                    <a:cubicBezTo>
                      <a:pt x="6757" y="156"/>
                      <a:pt x="6764" y="81"/>
                      <a:pt x="6772" y="1"/>
                    </a:cubicBezTo>
                    <a:close/>
                  </a:path>
                </a:pathLst>
              </a:custGeom>
              <a:solidFill>
                <a:schemeClr val="dk1">
                  <a:alpha val="392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72"/>
              <p:cNvSpPr/>
              <p:nvPr/>
            </p:nvSpPr>
            <p:spPr>
              <a:xfrm>
                <a:off x="2918172" y="1891399"/>
                <a:ext cx="21273" cy="302488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754" extrusionOk="0">
                    <a:moveTo>
                      <a:pt x="264" y="0"/>
                    </a:moveTo>
                    <a:lnTo>
                      <a:pt x="1" y="188"/>
                    </a:lnTo>
                    <a:lnTo>
                      <a:pt x="1" y="3753"/>
                    </a:lnTo>
                    <a:lnTo>
                      <a:pt x="228" y="3574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dk1">
                  <a:alpha val="392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23" name="Google Shape;4523;p72"/>
            <p:cNvSpPr/>
            <p:nvPr/>
          </p:nvSpPr>
          <p:spPr>
            <a:xfrm>
              <a:off x="3590848" y="2153439"/>
              <a:ext cx="307332" cy="99916"/>
            </a:xfrm>
            <a:custGeom>
              <a:avLst/>
              <a:gdLst/>
              <a:ahLst/>
              <a:cxnLst/>
              <a:rect l="l" t="t" r="r" b="b"/>
              <a:pathLst>
                <a:path w="3814" h="1240" extrusionOk="0">
                  <a:moveTo>
                    <a:pt x="85" y="1"/>
                  </a:moveTo>
                  <a:cubicBezTo>
                    <a:pt x="59" y="90"/>
                    <a:pt x="31" y="184"/>
                    <a:pt x="1" y="266"/>
                  </a:cubicBezTo>
                  <a:cubicBezTo>
                    <a:pt x="83" y="557"/>
                    <a:pt x="211" y="1006"/>
                    <a:pt x="211" y="1006"/>
                  </a:cubicBezTo>
                  <a:lnTo>
                    <a:pt x="211" y="1007"/>
                  </a:lnTo>
                  <a:lnTo>
                    <a:pt x="765" y="1085"/>
                  </a:lnTo>
                  <a:lnTo>
                    <a:pt x="1198" y="691"/>
                  </a:lnTo>
                  <a:lnTo>
                    <a:pt x="1826" y="1240"/>
                  </a:lnTo>
                  <a:lnTo>
                    <a:pt x="3813" y="1240"/>
                  </a:lnTo>
                  <a:lnTo>
                    <a:pt x="3311" y="843"/>
                  </a:lnTo>
                  <a:lnTo>
                    <a:pt x="3311" y="843"/>
                  </a:lnTo>
                  <a:lnTo>
                    <a:pt x="3418" y="1108"/>
                  </a:lnTo>
                  <a:lnTo>
                    <a:pt x="1961" y="1108"/>
                  </a:lnTo>
                  <a:lnTo>
                    <a:pt x="1333" y="559"/>
                  </a:lnTo>
                  <a:lnTo>
                    <a:pt x="899" y="954"/>
                  </a:lnTo>
                  <a:lnTo>
                    <a:pt x="347" y="875"/>
                  </a:lnTo>
                  <a:lnTo>
                    <a:pt x="109" y="45"/>
                  </a:lnTo>
                  <a:cubicBezTo>
                    <a:pt x="101" y="19"/>
                    <a:pt x="94" y="5"/>
                    <a:pt x="85" y="1"/>
                  </a:cubicBez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72"/>
            <p:cNvSpPr/>
            <p:nvPr/>
          </p:nvSpPr>
          <p:spPr>
            <a:xfrm>
              <a:off x="3540647" y="2127331"/>
              <a:ext cx="25222" cy="100883"/>
            </a:xfrm>
            <a:custGeom>
              <a:avLst/>
              <a:gdLst/>
              <a:ahLst/>
              <a:cxnLst/>
              <a:rect l="l" t="t" r="r" b="b"/>
              <a:pathLst>
                <a:path w="313" h="1252" extrusionOk="0">
                  <a:moveTo>
                    <a:pt x="22" y="1"/>
                  </a:moveTo>
                  <a:cubicBezTo>
                    <a:pt x="1" y="248"/>
                    <a:pt x="36" y="334"/>
                    <a:pt x="15" y="560"/>
                  </a:cubicBezTo>
                  <a:cubicBezTo>
                    <a:pt x="66" y="935"/>
                    <a:pt x="128" y="1251"/>
                    <a:pt x="203" y="1251"/>
                  </a:cubicBezTo>
                  <a:cubicBezTo>
                    <a:pt x="234" y="1251"/>
                    <a:pt x="262" y="1225"/>
                    <a:pt x="287" y="1186"/>
                  </a:cubicBezTo>
                  <a:cubicBezTo>
                    <a:pt x="296" y="1159"/>
                    <a:pt x="304" y="1132"/>
                    <a:pt x="312" y="1106"/>
                  </a:cubicBezTo>
                  <a:cubicBezTo>
                    <a:pt x="211" y="1005"/>
                    <a:pt x="71" y="518"/>
                    <a:pt x="22" y="1"/>
                  </a:cubicBez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72"/>
            <p:cNvSpPr/>
            <p:nvPr/>
          </p:nvSpPr>
          <p:spPr>
            <a:xfrm>
              <a:off x="2868213" y="2174550"/>
              <a:ext cx="71555" cy="120141"/>
            </a:xfrm>
            <a:custGeom>
              <a:avLst/>
              <a:gdLst/>
              <a:ahLst/>
              <a:cxnLst/>
              <a:rect l="l" t="t" r="r" b="b"/>
              <a:pathLst>
                <a:path w="888" h="1491" extrusionOk="0">
                  <a:moveTo>
                    <a:pt x="809" y="1"/>
                  </a:moveTo>
                  <a:lnTo>
                    <a:pt x="0" y="951"/>
                  </a:lnTo>
                  <a:lnTo>
                    <a:pt x="709" y="1491"/>
                  </a:lnTo>
                  <a:lnTo>
                    <a:pt x="828" y="1474"/>
                  </a:lnTo>
                  <a:lnTo>
                    <a:pt x="138" y="944"/>
                  </a:lnTo>
                  <a:lnTo>
                    <a:pt x="887" y="61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72"/>
            <p:cNvSpPr/>
            <p:nvPr/>
          </p:nvSpPr>
          <p:spPr>
            <a:xfrm>
              <a:off x="2936463" y="637043"/>
              <a:ext cx="1006202" cy="1605748"/>
            </a:xfrm>
            <a:custGeom>
              <a:avLst/>
              <a:gdLst/>
              <a:ahLst/>
              <a:cxnLst/>
              <a:rect l="l" t="t" r="r" b="b"/>
              <a:pathLst>
                <a:path w="12487" h="19928" fill="none" extrusionOk="0">
                  <a:moveTo>
                    <a:pt x="11585" y="19609"/>
                  </a:moveTo>
                  <a:lnTo>
                    <a:pt x="12176" y="19007"/>
                  </a:lnTo>
                  <a:lnTo>
                    <a:pt x="12486" y="19260"/>
                  </a:lnTo>
                  <a:lnTo>
                    <a:pt x="12486" y="1"/>
                  </a:lnTo>
                  <a:lnTo>
                    <a:pt x="37" y="1"/>
                  </a:lnTo>
                  <a:lnTo>
                    <a:pt x="0" y="19223"/>
                  </a:lnTo>
                  <a:lnTo>
                    <a:pt x="273" y="18910"/>
                  </a:lnTo>
                  <a:lnTo>
                    <a:pt x="951" y="19427"/>
                  </a:lnTo>
                  <a:lnTo>
                    <a:pt x="514" y="19928"/>
                  </a:lnTo>
                  <a:lnTo>
                    <a:pt x="7331" y="19928"/>
                  </a:lnTo>
                  <a:cubicBezTo>
                    <a:pt x="7369" y="19551"/>
                    <a:pt x="7520" y="18774"/>
                    <a:pt x="7520" y="18497"/>
                  </a:cubicBezTo>
                  <a:cubicBezTo>
                    <a:pt x="7520" y="18181"/>
                    <a:pt x="7639" y="19615"/>
                    <a:pt x="7836" y="19615"/>
                  </a:cubicBezTo>
                  <a:cubicBezTo>
                    <a:pt x="8033" y="19615"/>
                    <a:pt x="8152" y="18589"/>
                    <a:pt x="8231" y="18864"/>
                  </a:cubicBezTo>
                  <a:cubicBezTo>
                    <a:pt x="8275" y="19020"/>
                    <a:pt x="8344" y="19263"/>
                    <a:pt x="8397" y="19446"/>
                  </a:cubicBezTo>
                  <a:cubicBezTo>
                    <a:pt x="8440" y="19597"/>
                    <a:pt x="8567" y="19708"/>
                    <a:pt x="8723" y="19730"/>
                  </a:cubicBezTo>
                  <a:lnTo>
                    <a:pt x="8835" y="19746"/>
                  </a:lnTo>
                  <a:cubicBezTo>
                    <a:pt x="8952" y="19763"/>
                    <a:pt x="9070" y="19726"/>
                    <a:pt x="9159" y="19646"/>
                  </a:cubicBezTo>
                  <a:lnTo>
                    <a:pt x="9357" y="19466"/>
                  </a:lnTo>
                  <a:cubicBezTo>
                    <a:pt x="9412" y="19416"/>
                    <a:pt x="9497" y="19416"/>
                    <a:pt x="9553" y="19465"/>
                  </a:cubicBezTo>
                  <a:lnTo>
                    <a:pt x="10082" y="19928"/>
                  </a:lnTo>
                  <a:lnTo>
                    <a:pt x="11941" y="19928"/>
                  </a:lnTo>
                  <a:lnTo>
                    <a:pt x="11585" y="19609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72"/>
            <p:cNvSpPr/>
            <p:nvPr/>
          </p:nvSpPr>
          <p:spPr>
            <a:xfrm>
              <a:off x="2874659" y="570728"/>
              <a:ext cx="122885" cy="132792"/>
            </a:xfrm>
            <a:custGeom>
              <a:avLst/>
              <a:gdLst/>
              <a:ahLst/>
              <a:cxnLst/>
              <a:rect l="l" t="t" r="r" b="b"/>
              <a:pathLst>
                <a:path w="1525" h="1648" extrusionOk="0">
                  <a:moveTo>
                    <a:pt x="759" y="0"/>
                  </a:moveTo>
                  <a:lnTo>
                    <a:pt x="1" y="408"/>
                  </a:lnTo>
                  <a:lnTo>
                    <a:pt x="767" y="1647"/>
                  </a:lnTo>
                  <a:lnTo>
                    <a:pt x="1524" y="1238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72"/>
            <p:cNvSpPr/>
            <p:nvPr/>
          </p:nvSpPr>
          <p:spPr>
            <a:xfrm>
              <a:off x="3884559" y="576932"/>
              <a:ext cx="127155" cy="132711"/>
            </a:xfrm>
            <a:custGeom>
              <a:avLst/>
              <a:gdLst/>
              <a:ahLst/>
              <a:cxnLst/>
              <a:rect l="l" t="t" r="r" b="b"/>
              <a:pathLst>
                <a:path w="1578" h="1647" extrusionOk="0">
                  <a:moveTo>
                    <a:pt x="855" y="1"/>
                  </a:moveTo>
                  <a:lnTo>
                    <a:pt x="0" y="1161"/>
                  </a:lnTo>
                  <a:lnTo>
                    <a:pt x="723" y="1646"/>
                  </a:lnTo>
                  <a:lnTo>
                    <a:pt x="1578" y="485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72"/>
            <p:cNvSpPr/>
            <p:nvPr/>
          </p:nvSpPr>
          <p:spPr>
            <a:xfrm>
              <a:off x="2880380" y="2160771"/>
              <a:ext cx="132796" cy="130938"/>
            </a:xfrm>
            <a:custGeom>
              <a:avLst/>
              <a:gdLst/>
              <a:ahLst/>
              <a:cxnLst/>
              <a:rect l="l" t="t" r="r" b="b"/>
              <a:pathLst>
                <a:path w="1648" h="1625" fill="none" extrusionOk="0">
                  <a:moveTo>
                    <a:pt x="678" y="1625"/>
                  </a:moveTo>
                  <a:lnTo>
                    <a:pt x="0" y="1108"/>
                  </a:lnTo>
                  <a:lnTo>
                    <a:pt x="969" y="0"/>
                  </a:lnTo>
                  <a:lnTo>
                    <a:pt x="1647" y="517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72"/>
            <p:cNvSpPr/>
            <p:nvPr/>
          </p:nvSpPr>
          <p:spPr>
            <a:xfrm>
              <a:off x="3869894" y="2168507"/>
              <a:ext cx="138759" cy="126507"/>
            </a:xfrm>
            <a:custGeom>
              <a:avLst/>
              <a:gdLst/>
              <a:ahLst/>
              <a:cxnLst/>
              <a:rect l="l" t="t" r="r" b="b"/>
              <a:pathLst>
                <a:path w="1722" h="1570" fill="none" extrusionOk="0">
                  <a:moveTo>
                    <a:pt x="1721" y="966"/>
                  </a:moveTo>
                  <a:lnTo>
                    <a:pt x="1130" y="1569"/>
                  </a:lnTo>
                  <a:lnTo>
                    <a:pt x="1" y="603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72"/>
            <p:cNvSpPr/>
            <p:nvPr/>
          </p:nvSpPr>
          <p:spPr>
            <a:xfrm>
              <a:off x="3031386" y="771850"/>
              <a:ext cx="803624" cy="1394877"/>
            </a:xfrm>
            <a:custGeom>
              <a:avLst/>
              <a:gdLst/>
              <a:ahLst/>
              <a:cxnLst/>
              <a:rect l="l" t="t" r="r" b="b"/>
              <a:pathLst>
                <a:path w="9973" h="17311" extrusionOk="0">
                  <a:moveTo>
                    <a:pt x="6816" y="100"/>
                  </a:moveTo>
                  <a:cubicBezTo>
                    <a:pt x="6685" y="100"/>
                    <a:pt x="6579" y="207"/>
                    <a:pt x="6579" y="337"/>
                  </a:cubicBezTo>
                  <a:cubicBezTo>
                    <a:pt x="6579" y="468"/>
                    <a:pt x="6685" y="574"/>
                    <a:pt x="6816" y="574"/>
                  </a:cubicBezTo>
                  <a:cubicBezTo>
                    <a:pt x="6947" y="574"/>
                    <a:pt x="7052" y="468"/>
                    <a:pt x="7052" y="337"/>
                  </a:cubicBezTo>
                  <a:cubicBezTo>
                    <a:pt x="7052" y="207"/>
                    <a:pt x="6947" y="100"/>
                    <a:pt x="6816" y="100"/>
                  </a:cubicBezTo>
                  <a:close/>
                  <a:moveTo>
                    <a:pt x="9737" y="3415"/>
                  </a:moveTo>
                  <a:cubicBezTo>
                    <a:pt x="9606" y="3415"/>
                    <a:pt x="9500" y="3522"/>
                    <a:pt x="9500" y="3653"/>
                  </a:cubicBezTo>
                  <a:cubicBezTo>
                    <a:pt x="9500" y="3784"/>
                    <a:pt x="9606" y="3889"/>
                    <a:pt x="9737" y="3889"/>
                  </a:cubicBezTo>
                  <a:cubicBezTo>
                    <a:pt x="9868" y="3889"/>
                    <a:pt x="9973" y="3784"/>
                    <a:pt x="9973" y="3653"/>
                  </a:cubicBezTo>
                  <a:cubicBezTo>
                    <a:pt x="9973" y="3522"/>
                    <a:pt x="9868" y="3415"/>
                    <a:pt x="9737" y="3415"/>
                  </a:cubicBezTo>
                  <a:close/>
                  <a:moveTo>
                    <a:pt x="3264" y="1"/>
                  </a:moveTo>
                  <a:lnTo>
                    <a:pt x="3003" y="1812"/>
                  </a:lnTo>
                  <a:lnTo>
                    <a:pt x="1856" y="385"/>
                  </a:lnTo>
                  <a:lnTo>
                    <a:pt x="2355" y="2147"/>
                  </a:lnTo>
                  <a:lnTo>
                    <a:pt x="726" y="1310"/>
                  </a:lnTo>
                  <a:lnTo>
                    <a:pt x="1897" y="2717"/>
                  </a:lnTo>
                  <a:lnTo>
                    <a:pt x="69" y="2614"/>
                  </a:lnTo>
                  <a:lnTo>
                    <a:pt x="69" y="2614"/>
                  </a:lnTo>
                  <a:lnTo>
                    <a:pt x="1713" y="3423"/>
                  </a:lnTo>
                  <a:lnTo>
                    <a:pt x="1" y="4073"/>
                  </a:lnTo>
                  <a:lnTo>
                    <a:pt x="1830" y="4144"/>
                  </a:lnTo>
                  <a:lnTo>
                    <a:pt x="531" y="5434"/>
                  </a:lnTo>
                  <a:lnTo>
                    <a:pt x="2231" y="4754"/>
                  </a:lnTo>
                  <a:lnTo>
                    <a:pt x="1568" y="6462"/>
                  </a:lnTo>
                  <a:lnTo>
                    <a:pt x="2845" y="5149"/>
                  </a:lnTo>
                  <a:lnTo>
                    <a:pt x="2934" y="6978"/>
                  </a:lnTo>
                  <a:lnTo>
                    <a:pt x="3567" y="5260"/>
                  </a:lnTo>
                  <a:lnTo>
                    <a:pt x="4392" y="6894"/>
                  </a:lnTo>
                  <a:lnTo>
                    <a:pt x="4271" y="5067"/>
                  </a:lnTo>
                  <a:lnTo>
                    <a:pt x="5690" y="6224"/>
                  </a:lnTo>
                  <a:lnTo>
                    <a:pt x="4836" y="4604"/>
                  </a:lnTo>
                  <a:lnTo>
                    <a:pt x="6603" y="5085"/>
                  </a:lnTo>
                  <a:lnTo>
                    <a:pt x="6603" y="5085"/>
                  </a:lnTo>
                  <a:lnTo>
                    <a:pt x="5164" y="3952"/>
                  </a:lnTo>
                  <a:lnTo>
                    <a:pt x="6974" y="3672"/>
                  </a:lnTo>
                  <a:lnTo>
                    <a:pt x="5199" y="3223"/>
                  </a:lnTo>
                  <a:lnTo>
                    <a:pt x="6739" y="2231"/>
                  </a:lnTo>
                  <a:lnTo>
                    <a:pt x="4934" y="2543"/>
                  </a:lnTo>
                  <a:lnTo>
                    <a:pt x="5937" y="1010"/>
                  </a:lnTo>
                  <a:lnTo>
                    <a:pt x="4415" y="2028"/>
                  </a:lnTo>
                  <a:lnTo>
                    <a:pt x="4415" y="2028"/>
                  </a:lnTo>
                  <a:lnTo>
                    <a:pt x="4708" y="221"/>
                  </a:lnTo>
                  <a:lnTo>
                    <a:pt x="3733" y="1771"/>
                  </a:lnTo>
                  <a:lnTo>
                    <a:pt x="3264" y="1"/>
                  </a:lnTo>
                  <a:close/>
                  <a:moveTo>
                    <a:pt x="1447" y="8468"/>
                  </a:moveTo>
                  <a:cubicBezTo>
                    <a:pt x="1317" y="8468"/>
                    <a:pt x="1211" y="8575"/>
                    <a:pt x="1211" y="8705"/>
                  </a:cubicBezTo>
                  <a:cubicBezTo>
                    <a:pt x="1211" y="8836"/>
                    <a:pt x="1317" y="8942"/>
                    <a:pt x="1447" y="8942"/>
                  </a:cubicBezTo>
                  <a:cubicBezTo>
                    <a:pt x="1578" y="8942"/>
                    <a:pt x="1685" y="8836"/>
                    <a:pt x="1685" y="8705"/>
                  </a:cubicBezTo>
                  <a:cubicBezTo>
                    <a:pt x="1685" y="8575"/>
                    <a:pt x="1578" y="8468"/>
                    <a:pt x="1447" y="8468"/>
                  </a:cubicBezTo>
                  <a:close/>
                  <a:moveTo>
                    <a:pt x="8100" y="6504"/>
                  </a:moveTo>
                  <a:lnTo>
                    <a:pt x="7980" y="7333"/>
                  </a:lnTo>
                  <a:lnTo>
                    <a:pt x="7454" y="6680"/>
                  </a:lnTo>
                  <a:lnTo>
                    <a:pt x="7683" y="7487"/>
                  </a:lnTo>
                  <a:lnTo>
                    <a:pt x="7683" y="7487"/>
                  </a:lnTo>
                  <a:lnTo>
                    <a:pt x="6937" y="7104"/>
                  </a:lnTo>
                  <a:lnTo>
                    <a:pt x="7473" y="7748"/>
                  </a:lnTo>
                  <a:lnTo>
                    <a:pt x="6637" y="7701"/>
                  </a:lnTo>
                  <a:lnTo>
                    <a:pt x="7388" y="8071"/>
                  </a:lnTo>
                  <a:lnTo>
                    <a:pt x="6605" y="8369"/>
                  </a:lnTo>
                  <a:lnTo>
                    <a:pt x="7442" y="8400"/>
                  </a:lnTo>
                  <a:lnTo>
                    <a:pt x="6847" y="8990"/>
                  </a:lnTo>
                  <a:lnTo>
                    <a:pt x="7626" y="8680"/>
                  </a:lnTo>
                  <a:lnTo>
                    <a:pt x="7322" y="9461"/>
                  </a:lnTo>
                  <a:lnTo>
                    <a:pt x="7907" y="8860"/>
                  </a:lnTo>
                  <a:lnTo>
                    <a:pt x="7947" y="9697"/>
                  </a:lnTo>
                  <a:lnTo>
                    <a:pt x="8238" y="8911"/>
                  </a:lnTo>
                  <a:lnTo>
                    <a:pt x="8615" y="9659"/>
                  </a:lnTo>
                  <a:lnTo>
                    <a:pt x="8559" y="8822"/>
                  </a:lnTo>
                  <a:lnTo>
                    <a:pt x="9209" y="9352"/>
                  </a:lnTo>
                  <a:lnTo>
                    <a:pt x="8818" y="8612"/>
                  </a:lnTo>
                  <a:lnTo>
                    <a:pt x="8819" y="8612"/>
                  </a:lnTo>
                  <a:lnTo>
                    <a:pt x="9628" y="8831"/>
                  </a:lnTo>
                  <a:lnTo>
                    <a:pt x="8969" y="8313"/>
                  </a:lnTo>
                  <a:lnTo>
                    <a:pt x="9797" y="8185"/>
                  </a:lnTo>
                  <a:lnTo>
                    <a:pt x="8985" y="7979"/>
                  </a:lnTo>
                  <a:lnTo>
                    <a:pt x="9688" y="7525"/>
                  </a:lnTo>
                  <a:lnTo>
                    <a:pt x="8863" y="7667"/>
                  </a:lnTo>
                  <a:lnTo>
                    <a:pt x="9322" y="6967"/>
                  </a:lnTo>
                  <a:lnTo>
                    <a:pt x="8625" y="7433"/>
                  </a:lnTo>
                  <a:lnTo>
                    <a:pt x="8760" y="6605"/>
                  </a:lnTo>
                  <a:lnTo>
                    <a:pt x="8313" y="7314"/>
                  </a:lnTo>
                  <a:lnTo>
                    <a:pt x="8100" y="6504"/>
                  </a:lnTo>
                  <a:close/>
                  <a:moveTo>
                    <a:pt x="8947" y="12021"/>
                  </a:moveTo>
                  <a:cubicBezTo>
                    <a:pt x="8817" y="12021"/>
                    <a:pt x="8710" y="12127"/>
                    <a:pt x="8710" y="12257"/>
                  </a:cubicBezTo>
                  <a:cubicBezTo>
                    <a:pt x="8710" y="12388"/>
                    <a:pt x="8817" y="12495"/>
                    <a:pt x="8947" y="12495"/>
                  </a:cubicBezTo>
                  <a:cubicBezTo>
                    <a:pt x="9078" y="12495"/>
                    <a:pt x="9184" y="12388"/>
                    <a:pt x="9184" y="12257"/>
                  </a:cubicBezTo>
                  <a:cubicBezTo>
                    <a:pt x="9184" y="12127"/>
                    <a:pt x="9078" y="12021"/>
                    <a:pt x="8947" y="12021"/>
                  </a:cubicBezTo>
                  <a:close/>
                  <a:moveTo>
                    <a:pt x="9711" y="13336"/>
                  </a:moveTo>
                  <a:cubicBezTo>
                    <a:pt x="9580" y="13336"/>
                    <a:pt x="9473" y="13443"/>
                    <a:pt x="9473" y="13574"/>
                  </a:cubicBezTo>
                  <a:cubicBezTo>
                    <a:pt x="9473" y="13704"/>
                    <a:pt x="9580" y="13810"/>
                    <a:pt x="9711" y="13810"/>
                  </a:cubicBezTo>
                  <a:cubicBezTo>
                    <a:pt x="9841" y="13810"/>
                    <a:pt x="9947" y="13704"/>
                    <a:pt x="9947" y="13574"/>
                  </a:cubicBezTo>
                  <a:cubicBezTo>
                    <a:pt x="9947" y="13443"/>
                    <a:pt x="9841" y="13336"/>
                    <a:pt x="9711" y="13336"/>
                  </a:cubicBezTo>
                  <a:close/>
                  <a:moveTo>
                    <a:pt x="3659" y="9948"/>
                  </a:moveTo>
                  <a:lnTo>
                    <a:pt x="3441" y="11454"/>
                  </a:lnTo>
                  <a:lnTo>
                    <a:pt x="2489" y="10269"/>
                  </a:lnTo>
                  <a:lnTo>
                    <a:pt x="2902" y="11732"/>
                  </a:lnTo>
                  <a:lnTo>
                    <a:pt x="1550" y="11036"/>
                  </a:lnTo>
                  <a:lnTo>
                    <a:pt x="2524" y="12205"/>
                  </a:lnTo>
                  <a:lnTo>
                    <a:pt x="1006" y="12120"/>
                  </a:lnTo>
                  <a:lnTo>
                    <a:pt x="2369" y="12791"/>
                  </a:lnTo>
                  <a:lnTo>
                    <a:pt x="948" y="13331"/>
                  </a:lnTo>
                  <a:lnTo>
                    <a:pt x="2468" y="13389"/>
                  </a:lnTo>
                  <a:lnTo>
                    <a:pt x="1389" y="14461"/>
                  </a:lnTo>
                  <a:lnTo>
                    <a:pt x="2800" y="13896"/>
                  </a:lnTo>
                  <a:lnTo>
                    <a:pt x="2250" y="15314"/>
                  </a:lnTo>
                  <a:lnTo>
                    <a:pt x="3310" y="14224"/>
                  </a:lnTo>
                  <a:lnTo>
                    <a:pt x="3384" y="15743"/>
                  </a:lnTo>
                  <a:lnTo>
                    <a:pt x="3910" y="14315"/>
                  </a:lnTo>
                  <a:lnTo>
                    <a:pt x="4594" y="15673"/>
                  </a:lnTo>
                  <a:lnTo>
                    <a:pt x="4494" y="14155"/>
                  </a:lnTo>
                  <a:lnTo>
                    <a:pt x="5672" y="15117"/>
                  </a:lnTo>
                  <a:lnTo>
                    <a:pt x="5672" y="15117"/>
                  </a:lnTo>
                  <a:lnTo>
                    <a:pt x="4964" y="13772"/>
                  </a:lnTo>
                  <a:lnTo>
                    <a:pt x="6430" y="14171"/>
                  </a:lnTo>
                  <a:lnTo>
                    <a:pt x="5236" y="13230"/>
                  </a:lnTo>
                  <a:lnTo>
                    <a:pt x="6739" y="12998"/>
                  </a:lnTo>
                  <a:lnTo>
                    <a:pt x="5265" y="12625"/>
                  </a:lnTo>
                  <a:lnTo>
                    <a:pt x="6542" y="11801"/>
                  </a:lnTo>
                  <a:lnTo>
                    <a:pt x="6542" y="11801"/>
                  </a:lnTo>
                  <a:lnTo>
                    <a:pt x="5045" y="12060"/>
                  </a:lnTo>
                  <a:lnTo>
                    <a:pt x="5877" y="10787"/>
                  </a:lnTo>
                  <a:lnTo>
                    <a:pt x="5877" y="10787"/>
                  </a:lnTo>
                  <a:lnTo>
                    <a:pt x="4613" y="11633"/>
                  </a:lnTo>
                  <a:lnTo>
                    <a:pt x="4857" y="10132"/>
                  </a:lnTo>
                  <a:lnTo>
                    <a:pt x="4046" y="11419"/>
                  </a:lnTo>
                  <a:lnTo>
                    <a:pt x="3659" y="9948"/>
                  </a:lnTo>
                  <a:close/>
                  <a:moveTo>
                    <a:pt x="1290" y="16836"/>
                  </a:moveTo>
                  <a:cubicBezTo>
                    <a:pt x="1159" y="16836"/>
                    <a:pt x="1053" y="16943"/>
                    <a:pt x="1053" y="17073"/>
                  </a:cubicBezTo>
                  <a:cubicBezTo>
                    <a:pt x="1053" y="17204"/>
                    <a:pt x="1159" y="17310"/>
                    <a:pt x="1290" y="17310"/>
                  </a:cubicBezTo>
                  <a:cubicBezTo>
                    <a:pt x="1420" y="17310"/>
                    <a:pt x="1527" y="17204"/>
                    <a:pt x="1527" y="17073"/>
                  </a:cubicBezTo>
                  <a:cubicBezTo>
                    <a:pt x="1527" y="16943"/>
                    <a:pt x="1420" y="16836"/>
                    <a:pt x="1290" y="16836"/>
                  </a:cubicBezTo>
                  <a:close/>
                </a:path>
              </a:pathLst>
            </a:custGeom>
            <a:solidFill>
              <a:schemeClr val="dk2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2" name="Google Shape;4532;p72"/>
          <p:cNvGrpSpPr/>
          <p:nvPr/>
        </p:nvGrpSpPr>
        <p:grpSpPr>
          <a:xfrm flipH="1">
            <a:off x="6055772" y="3978479"/>
            <a:ext cx="821777" cy="862365"/>
            <a:chOff x="4061475" y="1125825"/>
            <a:chExt cx="1168624" cy="1226343"/>
          </a:xfrm>
        </p:grpSpPr>
        <p:grpSp>
          <p:nvGrpSpPr>
            <p:cNvPr id="4533" name="Google Shape;4533;p72"/>
            <p:cNvGrpSpPr/>
            <p:nvPr/>
          </p:nvGrpSpPr>
          <p:grpSpPr>
            <a:xfrm>
              <a:off x="4061475" y="1631354"/>
              <a:ext cx="1168624" cy="720815"/>
              <a:chOff x="4061475" y="1631354"/>
              <a:chExt cx="1168624" cy="720815"/>
            </a:xfrm>
          </p:grpSpPr>
          <p:sp>
            <p:nvSpPr>
              <p:cNvPr id="4534" name="Google Shape;4534;p72"/>
              <p:cNvSpPr/>
              <p:nvPr/>
            </p:nvSpPr>
            <p:spPr>
              <a:xfrm>
                <a:off x="4061475" y="2008525"/>
                <a:ext cx="851654" cy="343644"/>
              </a:xfrm>
              <a:custGeom>
                <a:avLst/>
                <a:gdLst/>
                <a:ahLst/>
                <a:cxnLst/>
                <a:rect l="l" t="t" r="r" b="b"/>
                <a:pathLst>
                  <a:path w="12394" h="5001" extrusionOk="0">
                    <a:moveTo>
                      <a:pt x="10569" y="3260"/>
                    </a:moveTo>
                    <a:cubicBezTo>
                      <a:pt x="10746" y="3323"/>
                      <a:pt x="10982" y="3288"/>
                      <a:pt x="11055" y="3520"/>
                    </a:cubicBezTo>
                    <a:cubicBezTo>
                      <a:pt x="11197" y="3973"/>
                      <a:pt x="10545" y="4392"/>
                      <a:pt x="9842" y="4392"/>
                    </a:cubicBezTo>
                    <a:cubicBezTo>
                      <a:pt x="9691" y="4392"/>
                      <a:pt x="9538" y="4373"/>
                      <a:pt x="9389" y="4330"/>
                    </a:cubicBezTo>
                    <a:cubicBezTo>
                      <a:pt x="9216" y="4280"/>
                      <a:pt x="8773" y="4013"/>
                      <a:pt x="8786" y="4013"/>
                    </a:cubicBezTo>
                    <a:cubicBezTo>
                      <a:pt x="8786" y="4013"/>
                      <a:pt x="8786" y="4013"/>
                      <a:pt x="8786" y="4013"/>
                    </a:cubicBezTo>
                    <a:cubicBezTo>
                      <a:pt x="9080" y="3932"/>
                      <a:pt x="9469" y="3826"/>
                      <a:pt x="9729" y="3708"/>
                    </a:cubicBezTo>
                    <a:cubicBezTo>
                      <a:pt x="10074" y="3551"/>
                      <a:pt x="10346" y="3404"/>
                      <a:pt x="10569" y="3260"/>
                    </a:cubicBezTo>
                    <a:close/>
                    <a:moveTo>
                      <a:pt x="5044" y="1"/>
                    </a:moveTo>
                    <a:cubicBezTo>
                      <a:pt x="4259" y="1"/>
                      <a:pt x="3516" y="58"/>
                      <a:pt x="2905" y="190"/>
                    </a:cubicBezTo>
                    <a:cubicBezTo>
                      <a:pt x="368" y="737"/>
                      <a:pt x="1" y="1642"/>
                      <a:pt x="393" y="2487"/>
                    </a:cubicBezTo>
                    <a:cubicBezTo>
                      <a:pt x="842" y="3457"/>
                      <a:pt x="3657" y="4313"/>
                      <a:pt x="6351" y="4313"/>
                    </a:cubicBezTo>
                    <a:cubicBezTo>
                      <a:pt x="6815" y="4313"/>
                      <a:pt x="7276" y="4287"/>
                      <a:pt x="7721" y="4233"/>
                    </a:cubicBezTo>
                    <a:cubicBezTo>
                      <a:pt x="8288" y="4449"/>
                      <a:pt x="9158" y="4886"/>
                      <a:pt x="9877" y="4976"/>
                    </a:cubicBezTo>
                    <a:cubicBezTo>
                      <a:pt x="10008" y="4993"/>
                      <a:pt x="10134" y="5001"/>
                      <a:pt x="10254" y="5001"/>
                    </a:cubicBezTo>
                    <a:cubicBezTo>
                      <a:pt x="11924" y="5001"/>
                      <a:pt x="12394" y="3479"/>
                      <a:pt x="10964" y="2963"/>
                    </a:cubicBezTo>
                    <a:cubicBezTo>
                      <a:pt x="11646" y="2338"/>
                      <a:pt x="11292" y="1809"/>
                      <a:pt x="10851" y="1203"/>
                    </a:cubicBezTo>
                    <a:cubicBezTo>
                      <a:pt x="10394" y="572"/>
                      <a:pt x="7514" y="1"/>
                      <a:pt x="5044" y="1"/>
                    </a:cubicBezTo>
                    <a:close/>
                  </a:path>
                </a:pathLst>
              </a:custGeom>
              <a:solidFill>
                <a:schemeClr val="dk1">
                  <a:alpha val="392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5" name="Google Shape;4535;p72"/>
              <p:cNvSpPr/>
              <p:nvPr/>
            </p:nvSpPr>
            <p:spPr>
              <a:xfrm>
                <a:off x="4138229" y="1736417"/>
                <a:ext cx="863404" cy="472965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6883" extrusionOk="0">
                    <a:moveTo>
                      <a:pt x="551" y="0"/>
                    </a:moveTo>
                    <a:cubicBezTo>
                      <a:pt x="551" y="0"/>
                      <a:pt x="1" y="4868"/>
                      <a:pt x="4703" y="6735"/>
                    </a:cubicBezTo>
                    <a:cubicBezTo>
                      <a:pt x="4703" y="6735"/>
                      <a:pt x="5548" y="6882"/>
                      <a:pt x="6516" y="6882"/>
                    </a:cubicBezTo>
                    <a:cubicBezTo>
                      <a:pt x="7132" y="6882"/>
                      <a:pt x="7798" y="6823"/>
                      <a:pt x="8328" y="6627"/>
                    </a:cubicBezTo>
                    <a:cubicBezTo>
                      <a:pt x="8328" y="6627"/>
                      <a:pt x="12564" y="5442"/>
                      <a:pt x="125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6" name="Google Shape;4536;p72"/>
              <p:cNvSpPr/>
              <p:nvPr/>
            </p:nvSpPr>
            <p:spPr>
              <a:xfrm>
                <a:off x="4176021" y="1736417"/>
                <a:ext cx="825611" cy="470904"/>
              </a:xfrm>
              <a:custGeom>
                <a:avLst/>
                <a:gdLst/>
                <a:ahLst/>
                <a:cxnLst/>
                <a:rect l="l" t="t" r="r" b="b"/>
                <a:pathLst>
                  <a:path w="12015" h="6853" extrusionOk="0">
                    <a:moveTo>
                      <a:pt x="9286" y="1054"/>
                    </a:moveTo>
                    <a:cubicBezTo>
                      <a:pt x="9314" y="4243"/>
                      <a:pt x="7871" y="5969"/>
                      <a:pt x="6671" y="6853"/>
                    </a:cubicBezTo>
                    <a:cubicBezTo>
                      <a:pt x="7063" y="6818"/>
                      <a:pt x="7448" y="6750"/>
                      <a:pt x="7778" y="6627"/>
                    </a:cubicBezTo>
                    <a:cubicBezTo>
                      <a:pt x="7778" y="6627"/>
                      <a:pt x="12014" y="5442"/>
                      <a:pt x="11966" y="0"/>
                    </a:cubicBezTo>
                    <a:lnTo>
                      <a:pt x="1" y="0"/>
                    </a:ln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7" name="Google Shape;4537;p72"/>
              <p:cNvSpPr/>
              <p:nvPr/>
            </p:nvSpPr>
            <p:spPr>
              <a:xfrm>
                <a:off x="4138229" y="1736417"/>
                <a:ext cx="863404" cy="489938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7130" fill="none" extrusionOk="0">
                    <a:moveTo>
                      <a:pt x="4703" y="6735"/>
                    </a:moveTo>
                    <a:cubicBezTo>
                      <a:pt x="4703" y="6735"/>
                      <a:pt x="6965" y="7129"/>
                      <a:pt x="8328" y="6627"/>
                    </a:cubicBezTo>
                    <a:cubicBezTo>
                      <a:pt x="8328" y="6627"/>
                      <a:pt x="12564" y="5442"/>
                      <a:pt x="12516" y="0"/>
                    </a:cubicBezTo>
                    <a:lnTo>
                      <a:pt x="551" y="0"/>
                    </a:lnTo>
                    <a:cubicBezTo>
                      <a:pt x="551" y="0"/>
                      <a:pt x="1" y="4868"/>
                      <a:pt x="4703" y="673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8" name="Google Shape;4538;p72"/>
              <p:cNvSpPr/>
              <p:nvPr/>
            </p:nvSpPr>
            <p:spPr>
              <a:xfrm>
                <a:off x="4176021" y="1631354"/>
                <a:ext cx="822312" cy="210199"/>
              </a:xfrm>
              <a:custGeom>
                <a:avLst/>
                <a:gdLst/>
                <a:ahLst/>
                <a:cxnLst/>
                <a:rect l="l" t="t" r="r" b="b"/>
                <a:pathLst>
                  <a:path w="11967" h="3059" extrusionOk="0">
                    <a:moveTo>
                      <a:pt x="5983" y="0"/>
                    </a:moveTo>
                    <a:cubicBezTo>
                      <a:pt x="4397" y="0"/>
                      <a:pt x="2876" y="161"/>
                      <a:pt x="1753" y="448"/>
                    </a:cubicBezTo>
                    <a:cubicBezTo>
                      <a:pt x="631" y="735"/>
                      <a:pt x="1" y="1124"/>
                      <a:pt x="1" y="1529"/>
                    </a:cubicBezTo>
                    <a:cubicBezTo>
                      <a:pt x="1" y="1935"/>
                      <a:pt x="631" y="2324"/>
                      <a:pt x="1753" y="2611"/>
                    </a:cubicBezTo>
                    <a:cubicBezTo>
                      <a:pt x="2876" y="2897"/>
                      <a:pt x="4397" y="3059"/>
                      <a:pt x="5983" y="3059"/>
                    </a:cubicBezTo>
                    <a:cubicBezTo>
                      <a:pt x="7571" y="3059"/>
                      <a:pt x="9092" y="2897"/>
                      <a:pt x="10214" y="2611"/>
                    </a:cubicBezTo>
                    <a:cubicBezTo>
                      <a:pt x="11337" y="2324"/>
                      <a:pt x="11966" y="1935"/>
                      <a:pt x="11966" y="1529"/>
                    </a:cubicBezTo>
                    <a:cubicBezTo>
                      <a:pt x="11966" y="1124"/>
                      <a:pt x="11337" y="735"/>
                      <a:pt x="10214" y="448"/>
                    </a:cubicBezTo>
                    <a:cubicBezTo>
                      <a:pt x="9092" y="161"/>
                      <a:pt x="7571" y="0"/>
                      <a:pt x="59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9" name="Google Shape;4539;p72"/>
              <p:cNvSpPr/>
              <p:nvPr/>
            </p:nvSpPr>
            <p:spPr>
              <a:xfrm>
                <a:off x="4217318" y="1722537"/>
                <a:ext cx="739786" cy="119014"/>
              </a:xfrm>
              <a:custGeom>
                <a:avLst/>
                <a:gdLst/>
                <a:ahLst/>
                <a:cxnLst/>
                <a:rect l="l" t="t" r="r" b="b"/>
                <a:pathLst>
                  <a:path w="10766" h="1732" extrusionOk="0">
                    <a:moveTo>
                      <a:pt x="5382" y="1"/>
                    </a:moveTo>
                    <a:cubicBezTo>
                      <a:pt x="3011" y="1"/>
                      <a:pt x="967" y="355"/>
                      <a:pt x="0" y="867"/>
                    </a:cubicBezTo>
                    <a:cubicBezTo>
                      <a:pt x="968" y="1378"/>
                      <a:pt x="3011" y="1732"/>
                      <a:pt x="5382" y="1732"/>
                    </a:cubicBezTo>
                    <a:cubicBezTo>
                      <a:pt x="7754" y="1732"/>
                      <a:pt x="9798" y="1378"/>
                      <a:pt x="10766" y="867"/>
                    </a:cubicBezTo>
                    <a:cubicBezTo>
                      <a:pt x="9798" y="355"/>
                      <a:pt x="7754" y="1"/>
                      <a:pt x="5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0" name="Google Shape;4540;p72"/>
              <p:cNvSpPr/>
              <p:nvPr/>
            </p:nvSpPr>
            <p:spPr>
              <a:xfrm>
                <a:off x="4217318" y="1743358"/>
                <a:ext cx="633277" cy="98194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1429" extrusionOk="0">
                    <a:moveTo>
                      <a:pt x="9215" y="1071"/>
                    </a:moveTo>
                    <a:cubicBezTo>
                      <a:pt x="8172" y="681"/>
                      <a:pt x="6716" y="350"/>
                      <a:pt x="5082" y="171"/>
                    </a:cubicBezTo>
                    <a:cubicBezTo>
                      <a:pt x="3702" y="18"/>
                      <a:pt x="2421" y="0"/>
                      <a:pt x="1392" y="91"/>
                    </a:cubicBezTo>
                    <a:cubicBezTo>
                      <a:pt x="817" y="223"/>
                      <a:pt x="341" y="383"/>
                      <a:pt x="0" y="564"/>
                    </a:cubicBezTo>
                    <a:cubicBezTo>
                      <a:pt x="968" y="1075"/>
                      <a:pt x="3011" y="1429"/>
                      <a:pt x="5382" y="1429"/>
                    </a:cubicBezTo>
                    <a:cubicBezTo>
                      <a:pt x="6843" y="1429"/>
                      <a:pt x="8178" y="1294"/>
                      <a:pt x="9215" y="10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1" name="Google Shape;4541;p72"/>
              <p:cNvSpPr/>
              <p:nvPr/>
            </p:nvSpPr>
            <p:spPr>
              <a:xfrm>
                <a:off x="4217318" y="1722537"/>
                <a:ext cx="739786" cy="119014"/>
              </a:xfrm>
              <a:custGeom>
                <a:avLst/>
                <a:gdLst/>
                <a:ahLst/>
                <a:cxnLst/>
                <a:rect l="l" t="t" r="r" b="b"/>
                <a:pathLst>
                  <a:path w="10766" h="1732" fill="none" extrusionOk="0">
                    <a:moveTo>
                      <a:pt x="0" y="867"/>
                    </a:moveTo>
                    <a:cubicBezTo>
                      <a:pt x="968" y="1378"/>
                      <a:pt x="3011" y="1732"/>
                      <a:pt x="5382" y="1732"/>
                    </a:cubicBezTo>
                    <a:cubicBezTo>
                      <a:pt x="7754" y="1732"/>
                      <a:pt x="9798" y="1378"/>
                      <a:pt x="10766" y="867"/>
                    </a:cubicBezTo>
                    <a:cubicBezTo>
                      <a:pt x="9798" y="355"/>
                      <a:pt x="7754" y="1"/>
                      <a:pt x="5382" y="1"/>
                    </a:cubicBezTo>
                    <a:cubicBezTo>
                      <a:pt x="3011" y="1"/>
                      <a:pt x="967" y="355"/>
                      <a:pt x="0" y="86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2" name="Google Shape;4542;p72"/>
              <p:cNvSpPr/>
              <p:nvPr/>
            </p:nvSpPr>
            <p:spPr>
              <a:xfrm>
                <a:off x="4853610" y="1827876"/>
                <a:ext cx="363777" cy="257887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3753" extrusionOk="0">
                    <a:moveTo>
                      <a:pt x="3298" y="1"/>
                    </a:moveTo>
                    <a:cubicBezTo>
                      <a:pt x="2372" y="1"/>
                      <a:pt x="1627" y="402"/>
                      <a:pt x="1627" y="402"/>
                    </a:cubicBezTo>
                    <a:lnTo>
                      <a:pt x="933" y="1359"/>
                    </a:lnTo>
                    <a:cubicBezTo>
                      <a:pt x="933" y="1359"/>
                      <a:pt x="1491" y="1207"/>
                      <a:pt x="2368" y="953"/>
                    </a:cubicBezTo>
                    <a:cubicBezTo>
                      <a:pt x="2433" y="934"/>
                      <a:pt x="2489" y="925"/>
                      <a:pt x="2538" y="925"/>
                    </a:cubicBezTo>
                    <a:cubicBezTo>
                      <a:pt x="3043" y="925"/>
                      <a:pt x="2678" y="1886"/>
                      <a:pt x="2153" y="2388"/>
                    </a:cubicBezTo>
                    <a:cubicBezTo>
                      <a:pt x="1686" y="2836"/>
                      <a:pt x="1236" y="2938"/>
                      <a:pt x="925" y="2938"/>
                    </a:cubicBezTo>
                    <a:cubicBezTo>
                      <a:pt x="666" y="2938"/>
                      <a:pt x="502" y="2867"/>
                      <a:pt x="502" y="2867"/>
                    </a:cubicBezTo>
                    <a:lnTo>
                      <a:pt x="0" y="3609"/>
                    </a:lnTo>
                    <a:cubicBezTo>
                      <a:pt x="214" y="3708"/>
                      <a:pt x="441" y="3752"/>
                      <a:pt x="674" y="3752"/>
                    </a:cubicBezTo>
                    <a:cubicBezTo>
                      <a:pt x="2752" y="3752"/>
                      <a:pt x="5293" y="203"/>
                      <a:pt x="3637" y="19"/>
                    </a:cubicBezTo>
                    <a:cubicBezTo>
                      <a:pt x="3522" y="7"/>
                      <a:pt x="3409" y="1"/>
                      <a:pt x="32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3" name="Google Shape;4543;p72"/>
              <p:cNvSpPr/>
              <p:nvPr/>
            </p:nvSpPr>
            <p:spPr>
              <a:xfrm>
                <a:off x="4863436" y="1878449"/>
                <a:ext cx="212604" cy="201816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2937" extrusionOk="0">
                    <a:moveTo>
                      <a:pt x="2351" y="1293"/>
                    </a:moveTo>
                    <a:cubicBezTo>
                      <a:pt x="3094" y="61"/>
                      <a:pt x="2225" y="217"/>
                      <a:pt x="2225" y="217"/>
                    </a:cubicBezTo>
                    <a:cubicBezTo>
                      <a:pt x="2967" y="1"/>
                      <a:pt x="2585" y="1102"/>
                      <a:pt x="2010" y="1652"/>
                    </a:cubicBezTo>
                    <a:cubicBezTo>
                      <a:pt x="1154" y="2472"/>
                      <a:pt x="359" y="2131"/>
                      <a:pt x="359" y="2131"/>
                    </a:cubicBezTo>
                    <a:lnTo>
                      <a:pt x="0" y="2705"/>
                    </a:lnTo>
                    <a:cubicBezTo>
                      <a:pt x="0" y="2705"/>
                      <a:pt x="1362" y="2937"/>
                      <a:pt x="2351" y="12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72"/>
              <p:cNvSpPr/>
              <p:nvPr/>
            </p:nvSpPr>
            <p:spPr>
              <a:xfrm>
                <a:off x="4917720" y="1820936"/>
                <a:ext cx="230608" cy="101011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470" extrusionOk="0">
                    <a:moveTo>
                      <a:pt x="2704" y="120"/>
                    </a:moveTo>
                    <a:cubicBezTo>
                      <a:pt x="1627" y="1"/>
                      <a:pt x="694" y="503"/>
                      <a:pt x="694" y="503"/>
                    </a:cubicBezTo>
                    <a:lnTo>
                      <a:pt x="0" y="1460"/>
                    </a:lnTo>
                    <a:cubicBezTo>
                      <a:pt x="0" y="1460"/>
                      <a:pt x="558" y="1308"/>
                      <a:pt x="1435" y="1054"/>
                    </a:cubicBezTo>
                    <a:cubicBezTo>
                      <a:pt x="1624" y="999"/>
                      <a:pt x="1739" y="1029"/>
                      <a:pt x="1798" y="1114"/>
                    </a:cubicBezTo>
                    <a:cubicBezTo>
                      <a:pt x="2201" y="765"/>
                      <a:pt x="2709" y="385"/>
                      <a:pt x="2848" y="551"/>
                    </a:cubicBezTo>
                    <a:cubicBezTo>
                      <a:pt x="2971" y="699"/>
                      <a:pt x="2999" y="1108"/>
                      <a:pt x="2997" y="1469"/>
                    </a:cubicBezTo>
                    <a:cubicBezTo>
                      <a:pt x="3356" y="780"/>
                      <a:pt x="3352" y="192"/>
                      <a:pt x="2705" y="12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72"/>
              <p:cNvSpPr/>
              <p:nvPr/>
            </p:nvSpPr>
            <p:spPr>
              <a:xfrm>
                <a:off x="4853610" y="1820936"/>
                <a:ext cx="376489" cy="322342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4691" fill="none" extrusionOk="0">
                    <a:moveTo>
                      <a:pt x="1627" y="503"/>
                    </a:moveTo>
                    <a:cubicBezTo>
                      <a:pt x="1627" y="503"/>
                      <a:pt x="2560" y="1"/>
                      <a:pt x="3637" y="120"/>
                    </a:cubicBezTo>
                    <a:cubicBezTo>
                      <a:pt x="5479" y="324"/>
                      <a:pt x="2130" y="4690"/>
                      <a:pt x="0" y="3710"/>
                    </a:cubicBezTo>
                    <a:lnTo>
                      <a:pt x="502" y="2968"/>
                    </a:lnTo>
                    <a:cubicBezTo>
                      <a:pt x="502" y="2968"/>
                      <a:pt x="1297" y="3309"/>
                      <a:pt x="2153" y="2489"/>
                    </a:cubicBezTo>
                    <a:cubicBezTo>
                      <a:pt x="2728" y="1939"/>
                      <a:pt x="3111" y="839"/>
                      <a:pt x="2368" y="1054"/>
                    </a:cubicBezTo>
                    <a:cubicBezTo>
                      <a:pt x="1491" y="1308"/>
                      <a:pt x="933" y="1460"/>
                      <a:pt x="933" y="1460"/>
                    </a:cubicBezTo>
                    <a:lnTo>
                      <a:pt x="1627" y="5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6" name="Google Shape;4546;p72"/>
            <p:cNvSpPr/>
            <p:nvPr/>
          </p:nvSpPr>
          <p:spPr>
            <a:xfrm>
              <a:off x="4316060" y="1125825"/>
              <a:ext cx="472003" cy="356700"/>
            </a:xfrm>
            <a:custGeom>
              <a:avLst/>
              <a:gdLst/>
              <a:ahLst/>
              <a:cxnLst/>
              <a:rect l="l" t="t" r="r" b="b"/>
              <a:pathLst>
                <a:path w="6869" h="5191" extrusionOk="0">
                  <a:moveTo>
                    <a:pt x="4493" y="1"/>
                  </a:moveTo>
                  <a:cubicBezTo>
                    <a:pt x="4033" y="1"/>
                    <a:pt x="3659" y="179"/>
                    <a:pt x="3659" y="400"/>
                  </a:cubicBezTo>
                  <a:cubicBezTo>
                    <a:pt x="3659" y="619"/>
                    <a:pt x="4033" y="799"/>
                    <a:pt x="4493" y="799"/>
                  </a:cubicBezTo>
                  <a:cubicBezTo>
                    <a:pt x="4955" y="799"/>
                    <a:pt x="5328" y="619"/>
                    <a:pt x="5328" y="400"/>
                  </a:cubicBezTo>
                  <a:cubicBezTo>
                    <a:pt x="5328" y="179"/>
                    <a:pt x="4955" y="1"/>
                    <a:pt x="4493" y="1"/>
                  </a:cubicBezTo>
                  <a:close/>
                  <a:moveTo>
                    <a:pt x="5379" y="1166"/>
                  </a:moveTo>
                  <a:cubicBezTo>
                    <a:pt x="4557" y="1166"/>
                    <a:pt x="3891" y="1485"/>
                    <a:pt x="3891" y="1877"/>
                  </a:cubicBezTo>
                  <a:cubicBezTo>
                    <a:pt x="3891" y="2271"/>
                    <a:pt x="4557" y="2589"/>
                    <a:pt x="5379" y="2589"/>
                  </a:cubicBezTo>
                  <a:cubicBezTo>
                    <a:pt x="6202" y="2589"/>
                    <a:pt x="6868" y="2271"/>
                    <a:pt x="6868" y="1877"/>
                  </a:cubicBezTo>
                  <a:cubicBezTo>
                    <a:pt x="6868" y="1485"/>
                    <a:pt x="6202" y="1166"/>
                    <a:pt x="5379" y="1166"/>
                  </a:cubicBezTo>
                  <a:close/>
                  <a:moveTo>
                    <a:pt x="2144" y="2425"/>
                  </a:moveTo>
                  <a:cubicBezTo>
                    <a:pt x="960" y="2425"/>
                    <a:pt x="1" y="2745"/>
                    <a:pt x="1" y="3137"/>
                  </a:cubicBezTo>
                  <a:cubicBezTo>
                    <a:pt x="1" y="3363"/>
                    <a:pt x="319" y="3564"/>
                    <a:pt x="813" y="3694"/>
                  </a:cubicBezTo>
                  <a:cubicBezTo>
                    <a:pt x="540" y="3843"/>
                    <a:pt x="379" y="4017"/>
                    <a:pt x="379" y="4204"/>
                  </a:cubicBezTo>
                  <a:cubicBezTo>
                    <a:pt x="379" y="4749"/>
                    <a:pt x="1709" y="5190"/>
                    <a:pt x="3348" y="5190"/>
                  </a:cubicBezTo>
                  <a:cubicBezTo>
                    <a:pt x="4988" y="5190"/>
                    <a:pt x="6318" y="4749"/>
                    <a:pt x="6318" y="4204"/>
                  </a:cubicBezTo>
                  <a:cubicBezTo>
                    <a:pt x="6318" y="3765"/>
                    <a:pt x="5449" y="3392"/>
                    <a:pt x="4250" y="3266"/>
                  </a:cubicBezTo>
                  <a:cubicBezTo>
                    <a:pt x="4274" y="3224"/>
                    <a:pt x="4287" y="3182"/>
                    <a:pt x="4287" y="3137"/>
                  </a:cubicBezTo>
                  <a:cubicBezTo>
                    <a:pt x="4287" y="2745"/>
                    <a:pt x="3327" y="2425"/>
                    <a:pt x="2144" y="2425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7" name="Google Shape;4547;p72"/>
          <p:cNvGrpSpPr/>
          <p:nvPr/>
        </p:nvGrpSpPr>
        <p:grpSpPr>
          <a:xfrm flipH="1">
            <a:off x="6055774" y="2863140"/>
            <a:ext cx="312895" cy="497851"/>
            <a:chOff x="3494042" y="3543475"/>
            <a:chExt cx="567661" cy="903376"/>
          </a:xfrm>
        </p:grpSpPr>
        <p:sp>
          <p:nvSpPr>
            <p:cNvPr id="4548" name="Google Shape;4548;p72"/>
            <p:cNvSpPr/>
            <p:nvPr/>
          </p:nvSpPr>
          <p:spPr>
            <a:xfrm>
              <a:off x="3494042" y="3974711"/>
              <a:ext cx="521244" cy="472140"/>
            </a:xfrm>
            <a:custGeom>
              <a:avLst/>
              <a:gdLst/>
              <a:ahLst/>
              <a:cxnLst/>
              <a:rect l="l" t="t" r="r" b="b"/>
              <a:pathLst>
                <a:path w="10870" h="9846" extrusionOk="0">
                  <a:moveTo>
                    <a:pt x="970" y="1"/>
                  </a:moveTo>
                  <a:lnTo>
                    <a:pt x="0" y="692"/>
                  </a:lnTo>
                  <a:lnTo>
                    <a:pt x="0" y="9845"/>
                  </a:lnTo>
                  <a:lnTo>
                    <a:pt x="10869" y="9845"/>
                  </a:lnTo>
                  <a:lnTo>
                    <a:pt x="10869" y="8876"/>
                  </a:lnTo>
                  <a:lnTo>
                    <a:pt x="970" y="8876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72"/>
            <p:cNvSpPr/>
            <p:nvPr/>
          </p:nvSpPr>
          <p:spPr>
            <a:xfrm>
              <a:off x="3540508" y="3543475"/>
              <a:ext cx="521196" cy="856911"/>
            </a:xfrm>
            <a:custGeom>
              <a:avLst/>
              <a:gdLst/>
              <a:ahLst/>
              <a:cxnLst/>
              <a:rect l="l" t="t" r="r" b="b"/>
              <a:pathLst>
                <a:path w="10869" h="17870" fill="none" extrusionOk="0">
                  <a:moveTo>
                    <a:pt x="1" y="1"/>
                  </a:moveTo>
                  <a:lnTo>
                    <a:pt x="10868" y="1"/>
                  </a:lnTo>
                  <a:lnTo>
                    <a:pt x="10868" y="17869"/>
                  </a:lnTo>
                  <a:lnTo>
                    <a:pt x="1" y="1786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72"/>
            <p:cNvSpPr/>
            <p:nvPr/>
          </p:nvSpPr>
          <p:spPr>
            <a:xfrm>
              <a:off x="3606586" y="3611280"/>
              <a:ext cx="389039" cy="721254"/>
            </a:xfrm>
            <a:custGeom>
              <a:avLst/>
              <a:gdLst/>
              <a:ahLst/>
              <a:cxnLst/>
              <a:rect l="l" t="t" r="r" b="b"/>
              <a:pathLst>
                <a:path w="8113" h="15041" fill="none" extrusionOk="0">
                  <a:moveTo>
                    <a:pt x="1" y="0"/>
                  </a:moveTo>
                  <a:lnTo>
                    <a:pt x="8112" y="0"/>
                  </a:lnTo>
                  <a:lnTo>
                    <a:pt x="8112" y="15040"/>
                  </a:lnTo>
                  <a:lnTo>
                    <a:pt x="1" y="1504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72"/>
            <p:cNvSpPr/>
            <p:nvPr/>
          </p:nvSpPr>
          <p:spPr>
            <a:xfrm>
              <a:off x="3606586" y="3974471"/>
              <a:ext cx="386737" cy="48"/>
            </a:xfrm>
            <a:custGeom>
              <a:avLst/>
              <a:gdLst/>
              <a:ahLst/>
              <a:cxnLst/>
              <a:rect l="l" t="t" r="r" b="b"/>
              <a:pathLst>
                <a:path w="8065" h="1" extrusionOk="0">
                  <a:moveTo>
                    <a:pt x="1" y="0"/>
                  </a:moveTo>
                  <a:lnTo>
                    <a:pt x="8065" y="0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72"/>
            <p:cNvSpPr/>
            <p:nvPr/>
          </p:nvSpPr>
          <p:spPr>
            <a:xfrm>
              <a:off x="3606586" y="3974471"/>
              <a:ext cx="386737" cy="48"/>
            </a:xfrm>
            <a:custGeom>
              <a:avLst/>
              <a:gdLst/>
              <a:ahLst/>
              <a:cxnLst/>
              <a:rect l="l" t="t" r="r" b="b"/>
              <a:pathLst>
                <a:path w="8065" h="1" fill="none" extrusionOk="0">
                  <a:moveTo>
                    <a:pt x="1" y="0"/>
                  </a:moveTo>
                  <a:lnTo>
                    <a:pt x="8065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72"/>
            <p:cNvSpPr/>
            <p:nvPr/>
          </p:nvSpPr>
          <p:spPr>
            <a:xfrm>
              <a:off x="3717404" y="3707856"/>
              <a:ext cx="46658" cy="87322"/>
            </a:xfrm>
            <a:custGeom>
              <a:avLst/>
              <a:gdLst/>
              <a:ahLst/>
              <a:cxnLst/>
              <a:rect l="l" t="t" r="r" b="b"/>
              <a:pathLst>
                <a:path w="973" h="1821" extrusionOk="0">
                  <a:moveTo>
                    <a:pt x="972" y="1"/>
                  </a:moveTo>
                  <a:lnTo>
                    <a:pt x="1" y="1820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72"/>
            <p:cNvSpPr/>
            <p:nvPr/>
          </p:nvSpPr>
          <p:spPr>
            <a:xfrm>
              <a:off x="3717404" y="3707856"/>
              <a:ext cx="46658" cy="87322"/>
            </a:xfrm>
            <a:custGeom>
              <a:avLst/>
              <a:gdLst/>
              <a:ahLst/>
              <a:cxnLst/>
              <a:rect l="l" t="t" r="r" b="b"/>
              <a:pathLst>
                <a:path w="973" h="1821" fill="none" extrusionOk="0">
                  <a:moveTo>
                    <a:pt x="972" y="1"/>
                  </a:moveTo>
                  <a:lnTo>
                    <a:pt x="1" y="182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72"/>
            <p:cNvSpPr/>
            <p:nvPr/>
          </p:nvSpPr>
          <p:spPr>
            <a:xfrm>
              <a:off x="3846251" y="3707856"/>
              <a:ext cx="46610" cy="87322"/>
            </a:xfrm>
            <a:custGeom>
              <a:avLst/>
              <a:gdLst/>
              <a:ahLst/>
              <a:cxnLst/>
              <a:rect l="l" t="t" r="r" b="b"/>
              <a:pathLst>
                <a:path w="972" h="1821" extrusionOk="0">
                  <a:moveTo>
                    <a:pt x="1" y="1"/>
                  </a:moveTo>
                  <a:lnTo>
                    <a:pt x="972" y="1820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72"/>
            <p:cNvSpPr/>
            <p:nvPr/>
          </p:nvSpPr>
          <p:spPr>
            <a:xfrm>
              <a:off x="3846251" y="3707856"/>
              <a:ext cx="46610" cy="87322"/>
            </a:xfrm>
            <a:custGeom>
              <a:avLst/>
              <a:gdLst/>
              <a:ahLst/>
              <a:cxnLst/>
              <a:rect l="l" t="t" r="r" b="b"/>
              <a:pathLst>
                <a:path w="972" h="1821" fill="none" extrusionOk="0">
                  <a:moveTo>
                    <a:pt x="1" y="1"/>
                  </a:moveTo>
                  <a:lnTo>
                    <a:pt x="972" y="182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72"/>
            <p:cNvSpPr/>
            <p:nvPr/>
          </p:nvSpPr>
          <p:spPr>
            <a:xfrm>
              <a:off x="3805923" y="3808987"/>
              <a:ext cx="48" cy="85931"/>
            </a:xfrm>
            <a:custGeom>
              <a:avLst/>
              <a:gdLst/>
              <a:ahLst/>
              <a:cxnLst/>
              <a:rect l="l" t="t" r="r" b="b"/>
              <a:pathLst>
                <a:path w="1" h="1792" extrusionOk="0">
                  <a:moveTo>
                    <a:pt x="0" y="0"/>
                  </a:moveTo>
                  <a:lnTo>
                    <a:pt x="0" y="1792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72"/>
            <p:cNvSpPr/>
            <p:nvPr/>
          </p:nvSpPr>
          <p:spPr>
            <a:xfrm>
              <a:off x="3805923" y="3808987"/>
              <a:ext cx="48" cy="85931"/>
            </a:xfrm>
            <a:custGeom>
              <a:avLst/>
              <a:gdLst/>
              <a:ahLst/>
              <a:cxnLst/>
              <a:rect l="l" t="t" r="r" b="b"/>
              <a:pathLst>
                <a:path w="1" h="1792" fill="none" extrusionOk="0">
                  <a:moveTo>
                    <a:pt x="0" y="0"/>
                  </a:moveTo>
                  <a:lnTo>
                    <a:pt x="0" y="179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72"/>
            <p:cNvSpPr/>
            <p:nvPr/>
          </p:nvSpPr>
          <p:spPr>
            <a:xfrm>
              <a:off x="3855745" y="4146093"/>
              <a:ext cx="97296" cy="48"/>
            </a:xfrm>
            <a:custGeom>
              <a:avLst/>
              <a:gdLst/>
              <a:ahLst/>
              <a:cxnLst/>
              <a:rect l="l" t="t" r="r" b="b"/>
              <a:pathLst>
                <a:path w="2029" h="1" extrusionOk="0">
                  <a:moveTo>
                    <a:pt x="2029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72"/>
            <p:cNvSpPr/>
            <p:nvPr/>
          </p:nvSpPr>
          <p:spPr>
            <a:xfrm>
              <a:off x="3855745" y="4146093"/>
              <a:ext cx="97296" cy="48"/>
            </a:xfrm>
            <a:custGeom>
              <a:avLst/>
              <a:gdLst/>
              <a:ahLst/>
              <a:cxnLst/>
              <a:rect l="l" t="t" r="r" b="b"/>
              <a:pathLst>
                <a:path w="2029" h="1" fill="none" extrusionOk="0">
                  <a:moveTo>
                    <a:pt x="2029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1" name="Google Shape;4561;p72"/>
          <p:cNvGrpSpPr/>
          <p:nvPr/>
        </p:nvGrpSpPr>
        <p:grpSpPr>
          <a:xfrm flipH="1">
            <a:off x="3910584" y="4426709"/>
            <a:ext cx="1394296" cy="354567"/>
            <a:chOff x="7017600" y="1769013"/>
            <a:chExt cx="863662" cy="219628"/>
          </a:xfrm>
        </p:grpSpPr>
        <p:sp>
          <p:nvSpPr>
            <p:cNvPr id="4562" name="Google Shape;4562;p72"/>
            <p:cNvSpPr/>
            <p:nvPr/>
          </p:nvSpPr>
          <p:spPr>
            <a:xfrm>
              <a:off x="7017600" y="1798091"/>
              <a:ext cx="644576" cy="185780"/>
            </a:xfrm>
            <a:custGeom>
              <a:avLst/>
              <a:gdLst/>
              <a:ahLst/>
              <a:cxnLst/>
              <a:rect l="l" t="t" r="r" b="b"/>
              <a:pathLst>
                <a:path w="8379" h="2415" extrusionOk="0">
                  <a:moveTo>
                    <a:pt x="5927" y="0"/>
                  </a:moveTo>
                  <a:lnTo>
                    <a:pt x="0" y="488"/>
                  </a:lnTo>
                  <a:lnTo>
                    <a:pt x="2451" y="2415"/>
                  </a:lnTo>
                  <a:lnTo>
                    <a:pt x="8378" y="1927"/>
                  </a:lnTo>
                  <a:lnTo>
                    <a:pt x="592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72"/>
            <p:cNvSpPr/>
            <p:nvPr/>
          </p:nvSpPr>
          <p:spPr>
            <a:xfrm>
              <a:off x="7158991" y="1798091"/>
              <a:ext cx="503183" cy="162625"/>
            </a:xfrm>
            <a:custGeom>
              <a:avLst/>
              <a:gdLst/>
              <a:ahLst/>
              <a:cxnLst/>
              <a:rect l="l" t="t" r="r" b="b"/>
              <a:pathLst>
                <a:path w="6541" h="2114" extrusionOk="0">
                  <a:moveTo>
                    <a:pt x="4089" y="0"/>
                  </a:moveTo>
                  <a:lnTo>
                    <a:pt x="2537" y="127"/>
                  </a:lnTo>
                  <a:lnTo>
                    <a:pt x="1" y="1301"/>
                  </a:lnTo>
                  <a:lnTo>
                    <a:pt x="4276" y="2113"/>
                  </a:lnTo>
                  <a:lnTo>
                    <a:pt x="6540" y="1927"/>
                  </a:lnTo>
                  <a:lnTo>
                    <a:pt x="4089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72"/>
            <p:cNvSpPr/>
            <p:nvPr/>
          </p:nvSpPr>
          <p:spPr>
            <a:xfrm>
              <a:off x="7227609" y="1769013"/>
              <a:ext cx="653653" cy="219628"/>
            </a:xfrm>
            <a:custGeom>
              <a:avLst/>
              <a:gdLst/>
              <a:ahLst/>
              <a:cxnLst/>
              <a:rect l="l" t="t" r="r" b="b"/>
              <a:pathLst>
                <a:path w="8497" h="2855" extrusionOk="0">
                  <a:moveTo>
                    <a:pt x="2685" y="1"/>
                  </a:moveTo>
                  <a:lnTo>
                    <a:pt x="0" y="1587"/>
                  </a:lnTo>
                  <a:lnTo>
                    <a:pt x="5811" y="2854"/>
                  </a:lnTo>
                  <a:lnTo>
                    <a:pt x="8496" y="1268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72"/>
            <p:cNvSpPr/>
            <p:nvPr/>
          </p:nvSpPr>
          <p:spPr>
            <a:xfrm>
              <a:off x="7227609" y="1769013"/>
              <a:ext cx="653653" cy="219628"/>
            </a:xfrm>
            <a:custGeom>
              <a:avLst/>
              <a:gdLst/>
              <a:ahLst/>
              <a:cxnLst/>
              <a:rect l="l" t="t" r="r" b="b"/>
              <a:pathLst>
                <a:path w="8497" h="2855" extrusionOk="0">
                  <a:moveTo>
                    <a:pt x="0" y="1587"/>
                  </a:moveTo>
                  <a:lnTo>
                    <a:pt x="5811" y="2854"/>
                  </a:lnTo>
                  <a:lnTo>
                    <a:pt x="8496" y="1268"/>
                  </a:lnTo>
                  <a:lnTo>
                    <a:pt x="2685" y="1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72"/>
            <p:cNvSpPr/>
            <p:nvPr/>
          </p:nvSpPr>
          <p:spPr>
            <a:xfrm>
              <a:off x="7227609" y="1769013"/>
              <a:ext cx="653653" cy="219628"/>
            </a:xfrm>
            <a:custGeom>
              <a:avLst/>
              <a:gdLst/>
              <a:ahLst/>
              <a:cxnLst/>
              <a:rect l="l" t="t" r="r" b="b"/>
              <a:pathLst>
                <a:path w="8497" h="2855" fill="none" extrusionOk="0">
                  <a:moveTo>
                    <a:pt x="0" y="1587"/>
                  </a:moveTo>
                  <a:lnTo>
                    <a:pt x="5811" y="2854"/>
                  </a:lnTo>
                  <a:lnTo>
                    <a:pt x="8496" y="1268"/>
                  </a:lnTo>
                  <a:lnTo>
                    <a:pt x="2685" y="1"/>
                  </a:lnTo>
                  <a:close/>
                </a:path>
              </a:pathLst>
            </a:custGeom>
            <a:noFill/>
            <a:ln w="1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7" name="Google Shape;4567;p72"/>
          <p:cNvGrpSpPr/>
          <p:nvPr/>
        </p:nvGrpSpPr>
        <p:grpSpPr>
          <a:xfrm flipH="1">
            <a:off x="7920875" y="3536508"/>
            <a:ext cx="509899" cy="986196"/>
            <a:chOff x="3098350" y="1329946"/>
            <a:chExt cx="509899" cy="986196"/>
          </a:xfrm>
        </p:grpSpPr>
        <p:sp>
          <p:nvSpPr>
            <p:cNvPr id="4568" name="Google Shape;4568;p72"/>
            <p:cNvSpPr/>
            <p:nvPr/>
          </p:nvSpPr>
          <p:spPr>
            <a:xfrm>
              <a:off x="3098350" y="2198547"/>
              <a:ext cx="373760" cy="117594"/>
            </a:xfrm>
            <a:custGeom>
              <a:avLst/>
              <a:gdLst/>
              <a:ahLst/>
              <a:cxnLst/>
              <a:rect l="l" t="t" r="r" b="b"/>
              <a:pathLst>
                <a:path w="8766" h="2758" extrusionOk="0">
                  <a:moveTo>
                    <a:pt x="5762" y="1"/>
                  </a:moveTo>
                  <a:cubicBezTo>
                    <a:pt x="5184" y="1"/>
                    <a:pt x="4582" y="49"/>
                    <a:pt x="4022" y="157"/>
                  </a:cubicBezTo>
                  <a:cubicBezTo>
                    <a:pt x="2030" y="542"/>
                    <a:pt x="83" y="1097"/>
                    <a:pt x="43" y="1692"/>
                  </a:cubicBezTo>
                  <a:cubicBezTo>
                    <a:pt x="0" y="2318"/>
                    <a:pt x="1475" y="2757"/>
                    <a:pt x="3229" y="2757"/>
                  </a:cubicBezTo>
                  <a:cubicBezTo>
                    <a:pt x="4262" y="2757"/>
                    <a:pt x="5392" y="2605"/>
                    <a:pt x="6367" y="2249"/>
                  </a:cubicBezTo>
                  <a:cubicBezTo>
                    <a:pt x="8272" y="1552"/>
                    <a:pt x="8766" y="1323"/>
                    <a:pt x="8653" y="736"/>
                  </a:cubicBezTo>
                  <a:cubicBezTo>
                    <a:pt x="8571" y="315"/>
                    <a:pt x="7243" y="1"/>
                    <a:pt x="5762" y="1"/>
                  </a:cubicBez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72"/>
            <p:cNvSpPr/>
            <p:nvPr/>
          </p:nvSpPr>
          <p:spPr>
            <a:xfrm>
              <a:off x="3115959" y="1817713"/>
              <a:ext cx="413967" cy="76705"/>
            </a:xfrm>
            <a:custGeom>
              <a:avLst/>
              <a:gdLst/>
              <a:ahLst/>
              <a:cxnLst/>
              <a:rect l="l" t="t" r="r" b="b"/>
              <a:pathLst>
                <a:path w="9709" h="1799" extrusionOk="0">
                  <a:moveTo>
                    <a:pt x="4855" y="0"/>
                  </a:moveTo>
                  <a:cubicBezTo>
                    <a:pt x="2174" y="0"/>
                    <a:pt x="1" y="403"/>
                    <a:pt x="1" y="899"/>
                  </a:cubicBezTo>
                  <a:cubicBezTo>
                    <a:pt x="1" y="1395"/>
                    <a:pt x="2174" y="1799"/>
                    <a:pt x="4855" y="1799"/>
                  </a:cubicBezTo>
                  <a:cubicBezTo>
                    <a:pt x="7535" y="1799"/>
                    <a:pt x="9709" y="1395"/>
                    <a:pt x="9709" y="899"/>
                  </a:cubicBezTo>
                  <a:cubicBezTo>
                    <a:pt x="9709" y="403"/>
                    <a:pt x="7535" y="0"/>
                    <a:pt x="485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72"/>
            <p:cNvSpPr/>
            <p:nvPr/>
          </p:nvSpPr>
          <p:spPr>
            <a:xfrm>
              <a:off x="3147937" y="1344655"/>
              <a:ext cx="294327" cy="337177"/>
            </a:xfrm>
            <a:custGeom>
              <a:avLst/>
              <a:gdLst/>
              <a:ahLst/>
              <a:cxnLst/>
              <a:rect l="l" t="t" r="r" b="b"/>
              <a:pathLst>
                <a:path w="6903" h="7908" extrusionOk="0">
                  <a:moveTo>
                    <a:pt x="4120" y="1"/>
                  </a:moveTo>
                  <a:cubicBezTo>
                    <a:pt x="3233" y="1"/>
                    <a:pt x="2167" y="415"/>
                    <a:pt x="1608" y="1152"/>
                  </a:cubicBezTo>
                  <a:cubicBezTo>
                    <a:pt x="0" y="3277"/>
                    <a:pt x="2764" y="7870"/>
                    <a:pt x="3859" y="7906"/>
                  </a:cubicBezTo>
                  <a:lnTo>
                    <a:pt x="3859" y="7907"/>
                  </a:lnTo>
                  <a:cubicBezTo>
                    <a:pt x="3863" y="7907"/>
                    <a:pt x="3868" y="7907"/>
                    <a:pt x="3872" y="7907"/>
                  </a:cubicBezTo>
                  <a:cubicBezTo>
                    <a:pt x="4380" y="7907"/>
                    <a:pt x="5941" y="7044"/>
                    <a:pt x="6461" y="4499"/>
                  </a:cubicBezTo>
                  <a:cubicBezTo>
                    <a:pt x="6903" y="2341"/>
                    <a:pt x="5790" y="824"/>
                    <a:pt x="5267" y="354"/>
                  </a:cubicBezTo>
                  <a:cubicBezTo>
                    <a:pt x="5000" y="114"/>
                    <a:pt x="4584" y="1"/>
                    <a:pt x="412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72"/>
            <p:cNvSpPr/>
            <p:nvPr/>
          </p:nvSpPr>
          <p:spPr>
            <a:xfrm>
              <a:off x="3205284" y="1329946"/>
              <a:ext cx="236979" cy="300168"/>
            </a:xfrm>
            <a:custGeom>
              <a:avLst/>
              <a:gdLst/>
              <a:ahLst/>
              <a:cxnLst/>
              <a:rect l="l" t="t" r="r" b="b"/>
              <a:pathLst>
                <a:path w="5558" h="7040" extrusionOk="0">
                  <a:moveTo>
                    <a:pt x="3922" y="699"/>
                  </a:moveTo>
                  <a:cubicBezTo>
                    <a:pt x="3144" y="0"/>
                    <a:pt x="1114" y="372"/>
                    <a:pt x="263" y="1497"/>
                  </a:cubicBezTo>
                  <a:cubicBezTo>
                    <a:pt x="156" y="1638"/>
                    <a:pt x="70" y="1791"/>
                    <a:pt x="1" y="1952"/>
                  </a:cubicBezTo>
                  <a:cubicBezTo>
                    <a:pt x="885" y="889"/>
                    <a:pt x="2834" y="548"/>
                    <a:pt x="3594" y="1230"/>
                  </a:cubicBezTo>
                  <a:cubicBezTo>
                    <a:pt x="4117" y="1700"/>
                    <a:pt x="5228" y="3217"/>
                    <a:pt x="4787" y="5376"/>
                  </a:cubicBezTo>
                  <a:cubicBezTo>
                    <a:pt x="4651" y="6041"/>
                    <a:pt x="4443" y="6589"/>
                    <a:pt x="4202" y="7040"/>
                  </a:cubicBezTo>
                  <a:cubicBezTo>
                    <a:pt x="4580" y="6515"/>
                    <a:pt x="4921" y="5798"/>
                    <a:pt x="5116" y="4844"/>
                  </a:cubicBezTo>
                  <a:cubicBezTo>
                    <a:pt x="5558" y="2686"/>
                    <a:pt x="4445" y="1169"/>
                    <a:pt x="3923" y="69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72"/>
            <p:cNvSpPr/>
            <p:nvPr/>
          </p:nvSpPr>
          <p:spPr>
            <a:xfrm>
              <a:off x="3147937" y="1329946"/>
              <a:ext cx="294327" cy="352527"/>
            </a:xfrm>
            <a:custGeom>
              <a:avLst/>
              <a:gdLst/>
              <a:ahLst/>
              <a:cxnLst/>
              <a:rect l="l" t="t" r="r" b="b"/>
              <a:pathLst>
                <a:path w="6903" h="8268" fill="none" extrusionOk="0">
                  <a:moveTo>
                    <a:pt x="3859" y="8251"/>
                  </a:moveTo>
                  <a:cubicBezTo>
                    <a:pt x="2764" y="8215"/>
                    <a:pt x="0" y="3622"/>
                    <a:pt x="1608" y="1497"/>
                  </a:cubicBezTo>
                  <a:cubicBezTo>
                    <a:pt x="2459" y="373"/>
                    <a:pt x="4489" y="0"/>
                    <a:pt x="5267" y="699"/>
                  </a:cubicBezTo>
                  <a:cubicBezTo>
                    <a:pt x="5790" y="1169"/>
                    <a:pt x="6903" y="2686"/>
                    <a:pt x="6461" y="4844"/>
                  </a:cubicBezTo>
                  <a:cubicBezTo>
                    <a:pt x="5936" y="7412"/>
                    <a:pt x="4352" y="8268"/>
                    <a:pt x="3859" y="82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72"/>
            <p:cNvSpPr/>
            <p:nvPr/>
          </p:nvSpPr>
          <p:spPr>
            <a:xfrm>
              <a:off x="3238498" y="1565600"/>
              <a:ext cx="12109" cy="10105"/>
            </a:xfrm>
            <a:custGeom>
              <a:avLst/>
              <a:gdLst/>
              <a:ahLst/>
              <a:cxnLst/>
              <a:rect l="l" t="t" r="r" b="b"/>
              <a:pathLst>
                <a:path w="284" h="237" extrusionOk="0">
                  <a:moveTo>
                    <a:pt x="119" y="1"/>
                  </a:moveTo>
                  <a:cubicBezTo>
                    <a:pt x="83" y="1"/>
                    <a:pt x="49" y="17"/>
                    <a:pt x="31" y="48"/>
                  </a:cubicBezTo>
                  <a:cubicBezTo>
                    <a:pt x="0" y="100"/>
                    <a:pt x="25" y="174"/>
                    <a:pt x="87" y="213"/>
                  </a:cubicBezTo>
                  <a:cubicBezTo>
                    <a:pt x="112" y="229"/>
                    <a:pt x="139" y="237"/>
                    <a:pt x="165" y="237"/>
                  </a:cubicBezTo>
                  <a:cubicBezTo>
                    <a:pt x="202" y="237"/>
                    <a:pt x="235" y="221"/>
                    <a:pt x="252" y="191"/>
                  </a:cubicBezTo>
                  <a:cubicBezTo>
                    <a:pt x="284" y="138"/>
                    <a:pt x="258" y="64"/>
                    <a:pt x="198" y="25"/>
                  </a:cubicBezTo>
                  <a:cubicBezTo>
                    <a:pt x="172" y="9"/>
                    <a:pt x="145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72"/>
            <p:cNvSpPr/>
            <p:nvPr/>
          </p:nvSpPr>
          <p:spPr>
            <a:xfrm>
              <a:off x="3260030" y="1542065"/>
              <a:ext cx="12152" cy="10105"/>
            </a:xfrm>
            <a:custGeom>
              <a:avLst/>
              <a:gdLst/>
              <a:ahLst/>
              <a:cxnLst/>
              <a:rect l="l" t="t" r="r" b="b"/>
              <a:pathLst>
                <a:path w="285" h="237" extrusionOk="0">
                  <a:moveTo>
                    <a:pt x="119" y="0"/>
                  </a:moveTo>
                  <a:cubicBezTo>
                    <a:pt x="83" y="0"/>
                    <a:pt x="49" y="16"/>
                    <a:pt x="31" y="47"/>
                  </a:cubicBezTo>
                  <a:cubicBezTo>
                    <a:pt x="1" y="99"/>
                    <a:pt x="25" y="173"/>
                    <a:pt x="87" y="213"/>
                  </a:cubicBezTo>
                  <a:cubicBezTo>
                    <a:pt x="111" y="229"/>
                    <a:pt x="138" y="236"/>
                    <a:pt x="164" y="236"/>
                  </a:cubicBezTo>
                  <a:cubicBezTo>
                    <a:pt x="201" y="236"/>
                    <a:pt x="235" y="220"/>
                    <a:pt x="253" y="189"/>
                  </a:cubicBezTo>
                  <a:cubicBezTo>
                    <a:pt x="284" y="138"/>
                    <a:pt x="258" y="64"/>
                    <a:pt x="198" y="24"/>
                  </a:cubicBezTo>
                  <a:cubicBezTo>
                    <a:pt x="172" y="8"/>
                    <a:pt x="145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72"/>
            <p:cNvSpPr/>
            <p:nvPr/>
          </p:nvSpPr>
          <p:spPr>
            <a:xfrm>
              <a:off x="3310128" y="1603846"/>
              <a:ext cx="12152" cy="10105"/>
            </a:xfrm>
            <a:custGeom>
              <a:avLst/>
              <a:gdLst/>
              <a:ahLst/>
              <a:cxnLst/>
              <a:rect l="l" t="t" r="r" b="b"/>
              <a:pathLst>
                <a:path w="285" h="237" extrusionOk="0">
                  <a:moveTo>
                    <a:pt x="120" y="0"/>
                  </a:moveTo>
                  <a:cubicBezTo>
                    <a:pt x="83" y="0"/>
                    <a:pt x="50" y="16"/>
                    <a:pt x="31" y="48"/>
                  </a:cubicBezTo>
                  <a:cubicBezTo>
                    <a:pt x="1" y="99"/>
                    <a:pt x="26" y="173"/>
                    <a:pt x="87" y="212"/>
                  </a:cubicBezTo>
                  <a:cubicBezTo>
                    <a:pt x="112" y="228"/>
                    <a:pt x="139" y="236"/>
                    <a:pt x="165" y="236"/>
                  </a:cubicBezTo>
                  <a:cubicBezTo>
                    <a:pt x="202" y="236"/>
                    <a:pt x="235" y="220"/>
                    <a:pt x="253" y="189"/>
                  </a:cubicBezTo>
                  <a:cubicBezTo>
                    <a:pt x="284" y="137"/>
                    <a:pt x="259" y="63"/>
                    <a:pt x="198" y="24"/>
                  </a:cubicBezTo>
                  <a:cubicBezTo>
                    <a:pt x="173" y="8"/>
                    <a:pt x="146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72"/>
            <p:cNvSpPr/>
            <p:nvPr/>
          </p:nvSpPr>
          <p:spPr>
            <a:xfrm>
              <a:off x="3315287" y="1546584"/>
              <a:ext cx="12152" cy="10105"/>
            </a:xfrm>
            <a:custGeom>
              <a:avLst/>
              <a:gdLst/>
              <a:ahLst/>
              <a:cxnLst/>
              <a:rect l="l" t="t" r="r" b="b"/>
              <a:pathLst>
                <a:path w="285" h="237" extrusionOk="0">
                  <a:moveTo>
                    <a:pt x="120" y="1"/>
                  </a:moveTo>
                  <a:cubicBezTo>
                    <a:pt x="83" y="1"/>
                    <a:pt x="50" y="17"/>
                    <a:pt x="31" y="47"/>
                  </a:cubicBezTo>
                  <a:cubicBezTo>
                    <a:pt x="1" y="100"/>
                    <a:pt x="26" y="174"/>
                    <a:pt x="87" y="213"/>
                  </a:cubicBezTo>
                  <a:cubicBezTo>
                    <a:pt x="112" y="229"/>
                    <a:pt x="139" y="237"/>
                    <a:pt x="164" y="237"/>
                  </a:cubicBezTo>
                  <a:cubicBezTo>
                    <a:pt x="202" y="237"/>
                    <a:pt x="235" y="220"/>
                    <a:pt x="254" y="190"/>
                  </a:cubicBezTo>
                  <a:cubicBezTo>
                    <a:pt x="284" y="138"/>
                    <a:pt x="260" y="64"/>
                    <a:pt x="198" y="25"/>
                  </a:cubicBezTo>
                  <a:cubicBezTo>
                    <a:pt x="173" y="9"/>
                    <a:pt x="145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72"/>
            <p:cNvSpPr/>
            <p:nvPr/>
          </p:nvSpPr>
          <p:spPr>
            <a:xfrm>
              <a:off x="3336606" y="1480071"/>
              <a:ext cx="12066" cy="10105"/>
            </a:xfrm>
            <a:custGeom>
              <a:avLst/>
              <a:gdLst/>
              <a:ahLst/>
              <a:cxnLst/>
              <a:rect l="l" t="t" r="r" b="b"/>
              <a:pathLst>
                <a:path w="283" h="237" extrusionOk="0">
                  <a:moveTo>
                    <a:pt x="120" y="1"/>
                  </a:moveTo>
                  <a:cubicBezTo>
                    <a:pt x="83" y="1"/>
                    <a:pt x="49" y="17"/>
                    <a:pt x="31" y="48"/>
                  </a:cubicBezTo>
                  <a:cubicBezTo>
                    <a:pt x="1" y="99"/>
                    <a:pt x="25" y="173"/>
                    <a:pt x="87" y="212"/>
                  </a:cubicBezTo>
                  <a:cubicBezTo>
                    <a:pt x="112" y="229"/>
                    <a:pt x="139" y="236"/>
                    <a:pt x="165" y="236"/>
                  </a:cubicBezTo>
                  <a:cubicBezTo>
                    <a:pt x="201" y="236"/>
                    <a:pt x="235" y="220"/>
                    <a:pt x="253" y="190"/>
                  </a:cubicBezTo>
                  <a:cubicBezTo>
                    <a:pt x="283" y="137"/>
                    <a:pt x="258" y="63"/>
                    <a:pt x="197" y="24"/>
                  </a:cubicBezTo>
                  <a:cubicBezTo>
                    <a:pt x="172" y="8"/>
                    <a:pt x="145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72"/>
            <p:cNvSpPr/>
            <p:nvPr/>
          </p:nvSpPr>
          <p:spPr>
            <a:xfrm>
              <a:off x="3354769" y="1532898"/>
              <a:ext cx="12109" cy="10105"/>
            </a:xfrm>
            <a:custGeom>
              <a:avLst/>
              <a:gdLst/>
              <a:ahLst/>
              <a:cxnLst/>
              <a:rect l="l" t="t" r="r" b="b"/>
              <a:pathLst>
                <a:path w="284" h="237" extrusionOk="0">
                  <a:moveTo>
                    <a:pt x="120" y="1"/>
                  </a:moveTo>
                  <a:cubicBezTo>
                    <a:pt x="83" y="1"/>
                    <a:pt x="49" y="17"/>
                    <a:pt x="31" y="48"/>
                  </a:cubicBezTo>
                  <a:cubicBezTo>
                    <a:pt x="0" y="99"/>
                    <a:pt x="25" y="173"/>
                    <a:pt x="87" y="213"/>
                  </a:cubicBezTo>
                  <a:cubicBezTo>
                    <a:pt x="112" y="229"/>
                    <a:pt x="139" y="236"/>
                    <a:pt x="165" y="236"/>
                  </a:cubicBezTo>
                  <a:cubicBezTo>
                    <a:pt x="202" y="236"/>
                    <a:pt x="235" y="220"/>
                    <a:pt x="254" y="190"/>
                  </a:cubicBezTo>
                  <a:cubicBezTo>
                    <a:pt x="284" y="137"/>
                    <a:pt x="259" y="64"/>
                    <a:pt x="197" y="24"/>
                  </a:cubicBezTo>
                  <a:cubicBezTo>
                    <a:pt x="173" y="8"/>
                    <a:pt x="146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72"/>
            <p:cNvSpPr/>
            <p:nvPr/>
          </p:nvSpPr>
          <p:spPr>
            <a:xfrm>
              <a:off x="3348715" y="1423832"/>
              <a:ext cx="12066" cy="10105"/>
            </a:xfrm>
            <a:custGeom>
              <a:avLst/>
              <a:gdLst/>
              <a:ahLst/>
              <a:cxnLst/>
              <a:rect l="l" t="t" r="r" b="b"/>
              <a:pathLst>
                <a:path w="283" h="237" extrusionOk="0">
                  <a:moveTo>
                    <a:pt x="119" y="1"/>
                  </a:moveTo>
                  <a:cubicBezTo>
                    <a:pt x="82" y="1"/>
                    <a:pt x="48" y="17"/>
                    <a:pt x="30" y="48"/>
                  </a:cubicBezTo>
                  <a:cubicBezTo>
                    <a:pt x="0" y="100"/>
                    <a:pt x="25" y="174"/>
                    <a:pt x="86" y="213"/>
                  </a:cubicBezTo>
                  <a:cubicBezTo>
                    <a:pt x="111" y="229"/>
                    <a:pt x="138" y="237"/>
                    <a:pt x="164" y="237"/>
                  </a:cubicBezTo>
                  <a:cubicBezTo>
                    <a:pt x="201" y="237"/>
                    <a:pt x="234" y="221"/>
                    <a:pt x="252" y="190"/>
                  </a:cubicBezTo>
                  <a:cubicBezTo>
                    <a:pt x="282" y="138"/>
                    <a:pt x="258" y="64"/>
                    <a:pt x="196" y="24"/>
                  </a:cubicBezTo>
                  <a:cubicBezTo>
                    <a:pt x="171" y="8"/>
                    <a:pt x="144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72"/>
            <p:cNvSpPr/>
            <p:nvPr/>
          </p:nvSpPr>
          <p:spPr>
            <a:xfrm>
              <a:off x="3284717" y="1512730"/>
              <a:ext cx="12152" cy="10105"/>
            </a:xfrm>
            <a:custGeom>
              <a:avLst/>
              <a:gdLst/>
              <a:ahLst/>
              <a:cxnLst/>
              <a:rect l="l" t="t" r="r" b="b"/>
              <a:pathLst>
                <a:path w="285" h="237" extrusionOk="0">
                  <a:moveTo>
                    <a:pt x="120" y="1"/>
                  </a:moveTo>
                  <a:cubicBezTo>
                    <a:pt x="83" y="1"/>
                    <a:pt x="50" y="17"/>
                    <a:pt x="31" y="47"/>
                  </a:cubicBezTo>
                  <a:cubicBezTo>
                    <a:pt x="1" y="100"/>
                    <a:pt x="25" y="174"/>
                    <a:pt x="87" y="213"/>
                  </a:cubicBezTo>
                  <a:cubicBezTo>
                    <a:pt x="112" y="229"/>
                    <a:pt x="139" y="236"/>
                    <a:pt x="164" y="236"/>
                  </a:cubicBezTo>
                  <a:cubicBezTo>
                    <a:pt x="201" y="236"/>
                    <a:pt x="235" y="220"/>
                    <a:pt x="253" y="189"/>
                  </a:cubicBezTo>
                  <a:cubicBezTo>
                    <a:pt x="284" y="138"/>
                    <a:pt x="259" y="64"/>
                    <a:pt x="198" y="24"/>
                  </a:cubicBezTo>
                  <a:cubicBezTo>
                    <a:pt x="173" y="8"/>
                    <a:pt x="145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72"/>
            <p:cNvSpPr/>
            <p:nvPr/>
          </p:nvSpPr>
          <p:spPr>
            <a:xfrm>
              <a:off x="3376599" y="1474016"/>
              <a:ext cx="12066" cy="10062"/>
            </a:xfrm>
            <a:custGeom>
              <a:avLst/>
              <a:gdLst/>
              <a:ahLst/>
              <a:cxnLst/>
              <a:rect l="l" t="t" r="r" b="b"/>
              <a:pathLst>
                <a:path w="283" h="236" extrusionOk="0">
                  <a:moveTo>
                    <a:pt x="119" y="0"/>
                  </a:moveTo>
                  <a:cubicBezTo>
                    <a:pt x="82" y="0"/>
                    <a:pt x="48" y="16"/>
                    <a:pt x="31" y="47"/>
                  </a:cubicBezTo>
                  <a:cubicBezTo>
                    <a:pt x="0" y="99"/>
                    <a:pt x="25" y="173"/>
                    <a:pt x="85" y="212"/>
                  </a:cubicBezTo>
                  <a:cubicBezTo>
                    <a:pt x="111" y="228"/>
                    <a:pt x="138" y="236"/>
                    <a:pt x="164" y="236"/>
                  </a:cubicBezTo>
                  <a:cubicBezTo>
                    <a:pt x="201" y="236"/>
                    <a:pt x="235" y="220"/>
                    <a:pt x="252" y="190"/>
                  </a:cubicBezTo>
                  <a:cubicBezTo>
                    <a:pt x="283" y="137"/>
                    <a:pt x="258" y="63"/>
                    <a:pt x="196" y="24"/>
                  </a:cubicBezTo>
                  <a:cubicBezTo>
                    <a:pt x="172" y="8"/>
                    <a:pt x="14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72"/>
            <p:cNvSpPr/>
            <p:nvPr/>
          </p:nvSpPr>
          <p:spPr>
            <a:xfrm>
              <a:off x="3249200" y="1406777"/>
              <a:ext cx="12109" cy="10105"/>
            </a:xfrm>
            <a:custGeom>
              <a:avLst/>
              <a:gdLst/>
              <a:ahLst/>
              <a:cxnLst/>
              <a:rect l="l" t="t" r="r" b="b"/>
              <a:pathLst>
                <a:path w="284" h="237" extrusionOk="0">
                  <a:moveTo>
                    <a:pt x="119" y="1"/>
                  </a:moveTo>
                  <a:cubicBezTo>
                    <a:pt x="82" y="1"/>
                    <a:pt x="49" y="17"/>
                    <a:pt x="31" y="47"/>
                  </a:cubicBezTo>
                  <a:cubicBezTo>
                    <a:pt x="0" y="100"/>
                    <a:pt x="25" y="174"/>
                    <a:pt x="87" y="213"/>
                  </a:cubicBezTo>
                  <a:cubicBezTo>
                    <a:pt x="111" y="229"/>
                    <a:pt x="139" y="237"/>
                    <a:pt x="164" y="237"/>
                  </a:cubicBezTo>
                  <a:cubicBezTo>
                    <a:pt x="201" y="237"/>
                    <a:pt x="235" y="220"/>
                    <a:pt x="252" y="189"/>
                  </a:cubicBezTo>
                  <a:cubicBezTo>
                    <a:pt x="284" y="138"/>
                    <a:pt x="258" y="64"/>
                    <a:pt x="197" y="25"/>
                  </a:cubicBezTo>
                  <a:cubicBezTo>
                    <a:pt x="172" y="8"/>
                    <a:pt x="145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72"/>
            <p:cNvSpPr/>
            <p:nvPr/>
          </p:nvSpPr>
          <p:spPr>
            <a:xfrm>
              <a:off x="3229758" y="1447581"/>
              <a:ext cx="12109" cy="10105"/>
            </a:xfrm>
            <a:custGeom>
              <a:avLst/>
              <a:gdLst/>
              <a:ahLst/>
              <a:cxnLst/>
              <a:rect l="l" t="t" r="r" b="b"/>
              <a:pathLst>
                <a:path w="284" h="237" extrusionOk="0">
                  <a:moveTo>
                    <a:pt x="120" y="0"/>
                  </a:moveTo>
                  <a:cubicBezTo>
                    <a:pt x="83" y="0"/>
                    <a:pt x="49" y="16"/>
                    <a:pt x="32" y="47"/>
                  </a:cubicBezTo>
                  <a:cubicBezTo>
                    <a:pt x="0" y="99"/>
                    <a:pt x="26" y="173"/>
                    <a:pt x="87" y="213"/>
                  </a:cubicBezTo>
                  <a:cubicBezTo>
                    <a:pt x="112" y="229"/>
                    <a:pt x="139" y="236"/>
                    <a:pt x="165" y="236"/>
                  </a:cubicBezTo>
                  <a:cubicBezTo>
                    <a:pt x="202" y="236"/>
                    <a:pt x="236" y="220"/>
                    <a:pt x="254" y="189"/>
                  </a:cubicBezTo>
                  <a:cubicBezTo>
                    <a:pt x="284" y="137"/>
                    <a:pt x="259" y="64"/>
                    <a:pt x="197" y="24"/>
                  </a:cubicBezTo>
                  <a:cubicBezTo>
                    <a:pt x="173" y="8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72"/>
            <p:cNvSpPr/>
            <p:nvPr/>
          </p:nvSpPr>
          <p:spPr>
            <a:xfrm>
              <a:off x="3295205" y="1463741"/>
              <a:ext cx="12109" cy="10105"/>
            </a:xfrm>
            <a:custGeom>
              <a:avLst/>
              <a:gdLst/>
              <a:ahLst/>
              <a:cxnLst/>
              <a:rect l="l" t="t" r="r" b="b"/>
              <a:pathLst>
                <a:path w="284" h="237" extrusionOk="0">
                  <a:moveTo>
                    <a:pt x="120" y="0"/>
                  </a:moveTo>
                  <a:cubicBezTo>
                    <a:pt x="83" y="0"/>
                    <a:pt x="50" y="17"/>
                    <a:pt x="32" y="48"/>
                  </a:cubicBezTo>
                  <a:cubicBezTo>
                    <a:pt x="0" y="99"/>
                    <a:pt x="25" y="173"/>
                    <a:pt x="86" y="212"/>
                  </a:cubicBezTo>
                  <a:cubicBezTo>
                    <a:pt x="112" y="228"/>
                    <a:pt x="139" y="236"/>
                    <a:pt x="165" y="236"/>
                  </a:cubicBezTo>
                  <a:cubicBezTo>
                    <a:pt x="202" y="236"/>
                    <a:pt x="235" y="220"/>
                    <a:pt x="253" y="190"/>
                  </a:cubicBezTo>
                  <a:cubicBezTo>
                    <a:pt x="284" y="137"/>
                    <a:pt x="259" y="63"/>
                    <a:pt x="197" y="24"/>
                  </a:cubicBezTo>
                  <a:cubicBezTo>
                    <a:pt x="172" y="8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72"/>
            <p:cNvSpPr/>
            <p:nvPr/>
          </p:nvSpPr>
          <p:spPr>
            <a:xfrm>
              <a:off x="3357285" y="1568500"/>
              <a:ext cx="12152" cy="10062"/>
            </a:xfrm>
            <a:custGeom>
              <a:avLst/>
              <a:gdLst/>
              <a:ahLst/>
              <a:cxnLst/>
              <a:rect l="l" t="t" r="r" b="b"/>
              <a:pathLst>
                <a:path w="285" h="236" extrusionOk="0">
                  <a:moveTo>
                    <a:pt x="119" y="0"/>
                  </a:moveTo>
                  <a:cubicBezTo>
                    <a:pt x="83" y="0"/>
                    <a:pt x="49" y="16"/>
                    <a:pt x="31" y="46"/>
                  </a:cubicBezTo>
                  <a:cubicBezTo>
                    <a:pt x="1" y="99"/>
                    <a:pt x="25" y="173"/>
                    <a:pt x="87" y="212"/>
                  </a:cubicBezTo>
                  <a:cubicBezTo>
                    <a:pt x="112" y="228"/>
                    <a:pt x="139" y="236"/>
                    <a:pt x="164" y="236"/>
                  </a:cubicBezTo>
                  <a:cubicBezTo>
                    <a:pt x="201" y="236"/>
                    <a:pt x="235" y="219"/>
                    <a:pt x="253" y="189"/>
                  </a:cubicBezTo>
                  <a:cubicBezTo>
                    <a:pt x="284" y="137"/>
                    <a:pt x="258" y="63"/>
                    <a:pt x="198" y="24"/>
                  </a:cubicBezTo>
                  <a:cubicBezTo>
                    <a:pt x="173" y="8"/>
                    <a:pt x="145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72"/>
            <p:cNvSpPr/>
            <p:nvPr/>
          </p:nvSpPr>
          <p:spPr>
            <a:xfrm>
              <a:off x="3249285" y="1460799"/>
              <a:ext cx="12109" cy="10105"/>
            </a:xfrm>
            <a:custGeom>
              <a:avLst/>
              <a:gdLst/>
              <a:ahLst/>
              <a:cxnLst/>
              <a:rect l="l" t="t" r="r" b="b"/>
              <a:pathLst>
                <a:path w="284" h="237" extrusionOk="0">
                  <a:moveTo>
                    <a:pt x="120" y="1"/>
                  </a:moveTo>
                  <a:cubicBezTo>
                    <a:pt x="83" y="1"/>
                    <a:pt x="49" y="17"/>
                    <a:pt x="31" y="48"/>
                  </a:cubicBezTo>
                  <a:cubicBezTo>
                    <a:pt x="1" y="100"/>
                    <a:pt x="25" y="174"/>
                    <a:pt x="87" y="213"/>
                  </a:cubicBezTo>
                  <a:cubicBezTo>
                    <a:pt x="112" y="229"/>
                    <a:pt x="139" y="237"/>
                    <a:pt x="165" y="237"/>
                  </a:cubicBezTo>
                  <a:cubicBezTo>
                    <a:pt x="202" y="237"/>
                    <a:pt x="235" y="220"/>
                    <a:pt x="253" y="189"/>
                  </a:cubicBezTo>
                  <a:cubicBezTo>
                    <a:pt x="284" y="138"/>
                    <a:pt x="259" y="64"/>
                    <a:pt x="198" y="25"/>
                  </a:cubicBezTo>
                  <a:cubicBezTo>
                    <a:pt x="173" y="9"/>
                    <a:pt x="145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72"/>
            <p:cNvSpPr/>
            <p:nvPr/>
          </p:nvSpPr>
          <p:spPr>
            <a:xfrm>
              <a:off x="3271585" y="1372071"/>
              <a:ext cx="12152" cy="10105"/>
            </a:xfrm>
            <a:custGeom>
              <a:avLst/>
              <a:gdLst/>
              <a:ahLst/>
              <a:cxnLst/>
              <a:rect l="l" t="t" r="r" b="b"/>
              <a:pathLst>
                <a:path w="285" h="237" extrusionOk="0">
                  <a:moveTo>
                    <a:pt x="120" y="0"/>
                  </a:moveTo>
                  <a:cubicBezTo>
                    <a:pt x="83" y="0"/>
                    <a:pt x="50" y="16"/>
                    <a:pt x="32" y="48"/>
                  </a:cubicBezTo>
                  <a:cubicBezTo>
                    <a:pt x="1" y="99"/>
                    <a:pt x="25" y="173"/>
                    <a:pt x="87" y="212"/>
                  </a:cubicBezTo>
                  <a:cubicBezTo>
                    <a:pt x="112" y="228"/>
                    <a:pt x="140" y="236"/>
                    <a:pt x="165" y="236"/>
                  </a:cubicBezTo>
                  <a:cubicBezTo>
                    <a:pt x="202" y="236"/>
                    <a:pt x="235" y="220"/>
                    <a:pt x="254" y="190"/>
                  </a:cubicBezTo>
                  <a:cubicBezTo>
                    <a:pt x="284" y="137"/>
                    <a:pt x="260" y="63"/>
                    <a:pt x="198" y="24"/>
                  </a:cubicBezTo>
                  <a:cubicBezTo>
                    <a:pt x="173" y="8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72"/>
            <p:cNvSpPr/>
            <p:nvPr/>
          </p:nvSpPr>
          <p:spPr>
            <a:xfrm>
              <a:off x="3304500" y="1423022"/>
              <a:ext cx="12152" cy="10105"/>
            </a:xfrm>
            <a:custGeom>
              <a:avLst/>
              <a:gdLst/>
              <a:ahLst/>
              <a:cxnLst/>
              <a:rect l="l" t="t" r="r" b="b"/>
              <a:pathLst>
                <a:path w="285" h="237" extrusionOk="0">
                  <a:moveTo>
                    <a:pt x="120" y="1"/>
                  </a:moveTo>
                  <a:cubicBezTo>
                    <a:pt x="83" y="1"/>
                    <a:pt x="49" y="17"/>
                    <a:pt x="31" y="48"/>
                  </a:cubicBezTo>
                  <a:cubicBezTo>
                    <a:pt x="1" y="100"/>
                    <a:pt x="25" y="173"/>
                    <a:pt x="87" y="213"/>
                  </a:cubicBezTo>
                  <a:cubicBezTo>
                    <a:pt x="112" y="229"/>
                    <a:pt x="139" y="237"/>
                    <a:pt x="165" y="237"/>
                  </a:cubicBezTo>
                  <a:cubicBezTo>
                    <a:pt x="202" y="237"/>
                    <a:pt x="235" y="221"/>
                    <a:pt x="253" y="190"/>
                  </a:cubicBezTo>
                  <a:cubicBezTo>
                    <a:pt x="284" y="138"/>
                    <a:pt x="258" y="64"/>
                    <a:pt x="198" y="24"/>
                  </a:cubicBezTo>
                  <a:cubicBezTo>
                    <a:pt x="173" y="9"/>
                    <a:pt x="146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72"/>
            <p:cNvSpPr/>
            <p:nvPr/>
          </p:nvSpPr>
          <p:spPr>
            <a:xfrm>
              <a:off x="3353874" y="1376292"/>
              <a:ext cx="12109" cy="10105"/>
            </a:xfrm>
            <a:custGeom>
              <a:avLst/>
              <a:gdLst/>
              <a:ahLst/>
              <a:cxnLst/>
              <a:rect l="l" t="t" r="r" b="b"/>
              <a:pathLst>
                <a:path w="284" h="237" extrusionOk="0">
                  <a:moveTo>
                    <a:pt x="119" y="1"/>
                  </a:moveTo>
                  <a:cubicBezTo>
                    <a:pt x="83" y="1"/>
                    <a:pt x="49" y="17"/>
                    <a:pt x="31" y="47"/>
                  </a:cubicBezTo>
                  <a:cubicBezTo>
                    <a:pt x="0" y="100"/>
                    <a:pt x="26" y="174"/>
                    <a:pt x="86" y="213"/>
                  </a:cubicBezTo>
                  <a:cubicBezTo>
                    <a:pt x="111" y="229"/>
                    <a:pt x="138" y="236"/>
                    <a:pt x="164" y="236"/>
                  </a:cubicBezTo>
                  <a:cubicBezTo>
                    <a:pt x="201" y="236"/>
                    <a:pt x="235" y="220"/>
                    <a:pt x="253" y="189"/>
                  </a:cubicBezTo>
                  <a:cubicBezTo>
                    <a:pt x="283" y="138"/>
                    <a:pt x="259" y="64"/>
                    <a:pt x="197" y="25"/>
                  </a:cubicBezTo>
                  <a:cubicBezTo>
                    <a:pt x="172" y="9"/>
                    <a:pt x="145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72"/>
            <p:cNvSpPr/>
            <p:nvPr/>
          </p:nvSpPr>
          <p:spPr>
            <a:xfrm>
              <a:off x="3270732" y="1609303"/>
              <a:ext cx="12152" cy="10062"/>
            </a:xfrm>
            <a:custGeom>
              <a:avLst/>
              <a:gdLst/>
              <a:ahLst/>
              <a:cxnLst/>
              <a:rect l="l" t="t" r="r" b="b"/>
              <a:pathLst>
                <a:path w="285" h="236" extrusionOk="0">
                  <a:moveTo>
                    <a:pt x="120" y="0"/>
                  </a:moveTo>
                  <a:cubicBezTo>
                    <a:pt x="83" y="0"/>
                    <a:pt x="49" y="17"/>
                    <a:pt x="31" y="47"/>
                  </a:cubicBezTo>
                  <a:cubicBezTo>
                    <a:pt x="1" y="99"/>
                    <a:pt x="25" y="173"/>
                    <a:pt x="87" y="212"/>
                  </a:cubicBezTo>
                  <a:cubicBezTo>
                    <a:pt x="112" y="228"/>
                    <a:pt x="140" y="236"/>
                    <a:pt x="165" y="236"/>
                  </a:cubicBezTo>
                  <a:cubicBezTo>
                    <a:pt x="202" y="236"/>
                    <a:pt x="235" y="220"/>
                    <a:pt x="253" y="190"/>
                  </a:cubicBezTo>
                  <a:cubicBezTo>
                    <a:pt x="284" y="137"/>
                    <a:pt x="259" y="63"/>
                    <a:pt x="198" y="24"/>
                  </a:cubicBezTo>
                  <a:cubicBezTo>
                    <a:pt x="173" y="8"/>
                    <a:pt x="146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72"/>
            <p:cNvSpPr/>
            <p:nvPr/>
          </p:nvSpPr>
          <p:spPr>
            <a:xfrm>
              <a:off x="3232486" y="1515587"/>
              <a:ext cx="12109" cy="10062"/>
            </a:xfrm>
            <a:custGeom>
              <a:avLst/>
              <a:gdLst/>
              <a:ahLst/>
              <a:cxnLst/>
              <a:rect l="l" t="t" r="r" b="b"/>
              <a:pathLst>
                <a:path w="284" h="236" extrusionOk="0">
                  <a:moveTo>
                    <a:pt x="120" y="0"/>
                  </a:moveTo>
                  <a:cubicBezTo>
                    <a:pt x="83" y="0"/>
                    <a:pt x="49" y="16"/>
                    <a:pt x="30" y="47"/>
                  </a:cubicBezTo>
                  <a:cubicBezTo>
                    <a:pt x="0" y="99"/>
                    <a:pt x="25" y="173"/>
                    <a:pt x="86" y="212"/>
                  </a:cubicBezTo>
                  <a:cubicBezTo>
                    <a:pt x="112" y="228"/>
                    <a:pt x="139" y="236"/>
                    <a:pt x="165" y="236"/>
                  </a:cubicBezTo>
                  <a:cubicBezTo>
                    <a:pt x="201" y="236"/>
                    <a:pt x="234" y="220"/>
                    <a:pt x="252" y="189"/>
                  </a:cubicBezTo>
                  <a:cubicBezTo>
                    <a:pt x="284" y="137"/>
                    <a:pt x="259" y="63"/>
                    <a:pt x="197" y="24"/>
                  </a:cubicBezTo>
                  <a:cubicBezTo>
                    <a:pt x="172" y="8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72"/>
            <p:cNvSpPr/>
            <p:nvPr/>
          </p:nvSpPr>
          <p:spPr>
            <a:xfrm>
              <a:off x="3335071" y="1542107"/>
              <a:ext cx="273178" cy="310060"/>
            </a:xfrm>
            <a:custGeom>
              <a:avLst/>
              <a:gdLst/>
              <a:ahLst/>
              <a:cxnLst/>
              <a:rect l="l" t="t" r="r" b="b"/>
              <a:pathLst>
                <a:path w="6407" h="7272" extrusionOk="0">
                  <a:moveTo>
                    <a:pt x="3457" y="1"/>
                  </a:moveTo>
                  <a:cubicBezTo>
                    <a:pt x="3113" y="1"/>
                    <a:pt x="2775" y="56"/>
                    <a:pt x="2471" y="179"/>
                  </a:cubicBezTo>
                  <a:cubicBezTo>
                    <a:pt x="1" y="1180"/>
                    <a:pt x="20" y="6539"/>
                    <a:pt x="941" y="7132"/>
                  </a:cubicBezTo>
                  <a:lnTo>
                    <a:pt x="942" y="7132"/>
                  </a:lnTo>
                  <a:cubicBezTo>
                    <a:pt x="1063" y="7210"/>
                    <a:pt x="1303" y="7272"/>
                    <a:pt x="1625" y="7272"/>
                  </a:cubicBezTo>
                  <a:cubicBezTo>
                    <a:pt x="2406" y="7272"/>
                    <a:pt x="3672" y="6910"/>
                    <a:pt x="4922" y="5540"/>
                  </a:cubicBezTo>
                  <a:cubicBezTo>
                    <a:pt x="6407" y="3913"/>
                    <a:pt x="6230" y="2041"/>
                    <a:pt x="6022" y="1370"/>
                  </a:cubicBezTo>
                  <a:cubicBezTo>
                    <a:pt x="5784" y="603"/>
                    <a:pt x="4591" y="1"/>
                    <a:pt x="345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72"/>
            <p:cNvSpPr/>
            <p:nvPr/>
          </p:nvSpPr>
          <p:spPr>
            <a:xfrm>
              <a:off x="3410240" y="1527184"/>
              <a:ext cx="198009" cy="293943"/>
            </a:xfrm>
            <a:custGeom>
              <a:avLst/>
              <a:gdLst/>
              <a:ahLst/>
              <a:cxnLst/>
              <a:rect l="l" t="t" r="r" b="b"/>
              <a:pathLst>
                <a:path w="4644" h="6894" extrusionOk="0">
                  <a:moveTo>
                    <a:pt x="4259" y="1720"/>
                  </a:moveTo>
                  <a:cubicBezTo>
                    <a:pt x="3949" y="721"/>
                    <a:pt x="2016" y="0"/>
                    <a:pt x="708" y="529"/>
                  </a:cubicBezTo>
                  <a:cubicBezTo>
                    <a:pt x="444" y="636"/>
                    <a:pt x="210" y="796"/>
                    <a:pt x="0" y="992"/>
                  </a:cubicBezTo>
                  <a:cubicBezTo>
                    <a:pt x="73" y="952"/>
                    <a:pt x="149" y="915"/>
                    <a:pt x="227" y="883"/>
                  </a:cubicBezTo>
                  <a:cubicBezTo>
                    <a:pt x="1535" y="354"/>
                    <a:pt x="3469" y="1075"/>
                    <a:pt x="3778" y="2074"/>
                  </a:cubicBezTo>
                  <a:cubicBezTo>
                    <a:pt x="3986" y="2745"/>
                    <a:pt x="4163" y="4617"/>
                    <a:pt x="2679" y="6244"/>
                  </a:cubicBezTo>
                  <a:cubicBezTo>
                    <a:pt x="2451" y="6493"/>
                    <a:pt x="2224" y="6708"/>
                    <a:pt x="1999" y="6894"/>
                  </a:cubicBezTo>
                  <a:cubicBezTo>
                    <a:pt x="2377" y="6643"/>
                    <a:pt x="2768" y="6318"/>
                    <a:pt x="3159" y="5890"/>
                  </a:cubicBezTo>
                  <a:cubicBezTo>
                    <a:pt x="4644" y="4263"/>
                    <a:pt x="4467" y="2391"/>
                    <a:pt x="4259" y="17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72"/>
            <p:cNvSpPr/>
            <p:nvPr/>
          </p:nvSpPr>
          <p:spPr>
            <a:xfrm>
              <a:off x="3335071" y="1527184"/>
              <a:ext cx="273178" cy="333724"/>
            </a:xfrm>
            <a:custGeom>
              <a:avLst/>
              <a:gdLst/>
              <a:ahLst/>
              <a:cxnLst/>
              <a:rect l="l" t="t" r="r" b="b"/>
              <a:pathLst>
                <a:path w="6407" h="7827" fill="none" extrusionOk="0">
                  <a:moveTo>
                    <a:pt x="941" y="7482"/>
                  </a:moveTo>
                  <a:cubicBezTo>
                    <a:pt x="20" y="6889"/>
                    <a:pt x="1" y="1530"/>
                    <a:pt x="2471" y="529"/>
                  </a:cubicBezTo>
                  <a:cubicBezTo>
                    <a:pt x="3779" y="0"/>
                    <a:pt x="5712" y="721"/>
                    <a:pt x="6022" y="1720"/>
                  </a:cubicBezTo>
                  <a:cubicBezTo>
                    <a:pt x="6230" y="2391"/>
                    <a:pt x="6407" y="4263"/>
                    <a:pt x="4922" y="5890"/>
                  </a:cubicBezTo>
                  <a:cubicBezTo>
                    <a:pt x="3156" y="7826"/>
                    <a:pt x="1356" y="7749"/>
                    <a:pt x="942" y="748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72"/>
            <p:cNvSpPr/>
            <p:nvPr/>
          </p:nvSpPr>
          <p:spPr>
            <a:xfrm>
              <a:off x="3368328" y="1710481"/>
              <a:ext cx="11000" cy="11043"/>
            </a:xfrm>
            <a:custGeom>
              <a:avLst/>
              <a:gdLst/>
              <a:ahLst/>
              <a:cxnLst/>
              <a:rect l="l" t="t" r="r" b="b"/>
              <a:pathLst>
                <a:path w="258" h="259" extrusionOk="0">
                  <a:moveTo>
                    <a:pt x="113" y="0"/>
                  </a:moveTo>
                  <a:cubicBezTo>
                    <a:pt x="98" y="0"/>
                    <a:pt x="84" y="4"/>
                    <a:pt x="70" y="11"/>
                  </a:cubicBezTo>
                  <a:cubicBezTo>
                    <a:pt x="17" y="40"/>
                    <a:pt x="0" y="117"/>
                    <a:pt x="33" y="182"/>
                  </a:cubicBezTo>
                  <a:cubicBezTo>
                    <a:pt x="57" y="230"/>
                    <a:pt x="102" y="258"/>
                    <a:pt x="144" y="258"/>
                  </a:cubicBezTo>
                  <a:cubicBezTo>
                    <a:pt x="159" y="258"/>
                    <a:pt x="174" y="255"/>
                    <a:pt x="188" y="248"/>
                  </a:cubicBezTo>
                  <a:cubicBezTo>
                    <a:pt x="240" y="219"/>
                    <a:pt x="257" y="142"/>
                    <a:pt x="225" y="77"/>
                  </a:cubicBezTo>
                  <a:cubicBezTo>
                    <a:pt x="200" y="29"/>
                    <a:pt x="156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72"/>
            <p:cNvSpPr/>
            <p:nvPr/>
          </p:nvSpPr>
          <p:spPr>
            <a:xfrm>
              <a:off x="3398899" y="1701271"/>
              <a:ext cx="11000" cy="11043"/>
            </a:xfrm>
            <a:custGeom>
              <a:avLst/>
              <a:gdLst/>
              <a:ahLst/>
              <a:cxnLst/>
              <a:rect l="l" t="t" r="r" b="b"/>
              <a:pathLst>
                <a:path w="258" h="259" extrusionOk="0">
                  <a:moveTo>
                    <a:pt x="115" y="1"/>
                  </a:moveTo>
                  <a:cubicBezTo>
                    <a:pt x="99" y="1"/>
                    <a:pt x="84" y="5"/>
                    <a:pt x="70" y="12"/>
                  </a:cubicBezTo>
                  <a:cubicBezTo>
                    <a:pt x="17" y="41"/>
                    <a:pt x="1" y="118"/>
                    <a:pt x="33" y="183"/>
                  </a:cubicBezTo>
                  <a:cubicBezTo>
                    <a:pt x="57" y="230"/>
                    <a:pt x="101" y="259"/>
                    <a:pt x="144" y="259"/>
                  </a:cubicBezTo>
                  <a:cubicBezTo>
                    <a:pt x="159" y="259"/>
                    <a:pt x="175" y="255"/>
                    <a:pt x="189" y="248"/>
                  </a:cubicBezTo>
                  <a:cubicBezTo>
                    <a:pt x="241" y="218"/>
                    <a:pt x="257" y="142"/>
                    <a:pt x="226" y="77"/>
                  </a:cubicBezTo>
                  <a:cubicBezTo>
                    <a:pt x="201" y="29"/>
                    <a:pt x="157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72"/>
            <p:cNvSpPr/>
            <p:nvPr/>
          </p:nvSpPr>
          <p:spPr>
            <a:xfrm>
              <a:off x="3410283" y="1780022"/>
              <a:ext cx="10958" cy="11043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14" y="0"/>
                  </a:moveTo>
                  <a:cubicBezTo>
                    <a:pt x="99" y="0"/>
                    <a:pt x="83" y="4"/>
                    <a:pt x="70" y="12"/>
                  </a:cubicBezTo>
                  <a:cubicBezTo>
                    <a:pt x="17" y="41"/>
                    <a:pt x="0" y="117"/>
                    <a:pt x="33" y="182"/>
                  </a:cubicBezTo>
                  <a:cubicBezTo>
                    <a:pt x="57" y="230"/>
                    <a:pt x="101" y="258"/>
                    <a:pt x="143" y="258"/>
                  </a:cubicBezTo>
                  <a:cubicBezTo>
                    <a:pt x="158" y="258"/>
                    <a:pt x="173" y="255"/>
                    <a:pt x="187" y="247"/>
                  </a:cubicBezTo>
                  <a:cubicBezTo>
                    <a:pt x="240" y="218"/>
                    <a:pt x="257" y="142"/>
                    <a:pt x="224" y="77"/>
                  </a:cubicBezTo>
                  <a:cubicBezTo>
                    <a:pt x="200" y="29"/>
                    <a:pt x="156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72"/>
            <p:cNvSpPr/>
            <p:nvPr/>
          </p:nvSpPr>
          <p:spPr>
            <a:xfrm>
              <a:off x="3444051" y="1733548"/>
              <a:ext cx="11000" cy="11043"/>
            </a:xfrm>
            <a:custGeom>
              <a:avLst/>
              <a:gdLst/>
              <a:ahLst/>
              <a:cxnLst/>
              <a:rect l="l" t="t" r="r" b="b"/>
              <a:pathLst>
                <a:path w="258" h="259" extrusionOk="0">
                  <a:moveTo>
                    <a:pt x="115" y="0"/>
                  </a:moveTo>
                  <a:cubicBezTo>
                    <a:pt x="99" y="0"/>
                    <a:pt x="84" y="4"/>
                    <a:pt x="70" y="12"/>
                  </a:cubicBezTo>
                  <a:cubicBezTo>
                    <a:pt x="17" y="40"/>
                    <a:pt x="0" y="116"/>
                    <a:pt x="33" y="182"/>
                  </a:cubicBezTo>
                  <a:cubicBezTo>
                    <a:pt x="57" y="230"/>
                    <a:pt x="101" y="258"/>
                    <a:pt x="144" y="258"/>
                  </a:cubicBezTo>
                  <a:cubicBezTo>
                    <a:pt x="159" y="258"/>
                    <a:pt x="174" y="254"/>
                    <a:pt x="188" y="247"/>
                  </a:cubicBezTo>
                  <a:cubicBezTo>
                    <a:pt x="241" y="218"/>
                    <a:pt x="258" y="141"/>
                    <a:pt x="225" y="76"/>
                  </a:cubicBezTo>
                  <a:cubicBezTo>
                    <a:pt x="202" y="29"/>
                    <a:pt x="158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72"/>
            <p:cNvSpPr/>
            <p:nvPr/>
          </p:nvSpPr>
          <p:spPr>
            <a:xfrm>
              <a:off x="3496410" y="1687329"/>
              <a:ext cx="11000" cy="11043"/>
            </a:xfrm>
            <a:custGeom>
              <a:avLst/>
              <a:gdLst/>
              <a:ahLst/>
              <a:cxnLst/>
              <a:rect l="l" t="t" r="r" b="b"/>
              <a:pathLst>
                <a:path w="258" h="259" extrusionOk="0">
                  <a:moveTo>
                    <a:pt x="113" y="0"/>
                  </a:moveTo>
                  <a:cubicBezTo>
                    <a:pt x="98" y="0"/>
                    <a:pt x="83" y="4"/>
                    <a:pt x="70" y="11"/>
                  </a:cubicBezTo>
                  <a:lnTo>
                    <a:pt x="70" y="12"/>
                  </a:lnTo>
                  <a:cubicBezTo>
                    <a:pt x="17" y="40"/>
                    <a:pt x="0" y="116"/>
                    <a:pt x="33" y="182"/>
                  </a:cubicBezTo>
                  <a:cubicBezTo>
                    <a:pt x="57" y="230"/>
                    <a:pt x="101" y="259"/>
                    <a:pt x="144" y="259"/>
                  </a:cubicBezTo>
                  <a:cubicBezTo>
                    <a:pt x="159" y="259"/>
                    <a:pt x="174" y="255"/>
                    <a:pt x="188" y="247"/>
                  </a:cubicBezTo>
                  <a:cubicBezTo>
                    <a:pt x="241" y="218"/>
                    <a:pt x="258" y="142"/>
                    <a:pt x="225" y="77"/>
                  </a:cubicBezTo>
                  <a:cubicBezTo>
                    <a:pt x="200" y="29"/>
                    <a:pt x="156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72"/>
            <p:cNvSpPr/>
            <p:nvPr/>
          </p:nvSpPr>
          <p:spPr>
            <a:xfrm>
              <a:off x="3484940" y="1741990"/>
              <a:ext cx="10958" cy="11043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15" y="1"/>
                  </a:moveTo>
                  <a:cubicBezTo>
                    <a:pt x="99" y="1"/>
                    <a:pt x="84" y="4"/>
                    <a:pt x="70" y="12"/>
                  </a:cubicBezTo>
                  <a:cubicBezTo>
                    <a:pt x="17" y="41"/>
                    <a:pt x="0" y="117"/>
                    <a:pt x="33" y="182"/>
                  </a:cubicBezTo>
                  <a:cubicBezTo>
                    <a:pt x="58" y="230"/>
                    <a:pt x="101" y="258"/>
                    <a:pt x="144" y="258"/>
                  </a:cubicBezTo>
                  <a:cubicBezTo>
                    <a:pt x="159" y="258"/>
                    <a:pt x="174" y="255"/>
                    <a:pt x="189" y="247"/>
                  </a:cubicBezTo>
                  <a:cubicBezTo>
                    <a:pt x="241" y="219"/>
                    <a:pt x="257" y="143"/>
                    <a:pt x="225" y="77"/>
                  </a:cubicBezTo>
                  <a:cubicBezTo>
                    <a:pt x="202" y="29"/>
                    <a:pt x="158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72"/>
            <p:cNvSpPr/>
            <p:nvPr/>
          </p:nvSpPr>
          <p:spPr>
            <a:xfrm>
              <a:off x="3535593" y="1645204"/>
              <a:ext cx="11000" cy="11086"/>
            </a:xfrm>
            <a:custGeom>
              <a:avLst/>
              <a:gdLst/>
              <a:ahLst/>
              <a:cxnLst/>
              <a:rect l="l" t="t" r="r" b="b"/>
              <a:pathLst>
                <a:path w="258" h="260" extrusionOk="0">
                  <a:moveTo>
                    <a:pt x="114" y="1"/>
                  </a:moveTo>
                  <a:cubicBezTo>
                    <a:pt x="99" y="1"/>
                    <a:pt x="84" y="4"/>
                    <a:pt x="70" y="12"/>
                  </a:cubicBezTo>
                  <a:cubicBezTo>
                    <a:pt x="18" y="41"/>
                    <a:pt x="1" y="117"/>
                    <a:pt x="33" y="182"/>
                  </a:cubicBezTo>
                  <a:cubicBezTo>
                    <a:pt x="58" y="230"/>
                    <a:pt x="102" y="259"/>
                    <a:pt x="145" y="259"/>
                  </a:cubicBezTo>
                  <a:cubicBezTo>
                    <a:pt x="160" y="259"/>
                    <a:pt x="174" y="256"/>
                    <a:pt x="188" y="248"/>
                  </a:cubicBezTo>
                  <a:cubicBezTo>
                    <a:pt x="242" y="219"/>
                    <a:pt x="258" y="143"/>
                    <a:pt x="225" y="78"/>
                  </a:cubicBezTo>
                  <a:cubicBezTo>
                    <a:pt x="201" y="30"/>
                    <a:pt x="157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72"/>
            <p:cNvSpPr/>
            <p:nvPr/>
          </p:nvSpPr>
          <p:spPr>
            <a:xfrm>
              <a:off x="3435140" y="1688736"/>
              <a:ext cx="11000" cy="11086"/>
            </a:xfrm>
            <a:custGeom>
              <a:avLst/>
              <a:gdLst/>
              <a:ahLst/>
              <a:cxnLst/>
              <a:rect l="l" t="t" r="r" b="b"/>
              <a:pathLst>
                <a:path w="258" h="260" extrusionOk="0">
                  <a:moveTo>
                    <a:pt x="113" y="1"/>
                  </a:moveTo>
                  <a:cubicBezTo>
                    <a:pt x="99" y="1"/>
                    <a:pt x="84" y="4"/>
                    <a:pt x="70" y="12"/>
                  </a:cubicBezTo>
                  <a:cubicBezTo>
                    <a:pt x="18" y="41"/>
                    <a:pt x="1" y="117"/>
                    <a:pt x="33" y="182"/>
                  </a:cubicBezTo>
                  <a:cubicBezTo>
                    <a:pt x="57" y="231"/>
                    <a:pt x="101" y="259"/>
                    <a:pt x="144" y="259"/>
                  </a:cubicBezTo>
                  <a:cubicBezTo>
                    <a:pt x="159" y="259"/>
                    <a:pt x="174" y="256"/>
                    <a:pt x="188" y="248"/>
                  </a:cubicBezTo>
                  <a:cubicBezTo>
                    <a:pt x="241" y="219"/>
                    <a:pt x="257" y="143"/>
                    <a:pt x="225" y="78"/>
                  </a:cubicBezTo>
                  <a:cubicBezTo>
                    <a:pt x="201" y="29"/>
                    <a:pt x="156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72"/>
            <p:cNvSpPr/>
            <p:nvPr/>
          </p:nvSpPr>
          <p:spPr>
            <a:xfrm>
              <a:off x="3533845" y="1702593"/>
              <a:ext cx="11000" cy="11043"/>
            </a:xfrm>
            <a:custGeom>
              <a:avLst/>
              <a:gdLst/>
              <a:ahLst/>
              <a:cxnLst/>
              <a:rect l="l" t="t" r="r" b="b"/>
              <a:pathLst>
                <a:path w="258" h="259" extrusionOk="0">
                  <a:moveTo>
                    <a:pt x="114" y="0"/>
                  </a:moveTo>
                  <a:cubicBezTo>
                    <a:pt x="99" y="0"/>
                    <a:pt x="84" y="4"/>
                    <a:pt x="70" y="12"/>
                  </a:cubicBezTo>
                  <a:cubicBezTo>
                    <a:pt x="17" y="41"/>
                    <a:pt x="1" y="117"/>
                    <a:pt x="33" y="182"/>
                  </a:cubicBezTo>
                  <a:cubicBezTo>
                    <a:pt x="57" y="230"/>
                    <a:pt x="102" y="259"/>
                    <a:pt x="145" y="259"/>
                  </a:cubicBezTo>
                  <a:cubicBezTo>
                    <a:pt x="159" y="259"/>
                    <a:pt x="174" y="255"/>
                    <a:pt x="188" y="248"/>
                  </a:cubicBezTo>
                  <a:cubicBezTo>
                    <a:pt x="241" y="219"/>
                    <a:pt x="257" y="143"/>
                    <a:pt x="225" y="78"/>
                  </a:cubicBezTo>
                  <a:cubicBezTo>
                    <a:pt x="201" y="29"/>
                    <a:pt x="157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72"/>
            <p:cNvSpPr/>
            <p:nvPr/>
          </p:nvSpPr>
          <p:spPr>
            <a:xfrm>
              <a:off x="3458932" y="1579585"/>
              <a:ext cx="11000" cy="11043"/>
            </a:xfrm>
            <a:custGeom>
              <a:avLst/>
              <a:gdLst/>
              <a:ahLst/>
              <a:cxnLst/>
              <a:rect l="l" t="t" r="r" b="b"/>
              <a:pathLst>
                <a:path w="258" h="259" extrusionOk="0">
                  <a:moveTo>
                    <a:pt x="114" y="0"/>
                  </a:moveTo>
                  <a:cubicBezTo>
                    <a:pt x="99" y="0"/>
                    <a:pt x="84" y="4"/>
                    <a:pt x="70" y="12"/>
                  </a:cubicBezTo>
                  <a:cubicBezTo>
                    <a:pt x="18" y="41"/>
                    <a:pt x="1" y="117"/>
                    <a:pt x="33" y="182"/>
                  </a:cubicBezTo>
                  <a:cubicBezTo>
                    <a:pt x="57" y="230"/>
                    <a:pt x="101" y="258"/>
                    <a:pt x="144" y="258"/>
                  </a:cubicBezTo>
                  <a:cubicBezTo>
                    <a:pt x="159" y="258"/>
                    <a:pt x="174" y="255"/>
                    <a:pt x="188" y="247"/>
                  </a:cubicBezTo>
                  <a:cubicBezTo>
                    <a:pt x="241" y="218"/>
                    <a:pt x="257" y="142"/>
                    <a:pt x="225" y="77"/>
                  </a:cubicBezTo>
                  <a:cubicBezTo>
                    <a:pt x="201" y="29"/>
                    <a:pt x="157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72"/>
            <p:cNvSpPr/>
            <p:nvPr/>
          </p:nvSpPr>
          <p:spPr>
            <a:xfrm>
              <a:off x="3421368" y="1604656"/>
              <a:ext cx="10958" cy="11043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14" y="0"/>
                  </a:moveTo>
                  <a:cubicBezTo>
                    <a:pt x="99" y="0"/>
                    <a:pt x="84" y="4"/>
                    <a:pt x="70" y="12"/>
                  </a:cubicBezTo>
                  <a:cubicBezTo>
                    <a:pt x="17" y="41"/>
                    <a:pt x="0" y="117"/>
                    <a:pt x="33" y="182"/>
                  </a:cubicBezTo>
                  <a:cubicBezTo>
                    <a:pt x="57" y="230"/>
                    <a:pt x="101" y="258"/>
                    <a:pt x="143" y="258"/>
                  </a:cubicBezTo>
                  <a:cubicBezTo>
                    <a:pt x="158" y="258"/>
                    <a:pt x="173" y="255"/>
                    <a:pt x="187" y="247"/>
                  </a:cubicBezTo>
                  <a:cubicBezTo>
                    <a:pt x="241" y="218"/>
                    <a:pt x="257" y="142"/>
                    <a:pt x="224" y="77"/>
                  </a:cubicBezTo>
                  <a:cubicBezTo>
                    <a:pt x="200" y="29"/>
                    <a:pt x="157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72"/>
            <p:cNvSpPr/>
            <p:nvPr/>
          </p:nvSpPr>
          <p:spPr>
            <a:xfrm>
              <a:off x="3469250" y="1652068"/>
              <a:ext cx="11000" cy="11043"/>
            </a:xfrm>
            <a:custGeom>
              <a:avLst/>
              <a:gdLst/>
              <a:ahLst/>
              <a:cxnLst/>
              <a:rect l="l" t="t" r="r" b="b"/>
              <a:pathLst>
                <a:path w="258" h="259" extrusionOk="0">
                  <a:moveTo>
                    <a:pt x="114" y="1"/>
                  </a:moveTo>
                  <a:cubicBezTo>
                    <a:pt x="99" y="1"/>
                    <a:pt x="84" y="5"/>
                    <a:pt x="70" y="12"/>
                  </a:cubicBezTo>
                  <a:cubicBezTo>
                    <a:pt x="18" y="40"/>
                    <a:pt x="1" y="116"/>
                    <a:pt x="33" y="183"/>
                  </a:cubicBezTo>
                  <a:cubicBezTo>
                    <a:pt x="57" y="230"/>
                    <a:pt x="102" y="259"/>
                    <a:pt x="144" y="259"/>
                  </a:cubicBezTo>
                  <a:cubicBezTo>
                    <a:pt x="159" y="259"/>
                    <a:pt x="174" y="255"/>
                    <a:pt x="188" y="248"/>
                  </a:cubicBezTo>
                  <a:cubicBezTo>
                    <a:pt x="241" y="218"/>
                    <a:pt x="257" y="142"/>
                    <a:pt x="225" y="77"/>
                  </a:cubicBezTo>
                  <a:cubicBezTo>
                    <a:pt x="201" y="29"/>
                    <a:pt x="157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72"/>
            <p:cNvSpPr/>
            <p:nvPr/>
          </p:nvSpPr>
          <p:spPr>
            <a:xfrm>
              <a:off x="3468866" y="1773797"/>
              <a:ext cx="11000" cy="11043"/>
            </a:xfrm>
            <a:custGeom>
              <a:avLst/>
              <a:gdLst/>
              <a:ahLst/>
              <a:cxnLst/>
              <a:rect l="l" t="t" r="r" b="b"/>
              <a:pathLst>
                <a:path w="258" h="259" extrusionOk="0">
                  <a:moveTo>
                    <a:pt x="114" y="1"/>
                  </a:moveTo>
                  <a:cubicBezTo>
                    <a:pt x="99" y="1"/>
                    <a:pt x="84" y="4"/>
                    <a:pt x="70" y="12"/>
                  </a:cubicBezTo>
                  <a:cubicBezTo>
                    <a:pt x="18" y="41"/>
                    <a:pt x="1" y="117"/>
                    <a:pt x="33" y="182"/>
                  </a:cubicBezTo>
                  <a:cubicBezTo>
                    <a:pt x="57" y="230"/>
                    <a:pt x="101" y="259"/>
                    <a:pt x="144" y="259"/>
                  </a:cubicBezTo>
                  <a:cubicBezTo>
                    <a:pt x="159" y="259"/>
                    <a:pt x="174" y="255"/>
                    <a:pt x="188" y="247"/>
                  </a:cubicBezTo>
                  <a:cubicBezTo>
                    <a:pt x="241" y="219"/>
                    <a:pt x="257" y="143"/>
                    <a:pt x="225" y="78"/>
                  </a:cubicBezTo>
                  <a:cubicBezTo>
                    <a:pt x="201" y="30"/>
                    <a:pt x="156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72"/>
            <p:cNvSpPr/>
            <p:nvPr/>
          </p:nvSpPr>
          <p:spPr>
            <a:xfrm>
              <a:off x="3431345" y="1626017"/>
              <a:ext cx="10958" cy="11043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13" y="0"/>
                  </a:moveTo>
                  <a:cubicBezTo>
                    <a:pt x="98" y="0"/>
                    <a:pt x="83" y="4"/>
                    <a:pt x="70" y="12"/>
                  </a:cubicBezTo>
                  <a:cubicBezTo>
                    <a:pt x="17" y="41"/>
                    <a:pt x="0" y="117"/>
                    <a:pt x="33" y="182"/>
                  </a:cubicBezTo>
                  <a:cubicBezTo>
                    <a:pt x="57" y="230"/>
                    <a:pt x="101" y="259"/>
                    <a:pt x="144" y="259"/>
                  </a:cubicBezTo>
                  <a:cubicBezTo>
                    <a:pt x="159" y="259"/>
                    <a:pt x="174" y="255"/>
                    <a:pt x="187" y="248"/>
                  </a:cubicBezTo>
                  <a:cubicBezTo>
                    <a:pt x="240" y="219"/>
                    <a:pt x="257" y="143"/>
                    <a:pt x="224" y="78"/>
                  </a:cubicBezTo>
                  <a:cubicBezTo>
                    <a:pt x="200" y="30"/>
                    <a:pt x="156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72"/>
            <p:cNvSpPr/>
            <p:nvPr/>
          </p:nvSpPr>
          <p:spPr>
            <a:xfrm>
              <a:off x="3496026" y="1561251"/>
              <a:ext cx="10958" cy="11043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13" y="1"/>
                  </a:moveTo>
                  <a:cubicBezTo>
                    <a:pt x="98" y="1"/>
                    <a:pt x="83" y="4"/>
                    <a:pt x="70" y="11"/>
                  </a:cubicBezTo>
                  <a:cubicBezTo>
                    <a:pt x="16" y="40"/>
                    <a:pt x="0" y="117"/>
                    <a:pt x="33" y="182"/>
                  </a:cubicBezTo>
                  <a:cubicBezTo>
                    <a:pt x="57" y="230"/>
                    <a:pt x="101" y="259"/>
                    <a:pt x="143" y="259"/>
                  </a:cubicBezTo>
                  <a:cubicBezTo>
                    <a:pt x="158" y="259"/>
                    <a:pt x="173" y="255"/>
                    <a:pt x="187" y="248"/>
                  </a:cubicBezTo>
                  <a:cubicBezTo>
                    <a:pt x="240" y="219"/>
                    <a:pt x="257" y="142"/>
                    <a:pt x="224" y="77"/>
                  </a:cubicBezTo>
                  <a:cubicBezTo>
                    <a:pt x="200" y="29"/>
                    <a:pt x="156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72"/>
            <p:cNvSpPr/>
            <p:nvPr/>
          </p:nvSpPr>
          <p:spPr>
            <a:xfrm>
              <a:off x="3498115" y="1621881"/>
              <a:ext cx="11000" cy="11043"/>
            </a:xfrm>
            <a:custGeom>
              <a:avLst/>
              <a:gdLst/>
              <a:ahLst/>
              <a:cxnLst/>
              <a:rect l="l" t="t" r="r" b="b"/>
              <a:pathLst>
                <a:path w="258" h="259" extrusionOk="0">
                  <a:moveTo>
                    <a:pt x="114" y="1"/>
                  </a:moveTo>
                  <a:cubicBezTo>
                    <a:pt x="99" y="1"/>
                    <a:pt x="84" y="5"/>
                    <a:pt x="70" y="12"/>
                  </a:cubicBezTo>
                  <a:cubicBezTo>
                    <a:pt x="16" y="41"/>
                    <a:pt x="1" y="118"/>
                    <a:pt x="33" y="183"/>
                  </a:cubicBezTo>
                  <a:cubicBezTo>
                    <a:pt x="57" y="230"/>
                    <a:pt x="101" y="259"/>
                    <a:pt x="143" y="259"/>
                  </a:cubicBezTo>
                  <a:cubicBezTo>
                    <a:pt x="159" y="259"/>
                    <a:pt x="174" y="255"/>
                    <a:pt x="188" y="247"/>
                  </a:cubicBezTo>
                  <a:cubicBezTo>
                    <a:pt x="240" y="218"/>
                    <a:pt x="257" y="142"/>
                    <a:pt x="225" y="77"/>
                  </a:cubicBezTo>
                  <a:cubicBezTo>
                    <a:pt x="201" y="29"/>
                    <a:pt x="157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72"/>
            <p:cNvSpPr/>
            <p:nvPr/>
          </p:nvSpPr>
          <p:spPr>
            <a:xfrm>
              <a:off x="3564458" y="1607044"/>
              <a:ext cx="11000" cy="11043"/>
            </a:xfrm>
            <a:custGeom>
              <a:avLst/>
              <a:gdLst/>
              <a:ahLst/>
              <a:cxnLst/>
              <a:rect l="l" t="t" r="r" b="b"/>
              <a:pathLst>
                <a:path w="258" h="259" extrusionOk="0">
                  <a:moveTo>
                    <a:pt x="114" y="1"/>
                  </a:moveTo>
                  <a:cubicBezTo>
                    <a:pt x="99" y="1"/>
                    <a:pt x="84" y="4"/>
                    <a:pt x="70" y="12"/>
                  </a:cubicBezTo>
                  <a:cubicBezTo>
                    <a:pt x="17" y="41"/>
                    <a:pt x="1" y="117"/>
                    <a:pt x="33" y="182"/>
                  </a:cubicBezTo>
                  <a:cubicBezTo>
                    <a:pt x="57" y="230"/>
                    <a:pt x="102" y="259"/>
                    <a:pt x="145" y="259"/>
                  </a:cubicBezTo>
                  <a:cubicBezTo>
                    <a:pt x="160" y="259"/>
                    <a:pt x="174" y="255"/>
                    <a:pt x="188" y="248"/>
                  </a:cubicBezTo>
                  <a:cubicBezTo>
                    <a:pt x="240" y="219"/>
                    <a:pt x="257" y="143"/>
                    <a:pt x="225" y="78"/>
                  </a:cubicBezTo>
                  <a:cubicBezTo>
                    <a:pt x="201" y="30"/>
                    <a:pt x="156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72"/>
            <p:cNvSpPr/>
            <p:nvPr/>
          </p:nvSpPr>
          <p:spPr>
            <a:xfrm>
              <a:off x="3373615" y="1764502"/>
              <a:ext cx="11000" cy="11043"/>
            </a:xfrm>
            <a:custGeom>
              <a:avLst/>
              <a:gdLst/>
              <a:ahLst/>
              <a:cxnLst/>
              <a:rect l="l" t="t" r="r" b="b"/>
              <a:pathLst>
                <a:path w="258" h="259" extrusionOk="0">
                  <a:moveTo>
                    <a:pt x="114" y="0"/>
                  </a:moveTo>
                  <a:cubicBezTo>
                    <a:pt x="99" y="0"/>
                    <a:pt x="84" y="4"/>
                    <a:pt x="70" y="12"/>
                  </a:cubicBezTo>
                  <a:cubicBezTo>
                    <a:pt x="18" y="41"/>
                    <a:pt x="1" y="117"/>
                    <a:pt x="33" y="182"/>
                  </a:cubicBezTo>
                  <a:cubicBezTo>
                    <a:pt x="57" y="230"/>
                    <a:pt x="102" y="259"/>
                    <a:pt x="145" y="259"/>
                  </a:cubicBezTo>
                  <a:cubicBezTo>
                    <a:pt x="160" y="259"/>
                    <a:pt x="174" y="255"/>
                    <a:pt x="188" y="248"/>
                  </a:cubicBezTo>
                  <a:cubicBezTo>
                    <a:pt x="242" y="219"/>
                    <a:pt x="257" y="143"/>
                    <a:pt x="225" y="78"/>
                  </a:cubicBezTo>
                  <a:cubicBezTo>
                    <a:pt x="201" y="29"/>
                    <a:pt x="157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72"/>
            <p:cNvSpPr/>
            <p:nvPr/>
          </p:nvSpPr>
          <p:spPr>
            <a:xfrm>
              <a:off x="3388836" y="1664433"/>
              <a:ext cx="10958" cy="11000"/>
            </a:xfrm>
            <a:custGeom>
              <a:avLst/>
              <a:gdLst/>
              <a:ahLst/>
              <a:cxnLst/>
              <a:rect l="l" t="t" r="r" b="b"/>
              <a:pathLst>
                <a:path w="257" h="258" extrusionOk="0">
                  <a:moveTo>
                    <a:pt x="114" y="0"/>
                  </a:moveTo>
                  <a:cubicBezTo>
                    <a:pt x="98" y="0"/>
                    <a:pt x="83" y="4"/>
                    <a:pt x="70" y="11"/>
                  </a:cubicBezTo>
                  <a:cubicBezTo>
                    <a:pt x="17" y="40"/>
                    <a:pt x="0" y="117"/>
                    <a:pt x="33" y="182"/>
                  </a:cubicBezTo>
                  <a:cubicBezTo>
                    <a:pt x="57" y="230"/>
                    <a:pt x="101" y="258"/>
                    <a:pt x="143" y="258"/>
                  </a:cubicBezTo>
                  <a:cubicBezTo>
                    <a:pt x="158" y="258"/>
                    <a:pt x="173" y="254"/>
                    <a:pt x="187" y="247"/>
                  </a:cubicBezTo>
                  <a:cubicBezTo>
                    <a:pt x="240" y="219"/>
                    <a:pt x="257" y="142"/>
                    <a:pt x="224" y="76"/>
                  </a:cubicBezTo>
                  <a:cubicBezTo>
                    <a:pt x="200" y="28"/>
                    <a:pt x="156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72"/>
            <p:cNvSpPr/>
            <p:nvPr/>
          </p:nvSpPr>
          <p:spPr>
            <a:xfrm>
              <a:off x="3128793" y="1577283"/>
              <a:ext cx="326731" cy="377427"/>
            </a:xfrm>
            <a:custGeom>
              <a:avLst/>
              <a:gdLst/>
              <a:ahLst/>
              <a:cxnLst/>
              <a:rect l="l" t="t" r="r" b="b"/>
              <a:pathLst>
                <a:path w="7663" h="8852" extrusionOk="0">
                  <a:moveTo>
                    <a:pt x="2525" y="1"/>
                  </a:moveTo>
                  <a:cubicBezTo>
                    <a:pt x="2023" y="1"/>
                    <a:pt x="1598" y="128"/>
                    <a:pt x="1359" y="396"/>
                  </a:cubicBezTo>
                  <a:cubicBezTo>
                    <a:pt x="891" y="922"/>
                    <a:pt x="1" y="2619"/>
                    <a:pt x="925" y="5036"/>
                  </a:cubicBezTo>
                  <a:cubicBezTo>
                    <a:pt x="2015" y="7886"/>
                    <a:pt x="3883" y="8852"/>
                    <a:pt x="4432" y="8852"/>
                  </a:cubicBezTo>
                  <a:cubicBezTo>
                    <a:pt x="4436" y="8852"/>
                    <a:pt x="4441" y="8852"/>
                    <a:pt x="4445" y="8851"/>
                  </a:cubicBezTo>
                  <a:cubicBezTo>
                    <a:pt x="5623" y="8811"/>
                    <a:pt x="7662" y="3671"/>
                    <a:pt x="5482" y="1291"/>
                  </a:cubicBezTo>
                  <a:cubicBezTo>
                    <a:pt x="4724" y="465"/>
                    <a:pt x="3485" y="1"/>
                    <a:pt x="252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72"/>
            <p:cNvSpPr/>
            <p:nvPr/>
          </p:nvSpPr>
          <p:spPr>
            <a:xfrm>
              <a:off x="3128793" y="1580054"/>
              <a:ext cx="204703" cy="374656"/>
            </a:xfrm>
            <a:custGeom>
              <a:avLst/>
              <a:gdLst/>
              <a:ahLst/>
              <a:cxnLst/>
              <a:rect l="l" t="t" r="r" b="b"/>
              <a:pathLst>
                <a:path w="4801" h="8787" extrusionOk="0">
                  <a:moveTo>
                    <a:pt x="1959" y="1"/>
                  </a:moveTo>
                  <a:lnTo>
                    <a:pt x="1959" y="1"/>
                  </a:lnTo>
                  <a:cubicBezTo>
                    <a:pt x="1708" y="63"/>
                    <a:pt x="1500" y="172"/>
                    <a:pt x="1359" y="331"/>
                  </a:cubicBezTo>
                  <a:cubicBezTo>
                    <a:pt x="891" y="857"/>
                    <a:pt x="1" y="2554"/>
                    <a:pt x="925" y="4971"/>
                  </a:cubicBezTo>
                  <a:cubicBezTo>
                    <a:pt x="2014" y="7819"/>
                    <a:pt x="3881" y="8787"/>
                    <a:pt x="4431" y="8787"/>
                  </a:cubicBezTo>
                  <a:cubicBezTo>
                    <a:pt x="4436" y="8787"/>
                    <a:pt x="4441" y="8787"/>
                    <a:pt x="4445" y="8786"/>
                  </a:cubicBezTo>
                  <a:cubicBezTo>
                    <a:pt x="4557" y="8782"/>
                    <a:pt x="4677" y="8732"/>
                    <a:pt x="4801" y="8642"/>
                  </a:cubicBezTo>
                  <a:lnTo>
                    <a:pt x="4801" y="8642"/>
                  </a:lnTo>
                  <a:cubicBezTo>
                    <a:pt x="4799" y="8642"/>
                    <a:pt x="4798" y="8642"/>
                    <a:pt x="4797" y="8642"/>
                  </a:cubicBezTo>
                  <a:cubicBezTo>
                    <a:pt x="4246" y="8642"/>
                    <a:pt x="2381" y="7675"/>
                    <a:pt x="1292" y="4827"/>
                  </a:cubicBezTo>
                  <a:cubicBezTo>
                    <a:pt x="367" y="2412"/>
                    <a:pt x="1257" y="713"/>
                    <a:pt x="1725" y="189"/>
                  </a:cubicBezTo>
                  <a:cubicBezTo>
                    <a:pt x="1790" y="116"/>
                    <a:pt x="1869" y="53"/>
                    <a:pt x="195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72"/>
            <p:cNvSpPr/>
            <p:nvPr/>
          </p:nvSpPr>
          <p:spPr>
            <a:xfrm>
              <a:off x="3362444" y="1824706"/>
              <a:ext cx="12749" cy="11299"/>
            </a:xfrm>
            <a:custGeom>
              <a:avLst/>
              <a:gdLst/>
              <a:ahLst/>
              <a:cxnLst/>
              <a:rect l="l" t="t" r="r" b="b"/>
              <a:pathLst>
                <a:path w="299" h="265" extrusionOk="0">
                  <a:moveTo>
                    <a:pt x="150" y="0"/>
                  </a:moveTo>
                  <a:cubicBezTo>
                    <a:pt x="122" y="0"/>
                    <a:pt x="94" y="9"/>
                    <a:pt x="70" y="27"/>
                  </a:cubicBezTo>
                  <a:cubicBezTo>
                    <a:pt x="12" y="71"/>
                    <a:pt x="1" y="153"/>
                    <a:pt x="44" y="212"/>
                  </a:cubicBezTo>
                  <a:cubicBezTo>
                    <a:pt x="70" y="246"/>
                    <a:pt x="110" y="265"/>
                    <a:pt x="150" y="265"/>
                  </a:cubicBezTo>
                  <a:cubicBezTo>
                    <a:pt x="178" y="265"/>
                    <a:pt x="205" y="256"/>
                    <a:pt x="229" y="237"/>
                  </a:cubicBezTo>
                  <a:cubicBezTo>
                    <a:pt x="287" y="194"/>
                    <a:pt x="299" y="111"/>
                    <a:pt x="255" y="53"/>
                  </a:cubicBezTo>
                  <a:cubicBezTo>
                    <a:pt x="229" y="18"/>
                    <a:pt x="190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72"/>
            <p:cNvSpPr/>
            <p:nvPr/>
          </p:nvSpPr>
          <p:spPr>
            <a:xfrm>
              <a:off x="3334218" y="1798313"/>
              <a:ext cx="12791" cy="11299"/>
            </a:xfrm>
            <a:custGeom>
              <a:avLst/>
              <a:gdLst/>
              <a:ahLst/>
              <a:cxnLst/>
              <a:rect l="l" t="t" r="r" b="b"/>
              <a:pathLst>
                <a:path w="300" h="265" extrusionOk="0">
                  <a:moveTo>
                    <a:pt x="151" y="0"/>
                  </a:moveTo>
                  <a:cubicBezTo>
                    <a:pt x="123" y="0"/>
                    <a:pt x="95" y="9"/>
                    <a:pt x="71" y="27"/>
                  </a:cubicBezTo>
                  <a:cubicBezTo>
                    <a:pt x="13" y="71"/>
                    <a:pt x="1" y="154"/>
                    <a:pt x="45" y="212"/>
                  </a:cubicBezTo>
                  <a:cubicBezTo>
                    <a:pt x="71" y="246"/>
                    <a:pt x="111" y="264"/>
                    <a:pt x="151" y="264"/>
                  </a:cubicBezTo>
                  <a:cubicBezTo>
                    <a:pt x="179" y="264"/>
                    <a:pt x="207" y="256"/>
                    <a:pt x="230" y="238"/>
                  </a:cubicBezTo>
                  <a:cubicBezTo>
                    <a:pt x="288" y="194"/>
                    <a:pt x="300" y="111"/>
                    <a:pt x="256" y="53"/>
                  </a:cubicBezTo>
                  <a:cubicBezTo>
                    <a:pt x="230" y="19"/>
                    <a:pt x="191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72"/>
            <p:cNvSpPr/>
            <p:nvPr/>
          </p:nvSpPr>
          <p:spPr>
            <a:xfrm>
              <a:off x="3292818" y="1867428"/>
              <a:ext cx="12791" cy="11299"/>
            </a:xfrm>
            <a:custGeom>
              <a:avLst/>
              <a:gdLst/>
              <a:ahLst/>
              <a:cxnLst/>
              <a:rect l="l" t="t" r="r" b="b"/>
              <a:pathLst>
                <a:path w="300" h="265" extrusionOk="0">
                  <a:moveTo>
                    <a:pt x="150" y="1"/>
                  </a:moveTo>
                  <a:cubicBezTo>
                    <a:pt x="123" y="1"/>
                    <a:pt x="95" y="10"/>
                    <a:pt x="71" y="28"/>
                  </a:cubicBezTo>
                  <a:cubicBezTo>
                    <a:pt x="13" y="71"/>
                    <a:pt x="0" y="154"/>
                    <a:pt x="45" y="212"/>
                  </a:cubicBezTo>
                  <a:cubicBezTo>
                    <a:pt x="71" y="247"/>
                    <a:pt x="110" y="265"/>
                    <a:pt x="150" y="265"/>
                  </a:cubicBezTo>
                  <a:cubicBezTo>
                    <a:pt x="178" y="265"/>
                    <a:pt x="206" y="256"/>
                    <a:pt x="230" y="238"/>
                  </a:cubicBezTo>
                  <a:cubicBezTo>
                    <a:pt x="288" y="195"/>
                    <a:pt x="299" y="112"/>
                    <a:pt x="256" y="53"/>
                  </a:cubicBezTo>
                  <a:cubicBezTo>
                    <a:pt x="230" y="19"/>
                    <a:pt x="190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72"/>
            <p:cNvSpPr/>
            <p:nvPr/>
          </p:nvSpPr>
          <p:spPr>
            <a:xfrm>
              <a:off x="3275379" y="1803344"/>
              <a:ext cx="12791" cy="11299"/>
            </a:xfrm>
            <a:custGeom>
              <a:avLst/>
              <a:gdLst/>
              <a:ahLst/>
              <a:cxnLst/>
              <a:rect l="l" t="t" r="r" b="b"/>
              <a:pathLst>
                <a:path w="300" h="265" extrusionOk="0">
                  <a:moveTo>
                    <a:pt x="149" y="0"/>
                  </a:moveTo>
                  <a:cubicBezTo>
                    <a:pt x="122" y="0"/>
                    <a:pt x="94" y="9"/>
                    <a:pt x="70" y="27"/>
                  </a:cubicBezTo>
                  <a:cubicBezTo>
                    <a:pt x="11" y="71"/>
                    <a:pt x="0" y="154"/>
                    <a:pt x="44" y="212"/>
                  </a:cubicBezTo>
                  <a:cubicBezTo>
                    <a:pt x="70" y="246"/>
                    <a:pt x="109" y="265"/>
                    <a:pt x="149" y="265"/>
                  </a:cubicBezTo>
                  <a:cubicBezTo>
                    <a:pt x="177" y="265"/>
                    <a:pt x="205" y="256"/>
                    <a:pt x="229" y="238"/>
                  </a:cubicBezTo>
                  <a:cubicBezTo>
                    <a:pt x="287" y="194"/>
                    <a:pt x="299" y="111"/>
                    <a:pt x="256" y="53"/>
                  </a:cubicBezTo>
                  <a:lnTo>
                    <a:pt x="255" y="53"/>
                  </a:lnTo>
                  <a:cubicBezTo>
                    <a:pt x="229" y="18"/>
                    <a:pt x="189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72"/>
            <p:cNvSpPr/>
            <p:nvPr/>
          </p:nvSpPr>
          <p:spPr>
            <a:xfrm>
              <a:off x="3238583" y="1728900"/>
              <a:ext cx="12791" cy="11299"/>
            </a:xfrm>
            <a:custGeom>
              <a:avLst/>
              <a:gdLst/>
              <a:ahLst/>
              <a:cxnLst/>
              <a:rect l="l" t="t" r="r" b="b"/>
              <a:pathLst>
                <a:path w="300" h="265" extrusionOk="0">
                  <a:moveTo>
                    <a:pt x="149" y="0"/>
                  </a:moveTo>
                  <a:cubicBezTo>
                    <a:pt x="122" y="0"/>
                    <a:pt x="94" y="9"/>
                    <a:pt x="70" y="28"/>
                  </a:cubicBezTo>
                  <a:cubicBezTo>
                    <a:pt x="12" y="71"/>
                    <a:pt x="1" y="154"/>
                    <a:pt x="44" y="212"/>
                  </a:cubicBezTo>
                  <a:cubicBezTo>
                    <a:pt x="70" y="247"/>
                    <a:pt x="109" y="265"/>
                    <a:pt x="149" y="265"/>
                  </a:cubicBezTo>
                  <a:cubicBezTo>
                    <a:pt x="177" y="265"/>
                    <a:pt x="205" y="256"/>
                    <a:pt x="229" y="238"/>
                  </a:cubicBezTo>
                  <a:cubicBezTo>
                    <a:pt x="287" y="194"/>
                    <a:pt x="300" y="112"/>
                    <a:pt x="255" y="53"/>
                  </a:cubicBezTo>
                  <a:cubicBezTo>
                    <a:pt x="229" y="19"/>
                    <a:pt x="189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72"/>
            <p:cNvSpPr/>
            <p:nvPr/>
          </p:nvSpPr>
          <p:spPr>
            <a:xfrm>
              <a:off x="3229843" y="1787995"/>
              <a:ext cx="12791" cy="11342"/>
            </a:xfrm>
            <a:custGeom>
              <a:avLst/>
              <a:gdLst/>
              <a:ahLst/>
              <a:cxnLst/>
              <a:rect l="l" t="t" r="r" b="b"/>
              <a:pathLst>
                <a:path w="300" h="266" extrusionOk="0">
                  <a:moveTo>
                    <a:pt x="151" y="1"/>
                  </a:moveTo>
                  <a:cubicBezTo>
                    <a:pt x="123" y="1"/>
                    <a:pt x="95" y="9"/>
                    <a:pt x="71" y="27"/>
                  </a:cubicBezTo>
                  <a:cubicBezTo>
                    <a:pt x="13" y="71"/>
                    <a:pt x="1" y="154"/>
                    <a:pt x="45" y="212"/>
                  </a:cubicBezTo>
                  <a:cubicBezTo>
                    <a:pt x="71" y="247"/>
                    <a:pt x="111" y="265"/>
                    <a:pt x="151" y="265"/>
                  </a:cubicBezTo>
                  <a:cubicBezTo>
                    <a:pt x="178" y="265"/>
                    <a:pt x="206" y="256"/>
                    <a:pt x="229" y="238"/>
                  </a:cubicBezTo>
                  <a:cubicBezTo>
                    <a:pt x="287" y="194"/>
                    <a:pt x="300" y="111"/>
                    <a:pt x="256" y="53"/>
                  </a:cubicBezTo>
                  <a:cubicBezTo>
                    <a:pt x="230" y="19"/>
                    <a:pt x="191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72"/>
            <p:cNvSpPr/>
            <p:nvPr/>
          </p:nvSpPr>
          <p:spPr>
            <a:xfrm>
              <a:off x="3213897" y="1665925"/>
              <a:ext cx="12749" cy="11342"/>
            </a:xfrm>
            <a:custGeom>
              <a:avLst/>
              <a:gdLst/>
              <a:ahLst/>
              <a:cxnLst/>
              <a:rect l="l" t="t" r="r" b="b"/>
              <a:pathLst>
                <a:path w="299" h="266" extrusionOk="0">
                  <a:moveTo>
                    <a:pt x="149" y="1"/>
                  </a:moveTo>
                  <a:cubicBezTo>
                    <a:pt x="122" y="1"/>
                    <a:pt x="94" y="10"/>
                    <a:pt x="70" y="28"/>
                  </a:cubicBezTo>
                  <a:cubicBezTo>
                    <a:pt x="12" y="72"/>
                    <a:pt x="0" y="154"/>
                    <a:pt x="44" y="213"/>
                  </a:cubicBezTo>
                  <a:cubicBezTo>
                    <a:pt x="70" y="247"/>
                    <a:pt x="109" y="265"/>
                    <a:pt x="149" y="265"/>
                  </a:cubicBezTo>
                  <a:cubicBezTo>
                    <a:pt x="177" y="265"/>
                    <a:pt x="205" y="256"/>
                    <a:pt x="229" y="239"/>
                  </a:cubicBezTo>
                  <a:cubicBezTo>
                    <a:pt x="287" y="195"/>
                    <a:pt x="298" y="112"/>
                    <a:pt x="255" y="54"/>
                  </a:cubicBezTo>
                  <a:cubicBezTo>
                    <a:pt x="229" y="19"/>
                    <a:pt x="189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72"/>
            <p:cNvSpPr/>
            <p:nvPr/>
          </p:nvSpPr>
          <p:spPr>
            <a:xfrm>
              <a:off x="3301430" y="1765440"/>
              <a:ext cx="12834" cy="11299"/>
            </a:xfrm>
            <a:custGeom>
              <a:avLst/>
              <a:gdLst/>
              <a:ahLst/>
              <a:cxnLst/>
              <a:rect l="l" t="t" r="r" b="b"/>
              <a:pathLst>
                <a:path w="301" h="265" extrusionOk="0">
                  <a:moveTo>
                    <a:pt x="151" y="1"/>
                  </a:moveTo>
                  <a:cubicBezTo>
                    <a:pt x="123" y="1"/>
                    <a:pt x="95" y="10"/>
                    <a:pt x="72" y="28"/>
                  </a:cubicBezTo>
                  <a:cubicBezTo>
                    <a:pt x="13" y="71"/>
                    <a:pt x="1" y="154"/>
                    <a:pt x="45" y="212"/>
                  </a:cubicBezTo>
                  <a:cubicBezTo>
                    <a:pt x="70" y="247"/>
                    <a:pt x="110" y="265"/>
                    <a:pt x="150" y="265"/>
                  </a:cubicBezTo>
                  <a:cubicBezTo>
                    <a:pt x="178" y="265"/>
                    <a:pt x="206" y="256"/>
                    <a:pt x="230" y="238"/>
                  </a:cubicBezTo>
                  <a:cubicBezTo>
                    <a:pt x="288" y="195"/>
                    <a:pt x="300" y="112"/>
                    <a:pt x="256" y="53"/>
                  </a:cubicBezTo>
                  <a:cubicBezTo>
                    <a:pt x="230" y="19"/>
                    <a:pt x="191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72"/>
            <p:cNvSpPr/>
            <p:nvPr/>
          </p:nvSpPr>
          <p:spPr>
            <a:xfrm>
              <a:off x="3194070" y="1722078"/>
              <a:ext cx="12791" cy="11299"/>
            </a:xfrm>
            <a:custGeom>
              <a:avLst/>
              <a:gdLst/>
              <a:ahLst/>
              <a:cxnLst/>
              <a:rect l="l" t="t" r="r" b="b"/>
              <a:pathLst>
                <a:path w="300" h="265" extrusionOk="0">
                  <a:moveTo>
                    <a:pt x="150" y="0"/>
                  </a:moveTo>
                  <a:cubicBezTo>
                    <a:pt x="123" y="0"/>
                    <a:pt x="95" y="9"/>
                    <a:pt x="71" y="27"/>
                  </a:cubicBezTo>
                  <a:cubicBezTo>
                    <a:pt x="13" y="71"/>
                    <a:pt x="0" y="154"/>
                    <a:pt x="45" y="212"/>
                  </a:cubicBezTo>
                  <a:cubicBezTo>
                    <a:pt x="71" y="247"/>
                    <a:pt x="110" y="265"/>
                    <a:pt x="150" y="265"/>
                  </a:cubicBezTo>
                  <a:cubicBezTo>
                    <a:pt x="177" y="265"/>
                    <a:pt x="205" y="256"/>
                    <a:pt x="229" y="238"/>
                  </a:cubicBezTo>
                  <a:cubicBezTo>
                    <a:pt x="287" y="194"/>
                    <a:pt x="300" y="111"/>
                    <a:pt x="256" y="53"/>
                  </a:cubicBezTo>
                  <a:cubicBezTo>
                    <a:pt x="230" y="19"/>
                    <a:pt x="190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72"/>
            <p:cNvSpPr/>
            <p:nvPr/>
          </p:nvSpPr>
          <p:spPr>
            <a:xfrm>
              <a:off x="3317974" y="1646909"/>
              <a:ext cx="12791" cy="11299"/>
            </a:xfrm>
            <a:custGeom>
              <a:avLst/>
              <a:gdLst/>
              <a:ahLst/>
              <a:cxnLst/>
              <a:rect l="l" t="t" r="r" b="b"/>
              <a:pathLst>
                <a:path w="300" h="265" extrusionOk="0">
                  <a:moveTo>
                    <a:pt x="150" y="0"/>
                  </a:moveTo>
                  <a:cubicBezTo>
                    <a:pt x="122" y="0"/>
                    <a:pt x="94" y="9"/>
                    <a:pt x="70" y="27"/>
                  </a:cubicBezTo>
                  <a:cubicBezTo>
                    <a:pt x="12" y="71"/>
                    <a:pt x="1" y="153"/>
                    <a:pt x="44" y="212"/>
                  </a:cubicBezTo>
                  <a:cubicBezTo>
                    <a:pt x="70" y="246"/>
                    <a:pt x="110" y="264"/>
                    <a:pt x="149" y="264"/>
                  </a:cubicBezTo>
                  <a:cubicBezTo>
                    <a:pt x="177" y="264"/>
                    <a:pt x="205" y="255"/>
                    <a:pt x="229" y="237"/>
                  </a:cubicBezTo>
                  <a:cubicBezTo>
                    <a:pt x="287" y="194"/>
                    <a:pt x="300" y="111"/>
                    <a:pt x="255" y="53"/>
                  </a:cubicBezTo>
                  <a:cubicBezTo>
                    <a:pt x="229" y="18"/>
                    <a:pt x="190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72"/>
            <p:cNvSpPr/>
            <p:nvPr/>
          </p:nvSpPr>
          <p:spPr>
            <a:xfrm>
              <a:off x="3347393" y="1692573"/>
              <a:ext cx="12791" cy="11299"/>
            </a:xfrm>
            <a:custGeom>
              <a:avLst/>
              <a:gdLst/>
              <a:ahLst/>
              <a:cxnLst/>
              <a:rect l="l" t="t" r="r" b="b"/>
              <a:pathLst>
                <a:path w="300" h="265" extrusionOk="0">
                  <a:moveTo>
                    <a:pt x="151" y="0"/>
                  </a:moveTo>
                  <a:cubicBezTo>
                    <a:pt x="123" y="0"/>
                    <a:pt x="95" y="9"/>
                    <a:pt x="71" y="27"/>
                  </a:cubicBezTo>
                  <a:cubicBezTo>
                    <a:pt x="13" y="71"/>
                    <a:pt x="1" y="154"/>
                    <a:pt x="46" y="212"/>
                  </a:cubicBezTo>
                  <a:cubicBezTo>
                    <a:pt x="71" y="246"/>
                    <a:pt x="111" y="264"/>
                    <a:pt x="151" y="264"/>
                  </a:cubicBezTo>
                  <a:cubicBezTo>
                    <a:pt x="179" y="264"/>
                    <a:pt x="207" y="255"/>
                    <a:pt x="230" y="238"/>
                  </a:cubicBezTo>
                  <a:cubicBezTo>
                    <a:pt x="289" y="194"/>
                    <a:pt x="300" y="111"/>
                    <a:pt x="256" y="53"/>
                  </a:cubicBezTo>
                  <a:cubicBezTo>
                    <a:pt x="230" y="18"/>
                    <a:pt x="191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72"/>
            <p:cNvSpPr/>
            <p:nvPr/>
          </p:nvSpPr>
          <p:spPr>
            <a:xfrm>
              <a:off x="3279941" y="1710609"/>
              <a:ext cx="12791" cy="11342"/>
            </a:xfrm>
            <a:custGeom>
              <a:avLst/>
              <a:gdLst/>
              <a:ahLst/>
              <a:cxnLst/>
              <a:rect l="l" t="t" r="r" b="b"/>
              <a:pathLst>
                <a:path w="300" h="266" extrusionOk="0">
                  <a:moveTo>
                    <a:pt x="151" y="1"/>
                  </a:moveTo>
                  <a:cubicBezTo>
                    <a:pt x="123" y="1"/>
                    <a:pt x="95" y="10"/>
                    <a:pt x="71" y="27"/>
                  </a:cubicBezTo>
                  <a:cubicBezTo>
                    <a:pt x="13" y="71"/>
                    <a:pt x="1" y="154"/>
                    <a:pt x="46" y="212"/>
                  </a:cubicBezTo>
                  <a:cubicBezTo>
                    <a:pt x="71" y="247"/>
                    <a:pt x="111" y="265"/>
                    <a:pt x="151" y="265"/>
                  </a:cubicBezTo>
                  <a:cubicBezTo>
                    <a:pt x="179" y="265"/>
                    <a:pt x="207" y="256"/>
                    <a:pt x="230" y="238"/>
                  </a:cubicBezTo>
                  <a:cubicBezTo>
                    <a:pt x="289" y="194"/>
                    <a:pt x="300" y="111"/>
                    <a:pt x="256" y="53"/>
                  </a:cubicBezTo>
                  <a:cubicBezTo>
                    <a:pt x="230" y="19"/>
                    <a:pt x="191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72"/>
            <p:cNvSpPr/>
            <p:nvPr/>
          </p:nvSpPr>
          <p:spPr>
            <a:xfrm>
              <a:off x="3234490" y="1827818"/>
              <a:ext cx="12791" cy="11342"/>
            </a:xfrm>
            <a:custGeom>
              <a:avLst/>
              <a:gdLst/>
              <a:ahLst/>
              <a:cxnLst/>
              <a:rect l="l" t="t" r="r" b="b"/>
              <a:pathLst>
                <a:path w="300" h="266" extrusionOk="0">
                  <a:moveTo>
                    <a:pt x="150" y="1"/>
                  </a:moveTo>
                  <a:cubicBezTo>
                    <a:pt x="122" y="1"/>
                    <a:pt x="95" y="9"/>
                    <a:pt x="71" y="28"/>
                  </a:cubicBezTo>
                  <a:cubicBezTo>
                    <a:pt x="13" y="71"/>
                    <a:pt x="0" y="154"/>
                    <a:pt x="44" y="213"/>
                  </a:cubicBezTo>
                  <a:cubicBezTo>
                    <a:pt x="70" y="247"/>
                    <a:pt x="110" y="265"/>
                    <a:pt x="149" y="265"/>
                  </a:cubicBezTo>
                  <a:cubicBezTo>
                    <a:pt x="177" y="265"/>
                    <a:pt x="205" y="256"/>
                    <a:pt x="229" y="238"/>
                  </a:cubicBezTo>
                  <a:cubicBezTo>
                    <a:pt x="287" y="195"/>
                    <a:pt x="299" y="112"/>
                    <a:pt x="256" y="54"/>
                  </a:cubicBezTo>
                  <a:cubicBezTo>
                    <a:pt x="229" y="19"/>
                    <a:pt x="190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72"/>
            <p:cNvSpPr/>
            <p:nvPr/>
          </p:nvSpPr>
          <p:spPr>
            <a:xfrm>
              <a:off x="3329059" y="1707368"/>
              <a:ext cx="12749" cy="11299"/>
            </a:xfrm>
            <a:custGeom>
              <a:avLst/>
              <a:gdLst/>
              <a:ahLst/>
              <a:cxnLst/>
              <a:rect l="l" t="t" r="r" b="b"/>
              <a:pathLst>
                <a:path w="299" h="265" extrusionOk="0">
                  <a:moveTo>
                    <a:pt x="150" y="1"/>
                  </a:moveTo>
                  <a:cubicBezTo>
                    <a:pt x="122" y="1"/>
                    <a:pt x="94" y="9"/>
                    <a:pt x="70" y="27"/>
                  </a:cubicBezTo>
                  <a:cubicBezTo>
                    <a:pt x="12" y="71"/>
                    <a:pt x="1" y="154"/>
                    <a:pt x="44" y="212"/>
                  </a:cubicBezTo>
                  <a:cubicBezTo>
                    <a:pt x="70" y="246"/>
                    <a:pt x="109" y="264"/>
                    <a:pt x="149" y="264"/>
                  </a:cubicBezTo>
                  <a:cubicBezTo>
                    <a:pt x="177" y="264"/>
                    <a:pt x="205" y="256"/>
                    <a:pt x="229" y="238"/>
                  </a:cubicBezTo>
                  <a:cubicBezTo>
                    <a:pt x="287" y="194"/>
                    <a:pt x="299" y="111"/>
                    <a:pt x="255" y="53"/>
                  </a:cubicBezTo>
                  <a:cubicBezTo>
                    <a:pt x="229" y="19"/>
                    <a:pt x="190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72"/>
            <p:cNvSpPr/>
            <p:nvPr/>
          </p:nvSpPr>
          <p:spPr>
            <a:xfrm>
              <a:off x="3286550" y="1608024"/>
              <a:ext cx="12749" cy="11299"/>
            </a:xfrm>
            <a:custGeom>
              <a:avLst/>
              <a:gdLst/>
              <a:ahLst/>
              <a:cxnLst/>
              <a:rect l="l" t="t" r="r" b="b"/>
              <a:pathLst>
                <a:path w="299" h="265" extrusionOk="0">
                  <a:moveTo>
                    <a:pt x="150" y="0"/>
                  </a:moveTo>
                  <a:cubicBezTo>
                    <a:pt x="122" y="0"/>
                    <a:pt x="94" y="9"/>
                    <a:pt x="70" y="27"/>
                  </a:cubicBezTo>
                  <a:cubicBezTo>
                    <a:pt x="12" y="71"/>
                    <a:pt x="0" y="153"/>
                    <a:pt x="44" y="212"/>
                  </a:cubicBezTo>
                  <a:cubicBezTo>
                    <a:pt x="70" y="246"/>
                    <a:pt x="109" y="264"/>
                    <a:pt x="149" y="264"/>
                  </a:cubicBezTo>
                  <a:cubicBezTo>
                    <a:pt x="177" y="264"/>
                    <a:pt x="205" y="255"/>
                    <a:pt x="229" y="237"/>
                  </a:cubicBezTo>
                  <a:cubicBezTo>
                    <a:pt x="287" y="194"/>
                    <a:pt x="298" y="111"/>
                    <a:pt x="255" y="53"/>
                  </a:cubicBezTo>
                  <a:cubicBezTo>
                    <a:pt x="229" y="18"/>
                    <a:pt x="190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72"/>
            <p:cNvSpPr/>
            <p:nvPr/>
          </p:nvSpPr>
          <p:spPr>
            <a:xfrm>
              <a:off x="3261522" y="1665030"/>
              <a:ext cx="12749" cy="11342"/>
            </a:xfrm>
            <a:custGeom>
              <a:avLst/>
              <a:gdLst/>
              <a:ahLst/>
              <a:cxnLst/>
              <a:rect l="l" t="t" r="r" b="b"/>
              <a:pathLst>
                <a:path w="299" h="266" extrusionOk="0">
                  <a:moveTo>
                    <a:pt x="149" y="1"/>
                  </a:moveTo>
                  <a:cubicBezTo>
                    <a:pt x="122" y="1"/>
                    <a:pt x="94" y="10"/>
                    <a:pt x="70" y="28"/>
                  </a:cubicBezTo>
                  <a:cubicBezTo>
                    <a:pt x="12" y="71"/>
                    <a:pt x="0" y="154"/>
                    <a:pt x="44" y="212"/>
                  </a:cubicBezTo>
                  <a:cubicBezTo>
                    <a:pt x="70" y="247"/>
                    <a:pt x="109" y="265"/>
                    <a:pt x="150" y="265"/>
                  </a:cubicBezTo>
                  <a:cubicBezTo>
                    <a:pt x="177" y="265"/>
                    <a:pt x="205" y="257"/>
                    <a:pt x="229" y="238"/>
                  </a:cubicBezTo>
                  <a:cubicBezTo>
                    <a:pt x="287" y="195"/>
                    <a:pt x="298" y="112"/>
                    <a:pt x="255" y="53"/>
                  </a:cubicBezTo>
                  <a:cubicBezTo>
                    <a:pt x="229" y="19"/>
                    <a:pt x="189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72"/>
            <p:cNvSpPr/>
            <p:nvPr/>
          </p:nvSpPr>
          <p:spPr>
            <a:xfrm>
              <a:off x="3198419" y="1612714"/>
              <a:ext cx="12791" cy="11256"/>
            </a:xfrm>
            <a:custGeom>
              <a:avLst/>
              <a:gdLst/>
              <a:ahLst/>
              <a:cxnLst/>
              <a:rect l="l" t="t" r="r" b="b"/>
              <a:pathLst>
                <a:path w="300" h="264" extrusionOk="0">
                  <a:moveTo>
                    <a:pt x="149" y="0"/>
                  </a:moveTo>
                  <a:cubicBezTo>
                    <a:pt x="122" y="0"/>
                    <a:pt x="94" y="9"/>
                    <a:pt x="70" y="27"/>
                  </a:cubicBezTo>
                  <a:cubicBezTo>
                    <a:pt x="12" y="70"/>
                    <a:pt x="0" y="153"/>
                    <a:pt x="44" y="212"/>
                  </a:cubicBezTo>
                  <a:cubicBezTo>
                    <a:pt x="70" y="246"/>
                    <a:pt x="109" y="264"/>
                    <a:pt x="149" y="264"/>
                  </a:cubicBezTo>
                  <a:cubicBezTo>
                    <a:pt x="177" y="264"/>
                    <a:pt x="205" y="255"/>
                    <a:pt x="229" y="237"/>
                  </a:cubicBezTo>
                  <a:cubicBezTo>
                    <a:pt x="287" y="194"/>
                    <a:pt x="299" y="111"/>
                    <a:pt x="255" y="52"/>
                  </a:cubicBezTo>
                  <a:cubicBezTo>
                    <a:pt x="229" y="18"/>
                    <a:pt x="189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72"/>
            <p:cNvSpPr/>
            <p:nvPr/>
          </p:nvSpPr>
          <p:spPr>
            <a:xfrm>
              <a:off x="3336563" y="1873568"/>
              <a:ext cx="12791" cy="11299"/>
            </a:xfrm>
            <a:custGeom>
              <a:avLst/>
              <a:gdLst/>
              <a:ahLst/>
              <a:cxnLst/>
              <a:rect l="l" t="t" r="r" b="b"/>
              <a:pathLst>
                <a:path w="300" h="265" extrusionOk="0">
                  <a:moveTo>
                    <a:pt x="151" y="0"/>
                  </a:moveTo>
                  <a:cubicBezTo>
                    <a:pt x="123" y="0"/>
                    <a:pt x="95" y="9"/>
                    <a:pt x="71" y="27"/>
                  </a:cubicBezTo>
                  <a:cubicBezTo>
                    <a:pt x="13" y="71"/>
                    <a:pt x="0" y="154"/>
                    <a:pt x="44" y="212"/>
                  </a:cubicBezTo>
                  <a:cubicBezTo>
                    <a:pt x="71" y="246"/>
                    <a:pt x="110" y="265"/>
                    <a:pt x="151" y="265"/>
                  </a:cubicBezTo>
                  <a:cubicBezTo>
                    <a:pt x="178" y="265"/>
                    <a:pt x="206" y="256"/>
                    <a:pt x="230" y="238"/>
                  </a:cubicBezTo>
                  <a:cubicBezTo>
                    <a:pt x="288" y="194"/>
                    <a:pt x="300" y="111"/>
                    <a:pt x="256" y="53"/>
                  </a:cubicBezTo>
                  <a:cubicBezTo>
                    <a:pt x="230" y="18"/>
                    <a:pt x="191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72"/>
            <p:cNvSpPr/>
            <p:nvPr/>
          </p:nvSpPr>
          <p:spPr>
            <a:xfrm>
              <a:off x="3358564" y="1768681"/>
              <a:ext cx="12749" cy="11299"/>
            </a:xfrm>
            <a:custGeom>
              <a:avLst/>
              <a:gdLst/>
              <a:ahLst/>
              <a:cxnLst/>
              <a:rect l="l" t="t" r="r" b="b"/>
              <a:pathLst>
                <a:path w="299" h="265" extrusionOk="0">
                  <a:moveTo>
                    <a:pt x="149" y="0"/>
                  </a:moveTo>
                  <a:cubicBezTo>
                    <a:pt x="122" y="0"/>
                    <a:pt x="94" y="9"/>
                    <a:pt x="70" y="27"/>
                  </a:cubicBezTo>
                  <a:cubicBezTo>
                    <a:pt x="12" y="70"/>
                    <a:pt x="1" y="153"/>
                    <a:pt x="45" y="212"/>
                  </a:cubicBezTo>
                  <a:cubicBezTo>
                    <a:pt x="71" y="246"/>
                    <a:pt x="111" y="265"/>
                    <a:pt x="151" y="265"/>
                  </a:cubicBezTo>
                  <a:cubicBezTo>
                    <a:pt x="178" y="265"/>
                    <a:pt x="206" y="256"/>
                    <a:pt x="229" y="238"/>
                  </a:cubicBezTo>
                  <a:cubicBezTo>
                    <a:pt x="288" y="194"/>
                    <a:pt x="299" y="112"/>
                    <a:pt x="255" y="54"/>
                  </a:cubicBezTo>
                  <a:cubicBezTo>
                    <a:pt x="229" y="19"/>
                    <a:pt x="189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35" name="Google Shape;4635;p72"/>
            <p:cNvGrpSpPr/>
            <p:nvPr/>
          </p:nvGrpSpPr>
          <p:grpSpPr>
            <a:xfrm>
              <a:off x="3124738" y="1871596"/>
              <a:ext cx="371675" cy="398748"/>
              <a:chOff x="5238588" y="2001721"/>
              <a:chExt cx="371675" cy="398748"/>
            </a:xfrm>
          </p:grpSpPr>
          <p:sp>
            <p:nvSpPr>
              <p:cNvPr id="4636" name="Google Shape;4636;p72"/>
              <p:cNvSpPr/>
              <p:nvPr/>
            </p:nvSpPr>
            <p:spPr>
              <a:xfrm>
                <a:off x="5289392" y="2318291"/>
                <a:ext cx="296464" cy="82178"/>
              </a:xfrm>
              <a:custGeom>
                <a:avLst/>
                <a:gdLst/>
                <a:ahLst/>
                <a:cxnLst/>
                <a:rect l="l" t="t" r="r" b="b"/>
                <a:pathLst>
                  <a:path w="9709" h="1799" extrusionOk="0">
                    <a:moveTo>
                      <a:pt x="4855" y="0"/>
                    </a:moveTo>
                    <a:cubicBezTo>
                      <a:pt x="2174" y="0"/>
                      <a:pt x="1" y="403"/>
                      <a:pt x="1" y="899"/>
                    </a:cubicBezTo>
                    <a:cubicBezTo>
                      <a:pt x="1" y="1395"/>
                      <a:pt x="2174" y="1799"/>
                      <a:pt x="4855" y="1799"/>
                    </a:cubicBezTo>
                    <a:cubicBezTo>
                      <a:pt x="7535" y="1799"/>
                      <a:pt x="9709" y="1395"/>
                      <a:pt x="9709" y="899"/>
                    </a:cubicBezTo>
                    <a:cubicBezTo>
                      <a:pt x="9709" y="403"/>
                      <a:pt x="7535" y="0"/>
                      <a:pt x="48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7" name="Google Shape;4637;p72"/>
              <p:cNvSpPr/>
              <p:nvPr/>
            </p:nvSpPr>
            <p:spPr>
              <a:xfrm>
                <a:off x="5245864" y="2001721"/>
                <a:ext cx="351653" cy="123371"/>
              </a:xfrm>
              <a:custGeom>
                <a:avLst/>
                <a:gdLst/>
                <a:ahLst/>
                <a:cxnLst/>
                <a:rect l="l" t="t" r="r" b="b"/>
                <a:pathLst>
                  <a:path w="22669" h="7953" extrusionOk="0">
                    <a:moveTo>
                      <a:pt x="0" y="0"/>
                    </a:moveTo>
                    <a:lnTo>
                      <a:pt x="4286" y="1190"/>
                    </a:lnTo>
                    <a:lnTo>
                      <a:pt x="9811" y="1476"/>
                    </a:lnTo>
                    <a:lnTo>
                      <a:pt x="16335" y="1429"/>
                    </a:lnTo>
                    <a:lnTo>
                      <a:pt x="22669" y="667"/>
                    </a:lnTo>
                    <a:lnTo>
                      <a:pt x="20383" y="7953"/>
                    </a:lnTo>
                    <a:lnTo>
                      <a:pt x="3334" y="7715"/>
                    </a:lnTo>
                    <a:lnTo>
                      <a:pt x="810" y="238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4638" name="Google Shape;4638;p72"/>
              <p:cNvSpPr/>
              <p:nvPr/>
            </p:nvSpPr>
            <p:spPr>
              <a:xfrm>
                <a:off x="5238588" y="2003075"/>
                <a:ext cx="371675" cy="381600"/>
              </a:xfrm>
              <a:custGeom>
                <a:avLst/>
                <a:gdLst/>
                <a:ahLst/>
                <a:cxnLst/>
                <a:rect l="l" t="t" r="r" b="b"/>
                <a:pathLst>
                  <a:path w="14867" h="15264" extrusionOk="0">
                    <a:moveTo>
                      <a:pt x="0" y="0"/>
                    </a:moveTo>
                    <a:lnTo>
                      <a:pt x="2456" y="15065"/>
                    </a:lnTo>
                    <a:lnTo>
                      <a:pt x="12743" y="15264"/>
                    </a:lnTo>
                    <a:lnTo>
                      <a:pt x="14867" y="66"/>
                    </a:lnTo>
                    <a:lnTo>
                      <a:pt x="7102" y="199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</p:grpSp>
        <p:sp>
          <p:nvSpPr>
            <p:cNvPr id="4639" name="Google Shape;4639;p72"/>
            <p:cNvSpPr/>
            <p:nvPr/>
          </p:nvSpPr>
          <p:spPr>
            <a:xfrm>
              <a:off x="3425931" y="1856811"/>
              <a:ext cx="104249" cy="404161"/>
            </a:xfrm>
            <a:custGeom>
              <a:avLst/>
              <a:gdLst/>
              <a:ahLst/>
              <a:cxnLst/>
              <a:rect l="l" t="t" r="r" b="b"/>
              <a:pathLst>
                <a:path w="2445" h="9479" extrusionOk="0">
                  <a:moveTo>
                    <a:pt x="2434" y="1"/>
                  </a:moveTo>
                  <a:cubicBezTo>
                    <a:pt x="2412" y="193"/>
                    <a:pt x="2069" y="367"/>
                    <a:pt x="1501" y="512"/>
                  </a:cubicBezTo>
                  <a:lnTo>
                    <a:pt x="168" y="9222"/>
                  </a:lnTo>
                  <a:cubicBezTo>
                    <a:pt x="168" y="9311"/>
                    <a:pt x="108" y="9397"/>
                    <a:pt x="1" y="9478"/>
                  </a:cubicBezTo>
                  <a:cubicBezTo>
                    <a:pt x="624" y="9335"/>
                    <a:pt x="1011" y="9136"/>
                    <a:pt x="1011" y="8916"/>
                  </a:cubicBezTo>
                  <a:lnTo>
                    <a:pt x="2444" y="1"/>
                  </a:lnTo>
                  <a:lnTo>
                    <a:pt x="2434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72"/>
            <p:cNvSpPr/>
            <p:nvPr/>
          </p:nvSpPr>
          <p:spPr>
            <a:xfrm>
              <a:off x="3118646" y="1856811"/>
              <a:ext cx="411537" cy="413882"/>
            </a:xfrm>
            <a:custGeom>
              <a:avLst/>
              <a:gdLst/>
              <a:ahLst/>
              <a:cxnLst/>
              <a:rect l="l" t="t" r="r" b="b"/>
              <a:pathLst>
                <a:path w="9652" h="9707" fill="none" extrusionOk="0">
                  <a:moveTo>
                    <a:pt x="9641" y="1"/>
                  </a:moveTo>
                  <a:cubicBezTo>
                    <a:pt x="9584" y="488"/>
                    <a:pt x="7437" y="880"/>
                    <a:pt x="4792" y="880"/>
                  </a:cubicBezTo>
                  <a:cubicBezTo>
                    <a:pt x="2363" y="880"/>
                    <a:pt x="357" y="550"/>
                    <a:pt x="0" y="119"/>
                  </a:cubicBezTo>
                  <a:lnTo>
                    <a:pt x="1414" y="8916"/>
                  </a:lnTo>
                  <a:cubicBezTo>
                    <a:pt x="1414" y="9353"/>
                    <a:pt x="2938" y="9707"/>
                    <a:pt x="4817" y="9707"/>
                  </a:cubicBezTo>
                  <a:cubicBezTo>
                    <a:pt x="6696" y="9707"/>
                    <a:pt x="8218" y="9353"/>
                    <a:pt x="8218" y="8916"/>
                  </a:cubicBezTo>
                  <a:lnTo>
                    <a:pt x="9651" y="1"/>
                  </a:lnTo>
                  <a:lnTo>
                    <a:pt x="964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" name="Google Shape;4649;p73"/>
          <p:cNvSpPr txBox="1">
            <a:spLocks noGrp="1"/>
          </p:cNvSpPr>
          <p:nvPr>
            <p:ph type="title"/>
          </p:nvPr>
        </p:nvSpPr>
        <p:spPr>
          <a:xfrm>
            <a:off x="2325750" y="-94113"/>
            <a:ext cx="449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Bahnschrift SemiBold" panose="020B0502040204020203" pitchFamily="34" charset="0"/>
              </a:rPr>
              <a:t>Демо4ка</a:t>
            </a:r>
            <a:endParaRPr sz="3200" dirty="0">
              <a:latin typeface="Bahnschrift SemiBold" panose="020B0502040204020203" pitchFamily="34" charset="0"/>
            </a:endParaRPr>
          </a:p>
        </p:txBody>
      </p:sp>
      <p:grpSp>
        <p:nvGrpSpPr>
          <p:cNvPr id="4650" name="Google Shape;4650;p73"/>
          <p:cNvGrpSpPr/>
          <p:nvPr/>
        </p:nvGrpSpPr>
        <p:grpSpPr>
          <a:xfrm>
            <a:off x="7279226" y="318902"/>
            <a:ext cx="1026250" cy="962813"/>
            <a:chOff x="6702850" y="308050"/>
            <a:chExt cx="778642" cy="730511"/>
          </a:xfrm>
        </p:grpSpPr>
        <p:sp>
          <p:nvSpPr>
            <p:cNvPr id="4651" name="Google Shape;4651;p73"/>
            <p:cNvSpPr/>
            <p:nvPr/>
          </p:nvSpPr>
          <p:spPr>
            <a:xfrm>
              <a:off x="6702850" y="331244"/>
              <a:ext cx="707279" cy="707317"/>
            </a:xfrm>
            <a:custGeom>
              <a:avLst/>
              <a:gdLst/>
              <a:ahLst/>
              <a:cxnLst/>
              <a:rect l="l" t="t" r="r" b="b"/>
              <a:pathLst>
                <a:path w="19059" h="19060" extrusionOk="0">
                  <a:moveTo>
                    <a:pt x="9528" y="1"/>
                  </a:moveTo>
                  <a:cubicBezTo>
                    <a:pt x="4266" y="1"/>
                    <a:pt x="0" y="4267"/>
                    <a:pt x="0" y="9528"/>
                  </a:cubicBezTo>
                  <a:cubicBezTo>
                    <a:pt x="0" y="14793"/>
                    <a:pt x="4266" y="19059"/>
                    <a:pt x="9528" y="19059"/>
                  </a:cubicBezTo>
                  <a:cubicBezTo>
                    <a:pt x="14793" y="19059"/>
                    <a:pt x="19059" y="14793"/>
                    <a:pt x="19059" y="9528"/>
                  </a:cubicBezTo>
                  <a:cubicBezTo>
                    <a:pt x="19059" y="4267"/>
                    <a:pt x="14793" y="1"/>
                    <a:pt x="952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73"/>
            <p:cNvSpPr/>
            <p:nvPr/>
          </p:nvSpPr>
          <p:spPr>
            <a:xfrm>
              <a:off x="6738699" y="309089"/>
              <a:ext cx="707428" cy="707317"/>
            </a:xfrm>
            <a:custGeom>
              <a:avLst/>
              <a:gdLst/>
              <a:ahLst/>
              <a:cxnLst/>
              <a:rect l="l" t="t" r="r" b="b"/>
              <a:pathLst>
                <a:path w="19063" h="19060" extrusionOk="0">
                  <a:moveTo>
                    <a:pt x="9531" y="0"/>
                  </a:moveTo>
                  <a:cubicBezTo>
                    <a:pt x="4266" y="0"/>
                    <a:pt x="0" y="4267"/>
                    <a:pt x="0" y="9531"/>
                  </a:cubicBezTo>
                  <a:cubicBezTo>
                    <a:pt x="0" y="14793"/>
                    <a:pt x="4266" y="19059"/>
                    <a:pt x="9531" y="19059"/>
                  </a:cubicBezTo>
                  <a:cubicBezTo>
                    <a:pt x="14793" y="19059"/>
                    <a:pt x="19062" y="14793"/>
                    <a:pt x="19062" y="9531"/>
                  </a:cubicBezTo>
                  <a:cubicBezTo>
                    <a:pt x="19062" y="4267"/>
                    <a:pt x="14793" y="0"/>
                    <a:pt x="9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73"/>
            <p:cNvSpPr/>
            <p:nvPr/>
          </p:nvSpPr>
          <p:spPr>
            <a:xfrm>
              <a:off x="6711422" y="308050"/>
              <a:ext cx="770070" cy="709543"/>
            </a:xfrm>
            <a:custGeom>
              <a:avLst/>
              <a:gdLst/>
              <a:ahLst/>
              <a:cxnLst/>
              <a:rect l="l" t="t" r="r" b="b"/>
              <a:pathLst>
                <a:path w="20751" h="19120" extrusionOk="0">
                  <a:moveTo>
                    <a:pt x="10266" y="58"/>
                  </a:moveTo>
                  <a:cubicBezTo>
                    <a:pt x="15505" y="58"/>
                    <a:pt x="19765" y="4321"/>
                    <a:pt x="19765" y="9559"/>
                  </a:cubicBezTo>
                  <a:cubicBezTo>
                    <a:pt x="19765" y="14798"/>
                    <a:pt x="15505" y="19058"/>
                    <a:pt x="10266" y="19058"/>
                  </a:cubicBezTo>
                  <a:cubicBezTo>
                    <a:pt x="5028" y="19058"/>
                    <a:pt x="768" y="14798"/>
                    <a:pt x="768" y="9559"/>
                  </a:cubicBezTo>
                  <a:cubicBezTo>
                    <a:pt x="768" y="4321"/>
                    <a:pt x="5028" y="58"/>
                    <a:pt x="10266" y="58"/>
                  </a:cubicBezTo>
                  <a:close/>
                  <a:moveTo>
                    <a:pt x="10268" y="1"/>
                  </a:moveTo>
                  <a:cubicBezTo>
                    <a:pt x="9042" y="1"/>
                    <a:pt x="7801" y="237"/>
                    <a:pt x="6611" y="730"/>
                  </a:cubicBezTo>
                  <a:cubicBezTo>
                    <a:pt x="2397" y="2473"/>
                    <a:pt x="1" y="6951"/>
                    <a:pt x="889" y="11423"/>
                  </a:cubicBezTo>
                  <a:cubicBezTo>
                    <a:pt x="1780" y="15898"/>
                    <a:pt x="5707" y="19120"/>
                    <a:pt x="10266" y="19120"/>
                  </a:cubicBezTo>
                  <a:cubicBezTo>
                    <a:pt x="10275" y="19120"/>
                    <a:pt x="10283" y="19120"/>
                    <a:pt x="10291" y="19120"/>
                  </a:cubicBezTo>
                  <a:cubicBezTo>
                    <a:pt x="12818" y="19120"/>
                    <a:pt x="15243" y="18112"/>
                    <a:pt x="17026" y="16319"/>
                  </a:cubicBezTo>
                  <a:cubicBezTo>
                    <a:pt x="20251" y="13094"/>
                    <a:pt x="20750" y="8038"/>
                    <a:pt x="18218" y="4249"/>
                  </a:cubicBezTo>
                  <a:cubicBezTo>
                    <a:pt x="16398" y="1527"/>
                    <a:pt x="13383" y="1"/>
                    <a:pt x="10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73"/>
            <p:cNvSpPr/>
            <p:nvPr/>
          </p:nvSpPr>
          <p:spPr>
            <a:xfrm>
              <a:off x="6793919" y="364310"/>
              <a:ext cx="596840" cy="596840"/>
            </a:xfrm>
            <a:custGeom>
              <a:avLst/>
              <a:gdLst/>
              <a:ahLst/>
              <a:cxnLst/>
              <a:rect l="l" t="t" r="r" b="b"/>
              <a:pathLst>
                <a:path w="16083" h="16083" extrusionOk="0">
                  <a:moveTo>
                    <a:pt x="16083" y="8043"/>
                  </a:moveTo>
                  <a:cubicBezTo>
                    <a:pt x="16083" y="12483"/>
                    <a:pt x="12482" y="16083"/>
                    <a:pt x="8043" y="16083"/>
                  </a:cubicBezTo>
                  <a:cubicBezTo>
                    <a:pt x="3601" y="16083"/>
                    <a:pt x="1" y="12483"/>
                    <a:pt x="1" y="8043"/>
                  </a:cubicBezTo>
                  <a:cubicBezTo>
                    <a:pt x="1" y="3601"/>
                    <a:pt x="3601" y="1"/>
                    <a:pt x="8043" y="1"/>
                  </a:cubicBezTo>
                  <a:cubicBezTo>
                    <a:pt x="12482" y="1"/>
                    <a:pt x="16083" y="3601"/>
                    <a:pt x="16083" y="8043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73"/>
            <p:cNvSpPr/>
            <p:nvPr/>
          </p:nvSpPr>
          <p:spPr>
            <a:xfrm>
              <a:off x="7087536" y="526521"/>
              <a:ext cx="123613" cy="277063"/>
            </a:xfrm>
            <a:custGeom>
              <a:avLst/>
              <a:gdLst/>
              <a:ahLst/>
              <a:cxnLst/>
              <a:rect l="l" t="t" r="r" b="b"/>
              <a:pathLst>
                <a:path w="3331" h="7466" extrusionOk="0">
                  <a:moveTo>
                    <a:pt x="1" y="0"/>
                  </a:moveTo>
                  <a:lnTo>
                    <a:pt x="1" y="3672"/>
                  </a:lnTo>
                  <a:cubicBezTo>
                    <a:pt x="1" y="3679"/>
                    <a:pt x="4" y="3685"/>
                    <a:pt x="7" y="3692"/>
                  </a:cubicBezTo>
                  <a:lnTo>
                    <a:pt x="3284" y="7465"/>
                  </a:lnTo>
                  <a:lnTo>
                    <a:pt x="3330" y="7426"/>
                  </a:lnTo>
                  <a:lnTo>
                    <a:pt x="63" y="36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73"/>
            <p:cNvSpPr/>
            <p:nvPr/>
          </p:nvSpPr>
          <p:spPr>
            <a:xfrm>
              <a:off x="6792843" y="363234"/>
              <a:ext cx="599141" cy="599141"/>
            </a:xfrm>
            <a:custGeom>
              <a:avLst/>
              <a:gdLst/>
              <a:ahLst/>
              <a:cxnLst/>
              <a:rect l="l" t="t" r="r" b="b"/>
              <a:pathLst>
                <a:path w="16145" h="16145" extrusionOk="0">
                  <a:moveTo>
                    <a:pt x="8072" y="63"/>
                  </a:moveTo>
                  <a:cubicBezTo>
                    <a:pt x="12489" y="63"/>
                    <a:pt x="16082" y="3656"/>
                    <a:pt x="16082" y="8072"/>
                  </a:cubicBezTo>
                  <a:cubicBezTo>
                    <a:pt x="16082" y="12489"/>
                    <a:pt x="12489" y="16082"/>
                    <a:pt x="8072" y="16082"/>
                  </a:cubicBezTo>
                  <a:cubicBezTo>
                    <a:pt x="3656" y="16082"/>
                    <a:pt x="62" y="12489"/>
                    <a:pt x="62" y="8072"/>
                  </a:cubicBezTo>
                  <a:cubicBezTo>
                    <a:pt x="62" y="3656"/>
                    <a:pt x="3656" y="63"/>
                    <a:pt x="8072" y="63"/>
                  </a:cubicBezTo>
                  <a:close/>
                  <a:moveTo>
                    <a:pt x="8072" y="1"/>
                  </a:moveTo>
                  <a:cubicBezTo>
                    <a:pt x="3624" y="1"/>
                    <a:pt x="0" y="3620"/>
                    <a:pt x="0" y="8072"/>
                  </a:cubicBezTo>
                  <a:cubicBezTo>
                    <a:pt x="0" y="12521"/>
                    <a:pt x="3624" y="16144"/>
                    <a:pt x="8072" y="16144"/>
                  </a:cubicBezTo>
                  <a:cubicBezTo>
                    <a:pt x="12525" y="16144"/>
                    <a:pt x="16144" y="12521"/>
                    <a:pt x="16144" y="8072"/>
                  </a:cubicBezTo>
                  <a:cubicBezTo>
                    <a:pt x="16144" y="3620"/>
                    <a:pt x="12525" y="1"/>
                    <a:pt x="8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7" name="Google Shape;4657;p73"/>
          <p:cNvGrpSpPr/>
          <p:nvPr/>
        </p:nvGrpSpPr>
        <p:grpSpPr>
          <a:xfrm>
            <a:off x="6252956" y="4335676"/>
            <a:ext cx="1026276" cy="612558"/>
            <a:chOff x="5274100" y="3743727"/>
            <a:chExt cx="880772" cy="525756"/>
          </a:xfrm>
        </p:grpSpPr>
        <p:sp>
          <p:nvSpPr>
            <p:cNvPr id="4658" name="Google Shape;4658;p73"/>
            <p:cNvSpPr/>
            <p:nvPr/>
          </p:nvSpPr>
          <p:spPr>
            <a:xfrm>
              <a:off x="5274100" y="3744596"/>
              <a:ext cx="681018" cy="305116"/>
            </a:xfrm>
            <a:custGeom>
              <a:avLst/>
              <a:gdLst/>
              <a:ahLst/>
              <a:cxnLst/>
              <a:rect l="l" t="t" r="r" b="b"/>
              <a:pathLst>
                <a:path w="25072" h="11233" extrusionOk="0">
                  <a:moveTo>
                    <a:pt x="2194" y="1"/>
                  </a:moveTo>
                  <a:lnTo>
                    <a:pt x="1763" y="298"/>
                  </a:lnTo>
                  <a:lnTo>
                    <a:pt x="43" y="9551"/>
                  </a:lnTo>
                  <a:lnTo>
                    <a:pt x="1" y="9933"/>
                  </a:lnTo>
                  <a:lnTo>
                    <a:pt x="24638" y="11232"/>
                  </a:lnTo>
                  <a:lnTo>
                    <a:pt x="25072" y="10850"/>
                  </a:lnTo>
                  <a:lnTo>
                    <a:pt x="21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73"/>
            <p:cNvSpPr/>
            <p:nvPr/>
          </p:nvSpPr>
          <p:spPr>
            <a:xfrm>
              <a:off x="5286948" y="3744596"/>
              <a:ext cx="669583" cy="286564"/>
            </a:xfrm>
            <a:custGeom>
              <a:avLst/>
              <a:gdLst/>
              <a:ahLst/>
              <a:cxnLst/>
              <a:rect l="l" t="t" r="r" b="b"/>
              <a:pathLst>
                <a:path w="24651" h="10550" extrusionOk="0">
                  <a:moveTo>
                    <a:pt x="1721" y="1"/>
                  </a:moveTo>
                  <a:lnTo>
                    <a:pt x="1" y="9251"/>
                  </a:lnTo>
                  <a:lnTo>
                    <a:pt x="24651" y="10550"/>
                  </a:lnTo>
                  <a:lnTo>
                    <a:pt x="23913" y="1169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73"/>
            <p:cNvSpPr/>
            <p:nvPr/>
          </p:nvSpPr>
          <p:spPr>
            <a:xfrm>
              <a:off x="5286160" y="3743727"/>
              <a:ext cx="671267" cy="288330"/>
            </a:xfrm>
            <a:custGeom>
              <a:avLst/>
              <a:gdLst/>
              <a:ahLst/>
              <a:cxnLst/>
              <a:rect l="l" t="t" r="r" b="b"/>
              <a:pathLst>
                <a:path w="24713" h="10615" extrusionOk="0">
                  <a:moveTo>
                    <a:pt x="1773" y="65"/>
                  </a:moveTo>
                  <a:lnTo>
                    <a:pt x="23913" y="1231"/>
                  </a:lnTo>
                  <a:lnTo>
                    <a:pt x="24647" y="10549"/>
                  </a:lnTo>
                  <a:lnTo>
                    <a:pt x="66" y="9254"/>
                  </a:lnTo>
                  <a:lnTo>
                    <a:pt x="1773" y="65"/>
                  </a:lnTo>
                  <a:close/>
                  <a:moveTo>
                    <a:pt x="1753" y="0"/>
                  </a:moveTo>
                  <a:cubicBezTo>
                    <a:pt x="1737" y="0"/>
                    <a:pt x="1724" y="10"/>
                    <a:pt x="1721" y="26"/>
                  </a:cubicBezTo>
                  <a:lnTo>
                    <a:pt x="0" y="9276"/>
                  </a:lnTo>
                  <a:cubicBezTo>
                    <a:pt x="0" y="9286"/>
                    <a:pt x="0" y="9296"/>
                    <a:pt x="7" y="9303"/>
                  </a:cubicBezTo>
                  <a:cubicBezTo>
                    <a:pt x="14" y="9309"/>
                    <a:pt x="20" y="9312"/>
                    <a:pt x="30" y="9312"/>
                  </a:cubicBezTo>
                  <a:lnTo>
                    <a:pt x="24680" y="10615"/>
                  </a:lnTo>
                  <a:cubicBezTo>
                    <a:pt x="24686" y="10615"/>
                    <a:pt x="24696" y="10611"/>
                    <a:pt x="24703" y="10605"/>
                  </a:cubicBezTo>
                  <a:cubicBezTo>
                    <a:pt x="24709" y="10598"/>
                    <a:pt x="24712" y="10589"/>
                    <a:pt x="24712" y="10582"/>
                  </a:cubicBezTo>
                  <a:lnTo>
                    <a:pt x="23975" y="1201"/>
                  </a:lnTo>
                  <a:cubicBezTo>
                    <a:pt x="23972" y="1185"/>
                    <a:pt x="23959" y="1172"/>
                    <a:pt x="23945" y="1172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73"/>
            <p:cNvSpPr/>
            <p:nvPr/>
          </p:nvSpPr>
          <p:spPr>
            <a:xfrm>
              <a:off x="5285807" y="3995846"/>
              <a:ext cx="670724" cy="45687"/>
            </a:xfrm>
            <a:custGeom>
              <a:avLst/>
              <a:gdLst/>
              <a:ahLst/>
              <a:cxnLst/>
              <a:rect l="l" t="t" r="r" b="b"/>
              <a:pathLst>
                <a:path w="24693" h="1682" extrusionOk="0">
                  <a:moveTo>
                    <a:pt x="43" y="1"/>
                  </a:moveTo>
                  <a:lnTo>
                    <a:pt x="0" y="383"/>
                  </a:lnTo>
                  <a:lnTo>
                    <a:pt x="24641" y="1682"/>
                  </a:lnTo>
                  <a:lnTo>
                    <a:pt x="24693" y="1300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73"/>
            <p:cNvSpPr/>
            <p:nvPr/>
          </p:nvSpPr>
          <p:spPr>
            <a:xfrm>
              <a:off x="5285019" y="3994977"/>
              <a:ext cx="672408" cy="47453"/>
            </a:xfrm>
            <a:custGeom>
              <a:avLst/>
              <a:gdLst/>
              <a:ahLst/>
              <a:cxnLst/>
              <a:rect l="l" t="t" r="r" b="b"/>
              <a:pathLst>
                <a:path w="24755" h="1747" extrusionOk="0">
                  <a:moveTo>
                    <a:pt x="101" y="66"/>
                  </a:moveTo>
                  <a:lnTo>
                    <a:pt x="24689" y="1365"/>
                  </a:lnTo>
                  <a:lnTo>
                    <a:pt x="24644" y="1681"/>
                  </a:lnTo>
                  <a:lnTo>
                    <a:pt x="65" y="385"/>
                  </a:lnTo>
                  <a:lnTo>
                    <a:pt x="101" y="66"/>
                  </a:lnTo>
                  <a:close/>
                  <a:moveTo>
                    <a:pt x="75" y="0"/>
                  </a:moveTo>
                  <a:cubicBezTo>
                    <a:pt x="59" y="0"/>
                    <a:pt x="46" y="13"/>
                    <a:pt x="42" y="30"/>
                  </a:cubicBezTo>
                  <a:lnTo>
                    <a:pt x="3" y="412"/>
                  </a:lnTo>
                  <a:cubicBezTo>
                    <a:pt x="0" y="428"/>
                    <a:pt x="13" y="444"/>
                    <a:pt x="33" y="444"/>
                  </a:cubicBezTo>
                  <a:lnTo>
                    <a:pt x="24670" y="1747"/>
                  </a:lnTo>
                  <a:cubicBezTo>
                    <a:pt x="24683" y="1747"/>
                    <a:pt x="24699" y="1733"/>
                    <a:pt x="24699" y="1717"/>
                  </a:cubicBezTo>
                  <a:lnTo>
                    <a:pt x="24751" y="1339"/>
                  </a:lnTo>
                  <a:cubicBezTo>
                    <a:pt x="24754" y="1329"/>
                    <a:pt x="24751" y="1319"/>
                    <a:pt x="24745" y="1312"/>
                  </a:cubicBezTo>
                  <a:cubicBezTo>
                    <a:pt x="24741" y="1306"/>
                    <a:pt x="24732" y="1303"/>
                    <a:pt x="24725" y="1303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73"/>
            <p:cNvSpPr/>
            <p:nvPr/>
          </p:nvSpPr>
          <p:spPr>
            <a:xfrm>
              <a:off x="5349015" y="3775371"/>
              <a:ext cx="512937" cy="214231"/>
            </a:xfrm>
            <a:custGeom>
              <a:avLst/>
              <a:gdLst/>
              <a:ahLst/>
              <a:cxnLst/>
              <a:rect l="l" t="t" r="r" b="b"/>
              <a:pathLst>
                <a:path w="18884" h="7887" extrusionOk="0">
                  <a:moveTo>
                    <a:pt x="9421" y="0"/>
                  </a:moveTo>
                  <a:lnTo>
                    <a:pt x="8445" y="2040"/>
                  </a:lnTo>
                  <a:lnTo>
                    <a:pt x="5559" y="366"/>
                  </a:lnTo>
                  <a:lnTo>
                    <a:pt x="6643" y="2386"/>
                  </a:lnTo>
                  <a:lnTo>
                    <a:pt x="2374" y="1355"/>
                  </a:lnTo>
                  <a:lnTo>
                    <a:pt x="5324" y="3006"/>
                  </a:lnTo>
                  <a:lnTo>
                    <a:pt x="405" y="2798"/>
                  </a:lnTo>
                  <a:lnTo>
                    <a:pt x="4720" y="3800"/>
                  </a:lnTo>
                  <a:lnTo>
                    <a:pt x="1" y="4446"/>
                  </a:lnTo>
                  <a:lnTo>
                    <a:pt x="4929" y="4622"/>
                  </a:lnTo>
                  <a:lnTo>
                    <a:pt x="1231" y="6016"/>
                  </a:lnTo>
                  <a:lnTo>
                    <a:pt x="5918" y="5334"/>
                  </a:lnTo>
                  <a:lnTo>
                    <a:pt x="5918" y="5334"/>
                  </a:lnTo>
                  <a:lnTo>
                    <a:pt x="3878" y="7233"/>
                  </a:lnTo>
                  <a:lnTo>
                    <a:pt x="7518" y="5810"/>
                  </a:lnTo>
                  <a:lnTo>
                    <a:pt x="7485" y="7886"/>
                  </a:lnTo>
                  <a:lnTo>
                    <a:pt x="7485" y="7886"/>
                  </a:lnTo>
                  <a:lnTo>
                    <a:pt x="9450" y="5973"/>
                  </a:lnTo>
                  <a:lnTo>
                    <a:pt x="11435" y="7867"/>
                  </a:lnTo>
                  <a:lnTo>
                    <a:pt x="11379" y="5791"/>
                  </a:lnTo>
                  <a:lnTo>
                    <a:pt x="15035" y="7175"/>
                  </a:lnTo>
                  <a:lnTo>
                    <a:pt x="12975" y="5295"/>
                  </a:lnTo>
                  <a:lnTo>
                    <a:pt x="17669" y="5931"/>
                  </a:lnTo>
                  <a:lnTo>
                    <a:pt x="13958" y="4573"/>
                  </a:lnTo>
                  <a:lnTo>
                    <a:pt x="18883" y="4348"/>
                  </a:lnTo>
                  <a:lnTo>
                    <a:pt x="14157" y="3751"/>
                  </a:lnTo>
                  <a:lnTo>
                    <a:pt x="18462" y="2706"/>
                  </a:lnTo>
                  <a:lnTo>
                    <a:pt x="13546" y="2964"/>
                  </a:lnTo>
                  <a:lnTo>
                    <a:pt x="16481" y="1280"/>
                  </a:lnTo>
                  <a:lnTo>
                    <a:pt x="16481" y="1280"/>
                  </a:lnTo>
                  <a:lnTo>
                    <a:pt x="12221" y="2357"/>
                  </a:lnTo>
                  <a:lnTo>
                    <a:pt x="12221" y="2357"/>
                  </a:lnTo>
                  <a:lnTo>
                    <a:pt x="13282" y="323"/>
                  </a:lnTo>
                  <a:lnTo>
                    <a:pt x="10416" y="2031"/>
                  </a:lnTo>
                  <a:lnTo>
                    <a:pt x="94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73"/>
            <p:cNvSpPr/>
            <p:nvPr/>
          </p:nvSpPr>
          <p:spPr>
            <a:xfrm>
              <a:off x="5423766" y="3869705"/>
              <a:ext cx="699000" cy="399778"/>
            </a:xfrm>
            <a:custGeom>
              <a:avLst/>
              <a:gdLst/>
              <a:ahLst/>
              <a:cxnLst/>
              <a:rect l="l" t="t" r="r" b="b"/>
              <a:pathLst>
                <a:path w="25734" h="14718" extrusionOk="0">
                  <a:moveTo>
                    <a:pt x="12877" y="7054"/>
                  </a:moveTo>
                  <a:cubicBezTo>
                    <a:pt x="13171" y="7054"/>
                    <a:pt x="13409" y="7191"/>
                    <a:pt x="13409" y="7357"/>
                  </a:cubicBezTo>
                  <a:cubicBezTo>
                    <a:pt x="13409" y="7527"/>
                    <a:pt x="13171" y="7661"/>
                    <a:pt x="12877" y="7661"/>
                  </a:cubicBezTo>
                  <a:cubicBezTo>
                    <a:pt x="12583" y="7661"/>
                    <a:pt x="12348" y="7527"/>
                    <a:pt x="12348" y="7357"/>
                  </a:cubicBezTo>
                  <a:cubicBezTo>
                    <a:pt x="12348" y="7191"/>
                    <a:pt x="12586" y="7054"/>
                    <a:pt x="12877" y="7054"/>
                  </a:cubicBezTo>
                  <a:close/>
                  <a:moveTo>
                    <a:pt x="12877" y="0"/>
                  </a:moveTo>
                  <a:cubicBezTo>
                    <a:pt x="6949" y="0"/>
                    <a:pt x="2439" y="2298"/>
                    <a:pt x="953" y="5422"/>
                  </a:cubicBezTo>
                  <a:cubicBezTo>
                    <a:pt x="953" y="5422"/>
                    <a:pt x="0" y="6270"/>
                    <a:pt x="23" y="7357"/>
                  </a:cubicBezTo>
                  <a:cubicBezTo>
                    <a:pt x="105" y="11421"/>
                    <a:pt x="5778" y="14718"/>
                    <a:pt x="12877" y="14718"/>
                  </a:cubicBezTo>
                  <a:cubicBezTo>
                    <a:pt x="19976" y="14718"/>
                    <a:pt x="25734" y="11421"/>
                    <a:pt x="25734" y="7357"/>
                  </a:cubicBezTo>
                  <a:cubicBezTo>
                    <a:pt x="25734" y="3294"/>
                    <a:pt x="19976" y="0"/>
                    <a:pt x="1287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73"/>
            <p:cNvSpPr/>
            <p:nvPr/>
          </p:nvSpPr>
          <p:spPr>
            <a:xfrm>
              <a:off x="5455682" y="3851615"/>
              <a:ext cx="698402" cy="399886"/>
            </a:xfrm>
            <a:custGeom>
              <a:avLst/>
              <a:gdLst/>
              <a:ahLst/>
              <a:cxnLst/>
              <a:rect l="l" t="t" r="r" b="b"/>
              <a:pathLst>
                <a:path w="25712" h="14722" extrusionOk="0">
                  <a:moveTo>
                    <a:pt x="12857" y="7054"/>
                  </a:moveTo>
                  <a:cubicBezTo>
                    <a:pt x="13148" y="7054"/>
                    <a:pt x="13386" y="7191"/>
                    <a:pt x="13386" y="7361"/>
                  </a:cubicBezTo>
                  <a:cubicBezTo>
                    <a:pt x="13386" y="7527"/>
                    <a:pt x="13148" y="7664"/>
                    <a:pt x="12857" y="7664"/>
                  </a:cubicBezTo>
                  <a:cubicBezTo>
                    <a:pt x="12564" y="7664"/>
                    <a:pt x="12325" y="7527"/>
                    <a:pt x="12325" y="7361"/>
                  </a:cubicBezTo>
                  <a:cubicBezTo>
                    <a:pt x="12325" y="7191"/>
                    <a:pt x="12564" y="7054"/>
                    <a:pt x="12857" y="7054"/>
                  </a:cubicBezTo>
                  <a:close/>
                  <a:moveTo>
                    <a:pt x="12857" y="0"/>
                  </a:moveTo>
                  <a:cubicBezTo>
                    <a:pt x="5758" y="0"/>
                    <a:pt x="0" y="3294"/>
                    <a:pt x="0" y="7361"/>
                  </a:cubicBezTo>
                  <a:cubicBezTo>
                    <a:pt x="0" y="11424"/>
                    <a:pt x="5758" y="14721"/>
                    <a:pt x="12857" y="14721"/>
                  </a:cubicBezTo>
                  <a:cubicBezTo>
                    <a:pt x="19957" y="14721"/>
                    <a:pt x="25711" y="11424"/>
                    <a:pt x="25711" y="7361"/>
                  </a:cubicBezTo>
                  <a:cubicBezTo>
                    <a:pt x="25711" y="3297"/>
                    <a:pt x="19957" y="0"/>
                    <a:pt x="1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73"/>
            <p:cNvSpPr/>
            <p:nvPr/>
          </p:nvSpPr>
          <p:spPr>
            <a:xfrm>
              <a:off x="5455682" y="3851615"/>
              <a:ext cx="698402" cy="399886"/>
            </a:xfrm>
            <a:custGeom>
              <a:avLst/>
              <a:gdLst/>
              <a:ahLst/>
              <a:cxnLst/>
              <a:rect l="l" t="t" r="r" b="b"/>
              <a:pathLst>
                <a:path w="25712" h="14722" extrusionOk="0">
                  <a:moveTo>
                    <a:pt x="12857" y="0"/>
                  </a:moveTo>
                  <a:cubicBezTo>
                    <a:pt x="5758" y="0"/>
                    <a:pt x="0" y="3294"/>
                    <a:pt x="0" y="7361"/>
                  </a:cubicBezTo>
                  <a:cubicBezTo>
                    <a:pt x="0" y="11424"/>
                    <a:pt x="5758" y="14721"/>
                    <a:pt x="12857" y="14721"/>
                  </a:cubicBezTo>
                  <a:cubicBezTo>
                    <a:pt x="19957" y="14721"/>
                    <a:pt x="25711" y="11424"/>
                    <a:pt x="25711" y="7361"/>
                  </a:cubicBezTo>
                  <a:cubicBezTo>
                    <a:pt x="25711" y="3297"/>
                    <a:pt x="19957" y="0"/>
                    <a:pt x="12857" y="0"/>
                  </a:cubicBezTo>
                  <a:close/>
                  <a:moveTo>
                    <a:pt x="12857" y="7664"/>
                  </a:moveTo>
                  <a:cubicBezTo>
                    <a:pt x="12564" y="7664"/>
                    <a:pt x="12325" y="7527"/>
                    <a:pt x="12325" y="7361"/>
                  </a:cubicBezTo>
                  <a:cubicBezTo>
                    <a:pt x="12325" y="7191"/>
                    <a:pt x="12564" y="7054"/>
                    <a:pt x="12857" y="7054"/>
                  </a:cubicBezTo>
                  <a:cubicBezTo>
                    <a:pt x="13148" y="7054"/>
                    <a:pt x="13386" y="7191"/>
                    <a:pt x="13386" y="7361"/>
                  </a:cubicBezTo>
                  <a:cubicBezTo>
                    <a:pt x="13386" y="7527"/>
                    <a:pt x="13148" y="7664"/>
                    <a:pt x="12857" y="7664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73"/>
            <p:cNvSpPr/>
            <p:nvPr/>
          </p:nvSpPr>
          <p:spPr>
            <a:xfrm>
              <a:off x="5474914" y="3862697"/>
              <a:ext cx="659831" cy="377722"/>
            </a:xfrm>
            <a:custGeom>
              <a:avLst/>
              <a:gdLst/>
              <a:ahLst/>
              <a:cxnLst/>
              <a:rect l="l" t="t" r="r" b="b"/>
              <a:pathLst>
                <a:path w="24292" h="13906" fill="none" extrusionOk="0">
                  <a:moveTo>
                    <a:pt x="24292" y="6953"/>
                  </a:moveTo>
                  <a:cubicBezTo>
                    <a:pt x="24292" y="10791"/>
                    <a:pt x="18854" y="13905"/>
                    <a:pt x="12146" y="13905"/>
                  </a:cubicBezTo>
                  <a:cubicBezTo>
                    <a:pt x="5438" y="13905"/>
                    <a:pt x="1" y="10791"/>
                    <a:pt x="1" y="6953"/>
                  </a:cubicBezTo>
                  <a:cubicBezTo>
                    <a:pt x="1" y="3111"/>
                    <a:pt x="5438" y="0"/>
                    <a:pt x="12146" y="0"/>
                  </a:cubicBezTo>
                  <a:cubicBezTo>
                    <a:pt x="18854" y="0"/>
                    <a:pt x="24292" y="3111"/>
                    <a:pt x="24292" y="6953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73"/>
            <p:cNvSpPr/>
            <p:nvPr/>
          </p:nvSpPr>
          <p:spPr>
            <a:xfrm>
              <a:off x="5491754" y="3872258"/>
              <a:ext cx="626150" cy="358491"/>
            </a:xfrm>
            <a:custGeom>
              <a:avLst/>
              <a:gdLst/>
              <a:ahLst/>
              <a:cxnLst/>
              <a:rect l="l" t="t" r="r" b="b"/>
              <a:pathLst>
                <a:path w="23052" h="13198" fill="none" extrusionOk="0">
                  <a:moveTo>
                    <a:pt x="23051" y="6597"/>
                  </a:moveTo>
                  <a:cubicBezTo>
                    <a:pt x="23051" y="10243"/>
                    <a:pt x="17891" y="13197"/>
                    <a:pt x="11526" y="13197"/>
                  </a:cubicBezTo>
                  <a:cubicBezTo>
                    <a:pt x="5161" y="13197"/>
                    <a:pt x="1" y="10243"/>
                    <a:pt x="1" y="6597"/>
                  </a:cubicBezTo>
                  <a:cubicBezTo>
                    <a:pt x="1" y="2955"/>
                    <a:pt x="5161" y="1"/>
                    <a:pt x="11526" y="1"/>
                  </a:cubicBezTo>
                  <a:cubicBezTo>
                    <a:pt x="17891" y="1"/>
                    <a:pt x="23051" y="2955"/>
                    <a:pt x="23051" y="6597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73"/>
            <p:cNvSpPr/>
            <p:nvPr/>
          </p:nvSpPr>
          <p:spPr>
            <a:xfrm>
              <a:off x="5508079" y="3881575"/>
              <a:ext cx="593609" cy="339857"/>
            </a:xfrm>
            <a:custGeom>
              <a:avLst/>
              <a:gdLst/>
              <a:ahLst/>
              <a:cxnLst/>
              <a:rect l="l" t="t" r="r" b="b"/>
              <a:pathLst>
                <a:path w="21854" h="12512" fill="none" extrusionOk="0">
                  <a:moveTo>
                    <a:pt x="21853" y="6258"/>
                  </a:moveTo>
                  <a:cubicBezTo>
                    <a:pt x="21853" y="9711"/>
                    <a:pt x="16960" y="12512"/>
                    <a:pt x="10925" y="12512"/>
                  </a:cubicBezTo>
                  <a:cubicBezTo>
                    <a:pt x="4890" y="12512"/>
                    <a:pt x="0" y="9711"/>
                    <a:pt x="0" y="6258"/>
                  </a:cubicBezTo>
                  <a:cubicBezTo>
                    <a:pt x="0" y="2801"/>
                    <a:pt x="4890" y="1"/>
                    <a:pt x="10925" y="1"/>
                  </a:cubicBezTo>
                  <a:cubicBezTo>
                    <a:pt x="16960" y="1"/>
                    <a:pt x="21853" y="2801"/>
                    <a:pt x="21853" y="6258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73"/>
            <p:cNvSpPr/>
            <p:nvPr/>
          </p:nvSpPr>
          <p:spPr>
            <a:xfrm>
              <a:off x="5526957" y="3892494"/>
              <a:ext cx="555745" cy="318046"/>
            </a:xfrm>
            <a:custGeom>
              <a:avLst/>
              <a:gdLst/>
              <a:ahLst/>
              <a:cxnLst/>
              <a:rect l="l" t="t" r="r" b="b"/>
              <a:pathLst>
                <a:path w="20460" h="11709" fill="none" extrusionOk="0">
                  <a:moveTo>
                    <a:pt x="20460" y="5856"/>
                  </a:moveTo>
                  <a:cubicBezTo>
                    <a:pt x="20460" y="9087"/>
                    <a:pt x="15880" y="11708"/>
                    <a:pt x="10230" y="11708"/>
                  </a:cubicBezTo>
                  <a:cubicBezTo>
                    <a:pt x="4583" y="11708"/>
                    <a:pt x="1" y="9087"/>
                    <a:pt x="1" y="5856"/>
                  </a:cubicBezTo>
                  <a:cubicBezTo>
                    <a:pt x="1" y="2621"/>
                    <a:pt x="4583" y="0"/>
                    <a:pt x="10230" y="0"/>
                  </a:cubicBezTo>
                  <a:cubicBezTo>
                    <a:pt x="15880" y="0"/>
                    <a:pt x="20460" y="2621"/>
                    <a:pt x="20460" y="5856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73"/>
            <p:cNvSpPr/>
            <p:nvPr/>
          </p:nvSpPr>
          <p:spPr>
            <a:xfrm>
              <a:off x="5544776" y="3902599"/>
              <a:ext cx="520189" cy="297837"/>
            </a:xfrm>
            <a:custGeom>
              <a:avLst/>
              <a:gdLst/>
              <a:ahLst/>
              <a:cxnLst/>
              <a:rect l="l" t="t" r="r" b="b"/>
              <a:pathLst>
                <a:path w="19151" h="10965" fill="none" extrusionOk="0">
                  <a:moveTo>
                    <a:pt x="19151" y="5484"/>
                  </a:moveTo>
                  <a:cubicBezTo>
                    <a:pt x="19151" y="8509"/>
                    <a:pt x="14862" y="10964"/>
                    <a:pt x="9574" y="10964"/>
                  </a:cubicBezTo>
                  <a:cubicBezTo>
                    <a:pt x="4286" y="10964"/>
                    <a:pt x="1" y="8509"/>
                    <a:pt x="1" y="5484"/>
                  </a:cubicBezTo>
                  <a:cubicBezTo>
                    <a:pt x="1" y="2455"/>
                    <a:pt x="4286" y="0"/>
                    <a:pt x="9574" y="0"/>
                  </a:cubicBezTo>
                  <a:cubicBezTo>
                    <a:pt x="14862" y="0"/>
                    <a:pt x="19151" y="2455"/>
                    <a:pt x="19151" y="5484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73"/>
            <p:cNvSpPr/>
            <p:nvPr/>
          </p:nvSpPr>
          <p:spPr>
            <a:xfrm>
              <a:off x="5564007" y="3913681"/>
              <a:ext cx="481645" cy="275672"/>
            </a:xfrm>
            <a:custGeom>
              <a:avLst/>
              <a:gdLst/>
              <a:ahLst/>
              <a:cxnLst/>
              <a:rect l="l" t="t" r="r" b="b"/>
              <a:pathLst>
                <a:path w="17732" h="10149" fill="none" extrusionOk="0">
                  <a:moveTo>
                    <a:pt x="17731" y="5076"/>
                  </a:moveTo>
                  <a:cubicBezTo>
                    <a:pt x="17731" y="7876"/>
                    <a:pt x="13762" y="10148"/>
                    <a:pt x="8866" y="10148"/>
                  </a:cubicBezTo>
                  <a:cubicBezTo>
                    <a:pt x="3970" y="10148"/>
                    <a:pt x="1" y="7876"/>
                    <a:pt x="1" y="5076"/>
                  </a:cubicBezTo>
                  <a:cubicBezTo>
                    <a:pt x="1" y="2272"/>
                    <a:pt x="3970" y="0"/>
                    <a:pt x="8866" y="0"/>
                  </a:cubicBezTo>
                  <a:cubicBezTo>
                    <a:pt x="13762" y="0"/>
                    <a:pt x="17731" y="2272"/>
                    <a:pt x="17731" y="5076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73"/>
            <p:cNvSpPr/>
            <p:nvPr/>
          </p:nvSpPr>
          <p:spPr>
            <a:xfrm>
              <a:off x="5582097" y="3923948"/>
              <a:ext cx="445546" cy="255110"/>
            </a:xfrm>
            <a:custGeom>
              <a:avLst/>
              <a:gdLst/>
              <a:ahLst/>
              <a:cxnLst/>
              <a:rect l="l" t="t" r="r" b="b"/>
              <a:pathLst>
                <a:path w="16403" h="9392" fill="none" extrusionOk="0">
                  <a:moveTo>
                    <a:pt x="16403" y="4698"/>
                  </a:moveTo>
                  <a:cubicBezTo>
                    <a:pt x="16403" y="7289"/>
                    <a:pt x="12731" y="9391"/>
                    <a:pt x="8200" y="9391"/>
                  </a:cubicBezTo>
                  <a:cubicBezTo>
                    <a:pt x="3673" y="9391"/>
                    <a:pt x="1" y="7289"/>
                    <a:pt x="1" y="4698"/>
                  </a:cubicBezTo>
                  <a:cubicBezTo>
                    <a:pt x="1" y="2103"/>
                    <a:pt x="3673" y="1"/>
                    <a:pt x="8200" y="1"/>
                  </a:cubicBezTo>
                  <a:cubicBezTo>
                    <a:pt x="12731" y="1"/>
                    <a:pt x="16403" y="2103"/>
                    <a:pt x="16403" y="4698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73"/>
            <p:cNvSpPr/>
            <p:nvPr/>
          </p:nvSpPr>
          <p:spPr>
            <a:xfrm>
              <a:off x="5600106" y="3934324"/>
              <a:ext cx="409448" cy="234358"/>
            </a:xfrm>
            <a:custGeom>
              <a:avLst/>
              <a:gdLst/>
              <a:ahLst/>
              <a:cxnLst/>
              <a:rect l="l" t="t" r="r" b="b"/>
              <a:pathLst>
                <a:path w="15074" h="8628" fill="none" extrusionOk="0">
                  <a:moveTo>
                    <a:pt x="15074" y="4316"/>
                  </a:moveTo>
                  <a:cubicBezTo>
                    <a:pt x="15074" y="6695"/>
                    <a:pt x="11699" y="8628"/>
                    <a:pt x="7537" y="8628"/>
                  </a:cubicBezTo>
                  <a:cubicBezTo>
                    <a:pt x="3375" y="8628"/>
                    <a:pt x="0" y="6695"/>
                    <a:pt x="0" y="4316"/>
                  </a:cubicBezTo>
                  <a:cubicBezTo>
                    <a:pt x="0" y="1933"/>
                    <a:pt x="3375" y="1"/>
                    <a:pt x="7537" y="1"/>
                  </a:cubicBezTo>
                  <a:cubicBezTo>
                    <a:pt x="11699" y="1"/>
                    <a:pt x="15074" y="1933"/>
                    <a:pt x="15074" y="4316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73"/>
            <p:cNvSpPr/>
            <p:nvPr/>
          </p:nvSpPr>
          <p:spPr>
            <a:xfrm>
              <a:off x="5618197" y="3944700"/>
              <a:ext cx="373267" cy="213606"/>
            </a:xfrm>
            <a:custGeom>
              <a:avLst/>
              <a:gdLst/>
              <a:ahLst/>
              <a:cxnLst/>
              <a:rect l="l" t="t" r="r" b="b"/>
              <a:pathLst>
                <a:path w="13742" h="7864" fill="none" extrusionOk="0">
                  <a:moveTo>
                    <a:pt x="13742" y="3934"/>
                  </a:moveTo>
                  <a:cubicBezTo>
                    <a:pt x="13742" y="6104"/>
                    <a:pt x="10667" y="7864"/>
                    <a:pt x="6871" y="7864"/>
                  </a:cubicBezTo>
                  <a:cubicBezTo>
                    <a:pt x="3078" y="7864"/>
                    <a:pt x="0" y="6104"/>
                    <a:pt x="0" y="3934"/>
                  </a:cubicBezTo>
                  <a:cubicBezTo>
                    <a:pt x="0" y="1760"/>
                    <a:pt x="3078" y="1"/>
                    <a:pt x="6871" y="1"/>
                  </a:cubicBezTo>
                  <a:cubicBezTo>
                    <a:pt x="10667" y="1"/>
                    <a:pt x="13742" y="1760"/>
                    <a:pt x="13742" y="3934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73"/>
            <p:cNvSpPr/>
            <p:nvPr/>
          </p:nvSpPr>
          <p:spPr>
            <a:xfrm>
              <a:off x="5636531" y="3955157"/>
              <a:ext cx="336598" cy="192691"/>
            </a:xfrm>
            <a:custGeom>
              <a:avLst/>
              <a:gdLst/>
              <a:ahLst/>
              <a:cxnLst/>
              <a:rect l="l" t="t" r="r" b="b"/>
              <a:pathLst>
                <a:path w="12392" h="7094" fill="none" extrusionOk="0">
                  <a:moveTo>
                    <a:pt x="12391" y="3549"/>
                  </a:moveTo>
                  <a:cubicBezTo>
                    <a:pt x="12391" y="5504"/>
                    <a:pt x="9617" y="7093"/>
                    <a:pt x="6196" y="7093"/>
                  </a:cubicBezTo>
                  <a:cubicBezTo>
                    <a:pt x="2775" y="7093"/>
                    <a:pt x="1" y="5504"/>
                    <a:pt x="1" y="3549"/>
                  </a:cubicBezTo>
                  <a:cubicBezTo>
                    <a:pt x="1" y="1590"/>
                    <a:pt x="2775" y="1"/>
                    <a:pt x="6196" y="1"/>
                  </a:cubicBezTo>
                  <a:cubicBezTo>
                    <a:pt x="9617" y="1"/>
                    <a:pt x="12391" y="1590"/>
                    <a:pt x="12391" y="3549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73"/>
            <p:cNvSpPr/>
            <p:nvPr/>
          </p:nvSpPr>
          <p:spPr>
            <a:xfrm>
              <a:off x="5654377" y="3965370"/>
              <a:ext cx="301015" cy="172292"/>
            </a:xfrm>
            <a:custGeom>
              <a:avLst/>
              <a:gdLst/>
              <a:ahLst/>
              <a:cxnLst/>
              <a:rect l="l" t="t" r="r" b="b"/>
              <a:pathLst>
                <a:path w="11082" h="6343" fill="none" extrusionOk="0">
                  <a:moveTo>
                    <a:pt x="11081" y="3173"/>
                  </a:moveTo>
                  <a:cubicBezTo>
                    <a:pt x="11081" y="4922"/>
                    <a:pt x="8601" y="6342"/>
                    <a:pt x="5539" y="6342"/>
                  </a:cubicBezTo>
                  <a:cubicBezTo>
                    <a:pt x="2481" y="6342"/>
                    <a:pt x="0" y="4922"/>
                    <a:pt x="0" y="3173"/>
                  </a:cubicBezTo>
                  <a:cubicBezTo>
                    <a:pt x="0" y="1420"/>
                    <a:pt x="2481" y="0"/>
                    <a:pt x="5539" y="0"/>
                  </a:cubicBezTo>
                  <a:cubicBezTo>
                    <a:pt x="8601" y="0"/>
                    <a:pt x="11081" y="1420"/>
                    <a:pt x="11081" y="3173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73"/>
            <p:cNvSpPr/>
            <p:nvPr/>
          </p:nvSpPr>
          <p:spPr>
            <a:xfrm>
              <a:off x="5681486" y="3980880"/>
              <a:ext cx="246853" cy="141245"/>
            </a:xfrm>
            <a:custGeom>
              <a:avLst/>
              <a:gdLst/>
              <a:ahLst/>
              <a:cxnLst/>
              <a:rect l="l" t="t" r="r" b="b"/>
              <a:pathLst>
                <a:path w="9088" h="5200" extrusionOk="0">
                  <a:moveTo>
                    <a:pt x="4544" y="2295"/>
                  </a:moveTo>
                  <a:cubicBezTo>
                    <a:pt x="4835" y="2295"/>
                    <a:pt x="5073" y="2432"/>
                    <a:pt x="5073" y="2598"/>
                  </a:cubicBezTo>
                  <a:cubicBezTo>
                    <a:pt x="5073" y="2768"/>
                    <a:pt x="4835" y="2905"/>
                    <a:pt x="4544" y="2905"/>
                  </a:cubicBezTo>
                  <a:cubicBezTo>
                    <a:pt x="4251" y="2905"/>
                    <a:pt x="4012" y="2768"/>
                    <a:pt x="4012" y="2598"/>
                  </a:cubicBezTo>
                  <a:cubicBezTo>
                    <a:pt x="4012" y="2432"/>
                    <a:pt x="4251" y="2295"/>
                    <a:pt x="4544" y="2295"/>
                  </a:cubicBezTo>
                  <a:close/>
                  <a:moveTo>
                    <a:pt x="4544" y="0"/>
                  </a:moveTo>
                  <a:cubicBezTo>
                    <a:pt x="2034" y="0"/>
                    <a:pt x="1" y="1162"/>
                    <a:pt x="1" y="2602"/>
                  </a:cubicBezTo>
                  <a:cubicBezTo>
                    <a:pt x="1" y="4038"/>
                    <a:pt x="2034" y="5200"/>
                    <a:pt x="4544" y="5200"/>
                  </a:cubicBezTo>
                  <a:cubicBezTo>
                    <a:pt x="7051" y="5200"/>
                    <a:pt x="9088" y="4038"/>
                    <a:pt x="9088" y="2602"/>
                  </a:cubicBezTo>
                  <a:cubicBezTo>
                    <a:pt x="9088" y="1166"/>
                    <a:pt x="7051" y="0"/>
                    <a:pt x="4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73"/>
            <p:cNvSpPr/>
            <p:nvPr/>
          </p:nvSpPr>
          <p:spPr>
            <a:xfrm>
              <a:off x="5454868" y="3850800"/>
              <a:ext cx="700005" cy="401407"/>
            </a:xfrm>
            <a:custGeom>
              <a:avLst/>
              <a:gdLst/>
              <a:ahLst/>
              <a:cxnLst/>
              <a:rect l="l" t="t" r="r" b="b"/>
              <a:pathLst>
                <a:path w="25771" h="14778" extrusionOk="0">
                  <a:moveTo>
                    <a:pt x="12887" y="7117"/>
                  </a:moveTo>
                  <a:cubicBezTo>
                    <a:pt x="13158" y="7117"/>
                    <a:pt x="13387" y="7241"/>
                    <a:pt x="13387" y="7387"/>
                  </a:cubicBezTo>
                  <a:cubicBezTo>
                    <a:pt x="13387" y="7538"/>
                    <a:pt x="13158" y="7662"/>
                    <a:pt x="12887" y="7662"/>
                  </a:cubicBezTo>
                  <a:cubicBezTo>
                    <a:pt x="12613" y="7662"/>
                    <a:pt x="12385" y="7538"/>
                    <a:pt x="12385" y="7387"/>
                  </a:cubicBezTo>
                  <a:cubicBezTo>
                    <a:pt x="12385" y="7241"/>
                    <a:pt x="12613" y="7117"/>
                    <a:pt x="12887" y="7117"/>
                  </a:cubicBezTo>
                  <a:close/>
                  <a:moveTo>
                    <a:pt x="12887" y="7055"/>
                  </a:moveTo>
                  <a:cubicBezTo>
                    <a:pt x="12571" y="7055"/>
                    <a:pt x="12323" y="7201"/>
                    <a:pt x="12323" y="7387"/>
                  </a:cubicBezTo>
                  <a:cubicBezTo>
                    <a:pt x="12323" y="7577"/>
                    <a:pt x="12571" y="7724"/>
                    <a:pt x="12887" y="7724"/>
                  </a:cubicBezTo>
                  <a:cubicBezTo>
                    <a:pt x="13201" y="7724"/>
                    <a:pt x="13449" y="7577"/>
                    <a:pt x="13449" y="7387"/>
                  </a:cubicBezTo>
                  <a:cubicBezTo>
                    <a:pt x="13449" y="7201"/>
                    <a:pt x="13201" y="7055"/>
                    <a:pt x="12887" y="7055"/>
                  </a:cubicBezTo>
                  <a:close/>
                  <a:moveTo>
                    <a:pt x="12887" y="60"/>
                  </a:moveTo>
                  <a:lnTo>
                    <a:pt x="12887" y="63"/>
                  </a:lnTo>
                  <a:cubicBezTo>
                    <a:pt x="19957" y="63"/>
                    <a:pt x="25712" y="3347"/>
                    <a:pt x="25712" y="7387"/>
                  </a:cubicBezTo>
                  <a:cubicBezTo>
                    <a:pt x="25712" y="11428"/>
                    <a:pt x="19957" y="14718"/>
                    <a:pt x="12887" y="14718"/>
                  </a:cubicBezTo>
                  <a:cubicBezTo>
                    <a:pt x="5814" y="14718"/>
                    <a:pt x="60" y="11428"/>
                    <a:pt x="60" y="7387"/>
                  </a:cubicBezTo>
                  <a:cubicBezTo>
                    <a:pt x="60" y="3350"/>
                    <a:pt x="5814" y="60"/>
                    <a:pt x="12887" y="60"/>
                  </a:cubicBezTo>
                  <a:close/>
                  <a:moveTo>
                    <a:pt x="12887" y="1"/>
                  </a:moveTo>
                  <a:cubicBezTo>
                    <a:pt x="9447" y="1"/>
                    <a:pt x="6219" y="765"/>
                    <a:pt x="3781" y="2159"/>
                  </a:cubicBezTo>
                  <a:cubicBezTo>
                    <a:pt x="1342" y="3552"/>
                    <a:pt x="1" y="5413"/>
                    <a:pt x="1" y="7387"/>
                  </a:cubicBezTo>
                  <a:cubicBezTo>
                    <a:pt x="1" y="9365"/>
                    <a:pt x="1349" y="11226"/>
                    <a:pt x="3781" y="12620"/>
                  </a:cubicBezTo>
                  <a:cubicBezTo>
                    <a:pt x="6212" y="14010"/>
                    <a:pt x="9447" y="14777"/>
                    <a:pt x="12887" y="14777"/>
                  </a:cubicBezTo>
                  <a:cubicBezTo>
                    <a:pt x="16324" y="14777"/>
                    <a:pt x="19553" y="14013"/>
                    <a:pt x="21991" y="12620"/>
                  </a:cubicBezTo>
                  <a:cubicBezTo>
                    <a:pt x="24429" y="11223"/>
                    <a:pt x="25771" y="9365"/>
                    <a:pt x="25771" y="7387"/>
                  </a:cubicBezTo>
                  <a:cubicBezTo>
                    <a:pt x="25771" y="5413"/>
                    <a:pt x="24422" y="3552"/>
                    <a:pt x="21991" y="2159"/>
                  </a:cubicBezTo>
                  <a:cubicBezTo>
                    <a:pt x="19559" y="768"/>
                    <a:pt x="16324" y="1"/>
                    <a:pt x="12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7" name="Google Shape;4797;p73"/>
          <p:cNvGrpSpPr/>
          <p:nvPr/>
        </p:nvGrpSpPr>
        <p:grpSpPr>
          <a:xfrm flipH="1">
            <a:off x="7432026" y="1398328"/>
            <a:ext cx="2323087" cy="3263305"/>
            <a:chOff x="7217080" y="1357280"/>
            <a:chExt cx="1963228" cy="2757801"/>
          </a:xfrm>
        </p:grpSpPr>
        <p:grpSp>
          <p:nvGrpSpPr>
            <p:cNvPr id="4798" name="Google Shape;4798;p73"/>
            <p:cNvGrpSpPr/>
            <p:nvPr/>
          </p:nvGrpSpPr>
          <p:grpSpPr>
            <a:xfrm flipH="1">
              <a:off x="8742851" y="3467656"/>
              <a:ext cx="213287" cy="647424"/>
              <a:chOff x="751475" y="4048875"/>
              <a:chExt cx="138175" cy="419425"/>
            </a:xfrm>
          </p:grpSpPr>
          <p:sp>
            <p:nvSpPr>
              <p:cNvPr id="4799" name="Google Shape;4799;p73"/>
              <p:cNvSpPr/>
              <p:nvPr/>
            </p:nvSpPr>
            <p:spPr>
              <a:xfrm>
                <a:off x="776425" y="4073100"/>
                <a:ext cx="75275" cy="330000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13200" extrusionOk="0">
                    <a:moveTo>
                      <a:pt x="1" y="0"/>
                    </a:moveTo>
                    <a:lnTo>
                      <a:pt x="1" y="13200"/>
                    </a:lnTo>
                    <a:lnTo>
                      <a:pt x="1904" y="13200"/>
                    </a:lnTo>
                    <a:lnTo>
                      <a:pt x="30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0" name="Google Shape;4800;p73"/>
              <p:cNvSpPr/>
              <p:nvPr/>
            </p:nvSpPr>
            <p:spPr>
              <a:xfrm>
                <a:off x="775700" y="4072275"/>
                <a:ext cx="76800" cy="33157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13263" extrusionOk="0">
                    <a:moveTo>
                      <a:pt x="3007" y="63"/>
                    </a:moveTo>
                    <a:lnTo>
                      <a:pt x="1907" y="13204"/>
                    </a:lnTo>
                    <a:lnTo>
                      <a:pt x="62" y="13204"/>
                    </a:lnTo>
                    <a:lnTo>
                      <a:pt x="62" y="63"/>
                    </a:lnTo>
                    <a:close/>
                    <a:moveTo>
                      <a:pt x="30" y="1"/>
                    </a:moveTo>
                    <a:cubicBezTo>
                      <a:pt x="14" y="1"/>
                      <a:pt x="0" y="14"/>
                      <a:pt x="0" y="33"/>
                    </a:cubicBezTo>
                    <a:lnTo>
                      <a:pt x="0" y="13233"/>
                    </a:lnTo>
                    <a:cubicBezTo>
                      <a:pt x="0" y="13249"/>
                      <a:pt x="14" y="13262"/>
                      <a:pt x="30" y="13262"/>
                    </a:cubicBezTo>
                    <a:lnTo>
                      <a:pt x="1933" y="13262"/>
                    </a:lnTo>
                    <a:cubicBezTo>
                      <a:pt x="1949" y="13262"/>
                      <a:pt x="1962" y="13252"/>
                      <a:pt x="1965" y="13236"/>
                    </a:cubicBezTo>
                    <a:lnTo>
                      <a:pt x="3069" y="33"/>
                    </a:lnTo>
                    <a:cubicBezTo>
                      <a:pt x="3072" y="27"/>
                      <a:pt x="3069" y="17"/>
                      <a:pt x="3062" y="10"/>
                    </a:cubicBezTo>
                    <a:cubicBezTo>
                      <a:pt x="3056" y="4"/>
                      <a:pt x="3049" y="1"/>
                      <a:pt x="3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1" name="Google Shape;4801;p73"/>
              <p:cNvSpPr/>
              <p:nvPr/>
            </p:nvSpPr>
            <p:spPr>
              <a:xfrm>
                <a:off x="752275" y="4049675"/>
                <a:ext cx="24175" cy="35342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4137" extrusionOk="0">
                    <a:moveTo>
                      <a:pt x="1" y="0"/>
                    </a:moveTo>
                    <a:lnTo>
                      <a:pt x="494" y="13403"/>
                    </a:lnTo>
                    <a:lnTo>
                      <a:pt x="967" y="14137"/>
                    </a:lnTo>
                    <a:lnTo>
                      <a:pt x="967" y="9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2" name="Google Shape;4802;p73"/>
              <p:cNvSpPr/>
              <p:nvPr/>
            </p:nvSpPr>
            <p:spPr>
              <a:xfrm>
                <a:off x="751475" y="4048875"/>
                <a:ext cx="25800" cy="3549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4199" extrusionOk="0">
                    <a:moveTo>
                      <a:pt x="62" y="107"/>
                    </a:moveTo>
                    <a:lnTo>
                      <a:pt x="969" y="982"/>
                    </a:lnTo>
                    <a:lnTo>
                      <a:pt x="969" y="14064"/>
                    </a:lnTo>
                    <a:lnTo>
                      <a:pt x="555" y="13425"/>
                    </a:lnTo>
                    <a:lnTo>
                      <a:pt x="62" y="107"/>
                    </a:lnTo>
                    <a:close/>
                    <a:moveTo>
                      <a:pt x="32" y="1"/>
                    </a:moveTo>
                    <a:cubicBezTo>
                      <a:pt x="16" y="1"/>
                      <a:pt x="0" y="14"/>
                      <a:pt x="0" y="32"/>
                    </a:cubicBezTo>
                    <a:lnTo>
                      <a:pt x="496" y="13435"/>
                    </a:lnTo>
                    <a:cubicBezTo>
                      <a:pt x="496" y="13441"/>
                      <a:pt x="499" y="13448"/>
                      <a:pt x="499" y="13451"/>
                    </a:cubicBezTo>
                    <a:lnTo>
                      <a:pt x="976" y="14185"/>
                    </a:lnTo>
                    <a:cubicBezTo>
                      <a:pt x="979" y="14195"/>
                      <a:pt x="989" y="14198"/>
                      <a:pt x="999" y="14198"/>
                    </a:cubicBezTo>
                    <a:cubicBezTo>
                      <a:pt x="1018" y="14198"/>
                      <a:pt x="1031" y="14185"/>
                      <a:pt x="1031" y="14169"/>
                    </a:cubicBezTo>
                    <a:lnTo>
                      <a:pt x="1031" y="969"/>
                    </a:lnTo>
                    <a:cubicBezTo>
                      <a:pt x="1031" y="959"/>
                      <a:pt x="1028" y="953"/>
                      <a:pt x="1022" y="946"/>
                    </a:cubicBezTo>
                    <a:lnTo>
                      <a:pt x="52" y="10"/>
                    </a:lnTo>
                    <a:cubicBezTo>
                      <a:pt x="46" y="4"/>
                      <a:pt x="39" y="1"/>
                      <a:pt x="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3" name="Google Shape;4803;p73"/>
              <p:cNvSpPr/>
              <p:nvPr/>
            </p:nvSpPr>
            <p:spPr>
              <a:xfrm>
                <a:off x="813550" y="4120250"/>
                <a:ext cx="75275" cy="347250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13890" extrusionOk="0">
                    <a:moveTo>
                      <a:pt x="1" y="1"/>
                    </a:moveTo>
                    <a:lnTo>
                      <a:pt x="1" y="13889"/>
                    </a:lnTo>
                    <a:lnTo>
                      <a:pt x="1904" y="13889"/>
                    </a:lnTo>
                    <a:lnTo>
                      <a:pt x="30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4" name="Google Shape;4804;p73"/>
              <p:cNvSpPr/>
              <p:nvPr/>
            </p:nvSpPr>
            <p:spPr>
              <a:xfrm>
                <a:off x="812825" y="4119450"/>
                <a:ext cx="76825" cy="348850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3954" extrusionOk="0">
                    <a:moveTo>
                      <a:pt x="3007" y="59"/>
                    </a:moveTo>
                    <a:lnTo>
                      <a:pt x="1907" y="13892"/>
                    </a:lnTo>
                    <a:lnTo>
                      <a:pt x="63" y="13892"/>
                    </a:lnTo>
                    <a:lnTo>
                      <a:pt x="59" y="59"/>
                    </a:lnTo>
                    <a:close/>
                    <a:moveTo>
                      <a:pt x="30" y="0"/>
                    </a:moveTo>
                    <a:cubicBezTo>
                      <a:pt x="14" y="0"/>
                      <a:pt x="1" y="13"/>
                      <a:pt x="1" y="33"/>
                    </a:cubicBezTo>
                    <a:lnTo>
                      <a:pt x="1" y="13921"/>
                    </a:lnTo>
                    <a:cubicBezTo>
                      <a:pt x="1" y="13938"/>
                      <a:pt x="14" y="13954"/>
                      <a:pt x="30" y="13954"/>
                    </a:cubicBezTo>
                    <a:lnTo>
                      <a:pt x="1933" y="13954"/>
                    </a:lnTo>
                    <a:cubicBezTo>
                      <a:pt x="1949" y="13954"/>
                      <a:pt x="1962" y="13941"/>
                      <a:pt x="1962" y="13924"/>
                    </a:cubicBezTo>
                    <a:lnTo>
                      <a:pt x="3069" y="33"/>
                    </a:lnTo>
                    <a:cubicBezTo>
                      <a:pt x="3072" y="16"/>
                      <a:pt x="3056" y="0"/>
                      <a:pt x="30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5" name="Google Shape;4805;p73"/>
              <p:cNvSpPr/>
              <p:nvPr/>
            </p:nvSpPr>
            <p:spPr>
              <a:xfrm>
                <a:off x="789325" y="4095625"/>
                <a:ext cx="24250" cy="371875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4875" extrusionOk="0">
                    <a:moveTo>
                      <a:pt x="1" y="0"/>
                    </a:moveTo>
                    <a:lnTo>
                      <a:pt x="497" y="14101"/>
                    </a:lnTo>
                    <a:lnTo>
                      <a:pt x="970" y="14874"/>
                    </a:lnTo>
                    <a:lnTo>
                      <a:pt x="970" y="9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6" name="Google Shape;4806;p73"/>
              <p:cNvSpPr/>
              <p:nvPr/>
            </p:nvSpPr>
            <p:spPr>
              <a:xfrm>
                <a:off x="788600" y="4094800"/>
                <a:ext cx="25800" cy="373500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4940" extrusionOk="0">
                    <a:moveTo>
                      <a:pt x="65" y="111"/>
                    </a:moveTo>
                    <a:lnTo>
                      <a:pt x="970" y="1029"/>
                    </a:lnTo>
                    <a:lnTo>
                      <a:pt x="970" y="14800"/>
                    </a:lnTo>
                    <a:lnTo>
                      <a:pt x="555" y="14124"/>
                    </a:lnTo>
                    <a:lnTo>
                      <a:pt x="65" y="111"/>
                    </a:lnTo>
                    <a:close/>
                    <a:moveTo>
                      <a:pt x="31" y="1"/>
                    </a:moveTo>
                    <a:cubicBezTo>
                      <a:pt x="15" y="1"/>
                      <a:pt x="0" y="13"/>
                      <a:pt x="0" y="33"/>
                    </a:cubicBezTo>
                    <a:lnTo>
                      <a:pt x="496" y="14134"/>
                    </a:lnTo>
                    <a:cubicBezTo>
                      <a:pt x="496" y="14140"/>
                      <a:pt x="496" y="14143"/>
                      <a:pt x="500" y="14150"/>
                    </a:cubicBezTo>
                    <a:lnTo>
                      <a:pt x="973" y="14924"/>
                    </a:lnTo>
                    <a:cubicBezTo>
                      <a:pt x="979" y="14933"/>
                      <a:pt x="989" y="14940"/>
                      <a:pt x="999" y="14940"/>
                    </a:cubicBezTo>
                    <a:lnTo>
                      <a:pt x="1009" y="14940"/>
                    </a:lnTo>
                    <a:cubicBezTo>
                      <a:pt x="1022" y="14937"/>
                      <a:pt x="1032" y="14924"/>
                      <a:pt x="1032" y="14910"/>
                    </a:cubicBezTo>
                    <a:lnTo>
                      <a:pt x="1032" y="1019"/>
                    </a:lnTo>
                    <a:cubicBezTo>
                      <a:pt x="1028" y="1012"/>
                      <a:pt x="1028" y="1002"/>
                      <a:pt x="1022" y="999"/>
                    </a:cubicBezTo>
                    <a:lnTo>
                      <a:pt x="52" y="10"/>
                    </a:lnTo>
                    <a:cubicBezTo>
                      <a:pt x="46" y="4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07" name="Google Shape;4807;p73"/>
            <p:cNvGrpSpPr/>
            <p:nvPr/>
          </p:nvGrpSpPr>
          <p:grpSpPr>
            <a:xfrm>
              <a:off x="7217080" y="1357280"/>
              <a:ext cx="1963228" cy="2757796"/>
              <a:chOff x="418619" y="2681875"/>
              <a:chExt cx="1271850" cy="1786600"/>
            </a:xfrm>
          </p:grpSpPr>
          <p:sp>
            <p:nvSpPr>
              <p:cNvPr id="4808" name="Google Shape;4808;p73"/>
              <p:cNvSpPr/>
              <p:nvPr/>
            </p:nvSpPr>
            <p:spPr>
              <a:xfrm>
                <a:off x="418619" y="4362450"/>
                <a:ext cx="1271850" cy="106025"/>
              </a:xfrm>
              <a:custGeom>
                <a:avLst/>
                <a:gdLst/>
                <a:ahLst/>
                <a:cxnLst/>
                <a:rect l="l" t="t" r="r" b="b"/>
                <a:pathLst>
                  <a:path w="50874" h="4241" extrusionOk="0">
                    <a:moveTo>
                      <a:pt x="1" y="0"/>
                    </a:moveTo>
                    <a:lnTo>
                      <a:pt x="2687" y="4240"/>
                    </a:lnTo>
                    <a:lnTo>
                      <a:pt x="50874" y="4240"/>
                    </a:lnTo>
                    <a:lnTo>
                      <a:pt x="47078" y="0"/>
                    </a:lnTo>
                    <a:close/>
                  </a:path>
                </a:pathLst>
              </a:custGeom>
              <a:solidFill>
                <a:schemeClr val="dk1">
                  <a:alpha val="83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9" name="Google Shape;4809;p73"/>
              <p:cNvSpPr/>
              <p:nvPr/>
            </p:nvSpPr>
            <p:spPr>
              <a:xfrm>
                <a:off x="776425" y="4073100"/>
                <a:ext cx="75275" cy="330000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13200" extrusionOk="0">
                    <a:moveTo>
                      <a:pt x="1" y="0"/>
                    </a:moveTo>
                    <a:lnTo>
                      <a:pt x="1" y="13200"/>
                    </a:lnTo>
                    <a:lnTo>
                      <a:pt x="1904" y="13200"/>
                    </a:lnTo>
                    <a:lnTo>
                      <a:pt x="30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0" name="Google Shape;4810;p73"/>
              <p:cNvSpPr/>
              <p:nvPr/>
            </p:nvSpPr>
            <p:spPr>
              <a:xfrm>
                <a:off x="775700" y="4072275"/>
                <a:ext cx="76800" cy="33157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13263" extrusionOk="0">
                    <a:moveTo>
                      <a:pt x="3007" y="63"/>
                    </a:moveTo>
                    <a:lnTo>
                      <a:pt x="1907" y="13204"/>
                    </a:lnTo>
                    <a:lnTo>
                      <a:pt x="62" y="13204"/>
                    </a:lnTo>
                    <a:lnTo>
                      <a:pt x="62" y="63"/>
                    </a:lnTo>
                    <a:close/>
                    <a:moveTo>
                      <a:pt x="30" y="1"/>
                    </a:moveTo>
                    <a:cubicBezTo>
                      <a:pt x="14" y="1"/>
                      <a:pt x="0" y="14"/>
                      <a:pt x="0" y="33"/>
                    </a:cubicBezTo>
                    <a:lnTo>
                      <a:pt x="0" y="13233"/>
                    </a:lnTo>
                    <a:cubicBezTo>
                      <a:pt x="0" y="13249"/>
                      <a:pt x="14" y="13262"/>
                      <a:pt x="30" y="13262"/>
                    </a:cubicBezTo>
                    <a:lnTo>
                      <a:pt x="1933" y="13262"/>
                    </a:lnTo>
                    <a:cubicBezTo>
                      <a:pt x="1949" y="13262"/>
                      <a:pt x="1962" y="13252"/>
                      <a:pt x="1965" y="13236"/>
                    </a:cubicBezTo>
                    <a:lnTo>
                      <a:pt x="3069" y="33"/>
                    </a:lnTo>
                    <a:cubicBezTo>
                      <a:pt x="3072" y="27"/>
                      <a:pt x="3069" y="17"/>
                      <a:pt x="3062" y="10"/>
                    </a:cubicBezTo>
                    <a:cubicBezTo>
                      <a:pt x="3056" y="4"/>
                      <a:pt x="3049" y="1"/>
                      <a:pt x="3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1" name="Google Shape;4811;p73"/>
              <p:cNvSpPr/>
              <p:nvPr/>
            </p:nvSpPr>
            <p:spPr>
              <a:xfrm>
                <a:off x="752275" y="4049675"/>
                <a:ext cx="24175" cy="35342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4137" extrusionOk="0">
                    <a:moveTo>
                      <a:pt x="1" y="0"/>
                    </a:moveTo>
                    <a:lnTo>
                      <a:pt x="494" y="13403"/>
                    </a:lnTo>
                    <a:lnTo>
                      <a:pt x="967" y="14137"/>
                    </a:lnTo>
                    <a:lnTo>
                      <a:pt x="967" y="9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2" name="Google Shape;4812;p73"/>
              <p:cNvSpPr/>
              <p:nvPr/>
            </p:nvSpPr>
            <p:spPr>
              <a:xfrm>
                <a:off x="751475" y="4048875"/>
                <a:ext cx="25800" cy="3549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4199" extrusionOk="0">
                    <a:moveTo>
                      <a:pt x="62" y="107"/>
                    </a:moveTo>
                    <a:lnTo>
                      <a:pt x="969" y="982"/>
                    </a:lnTo>
                    <a:lnTo>
                      <a:pt x="969" y="14064"/>
                    </a:lnTo>
                    <a:lnTo>
                      <a:pt x="555" y="13425"/>
                    </a:lnTo>
                    <a:lnTo>
                      <a:pt x="62" y="107"/>
                    </a:lnTo>
                    <a:close/>
                    <a:moveTo>
                      <a:pt x="32" y="1"/>
                    </a:moveTo>
                    <a:cubicBezTo>
                      <a:pt x="16" y="1"/>
                      <a:pt x="0" y="14"/>
                      <a:pt x="0" y="32"/>
                    </a:cubicBezTo>
                    <a:lnTo>
                      <a:pt x="496" y="13435"/>
                    </a:lnTo>
                    <a:cubicBezTo>
                      <a:pt x="496" y="13441"/>
                      <a:pt x="499" y="13448"/>
                      <a:pt x="499" y="13451"/>
                    </a:cubicBezTo>
                    <a:lnTo>
                      <a:pt x="976" y="14185"/>
                    </a:lnTo>
                    <a:cubicBezTo>
                      <a:pt x="979" y="14195"/>
                      <a:pt x="989" y="14198"/>
                      <a:pt x="999" y="14198"/>
                    </a:cubicBezTo>
                    <a:cubicBezTo>
                      <a:pt x="1018" y="14198"/>
                      <a:pt x="1031" y="14185"/>
                      <a:pt x="1031" y="14169"/>
                    </a:cubicBezTo>
                    <a:lnTo>
                      <a:pt x="1031" y="969"/>
                    </a:lnTo>
                    <a:cubicBezTo>
                      <a:pt x="1031" y="959"/>
                      <a:pt x="1028" y="953"/>
                      <a:pt x="1022" y="946"/>
                    </a:cubicBezTo>
                    <a:lnTo>
                      <a:pt x="52" y="10"/>
                    </a:lnTo>
                    <a:cubicBezTo>
                      <a:pt x="46" y="4"/>
                      <a:pt x="39" y="1"/>
                      <a:pt x="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3" name="Google Shape;4813;p73"/>
              <p:cNvSpPr/>
              <p:nvPr/>
            </p:nvSpPr>
            <p:spPr>
              <a:xfrm>
                <a:off x="813550" y="3456925"/>
                <a:ext cx="828775" cy="663200"/>
              </a:xfrm>
              <a:custGeom>
                <a:avLst/>
                <a:gdLst/>
                <a:ahLst/>
                <a:cxnLst/>
                <a:rect l="l" t="t" r="r" b="b"/>
                <a:pathLst>
                  <a:path w="33151" h="26528" extrusionOk="0">
                    <a:moveTo>
                      <a:pt x="1" y="1"/>
                    </a:moveTo>
                    <a:lnTo>
                      <a:pt x="1" y="26527"/>
                    </a:lnTo>
                    <a:lnTo>
                      <a:pt x="33151" y="26527"/>
                    </a:lnTo>
                    <a:lnTo>
                      <a:pt x="331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4" name="Google Shape;4814;p73"/>
              <p:cNvSpPr/>
              <p:nvPr/>
            </p:nvSpPr>
            <p:spPr>
              <a:xfrm>
                <a:off x="812825" y="3456200"/>
                <a:ext cx="830325" cy="664725"/>
              </a:xfrm>
              <a:custGeom>
                <a:avLst/>
                <a:gdLst/>
                <a:ahLst/>
                <a:cxnLst/>
                <a:rect l="l" t="t" r="r" b="b"/>
                <a:pathLst>
                  <a:path w="33213" h="26589" extrusionOk="0">
                    <a:moveTo>
                      <a:pt x="33150" y="62"/>
                    </a:moveTo>
                    <a:lnTo>
                      <a:pt x="33150" y="26527"/>
                    </a:lnTo>
                    <a:lnTo>
                      <a:pt x="63" y="26527"/>
                    </a:lnTo>
                    <a:lnTo>
                      <a:pt x="63" y="62"/>
                    </a:lnTo>
                    <a:close/>
                    <a:moveTo>
                      <a:pt x="30" y="0"/>
                    </a:moveTo>
                    <a:cubicBezTo>
                      <a:pt x="14" y="0"/>
                      <a:pt x="1" y="13"/>
                      <a:pt x="1" y="33"/>
                    </a:cubicBezTo>
                    <a:lnTo>
                      <a:pt x="1" y="26556"/>
                    </a:lnTo>
                    <a:cubicBezTo>
                      <a:pt x="1" y="26576"/>
                      <a:pt x="14" y="26589"/>
                      <a:pt x="30" y="26589"/>
                    </a:cubicBezTo>
                    <a:lnTo>
                      <a:pt x="33183" y="26589"/>
                    </a:lnTo>
                    <a:cubicBezTo>
                      <a:pt x="33199" y="26589"/>
                      <a:pt x="33212" y="26576"/>
                      <a:pt x="33212" y="26556"/>
                    </a:cubicBezTo>
                    <a:lnTo>
                      <a:pt x="33212" y="33"/>
                    </a:lnTo>
                    <a:cubicBezTo>
                      <a:pt x="33212" y="13"/>
                      <a:pt x="33199" y="0"/>
                      <a:pt x="33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5" name="Google Shape;4815;p73"/>
              <p:cNvSpPr/>
              <p:nvPr/>
            </p:nvSpPr>
            <p:spPr>
              <a:xfrm>
                <a:off x="858350" y="3519425"/>
                <a:ext cx="739250" cy="555975"/>
              </a:xfrm>
              <a:custGeom>
                <a:avLst/>
                <a:gdLst/>
                <a:ahLst/>
                <a:cxnLst/>
                <a:rect l="l" t="t" r="r" b="b"/>
                <a:pathLst>
                  <a:path w="29570" h="22239" extrusionOk="0">
                    <a:moveTo>
                      <a:pt x="1" y="1"/>
                    </a:moveTo>
                    <a:lnTo>
                      <a:pt x="1" y="22239"/>
                    </a:lnTo>
                    <a:lnTo>
                      <a:pt x="29570" y="22239"/>
                    </a:lnTo>
                    <a:lnTo>
                      <a:pt x="295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6" name="Google Shape;4816;p73"/>
              <p:cNvSpPr/>
              <p:nvPr/>
            </p:nvSpPr>
            <p:spPr>
              <a:xfrm>
                <a:off x="857550" y="3518700"/>
                <a:ext cx="740800" cy="557425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2297" extrusionOk="0">
                    <a:moveTo>
                      <a:pt x="29569" y="59"/>
                    </a:moveTo>
                    <a:lnTo>
                      <a:pt x="29569" y="22238"/>
                    </a:lnTo>
                    <a:lnTo>
                      <a:pt x="62" y="22238"/>
                    </a:lnTo>
                    <a:lnTo>
                      <a:pt x="62" y="59"/>
                    </a:lnTo>
                    <a:close/>
                    <a:moveTo>
                      <a:pt x="33" y="0"/>
                    </a:moveTo>
                    <a:cubicBezTo>
                      <a:pt x="17" y="0"/>
                      <a:pt x="0" y="13"/>
                      <a:pt x="0" y="30"/>
                    </a:cubicBezTo>
                    <a:lnTo>
                      <a:pt x="0" y="22268"/>
                    </a:lnTo>
                    <a:cubicBezTo>
                      <a:pt x="0" y="22284"/>
                      <a:pt x="17" y="22297"/>
                      <a:pt x="33" y="22297"/>
                    </a:cubicBezTo>
                    <a:lnTo>
                      <a:pt x="29602" y="22297"/>
                    </a:lnTo>
                    <a:cubicBezTo>
                      <a:pt x="29618" y="22297"/>
                      <a:pt x="29631" y="22284"/>
                      <a:pt x="29631" y="22268"/>
                    </a:cubicBezTo>
                    <a:lnTo>
                      <a:pt x="29631" y="30"/>
                    </a:lnTo>
                    <a:cubicBezTo>
                      <a:pt x="29631" y="13"/>
                      <a:pt x="29618" y="0"/>
                      <a:pt x="29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7" name="Google Shape;4817;p73"/>
              <p:cNvSpPr/>
              <p:nvPr/>
            </p:nvSpPr>
            <p:spPr>
              <a:xfrm>
                <a:off x="858350" y="3519425"/>
                <a:ext cx="739250" cy="555975"/>
              </a:xfrm>
              <a:custGeom>
                <a:avLst/>
                <a:gdLst/>
                <a:ahLst/>
                <a:cxnLst/>
                <a:rect l="l" t="t" r="r" b="b"/>
                <a:pathLst>
                  <a:path w="29570" h="22239" extrusionOk="0">
                    <a:moveTo>
                      <a:pt x="1" y="1"/>
                    </a:moveTo>
                    <a:lnTo>
                      <a:pt x="1" y="22239"/>
                    </a:lnTo>
                    <a:lnTo>
                      <a:pt x="29570" y="22239"/>
                    </a:lnTo>
                    <a:lnTo>
                      <a:pt x="29570" y="1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8" name="Google Shape;4818;p73"/>
              <p:cNvSpPr/>
              <p:nvPr/>
            </p:nvSpPr>
            <p:spPr>
              <a:xfrm>
                <a:off x="813550" y="4120250"/>
                <a:ext cx="75275" cy="347250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13890" extrusionOk="0">
                    <a:moveTo>
                      <a:pt x="1" y="1"/>
                    </a:moveTo>
                    <a:lnTo>
                      <a:pt x="1" y="13889"/>
                    </a:lnTo>
                    <a:lnTo>
                      <a:pt x="1904" y="13889"/>
                    </a:lnTo>
                    <a:lnTo>
                      <a:pt x="30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9" name="Google Shape;4819;p73"/>
              <p:cNvSpPr/>
              <p:nvPr/>
            </p:nvSpPr>
            <p:spPr>
              <a:xfrm>
                <a:off x="812825" y="4119450"/>
                <a:ext cx="76825" cy="348850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3954" extrusionOk="0">
                    <a:moveTo>
                      <a:pt x="3007" y="59"/>
                    </a:moveTo>
                    <a:lnTo>
                      <a:pt x="1907" y="13892"/>
                    </a:lnTo>
                    <a:lnTo>
                      <a:pt x="63" y="13892"/>
                    </a:lnTo>
                    <a:lnTo>
                      <a:pt x="59" y="59"/>
                    </a:lnTo>
                    <a:close/>
                    <a:moveTo>
                      <a:pt x="30" y="0"/>
                    </a:moveTo>
                    <a:cubicBezTo>
                      <a:pt x="14" y="0"/>
                      <a:pt x="1" y="13"/>
                      <a:pt x="1" y="33"/>
                    </a:cubicBezTo>
                    <a:lnTo>
                      <a:pt x="1" y="13921"/>
                    </a:lnTo>
                    <a:cubicBezTo>
                      <a:pt x="1" y="13938"/>
                      <a:pt x="14" y="13954"/>
                      <a:pt x="30" y="13954"/>
                    </a:cubicBezTo>
                    <a:lnTo>
                      <a:pt x="1933" y="13954"/>
                    </a:lnTo>
                    <a:cubicBezTo>
                      <a:pt x="1949" y="13954"/>
                      <a:pt x="1962" y="13941"/>
                      <a:pt x="1962" y="13924"/>
                    </a:cubicBezTo>
                    <a:lnTo>
                      <a:pt x="3069" y="33"/>
                    </a:lnTo>
                    <a:cubicBezTo>
                      <a:pt x="3072" y="16"/>
                      <a:pt x="3056" y="0"/>
                      <a:pt x="30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0" name="Google Shape;4820;p73"/>
              <p:cNvSpPr/>
              <p:nvPr/>
            </p:nvSpPr>
            <p:spPr>
              <a:xfrm>
                <a:off x="754400" y="3437175"/>
                <a:ext cx="888000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35520" h="794" extrusionOk="0">
                    <a:moveTo>
                      <a:pt x="1" y="1"/>
                    </a:moveTo>
                    <a:lnTo>
                      <a:pt x="2367" y="794"/>
                    </a:lnTo>
                    <a:lnTo>
                      <a:pt x="35520" y="794"/>
                    </a:lnTo>
                    <a:lnTo>
                      <a:pt x="331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1" name="Google Shape;4821;p73"/>
              <p:cNvSpPr/>
              <p:nvPr/>
            </p:nvSpPr>
            <p:spPr>
              <a:xfrm>
                <a:off x="858350" y="4017450"/>
                <a:ext cx="739250" cy="57950"/>
              </a:xfrm>
              <a:custGeom>
                <a:avLst/>
                <a:gdLst/>
                <a:ahLst/>
                <a:cxnLst/>
                <a:rect l="l" t="t" r="r" b="b"/>
                <a:pathLst>
                  <a:path w="29570" h="2318" extrusionOk="0">
                    <a:moveTo>
                      <a:pt x="1" y="0"/>
                    </a:moveTo>
                    <a:lnTo>
                      <a:pt x="1" y="2318"/>
                    </a:lnTo>
                    <a:lnTo>
                      <a:pt x="29570" y="2318"/>
                    </a:lnTo>
                    <a:lnTo>
                      <a:pt x="259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2" name="Google Shape;4822;p73"/>
              <p:cNvSpPr/>
              <p:nvPr/>
            </p:nvSpPr>
            <p:spPr>
              <a:xfrm>
                <a:off x="857550" y="4016700"/>
                <a:ext cx="740875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29635" h="2377" extrusionOk="0">
                    <a:moveTo>
                      <a:pt x="25989" y="60"/>
                    </a:moveTo>
                    <a:lnTo>
                      <a:pt x="29497" y="2318"/>
                    </a:lnTo>
                    <a:lnTo>
                      <a:pt x="62" y="2318"/>
                    </a:lnTo>
                    <a:lnTo>
                      <a:pt x="62" y="60"/>
                    </a:lnTo>
                    <a:close/>
                    <a:moveTo>
                      <a:pt x="33" y="1"/>
                    </a:moveTo>
                    <a:cubicBezTo>
                      <a:pt x="17" y="1"/>
                      <a:pt x="0" y="14"/>
                      <a:pt x="0" y="30"/>
                    </a:cubicBezTo>
                    <a:lnTo>
                      <a:pt x="0" y="2348"/>
                    </a:lnTo>
                    <a:cubicBezTo>
                      <a:pt x="0" y="2364"/>
                      <a:pt x="17" y="2377"/>
                      <a:pt x="33" y="2377"/>
                    </a:cubicBezTo>
                    <a:lnTo>
                      <a:pt x="29602" y="2377"/>
                    </a:lnTo>
                    <a:cubicBezTo>
                      <a:pt x="29615" y="2377"/>
                      <a:pt x="29628" y="2370"/>
                      <a:pt x="29631" y="2357"/>
                    </a:cubicBezTo>
                    <a:cubicBezTo>
                      <a:pt x="29634" y="2344"/>
                      <a:pt x="29631" y="2328"/>
                      <a:pt x="29618" y="2321"/>
                    </a:cubicBezTo>
                    <a:lnTo>
                      <a:pt x="26011" y="4"/>
                    </a:lnTo>
                    <a:cubicBezTo>
                      <a:pt x="26008" y="1"/>
                      <a:pt x="26002" y="1"/>
                      <a:pt x="259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3" name="Google Shape;4823;p73"/>
              <p:cNvSpPr/>
              <p:nvPr/>
            </p:nvSpPr>
            <p:spPr>
              <a:xfrm>
                <a:off x="1506675" y="3522125"/>
                <a:ext cx="1575" cy="495350"/>
              </a:xfrm>
              <a:custGeom>
                <a:avLst/>
                <a:gdLst/>
                <a:ahLst/>
                <a:cxnLst/>
                <a:rect l="l" t="t" r="r" b="b"/>
                <a:pathLst>
                  <a:path w="63" h="19814" extrusionOk="0">
                    <a:moveTo>
                      <a:pt x="1" y="0"/>
                    </a:moveTo>
                    <a:lnTo>
                      <a:pt x="1" y="19813"/>
                    </a:lnTo>
                    <a:lnTo>
                      <a:pt x="63" y="19813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4" name="Google Shape;4824;p73"/>
              <p:cNvSpPr/>
              <p:nvPr/>
            </p:nvSpPr>
            <p:spPr>
              <a:xfrm>
                <a:off x="752350" y="3437175"/>
                <a:ext cx="61225" cy="682950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27318" extrusionOk="0">
                    <a:moveTo>
                      <a:pt x="83" y="1"/>
                    </a:moveTo>
                    <a:lnTo>
                      <a:pt x="1" y="24735"/>
                    </a:lnTo>
                    <a:lnTo>
                      <a:pt x="2449" y="27317"/>
                    </a:lnTo>
                    <a:lnTo>
                      <a:pt x="2449" y="794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5" name="Google Shape;4825;p73"/>
              <p:cNvSpPr/>
              <p:nvPr/>
            </p:nvSpPr>
            <p:spPr>
              <a:xfrm>
                <a:off x="751625" y="3436400"/>
                <a:ext cx="62775" cy="684525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7381" extrusionOk="0">
                    <a:moveTo>
                      <a:pt x="141" y="74"/>
                    </a:moveTo>
                    <a:lnTo>
                      <a:pt x="2449" y="844"/>
                    </a:lnTo>
                    <a:lnTo>
                      <a:pt x="2449" y="27273"/>
                    </a:lnTo>
                    <a:lnTo>
                      <a:pt x="59" y="24753"/>
                    </a:lnTo>
                    <a:lnTo>
                      <a:pt x="141" y="74"/>
                    </a:lnTo>
                    <a:close/>
                    <a:moveTo>
                      <a:pt x="109" y="0"/>
                    </a:moveTo>
                    <a:cubicBezTo>
                      <a:pt x="104" y="0"/>
                      <a:pt x="99" y="2"/>
                      <a:pt x="95" y="6"/>
                    </a:cubicBezTo>
                    <a:cubicBezTo>
                      <a:pt x="85" y="12"/>
                      <a:pt x="82" y="22"/>
                      <a:pt x="82" y="32"/>
                    </a:cubicBezTo>
                    <a:lnTo>
                      <a:pt x="1" y="24766"/>
                    </a:lnTo>
                    <a:cubicBezTo>
                      <a:pt x="1" y="24773"/>
                      <a:pt x="4" y="24779"/>
                      <a:pt x="7" y="24786"/>
                    </a:cubicBezTo>
                    <a:lnTo>
                      <a:pt x="2455" y="27371"/>
                    </a:lnTo>
                    <a:cubicBezTo>
                      <a:pt x="2462" y="27378"/>
                      <a:pt x="2471" y="27381"/>
                      <a:pt x="2478" y="27381"/>
                    </a:cubicBezTo>
                    <a:cubicBezTo>
                      <a:pt x="2481" y="27381"/>
                      <a:pt x="2488" y="27381"/>
                      <a:pt x="2491" y="27378"/>
                    </a:cubicBezTo>
                    <a:cubicBezTo>
                      <a:pt x="2501" y="27374"/>
                      <a:pt x="2511" y="27361"/>
                      <a:pt x="2511" y="27348"/>
                    </a:cubicBezTo>
                    <a:lnTo>
                      <a:pt x="2511" y="825"/>
                    </a:lnTo>
                    <a:cubicBezTo>
                      <a:pt x="2511" y="808"/>
                      <a:pt x="2501" y="799"/>
                      <a:pt x="2488" y="795"/>
                    </a:cubicBezTo>
                    <a:lnTo>
                      <a:pt x="121" y="2"/>
                    </a:lnTo>
                    <a:cubicBezTo>
                      <a:pt x="117" y="1"/>
                      <a:pt x="113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6" name="Google Shape;4826;p73"/>
              <p:cNvSpPr/>
              <p:nvPr/>
            </p:nvSpPr>
            <p:spPr>
              <a:xfrm>
                <a:off x="752350" y="3437175"/>
                <a:ext cx="61225" cy="682950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27318" extrusionOk="0">
                    <a:moveTo>
                      <a:pt x="83" y="1"/>
                    </a:moveTo>
                    <a:lnTo>
                      <a:pt x="1" y="24735"/>
                    </a:lnTo>
                    <a:lnTo>
                      <a:pt x="2449" y="27317"/>
                    </a:lnTo>
                    <a:lnTo>
                      <a:pt x="2449" y="794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7" name="Google Shape;4827;p73"/>
              <p:cNvSpPr/>
              <p:nvPr/>
            </p:nvSpPr>
            <p:spPr>
              <a:xfrm>
                <a:off x="789325" y="4095625"/>
                <a:ext cx="24250" cy="371875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4875" extrusionOk="0">
                    <a:moveTo>
                      <a:pt x="1" y="0"/>
                    </a:moveTo>
                    <a:lnTo>
                      <a:pt x="497" y="14101"/>
                    </a:lnTo>
                    <a:lnTo>
                      <a:pt x="970" y="14874"/>
                    </a:lnTo>
                    <a:lnTo>
                      <a:pt x="970" y="9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8" name="Google Shape;4828;p73"/>
              <p:cNvSpPr/>
              <p:nvPr/>
            </p:nvSpPr>
            <p:spPr>
              <a:xfrm>
                <a:off x="788600" y="4094800"/>
                <a:ext cx="25800" cy="373500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4940" extrusionOk="0">
                    <a:moveTo>
                      <a:pt x="65" y="111"/>
                    </a:moveTo>
                    <a:lnTo>
                      <a:pt x="970" y="1029"/>
                    </a:lnTo>
                    <a:lnTo>
                      <a:pt x="970" y="14800"/>
                    </a:lnTo>
                    <a:lnTo>
                      <a:pt x="555" y="14124"/>
                    </a:lnTo>
                    <a:lnTo>
                      <a:pt x="65" y="111"/>
                    </a:lnTo>
                    <a:close/>
                    <a:moveTo>
                      <a:pt x="31" y="1"/>
                    </a:moveTo>
                    <a:cubicBezTo>
                      <a:pt x="15" y="1"/>
                      <a:pt x="0" y="13"/>
                      <a:pt x="0" y="33"/>
                    </a:cubicBezTo>
                    <a:lnTo>
                      <a:pt x="496" y="14134"/>
                    </a:lnTo>
                    <a:cubicBezTo>
                      <a:pt x="496" y="14140"/>
                      <a:pt x="496" y="14143"/>
                      <a:pt x="500" y="14150"/>
                    </a:cubicBezTo>
                    <a:lnTo>
                      <a:pt x="973" y="14924"/>
                    </a:lnTo>
                    <a:cubicBezTo>
                      <a:pt x="979" y="14933"/>
                      <a:pt x="989" y="14940"/>
                      <a:pt x="999" y="14940"/>
                    </a:cubicBezTo>
                    <a:lnTo>
                      <a:pt x="1009" y="14940"/>
                    </a:lnTo>
                    <a:cubicBezTo>
                      <a:pt x="1022" y="14937"/>
                      <a:pt x="1032" y="14924"/>
                      <a:pt x="1032" y="14910"/>
                    </a:cubicBezTo>
                    <a:lnTo>
                      <a:pt x="1032" y="1019"/>
                    </a:lnTo>
                    <a:cubicBezTo>
                      <a:pt x="1028" y="1012"/>
                      <a:pt x="1028" y="1002"/>
                      <a:pt x="1022" y="999"/>
                    </a:cubicBezTo>
                    <a:lnTo>
                      <a:pt x="52" y="10"/>
                    </a:lnTo>
                    <a:cubicBezTo>
                      <a:pt x="46" y="4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9" name="Google Shape;4829;p73"/>
              <p:cNvSpPr/>
              <p:nvPr/>
            </p:nvSpPr>
            <p:spPr>
              <a:xfrm>
                <a:off x="754400" y="3437175"/>
                <a:ext cx="888000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35520" h="794" extrusionOk="0">
                    <a:moveTo>
                      <a:pt x="33150" y="1"/>
                    </a:moveTo>
                    <a:lnTo>
                      <a:pt x="1" y="1"/>
                    </a:lnTo>
                    <a:lnTo>
                      <a:pt x="2367" y="794"/>
                    </a:lnTo>
                    <a:lnTo>
                      <a:pt x="35520" y="794"/>
                    </a:lnTo>
                    <a:close/>
                  </a:path>
                </a:pathLst>
              </a:custGeom>
              <a:gradFill>
                <a:gsLst>
                  <a:gs pos="0">
                    <a:srgbClr val="545791">
                      <a:alpha val="61040"/>
                    </a:srgbClr>
                  </a:gs>
                  <a:gs pos="100000">
                    <a:srgbClr val="D88794">
                      <a:alpha val="6104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73"/>
              <p:cNvSpPr/>
              <p:nvPr/>
            </p:nvSpPr>
            <p:spPr>
              <a:xfrm>
                <a:off x="753575" y="3436450"/>
                <a:ext cx="88980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35592" h="853" extrusionOk="0">
                    <a:moveTo>
                      <a:pt x="33180" y="59"/>
                    </a:moveTo>
                    <a:lnTo>
                      <a:pt x="35363" y="790"/>
                    </a:lnTo>
                    <a:lnTo>
                      <a:pt x="2407" y="790"/>
                    </a:lnTo>
                    <a:lnTo>
                      <a:pt x="220" y="59"/>
                    </a:lnTo>
                    <a:close/>
                    <a:moveTo>
                      <a:pt x="34" y="0"/>
                    </a:moveTo>
                    <a:cubicBezTo>
                      <a:pt x="17" y="0"/>
                      <a:pt x="7" y="10"/>
                      <a:pt x="4" y="26"/>
                    </a:cubicBezTo>
                    <a:cubicBezTo>
                      <a:pt x="1" y="39"/>
                      <a:pt x="11" y="56"/>
                      <a:pt x="24" y="59"/>
                    </a:cubicBezTo>
                    <a:lnTo>
                      <a:pt x="2390" y="852"/>
                    </a:lnTo>
                    <a:lnTo>
                      <a:pt x="35550" y="852"/>
                    </a:lnTo>
                    <a:cubicBezTo>
                      <a:pt x="35585" y="852"/>
                      <a:pt x="35592" y="803"/>
                      <a:pt x="35559" y="793"/>
                    </a:cubicBezTo>
                    <a:lnTo>
                      <a:pt x="331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1" name="Google Shape;4831;p73"/>
              <p:cNvSpPr/>
              <p:nvPr/>
            </p:nvSpPr>
            <p:spPr>
              <a:xfrm>
                <a:off x="1492975" y="3601125"/>
                <a:ext cx="69125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17989" extrusionOk="0">
                    <a:moveTo>
                      <a:pt x="2765" y="0"/>
                    </a:moveTo>
                    <a:lnTo>
                      <a:pt x="1525" y="666"/>
                    </a:lnTo>
                    <a:lnTo>
                      <a:pt x="0" y="16859"/>
                    </a:lnTo>
                    <a:lnTo>
                      <a:pt x="1071" y="17988"/>
                    </a:lnTo>
                    <a:lnTo>
                      <a:pt x="27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2" name="Google Shape;4832;p73"/>
              <p:cNvSpPr/>
              <p:nvPr/>
            </p:nvSpPr>
            <p:spPr>
              <a:xfrm>
                <a:off x="1492150" y="3600350"/>
                <a:ext cx="70700" cy="451300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18052" extrusionOk="0">
                    <a:moveTo>
                      <a:pt x="2762" y="83"/>
                    </a:moveTo>
                    <a:lnTo>
                      <a:pt x="1081" y="17951"/>
                    </a:lnTo>
                    <a:lnTo>
                      <a:pt x="66" y="16880"/>
                    </a:lnTo>
                    <a:lnTo>
                      <a:pt x="1587" y="713"/>
                    </a:lnTo>
                    <a:lnTo>
                      <a:pt x="2762" y="83"/>
                    </a:lnTo>
                    <a:close/>
                    <a:moveTo>
                      <a:pt x="2798" y="0"/>
                    </a:moveTo>
                    <a:cubicBezTo>
                      <a:pt x="2792" y="0"/>
                      <a:pt x="2787" y="2"/>
                      <a:pt x="2782" y="5"/>
                    </a:cubicBezTo>
                    <a:lnTo>
                      <a:pt x="1541" y="668"/>
                    </a:lnTo>
                    <a:cubicBezTo>
                      <a:pt x="1532" y="674"/>
                      <a:pt x="1528" y="681"/>
                      <a:pt x="1525" y="694"/>
                    </a:cubicBezTo>
                    <a:lnTo>
                      <a:pt x="1" y="16886"/>
                    </a:lnTo>
                    <a:cubicBezTo>
                      <a:pt x="1" y="16896"/>
                      <a:pt x="4" y="16906"/>
                      <a:pt x="10" y="16913"/>
                    </a:cubicBezTo>
                    <a:lnTo>
                      <a:pt x="1081" y="18042"/>
                    </a:lnTo>
                    <a:cubicBezTo>
                      <a:pt x="1088" y="18045"/>
                      <a:pt x="1094" y="18048"/>
                      <a:pt x="1104" y="18052"/>
                    </a:cubicBezTo>
                    <a:cubicBezTo>
                      <a:pt x="1107" y="18048"/>
                      <a:pt x="1110" y="18048"/>
                      <a:pt x="1114" y="18045"/>
                    </a:cubicBezTo>
                    <a:cubicBezTo>
                      <a:pt x="1124" y="18042"/>
                      <a:pt x="1133" y="18032"/>
                      <a:pt x="1133" y="18022"/>
                    </a:cubicBezTo>
                    <a:lnTo>
                      <a:pt x="2827" y="31"/>
                    </a:lnTo>
                    <a:cubicBezTo>
                      <a:pt x="2827" y="21"/>
                      <a:pt x="2824" y="11"/>
                      <a:pt x="2814" y="5"/>
                    </a:cubicBezTo>
                    <a:cubicBezTo>
                      <a:pt x="2809" y="2"/>
                      <a:pt x="2804" y="0"/>
                      <a:pt x="27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73"/>
              <p:cNvSpPr/>
              <p:nvPr/>
            </p:nvSpPr>
            <p:spPr>
              <a:xfrm>
                <a:off x="1492975" y="3601125"/>
                <a:ext cx="69125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17989" extrusionOk="0">
                    <a:moveTo>
                      <a:pt x="2765" y="0"/>
                    </a:moveTo>
                    <a:lnTo>
                      <a:pt x="1525" y="666"/>
                    </a:lnTo>
                    <a:lnTo>
                      <a:pt x="0" y="16859"/>
                    </a:lnTo>
                    <a:lnTo>
                      <a:pt x="1071" y="17988"/>
                    </a:lnTo>
                    <a:lnTo>
                      <a:pt x="2765" y="0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73"/>
              <p:cNvSpPr/>
              <p:nvPr/>
            </p:nvSpPr>
            <p:spPr>
              <a:xfrm>
                <a:off x="1519725" y="3601125"/>
                <a:ext cx="48500" cy="451350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18054" extrusionOk="0">
                    <a:moveTo>
                      <a:pt x="1695" y="0"/>
                    </a:moveTo>
                    <a:lnTo>
                      <a:pt x="1" y="17988"/>
                    </a:lnTo>
                    <a:lnTo>
                      <a:pt x="249" y="18053"/>
                    </a:lnTo>
                    <a:lnTo>
                      <a:pt x="1940" y="75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5" name="Google Shape;4835;p73"/>
              <p:cNvSpPr/>
              <p:nvPr/>
            </p:nvSpPr>
            <p:spPr>
              <a:xfrm>
                <a:off x="1518925" y="3600375"/>
                <a:ext cx="50125" cy="4529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8117" extrusionOk="0">
                    <a:moveTo>
                      <a:pt x="1753" y="69"/>
                    </a:moveTo>
                    <a:lnTo>
                      <a:pt x="1939" y="125"/>
                    </a:lnTo>
                    <a:lnTo>
                      <a:pt x="255" y="18044"/>
                    </a:lnTo>
                    <a:lnTo>
                      <a:pt x="66" y="17995"/>
                    </a:lnTo>
                    <a:lnTo>
                      <a:pt x="1753" y="69"/>
                    </a:lnTo>
                    <a:close/>
                    <a:moveTo>
                      <a:pt x="1734" y="1"/>
                    </a:moveTo>
                    <a:cubicBezTo>
                      <a:pt x="1727" y="1"/>
                      <a:pt x="1717" y="1"/>
                      <a:pt x="1707" y="7"/>
                    </a:cubicBezTo>
                    <a:cubicBezTo>
                      <a:pt x="1701" y="10"/>
                      <a:pt x="1694" y="20"/>
                      <a:pt x="1694" y="30"/>
                    </a:cubicBezTo>
                    <a:lnTo>
                      <a:pt x="4" y="18018"/>
                    </a:lnTo>
                    <a:cubicBezTo>
                      <a:pt x="0" y="18031"/>
                      <a:pt x="10" y="18044"/>
                      <a:pt x="26" y="18051"/>
                    </a:cubicBezTo>
                    <a:lnTo>
                      <a:pt x="271" y="18116"/>
                    </a:lnTo>
                    <a:lnTo>
                      <a:pt x="281" y="18116"/>
                    </a:lnTo>
                    <a:cubicBezTo>
                      <a:pt x="288" y="18116"/>
                      <a:pt x="294" y="18113"/>
                      <a:pt x="297" y="18110"/>
                    </a:cubicBezTo>
                    <a:cubicBezTo>
                      <a:pt x="307" y="18106"/>
                      <a:pt x="310" y="18096"/>
                      <a:pt x="310" y="18087"/>
                    </a:cubicBezTo>
                    <a:lnTo>
                      <a:pt x="2004" y="108"/>
                    </a:lnTo>
                    <a:cubicBezTo>
                      <a:pt x="2004" y="92"/>
                      <a:pt x="1995" y="79"/>
                      <a:pt x="1982" y="76"/>
                    </a:cubicBezTo>
                    <a:lnTo>
                      <a:pt x="17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6" name="Google Shape;4836;p73"/>
              <p:cNvSpPr/>
              <p:nvPr/>
            </p:nvSpPr>
            <p:spPr>
              <a:xfrm>
                <a:off x="1472250" y="3601275"/>
                <a:ext cx="69125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17989" extrusionOk="0">
                    <a:moveTo>
                      <a:pt x="2765" y="1"/>
                    </a:moveTo>
                    <a:lnTo>
                      <a:pt x="1525" y="666"/>
                    </a:lnTo>
                    <a:lnTo>
                      <a:pt x="0" y="16859"/>
                    </a:lnTo>
                    <a:lnTo>
                      <a:pt x="1071" y="17989"/>
                    </a:lnTo>
                    <a:lnTo>
                      <a:pt x="27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73"/>
              <p:cNvSpPr/>
              <p:nvPr/>
            </p:nvSpPr>
            <p:spPr>
              <a:xfrm>
                <a:off x="1471500" y="3600600"/>
                <a:ext cx="70675" cy="45122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8049" extrusionOk="0">
                    <a:moveTo>
                      <a:pt x="2759" y="83"/>
                    </a:moveTo>
                    <a:lnTo>
                      <a:pt x="1078" y="17947"/>
                    </a:lnTo>
                    <a:lnTo>
                      <a:pt x="63" y="16876"/>
                    </a:lnTo>
                    <a:lnTo>
                      <a:pt x="1584" y="713"/>
                    </a:lnTo>
                    <a:lnTo>
                      <a:pt x="2759" y="83"/>
                    </a:lnTo>
                    <a:close/>
                    <a:moveTo>
                      <a:pt x="2797" y="0"/>
                    </a:moveTo>
                    <a:cubicBezTo>
                      <a:pt x="2792" y="0"/>
                      <a:pt x="2787" y="2"/>
                      <a:pt x="2782" y="5"/>
                    </a:cubicBezTo>
                    <a:lnTo>
                      <a:pt x="1542" y="667"/>
                    </a:lnTo>
                    <a:cubicBezTo>
                      <a:pt x="1532" y="674"/>
                      <a:pt x="1525" y="680"/>
                      <a:pt x="1525" y="693"/>
                    </a:cubicBezTo>
                    <a:lnTo>
                      <a:pt x="1" y="16883"/>
                    </a:lnTo>
                    <a:cubicBezTo>
                      <a:pt x="1" y="16893"/>
                      <a:pt x="1" y="16903"/>
                      <a:pt x="7" y="16909"/>
                    </a:cubicBezTo>
                    <a:lnTo>
                      <a:pt x="1081" y="18038"/>
                    </a:lnTo>
                    <a:cubicBezTo>
                      <a:pt x="1085" y="18045"/>
                      <a:pt x="1094" y="18048"/>
                      <a:pt x="1101" y="18048"/>
                    </a:cubicBezTo>
                    <a:lnTo>
                      <a:pt x="1111" y="18048"/>
                    </a:lnTo>
                    <a:cubicBezTo>
                      <a:pt x="1124" y="18045"/>
                      <a:pt x="1130" y="18035"/>
                      <a:pt x="1134" y="18022"/>
                    </a:cubicBezTo>
                    <a:lnTo>
                      <a:pt x="2824" y="34"/>
                    </a:lnTo>
                    <a:cubicBezTo>
                      <a:pt x="2827" y="14"/>
                      <a:pt x="2812" y="0"/>
                      <a:pt x="2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8" name="Google Shape;4838;p73"/>
              <p:cNvSpPr/>
              <p:nvPr/>
            </p:nvSpPr>
            <p:spPr>
              <a:xfrm>
                <a:off x="1472250" y="3601275"/>
                <a:ext cx="69125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17989" extrusionOk="0">
                    <a:moveTo>
                      <a:pt x="2765" y="1"/>
                    </a:moveTo>
                    <a:lnTo>
                      <a:pt x="1525" y="666"/>
                    </a:lnTo>
                    <a:lnTo>
                      <a:pt x="0" y="16859"/>
                    </a:lnTo>
                    <a:lnTo>
                      <a:pt x="1071" y="17989"/>
                    </a:lnTo>
                    <a:lnTo>
                      <a:pt x="2765" y="1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9" name="Google Shape;4839;p73"/>
              <p:cNvSpPr/>
              <p:nvPr/>
            </p:nvSpPr>
            <p:spPr>
              <a:xfrm>
                <a:off x="1499000" y="3601275"/>
                <a:ext cx="48575" cy="45135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18054" extrusionOk="0">
                    <a:moveTo>
                      <a:pt x="1695" y="1"/>
                    </a:moveTo>
                    <a:lnTo>
                      <a:pt x="1" y="17989"/>
                    </a:lnTo>
                    <a:lnTo>
                      <a:pt x="249" y="18054"/>
                    </a:lnTo>
                    <a:lnTo>
                      <a:pt x="1943" y="76"/>
                    </a:lnTo>
                    <a:lnTo>
                      <a:pt x="16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73"/>
              <p:cNvSpPr/>
              <p:nvPr/>
            </p:nvSpPr>
            <p:spPr>
              <a:xfrm>
                <a:off x="1498275" y="3600575"/>
                <a:ext cx="50125" cy="4528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8115" extrusionOk="0">
                    <a:moveTo>
                      <a:pt x="1750" y="71"/>
                    </a:moveTo>
                    <a:lnTo>
                      <a:pt x="1939" y="127"/>
                    </a:lnTo>
                    <a:lnTo>
                      <a:pt x="252" y="18046"/>
                    </a:lnTo>
                    <a:lnTo>
                      <a:pt x="63" y="17997"/>
                    </a:lnTo>
                    <a:lnTo>
                      <a:pt x="1750" y="71"/>
                    </a:lnTo>
                    <a:close/>
                    <a:moveTo>
                      <a:pt x="1722" y="0"/>
                    </a:moveTo>
                    <a:cubicBezTo>
                      <a:pt x="1716" y="0"/>
                      <a:pt x="1711" y="2"/>
                      <a:pt x="1708" y="6"/>
                    </a:cubicBezTo>
                    <a:cubicBezTo>
                      <a:pt x="1698" y="12"/>
                      <a:pt x="1695" y="19"/>
                      <a:pt x="1695" y="29"/>
                    </a:cubicBezTo>
                    <a:lnTo>
                      <a:pt x="1" y="18017"/>
                    </a:lnTo>
                    <a:cubicBezTo>
                      <a:pt x="1" y="18033"/>
                      <a:pt x="7" y="18046"/>
                      <a:pt x="23" y="18049"/>
                    </a:cubicBezTo>
                    <a:lnTo>
                      <a:pt x="271" y="18115"/>
                    </a:lnTo>
                    <a:lnTo>
                      <a:pt x="278" y="18115"/>
                    </a:lnTo>
                    <a:cubicBezTo>
                      <a:pt x="284" y="18115"/>
                      <a:pt x="291" y="18111"/>
                      <a:pt x="298" y="18108"/>
                    </a:cubicBezTo>
                    <a:cubicBezTo>
                      <a:pt x="304" y="18105"/>
                      <a:pt x="307" y="18095"/>
                      <a:pt x="311" y="18085"/>
                    </a:cubicBezTo>
                    <a:lnTo>
                      <a:pt x="2001" y="107"/>
                    </a:lnTo>
                    <a:cubicBezTo>
                      <a:pt x="2005" y="94"/>
                      <a:pt x="1995" y="81"/>
                      <a:pt x="1982" y="74"/>
                    </a:cubicBezTo>
                    <a:lnTo>
                      <a:pt x="1734" y="2"/>
                    </a:lnTo>
                    <a:cubicBezTo>
                      <a:pt x="1730" y="1"/>
                      <a:pt x="1726" y="0"/>
                      <a:pt x="17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1" name="Google Shape;4841;p73"/>
              <p:cNvSpPr/>
              <p:nvPr/>
            </p:nvSpPr>
            <p:spPr>
              <a:xfrm>
                <a:off x="1451600" y="3601525"/>
                <a:ext cx="69050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7989" extrusionOk="0">
                    <a:moveTo>
                      <a:pt x="2762" y="0"/>
                    </a:moveTo>
                    <a:lnTo>
                      <a:pt x="1525" y="663"/>
                    </a:lnTo>
                    <a:lnTo>
                      <a:pt x="0" y="16859"/>
                    </a:lnTo>
                    <a:lnTo>
                      <a:pt x="1071" y="17988"/>
                    </a:lnTo>
                    <a:lnTo>
                      <a:pt x="27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73"/>
              <p:cNvSpPr/>
              <p:nvPr/>
            </p:nvSpPr>
            <p:spPr>
              <a:xfrm>
                <a:off x="1450775" y="3600725"/>
                <a:ext cx="70775" cy="451250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18050" extrusionOk="0">
                    <a:moveTo>
                      <a:pt x="2759" y="85"/>
                    </a:moveTo>
                    <a:lnTo>
                      <a:pt x="1078" y="17949"/>
                    </a:lnTo>
                    <a:lnTo>
                      <a:pt x="63" y="16878"/>
                    </a:lnTo>
                    <a:lnTo>
                      <a:pt x="1584" y="715"/>
                    </a:lnTo>
                    <a:lnTo>
                      <a:pt x="2759" y="85"/>
                    </a:lnTo>
                    <a:close/>
                    <a:moveTo>
                      <a:pt x="2796" y="0"/>
                    </a:moveTo>
                    <a:cubicBezTo>
                      <a:pt x="2791" y="0"/>
                      <a:pt x="2786" y="1"/>
                      <a:pt x="2782" y="3"/>
                    </a:cubicBezTo>
                    <a:lnTo>
                      <a:pt x="1541" y="669"/>
                    </a:lnTo>
                    <a:cubicBezTo>
                      <a:pt x="1532" y="672"/>
                      <a:pt x="1525" y="682"/>
                      <a:pt x="1525" y="692"/>
                    </a:cubicBezTo>
                    <a:lnTo>
                      <a:pt x="1" y="16888"/>
                    </a:lnTo>
                    <a:cubicBezTo>
                      <a:pt x="1" y="16894"/>
                      <a:pt x="4" y="16904"/>
                      <a:pt x="11" y="16911"/>
                    </a:cubicBezTo>
                    <a:lnTo>
                      <a:pt x="1081" y="18040"/>
                    </a:lnTo>
                    <a:cubicBezTo>
                      <a:pt x="1088" y="18047"/>
                      <a:pt x="1094" y="18050"/>
                      <a:pt x="1104" y="18050"/>
                    </a:cubicBezTo>
                    <a:cubicBezTo>
                      <a:pt x="1107" y="18050"/>
                      <a:pt x="1111" y="18050"/>
                      <a:pt x="1114" y="18047"/>
                    </a:cubicBezTo>
                    <a:cubicBezTo>
                      <a:pt x="1124" y="18043"/>
                      <a:pt x="1133" y="18033"/>
                      <a:pt x="1133" y="18020"/>
                    </a:cubicBezTo>
                    <a:lnTo>
                      <a:pt x="2827" y="32"/>
                    </a:lnTo>
                    <a:cubicBezTo>
                      <a:pt x="2830" y="14"/>
                      <a:pt x="2814" y="0"/>
                      <a:pt x="2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73"/>
              <p:cNvSpPr/>
              <p:nvPr/>
            </p:nvSpPr>
            <p:spPr>
              <a:xfrm>
                <a:off x="1451600" y="3601525"/>
                <a:ext cx="69050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7989" extrusionOk="0">
                    <a:moveTo>
                      <a:pt x="2762" y="0"/>
                    </a:moveTo>
                    <a:lnTo>
                      <a:pt x="1525" y="663"/>
                    </a:lnTo>
                    <a:lnTo>
                      <a:pt x="0" y="16859"/>
                    </a:lnTo>
                    <a:lnTo>
                      <a:pt x="1071" y="17988"/>
                    </a:lnTo>
                    <a:lnTo>
                      <a:pt x="2762" y="0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73"/>
              <p:cNvSpPr/>
              <p:nvPr/>
            </p:nvSpPr>
            <p:spPr>
              <a:xfrm>
                <a:off x="1478375" y="3601525"/>
                <a:ext cx="48475" cy="451350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054" extrusionOk="0">
                    <a:moveTo>
                      <a:pt x="1691" y="0"/>
                    </a:moveTo>
                    <a:lnTo>
                      <a:pt x="0" y="17988"/>
                    </a:lnTo>
                    <a:lnTo>
                      <a:pt x="248" y="18054"/>
                    </a:lnTo>
                    <a:lnTo>
                      <a:pt x="1939" y="72"/>
                    </a:lnTo>
                    <a:lnTo>
                      <a:pt x="16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73"/>
              <p:cNvSpPr/>
              <p:nvPr/>
            </p:nvSpPr>
            <p:spPr>
              <a:xfrm>
                <a:off x="1477550" y="3600750"/>
                <a:ext cx="50125" cy="4528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8115" extrusionOk="0">
                    <a:moveTo>
                      <a:pt x="1753" y="71"/>
                    </a:moveTo>
                    <a:lnTo>
                      <a:pt x="1939" y="126"/>
                    </a:lnTo>
                    <a:lnTo>
                      <a:pt x="255" y="18046"/>
                    </a:lnTo>
                    <a:lnTo>
                      <a:pt x="66" y="17997"/>
                    </a:lnTo>
                    <a:lnTo>
                      <a:pt x="1753" y="71"/>
                    </a:lnTo>
                    <a:close/>
                    <a:moveTo>
                      <a:pt x="1727" y="1"/>
                    </a:moveTo>
                    <a:cubicBezTo>
                      <a:pt x="1721" y="1"/>
                      <a:pt x="1714" y="3"/>
                      <a:pt x="1708" y="5"/>
                    </a:cubicBezTo>
                    <a:cubicBezTo>
                      <a:pt x="1701" y="12"/>
                      <a:pt x="1698" y="18"/>
                      <a:pt x="1694" y="28"/>
                    </a:cubicBezTo>
                    <a:lnTo>
                      <a:pt x="4" y="18016"/>
                    </a:lnTo>
                    <a:cubicBezTo>
                      <a:pt x="0" y="18032"/>
                      <a:pt x="10" y="18046"/>
                      <a:pt x="27" y="18049"/>
                    </a:cubicBezTo>
                    <a:lnTo>
                      <a:pt x="275" y="18114"/>
                    </a:lnTo>
                    <a:lnTo>
                      <a:pt x="281" y="18114"/>
                    </a:lnTo>
                    <a:cubicBezTo>
                      <a:pt x="288" y="18114"/>
                      <a:pt x="294" y="18114"/>
                      <a:pt x="297" y="18111"/>
                    </a:cubicBezTo>
                    <a:cubicBezTo>
                      <a:pt x="307" y="18104"/>
                      <a:pt x="311" y="18098"/>
                      <a:pt x="311" y="18088"/>
                    </a:cubicBezTo>
                    <a:lnTo>
                      <a:pt x="2005" y="106"/>
                    </a:lnTo>
                    <a:cubicBezTo>
                      <a:pt x="2005" y="93"/>
                      <a:pt x="1995" y="80"/>
                      <a:pt x="1982" y="77"/>
                    </a:cubicBezTo>
                    <a:lnTo>
                      <a:pt x="1734" y="2"/>
                    </a:lnTo>
                    <a:cubicBezTo>
                      <a:pt x="1732" y="1"/>
                      <a:pt x="1730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73"/>
              <p:cNvSpPr/>
              <p:nvPr/>
            </p:nvSpPr>
            <p:spPr>
              <a:xfrm>
                <a:off x="1430875" y="3601675"/>
                <a:ext cx="69150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17989" extrusionOk="0">
                    <a:moveTo>
                      <a:pt x="2765" y="1"/>
                    </a:moveTo>
                    <a:lnTo>
                      <a:pt x="1525" y="664"/>
                    </a:lnTo>
                    <a:lnTo>
                      <a:pt x="0" y="16860"/>
                    </a:lnTo>
                    <a:lnTo>
                      <a:pt x="1071" y="17989"/>
                    </a:lnTo>
                    <a:lnTo>
                      <a:pt x="27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73"/>
              <p:cNvSpPr/>
              <p:nvPr/>
            </p:nvSpPr>
            <p:spPr>
              <a:xfrm>
                <a:off x="1430050" y="3600925"/>
                <a:ext cx="70775" cy="45122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18049" extrusionOk="0">
                    <a:moveTo>
                      <a:pt x="2762" y="83"/>
                    </a:moveTo>
                    <a:lnTo>
                      <a:pt x="1081" y="17947"/>
                    </a:lnTo>
                    <a:lnTo>
                      <a:pt x="66" y="16877"/>
                    </a:lnTo>
                    <a:lnTo>
                      <a:pt x="1587" y="713"/>
                    </a:lnTo>
                    <a:lnTo>
                      <a:pt x="2762" y="83"/>
                    </a:lnTo>
                    <a:close/>
                    <a:moveTo>
                      <a:pt x="2800" y="0"/>
                    </a:moveTo>
                    <a:cubicBezTo>
                      <a:pt x="2795" y="0"/>
                      <a:pt x="2790" y="2"/>
                      <a:pt x="2785" y="5"/>
                    </a:cubicBezTo>
                    <a:lnTo>
                      <a:pt x="1545" y="667"/>
                    </a:lnTo>
                    <a:cubicBezTo>
                      <a:pt x="1535" y="674"/>
                      <a:pt x="1528" y="680"/>
                      <a:pt x="1528" y="694"/>
                    </a:cubicBezTo>
                    <a:lnTo>
                      <a:pt x="4" y="16886"/>
                    </a:lnTo>
                    <a:cubicBezTo>
                      <a:pt x="1" y="16896"/>
                      <a:pt x="4" y="16903"/>
                      <a:pt x="11" y="16909"/>
                    </a:cubicBezTo>
                    <a:lnTo>
                      <a:pt x="1081" y="18039"/>
                    </a:lnTo>
                    <a:cubicBezTo>
                      <a:pt x="1088" y="18045"/>
                      <a:pt x="1097" y="18048"/>
                      <a:pt x="1104" y="18048"/>
                    </a:cubicBezTo>
                    <a:lnTo>
                      <a:pt x="1117" y="18048"/>
                    </a:lnTo>
                    <a:cubicBezTo>
                      <a:pt x="1127" y="18045"/>
                      <a:pt x="1133" y="18035"/>
                      <a:pt x="1137" y="18022"/>
                    </a:cubicBezTo>
                    <a:lnTo>
                      <a:pt x="2831" y="34"/>
                    </a:lnTo>
                    <a:cubicBezTo>
                      <a:pt x="2831" y="14"/>
                      <a:pt x="2816" y="0"/>
                      <a:pt x="2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73"/>
              <p:cNvSpPr/>
              <p:nvPr/>
            </p:nvSpPr>
            <p:spPr>
              <a:xfrm>
                <a:off x="1430875" y="3601675"/>
                <a:ext cx="69150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17989" extrusionOk="0">
                    <a:moveTo>
                      <a:pt x="2765" y="1"/>
                    </a:moveTo>
                    <a:lnTo>
                      <a:pt x="1525" y="664"/>
                    </a:lnTo>
                    <a:lnTo>
                      <a:pt x="0" y="16860"/>
                    </a:lnTo>
                    <a:lnTo>
                      <a:pt x="1071" y="17989"/>
                    </a:lnTo>
                    <a:lnTo>
                      <a:pt x="2765" y="1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73"/>
              <p:cNvSpPr/>
              <p:nvPr/>
            </p:nvSpPr>
            <p:spPr>
              <a:xfrm>
                <a:off x="1457650" y="3601675"/>
                <a:ext cx="48575" cy="451375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18055" extrusionOk="0">
                    <a:moveTo>
                      <a:pt x="1694" y="1"/>
                    </a:moveTo>
                    <a:lnTo>
                      <a:pt x="0" y="17989"/>
                    </a:lnTo>
                    <a:lnTo>
                      <a:pt x="248" y="18054"/>
                    </a:lnTo>
                    <a:lnTo>
                      <a:pt x="1942" y="76"/>
                    </a:lnTo>
                    <a:lnTo>
                      <a:pt x="1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73"/>
              <p:cNvSpPr/>
              <p:nvPr/>
            </p:nvSpPr>
            <p:spPr>
              <a:xfrm>
                <a:off x="1456825" y="3600925"/>
                <a:ext cx="50125" cy="4529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8117" extrusionOk="0">
                    <a:moveTo>
                      <a:pt x="1753" y="70"/>
                    </a:moveTo>
                    <a:lnTo>
                      <a:pt x="1942" y="126"/>
                    </a:lnTo>
                    <a:lnTo>
                      <a:pt x="255" y="18045"/>
                    </a:lnTo>
                    <a:lnTo>
                      <a:pt x="66" y="17996"/>
                    </a:lnTo>
                    <a:lnTo>
                      <a:pt x="1753" y="70"/>
                    </a:lnTo>
                    <a:close/>
                    <a:moveTo>
                      <a:pt x="1729" y="0"/>
                    </a:moveTo>
                    <a:cubicBezTo>
                      <a:pt x="1722" y="0"/>
                      <a:pt x="1716" y="3"/>
                      <a:pt x="1711" y="8"/>
                    </a:cubicBezTo>
                    <a:cubicBezTo>
                      <a:pt x="1701" y="11"/>
                      <a:pt x="1698" y="21"/>
                      <a:pt x="1698" y="28"/>
                    </a:cubicBezTo>
                    <a:lnTo>
                      <a:pt x="4" y="18019"/>
                    </a:lnTo>
                    <a:cubicBezTo>
                      <a:pt x="0" y="18032"/>
                      <a:pt x="10" y="18045"/>
                      <a:pt x="26" y="18048"/>
                    </a:cubicBezTo>
                    <a:lnTo>
                      <a:pt x="275" y="18114"/>
                    </a:lnTo>
                    <a:cubicBezTo>
                      <a:pt x="276" y="18115"/>
                      <a:pt x="277" y="18116"/>
                      <a:pt x="278" y="18116"/>
                    </a:cubicBezTo>
                    <a:cubicBezTo>
                      <a:pt x="279" y="18116"/>
                      <a:pt x="279" y="18115"/>
                      <a:pt x="281" y="18114"/>
                    </a:cubicBezTo>
                    <a:cubicBezTo>
                      <a:pt x="288" y="18114"/>
                      <a:pt x="294" y="18114"/>
                      <a:pt x="301" y="18110"/>
                    </a:cubicBezTo>
                    <a:cubicBezTo>
                      <a:pt x="307" y="18104"/>
                      <a:pt x="310" y="18097"/>
                      <a:pt x="314" y="18088"/>
                    </a:cubicBezTo>
                    <a:lnTo>
                      <a:pt x="2004" y="109"/>
                    </a:lnTo>
                    <a:cubicBezTo>
                      <a:pt x="2004" y="93"/>
                      <a:pt x="1998" y="80"/>
                      <a:pt x="1982" y="77"/>
                    </a:cubicBezTo>
                    <a:lnTo>
                      <a:pt x="1737" y="2"/>
                    </a:lnTo>
                    <a:cubicBezTo>
                      <a:pt x="1734" y="1"/>
                      <a:pt x="1732" y="0"/>
                      <a:pt x="1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73"/>
              <p:cNvSpPr/>
              <p:nvPr/>
            </p:nvSpPr>
            <p:spPr>
              <a:xfrm>
                <a:off x="1410150" y="3601850"/>
                <a:ext cx="69125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17989" extrusionOk="0">
                    <a:moveTo>
                      <a:pt x="2765" y="0"/>
                    </a:moveTo>
                    <a:lnTo>
                      <a:pt x="1525" y="666"/>
                    </a:lnTo>
                    <a:lnTo>
                      <a:pt x="0" y="16859"/>
                    </a:lnTo>
                    <a:lnTo>
                      <a:pt x="1074" y="17988"/>
                    </a:lnTo>
                    <a:lnTo>
                      <a:pt x="27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2" name="Google Shape;4852;p73"/>
              <p:cNvSpPr/>
              <p:nvPr/>
            </p:nvSpPr>
            <p:spPr>
              <a:xfrm>
                <a:off x="1409400" y="3601075"/>
                <a:ext cx="70700" cy="4513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18053" extrusionOk="0">
                    <a:moveTo>
                      <a:pt x="2759" y="87"/>
                    </a:moveTo>
                    <a:lnTo>
                      <a:pt x="1078" y="17951"/>
                    </a:lnTo>
                    <a:lnTo>
                      <a:pt x="63" y="16880"/>
                    </a:lnTo>
                    <a:lnTo>
                      <a:pt x="1584" y="717"/>
                    </a:lnTo>
                    <a:lnTo>
                      <a:pt x="2759" y="87"/>
                    </a:lnTo>
                    <a:close/>
                    <a:moveTo>
                      <a:pt x="2798" y="0"/>
                    </a:moveTo>
                    <a:cubicBezTo>
                      <a:pt x="2793" y="0"/>
                      <a:pt x="2787" y="2"/>
                      <a:pt x="2782" y="5"/>
                    </a:cubicBezTo>
                    <a:lnTo>
                      <a:pt x="1542" y="668"/>
                    </a:lnTo>
                    <a:cubicBezTo>
                      <a:pt x="1532" y="674"/>
                      <a:pt x="1525" y="681"/>
                      <a:pt x="1525" y="694"/>
                    </a:cubicBezTo>
                    <a:lnTo>
                      <a:pt x="1" y="16887"/>
                    </a:lnTo>
                    <a:cubicBezTo>
                      <a:pt x="1" y="16897"/>
                      <a:pt x="4" y="16906"/>
                      <a:pt x="11" y="16913"/>
                    </a:cubicBezTo>
                    <a:lnTo>
                      <a:pt x="1081" y="18042"/>
                    </a:lnTo>
                    <a:cubicBezTo>
                      <a:pt x="1088" y="18049"/>
                      <a:pt x="1094" y="18052"/>
                      <a:pt x="1104" y="18052"/>
                    </a:cubicBezTo>
                    <a:cubicBezTo>
                      <a:pt x="1107" y="18049"/>
                      <a:pt x="1111" y="18049"/>
                      <a:pt x="1114" y="18046"/>
                    </a:cubicBezTo>
                    <a:cubicBezTo>
                      <a:pt x="1124" y="18042"/>
                      <a:pt x="1134" y="18033"/>
                      <a:pt x="1134" y="18023"/>
                    </a:cubicBezTo>
                    <a:lnTo>
                      <a:pt x="2828" y="31"/>
                    </a:lnTo>
                    <a:cubicBezTo>
                      <a:pt x="2828" y="22"/>
                      <a:pt x="2821" y="12"/>
                      <a:pt x="2815" y="5"/>
                    </a:cubicBezTo>
                    <a:cubicBezTo>
                      <a:pt x="2810" y="2"/>
                      <a:pt x="2804" y="0"/>
                      <a:pt x="27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3" name="Google Shape;4853;p73"/>
              <p:cNvSpPr/>
              <p:nvPr/>
            </p:nvSpPr>
            <p:spPr>
              <a:xfrm>
                <a:off x="1410150" y="3601850"/>
                <a:ext cx="69125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17989" extrusionOk="0">
                    <a:moveTo>
                      <a:pt x="2765" y="0"/>
                    </a:moveTo>
                    <a:lnTo>
                      <a:pt x="1525" y="666"/>
                    </a:lnTo>
                    <a:lnTo>
                      <a:pt x="0" y="16859"/>
                    </a:lnTo>
                    <a:lnTo>
                      <a:pt x="1074" y="17988"/>
                    </a:lnTo>
                    <a:lnTo>
                      <a:pt x="2765" y="0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73"/>
              <p:cNvSpPr/>
              <p:nvPr/>
            </p:nvSpPr>
            <p:spPr>
              <a:xfrm>
                <a:off x="1437000" y="3601850"/>
                <a:ext cx="48500" cy="451350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18054" extrusionOk="0">
                    <a:moveTo>
                      <a:pt x="1691" y="0"/>
                    </a:moveTo>
                    <a:lnTo>
                      <a:pt x="0" y="17988"/>
                    </a:lnTo>
                    <a:lnTo>
                      <a:pt x="248" y="18054"/>
                    </a:lnTo>
                    <a:lnTo>
                      <a:pt x="1939" y="76"/>
                    </a:lnTo>
                    <a:lnTo>
                      <a:pt x="16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73"/>
              <p:cNvSpPr/>
              <p:nvPr/>
            </p:nvSpPr>
            <p:spPr>
              <a:xfrm>
                <a:off x="1436175" y="3601125"/>
                <a:ext cx="50125" cy="45290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8116" extrusionOk="0">
                    <a:moveTo>
                      <a:pt x="1753" y="69"/>
                    </a:moveTo>
                    <a:lnTo>
                      <a:pt x="1939" y="127"/>
                    </a:lnTo>
                    <a:lnTo>
                      <a:pt x="252" y="18044"/>
                    </a:lnTo>
                    <a:lnTo>
                      <a:pt x="66" y="17995"/>
                    </a:lnTo>
                    <a:lnTo>
                      <a:pt x="1753" y="69"/>
                    </a:lnTo>
                    <a:close/>
                    <a:moveTo>
                      <a:pt x="1734" y="0"/>
                    </a:moveTo>
                    <a:cubicBezTo>
                      <a:pt x="1724" y="0"/>
                      <a:pt x="1714" y="0"/>
                      <a:pt x="1708" y="7"/>
                    </a:cubicBezTo>
                    <a:cubicBezTo>
                      <a:pt x="1701" y="10"/>
                      <a:pt x="1695" y="20"/>
                      <a:pt x="1695" y="29"/>
                    </a:cubicBezTo>
                    <a:lnTo>
                      <a:pt x="1" y="18017"/>
                    </a:lnTo>
                    <a:cubicBezTo>
                      <a:pt x="1" y="18031"/>
                      <a:pt x="10" y="18044"/>
                      <a:pt x="23" y="18050"/>
                    </a:cubicBezTo>
                    <a:lnTo>
                      <a:pt x="271" y="18115"/>
                    </a:lnTo>
                    <a:lnTo>
                      <a:pt x="281" y="18115"/>
                    </a:lnTo>
                    <a:cubicBezTo>
                      <a:pt x="288" y="18115"/>
                      <a:pt x="291" y="18112"/>
                      <a:pt x="298" y="18109"/>
                    </a:cubicBezTo>
                    <a:cubicBezTo>
                      <a:pt x="304" y="18106"/>
                      <a:pt x="311" y="18096"/>
                      <a:pt x="311" y="18086"/>
                    </a:cubicBezTo>
                    <a:lnTo>
                      <a:pt x="2001" y="108"/>
                    </a:lnTo>
                    <a:cubicBezTo>
                      <a:pt x="2005" y="91"/>
                      <a:pt x="1995" y="78"/>
                      <a:pt x="1982" y="75"/>
                    </a:cubicBez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73"/>
              <p:cNvSpPr/>
              <p:nvPr/>
            </p:nvSpPr>
            <p:spPr>
              <a:xfrm>
                <a:off x="1389500" y="3602100"/>
                <a:ext cx="69150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17989" extrusionOk="0">
                    <a:moveTo>
                      <a:pt x="2765" y="0"/>
                    </a:moveTo>
                    <a:lnTo>
                      <a:pt x="1525" y="663"/>
                    </a:lnTo>
                    <a:lnTo>
                      <a:pt x="1" y="16859"/>
                    </a:lnTo>
                    <a:lnTo>
                      <a:pt x="1071" y="17988"/>
                    </a:lnTo>
                    <a:lnTo>
                      <a:pt x="27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73"/>
              <p:cNvSpPr/>
              <p:nvPr/>
            </p:nvSpPr>
            <p:spPr>
              <a:xfrm>
                <a:off x="1388675" y="3601275"/>
                <a:ext cx="70700" cy="45127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18051" extrusionOk="0">
                    <a:moveTo>
                      <a:pt x="2759" y="85"/>
                    </a:moveTo>
                    <a:lnTo>
                      <a:pt x="1078" y="17949"/>
                    </a:lnTo>
                    <a:lnTo>
                      <a:pt x="63" y="16879"/>
                    </a:lnTo>
                    <a:lnTo>
                      <a:pt x="1584" y="715"/>
                    </a:lnTo>
                    <a:lnTo>
                      <a:pt x="2759" y="85"/>
                    </a:lnTo>
                    <a:close/>
                    <a:moveTo>
                      <a:pt x="2794" y="1"/>
                    </a:moveTo>
                    <a:cubicBezTo>
                      <a:pt x="2790" y="1"/>
                      <a:pt x="2786" y="2"/>
                      <a:pt x="2782" y="4"/>
                    </a:cubicBezTo>
                    <a:lnTo>
                      <a:pt x="1542" y="670"/>
                    </a:lnTo>
                    <a:cubicBezTo>
                      <a:pt x="1532" y="673"/>
                      <a:pt x="1525" y="683"/>
                      <a:pt x="1525" y="693"/>
                    </a:cubicBezTo>
                    <a:lnTo>
                      <a:pt x="1" y="16889"/>
                    </a:lnTo>
                    <a:cubicBezTo>
                      <a:pt x="1" y="16895"/>
                      <a:pt x="4" y="16905"/>
                      <a:pt x="11" y="16912"/>
                    </a:cubicBezTo>
                    <a:lnTo>
                      <a:pt x="1081" y="18041"/>
                    </a:lnTo>
                    <a:cubicBezTo>
                      <a:pt x="1088" y="18047"/>
                      <a:pt x="1094" y="18051"/>
                      <a:pt x="1104" y="18051"/>
                    </a:cubicBezTo>
                    <a:cubicBezTo>
                      <a:pt x="1107" y="18051"/>
                      <a:pt x="1111" y="18051"/>
                      <a:pt x="1114" y="18047"/>
                    </a:cubicBezTo>
                    <a:cubicBezTo>
                      <a:pt x="1124" y="18044"/>
                      <a:pt x="1134" y="18034"/>
                      <a:pt x="1134" y="18021"/>
                    </a:cubicBezTo>
                    <a:lnTo>
                      <a:pt x="2828" y="33"/>
                    </a:lnTo>
                    <a:cubicBezTo>
                      <a:pt x="2828" y="15"/>
                      <a:pt x="2811" y="1"/>
                      <a:pt x="27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73"/>
              <p:cNvSpPr/>
              <p:nvPr/>
            </p:nvSpPr>
            <p:spPr>
              <a:xfrm>
                <a:off x="1389500" y="3602100"/>
                <a:ext cx="69150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17989" extrusionOk="0">
                    <a:moveTo>
                      <a:pt x="2765" y="0"/>
                    </a:moveTo>
                    <a:lnTo>
                      <a:pt x="1525" y="663"/>
                    </a:lnTo>
                    <a:lnTo>
                      <a:pt x="1" y="16859"/>
                    </a:lnTo>
                    <a:lnTo>
                      <a:pt x="1071" y="17988"/>
                    </a:lnTo>
                    <a:lnTo>
                      <a:pt x="2765" y="0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73"/>
              <p:cNvSpPr/>
              <p:nvPr/>
            </p:nvSpPr>
            <p:spPr>
              <a:xfrm>
                <a:off x="1416275" y="3602100"/>
                <a:ext cx="48475" cy="451350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054" extrusionOk="0">
                    <a:moveTo>
                      <a:pt x="1694" y="0"/>
                    </a:moveTo>
                    <a:lnTo>
                      <a:pt x="0" y="17988"/>
                    </a:lnTo>
                    <a:lnTo>
                      <a:pt x="248" y="18054"/>
                    </a:lnTo>
                    <a:lnTo>
                      <a:pt x="1939" y="72"/>
                    </a:lnTo>
                    <a:lnTo>
                      <a:pt x="1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73"/>
              <p:cNvSpPr/>
              <p:nvPr/>
            </p:nvSpPr>
            <p:spPr>
              <a:xfrm>
                <a:off x="1415450" y="3601300"/>
                <a:ext cx="50125" cy="4528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8115" extrusionOk="0">
                    <a:moveTo>
                      <a:pt x="1753" y="71"/>
                    </a:moveTo>
                    <a:lnTo>
                      <a:pt x="1943" y="127"/>
                    </a:lnTo>
                    <a:lnTo>
                      <a:pt x="255" y="18046"/>
                    </a:lnTo>
                    <a:lnTo>
                      <a:pt x="66" y="17997"/>
                    </a:lnTo>
                    <a:lnTo>
                      <a:pt x="1753" y="71"/>
                    </a:lnTo>
                    <a:close/>
                    <a:moveTo>
                      <a:pt x="1724" y="1"/>
                    </a:moveTo>
                    <a:cubicBezTo>
                      <a:pt x="1720" y="1"/>
                      <a:pt x="1715" y="2"/>
                      <a:pt x="1711" y="6"/>
                    </a:cubicBezTo>
                    <a:cubicBezTo>
                      <a:pt x="1701" y="13"/>
                      <a:pt x="1698" y="19"/>
                      <a:pt x="1695" y="29"/>
                    </a:cubicBezTo>
                    <a:lnTo>
                      <a:pt x="4" y="18017"/>
                    </a:lnTo>
                    <a:cubicBezTo>
                      <a:pt x="1" y="18033"/>
                      <a:pt x="10" y="18046"/>
                      <a:pt x="27" y="18050"/>
                    </a:cubicBezTo>
                    <a:lnTo>
                      <a:pt x="275" y="18115"/>
                    </a:lnTo>
                    <a:lnTo>
                      <a:pt x="281" y="18115"/>
                    </a:lnTo>
                    <a:cubicBezTo>
                      <a:pt x="288" y="18115"/>
                      <a:pt x="294" y="18112"/>
                      <a:pt x="301" y="18108"/>
                    </a:cubicBezTo>
                    <a:cubicBezTo>
                      <a:pt x="307" y="18102"/>
                      <a:pt x="311" y="18095"/>
                      <a:pt x="311" y="18086"/>
                    </a:cubicBezTo>
                    <a:lnTo>
                      <a:pt x="2005" y="107"/>
                    </a:lnTo>
                    <a:cubicBezTo>
                      <a:pt x="2005" y="94"/>
                      <a:pt x="1995" y="81"/>
                      <a:pt x="1982" y="75"/>
                    </a:cubicBezTo>
                    <a:lnTo>
                      <a:pt x="1734" y="3"/>
                    </a:lnTo>
                    <a:cubicBezTo>
                      <a:pt x="1731" y="2"/>
                      <a:pt x="1728" y="1"/>
                      <a:pt x="17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73"/>
              <p:cNvSpPr/>
              <p:nvPr/>
            </p:nvSpPr>
            <p:spPr>
              <a:xfrm>
                <a:off x="1368775" y="3602250"/>
                <a:ext cx="69150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17989" extrusionOk="0">
                    <a:moveTo>
                      <a:pt x="2765" y="1"/>
                    </a:moveTo>
                    <a:lnTo>
                      <a:pt x="1525" y="663"/>
                    </a:lnTo>
                    <a:lnTo>
                      <a:pt x="0" y="16859"/>
                    </a:lnTo>
                    <a:lnTo>
                      <a:pt x="1074" y="17989"/>
                    </a:lnTo>
                    <a:lnTo>
                      <a:pt x="27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73"/>
              <p:cNvSpPr/>
              <p:nvPr/>
            </p:nvSpPr>
            <p:spPr>
              <a:xfrm>
                <a:off x="1368050" y="3601475"/>
                <a:ext cx="70675" cy="45125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8050" extrusionOk="0">
                    <a:moveTo>
                      <a:pt x="2758" y="87"/>
                    </a:moveTo>
                    <a:lnTo>
                      <a:pt x="1077" y="17948"/>
                    </a:lnTo>
                    <a:lnTo>
                      <a:pt x="62" y="16881"/>
                    </a:lnTo>
                    <a:lnTo>
                      <a:pt x="1583" y="714"/>
                    </a:lnTo>
                    <a:lnTo>
                      <a:pt x="2758" y="87"/>
                    </a:lnTo>
                    <a:close/>
                    <a:moveTo>
                      <a:pt x="2796" y="1"/>
                    </a:moveTo>
                    <a:cubicBezTo>
                      <a:pt x="2791" y="1"/>
                      <a:pt x="2786" y="2"/>
                      <a:pt x="2781" y="6"/>
                    </a:cubicBezTo>
                    <a:lnTo>
                      <a:pt x="1541" y="668"/>
                    </a:lnTo>
                    <a:cubicBezTo>
                      <a:pt x="1534" y="672"/>
                      <a:pt x="1528" y="681"/>
                      <a:pt x="1524" y="691"/>
                    </a:cubicBezTo>
                    <a:lnTo>
                      <a:pt x="3" y="16887"/>
                    </a:lnTo>
                    <a:cubicBezTo>
                      <a:pt x="0" y="16897"/>
                      <a:pt x="3" y="16904"/>
                      <a:pt x="10" y="16910"/>
                    </a:cubicBezTo>
                    <a:lnTo>
                      <a:pt x="1080" y="18039"/>
                    </a:lnTo>
                    <a:cubicBezTo>
                      <a:pt x="1084" y="18046"/>
                      <a:pt x="1094" y="18049"/>
                      <a:pt x="1103" y="18049"/>
                    </a:cubicBezTo>
                    <a:cubicBezTo>
                      <a:pt x="1107" y="18049"/>
                      <a:pt x="1110" y="18049"/>
                      <a:pt x="1113" y="18046"/>
                    </a:cubicBezTo>
                    <a:cubicBezTo>
                      <a:pt x="1123" y="18043"/>
                      <a:pt x="1129" y="18033"/>
                      <a:pt x="1133" y="18020"/>
                    </a:cubicBezTo>
                    <a:lnTo>
                      <a:pt x="2827" y="32"/>
                    </a:lnTo>
                    <a:cubicBezTo>
                      <a:pt x="2827" y="22"/>
                      <a:pt x="2820" y="9"/>
                      <a:pt x="2810" y="6"/>
                    </a:cubicBezTo>
                    <a:cubicBezTo>
                      <a:pt x="2806" y="2"/>
                      <a:pt x="2801" y="1"/>
                      <a:pt x="27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73"/>
              <p:cNvSpPr/>
              <p:nvPr/>
            </p:nvSpPr>
            <p:spPr>
              <a:xfrm>
                <a:off x="1368775" y="3602250"/>
                <a:ext cx="69150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17989" extrusionOk="0">
                    <a:moveTo>
                      <a:pt x="2765" y="1"/>
                    </a:moveTo>
                    <a:lnTo>
                      <a:pt x="1525" y="663"/>
                    </a:lnTo>
                    <a:lnTo>
                      <a:pt x="0" y="16859"/>
                    </a:lnTo>
                    <a:lnTo>
                      <a:pt x="1074" y="17989"/>
                    </a:lnTo>
                    <a:lnTo>
                      <a:pt x="2765" y="1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73"/>
              <p:cNvSpPr/>
              <p:nvPr/>
            </p:nvSpPr>
            <p:spPr>
              <a:xfrm>
                <a:off x="1395625" y="3602250"/>
                <a:ext cx="48500" cy="451375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18055" extrusionOk="0">
                    <a:moveTo>
                      <a:pt x="1691" y="1"/>
                    </a:moveTo>
                    <a:lnTo>
                      <a:pt x="0" y="17989"/>
                    </a:lnTo>
                    <a:lnTo>
                      <a:pt x="245" y="18054"/>
                    </a:lnTo>
                    <a:lnTo>
                      <a:pt x="1939" y="73"/>
                    </a:lnTo>
                    <a:lnTo>
                      <a:pt x="16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73"/>
              <p:cNvSpPr/>
              <p:nvPr/>
            </p:nvSpPr>
            <p:spPr>
              <a:xfrm>
                <a:off x="1394800" y="3601500"/>
                <a:ext cx="50125" cy="45285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8114" extrusionOk="0">
                    <a:moveTo>
                      <a:pt x="1750" y="70"/>
                    </a:moveTo>
                    <a:lnTo>
                      <a:pt x="1940" y="125"/>
                    </a:lnTo>
                    <a:lnTo>
                      <a:pt x="252" y="18045"/>
                    </a:lnTo>
                    <a:lnTo>
                      <a:pt x="66" y="17996"/>
                    </a:lnTo>
                    <a:lnTo>
                      <a:pt x="1750" y="70"/>
                    </a:lnTo>
                    <a:close/>
                    <a:moveTo>
                      <a:pt x="1725" y="0"/>
                    </a:moveTo>
                    <a:cubicBezTo>
                      <a:pt x="1719" y="0"/>
                      <a:pt x="1712" y="2"/>
                      <a:pt x="1708" y="5"/>
                    </a:cubicBezTo>
                    <a:cubicBezTo>
                      <a:pt x="1701" y="11"/>
                      <a:pt x="1695" y="18"/>
                      <a:pt x="1695" y="28"/>
                    </a:cubicBezTo>
                    <a:lnTo>
                      <a:pt x="1" y="18016"/>
                    </a:lnTo>
                    <a:cubicBezTo>
                      <a:pt x="1" y="18032"/>
                      <a:pt x="10" y="18045"/>
                      <a:pt x="24" y="18048"/>
                    </a:cubicBezTo>
                    <a:lnTo>
                      <a:pt x="272" y="18113"/>
                    </a:lnTo>
                    <a:lnTo>
                      <a:pt x="278" y="18113"/>
                    </a:lnTo>
                    <a:cubicBezTo>
                      <a:pt x="285" y="18113"/>
                      <a:pt x="291" y="18113"/>
                      <a:pt x="298" y="18110"/>
                    </a:cubicBezTo>
                    <a:cubicBezTo>
                      <a:pt x="304" y="18104"/>
                      <a:pt x="311" y="18097"/>
                      <a:pt x="311" y="18087"/>
                    </a:cubicBezTo>
                    <a:lnTo>
                      <a:pt x="2002" y="109"/>
                    </a:lnTo>
                    <a:cubicBezTo>
                      <a:pt x="2005" y="93"/>
                      <a:pt x="1995" y="80"/>
                      <a:pt x="1982" y="76"/>
                    </a:cubicBezTo>
                    <a:lnTo>
                      <a:pt x="1734" y="1"/>
                    </a:lnTo>
                    <a:cubicBezTo>
                      <a:pt x="1731" y="0"/>
                      <a:pt x="1728" y="0"/>
                      <a:pt x="17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73"/>
              <p:cNvSpPr/>
              <p:nvPr/>
            </p:nvSpPr>
            <p:spPr>
              <a:xfrm>
                <a:off x="1348125" y="3602425"/>
                <a:ext cx="69150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17989" extrusionOk="0">
                    <a:moveTo>
                      <a:pt x="2765" y="0"/>
                    </a:moveTo>
                    <a:lnTo>
                      <a:pt x="1525" y="666"/>
                    </a:lnTo>
                    <a:lnTo>
                      <a:pt x="1" y="16859"/>
                    </a:lnTo>
                    <a:lnTo>
                      <a:pt x="1071" y="17988"/>
                    </a:lnTo>
                    <a:lnTo>
                      <a:pt x="27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73"/>
              <p:cNvSpPr/>
              <p:nvPr/>
            </p:nvSpPr>
            <p:spPr>
              <a:xfrm>
                <a:off x="1347325" y="3601650"/>
                <a:ext cx="70675" cy="45130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8052" extrusionOk="0">
                    <a:moveTo>
                      <a:pt x="2761" y="87"/>
                    </a:moveTo>
                    <a:lnTo>
                      <a:pt x="1080" y="17951"/>
                    </a:lnTo>
                    <a:lnTo>
                      <a:pt x="65" y="16880"/>
                    </a:lnTo>
                    <a:lnTo>
                      <a:pt x="1586" y="717"/>
                    </a:lnTo>
                    <a:lnTo>
                      <a:pt x="2761" y="87"/>
                    </a:lnTo>
                    <a:close/>
                    <a:moveTo>
                      <a:pt x="2797" y="0"/>
                    </a:moveTo>
                    <a:cubicBezTo>
                      <a:pt x="2792" y="0"/>
                      <a:pt x="2786" y="2"/>
                      <a:pt x="2781" y="5"/>
                    </a:cubicBezTo>
                    <a:lnTo>
                      <a:pt x="1541" y="668"/>
                    </a:lnTo>
                    <a:cubicBezTo>
                      <a:pt x="1531" y="674"/>
                      <a:pt x="1528" y="684"/>
                      <a:pt x="1524" y="694"/>
                    </a:cubicBezTo>
                    <a:lnTo>
                      <a:pt x="0" y="16887"/>
                    </a:lnTo>
                    <a:cubicBezTo>
                      <a:pt x="0" y="16897"/>
                      <a:pt x="3" y="16906"/>
                      <a:pt x="10" y="16913"/>
                    </a:cubicBezTo>
                    <a:lnTo>
                      <a:pt x="1080" y="18042"/>
                    </a:lnTo>
                    <a:cubicBezTo>
                      <a:pt x="1087" y="18045"/>
                      <a:pt x="1093" y="18049"/>
                      <a:pt x="1103" y="18052"/>
                    </a:cubicBezTo>
                    <a:cubicBezTo>
                      <a:pt x="1107" y="18049"/>
                      <a:pt x="1110" y="18049"/>
                      <a:pt x="1113" y="18045"/>
                    </a:cubicBezTo>
                    <a:cubicBezTo>
                      <a:pt x="1123" y="18042"/>
                      <a:pt x="1133" y="18032"/>
                      <a:pt x="1133" y="18023"/>
                    </a:cubicBezTo>
                    <a:lnTo>
                      <a:pt x="2827" y="31"/>
                    </a:lnTo>
                    <a:cubicBezTo>
                      <a:pt x="2827" y="22"/>
                      <a:pt x="2823" y="12"/>
                      <a:pt x="2814" y="5"/>
                    </a:cubicBezTo>
                    <a:cubicBezTo>
                      <a:pt x="2809" y="2"/>
                      <a:pt x="2803" y="0"/>
                      <a:pt x="2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73"/>
              <p:cNvSpPr/>
              <p:nvPr/>
            </p:nvSpPr>
            <p:spPr>
              <a:xfrm>
                <a:off x="1348125" y="3602425"/>
                <a:ext cx="69150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17989" extrusionOk="0">
                    <a:moveTo>
                      <a:pt x="2765" y="0"/>
                    </a:moveTo>
                    <a:lnTo>
                      <a:pt x="1525" y="666"/>
                    </a:lnTo>
                    <a:lnTo>
                      <a:pt x="1" y="16859"/>
                    </a:lnTo>
                    <a:lnTo>
                      <a:pt x="1071" y="17988"/>
                    </a:lnTo>
                    <a:lnTo>
                      <a:pt x="2765" y="0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73"/>
              <p:cNvSpPr/>
              <p:nvPr/>
            </p:nvSpPr>
            <p:spPr>
              <a:xfrm>
                <a:off x="1374900" y="3602425"/>
                <a:ext cx="48500" cy="451350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18054" extrusionOk="0">
                    <a:moveTo>
                      <a:pt x="1694" y="0"/>
                    </a:moveTo>
                    <a:lnTo>
                      <a:pt x="0" y="17988"/>
                    </a:lnTo>
                    <a:lnTo>
                      <a:pt x="248" y="18054"/>
                    </a:lnTo>
                    <a:lnTo>
                      <a:pt x="1939" y="75"/>
                    </a:lnTo>
                    <a:lnTo>
                      <a:pt x="1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73"/>
              <p:cNvSpPr/>
              <p:nvPr/>
            </p:nvSpPr>
            <p:spPr>
              <a:xfrm>
                <a:off x="1374075" y="3601725"/>
                <a:ext cx="50125" cy="4528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8115" extrusionOk="0">
                    <a:moveTo>
                      <a:pt x="1753" y="67"/>
                    </a:moveTo>
                    <a:lnTo>
                      <a:pt x="1939" y="123"/>
                    </a:lnTo>
                    <a:lnTo>
                      <a:pt x="255" y="18042"/>
                    </a:lnTo>
                    <a:lnTo>
                      <a:pt x="66" y="17993"/>
                    </a:lnTo>
                    <a:lnTo>
                      <a:pt x="1753" y="67"/>
                    </a:lnTo>
                    <a:close/>
                    <a:moveTo>
                      <a:pt x="1724" y="0"/>
                    </a:moveTo>
                    <a:cubicBezTo>
                      <a:pt x="1719" y="0"/>
                      <a:pt x="1713" y="2"/>
                      <a:pt x="1708" y="5"/>
                    </a:cubicBezTo>
                    <a:cubicBezTo>
                      <a:pt x="1701" y="9"/>
                      <a:pt x="1698" y="19"/>
                      <a:pt x="1695" y="28"/>
                    </a:cubicBezTo>
                    <a:lnTo>
                      <a:pt x="4" y="18016"/>
                    </a:lnTo>
                    <a:cubicBezTo>
                      <a:pt x="1" y="18029"/>
                      <a:pt x="10" y="18042"/>
                      <a:pt x="27" y="18049"/>
                    </a:cubicBezTo>
                    <a:lnTo>
                      <a:pt x="272" y="18114"/>
                    </a:lnTo>
                    <a:lnTo>
                      <a:pt x="281" y="18114"/>
                    </a:lnTo>
                    <a:cubicBezTo>
                      <a:pt x="288" y="18114"/>
                      <a:pt x="294" y="18111"/>
                      <a:pt x="298" y="18108"/>
                    </a:cubicBezTo>
                    <a:cubicBezTo>
                      <a:pt x="307" y="18104"/>
                      <a:pt x="311" y="18095"/>
                      <a:pt x="311" y="18088"/>
                    </a:cubicBezTo>
                    <a:lnTo>
                      <a:pt x="2005" y="107"/>
                    </a:lnTo>
                    <a:cubicBezTo>
                      <a:pt x="2005" y="90"/>
                      <a:pt x="1995" y="77"/>
                      <a:pt x="1982" y="74"/>
                    </a:cubicBezTo>
                    <a:lnTo>
                      <a:pt x="1734" y="2"/>
                    </a:lnTo>
                    <a:cubicBezTo>
                      <a:pt x="1731" y="1"/>
                      <a:pt x="1728" y="0"/>
                      <a:pt x="17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73"/>
              <p:cNvSpPr/>
              <p:nvPr/>
            </p:nvSpPr>
            <p:spPr>
              <a:xfrm>
                <a:off x="1327400" y="3602575"/>
                <a:ext cx="69150" cy="4498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17993" extrusionOk="0">
                    <a:moveTo>
                      <a:pt x="2765" y="1"/>
                    </a:moveTo>
                    <a:lnTo>
                      <a:pt x="1525" y="667"/>
                    </a:lnTo>
                    <a:lnTo>
                      <a:pt x="1" y="16860"/>
                    </a:lnTo>
                    <a:lnTo>
                      <a:pt x="1071" y="17992"/>
                    </a:lnTo>
                    <a:lnTo>
                      <a:pt x="27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2" name="Google Shape;4872;p73"/>
              <p:cNvSpPr/>
              <p:nvPr/>
            </p:nvSpPr>
            <p:spPr>
              <a:xfrm>
                <a:off x="1326675" y="3601800"/>
                <a:ext cx="70675" cy="45132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8053" extrusionOk="0">
                    <a:moveTo>
                      <a:pt x="2758" y="87"/>
                    </a:moveTo>
                    <a:lnTo>
                      <a:pt x="1077" y="17955"/>
                    </a:lnTo>
                    <a:lnTo>
                      <a:pt x="62" y="16884"/>
                    </a:lnTo>
                    <a:lnTo>
                      <a:pt x="1583" y="717"/>
                    </a:lnTo>
                    <a:lnTo>
                      <a:pt x="2758" y="87"/>
                    </a:lnTo>
                    <a:close/>
                    <a:moveTo>
                      <a:pt x="2795" y="1"/>
                    </a:moveTo>
                    <a:cubicBezTo>
                      <a:pt x="2789" y="1"/>
                      <a:pt x="2784" y="2"/>
                      <a:pt x="2781" y="6"/>
                    </a:cubicBezTo>
                    <a:lnTo>
                      <a:pt x="1541" y="672"/>
                    </a:lnTo>
                    <a:cubicBezTo>
                      <a:pt x="1531" y="675"/>
                      <a:pt x="1525" y="685"/>
                      <a:pt x="1525" y="694"/>
                    </a:cubicBezTo>
                    <a:lnTo>
                      <a:pt x="0" y="16891"/>
                    </a:lnTo>
                    <a:cubicBezTo>
                      <a:pt x="0" y="16897"/>
                      <a:pt x="4" y="16907"/>
                      <a:pt x="7" y="16913"/>
                    </a:cubicBezTo>
                    <a:lnTo>
                      <a:pt x="1081" y="18043"/>
                    </a:lnTo>
                    <a:cubicBezTo>
                      <a:pt x="1084" y="18049"/>
                      <a:pt x="1094" y="18053"/>
                      <a:pt x="1100" y="18053"/>
                    </a:cubicBezTo>
                    <a:lnTo>
                      <a:pt x="1110" y="18053"/>
                    </a:lnTo>
                    <a:cubicBezTo>
                      <a:pt x="1123" y="18046"/>
                      <a:pt x="1130" y="18036"/>
                      <a:pt x="1133" y="18026"/>
                    </a:cubicBezTo>
                    <a:lnTo>
                      <a:pt x="2824" y="35"/>
                    </a:lnTo>
                    <a:cubicBezTo>
                      <a:pt x="2827" y="22"/>
                      <a:pt x="2820" y="12"/>
                      <a:pt x="2811" y="6"/>
                    </a:cubicBezTo>
                    <a:cubicBezTo>
                      <a:pt x="2806" y="2"/>
                      <a:pt x="2800" y="1"/>
                      <a:pt x="27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3" name="Google Shape;4873;p73"/>
              <p:cNvSpPr/>
              <p:nvPr/>
            </p:nvSpPr>
            <p:spPr>
              <a:xfrm>
                <a:off x="1327400" y="3602575"/>
                <a:ext cx="69150" cy="4498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17993" extrusionOk="0">
                    <a:moveTo>
                      <a:pt x="2765" y="1"/>
                    </a:moveTo>
                    <a:lnTo>
                      <a:pt x="1525" y="667"/>
                    </a:lnTo>
                    <a:lnTo>
                      <a:pt x="1" y="16860"/>
                    </a:lnTo>
                    <a:lnTo>
                      <a:pt x="1071" y="17992"/>
                    </a:lnTo>
                    <a:lnTo>
                      <a:pt x="2765" y="1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73"/>
              <p:cNvSpPr/>
              <p:nvPr/>
            </p:nvSpPr>
            <p:spPr>
              <a:xfrm>
                <a:off x="1354175" y="3602575"/>
                <a:ext cx="48575" cy="45145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18058" extrusionOk="0">
                    <a:moveTo>
                      <a:pt x="1694" y="1"/>
                    </a:moveTo>
                    <a:lnTo>
                      <a:pt x="0" y="17992"/>
                    </a:lnTo>
                    <a:lnTo>
                      <a:pt x="248" y="18057"/>
                    </a:lnTo>
                    <a:lnTo>
                      <a:pt x="1942" y="76"/>
                    </a:lnTo>
                    <a:lnTo>
                      <a:pt x="1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73"/>
              <p:cNvSpPr/>
              <p:nvPr/>
            </p:nvSpPr>
            <p:spPr>
              <a:xfrm>
                <a:off x="1353425" y="3601900"/>
                <a:ext cx="50125" cy="45285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8114" extrusionOk="0">
                    <a:moveTo>
                      <a:pt x="1750" y="70"/>
                    </a:moveTo>
                    <a:lnTo>
                      <a:pt x="1940" y="126"/>
                    </a:lnTo>
                    <a:lnTo>
                      <a:pt x="252" y="18045"/>
                    </a:lnTo>
                    <a:lnTo>
                      <a:pt x="63" y="17993"/>
                    </a:lnTo>
                    <a:lnTo>
                      <a:pt x="1750" y="70"/>
                    </a:lnTo>
                    <a:close/>
                    <a:moveTo>
                      <a:pt x="1724" y="0"/>
                    </a:moveTo>
                    <a:cubicBezTo>
                      <a:pt x="1708" y="0"/>
                      <a:pt x="1695" y="12"/>
                      <a:pt x="1695" y="28"/>
                    </a:cubicBezTo>
                    <a:lnTo>
                      <a:pt x="1" y="18016"/>
                    </a:lnTo>
                    <a:cubicBezTo>
                      <a:pt x="1" y="18032"/>
                      <a:pt x="7" y="18045"/>
                      <a:pt x="24" y="18049"/>
                    </a:cubicBezTo>
                    <a:lnTo>
                      <a:pt x="272" y="18114"/>
                    </a:lnTo>
                    <a:lnTo>
                      <a:pt x="278" y="18114"/>
                    </a:lnTo>
                    <a:cubicBezTo>
                      <a:pt x="285" y="18114"/>
                      <a:pt x="291" y="18111"/>
                      <a:pt x="298" y="18107"/>
                    </a:cubicBezTo>
                    <a:cubicBezTo>
                      <a:pt x="304" y="18104"/>
                      <a:pt x="308" y="18094"/>
                      <a:pt x="311" y="18084"/>
                    </a:cubicBezTo>
                    <a:lnTo>
                      <a:pt x="2005" y="106"/>
                    </a:lnTo>
                    <a:cubicBezTo>
                      <a:pt x="2005" y="93"/>
                      <a:pt x="1995" y="80"/>
                      <a:pt x="1982" y="77"/>
                    </a:cubicBezTo>
                    <a:lnTo>
                      <a:pt x="1734" y="2"/>
                    </a:lnTo>
                    <a:cubicBezTo>
                      <a:pt x="1731" y="1"/>
                      <a:pt x="1727" y="0"/>
                      <a:pt x="17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73"/>
              <p:cNvSpPr/>
              <p:nvPr/>
            </p:nvSpPr>
            <p:spPr>
              <a:xfrm>
                <a:off x="1305050" y="3602825"/>
                <a:ext cx="69125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17989" extrusionOk="0">
                    <a:moveTo>
                      <a:pt x="2765" y="1"/>
                    </a:moveTo>
                    <a:lnTo>
                      <a:pt x="1525" y="663"/>
                    </a:lnTo>
                    <a:lnTo>
                      <a:pt x="0" y="16859"/>
                    </a:lnTo>
                    <a:lnTo>
                      <a:pt x="1074" y="17989"/>
                    </a:lnTo>
                    <a:lnTo>
                      <a:pt x="27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73"/>
              <p:cNvSpPr/>
              <p:nvPr/>
            </p:nvSpPr>
            <p:spPr>
              <a:xfrm>
                <a:off x="1304300" y="3602050"/>
                <a:ext cx="70700" cy="451250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18050" extrusionOk="0">
                    <a:moveTo>
                      <a:pt x="2759" y="84"/>
                    </a:moveTo>
                    <a:lnTo>
                      <a:pt x="1078" y="17951"/>
                    </a:lnTo>
                    <a:lnTo>
                      <a:pt x="63" y="16881"/>
                    </a:lnTo>
                    <a:lnTo>
                      <a:pt x="1584" y="714"/>
                    </a:lnTo>
                    <a:lnTo>
                      <a:pt x="2759" y="84"/>
                    </a:lnTo>
                    <a:close/>
                    <a:moveTo>
                      <a:pt x="2797" y="1"/>
                    </a:moveTo>
                    <a:cubicBezTo>
                      <a:pt x="2792" y="1"/>
                      <a:pt x="2787" y="2"/>
                      <a:pt x="2782" y="6"/>
                    </a:cubicBezTo>
                    <a:lnTo>
                      <a:pt x="1542" y="671"/>
                    </a:lnTo>
                    <a:cubicBezTo>
                      <a:pt x="1532" y="675"/>
                      <a:pt x="1525" y="684"/>
                      <a:pt x="1525" y="694"/>
                    </a:cubicBezTo>
                    <a:lnTo>
                      <a:pt x="1" y="16890"/>
                    </a:lnTo>
                    <a:cubicBezTo>
                      <a:pt x="1" y="16897"/>
                      <a:pt x="4" y="16907"/>
                      <a:pt x="11" y="16913"/>
                    </a:cubicBezTo>
                    <a:lnTo>
                      <a:pt x="1081" y="18039"/>
                    </a:lnTo>
                    <a:cubicBezTo>
                      <a:pt x="1085" y="18046"/>
                      <a:pt x="1094" y="18049"/>
                      <a:pt x="1104" y="18049"/>
                    </a:cubicBezTo>
                    <a:lnTo>
                      <a:pt x="1111" y="18049"/>
                    </a:lnTo>
                    <a:cubicBezTo>
                      <a:pt x="1124" y="18046"/>
                      <a:pt x="1130" y="18033"/>
                      <a:pt x="1134" y="18023"/>
                    </a:cubicBezTo>
                    <a:lnTo>
                      <a:pt x="2828" y="35"/>
                    </a:lnTo>
                    <a:cubicBezTo>
                      <a:pt x="2828" y="25"/>
                      <a:pt x="2821" y="12"/>
                      <a:pt x="2811" y="6"/>
                    </a:cubicBezTo>
                    <a:cubicBezTo>
                      <a:pt x="2806" y="2"/>
                      <a:pt x="2801" y="1"/>
                      <a:pt x="2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73"/>
              <p:cNvSpPr/>
              <p:nvPr/>
            </p:nvSpPr>
            <p:spPr>
              <a:xfrm>
                <a:off x="1305050" y="3602825"/>
                <a:ext cx="69125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17989" extrusionOk="0">
                    <a:moveTo>
                      <a:pt x="2765" y="1"/>
                    </a:moveTo>
                    <a:lnTo>
                      <a:pt x="1525" y="663"/>
                    </a:lnTo>
                    <a:lnTo>
                      <a:pt x="0" y="16859"/>
                    </a:lnTo>
                    <a:lnTo>
                      <a:pt x="1074" y="17989"/>
                    </a:lnTo>
                    <a:lnTo>
                      <a:pt x="2765" y="1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9" name="Google Shape;4879;p73"/>
              <p:cNvSpPr/>
              <p:nvPr/>
            </p:nvSpPr>
            <p:spPr>
              <a:xfrm>
                <a:off x="1331900" y="3602825"/>
                <a:ext cx="48475" cy="451350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054" extrusionOk="0">
                    <a:moveTo>
                      <a:pt x="1691" y="1"/>
                    </a:moveTo>
                    <a:lnTo>
                      <a:pt x="0" y="17989"/>
                    </a:lnTo>
                    <a:lnTo>
                      <a:pt x="245" y="18054"/>
                    </a:lnTo>
                    <a:lnTo>
                      <a:pt x="1939" y="72"/>
                    </a:lnTo>
                    <a:lnTo>
                      <a:pt x="16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73"/>
              <p:cNvSpPr/>
              <p:nvPr/>
            </p:nvSpPr>
            <p:spPr>
              <a:xfrm>
                <a:off x="1331075" y="3602050"/>
                <a:ext cx="50050" cy="452875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18115" extrusionOk="0">
                    <a:moveTo>
                      <a:pt x="1750" y="71"/>
                    </a:moveTo>
                    <a:lnTo>
                      <a:pt x="1939" y="126"/>
                    </a:lnTo>
                    <a:lnTo>
                      <a:pt x="252" y="18046"/>
                    </a:lnTo>
                    <a:lnTo>
                      <a:pt x="66" y="17997"/>
                    </a:lnTo>
                    <a:lnTo>
                      <a:pt x="1750" y="71"/>
                    </a:lnTo>
                    <a:close/>
                    <a:moveTo>
                      <a:pt x="1722" y="0"/>
                    </a:moveTo>
                    <a:cubicBezTo>
                      <a:pt x="1716" y="0"/>
                      <a:pt x="1711" y="2"/>
                      <a:pt x="1708" y="6"/>
                    </a:cubicBezTo>
                    <a:cubicBezTo>
                      <a:pt x="1698" y="12"/>
                      <a:pt x="1695" y="19"/>
                      <a:pt x="1695" y="28"/>
                    </a:cubicBezTo>
                    <a:lnTo>
                      <a:pt x="0" y="18016"/>
                    </a:lnTo>
                    <a:cubicBezTo>
                      <a:pt x="0" y="18033"/>
                      <a:pt x="10" y="18046"/>
                      <a:pt x="23" y="18049"/>
                    </a:cubicBezTo>
                    <a:lnTo>
                      <a:pt x="271" y="18114"/>
                    </a:lnTo>
                    <a:lnTo>
                      <a:pt x="278" y="18114"/>
                    </a:lnTo>
                    <a:cubicBezTo>
                      <a:pt x="294" y="18114"/>
                      <a:pt x="307" y="18105"/>
                      <a:pt x="311" y="18088"/>
                    </a:cubicBezTo>
                    <a:lnTo>
                      <a:pt x="2001" y="107"/>
                    </a:lnTo>
                    <a:cubicBezTo>
                      <a:pt x="2001" y="94"/>
                      <a:pt x="1995" y="81"/>
                      <a:pt x="1979" y="74"/>
                    </a:cubicBezTo>
                    <a:lnTo>
                      <a:pt x="1734" y="2"/>
                    </a:lnTo>
                    <a:cubicBezTo>
                      <a:pt x="1730" y="1"/>
                      <a:pt x="1726" y="0"/>
                      <a:pt x="17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1" name="Google Shape;4881;p73"/>
              <p:cNvSpPr/>
              <p:nvPr/>
            </p:nvSpPr>
            <p:spPr>
              <a:xfrm>
                <a:off x="1275100" y="3599725"/>
                <a:ext cx="44900" cy="45347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8139" extrusionOk="0">
                    <a:moveTo>
                      <a:pt x="1796" y="1"/>
                    </a:moveTo>
                    <a:lnTo>
                      <a:pt x="523" y="820"/>
                    </a:lnTo>
                    <a:lnTo>
                      <a:pt x="0" y="17150"/>
                    </a:lnTo>
                    <a:lnTo>
                      <a:pt x="1218" y="18139"/>
                    </a:lnTo>
                    <a:lnTo>
                      <a:pt x="17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2" name="Google Shape;4882;p73"/>
              <p:cNvSpPr/>
              <p:nvPr/>
            </p:nvSpPr>
            <p:spPr>
              <a:xfrm>
                <a:off x="1274350" y="3599025"/>
                <a:ext cx="46375" cy="45492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197" extrusionOk="0">
                    <a:moveTo>
                      <a:pt x="1790" y="87"/>
                    </a:moveTo>
                    <a:lnTo>
                      <a:pt x="1218" y="18105"/>
                    </a:lnTo>
                    <a:lnTo>
                      <a:pt x="63" y="17161"/>
                    </a:lnTo>
                    <a:lnTo>
                      <a:pt x="579" y="867"/>
                    </a:lnTo>
                    <a:lnTo>
                      <a:pt x="1790" y="87"/>
                    </a:lnTo>
                    <a:close/>
                    <a:moveTo>
                      <a:pt x="1825" y="0"/>
                    </a:moveTo>
                    <a:cubicBezTo>
                      <a:pt x="1820" y="0"/>
                      <a:pt x="1814" y="1"/>
                      <a:pt x="1809" y="2"/>
                    </a:cubicBezTo>
                    <a:lnTo>
                      <a:pt x="533" y="822"/>
                    </a:lnTo>
                    <a:cubicBezTo>
                      <a:pt x="527" y="828"/>
                      <a:pt x="520" y="838"/>
                      <a:pt x="520" y="848"/>
                    </a:cubicBezTo>
                    <a:lnTo>
                      <a:pt x="1" y="17175"/>
                    </a:lnTo>
                    <a:cubicBezTo>
                      <a:pt x="1" y="17184"/>
                      <a:pt x="4" y="17194"/>
                      <a:pt x="11" y="17201"/>
                    </a:cubicBezTo>
                    <a:lnTo>
                      <a:pt x="1228" y="18190"/>
                    </a:lnTo>
                    <a:cubicBezTo>
                      <a:pt x="1235" y="18193"/>
                      <a:pt x="1241" y="18196"/>
                      <a:pt x="1248" y="18196"/>
                    </a:cubicBezTo>
                    <a:lnTo>
                      <a:pt x="1261" y="18196"/>
                    </a:lnTo>
                    <a:cubicBezTo>
                      <a:pt x="1271" y="18190"/>
                      <a:pt x="1277" y="18180"/>
                      <a:pt x="1277" y="18167"/>
                    </a:cubicBezTo>
                    <a:lnTo>
                      <a:pt x="1855" y="32"/>
                    </a:lnTo>
                    <a:cubicBezTo>
                      <a:pt x="1855" y="19"/>
                      <a:pt x="1852" y="9"/>
                      <a:pt x="1839" y="2"/>
                    </a:cubicBezTo>
                    <a:cubicBezTo>
                      <a:pt x="1835" y="1"/>
                      <a:pt x="1830" y="0"/>
                      <a:pt x="18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3" name="Google Shape;4883;p73"/>
              <p:cNvSpPr/>
              <p:nvPr/>
            </p:nvSpPr>
            <p:spPr>
              <a:xfrm>
                <a:off x="1275100" y="3599725"/>
                <a:ext cx="44900" cy="45347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8139" extrusionOk="0">
                    <a:moveTo>
                      <a:pt x="1796" y="1"/>
                    </a:moveTo>
                    <a:lnTo>
                      <a:pt x="523" y="820"/>
                    </a:lnTo>
                    <a:lnTo>
                      <a:pt x="0" y="17150"/>
                    </a:lnTo>
                    <a:lnTo>
                      <a:pt x="1218" y="18139"/>
                    </a:lnTo>
                    <a:lnTo>
                      <a:pt x="1796" y="1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4" name="Google Shape;4884;p73"/>
              <p:cNvSpPr/>
              <p:nvPr/>
            </p:nvSpPr>
            <p:spPr>
              <a:xfrm>
                <a:off x="1305525" y="3599725"/>
                <a:ext cx="21175" cy="45430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8172" extrusionOk="0">
                    <a:moveTo>
                      <a:pt x="579" y="1"/>
                    </a:moveTo>
                    <a:lnTo>
                      <a:pt x="1" y="18139"/>
                    </a:lnTo>
                    <a:lnTo>
                      <a:pt x="269" y="18171"/>
                    </a:lnTo>
                    <a:lnTo>
                      <a:pt x="846" y="43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5" name="Google Shape;4885;p73"/>
              <p:cNvSpPr/>
              <p:nvPr/>
            </p:nvSpPr>
            <p:spPr>
              <a:xfrm>
                <a:off x="1304800" y="3599000"/>
                <a:ext cx="22700" cy="455850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8234" extrusionOk="0">
                    <a:moveTo>
                      <a:pt x="637" y="65"/>
                    </a:moveTo>
                    <a:lnTo>
                      <a:pt x="843" y="98"/>
                    </a:lnTo>
                    <a:lnTo>
                      <a:pt x="268" y="18168"/>
                    </a:lnTo>
                    <a:lnTo>
                      <a:pt x="62" y="18142"/>
                    </a:lnTo>
                    <a:lnTo>
                      <a:pt x="637" y="65"/>
                    </a:lnTo>
                    <a:close/>
                    <a:moveTo>
                      <a:pt x="614" y="0"/>
                    </a:moveTo>
                    <a:cubicBezTo>
                      <a:pt x="604" y="0"/>
                      <a:pt x="595" y="0"/>
                      <a:pt x="588" y="7"/>
                    </a:cubicBezTo>
                    <a:cubicBezTo>
                      <a:pt x="581" y="13"/>
                      <a:pt x="578" y="23"/>
                      <a:pt x="578" y="30"/>
                    </a:cubicBezTo>
                    <a:lnTo>
                      <a:pt x="0" y="18168"/>
                    </a:lnTo>
                    <a:cubicBezTo>
                      <a:pt x="0" y="18181"/>
                      <a:pt x="10" y="18197"/>
                      <a:pt x="27" y="18197"/>
                    </a:cubicBezTo>
                    <a:lnTo>
                      <a:pt x="298" y="18233"/>
                    </a:lnTo>
                    <a:cubicBezTo>
                      <a:pt x="307" y="18233"/>
                      <a:pt x="314" y="18230"/>
                      <a:pt x="320" y="18223"/>
                    </a:cubicBezTo>
                    <a:cubicBezTo>
                      <a:pt x="327" y="18217"/>
                      <a:pt x="330" y="18210"/>
                      <a:pt x="330" y="18200"/>
                    </a:cubicBezTo>
                    <a:lnTo>
                      <a:pt x="908" y="72"/>
                    </a:lnTo>
                    <a:cubicBezTo>
                      <a:pt x="908" y="59"/>
                      <a:pt x="895" y="46"/>
                      <a:pt x="882" y="43"/>
                    </a:cubicBezTo>
                    <a:lnTo>
                      <a:pt x="6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6" name="Google Shape;4886;p73"/>
              <p:cNvSpPr/>
              <p:nvPr/>
            </p:nvSpPr>
            <p:spPr>
              <a:xfrm>
                <a:off x="1095075" y="3685725"/>
                <a:ext cx="196600" cy="377100"/>
              </a:xfrm>
              <a:custGeom>
                <a:avLst/>
                <a:gdLst/>
                <a:ahLst/>
                <a:cxnLst/>
                <a:rect l="l" t="t" r="r" b="b"/>
                <a:pathLst>
                  <a:path w="7864" h="15084" extrusionOk="0">
                    <a:moveTo>
                      <a:pt x="6490" y="1"/>
                    </a:moveTo>
                    <a:lnTo>
                      <a:pt x="1" y="13282"/>
                    </a:lnTo>
                    <a:lnTo>
                      <a:pt x="654" y="15084"/>
                    </a:lnTo>
                    <a:lnTo>
                      <a:pt x="7864" y="331"/>
                    </a:lnTo>
                    <a:lnTo>
                      <a:pt x="64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73"/>
              <p:cNvSpPr/>
              <p:nvPr/>
            </p:nvSpPr>
            <p:spPr>
              <a:xfrm>
                <a:off x="1094350" y="3684950"/>
                <a:ext cx="198150" cy="37862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5145" extrusionOk="0">
                    <a:moveTo>
                      <a:pt x="6538" y="65"/>
                    </a:moveTo>
                    <a:lnTo>
                      <a:pt x="7851" y="384"/>
                    </a:lnTo>
                    <a:lnTo>
                      <a:pt x="689" y="15037"/>
                    </a:lnTo>
                    <a:lnTo>
                      <a:pt x="66" y="13313"/>
                    </a:lnTo>
                    <a:lnTo>
                      <a:pt x="6538" y="65"/>
                    </a:lnTo>
                    <a:close/>
                    <a:moveTo>
                      <a:pt x="6518" y="0"/>
                    </a:moveTo>
                    <a:cubicBezTo>
                      <a:pt x="6507" y="0"/>
                      <a:pt x="6498" y="9"/>
                      <a:pt x="6493" y="19"/>
                    </a:cubicBezTo>
                    <a:lnTo>
                      <a:pt x="4" y="13300"/>
                    </a:lnTo>
                    <a:cubicBezTo>
                      <a:pt x="1" y="13307"/>
                      <a:pt x="1" y="13316"/>
                      <a:pt x="4" y="13323"/>
                    </a:cubicBezTo>
                    <a:lnTo>
                      <a:pt x="657" y="15125"/>
                    </a:lnTo>
                    <a:cubicBezTo>
                      <a:pt x="660" y="15138"/>
                      <a:pt x="670" y="15144"/>
                      <a:pt x="683" y="15144"/>
                    </a:cubicBezTo>
                    <a:cubicBezTo>
                      <a:pt x="696" y="15144"/>
                      <a:pt x="706" y="15138"/>
                      <a:pt x="712" y="15128"/>
                    </a:cubicBezTo>
                    <a:lnTo>
                      <a:pt x="7919" y="375"/>
                    </a:lnTo>
                    <a:cubicBezTo>
                      <a:pt x="7926" y="368"/>
                      <a:pt x="7926" y="358"/>
                      <a:pt x="7919" y="348"/>
                    </a:cubicBezTo>
                    <a:cubicBezTo>
                      <a:pt x="7916" y="342"/>
                      <a:pt x="7909" y="335"/>
                      <a:pt x="7899" y="332"/>
                    </a:cubicBezTo>
                    <a:lnTo>
                      <a:pt x="6529" y="2"/>
                    </a:lnTo>
                    <a:cubicBezTo>
                      <a:pt x="6525" y="1"/>
                      <a:pt x="6522" y="0"/>
                      <a:pt x="65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8" name="Google Shape;4888;p73"/>
              <p:cNvSpPr/>
              <p:nvPr/>
            </p:nvSpPr>
            <p:spPr>
              <a:xfrm>
                <a:off x="1111400" y="3693975"/>
                <a:ext cx="185500" cy="374900"/>
              </a:xfrm>
              <a:custGeom>
                <a:avLst/>
                <a:gdLst/>
                <a:ahLst/>
                <a:cxnLst/>
                <a:rect l="l" t="t" r="r" b="b"/>
                <a:pathLst>
                  <a:path w="7420" h="14996" extrusionOk="0">
                    <a:moveTo>
                      <a:pt x="7211" y="1"/>
                    </a:moveTo>
                    <a:lnTo>
                      <a:pt x="1" y="14754"/>
                    </a:lnTo>
                    <a:lnTo>
                      <a:pt x="213" y="14995"/>
                    </a:lnTo>
                    <a:lnTo>
                      <a:pt x="7420" y="252"/>
                    </a:lnTo>
                    <a:lnTo>
                      <a:pt x="72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9" name="Google Shape;4889;p73"/>
              <p:cNvSpPr/>
              <p:nvPr/>
            </p:nvSpPr>
            <p:spPr>
              <a:xfrm>
                <a:off x="1110600" y="3693225"/>
                <a:ext cx="187125" cy="376475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15059" extrusionOk="0">
                    <a:moveTo>
                      <a:pt x="7249" y="89"/>
                    </a:moveTo>
                    <a:lnTo>
                      <a:pt x="7416" y="285"/>
                    </a:lnTo>
                    <a:lnTo>
                      <a:pt x="238" y="14973"/>
                    </a:lnTo>
                    <a:lnTo>
                      <a:pt x="69" y="14781"/>
                    </a:lnTo>
                    <a:lnTo>
                      <a:pt x="7249" y="89"/>
                    </a:lnTo>
                    <a:close/>
                    <a:moveTo>
                      <a:pt x="7241" y="0"/>
                    </a:moveTo>
                    <a:cubicBezTo>
                      <a:pt x="7230" y="0"/>
                      <a:pt x="7219" y="6"/>
                      <a:pt x="7214" y="17"/>
                    </a:cubicBezTo>
                    <a:lnTo>
                      <a:pt x="7" y="14771"/>
                    </a:lnTo>
                    <a:cubicBezTo>
                      <a:pt x="0" y="14781"/>
                      <a:pt x="3" y="14794"/>
                      <a:pt x="10" y="14804"/>
                    </a:cubicBezTo>
                    <a:lnTo>
                      <a:pt x="222" y="15048"/>
                    </a:lnTo>
                    <a:cubicBezTo>
                      <a:pt x="229" y="15055"/>
                      <a:pt x="238" y="15058"/>
                      <a:pt x="245" y="15058"/>
                    </a:cubicBezTo>
                    <a:lnTo>
                      <a:pt x="251" y="15058"/>
                    </a:lnTo>
                    <a:cubicBezTo>
                      <a:pt x="261" y="15055"/>
                      <a:pt x="268" y="15048"/>
                      <a:pt x="274" y="15039"/>
                    </a:cubicBezTo>
                    <a:lnTo>
                      <a:pt x="7478" y="295"/>
                    </a:lnTo>
                    <a:cubicBezTo>
                      <a:pt x="7485" y="282"/>
                      <a:pt x="7481" y="269"/>
                      <a:pt x="7475" y="262"/>
                    </a:cubicBezTo>
                    <a:lnTo>
                      <a:pt x="7266" y="11"/>
                    </a:lnTo>
                    <a:cubicBezTo>
                      <a:pt x="7259" y="4"/>
                      <a:pt x="7250" y="0"/>
                      <a:pt x="7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0" name="Google Shape;4890;p73"/>
              <p:cNvSpPr/>
              <p:nvPr/>
            </p:nvSpPr>
            <p:spPr>
              <a:xfrm>
                <a:off x="941925" y="4036700"/>
                <a:ext cx="99725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850" extrusionOk="0">
                    <a:moveTo>
                      <a:pt x="1995" y="0"/>
                    </a:moveTo>
                    <a:cubicBezTo>
                      <a:pt x="895" y="0"/>
                      <a:pt x="0" y="190"/>
                      <a:pt x="0" y="425"/>
                    </a:cubicBezTo>
                    <a:cubicBezTo>
                      <a:pt x="0" y="660"/>
                      <a:pt x="891" y="849"/>
                      <a:pt x="1995" y="849"/>
                    </a:cubicBezTo>
                    <a:cubicBezTo>
                      <a:pt x="3095" y="849"/>
                      <a:pt x="3989" y="660"/>
                      <a:pt x="3989" y="425"/>
                    </a:cubicBezTo>
                    <a:cubicBezTo>
                      <a:pt x="3989" y="193"/>
                      <a:pt x="3098" y="0"/>
                      <a:pt x="1995" y="0"/>
                    </a:cubicBez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73"/>
              <p:cNvSpPr/>
              <p:nvPr/>
            </p:nvSpPr>
            <p:spPr>
              <a:xfrm>
                <a:off x="926250" y="3954275"/>
                <a:ext cx="12880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5152" h="4081" extrusionOk="0">
                    <a:moveTo>
                      <a:pt x="2573" y="1"/>
                    </a:moveTo>
                    <a:cubicBezTo>
                      <a:pt x="1153" y="1"/>
                      <a:pt x="1" y="141"/>
                      <a:pt x="1" y="314"/>
                    </a:cubicBezTo>
                    <a:cubicBezTo>
                      <a:pt x="4" y="334"/>
                      <a:pt x="17" y="353"/>
                      <a:pt x="33" y="363"/>
                    </a:cubicBezTo>
                    <a:lnTo>
                      <a:pt x="784" y="3412"/>
                    </a:lnTo>
                    <a:cubicBezTo>
                      <a:pt x="784" y="3565"/>
                      <a:pt x="1590" y="4081"/>
                      <a:pt x="2586" y="4081"/>
                    </a:cubicBezTo>
                    <a:cubicBezTo>
                      <a:pt x="3581" y="4081"/>
                      <a:pt x="4391" y="3565"/>
                      <a:pt x="4391" y="3412"/>
                    </a:cubicBezTo>
                    <a:lnTo>
                      <a:pt x="5151" y="321"/>
                    </a:lnTo>
                    <a:lnTo>
                      <a:pt x="5148" y="321"/>
                    </a:lnTo>
                    <a:cubicBezTo>
                      <a:pt x="5148" y="317"/>
                      <a:pt x="5148" y="314"/>
                      <a:pt x="5148" y="314"/>
                    </a:cubicBezTo>
                    <a:cubicBezTo>
                      <a:pt x="5148" y="141"/>
                      <a:pt x="3996" y="1"/>
                      <a:pt x="25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2" name="Google Shape;4892;p73"/>
              <p:cNvSpPr/>
              <p:nvPr/>
            </p:nvSpPr>
            <p:spPr>
              <a:xfrm>
                <a:off x="925525" y="3953550"/>
                <a:ext cx="1303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5213" h="4143" extrusionOk="0">
                    <a:moveTo>
                      <a:pt x="2688" y="59"/>
                    </a:moveTo>
                    <a:cubicBezTo>
                      <a:pt x="3264" y="59"/>
                      <a:pt x="3843" y="91"/>
                      <a:pt x="4420" y="151"/>
                    </a:cubicBezTo>
                    <a:cubicBezTo>
                      <a:pt x="5089" y="232"/>
                      <a:pt x="5141" y="327"/>
                      <a:pt x="5144" y="340"/>
                    </a:cubicBezTo>
                    <a:lnTo>
                      <a:pt x="5144" y="343"/>
                    </a:lnTo>
                    <a:cubicBezTo>
                      <a:pt x="5144" y="350"/>
                      <a:pt x="5144" y="353"/>
                      <a:pt x="5144" y="356"/>
                    </a:cubicBezTo>
                    <a:lnTo>
                      <a:pt x="4390" y="3434"/>
                    </a:lnTo>
                    <a:cubicBezTo>
                      <a:pt x="4390" y="3437"/>
                      <a:pt x="4390" y="3441"/>
                      <a:pt x="4390" y="3441"/>
                    </a:cubicBezTo>
                    <a:cubicBezTo>
                      <a:pt x="4390" y="3568"/>
                      <a:pt x="3594" y="4080"/>
                      <a:pt x="2615" y="4080"/>
                    </a:cubicBezTo>
                    <a:cubicBezTo>
                      <a:pt x="1639" y="4080"/>
                      <a:pt x="842" y="3568"/>
                      <a:pt x="842" y="3441"/>
                    </a:cubicBezTo>
                    <a:cubicBezTo>
                      <a:pt x="842" y="3441"/>
                      <a:pt x="842" y="3437"/>
                      <a:pt x="842" y="3434"/>
                    </a:cubicBezTo>
                    <a:lnTo>
                      <a:pt x="95" y="386"/>
                    </a:lnTo>
                    <a:cubicBezTo>
                      <a:pt x="92" y="379"/>
                      <a:pt x="88" y="372"/>
                      <a:pt x="82" y="369"/>
                    </a:cubicBezTo>
                    <a:cubicBezTo>
                      <a:pt x="66" y="356"/>
                      <a:pt x="62" y="343"/>
                      <a:pt x="62" y="343"/>
                    </a:cubicBezTo>
                    <a:cubicBezTo>
                      <a:pt x="62" y="340"/>
                      <a:pt x="69" y="239"/>
                      <a:pt x="787" y="154"/>
                    </a:cubicBezTo>
                    <a:cubicBezTo>
                      <a:pt x="1340" y="94"/>
                      <a:pt x="1896" y="62"/>
                      <a:pt x="2452" y="62"/>
                    </a:cubicBezTo>
                    <a:cubicBezTo>
                      <a:pt x="2503" y="62"/>
                      <a:pt x="2554" y="62"/>
                      <a:pt x="2605" y="62"/>
                    </a:cubicBezTo>
                    <a:lnTo>
                      <a:pt x="2605" y="59"/>
                    </a:lnTo>
                    <a:cubicBezTo>
                      <a:pt x="2633" y="59"/>
                      <a:pt x="2660" y="59"/>
                      <a:pt x="2688" y="59"/>
                    </a:cubicBezTo>
                    <a:close/>
                    <a:moveTo>
                      <a:pt x="2605" y="0"/>
                    </a:moveTo>
                    <a:cubicBezTo>
                      <a:pt x="1557" y="0"/>
                      <a:pt x="0" y="92"/>
                      <a:pt x="0" y="343"/>
                    </a:cubicBezTo>
                    <a:cubicBezTo>
                      <a:pt x="0" y="369"/>
                      <a:pt x="13" y="395"/>
                      <a:pt x="36" y="412"/>
                    </a:cubicBezTo>
                    <a:lnTo>
                      <a:pt x="784" y="3447"/>
                    </a:lnTo>
                    <a:cubicBezTo>
                      <a:pt x="797" y="3620"/>
                      <a:pt x="1616" y="4142"/>
                      <a:pt x="2618" y="4142"/>
                    </a:cubicBezTo>
                    <a:cubicBezTo>
                      <a:pt x="3617" y="4142"/>
                      <a:pt x="4436" y="3620"/>
                      <a:pt x="4452" y="3447"/>
                    </a:cubicBezTo>
                    <a:lnTo>
                      <a:pt x="5210" y="356"/>
                    </a:lnTo>
                    <a:cubicBezTo>
                      <a:pt x="5213" y="350"/>
                      <a:pt x="5210" y="343"/>
                      <a:pt x="5206" y="337"/>
                    </a:cubicBezTo>
                    <a:cubicBezTo>
                      <a:pt x="5180" y="92"/>
                      <a:pt x="3640" y="0"/>
                      <a:pt x="26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3" name="Google Shape;4893;p73"/>
              <p:cNvSpPr/>
              <p:nvPr/>
            </p:nvSpPr>
            <p:spPr>
              <a:xfrm>
                <a:off x="924550" y="3954275"/>
                <a:ext cx="132200" cy="43700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1748" extrusionOk="0">
                    <a:moveTo>
                      <a:pt x="2641" y="1"/>
                    </a:moveTo>
                    <a:cubicBezTo>
                      <a:pt x="1182" y="1"/>
                      <a:pt x="0" y="157"/>
                      <a:pt x="0" y="350"/>
                    </a:cubicBezTo>
                    <a:cubicBezTo>
                      <a:pt x="3" y="373"/>
                      <a:pt x="16" y="392"/>
                      <a:pt x="36" y="406"/>
                    </a:cubicBezTo>
                    <a:lnTo>
                      <a:pt x="189" y="1094"/>
                    </a:lnTo>
                    <a:cubicBezTo>
                      <a:pt x="242" y="1326"/>
                      <a:pt x="313" y="1388"/>
                      <a:pt x="480" y="1443"/>
                    </a:cubicBezTo>
                    <a:cubicBezTo>
                      <a:pt x="480" y="1443"/>
                      <a:pt x="1335" y="1727"/>
                      <a:pt x="2569" y="1747"/>
                    </a:cubicBezTo>
                    <a:cubicBezTo>
                      <a:pt x="2592" y="1747"/>
                      <a:pt x="2615" y="1747"/>
                      <a:pt x="2639" y="1747"/>
                    </a:cubicBezTo>
                    <a:cubicBezTo>
                      <a:pt x="3382" y="1747"/>
                      <a:pt x="4125" y="1646"/>
                      <a:pt x="4841" y="1447"/>
                    </a:cubicBezTo>
                    <a:cubicBezTo>
                      <a:pt x="4981" y="1398"/>
                      <a:pt x="5069" y="1329"/>
                      <a:pt x="5118" y="1101"/>
                    </a:cubicBezTo>
                    <a:lnTo>
                      <a:pt x="5288" y="357"/>
                    </a:lnTo>
                    <a:lnTo>
                      <a:pt x="5281" y="357"/>
                    </a:lnTo>
                    <a:cubicBezTo>
                      <a:pt x="5281" y="357"/>
                      <a:pt x="5281" y="353"/>
                      <a:pt x="5281" y="350"/>
                    </a:cubicBezTo>
                    <a:cubicBezTo>
                      <a:pt x="5281" y="157"/>
                      <a:pt x="4100" y="1"/>
                      <a:pt x="2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4" name="Google Shape;4894;p73"/>
              <p:cNvSpPr/>
              <p:nvPr/>
            </p:nvSpPr>
            <p:spPr>
              <a:xfrm>
                <a:off x="923800" y="3953550"/>
                <a:ext cx="133700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5348" h="1809" extrusionOk="0">
                    <a:moveTo>
                      <a:pt x="2671" y="59"/>
                    </a:moveTo>
                    <a:cubicBezTo>
                      <a:pt x="4290" y="59"/>
                      <a:pt x="5282" y="245"/>
                      <a:pt x="5282" y="376"/>
                    </a:cubicBezTo>
                    <a:cubicBezTo>
                      <a:pt x="5282" y="379"/>
                      <a:pt x="5282" y="379"/>
                      <a:pt x="5282" y="382"/>
                    </a:cubicBezTo>
                    <a:cubicBezTo>
                      <a:pt x="5282" y="386"/>
                      <a:pt x="5282" y="392"/>
                      <a:pt x="5282" y="395"/>
                    </a:cubicBezTo>
                    <a:lnTo>
                      <a:pt x="5119" y="1123"/>
                    </a:lnTo>
                    <a:cubicBezTo>
                      <a:pt x="5070" y="1339"/>
                      <a:pt x="4995" y="1401"/>
                      <a:pt x="4861" y="1450"/>
                    </a:cubicBezTo>
                    <a:cubicBezTo>
                      <a:pt x="4146" y="1646"/>
                      <a:pt x="3409" y="1747"/>
                      <a:pt x="2668" y="1747"/>
                    </a:cubicBezTo>
                    <a:cubicBezTo>
                      <a:pt x="2645" y="1747"/>
                      <a:pt x="2622" y="1747"/>
                      <a:pt x="2599" y="1747"/>
                    </a:cubicBezTo>
                    <a:cubicBezTo>
                      <a:pt x="1385" y="1727"/>
                      <a:pt x="529" y="1446"/>
                      <a:pt x="520" y="1443"/>
                    </a:cubicBezTo>
                    <a:cubicBezTo>
                      <a:pt x="363" y="1391"/>
                      <a:pt x="298" y="1335"/>
                      <a:pt x="249" y="1117"/>
                    </a:cubicBezTo>
                    <a:lnTo>
                      <a:pt x="95" y="428"/>
                    </a:lnTo>
                    <a:cubicBezTo>
                      <a:pt x="92" y="421"/>
                      <a:pt x="89" y="415"/>
                      <a:pt x="86" y="412"/>
                    </a:cubicBezTo>
                    <a:cubicBezTo>
                      <a:pt x="69" y="399"/>
                      <a:pt x="59" y="389"/>
                      <a:pt x="59" y="379"/>
                    </a:cubicBezTo>
                    <a:cubicBezTo>
                      <a:pt x="59" y="245"/>
                      <a:pt x="1055" y="59"/>
                      <a:pt x="2671" y="59"/>
                    </a:cubicBezTo>
                    <a:close/>
                    <a:moveTo>
                      <a:pt x="2671" y="0"/>
                    </a:moveTo>
                    <a:cubicBezTo>
                      <a:pt x="1597" y="0"/>
                      <a:pt x="1" y="102"/>
                      <a:pt x="1" y="379"/>
                    </a:cubicBezTo>
                    <a:cubicBezTo>
                      <a:pt x="1" y="408"/>
                      <a:pt x="17" y="435"/>
                      <a:pt x="37" y="454"/>
                    </a:cubicBezTo>
                    <a:lnTo>
                      <a:pt x="190" y="1133"/>
                    </a:lnTo>
                    <a:cubicBezTo>
                      <a:pt x="245" y="1378"/>
                      <a:pt x="330" y="1446"/>
                      <a:pt x="500" y="1502"/>
                    </a:cubicBezTo>
                    <a:cubicBezTo>
                      <a:pt x="510" y="1505"/>
                      <a:pt x="1372" y="1789"/>
                      <a:pt x="2596" y="1809"/>
                    </a:cubicBezTo>
                    <a:lnTo>
                      <a:pt x="2707" y="1809"/>
                    </a:lnTo>
                    <a:cubicBezTo>
                      <a:pt x="3441" y="1802"/>
                      <a:pt x="4172" y="1701"/>
                      <a:pt x="4884" y="1505"/>
                    </a:cubicBezTo>
                    <a:cubicBezTo>
                      <a:pt x="5034" y="1450"/>
                      <a:pt x="5125" y="1375"/>
                      <a:pt x="5181" y="1136"/>
                    </a:cubicBezTo>
                    <a:lnTo>
                      <a:pt x="5347" y="395"/>
                    </a:lnTo>
                    <a:cubicBezTo>
                      <a:pt x="5347" y="389"/>
                      <a:pt x="5347" y="379"/>
                      <a:pt x="5344" y="372"/>
                    </a:cubicBezTo>
                    <a:cubicBezTo>
                      <a:pt x="5321" y="98"/>
                      <a:pt x="3738" y="0"/>
                      <a:pt x="2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5" name="Google Shape;4895;p73"/>
              <p:cNvSpPr/>
              <p:nvPr/>
            </p:nvSpPr>
            <p:spPr>
              <a:xfrm>
                <a:off x="924125" y="3945150"/>
                <a:ext cx="132625" cy="3167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1267" extrusionOk="0">
                    <a:moveTo>
                      <a:pt x="2651" y="0"/>
                    </a:moveTo>
                    <a:cubicBezTo>
                      <a:pt x="1186" y="0"/>
                      <a:pt x="1" y="284"/>
                      <a:pt x="1" y="633"/>
                    </a:cubicBezTo>
                    <a:cubicBezTo>
                      <a:pt x="1" y="983"/>
                      <a:pt x="1186" y="1267"/>
                      <a:pt x="2651" y="1267"/>
                    </a:cubicBezTo>
                    <a:cubicBezTo>
                      <a:pt x="4117" y="1267"/>
                      <a:pt x="5305" y="983"/>
                      <a:pt x="5305" y="633"/>
                    </a:cubicBezTo>
                    <a:cubicBezTo>
                      <a:pt x="5305" y="284"/>
                      <a:pt x="4117" y="0"/>
                      <a:pt x="2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6" name="Google Shape;4896;p73"/>
              <p:cNvSpPr/>
              <p:nvPr/>
            </p:nvSpPr>
            <p:spPr>
              <a:xfrm>
                <a:off x="923325" y="3944400"/>
                <a:ext cx="134175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367" h="1330" extrusionOk="0">
                    <a:moveTo>
                      <a:pt x="2683" y="60"/>
                    </a:moveTo>
                    <a:cubicBezTo>
                      <a:pt x="4253" y="60"/>
                      <a:pt x="5304" y="373"/>
                      <a:pt x="5304" y="663"/>
                    </a:cubicBezTo>
                    <a:cubicBezTo>
                      <a:pt x="5304" y="954"/>
                      <a:pt x="4250" y="1267"/>
                      <a:pt x="2683" y="1267"/>
                    </a:cubicBezTo>
                    <a:cubicBezTo>
                      <a:pt x="1116" y="1267"/>
                      <a:pt x="62" y="954"/>
                      <a:pt x="62" y="663"/>
                    </a:cubicBezTo>
                    <a:cubicBezTo>
                      <a:pt x="62" y="373"/>
                      <a:pt x="1116" y="60"/>
                      <a:pt x="2683" y="60"/>
                    </a:cubicBezTo>
                    <a:close/>
                    <a:moveTo>
                      <a:pt x="2683" y="1"/>
                    </a:moveTo>
                    <a:cubicBezTo>
                      <a:pt x="1364" y="1"/>
                      <a:pt x="0" y="249"/>
                      <a:pt x="0" y="663"/>
                    </a:cubicBezTo>
                    <a:cubicBezTo>
                      <a:pt x="0" y="1081"/>
                      <a:pt x="1364" y="1329"/>
                      <a:pt x="2683" y="1329"/>
                    </a:cubicBezTo>
                    <a:cubicBezTo>
                      <a:pt x="4002" y="1329"/>
                      <a:pt x="5366" y="1081"/>
                      <a:pt x="5366" y="663"/>
                    </a:cubicBezTo>
                    <a:cubicBezTo>
                      <a:pt x="5366" y="249"/>
                      <a:pt x="4002" y="1"/>
                      <a:pt x="26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7" name="Google Shape;4897;p73"/>
              <p:cNvSpPr/>
              <p:nvPr/>
            </p:nvSpPr>
            <p:spPr>
              <a:xfrm>
                <a:off x="926250" y="3954275"/>
                <a:ext cx="12880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5152" h="4081" extrusionOk="0">
                    <a:moveTo>
                      <a:pt x="2573" y="1"/>
                    </a:moveTo>
                    <a:cubicBezTo>
                      <a:pt x="1153" y="1"/>
                      <a:pt x="1" y="141"/>
                      <a:pt x="1" y="314"/>
                    </a:cubicBezTo>
                    <a:cubicBezTo>
                      <a:pt x="4" y="334"/>
                      <a:pt x="17" y="353"/>
                      <a:pt x="33" y="363"/>
                    </a:cubicBezTo>
                    <a:lnTo>
                      <a:pt x="784" y="3412"/>
                    </a:lnTo>
                    <a:cubicBezTo>
                      <a:pt x="784" y="3565"/>
                      <a:pt x="1590" y="4081"/>
                      <a:pt x="2586" y="4081"/>
                    </a:cubicBezTo>
                    <a:cubicBezTo>
                      <a:pt x="3581" y="4081"/>
                      <a:pt x="4391" y="3565"/>
                      <a:pt x="4391" y="3412"/>
                    </a:cubicBezTo>
                    <a:lnTo>
                      <a:pt x="5151" y="321"/>
                    </a:lnTo>
                    <a:lnTo>
                      <a:pt x="5148" y="321"/>
                    </a:lnTo>
                    <a:cubicBezTo>
                      <a:pt x="5148" y="317"/>
                      <a:pt x="5148" y="314"/>
                      <a:pt x="5148" y="314"/>
                    </a:cubicBezTo>
                    <a:cubicBezTo>
                      <a:pt x="5148" y="141"/>
                      <a:pt x="3996" y="1"/>
                      <a:pt x="25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8" name="Google Shape;4898;p73"/>
              <p:cNvSpPr/>
              <p:nvPr/>
            </p:nvSpPr>
            <p:spPr>
              <a:xfrm>
                <a:off x="925525" y="3953550"/>
                <a:ext cx="130325" cy="103575"/>
              </a:xfrm>
              <a:custGeom>
                <a:avLst/>
                <a:gdLst/>
                <a:ahLst/>
                <a:cxnLst/>
                <a:rect l="l" t="t" r="r" b="b"/>
                <a:pathLst>
                  <a:path w="5213" h="4143" extrusionOk="0">
                    <a:moveTo>
                      <a:pt x="2688" y="59"/>
                    </a:moveTo>
                    <a:cubicBezTo>
                      <a:pt x="3264" y="59"/>
                      <a:pt x="3843" y="91"/>
                      <a:pt x="4420" y="151"/>
                    </a:cubicBezTo>
                    <a:cubicBezTo>
                      <a:pt x="5089" y="232"/>
                      <a:pt x="5141" y="327"/>
                      <a:pt x="5144" y="340"/>
                    </a:cubicBezTo>
                    <a:lnTo>
                      <a:pt x="5144" y="343"/>
                    </a:lnTo>
                    <a:cubicBezTo>
                      <a:pt x="5144" y="350"/>
                      <a:pt x="5144" y="353"/>
                      <a:pt x="5144" y="356"/>
                    </a:cubicBezTo>
                    <a:lnTo>
                      <a:pt x="4390" y="3434"/>
                    </a:lnTo>
                    <a:cubicBezTo>
                      <a:pt x="4390" y="3437"/>
                      <a:pt x="4390" y="3441"/>
                      <a:pt x="4390" y="3441"/>
                    </a:cubicBezTo>
                    <a:cubicBezTo>
                      <a:pt x="4390" y="3568"/>
                      <a:pt x="3594" y="4080"/>
                      <a:pt x="2615" y="4080"/>
                    </a:cubicBezTo>
                    <a:cubicBezTo>
                      <a:pt x="1639" y="4080"/>
                      <a:pt x="842" y="3568"/>
                      <a:pt x="842" y="3441"/>
                    </a:cubicBezTo>
                    <a:cubicBezTo>
                      <a:pt x="842" y="3441"/>
                      <a:pt x="842" y="3437"/>
                      <a:pt x="842" y="3434"/>
                    </a:cubicBezTo>
                    <a:lnTo>
                      <a:pt x="95" y="386"/>
                    </a:lnTo>
                    <a:cubicBezTo>
                      <a:pt x="92" y="379"/>
                      <a:pt x="88" y="372"/>
                      <a:pt x="82" y="369"/>
                    </a:cubicBezTo>
                    <a:cubicBezTo>
                      <a:pt x="66" y="356"/>
                      <a:pt x="62" y="343"/>
                      <a:pt x="62" y="343"/>
                    </a:cubicBezTo>
                    <a:cubicBezTo>
                      <a:pt x="62" y="340"/>
                      <a:pt x="69" y="239"/>
                      <a:pt x="787" y="154"/>
                    </a:cubicBezTo>
                    <a:cubicBezTo>
                      <a:pt x="1340" y="94"/>
                      <a:pt x="1896" y="62"/>
                      <a:pt x="2452" y="62"/>
                    </a:cubicBezTo>
                    <a:cubicBezTo>
                      <a:pt x="2503" y="62"/>
                      <a:pt x="2554" y="62"/>
                      <a:pt x="2605" y="62"/>
                    </a:cubicBezTo>
                    <a:lnTo>
                      <a:pt x="2605" y="59"/>
                    </a:lnTo>
                    <a:cubicBezTo>
                      <a:pt x="2633" y="59"/>
                      <a:pt x="2660" y="59"/>
                      <a:pt x="2688" y="59"/>
                    </a:cubicBezTo>
                    <a:close/>
                    <a:moveTo>
                      <a:pt x="2605" y="0"/>
                    </a:moveTo>
                    <a:cubicBezTo>
                      <a:pt x="1557" y="0"/>
                      <a:pt x="0" y="92"/>
                      <a:pt x="0" y="343"/>
                    </a:cubicBezTo>
                    <a:cubicBezTo>
                      <a:pt x="0" y="369"/>
                      <a:pt x="13" y="395"/>
                      <a:pt x="36" y="412"/>
                    </a:cubicBezTo>
                    <a:lnTo>
                      <a:pt x="784" y="3447"/>
                    </a:lnTo>
                    <a:cubicBezTo>
                      <a:pt x="797" y="3620"/>
                      <a:pt x="1616" y="4142"/>
                      <a:pt x="2618" y="4142"/>
                    </a:cubicBezTo>
                    <a:cubicBezTo>
                      <a:pt x="3617" y="4142"/>
                      <a:pt x="4436" y="3620"/>
                      <a:pt x="4452" y="3447"/>
                    </a:cubicBezTo>
                    <a:lnTo>
                      <a:pt x="5210" y="356"/>
                    </a:lnTo>
                    <a:cubicBezTo>
                      <a:pt x="5213" y="350"/>
                      <a:pt x="5210" y="343"/>
                      <a:pt x="5206" y="337"/>
                    </a:cubicBezTo>
                    <a:cubicBezTo>
                      <a:pt x="5180" y="92"/>
                      <a:pt x="3640" y="0"/>
                      <a:pt x="26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9" name="Google Shape;4899;p73"/>
              <p:cNvSpPr/>
              <p:nvPr/>
            </p:nvSpPr>
            <p:spPr>
              <a:xfrm>
                <a:off x="926250" y="3954275"/>
                <a:ext cx="10055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4022" h="4081" extrusionOk="0">
                    <a:moveTo>
                      <a:pt x="2576" y="1"/>
                    </a:moveTo>
                    <a:cubicBezTo>
                      <a:pt x="1153" y="1"/>
                      <a:pt x="1" y="141"/>
                      <a:pt x="1" y="314"/>
                    </a:cubicBezTo>
                    <a:cubicBezTo>
                      <a:pt x="4" y="334"/>
                      <a:pt x="17" y="353"/>
                      <a:pt x="33" y="363"/>
                    </a:cubicBezTo>
                    <a:lnTo>
                      <a:pt x="784" y="3412"/>
                    </a:lnTo>
                    <a:cubicBezTo>
                      <a:pt x="784" y="3565"/>
                      <a:pt x="1590" y="4081"/>
                      <a:pt x="2589" y="4081"/>
                    </a:cubicBezTo>
                    <a:cubicBezTo>
                      <a:pt x="2759" y="4081"/>
                      <a:pt x="2932" y="4064"/>
                      <a:pt x="3101" y="4035"/>
                    </a:cubicBezTo>
                    <a:cubicBezTo>
                      <a:pt x="2485" y="3878"/>
                      <a:pt x="2057" y="3575"/>
                      <a:pt x="2057" y="3464"/>
                    </a:cubicBezTo>
                    <a:lnTo>
                      <a:pt x="1306" y="419"/>
                    </a:lnTo>
                    <a:cubicBezTo>
                      <a:pt x="1290" y="406"/>
                      <a:pt x="1277" y="389"/>
                      <a:pt x="1274" y="366"/>
                    </a:cubicBezTo>
                    <a:cubicBezTo>
                      <a:pt x="1274" y="193"/>
                      <a:pt x="2426" y="56"/>
                      <a:pt x="3849" y="56"/>
                    </a:cubicBezTo>
                    <a:lnTo>
                      <a:pt x="4022" y="56"/>
                    </a:lnTo>
                    <a:cubicBezTo>
                      <a:pt x="3611" y="20"/>
                      <a:pt x="3111" y="1"/>
                      <a:pt x="2576" y="1"/>
                    </a:cubicBez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0" name="Google Shape;4900;p73"/>
              <p:cNvSpPr/>
              <p:nvPr/>
            </p:nvSpPr>
            <p:spPr>
              <a:xfrm>
                <a:off x="924550" y="3954275"/>
                <a:ext cx="132200" cy="43700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1748" extrusionOk="0">
                    <a:moveTo>
                      <a:pt x="2641" y="1"/>
                    </a:moveTo>
                    <a:cubicBezTo>
                      <a:pt x="1182" y="1"/>
                      <a:pt x="0" y="157"/>
                      <a:pt x="0" y="350"/>
                    </a:cubicBezTo>
                    <a:cubicBezTo>
                      <a:pt x="3" y="373"/>
                      <a:pt x="16" y="392"/>
                      <a:pt x="36" y="406"/>
                    </a:cubicBezTo>
                    <a:lnTo>
                      <a:pt x="189" y="1094"/>
                    </a:lnTo>
                    <a:cubicBezTo>
                      <a:pt x="242" y="1326"/>
                      <a:pt x="313" y="1388"/>
                      <a:pt x="480" y="1443"/>
                    </a:cubicBezTo>
                    <a:cubicBezTo>
                      <a:pt x="480" y="1443"/>
                      <a:pt x="1335" y="1727"/>
                      <a:pt x="2569" y="1747"/>
                    </a:cubicBezTo>
                    <a:cubicBezTo>
                      <a:pt x="2592" y="1747"/>
                      <a:pt x="2615" y="1747"/>
                      <a:pt x="2639" y="1747"/>
                    </a:cubicBezTo>
                    <a:cubicBezTo>
                      <a:pt x="3382" y="1747"/>
                      <a:pt x="4125" y="1646"/>
                      <a:pt x="4841" y="1447"/>
                    </a:cubicBezTo>
                    <a:cubicBezTo>
                      <a:pt x="4981" y="1398"/>
                      <a:pt x="5069" y="1329"/>
                      <a:pt x="5118" y="1101"/>
                    </a:cubicBezTo>
                    <a:lnTo>
                      <a:pt x="5288" y="357"/>
                    </a:lnTo>
                    <a:lnTo>
                      <a:pt x="5281" y="357"/>
                    </a:lnTo>
                    <a:cubicBezTo>
                      <a:pt x="5281" y="357"/>
                      <a:pt x="5281" y="353"/>
                      <a:pt x="5281" y="350"/>
                    </a:cubicBezTo>
                    <a:cubicBezTo>
                      <a:pt x="5281" y="157"/>
                      <a:pt x="4100" y="1"/>
                      <a:pt x="2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1" name="Google Shape;4901;p73"/>
              <p:cNvSpPr/>
              <p:nvPr/>
            </p:nvSpPr>
            <p:spPr>
              <a:xfrm>
                <a:off x="923800" y="3953550"/>
                <a:ext cx="133700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5348" h="1809" extrusionOk="0">
                    <a:moveTo>
                      <a:pt x="2671" y="59"/>
                    </a:moveTo>
                    <a:cubicBezTo>
                      <a:pt x="4290" y="59"/>
                      <a:pt x="5282" y="245"/>
                      <a:pt x="5282" y="376"/>
                    </a:cubicBezTo>
                    <a:cubicBezTo>
                      <a:pt x="5282" y="379"/>
                      <a:pt x="5282" y="379"/>
                      <a:pt x="5282" y="382"/>
                    </a:cubicBezTo>
                    <a:cubicBezTo>
                      <a:pt x="5282" y="386"/>
                      <a:pt x="5282" y="392"/>
                      <a:pt x="5282" y="395"/>
                    </a:cubicBezTo>
                    <a:lnTo>
                      <a:pt x="5119" y="1123"/>
                    </a:lnTo>
                    <a:cubicBezTo>
                      <a:pt x="5070" y="1339"/>
                      <a:pt x="4995" y="1401"/>
                      <a:pt x="4861" y="1450"/>
                    </a:cubicBezTo>
                    <a:cubicBezTo>
                      <a:pt x="4146" y="1646"/>
                      <a:pt x="3409" y="1747"/>
                      <a:pt x="2668" y="1747"/>
                    </a:cubicBezTo>
                    <a:cubicBezTo>
                      <a:pt x="2645" y="1747"/>
                      <a:pt x="2622" y="1747"/>
                      <a:pt x="2599" y="1747"/>
                    </a:cubicBezTo>
                    <a:cubicBezTo>
                      <a:pt x="1385" y="1727"/>
                      <a:pt x="529" y="1446"/>
                      <a:pt x="520" y="1443"/>
                    </a:cubicBezTo>
                    <a:cubicBezTo>
                      <a:pt x="363" y="1391"/>
                      <a:pt x="298" y="1335"/>
                      <a:pt x="249" y="1117"/>
                    </a:cubicBezTo>
                    <a:lnTo>
                      <a:pt x="95" y="428"/>
                    </a:lnTo>
                    <a:cubicBezTo>
                      <a:pt x="92" y="421"/>
                      <a:pt x="89" y="415"/>
                      <a:pt x="86" y="412"/>
                    </a:cubicBezTo>
                    <a:cubicBezTo>
                      <a:pt x="69" y="399"/>
                      <a:pt x="59" y="389"/>
                      <a:pt x="59" y="379"/>
                    </a:cubicBezTo>
                    <a:cubicBezTo>
                      <a:pt x="59" y="245"/>
                      <a:pt x="1055" y="59"/>
                      <a:pt x="2671" y="59"/>
                    </a:cubicBezTo>
                    <a:close/>
                    <a:moveTo>
                      <a:pt x="2671" y="0"/>
                    </a:moveTo>
                    <a:cubicBezTo>
                      <a:pt x="1597" y="0"/>
                      <a:pt x="1" y="102"/>
                      <a:pt x="1" y="379"/>
                    </a:cubicBezTo>
                    <a:cubicBezTo>
                      <a:pt x="1" y="408"/>
                      <a:pt x="17" y="435"/>
                      <a:pt x="37" y="454"/>
                    </a:cubicBezTo>
                    <a:lnTo>
                      <a:pt x="190" y="1133"/>
                    </a:lnTo>
                    <a:cubicBezTo>
                      <a:pt x="245" y="1378"/>
                      <a:pt x="330" y="1446"/>
                      <a:pt x="500" y="1502"/>
                    </a:cubicBezTo>
                    <a:cubicBezTo>
                      <a:pt x="510" y="1505"/>
                      <a:pt x="1372" y="1789"/>
                      <a:pt x="2596" y="1809"/>
                    </a:cubicBezTo>
                    <a:lnTo>
                      <a:pt x="2707" y="1809"/>
                    </a:lnTo>
                    <a:cubicBezTo>
                      <a:pt x="3441" y="1802"/>
                      <a:pt x="4172" y="1701"/>
                      <a:pt x="4884" y="1505"/>
                    </a:cubicBezTo>
                    <a:cubicBezTo>
                      <a:pt x="5034" y="1450"/>
                      <a:pt x="5125" y="1375"/>
                      <a:pt x="5181" y="1136"/>
                    </a:cubicBezTo>
                    <a:lnTo>
                      <a:pt x="5347" y="395"/>
                    </a:lnTo>
                    <a:cubicBezTo>
                      <a:pt x="5347" y="389"/>
                      <a:pt x="5347" y="379"/>
                      <a:pt x="5344" y="372"/>
                    </a:cubicBezTo>
                    <a:cubicBezTo>
                      <a:pt x="5321" y="98"/>
                      <a:pt x="3738" y="0"/>
                      <a:pt x="2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2" name="Google Shape;4902;p73"/>
              <p:cNvSpPr/>
              <p:nvPr/>
            </p:nvSpPr>
            <p:spPr>
              <a:xfrm>
                <a:off x="924550" y="3955350"/>
                <a:ext cx="48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1672" extrusionOk="0">
                    <a:moveTo>
                      <a:pt x="1364" y="0"/>
                    </a:moveTo>
                    <a:lnTo>
                      <a:pt x="1364" y="0"/>
                    </a:lnTo>
                    <a:cubicBezTo>
                      <a:pt x="552" y="62"/>
                      <a:pt x="0" y="176"/>
                      <a:pt x="0" y="307"/>
                    </a:cubicBezTo>
                    <a:cubicBezTo>
                      <a:pt x="3" y="330"/>
                      <a:pt x="16" y="349"/>
                      <a:pt x="36" y="363"/>
                    </a:cubicBezTo>
                    <a:lnTo>
                      <a:pt x="189" y="1051"/>
                    </a:lnTo>
                    <a:cubicBezTo>
                      <a:pt x="242" y="1283"/>
                      <a:pt x="313" y="1345"/>
                      <a:pt x="480" y="1400"/>
                    </a:cubicBezTo>
                    <a:cubicBezTo>
                      <a:pt x="480" y="1400"/>
                      <a:pt x="1054" y="1590"/>
                      <a:pt x="1942" y="1671"/>
                    </a:cubicBezTo>
                    <a:cubicBezTo>
                      <a:pt x="1753" y="1629"/>
                      <a:pt x="1564" y="1573"/>
                      <a:pt x="1381" y="1508"/>
                    </a:cubicBezTo>
                    <a:cubicBezTo>
                      <a:pt x="1214" y="1443"/>
                      <a:pt x="1142" y="1368"/>
                      <a:pt x="1090" y="1103"/>
                    </a:cubicBezTo>
                    <a:lnTo>
                      <a:pt x="937" y="297"/>
                    </a:lnTo>
                    <a:cubicBezTo>
                      <a:pt x="917" y="281"/>
                      <a:pt x="904" y="258"/>
                      <a:pt x="901" y="232"/>
                    </a:cubicBezTo>
                    <a:cubicBezTo>
                      <a:pt x="901" y="147"/>
                      <a:pt x="1074" y="65"/>
                      <a:pt x="1364" y="0"/>
                    </a:cubicBez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3" name="Google Shape;4903;p73"/>
              <p:cNvSpPr/>
              <p:nvPr/>
            </p:nvSpPr>
            <p:spPr>
              <a:xfrm>
                <a:off x="924125" y="3945150"/>
                <a:ext cx="132625" cy="3167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1267" extrusionOk="0">
                    <a:moveTo>
                      <a:pt x="2651" y="0"/>
                    </a:moveTo>
                    <a:cubicBezTo>
                      <a:pt x="1186" y="0"/>
                      <a:pt x="1" y="284"/>
                      <a:pt x="1" y="633"/>
                    </a:cubicBezTo>
                    <a:cubicBezTo>
                      <a:pt x="1" y="983"/>
                      <a:pt x="1186" y="1267"/>
                      <a:pt x="2651" y="1267"/>
                    </a:cubicBezTo>
                    <a:cubicBezTo>
                      <a:pt x="4117" y="1267"/>
                      <a:pt x="5305" y="983"/>
                      <a:pt x="5305" y="633"/>
                    </a:cubicBezTo>
                    <a:cubicBezTo>
                      <a:pt x="5305" y="284"/>
                      <a:pt x="4117" y="0"/>
                      <a:pt x="2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4" name="Google Shape;4904;p73"/>
              <p:cNvSpPr/>
              <p:nvPr/>
            </p:nvSpPr>
            <p:spPr>
              <a:xfrm>
                <a:off x="923325" y="3944400"/>
                <a:ext cx="134175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367" h="1330" extrusionOk="0">
                    <a:moveTo>
                      <a:pt x="2683" y="60"/>
                    </a:moveTo>
                    <a:cubicBezTo>
                      <a:pt x="4253" y="60"/>
                      <a:pt x="5304" y="373"/>
                      <a:pt x="5304" y="663"/>
                    </a:cubicBezTo>
                    <a:cubicBezTo>
                      <a:pt x="5304" y="954"/>
                      <a:pt x="4250" y="1267"/>
                      <a:pt x="2683" y="1267"/>
                    </a:cubicBezTo>
                    <a:cubicBezTo>
                      <a:pt x="1116" y="1267"/>
                      <a:pt x="62" y="954"/>
                      <a:pt x="62" y="663"/>
                    </a:cubicBezTo>
                    <a:cubicBezTo>
                      <a:pt x="62" y="373"/>
                      <a:pt x="1116" y="60"/>
                      <a:pt x="2683" y="60"/>
                    </a:cubicBezTo>
                    <a:close/>
                    <a:moveTo>
                      <a:pt x="2683" y="1"/>
                    </a:moveTo>
                    <a:cubicBezTo>
                      <a:pt x="1364" y="1"/>
                      <a:pt x="0" y="249"/>
                      <a:pt x="0" y="663"/>
                    </a:cubicBezTo>
                    <a:cubicBezTo>
                      <a:pt x="0" y="1081"/>
                      <a:pt x="1364" y="1329"/>
                      <a:pt x="2683" y="1329"/>
                    </a:cubicBezTo>
                    <a:cubicBezTo>
                      <a:pt x="4002" y="1329"/>
                      <a:pt x="5366" y="1081"/>
                      <a:pt x="5366" y="663"/>
                    </a:cubicBezTo>
                    <a:cubicBezTo>
                      <a:pt x="5366" y="249"/>
                      <a:pt x="4002" y="1"/>
                      <a:pt x="26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5" name="Google Shape;4905;p73"/>
              <p:cNvSpPr/>
              <p:nvPr/>
            </p:nvSpPr>
            <p:spPr>
              <a:xfrm>
                <a:off x="926825" y="3821950"/>
                <a:ext cx="116300" cy="154450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6178" extrusionOk="0">
                    <a:moveTo>
                      <a:pt x="2511" y="1"/>
                    </a:moveTo>
                    <a:cubicBezTo>
                      <a:pt x="1656" y="1"/>
                      <a:pt x="770" y="395"/>
                      <a:pt x="506" y="1233"/>
                    </a:cubicBezTo>
                    <a:cubicBezTo>
                      <a:pt x="0" y="2856"/>
                      <a:pt x="1375" y="6100"/>
                      <a:pt x="1375" y="6100"/>
                    </a:cubicBezTo>
                    <a:cubicBezTo>
                      <a:pt x="1656" y="6158"/>
                      <a:pt x="1988" y="6178"/>
                      <a:pt x="2310" y="6178"/>
                    </a:cubicBezTo>
                    <a:cubicBezTo>
                      <a:pt x="3024" y="6178"/>
                      <a:pt x="3695" y="6080"/>
                      <a:pt x="3695" y="6080"/>
                    </a:cubicBezTo>
                    <a:cubicBezTo>
                      <a:pt x="3695" y="6080"/>
                      <a:pt x="4652" y="2043"/>
                      <a:pt x="4296" y="989"/>
                    </a:cubicBezTo>
                    <a:cubicBezTo>
                      <a:pt x="4079" y="343"/>
                      <a:pt x="3308" y="1"/>
                      <a:pt x="2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6" name="Google Shape;4906;p73"/>
              <p:cNvSpPr/>
              <p:nvPr/>
            </p:nvSpPr>
            <p:spPr>
              <a:xfrm>
                <a:off x="926100" y="3821200"/>
                <a:ext cx="117775" cy="155950"/>
              </a:xfrm>
              <a:custGeom>
                <a:avLst/>
                <a:gdLst/>
                <a:ahLst/>
                <a:cxnLst/>
                <a:rect l="l" t="t" r="r" b="b"/>
                <a:pathLst>
                  <a:path w="4711" h="6238" extrusionOk="0">
                    <a:moveTo>
                      <a:pt x="2534" y="62"/>
                    </a:moveTo>
                    <a:cubicBezTo>
                      <a:pt x="3253" y="62"/>
                      <a:pt x="4070" y="357"/>
                      <a:pt x="4296" y="1028"/>
                    </a:cubicBezTo>
                    <a:cubicBezTo>
                      <a:pt x="4632" y="2024"/>
                      <a:pt x="3770" y="5771"/>
                      <a:pt x="3698" y="6081"/>
                    </a:cubicBezTo>
                    <a:cubicBezTo>
                      <a:pt x="3581" y="6098"/>
                      <a:pt x="2979" y="6177"/>
                      <a:pt x="2345" y="6177"/>
                    </a:cubicBezTo>
                    <a:cubicBezTo>
                      <a:pt x="2028" y="6177"/>
                      <a:pt x="1703" y="6157"/>
                      <a:pt x="1426" y="6101"/>
                    </a:cubicBezTo>
                    <a:cubicBezTo>
                      <a:pt x="1329" y="5862"/>
                      <a:pt x="85" y="2810"/>
                      <a:pt x="565" y="1273"/>
                    </a:cubicBezTo>
                    <a:cubicBezTo>
                      <a:pt x="842" y="392"/>
                      <a:pt x="1782" y="69"/>
                      <a:pt x="2510" y="62"/>
                    </a:cubicBezTo>
                    <a:cubicBezTo>
                      <a:pt x="2518" y="62"/>
                      <a:pt x="2526" y="62"/>
                      <a:pt x="2534" y="62"/>
                    </a:cubicBezTo>
                    <a:close/>
                    <a:moveTo>
                      <a:pt x="2533" y="0"/>
                    </a:moveTo>
                    <a:cubicBezTo>
                      <a:pt x="2526" y="0"/>
                      <a:pt x="2518" y="0"/>
                      <a:pt x="2510" y="0"/>
                    </a:cubicBezTo>
                    <a:cubicBezTo>
                      <a:pt x="1766" y="10"/>
                      <a:pt x="793" y="343"/>
                      <a:pt x="509" y="1257"/>
                    </a:cubicBezTo>
                    <a:cubicBezTo>
                      <a:pt x="0" y="2869"/>
                      <a:pt x="1361" y="6107"/>
                      <a:pt x="1378" y="6140"/>
                    </a:cubicBezTo>
                    <a:cubicBezTo>
                      <a:pt x="1381" y="6150"/>
                      <a:pt x="1387" y="6156"/>
                      <a:pt x="1397" y="6159"/>
                    </a:cubicBezTo>
                    <a:cubicBezTo>
                      <a:pt x="1690" y="6212"/>
                      <a:pt x="1989" y="6238"/>
                      <a:pt x="2288" y="6238"/>
                    </a:cubicBezTo>
                    <a:cubicBezTo>
                      <a:pt x="2305" y="6238"/>
                      <a:pt x="2323" y="6238"/>
                      <a:pt x="2340" y="6238"/>
                    </a:cubicBezTo>
                    <a:cubicBezTo>
                      <a:pt x="2804" y="6234"/>
                      <a:pt x="3267" y="6202"/>
                      <a:pt x="3728" y="6140"/>
                    </a:cubicBezTo>
                    <a:cubicBezTo>
                      <a:pt x="3741" y="6137"/>
                      <a:pt x="3750" y="6130"/>
                      <a:pt x="3754" y="6117"/>
                    </a:cubicBezTo>
                    <a:cubicBezTo>
                      <a:pt x="3793" y="5950"/>
                      <a:pt x="4710" y="2056"/>
                      <a:pt x="4354" y="1009"/>
                    </a:cubicBezTo>
                    <a:cubicBezTo>
                      <a:pt x="4119" y="308"/>
                      <a:pt x="3272" y="0"/>
                      <a:pt x="25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7" name="Google Shape;4907;p73"/>
              <p:cNvSpPr/>
              <p:nvPr/>
            </p:nvSpPr>
            <p:spPr>
              <a:xfrm>
                <a:off x="926750" y="3822075"/>
                <a:ext cx="94850" cy="154325"/>
              </a:xfrm>
              <a:custGeom>
                <a:avLst/>
                <a:gdLst/>
                <a:ahLst/>
                <a:cxnLst/>
                <a:rect l="l" t="t" r="r" b="b"/>
                <a:pathLst>
                  <a:path w="3794" h="6173" extrusionOk="0">
                    <a:moveTo>
                      <a:pt x="2505" y="1"/>
                    </a:moveTo>
                    <a:cubicBezTo>
                      <a:pt x="1654" y="1"/>
                      <a:pt x="772" y="393"/>
                      <a:pt x="509" y="1228"/>
                    </a:cubicBezTo>
                    <a:cubicBezTo>
                      <a:pt x="0" y="2851"/>
                      <a:pt x="1378" y="6095"/>
                      <a:pt x="1378" y="6095"/>
                    </a:cubicBezTo>
                    <a:cubicBezTo>
                      <a:pt x="1659" y="6153"/>
                      <a:pt x="1990" y="6173"/>
                      <a:pt x="2313" y="6173"/>
                    </a:cubicBezTo>
                    <a:cubicBezTo>
                      <a:pt x="3025" y="6173"/>
                      <a:pt x="3695" y="6075"/>
                      <a:pt x="3695" y="6075"/>
                    </a:cubicBezTo>
                    <a:cubicBezTo>
                      <a:pt x="3695" y="6075"/>
                      <a:pt x="3734" y="5912"/>
                      <a:pt x="3793" y="5641"/>
                    </a:cubicBezTo>
                    <a:cubicBezTo>
                      <a:pt x="3506" y="5641"/>
                      <a:pt x="3215" y="5615"/>
                      <a:pt x="2935" y="5563"/>
                    </a:cubicBezTo>
                    <a:cubicBezTo>
                      <a:pt x="2935" y="5563"/>
                      <a:pt x="1557" y="2322"/>
                      <a:pt x="2066" y="700"/>
                    </a:cubicBezTo>
                    <a:cubicBezTo>
                      <a:pt x="2151" y="429"/>
                      <a:pt x="2311" y="187"/>
                      <a:pt x="2527" y="1"/>
                    </a:cubicBezTo>
                    <a:cubicBezTo>
                      <a:pt x="2520" y="1"/>
                      <a:pt x="2512" y="1"/>
                      <a:pt x="2505" y="1"/>
                    </a:cubicBez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8" name="Google Shape;4908;p73"/>
              <p:cNvSpPr/>
              <p:nvPr/>
            </p:nvSpPr>
            <p:spPr>
              <a:xfrm>
                <a:off x="928200" y="3883125"/>
                <a:ext cx="1987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795" h="63" extrusionOk="0">
                    <a:moveTo>
                      <a:pt x="43" y="1"/>
                    </a:moveTo>
                    <a:cubicBezTo>
                      <a:pt x="1" y="1"/>
                      <a:pt x="1" y="63"/>
                      <a:pt x="43" y="63"/>
                    </a:cubicBezTo>
                    <a:lnTo>
                      <a:pt x="755" y="63"/>
                    </a:lnTo>
                    <a:cubicBezTo>
                      <a:pt x="794" y="63"/>
                      <a:pt x="794" y="1"/>
                      <a:pt x="7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9" name="Google Shape;4909;p73"/>
              <p:cNvSpPr/>
              <p:nvPr/>
            </p:nvSpPr>
            <p:spPr>
              <a:xfrm>
                <a:off x="931875" y="3876750"/>
                <a:ext cx="126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76" extrusionOk="0">
                    <a:moveTo>
                      <a:pt x="503" y="1"/>
                    </a:moveTo>
                    <a:lnTo>
                      <a:pt x="1" y="57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0" name="Google Shape;4910;p73"/>
              <p:cNvSpPr/>
              <p:nvPr/>
            </p:nvSpPr>
            <p:spPr>
              <a:xfrm>
                <a:off x="930975" y="3875925"/>
                <a:ext cx="14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642" extrusionOk="0">
                    <a:moveTo>
                      <a:pt x="538" y="1"/>
                    </a:moveTo>
                    <a:cubicBezTo>
                      <a:pt x="530" y="1"/>
                      <a:pt x="522" y="4"/>
                      <a:pt x="517" y="11"/>
                    </a:cubicBezTo>
                    <a:lnTo>
                      <a:pt x="14" y="589"/>
                    </a:lnTo>
                    <a:cubicBezTo>
                      <a:pt x="1" y="602"/>
                      <a:pt x="4" y="621"/>
                      <a:pt x="14" y="631"/>
                    </a:cubicBezTo>
                    <a:cubicBezTo>
                      <a:pt x="21" y="638"/>
                      <a:pt x="27" y="638"/>
                      <a:pt x="37" y="641"/>
                    </a:cubicBezTo>
                    <a:cubicBezTo>
                      <a:pt x="43" y="638"/>
                      <a:pt x="53" y="635"/>
                      <a:pt x="60" y="628"/>
                    </a:cubicBezTo>
                    <a:lnTo>
                      <a:pt x="562" y="54"/>
                    </a:lnTo>
                    <a:cubicBezTo>
                      <a:pt x="572" y="40"/>
                      <a:pt x="572" y="21"/>
                      <a:pt x="559" y="8"/>
                    </a:cubicBezTo>
                    <a:cubicBezTo>
                      <a:pt x="553" y="3"/>
                      <a:pt x="546" y="1"/>
                      <a:pt x="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1" name="Google Shape;4911;p73"/>
              <p:cNvSpPr/>
              <p:nvPr/>
            </p:nvSpPr>
            <p:spPr>
              <a:xfrm>
                <a:off x="931875" y="3876750"/>
                <a:ext cx="126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76" extrusionOk="0">
                    <a:moveTo>
                      <a:pt x="503" y="57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2" name="Google Shape;4912;p73"/>
              <p:cNvSpPr/>
              <p:nvPr/>
            </p:nvSpPr>
            <p:spPr>
              <a:xfrm>
                <a:off x="930975" y="3875925"/>
                <a:ext cx="14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642" extrusionOk="0">
                    <a:moveTo>
                      <a:pt x="35" y="1"/>
                    </a:moveTo>
                    <a:cubicBezTo>
                      <a:pt x="28" y="1"/>
                      <a:pt x="20" y="3"/>
                      <a:pt x="14" y="8"/>
                    </a:cubicBezTo>
                    <a:cubicBezTo>
                      <a:pt x="4" y="21"/>
                      <a:pt x="1" y="40"/>
                      <a:pt x="14" y="54"/>
                    </a:cubicBezTo>
                    <a:lnTo>
                      <a:pt x="517" y="628"/>
                    </a:lnTo>
                    <a:cubicBezTo>
                      <a:pt x="520" y="635"/>
                      <a:pt x="530" y="638"/>
                      <a:pt x="539" y="641"/>
                    </a:cubicBezTo>
                    <a:cubicBezTo>
                      <a:pt x="546" y="638"/>
                      <a:pt x="553" y="638"/>
                      <a:pt x="559" y="631"/>
                    </a:cubicBezTo>
                    <a:cubicBezTo>
                      <a:pt x="569" y="621"/>
                      <a:pt x="572" y="602"/>
                      <a:pt x="562" y="589"/>
                    </a:cubicBezTo>
                    <a:lnTo>
                      <a:pt x="60" y="11"/>
                    </a:lnTo>
                    <a:cubicBezTo>
                      <a:pt x="53" y="4"/>
                      <a:pt x="44" y="1"/>
                      <a:pt x="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3" name="Google Shape;4913;p73"/>
              <p:cNvSpPr/>
              <p:nvPr/>
            </p:nvSpPr>
            <p:spPr>
              <a:xfrm>
                <a:off x="1017900" y="3930525"/>
                <a:ext cx="1985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794" h="63" extrusionOk="0">
                    <a:moveTo>
                      <a:pt x="39" y="1"/>
                    </a:moveTo>
                    <a:cubicBezTo>
                      <a:pt x="0" y="1"/>
                      <a:pt x="0" y="63"/>
                      <a:pt x="39" y="63"/>
                    </a:cubicBezTo>
                    <a:lnTo>
                      <a:pt x="751" y="63"/>
                    </a:lnTo>
                    <a:cubicBezTo>
                      <a:pt x="793" y="63"/>
                      <a:pt x="793" y="1"/>
                      <a:pt x="7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4" name="Google Shape;4914;p73"/>
              <p:cNvSpPr/>
              <p:nvPr/>
            </p:nvSpPr>
            <p:spPr>
              <a:xfrm>
                <a:off x="1021475" y="3924000"/>
                <a:ext cx="126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79" extrusionOk="0">
                    <a:moveTo>
                      <a:pt x="503" y="1"/>
                    </a:moveTo>
                    <a:lnTo>
                      <a:pt x="1" y="57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5" name="Google Shape;4915;p73"/>
              <p:cNvSpPr/>
              <p:nvPr/>
            </p:nvSpPr>
            <p:spPr>
              <a:xfrm>
                <a:off x="1020675" y="3923225"/>
                <a:ext cx="14525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581" h="639" extrusionOk="0">
                    <a:moveTo>
                      <a:pt x="535" y="0"/>
                    </a:moveTo>
                    <a:cubicBezTo>
                      <a:pt x="527" y="0"/>
                      <a:pt x="519" y="4"/>
                      <a:pt x="513" y="12"/>
                    </a:cubicBezTo>
                    <a:lnTo>
                      <a:pt x="10" y="587"/>
                    </a:lnTo>
                    <a:cubicBezTo>
                      <a:pt x="0" y="600"/>
                      <a:pt x="0" y="619"/>
                      <a:pt x="13" y="632"/>
                    </a:cubicBezTo>
                    <a:cubicBezTo>
                      <a:pt x="20" y="636"/>
                      <a:pt x="26" y="639"/>
                      <a:pt x="33" y="639"/>
                    </a:cubicBezTo>
                    <a:cubicBezTo>
                      <a:pt x="43" y="639"/>
                      <a:pt x="49" y="636"/>
                      <a:pt x="56" y="629"/>
                    </a:cubicBezTo>
                    <a:lnTo>
                      <a:pt x="558" y="51"/>
                    </a:lnTo>
                    <a:cubicBezTo>
                      <a:pt x="580" y="30"/>
                      <a:pt x="559" y="0"/>
                      <a:pt x="5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6" name="Google Shape;4916;p73"/>
              <p:cNvSpPr/>
              <p:nvPr/>
            </p:nvSpPr>
            <p:spPr>
              <a:xfrm>
                <a:off x="1021475" y="3924000"/>
                <a:ext cx="126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79" extrusionOk="0">
                    <a:moveTo>
                      <a:pt x="503" y="579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7" name="Google Shape;4917;p73"/>
              <p:cNvSpPr/>
              <p:nvPr/>
            </p:nvSpPr>
            <p:spPr>
              <a:xfrm>
                <a:off x="1020675" y="3923250"/>
                <a:ext cx="1430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638" extrusionOk="0">
                    <a:moveTo>
                      <a:pt x="34" y="1"/>
                    </a:moveTo>
                    <a:cubicBezTo>
                      <a:pt x="27" y="1"/>
                      <a:pt x="19" y="3"/>
                      <a:pt x="13" y="8"/>
                    </a:cubicBezTo>
                    <a:cubicBezTo>
                      <a:pt x="0" y="18"/>
                      <a:pt x="0" y="37"/>
                      <a:pt x="10" y="50"/>
                    </a:cubicBezTo>
                    <a:lnTo>
                      <a:pt x="513" y="628"/>
                    </a:lnTo>
                    <a:cubicBezTo>
                      <a:pt x="519" y="635"/>
                      <a:pt x="529" y="638"/>
                      <a:pt x="535" y="638"/>
                    </a:cubicBezTo>
                    <a:cubicBezTo>
                      <a:pt x="545" y="638"/>
                      <a:pt x="552" y="635"/>
                      <a:pt x="558" y="631"/>
                    </a:cubicBezTo>
                    <a:cubicBezTo>
                      <a:pt x="568" y="618"/>
                      <a:pt x="571" y="599"/>
                      <a:pt x="562" y="586"/>
                    </a:cubicBezTo>
                    <a:lnTo>
                      <a:pt x="56" y="11"/>
                    </a:lnTo>
                    <a:cubicBezTo>
                      <a:pt x="50" y="4"/>
                      <a:pt x="42" y="1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8" name="Google Shape;4918;p73"/>
              <p:cNvSpPr/>
              <p:nvPr/>
            </p:nvSpPr>
            <p:spPr>
              <a:xfrm>
                <a:off x="949500" y="3921875"/>
                <a:ext cx="157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334" extrusionOk="0">
                    <a:moveTo>
                      <a:pt x="631" y="334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9" name="Google Shape;4919;p73"/>
              <p:cNvSpPr/>
              <p:nvPr/>
            </p:nvSpPr>
            <p:spPr>
              <a:xfrm>
                <a:off x="948425" y="3921125"/>
                <a:ext cx="17925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717" h="397" extrusionOk="0">
                    <a:moveTo>
                      <a:pt x="44" y="1"/>
                    </a:moveTo>
                    <a:cubicBezTo>
                      <a:pt x="17" y="1"/>
                      <a:pt x="0" y="40"/>
                      <a:pt x="31" y="57"/>
                    </a:cubicBezTo>
                    <a:lnTo>
                      <a:pt x="661" y="393"/>
                    </a:lnTo>
                    <a:cubicBezTo>
                      <a:pt x="664" y="397"/>
                      <a:pt x="667" y="397"/>
                      <a:pt x="674" y="397"/>
                    </a:cubicBezTo>
                    <a:cubicBezTo>
                      <a:pt x="706" y="397"/>
                      <a:pt x="716" y="354"/>
                      <a:pt x="687" y="338"/>
                    </a:cubicBezTo>
                    <a:lnTo>
                      <a:pt x="60" y="5"/>
                    </a:lnTo>
                    <a:cubicBezTo>
                      <a:pt x="55" y="2"/>
                      <a:pt x="49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0" name="Google Shape;4920;p73"/>
              <p:cNvSpPr/>
              <p:nvPr/>
            </p:nvSpPr>
            <p:spPr>
              <a:xfrm>
                <a:off x="948450" y="3922700"/>
                <a:ext cx="1790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272" extrusionOk="0">
                    <a:moveTo>
                      <a:pt x="715" y="1"/>
                    </a:moveTo>
                    <a:lnTo>
                      <a:pt x="0" y="272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1" name="Google Shape;4921;p73"/>
              <p:cNvSpPr/>
              <p:nvPr/>
            </p:nvSpPr>
            <p:spPr>
              <a:xfrm>
                <a:off x="947375" y="3921900"/>
                <a:ext cx="1987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795" h="333" extrusionOk="0">
                    <a:moveTo>
                      <a:pt x="761" y="1"/>
                    </a:moveTo>
                    <a:cubicBezTo>
                      <a:pt x="757" y="1"/>
                      <a:pt x="753" y="2"/>
                      <a:pt x="748" y="3"/>
                    </a:cubicBezTo>
                    <a:lnTo>
                      <a:pt x="34" y="274"/>
                    </a:lnTo>
                    <a:cubicBezTo>
                      <a:pt x="1" y="287"/>
                      <a:pt x="11" y="333"/>
                      <a:pt x="43" y="333"/>
                    </a:cubicBezTo>
                    <a:lnTo>
                      <a:pt x="56" y="333"/>
                    </a:lnTo>
                    <a:lnTo>
                      <a:pt x="771" y="62"/>
                    </a:lnTo>
                    <a:cubicBezTo>
                      <a:pt x="788" y="55"/>
                      <a:pt x="794" y="36"/>
                      <a:pt x="788" y="20"/>
                    </a:cubicBezTo>
                    <a:cubicBezTo>
                      <a:pt x="785" y="7"/>
                      <a:pt x="774" y="1"/>
                      <a:pt x="7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2" name="Google Shape;4922;p73"/>
              <p:cNvSpPr/>
              <p:nvPr/>
            </p:nvSpPr>
            <p:spPr>
              <a:xfrm>
                <a:off x="955225" y="3916750"/>
                <a:ext cx="4350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745" extrusionOk="0">
                    <a:moveTo>
                      <a:pt x="173" y="74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3" name="Google Shape;4923;p73"/>
              <p:cNvSpPr/>
              <p:nvPr/>
            </p:nvSpPr>
            <p:spPr>
              <a:xfrm>
                <a:off x="954400" y="3916000"/>
                <a:ext cx="5975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808" extrusionOk="0">
                    <a:moveTo>
                      <a:pt x="33" y="0"/>
                    </a:moveTo>
                    <a:cubicBezTo>
                      <a:pt x="31" y="0"/>
                      <a:pt x="29" y="1"/>
                      <a:pt x="27" y="1"/>
                    </a:cubicBezTo>
                    <a:cubicBezTo>
                      <a:pt x="10" y="4"/>
                      <a:pt x="1" y="21"/>
                      <a:pt x="4" y="37"/>
                    </a:cubicBezTo>
                    <a:lnTo>
                      <a:pt x="177" y="781"/>
                    </a:lnTo>
                    <a:cubicBezTo>
                      <a:pt x="180" y="794"/>
                      <a:pt x="193" y="804"/>
                      <a:pt x="206" y="807"/>
                    </a:cubicBezTo>
                    <a:lnTo>
                      <a:pt x="213" y="807"/>
                    </a:lnTo>
                    <a:cubicBezTo>
                      <a:pt x="229" y="801"/>
                      <a:pt x="239" y="784"/>
                      <a:pt x="236" y="768"/>
                    </a:cubicBezTo>
                    <a:lnTo>
                      <a:pt x="63" y="24"/>
                    </a:lnTo>
                    <a:cubicBezTo>
                      <a:pt x="60" y="10"/>
                      <a:pt x="47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4" name="Google Shape;4924;p73"/>
              <p:cNvSpPr/>
              <p:nvPr/>
            </p:nvSpPr>
            <p:spPr>
              <a:xfrm>
                <a:off x="980750" y="3857500"/>
                <a:ext cx="110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44" h="713" extrusionOk="0">
                    <a:moveTo>
                      <a:pt x="1" y="712"/>
                    </a:moveTo>
                    <a:lnTo>
                      <a:pt x="43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5" name="Google Shape;4925;p73"/>
              <p:cNvSpPr/>
              <p:nvPr/>
            </p:nvSpPr>
            <p:spPr>
              <a:xfrm>
                <a:off x="980025" y="3856750"/>
                <a:ext cx="2650" cy="193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73" extrusionOk="0">
                    <a:moveTo>
                      <a:pt x="74" y="0"/>
                    </a:moveTo>
                    <a:cubicBezTo>
                      <a:pt x="59" y="0"/>
                      <a:pt x="45" y="10"/>
                      <a:pt x="43" y="31"/>
                    </a:cubicBezTo>
                    <a:lnTo>
                      <a:pt x="1" y="739"/>
                    </a:lnTo>
                    <a:cubicBezTo>
                      <a:pt x="1" y="755"/>
                      <a:pt x="14" y="772"/>
                      <a:pt x="30" y="772"/>
                    </a:cubicBezTo>
                    <a:cubicBezTo>
                      <a:pt x="32" y="772"/>
                      <a:pt x="33" y="772"/>
                      <a:pt x="35" y="772"/>
                    </a:cubicBezTo>
                    <a:cubicBezTo>
                      <a:pt x="50" y="772"/>
                      <a:pt x="63" y="760"/>
                      <a:pt x="63" y="742"/>
                    </a:cubicBezTo>
                    <a:lnTo>
                      <a:pt x="105" y="34"/>
                    </a:lnTo>
                    <a:cubicBezTo>
                      <a:pt x="105" y="12"/>
                      <a:pt x="89" y="0"/>
                      <a:pt x="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6" name="Google Shape;4926;p73"/>
              <p:cNvSpPr/>
              <p:nvPr/>
            </p:nvSpPr>
            <p:spPr>
              <a:xfrm>
                <a:off x="974475" y="3859700"/>
                <a:ext cx="136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37" extrusionOk="0">
                    <a:moveTo>
                      <a:pt x="546" y="536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7" name="Google Shape;4927;p73"/>
              <p:cNvSpPr/>
              <p:nvPr/>
            </p:nvSpPr>
            <p:spPr>
              <a:xfrm>
                <a:off x="973675" y="3858975"/>
                <a:ext cx="15525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98" extrusionOk="0">
                    <a:moveTo>
                      <a:pt x="33" y="0"/>
                    </a:moveTo>
                    <a:cubicBezTo>
                      <a:pt x="25" y="0"/>
                      <a:pt x="18" y="4"/>
                      <a:pt x="13" y="10"/>
                    </a:cubicBezTo>
                    <a:cubicBezTo>
                      <a:pt x="0" y="20"/>
                      <a:pt x="0" y="40"/>
                      <a:pt x="13" y="53"/>
                    </a:cubicBezTo>
                    <a:lnTo>
                      <a:pt x="558" y="588"/>
                    </a:lnTo>
                    <a:cubicBezTo>
                      <a:pt x="565" y="594"/>
                      <a:pt x="571" y="598"/>
                      <a:pt x="578" y="598"/>
                    </a:cubicBezTo>
                    <a:lnTo>
                      <a:pt x="581" y="598"/>
                    </a:lnTo>
                    <a:cubicBezTo>
                      <a:pt x="607" y="598"/>
                      <a:pt x="620" y="565"/>
                      <a:pt x="601" y="545"/>
                    </a:cubicBezTo>
                    <a:lnTo>
                      <a:pt x="56" y="10"/>
                    </a:lnTo>
                    <a:cubicBezTo>
                      <a:pt x="49" y="4"/>
                      <a:pt x="41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8" name="Google Shape;4928;p73"/>
              <p:cNvSpPr/>
              <p:nvPr/>
            </p:nvSpPr>
            <p:spPr>
              <a:xfrm>
                <a:off x="973750" y="3860525"/>
                <a:ext cx="152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608" h="471" extrusionOk="0">
                    <a:moveTo>
                      <a:pt x="0" y="470"/>
                    </a:moveTo>
                    <a:lnTo>
                      <a:pt x="607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9" name="Google Shape;4929;p73"/>
              <p:cNvSpPr/>
              <p:nvPr/>
            </p:nvSpPr>
            <p:spPr>
              <a:xfrm>
                <a:off x="972925" y="3859875"/>
                <a:ext cx="17025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681" h="526" extrusionOk="0">
                    <a:moveTo>
                      <a:pt x="639" y="1"/>
                    </a:moveTo>
                    <a:cubicBezTo>
                      <a:pt x="633" y="1"/>
                      <a:pt x="627" y="2"/>
                      <a:pt x="621" y="7"/>
                    </a:cubicBezTo>
                    <a:lnTo>
                      <a:pt x="14" y="474"/>
                    </a:lnTo>
                    <a:cubicBezTo>
                      <a:pt x="4" y="483"/>
                      <a:pt x="1" y="500"/>
                      <a:pt x="10" y="513"/>
                    </a:cubicBezTo>
                    <a:cubicBezTo>
                      <a:pt x="14" y="523"/>
                      <a:pt x="23" y="526"/>
                      <a:pt x="33" y="526"/>
                    </a:cubicBezTo>
                    <a:cubicBezTo>
                      <a:pt x="40" y="526"/>
                      <a:pt x="46" y="526"/>
                      <a:pt x="53" y="523"/>
                    </a:cubicBezTo>
                    <a:lnTo>
                      <a:pt x="657" y="56"/>
                    </a:lnTo>
                    <a:cubicBezTo>
                      <a:pt x="681" y="35"/>
                      <a:pt x="664" y="1"/>
                      <a:pt x="6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0" name="Google Shape;4930;p73"/>
              <p:cNvSpPr/>
              <p:nvPr/>
            </p:nvSpPr>
            <p:spPr>
              <a:xfrm>
                <a:off x="996675" y="3896100"/>
                <a:ext cx="134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471" extrusionOk="0">
                    <a:moveTo>
                      <a:pt x="0" y="471"/>
                    </a:moveTo>
                    <a:lnTo>
                      <a:pt x="536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1" name="Google Shape;4931;p73"/>
              <p:cNvSpPr/>
              <p:nvPr/>
            </p:nvSpPr>
            <p:spPr>
              <a:xfrm>
                <a:off x="995775" y="3895350"/>
                <a:ext cx="151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30" extrusionOk="0">
                    <a:moveTo>
                      <a:pt x="571" y="1"/>
                    </a:moveTo>
                    <a:cubicBezTo>
                      <a:pt x="563" y="1"/>
                      <a:pt x="557" y="3"/>
                      <a:pt x="552" y="8"/>
                    </a:cubicBezTo>
                    <a:lnTo>
                      <a:pt x="17" y="478"/>
                    </a:lnTo>
                    <a:cubicBezTo>
                      <a:pt x="4" y="487"/>
                      <a:pt x="1" y="507"/>
                      <a:pt x="14" y="520"/>
                    </a:cubicBezTo>
                    <a:cubicBezTo>
                      <a:pt x="17" y="527"/>
                      <a:pt x="27" y="530"/>
                      <a:pt x="36" y="530"/>
                    </a:cubicBezTo>
                    <a:cubicBezTo>
                      <a:pt x="43" y="530"/>
                      <a:pt x="50" y="527"/>
                      <a:pt x="56" y="523"/>
                    </a:cubicBezTo>
                    <a:lnTo>
                      <a:pt x="591" y="53"/>
                    </a:lnTo>
                    <a:cubicBezTo>
                      <a:pt x="604" y="44"/>
                      <a:pt x="604" y="24"/>
                      <a:pt x="595" y="11"/>
                    </a:cubicBezTo>
                    <a:cubicBezTo>
                      <a:pt x="588" y="4"/>
                      <a:pt x="579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2" name="Google Shape;4932;p73"/>
              <p:cNvSpPr/>
              <p:nvPr/>
            </p:nvSpPr>
            <p:spPr>
              <a:xfrm>
                <a:off x="1003375" y="3892425"/>
                <a:ext cx="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" h="765" extrusionOk="0">
                    <a:moveTo>
                      <a:pt x="0" y="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3" name="Google Shape;4933;p73"/>
              <p:cNvSpPr/>
              <p:nvPr/>
            </p:nvSpPr>
            <p:spPr>
              <a:xfrm>
                <a:off x="1002550" y="3891700"/>
                <a:ext cx="1575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63" h="827" extrusionOk="0">
                    <a:moveTo>
                      <a:pt x="33" y="0"/>
                    </a:moveTo>
                    <a:cubicBezTo>
                      <a:pt x="14" y="0"/>
                      <a:pt x="0" y="13"/>
                      <a:pt x="0" y="30"/>
                    </a:cubicBezTo>
                    <a:lnTo>
                      <a:pt x="0" y="793"/>
                    </a:lnTo>
                    <a:cubicBezTo>
                      <a:pt x="0" y="813"/>
                      <a:pt x="14" y="826"/>
                      <a:pt x="33" y="826"/>
                    </a:cubicBezTo>
                    <a:cubicBezTo>
                      <a:pt x="49" y="826"/>
                      <a:pt x="63" y="813"/>
                      <a:pt x="63" y="793"/>
                    </a:cubicBezTo>
                    <a:lnTo>
                      <a:pt x="63" y="30"/>
                    </a:lnTo>
                    <a:cubicBezTo>
                      <a:pt x="63" y="13"/>
                      <a:pt x="49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4" name="Google Shape;4934;p73"/>
              <p:cNvSpPr/>
              <p:nvPr/>
            </p:nvSpPr>
            <p:spPr>
              <a:xfrm>
                <a:off x="993900" y="3900675"/>
                <a:ext cx="18950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105" extrusionOk="0">
                    <a:moveTo>
                      <a:pt x="1" y="0"/>
                    </a:moveTo>
                    <a:lnTo>
                      <a:pt x="758" y="10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5" name="Google Shape;4935;p73"/>
              <p:cNvSpPr/>
              <p:nvPr/>
            </p:nvSpPr>
            <p:spPr>
              <a:xfrm>
                <a:off x="992750" y="3899900"/>
                <a:ext cx="210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166" extrusionOk="0">
                    <a:moveTo>
                      <a:pt x="42" y="1"/>
                    </a:moveTo>
                    <a:cubicBezTo>
                      <a:pt x="6" y="1"/>
                      <a:pt x="0" y="61"/>
                      <a:pt x="40" y="64"/>
                    </a:cubicBezTo>
                    <a:lnTo>
                      <a:pt x="800" y="165"/>
                    </a:lnTo>
                    <a:lnTo>
                      <a:pt x="804" y="165"/>
                    </a:lnTo>
                    <a:cubicBezTo>
                      <a:pt x="840" y="165"/>
                      <a:pt x="843" y="110"/>
                      <a:pt x="807" y="106"/>
                    </a:cubicBezTo>
                    <a:lnTo>
                      <a:pt x="50" y="2"/>
                    </a:lnTo>
                    <a:cubicBezTo>
                      <a:pt x="47" y="1"/>
                      <a:pt x="44" y="1"/>
                      <a:pt x="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73"/>
              <p:cNvSpPr/>
              <p:nvPr/>
            </p:nvSpPr>
            <p:spPr>
              <a:xfrm>
                <a:off x="1010700" y="3844600"/>
                <a:ext cx="134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71" extrusionOk="0">
                    <a:moveTo>
                      <a:pt x="1" y="471"/>
                    </a:moveTo>
                    <a:lnTo>
                      <a:pt x="536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73"/>
              <p:cNvSpPr/>
              <p:nvPr/>
            </p:nvSpPr>
            <p:spPr>
              <a:xfrm>
                <a:off x="1009900" y="3843850"/>
                <a:ext cx="153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31" extrusionOk="0">
                    <a:moveTo>
                      <a:pt x="569" y="0"/>
                    </a:moveTo>
                    <a:cubicBezTo>
                      <a:pt x="563" y="0"/>
                      <a:pt x="555" y="3"/>
                      <a:pt x="549" y="8"/>
                    </a:cubicBezTo>
                    <a:lnTo>
                      <a:pt x="13" y="478"/>
                    </a:lnTo>
                    <a:cubicBezTo>
                      <a:pt x="0" y="488"/>
                      <a:pt x="0" y="507"/>
                      <a:pt x="10" y="521"/>
                    </a:cubicBezTo>
                    <a:cubicBezTo>
                      <a:pt x="17" y="527"/>
                      <a:pt x="23" y="530"/>
                      <a:pt x="33" y="530"/>
                    </a:cubicBezTo>
                    <a:cubicBezTo>
                      <a:pt x="43" y="530"/>
                      <a:pt x="49" y="527"/>
                      <a:pt x="56" y="524"/>
                    </a:cubicBezTo>
                    <a:lnTo>
                      <a:pt x="591" y="54"/>
                    </a:lnTo>
                    <a:cubicBezTo>
                      <a:pt x="614" y="33"/>
                      <a:pt x="595" y="0"/>
                      <a:pt x="5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8" name="Google Shape;4938;p73"/>
              <p:cNvSpPr/>
              <p:nvPr/>
            </p:nvSpPr>
            <p:spPr>
              <a:xfrm>
                <a:off x="1017400" y="3840950"/>
                <a:ext cx="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764" extrusionOk="0">
                    <a:moveTo>
                      <a:pt x="1" y="764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9" name="Google Shape;4939;p73"/>
              <p:cNvSpPr/>
              <p:nvPr/>
            </p:nvSpPr>
            <p:spPr>
              <a:xfrm>
                <a:off x="1016675" y="3840125"/>
                <a:ext cx="157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63" h="830" extrusionOk="0">
                    <a:moveTo>
                      <a:pt x="30" y="0"/>
                    </a:moveTo>
                    <a:cubicBezTo>
                      <a:pt x="13" y="0"/>
                      <a:pt x="0" y="17"/>
                      <a:pt x="0" y="33"/>
                    </a:cubicBezTo>
                    <a:lnTo>
                      <a:pt x="0" y="797"/>
                    </a:lnTo>
                    <a:cubicBezTo>
                      <a:pt x="0" y="813"/>
                      <a:pt x="13" y="829"/>
                      <a:pt x="30" y="829"/>
                    </a:cubicBezTo>
                    <a:cubicBezTo>
                      <a:pt x="46" y="829"/>
                      <a:pt x="62" y="813"/>
                      <a:pt x="62" y="797"/>
                    </a:cubicBezTo>
                    <a:lnTo>
                      <a:pt x="62" y="33"/>
                    </a:lnTo>
                    <a:cubicBezTo>
                      <a:pt x="62" y="17"/>
                      <a:pt x="46" y="0"/>
                      <a:pt x="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0" name="Google Shape;4940;p73"/>
              <p:cNvSpPr/>
              <p:nvPr/>
            </p:nvSpPr>
            <p:spPr>
              <a:xfrm>
                <a:off x="1007925" y="3849175"/>
                <a:ext cx="18975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06" extrusionOk="0">
                    <a:moveTo>
                      <a:pt x="1" y="1"/>
                    </a:moveTo>
                    <a:lnTo>
                      <a:pt x="758" y="10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1" name="Google Shape;4941;p73"/>
              <p:cNvSpPr/>
              <p:nvPr/>
            </p:nvSpPr>
            <p:spPr>
              <a:xfrm>
                <a:off x="1007125" y="3848425"/>
                <a:ext cx="20825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165" extrusionOk="0">
                    <a:moveTo>
                      <a:pt x="31" y="1"/>
                    </a:moveTo>
                    <a:cubicBezTo>
                      <a:pt x="17" y="1"/>
                      <a:pt x="4" y="13"/>
                      <a:pt x="4" y="27"/>
                    </a:cubicBezTo>
                    <a:cubicBezTo>
                      <a:pt x="0" y="44"/>
                      <a:pt x="13" y="60"/>
                      <a:pt x="30" y="63"/>
                    </a:cubicBezTo>
                    <a:lnTo>
                      <a:pt x="787" y="165"/>
                    </a:lnTo>
                    <a:lnTo>
                      <a:pt x="790" y="165"/>
                    </a:lnTo>
                    <a:cubicBezTo>
                      <a:pt x="829" y="165"/>
                      <a:pt x="833" y="109"/>
                      <a:pt x="797" y="106"/>
                    </a:cubicBezTo>
                    <a:lnTo>
                      <a:pt x="36" y="1"/>
                    </a:lnTo>
                    <a:cubicBezTo>
                      <a:pt x="34" y="1"/>
                      <a:pt x="33" y="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2" name="Google Shape;4942;p73"/>
              <p:cNvSpPr/>
              <p:nvPr/>
            </p:nvSpPr>
            <p:spPr>
              <a:xfrm>
                <a:off x="987775" y="3946850"/>
                <a:ext cx="134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471" extrusionOk="0">
                    <a:moveTo>
                      <a:pt x="1" y="471"/>
                    </a:moveTo>
                    <a:lnTo>
                      <a:pt x="536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3" name="Google Shape;4943;p73"/>
              <p:cNvSpPr/>
              <p:nvPr/>
            </p:nvSpPr>
            <p:spPr>
              <a:xfrm>
                <a:off x="986725" y="3946150"/>
                <a:ext cx="1527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29" extrusionOk="0">
                    <a:moveTo>
                      <a:pt x="578" y="1"/>
                    </a:moveTo>
                    <a:cubicBezTo>
                      <a:pt x="571" y="1"/>
                      <a:pt x="564" y="3"/>
                      <a:pt x="558" y="9"/>
                    </a:cubicBezTo>
                    <a:lnTo>
                      <a:pt x="23" y="476"/>
                    </a:lnTo>
                    <a:cubicBezTo>
                      <a:pt x="0" y="492"/>
                      <a:pt x="13" y="528"/>
                      <a:pt x="43" y="528"/>
                    </a:cubicBezTo>
                    <a:cubicBezTo>
                      <a:pt x="49" y="528"/>
                      <a:pt x="56" y="528"/>
                      <a:pt x="62" y="522"/>
                    </a:cubicBezTo>
                    <a:lnTo>
                      <a:pt x="598" y="55"/>
                    </a:lnTo>
                    <a:cubicBezTo>
                      <a:pt x="611" y="42"/>
                      <a:pt x="611" y="22"/>
                      <a:pt x="601" y="9"/>
                    </a:cubicBezTo>
                    <a:cubicBezTo>
                      <a:pt x="594" y="4"/>
                      <a:pt x="586" y="1"/>
                      <a:pt x="5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73"/>
              <p:cNvSpPr/>
              <p:nvPr/>
            </p:nvSpPr>
            <p:spPr>
              <a:xfrm>
                <a:off x="994475" y="3943175"/>
                <a:ext cx="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" h="765" extrusionOk="0">
                    <a:moveTo>
                      <a:pt x="0" y="76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73"/>
              <p:cNvSpPr/>
              <p:nvPr/>
            </p:nvSpPr>
            <p:spPr>
              <a:xfrm>
                <a:off x="993650" y="3942450"/>
                <a:ext cx="1575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63" h="827" extrusionOk="0">
                    <a:moveTo>
                      <a:pt x="33" y="0"/>
                    </a:moveTo>
                    <a:cubicBezTo>
                      <a:pt x="17" y="0"/>
                      <a:pt x="1" y="14"/>
                      <a:pt x="1" y="30"/>
                    </a:cubicBezTo>
                    <a:lnTo>
                      <a:pt x="1" y="794"/>
                    </a:lnTo>
                    <a:cubicBezTo>
                      <a:pt x="1" y="813"/>
                      <a:pt x="17" y="826"/>
                      <a:pt x="33" y="826"/>
                    </a:cubicBezTo>
                    <a:cubicBezTo>
                      <a:pt x="50" y="826"/>
                      <a:pt x="63" y="813"/>
                      <a:pt x="63" y="794"/>
                    </a:cubicBezTo>
                    <a:lnTo>
                      <a:pt x="63" y="30"/>
                    </a:lnTo>
                    <a:cubicBezTo>
                      <a:pt x="63" y="14"/>
                      <a:pt x="50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73"/>
              <p:cNvSpPr/>
              <p:nvPr/>
            </p:nvSpPr>
            <p:spPr>
              <a:xfrm>
                <a:off x="985000" y="3951425"/>
                <a:ext cx="18950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105" extrusionOk="0">
                    <a:moveTo>
                      <a:pt x="1" y="1"/>
                    </a:moveTo>
                    <a:lnTo>
                      <a:pt x="758" y="10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7" name="Google Shape;4947;p73"/>
              <p:cNvSpPr/>
              <p:nvPr/>
            </p:nvSpPr>
            <p:spPr>
              <a:xfrm>
                <a:off x="983850" y="3950675"/>
                <a:ext cx="211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5" extrusionOk="0">
                    <a:moveTo>
                      <a:pt x="42" y="0"/>
                    </a:moveTo>
                    <a:cubicBezTo>
                      <a:pt x="6" y="0"/>
                      <a:pt x="1" y="60"/>
                      <a:pt x="40" y="63"/>
                    </a:cubicBezTo>
                    <a:lnTo>
                      <a:pt x="801" y="164"/>
                    </a:lnTo>
                    <a:lnTo>
                      <a:pt x="804" y="164"/>
                    </a:lnTo>
                    <a:cubicBezTo>
                      <a:pt x="840" y="164"/>
                      <a:pt x="843" y="112"/>
                      <a:pt x="807" y="106"/>
                    </a:cubicBezTo>
                    <a:lnTo>
                      <a:pt x="50" y="1"/>
                    </a:lnTo>
                    <a:cubicBezTo>
                      <a:pt x="47" y="1"/>
                      <a:pt x="44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8" name="Google Shape;4948;p73"/>
              <p:cNvSpPr/>
              <p:nvPr/>
            </p:nvSpPr>
            <p:spPr>
              <a:xfrm>
                <a:off x="951625" y="3826075"/>
                <a:ext cx="145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13" extrusionOk="0">
                    <a:moveTo>
                      <a:pt x="1" y="1"/>
                    </a:moveTo>
                    <a:lnTo>
                      <a:pt x="582" y="412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9" name="Google Shape;4949;p73"/>
              <p:cNvSpPr/>
              <p:nvPr/>
            </p:nvSpPr>
            <p:spPr>
              <a:xfrm>
                <a:off x="950500" y="3825275"/>
                <a:ext cx="16750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670" h="474" extrusionOk="0">
                    <a:moveTo>
                      <a:pt x="44" y="0"/>
                    </a:moveTo>
                    <a:cubicBezTo>
                      <a:pt x="19" y="0"/>
                      <a:pt x="0" y="40"/>
                      <a:pt x="29" y="59"/>
                    </a:cubicBezTo>
                    <a:lnTo>
                      <a:pt x="607" y="470"/>
                    </a:lnTo>
                    <a:cubicBezTo>
                      <a:pt x="614" y="474"/>
                      <a:pt x="620" y="474"/>
                      <a:pt x="627" y="474"/>
                    </a:cubicBezTo>
                    <a:cubicBezTo>
                      <a:pt x="656" y="474"/>
                      <a:pt x="669" y="438"/>
                      <a:pt x="643" y="418"/>
                    </a:cubicBezTo>
                    <a:lnTo>
                      <a:pt x="62" y="7"/>
                    </a:lnTo>
                    <a:cubicBezTo>
                      <a:pt x="56" y="2"/>
                      <a:pt x="50" y="0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0" name="Google Shape;4950;p73"/>
              <p:cNvSpPr/>
              <p:nvPr/>
            </p:nvSpPr>
            <p:spPr>
              <a:xfrm>
                <a:off x="949600" y="3828950"/>
                <a:ext cx="186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83" extrusionOk="0">
                    <a:moveTo>
                      <a:pt x="0" y="183"/>
                    </a:moveTo>
                    <a:lnTo>
                      <a:pt x="744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1" name="Google Shape;4951;p73"/>
              <p:cNvSpPr/>
              <p:nvPr/>
            </p:nvSpPr>
            <p:spPr>
              <a:xfrm>
                <a:off x="948525" y="3828200"/>
                <a:ext cx="205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243" extrusionOk="0">
                    <a:moveTo>
                      <a:pt x="787" y="0"/>
                    </a:moveTo>
                    <a:cubicBezTo>
                      <a:pt x="785" y="0"/>
                      <a:pt x="783" y="0"/>
                      <a:pt x="781" y="1"/>
                    </a:cubicBezTo>
                    <a:lnTo>
                      <a:pt x="37" y="180"/>
                    </a:lnTo>
                    <a:cubicBezTo>
                      <a:pt x="1" y="190"/>
                      <a:pt x="7" y="242"/>
                      <a:pt x="43" y="242"/>
                    </a:cubicBezTo>
                    <a:lnTo>
                      <a:pt x="50" y="242"/>
                    </a:lnTo>
                    <a:lnTo>
                      <a:pt x="794" y="63"/>
                    </a:lnTo>
                    <a:cubicBezTo>
                      <a:pt x="810" y="56"/>
                      <a:pt x="820" y="40"/>
                      <a:pt x="817" y="24"/>
                    </a:cubicBezTo>
                    <a:cubicBezTo>
                      <a:pt x="814" y="9"/>
                      <a:pt x="801" y="0"/>
                      <a:pt x="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2" name="Google Shape;4952;p73"/>
              <p:cNvSpPr/>
              <p:nvPr/>
            </p:nvSpPr>
            <p:spPr>
              <a:xfrm>
                <a:off x="957925" y="3821675"/>
                <a:ext cx="197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79" h="762" extrusionOk="0">
                    <a:moveTo>
                      <a:pt x="0" y="1"/>
                    </a:moveTo>
                    <a:lnTo>
                      <a:pt x="78" y="76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3" name="Google Shape;4953;p73"/>
              <p:cNvSpPr/>
              <p:nvPr/>
            </p:nvSpPr>
            <p:spPr>
              <a:xfrm>
                <a:off x="957100" y="3820875"/>
                <a:ext cx="3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826" extrusionOk="0">
                    <a:moveTo>
                      <a:pt x="34" y="1"/>
                    </a:moveTo>
                    <a:cubicBezTo>
                      <a:pt x="17" y="1"/>
                      <a:pt x="0" y="13"/>
                      <a:pt x="4" y="36"/>
                    </a:cubicBezTo>
                    <a:lnTo>
                      <a:pt x="79" y="800"/>
                    </a:lnTo>
                    <a:cubicBezTo>
                      <a:pt x="82" y="813"/>
                      <a:pt x="95" y="826"/>
                      <a:pt x="111" y="826"/>
                    </a:cubicBezTo>
                    <a:lnTo>
                      <a:pt x="115" y="826"/>
                    </a:lnTo>
                    <a:cubicBezTo>
                      <a:pt x="131" y="823"/>
                      <a:pt x="144" y="810"/>
                      <a:pt x="141" y="793"/>
                    </a:cubicBezTo>
                    <a:lnTo>
                      <a:pt x="62" y="29"/>
                    </a:lnTo>
                    <a:cubicBezTo>
                      <a:pt x="62" y="10"/>
                      <a:pt x="49" y="1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4" name="Google Shape;4954;p73"/>
              <p:cNvSpPr/>
              <p:nvPr/>
            </p:nvSpPr>
            <p:spPr>
              <a:xfrm>
                <a:off x="1095075" y="3685725"/>
                <a:ext cx="196600" cy="377100"/>
              </a:xfrm>
              <a:custGeom>
                <a:avLst/>
                <a:gdLst/>
                <a:ahLst/>
                <a:cxnLst/>
                <a:rect l="l" t="t" r="r" b="b"/>
                <a:pathLst>
                  <a:path w="7864" h="15084" extrusionOk="0">
                    <a:moveTo>
                      <a:pt x="6490" y="1"/>
                    </a:moveTo>
                    <a:lnTo>
                      <a:pt x="1" y="13282"/>
                    </a:lnTo>
                    <a:lnTo>
                      <a:pt x="654" y="15084"/>
                    </a:lnTo>
                    <a:lnTo>
                      <a:pt x="7864" y="331"/>
                    </a:lnTo>
                    <a:lnTo>
                      <a:pt x="6490" y="1"/>
                    </a:lnTo>
                    <a:close/>
                  </a:path>
                </a:pathLst>
              </a:custGeom>
              <a:solidFill>
                <a:schemeClr val="dk1">
                  <a:alpha val="296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5" name="Google Shape;4955;p73"/>
              <p:cNvSpPr/>
              <p:nvPr/>
            </p:nvSpPr>
            <p:spPr>
              <a:xfrm>
                <a:off x="717775" y="3407150"/>
                <a:ext cx="35760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4304" h="1561" extrusionOk="0">
                    <a:moveTo>
                      <a:pt x="0" y="0"/>
                    </a:moveTo>
                    <a:lnTo>
                      <a:pt x="0" y="1218"/>
                    </a:lnTo>
                    <a:lnTo>
                      <a:pt x="7" y="1218"/>
                    </a:lnTo>
                    <a:cubicBezTo>
                      <a:pt x="7" y="1407"/>
                      <a:pt x="3202" y="1561"/>
                      <a:pt x="7145" y="1561"/>
                    </a:cubicBezTo>
                    <a:cubicBezTo>
                      <a:pt x="11088" y="1561"/>
                      <a:pt x="14287" y="1407"/>
                      <a:pt x="14287" y="1218"/>
                    </a:cubicBezTo>
                    <a:lnTo>
                      <a:pt x="14303" y="1218"/>
                    </a:lnTo>
                    <a:lnTo>
                      <a:pt x="143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6" name="Google Shape;4956;p73"/>
              <p:cNvSpPr/>
              <p:nvPr/>
            </p:nvSpPr>
            <p:spPr>
              <a:xfrm>
                <a:off x="717775" y="3407150"/>
                <a:ext cx="35760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4304" h="1561" extrusionOk="0">
                    <a:moveTo>
                      <a:pt x="0" y="0"/>
                    </a:moveTo>
                    <a:lnTo>
                      <a:pt x="0" y="1218"/>
                    </a:lnTo>
                    <a:lnTo>
                      <a:pt x="7" y="1218"/>
                    </a:lnTo>
                    <a:cubicBezTo>
                      <a:pt x="7" y="1407"/>
                      <a:pt x="3202" y="1561"/>
                      <a:pt x="7145" y="1561"/>
                    </a:cubicBezTo>
                    <a:cubicBezTo>
                      <a:pt x="11088" y="1561"/>
                      <a:pt x="14287" y="1407"/>
                      <a:pt x="14287" y="1218"/>
                    </a:cubicBezTo>
                    <a:lnTo>
                      <a:pt x="14303" y="1218"/>
                    </a:lnTo>
                    <a:lnTo>
                      <a:pt x="143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7" name="Google Shape;4957;p73"/>
              <p:cNvSpPr/>
              <p:nvPr/>
            </p:nvSpPr>
            <p:spPr>
              <a:xfrm>
                <a:off x="716950" y="3406425"/>
                <a:ext cx="359225" cy="40575"/>
              </a:xfrm>
              <a:custGeom>
                <a:avLst/>
                <a:gdLst/>
                <a:ahLst/>
                <a:cxnLst/>
                <a:rect l="l" t="t" r="r" b="b"/>
                <a:pathLst>
                  <a:path w="14369" h="1623" extrusionOk="0">
                    <a:moveTo>
                      <a:pt x="14310" y="62"/>
                    </a:moveTo>
                    <a:lnTo>
                      <a:pt x="14310" y="1218"/>
                    </a:lnTo>
                    <a:cubicBezTo>
                      <a:pt x="14300" y="1224"/>
                      <a:pt x="14294" y="1231"/>
                      <a:pt x="14290" y="1244"/>
                    </a:cubicBezTo>
                    <a:cubicBezTo>
                      <a:pt x="14166" y="1397"/>
                      <a:pt x="11287" y="1560"/>
                      <a:pt x="7181" y="1560"/>
                    </a:cubicBezTo>
                    <a:cubicBezTo>
                      <a:pt x="3072" y="1560"/>
                      <a:pt x="193" y="1397"/>
                      <a:pt x="69" y="1244"/>
                    </a:cubicBezTo>
                    <a:cubicBezTo>
                      <a:pt x="69" y="1237"/>
                      <a:pt x="66" y="1234"/>
                      <a:pt x="66" y="1227"/>
                    </a:cubicBezTo>
                    <a:lnTo>
                      <a:pt x="66" y="62"/>
                    </a:lnTo>
                    <a:close/>
                    <a:moveTo>
                      <a:pt x="33" y="0"/>
                    </a:moveTo>
                    <a:cubicBezTo>
                      <a:pt x="17" y="0"/>
                      <a:pt x="0" y="13"/>
                      <a:pt x="0" y="29"/>
                    </a:cubicBezTo>
                    <a:lnTo>
                      <a:pt x="0" y="1247"/>
                    </a:lnTo>
                    <a:cubicBezTo>
                      <a:pt x="0" y="1253"/>
                      <a:pt x="4" y="1263"/>
                      <a:pt x="10" y="1270"/>
                    </a:cubicBezTo>
                    <a:cubicBezTo>
                      <a:pt x="40" y="1329"/>
                      <a:pt x="275" y="1430"/>
                      <a:pt x="2129" y="1521"/>
                    </a:cubicBezTo>
                    <a:cubicBezTo>
                      <a:pt x="3477" y="1586"/>
                      <a:pt x="5272" y="1622"/>
                      <a:pt x="7181" y="1622"/>
                    </a:cubicBezTo>
                    <a:cubicBezTo>
                      <a:pt x="9087" y="1622"/>
                      <a:pt x="10883" y="1586"/>
                      <a:pt x="12231" y="1521"/>
                    </a:cubicBezTo>
                    <a:cubicBezTo>
                      <a:pt x="14006" y="1433"/>
                      <a:pt x="14297" y="1335"/>
                      <a:pt x="14343" y="1276"/>
                    </a:cubicBezTo>
                    <a:cubicBezTo>
                      <a:pt x="14359" y="1276"/>
                      <a:pt x="14369" y="1263"/>
                      <a:pt x="14369" y="1247"/>
                    </a:cubicBezTo>
                    <a:lnTo>
                      <a:pt x="14369" y="29"/>
                    </a:lnTo>
                    <a:cubicBezTo>
                      <a:pt x="14369" y="13"/>
                      <a:pt x="14356" y="0"/>
                      <a:pt x="143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8" name="Google Shape;4958;p73"/>
              <p:cNvSpPr/>
              <p:nvPr/>
            </p:nvSpPr>
            <p:spPr>
              <a:xfrm>
                <a:off x="717850" y="3398750"/>
                <a:ext cx="357175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14287" h="689" extrusionOk="0">
                    <a:moveTo>
                      <a:pt x="7145" y="0"/>
                    </a:moveTo>
                    <a:cubicBezTo>
                      <a:pt x="3199" y="0"/>
                      <a:pt x="0" y="154"/>
                      <a:pt x="0" y="343"/>
                    </a:cubicBezTo>
                    <a:cubicBezTo>
                      <a:pt x="0" y="532"/>
                      <a:pt x="3199" y="689"/>
                      <a:pt x="7145" y="689"/>
                    </a:cubicBezTo>
                    <a:cubicBezTo>
                      <a:pt x="11088" y="689"/>
                      <a:pt x="14287" y="532"/>
                      <a:pt x="14287" y="343"/>
                    </a:cubicBezTo>
                    <a:cubicBezTo>
                      <a:pt x="14287" y="154"/>
                      <a:pt x="11088" y="0"/>
                      <a:pt x="71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9" name="Google Shape;4959;p73"/>
              <p:cNvSpPr/>
              <p:nvPr/>
            </p:nvSpPr>
            <p:spPr>
              <a:xfrm>
                <a:off x="717850" y="3398750"/>
                <a:ext cx="357175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14287" h="689" extrusionOk="0">
                    <a:moveTo>
                      <a:pt x="14287" y="343"/>
                    </a:moveTo>
                    <a:cubicBezTo>
                      <a:pt x="14287" y="532"/>
                      <a:pt x="11088" y="689"/>
                      <a:pt x="7145" y="689"/>
                    </a:cubicBezTo>
                    <a:cubicBezTo>
                      <a:pt x="3199" y="689"/>
                      <a:pt x="0" y="532"/>
                      <a:pt x="0" y="343"/>
                    </a:cubicBezTo>
                    <a:cubicBezTo>
                      <a:pt x="0" y="154"/>
                      <a:pt x="3199" y="0"/>
                      <a:pt x="7145" y="0"/>
                    </a:cubicBezTo>
                    <a:cubicBezTo>
                      <a:pt x="11088" y="0"/>
                      <a:pt x="14287" y="154"/>
                      <a:pt x="14287" y="343"/>
                    </a:cubicBez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0" name="Google Shape;4960;p73"/>
              <p:cNvSpPr/>
              <p:nvPr/>
            </p:nvSpPr>
            <p:spPr>
              <a:xfrm>
                <a:off x="717100" y="3397925"/>
                <a:ext cx="358675" cy="18800"/>
              </a:xfrm>
              <a:custGeom>
                <a:avLst/>
                <a:gdLst/>
                <a:ahLst/>
                <a:cxnLst/>
                <a:rect l="l" t="t" r="r" b="b"/>
                <a:pathLst>
                  <a:path w="14347" h="752" extrusionOk="0">
                    <a:moveTo>
                      <a:pt x="7175" y="63"/>
                    </a:moveTo>
                    <a:cubicBezTo>
                      <a:pt x="11242" y="63"/>
                      <a:pt x="14108" y="223"/>
                      <a:pt x="14281" y="376"/>
                    </a:cubicBezTo>
                    <a:cubicBezTo>
                      <a:pt x="14108" y="529"/>
                      <a:pt x="11245" y="689"/>
                      <a:pt x="7175" y="689"/>
                    </a:cubicBezTo>
                    <a:cubicBezTo>
                      <a:pt x="3105" y="689"/>
                      <a:pt x="239" y="529"/>
                      <a:pt x="66" y="376"/>
                    </a:cubicBezTo>
                    <a:cubicBezTo>
                      <a:pt x="242" y="223"/>
                      <a:pt x="3105" y="63"/>
                      <a:pt x="7175" y="63"/>
                    </a:cubicBezTo>
                    <a:close/>
                    <a:moveTo>
                      <a:pt x="7175" y="1"/>
                    </a:moveTo>
                    <a:cubicBezTo>
                      <a:pt x="5263" y="1"/>
                      <a:pt x="3471" y="37"/>
                      <a:pt x="2123" y="102"/>
                    </a:cubicBezTo>
                    <a:cubicBezTo>
                      <a:pt x="1" y="203"/>
                      <a:pt x="1" y="324"/>
                      <a:pt x="1" y="376"/>
                    </a:cubicBezTo>
                    <a:cubicBezTo>
                      <a:pt x="1" y="428"/>
                      <a:pt x="1" y="549"/>
                      <a:pt x="2123" y="650"/>
                    </a:cubicBezTo>
                    <a:cubicBezTo>
                      <a:pt x="3471" y="715"/>
                      <a:pt x="5266" y="751"/>
                      <a:pt x="7175" y="751"/>
                    </a:cubicBezTo>
                    <a:cubicBezTo>
                      <a:pt x="9081" y="751"/>
                      <a:pt x="10877" y="715"/>
                      <a:pt x="12225" y="650"/>
                    </a:cubicBezTo>
                    <a:cubicBezTo>
                      <a:pt x="14346" y="549"/>
                      <a:pt x="14346" y="428"/>
                      <a:pt x="14346" y="376"/>
                    </a:cubicBezTo>
                    <a:cubicBezTo>
                      <a:pt x="14346" y="324"/>
                      <a:pt x="14346" y="203"/>
                      <a:pt x="12225" y="102"/>
                    </a:cubicBezTo>
                    <a:cubicBezTo>
                      <a:pt x="10877" y="37"/>
                      <a:pt x="9085" y="1"/>
                      <a:pt x="7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1" name="Google Shape;4961;p73"/>
              <p:cNvSpPr/>
              <p:nvPr/>
            </p:nvSpPr>
            <p:spPr>
              <a:xfrm>
                <a:off x="613975" y="2693900"/>
                <a:ext cx="284475" cy="716625"/>
              </a:xfrm>
              <a:custGeom>
                <a:avLst/>
                <a:gdLst/>
                <a:ahLst/>
                <a:cxnLst/>
                <a:rect l="l" t="t" r="r" b="b"/>
                <a:pathLst>
                  <a:path w="11379" h="28665" extrusionOk="0">
                    <a:moveTo>
                      <a:pt x="10655" y="0"/>
                    </a:moveTo>
                    <a:cubicBezTo>
                      <a:pt x="10647" y="0"/>
                      <a:pt x="10638" y="4"/>
                      <a:pt x="10631" y="13"/>
                    </a:cubicBezTo>
                    <a:lnTo>
                      <a:pt x="10" y="14355"/>
                    </a:lnTo>
                    <a:cubicBezTo>
                      <a:pt x="0" y="14365"/>
                      <a:pt x="0" y="14381"/>
                      <a:pt x="10" y="14394"/>
                    </a:cubicBezTo>
                    <a:lnTo>
                      <a:pt x="11313" y="28655"/>
                    </a:lnTo>
                    <a:cubicBezTo>
                      <a:pt x="11320" y="28661"/>
                      <a:pt x="11330" y="28664"/>
                      <a:pt x="11339" y="28664"/>
                    </a:cubicBezTo>
                    <a:cubicBezTo>
                      <a:pt x="11366" y="28664"/>
                      <a:pt x="11379" y="28635"/>
                      <a:pt x="11366" y="28615"/>
                    </a:cubicBezTo>
                    <a:lnTo>
                      <a:pt x="75" y="14371"/>
                    </a:lnTo>
                    <a:lnTo>
                      <a:pt x="10683" y="52"/>
                    </a:lnTo>
                    <a:cubicBezTo>
                      <a:pt x="10700" y="28"/>
                      <a:pt x="10678" y="0"/>
                      <a:pt x="106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2" name="Google Shape;4962;p73"/>
              <p:cNvSpPr/>
              <p:nvPr/>
            </p:nvSpPr>
            <p:spPr>
              <a:xfrm>
                <a:off x="878200" y="2682700"/>
                <a:ext cx="241300" cy="236750"/>
              </a:xfrm>
              <a:custGeom>
                <a:avLst/>
                <a:gdLst/>
                <a:ahLst/>
                <a:cxnLst/>
                <a:rect l="l" t="t" r="r" b="b"/>
                <a:pathLst>
                  <a:path w="9652" h="9470" extrusionOk="0">
                    <a:moveTo>
                      <a:pt x="1551" y="0"/>
                    </a:moveTo>
                    <a:cubicBezTo>
                      <a:pt x="1551" y="0"/>
                      <a:pt x="206" y="82"/>
                      <a:pt x="0" y="1482"/>
                    </a:cubicBezTo>
                    <a:lnTo>
                      <a:pt x="1675" y="9469"/>
                    </a:lnTo>
                    <a:lnTo>
                      <a:pt x="9652" y="3043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3" name="Google Shape;4963;p73"/>
              <p:cNvSpPr/>
              <p:nvPr/>
            </p:nvSpPr>
            <p:spPr>
              <a:xfrm>
                <a:off x="878200" y="2682700"/>
                <a:ext cx="241300" cy="236750"/>
              </a:xfrm>
              <a:custGeom>
                <a:avLst/>
                <a:gdLst/>
                <a:ahLst/>
                <a:cxnLst/>
                <a:rect l="l" t="t" r="r" b="b"/>
                <a:pathLst>
                  <a:path w="9652" h="9470" extrusionOk="0">
                    <a:moveTo>
                      <a:pt x="1675" y="9469"/>
                    </a:moveTo>
                    <a:lnTo>
                      <a:pt x="0" y="1482"/>
                    </a:lnTo>
                    <a:lnTo>
                      <a:pt x="0" y="1482"/>
                    </a:lnTo>
                    <a:cubicBezTo>
                      <a:pt x="206" y="82"/>
                      <a:pt x="1551" y="0"/>
                      <a:pt x="1551" y="0"/>
                    </a:cubicBezTo>
                    <a:lnTo>
                      <a:pt x="1551" y="0"/>
                    </a:lnTo>
                    <a:lnTo>
                      <a:pt x="9652" y="3043"/>
                    </a:ln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4" name="Google Shape;4964;p73"/>
              <p:cNvSpPr/>
              <p:nvPr/>
            </p:nvSpPr>
            <p:spPr>
              <a:xfrm>
                <a:off x="877450" y="2681875"/>
                <a:ext cx="242800" cy="238400"/>
              </a:xfrm>
              <a:custGeom>
                <a:avLst/>
                <a:gdLst/>
                <a:ahLst/>
                <a:cxnLst/>
                <a:rect l="l" t="t" r="r" b="b"/>
                <a:pathLst>
                  <a:path w="9712" h="9536" extrusionOk="0">
                    <a:moveTo>
                      <a:pt x="1574" y="63"/>
                    </a:moveTo>
                    <a:lnTo>
                      <a:pt x="9620" y="3082"/>
                    </a:lnTo>
                    <a:lnTo>
                      <a:pt x="1724" y="9447"/>
                    </a:lnTo>
                    <a:lnTo>
                      <a:pt x="63" y="1515"/>
                    </a:lnTo>
                    <a:cubicBezTo>
                      <a:pt x="259" y="210"/>
                      <a:pt x="1479" y="73"/>
                      <a:pt x="1574" y="63"/>
                    </a:cubicBezTo>
                    <a:close/>
                    <a:moveTo>
                      <a:pt x="1577" y="1"/>
                    </a:moveTo>
                    <a:cubicBezTo>
                      <a:pt x="1564" y="1"/>
                      <a:pt x="210" y="102"/>
                      <a:pt x="1" y="1512"/>
                    </a:cubicBezTo>
                    <a:cubicBezTo>
                      <a:pt x="1" y="1515"/>
                      <a:pt x="1" y="1519"/>
                      <a:pt x="1" y="1522"/>
                    </a:cubicBezTo>
                    <a:lnTo>
                      <a:pt x="1675" y="9509"/>
                    </a:lnTo>
                    <a:cubicBezTo>
                      <a:pt x="1678" y="9519"/>
                      <a:pt x="1685" y="9529"/>
                      <a:pt x="1695" y="9532"/>
                    </a:cubicBezTo>
                    <a:cubicBezTo>
                      <a:pt x="1698" y="9532"/>
                      <a:pt x="1701" y="9532"/>
                      <a:pt x="1705" y="9535"/>
                    </a:cubicBezTo>
                    <a:cubicBezTo>
                      <a:pt x="1711" y="9532"/>
                      <a:pt x="1718" y="9532"/>
                      <a:pt x="1724" y="9525"/>
                    </a:cubicBezTo>
                    <a:lnTo>
                      <a:pt x="9701" y="3098"/>
                    </a:lnTo>
                    <a:cubicBezTo>
                      <a:pt x="9708" y="3092"/>
                      <a:pt x="9711" y="3082"/>
                      <a:pt x="9711" y="3069"/>
                    </a:cubicBezTo>
                    <a:cubicBezTo>
                      <a:pt x="9708" y="3059"/>
                      <a:pt x="9701" y="3049"/>
                      <a:pt x="9692" y="3046"/>
                    </a:cubicBezTo>
                    <a:lnTo>
                      <a:pt x="15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5" name="Google Shape;4965;p73"/>
              <p:cNvSpPr/>
              <p:nvPr/>
            </p:nvSpPr>
            <p:spPr>
              <a:xfrm>
                <a:off x="906825" y="2754925"/>
                <a:ext cx="233075" cy="175725"/>
              </a:xfrm>
              <a:custGeom>
                <a:avLst/>
                <a:gdLst/>
                <a:ahLst/>
                <a:cxnLst/>
                <a:rect l="l" t="t" r="r" b="b"/>
                <a:pathLst>
                  <a:path w="9323" h="7029" extrusionOk="0">
                    <a:moveTo>
                      <a:pt x="7981" y="0"/>
                    </a:moveTo>
                    <a:cubicBezTo>
                      <a:pt x="6974" y="0"/>
                      <a:pt x="5254" y="806"/>
                      <a:pt x="3572" y="2148"/>
                    </a:cubicBezTo>
                    <a:cubicBezTo>
                      <a:pt x="1329" y="3933"/>
                      <a:pt x="1" y="5996"/>
                      <a:pt x="605" y="6750"/>
                    </a:cubicBezTo>
                    <a:cubicBezTo>
                      <a:pt x="755" y="6939"/>
                      <a:pt x="1011" y="7029"/>
                      <a:pt x="1347" y="7029"/>
                    </a:cubicBezTo>
                    <a:cubicBezTo>
                      <a:pt x="2353" y="7029"/>
                      <a:pt x="4070" y="6222"/>
                      <a:pt x="5752" y="4883"/>
                    </a:cubicBezTo>
                    <a:cubicBezTo>
                      <a:pt x="7994" y="3094"/>
                      <a:pt x="9323" y="1035"/>
                      <a:pt x="8722" y="278"/>
                    </a:cubicBezTo>
                    <a:cubicBezTo>
                      <a:pt x="8572" y="89"/>
                      <a:pt x="8316" y="0"/>
                      <a:pt x="79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6" name="Google Shape;4966;p73"/>
              <p:cNvSpPr/>
              <p:nvPr/>
            </p:nvSpPr>
            <p:spPr>
              <a:xfrm>
                <a:off x="907800" y="2754050"/>
                <a:ext cx="225250" cy="177300"/>
              </a:xfrm>
              <a:custGeom>
                <a:avLst/>
                <a:gdLst/>
                <a:ahLst/>
                <a:cxnLst/>
                <a:rect l="l" t="t" r="r" b="b"/>
                <a:pathLst>
                  <a:path w="9010" h="7092" extrusionOk="0">
                    <a:moveTo>
                      <a:pt x="7946" y="61"/>
                    </a:moveTo>
                    <a:cubicBezTo>
                      <a:pt x="8275" y="61"/>
                      <a:pt x="8520" y="149"/>
                      <a:pt x="8660" y="329"/>
                    </a:cubicBezTo>
                    <a:cubicBezTo>
                      <a:pt x="8944" y="681"/>
                      <a:pt x="8794" y="1351"/>
                      <a:pt x="8243" y="2209"/>
                    </a:cubicBezTo>
                    <a:cubicBezTo>
                      <a:pt x="7684" y="3074"/>
                      <a:pt x="6780" y="4027"/>
                      <a:pt x="5697" y="4889"/>
                    </a:cubicBezTo>
                    <a:cubicBezTo>
                      <a:pt x="4616" y="5754"/>
                      <a:pt x="3484" y="6420"/>
                      <a:pt x="2514" y="6772"/>
                    </a:cubicBezTo>
                    <a:cubicBezTo>
                      <a:pt x="2039" y="6945"/>
                      <a:pt x="1632" y="7032"/>
                      <a:pt x="1307" y="7032"/>
                    </a:cubicBezTo>
                    <a:cubicBezTo>
                      <a:pt x="976" y="7032"/>
                      <a:pt x="732" y="6942"/>
                      <a:pt x="588" y="6762"/>
                    </a:cubicBezTo>
                    <a:cubicBezTo>
                      <a:pt x="1" y="6021"/>
                      <a:pt x="1329" y="3975"/>
                      <a:pt x="3555" y="2202"/>
                    </a:cubicBezTo>
                    <a:cubicBezTo>
                      <a:pt x="4639" y="1341"/>
                      <a:pt x="5768" y="672"/>
                      <a:pt x="6738" y="319"/>
                    </a:cubicBezTo>
                    <a:cubicBezTo>
                      <a:pt x="7211" y="146"/>
                      <a:pt x="7619" y="61"/>
                      <a:pt x="7946" y="61"/>
                    </a:cubicBezTo>
                    <a:close/>
                    <a:moveTo>
                      <a:pt x="7942" y="1"/>
                    </a:moveTo>
                    <a:cubicBezTo>
                      <a:pt x="7609" y="1"/>
                      <a:pt x="7195" y="87"/>
                      <a:pt x="6715" y="260"/>
                    </a:cubicBezTo>
                    <a:cubicBezTo>
                      <a:pt x="5739" y="616"/>
                      <a:pt x="4603" y="1289"/>
                      <a:pt x="3516" y="2153"/>
                    </a:cubicBezTo>
                    <a:cubicBezTo>
                      <a:pt x="2429" y="3022"/>
                      <a:pt x="1522" y="3978"/>
                      <a:pt x="961" y="4850"/>
                    </a:cubicBezTo>
                    <a:cubicBezTo>
                      <a:pt x="393" y="5731"/>
                      <a:pt x="242" y="6426"/>
                      <a:pt x="543" y="6801"/>
                    </a:cubicBezTo>
                    <a:cubicBezTo>
                      <a:pt x="699" y="6994"/>
                      <a:pt x="961" y="7092"/>
                      <a:pt x="1310" y="7092"/>
                    </a:cubicBezTo>
                    <a:cubicBezTo>
                      <a:pt x="1643" y="7092"/>
                      <a:pt x="2061" y="7004"/>
                      <a:pt x="2537" y="6831"/>
                    </a:cubicBezTo>
                    <a:cubicBezTo>
                      <a:pt x="3513" y="6475"/>
                      <a:pt x="4649" y="5803"/>
                      <a:pt x="5736" y="4938"/>
                    </a:cubicBezTo>
                    <a:cubicBezTo>
                      <a:pt x="6826" y="4069"/>
                      <a:pt x="7730" y="3113"/>
                      <a:pt x="8295" y="2242"/>
                    </a:cubicBezTo>
                    <a:cubicBezTo>
                      <a:pt x="8863" y="1360"/>
                      <a:pt x="9010" y="665"/>
                      <a:pt x="8709" y="290"/>
                    </a:cubicBezTo>
                    <a:cubicBezTo>
                      <a:pt x="8555" y="97"/>
                      <a:pt x="8294" y="1"/>
                      <a:pt x="79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7" name="Google Shape;4967;p73"/>
              <p:cNvSpPr/>
              <p:nvPr/>
            </p:nvSpPr>
            <p:spPr>
              <a:xfrm>
                <a:off x="906825" y="2754925"/>
                <a:ext cx="233075" cy="175725"/>
              </a:xfrm>
              <a:custGeom>
                <a:avLst/>
                <a:gdLst/>
                <a:ahLst/>
                <a:cxnLst/>
                <a:rect l="l" t="t" r="r" b="b"/>
                <a:pathLst>
                  <a:path w="9323" h="7029" extrusionOk="0">
                    <a:moveTo>
                      <a:pt x="7981" y="0"/>
                    </a:moveTo>
                    <a:cubicBezTo>
                      <a:pt x="6974" y="0"/>
                      <a:pt x="5254" y="806"/>
                      <a:pt x="3572" y="2148"/>
                    </a:cubicBezTo>
                    <a:cubicBezTo>
                      <a:pt x="1329" y="3933"/>
                      <a:pt x="1" y="5996"/>
                      <a:pt x="605" y="6750"/>
                    </a:cubicBezTo>
                    <a:cubicBezTo>
                      <a:pt x="755" y="6939"/>
                      <a:pt x="1011" y="7029"/>
                      <a:pt x="1347" y="7029"/>
                    </a:cubicBezTo>
                    <a:cubicBezTo>
                      <a:pt x="2353" y="7029"/>
                      <a:pt x="4070" y="6222"/>
                      <a:pt x="5752" y="4883"/>
                    </a:cubicBezTo>
                    <a:cubicBezTo>
                      <a:pt x="7994" y="3094"/>
                      <a:pt x="9323" y="1035"/>
                      <a:pt x="8722" y="278"/>
                    </a:cubicBezTo>
                    <a:cubicBezTo>
                      <a:pt x="8572" y="89"/>
                      <a:pt x="8316" y="0"/>
                      <a:pt x="79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8" name="Google Shape;4968;p73"/>
              <p:cNvSpPr/>
              <p:nvPr/>
            </p:nvSpPr>
            <p:spPr>
              <a:xfrm>
                <a:off x="966800" y="2788125"/>
                <a:ext cx="90850" cy="79500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3180" extrusionOk="0">
                    <a:moveTo>
                      <a:pt x="2371" y="1"/>
                    </a:moveTo>
                    <a:cubicBezTo>
                      <a:pt x="2002" y="252"/>
                      <a:pt x="1623" y="526"/>
                      <a:pt x="1244" y="830"/>
                    </a:cubicBezTo>
                    <a:cubicBezTo>
                      <a:pt x="794" y="1189"/>
                      <a:pt x="376" y="1554"/>
                      <a:pt x="1" y="1917"/>
                    </a:cubicBezTo>
                    <a:cubicBezTo>
                      <a:pt x="203" y="2706"/>
                      <a:pt x="904" y="3180"/>
                      <a:pt x="1631" y="3180"/>
                    </a:cubicBezTo>
                    <a:cubicBezTo>
                      <a:pt x="1994" y="3180"/>
                      <a:pt x="2364" y="3061"/>
                      <a:pt x="2681" y="2804"/>
                    </a:cubicBezTo>
                    <a:cubicBezTo>
                      <a:pt x="3634" y="2037"/>
                      <a:pt x="3467" y="542"/>
                      <a:pt x="2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9" name="Google Shape;4969;p73"/>
              <p:cNvSpPr/>
              <p:nvPr/>
            </p:nvSpPr>
            <p:spPr>
              <a:xfrm>
                <a:off x="966800" y="2788125"/>
                <a:ext cx="90850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3575" extrusionOk="0">
                    <a:moveTo>
                      <a:pt x="2371" y="1"/>
                    </a:moveTo>
                    <a:cubicBezTo>
                      <a:pt x="2002" y="252"/>
                      <a:pt x="1623" y="526"/>
                      <a:pt x="1244" y="830"/>
                    </a:cubicBezTo>
                    <a:cubicBezTo>
                      <a:pt x="794" y="1189"/>
                      <a:pt x="376" y="1554"/>
                      <a:pt x="1" y="1917"/>
                    </a:cubicBezTo>
                    <a:cubicBezTo>
                      <a:pt x="304" y="3101"/>
                      <a:pt x="1731" y="3575"/>
                      <a:pt x="2681" y="2804"/>
                    </a:cubicBezTo>
                    <a:cubicBezTo>
                      <a:pt x="3634" y="2037"/>
                      <a:pt x="3467" y="542"/>
                      <a:pt x="23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A65A">
                      <a:alpha val="60392"/>
                    </a:srgbClr>
                  </a:gs>
                  <a:gs pos="100000">
                    <a:srgbClr val="D88794">
                      <a:alpha val="61176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0" name="Google Shape;4970;p73"/>
              <p:cNvSpPr/>
              <p:nvPr/>
            </p:nvSpPr>
            <p:spPr>
              <a:xfrm>
                <a:off x="966000" y="2787350"/>
                <a:ext cx="90525" cy="811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3247" extrusionOk="0">
                    <a:moveTo>
                      <a:pt x="2403" y="67"/>
                    </a:moveTo>
                    <a:cubicBezTo>
                      <a:pt x="3467" y="606"/>
                      <a:pt x="3620" y="2065"/>
                      <a:pt x="2693" y="2816"/>
                    </a:cubicBezTo>
                    <a:cubicBezTo>
                      <a:pt x="2383" y="3067"/>
                      <a:pt x="2021" y="3183"/>
                      <a:pt x="1664" y="3183"/>
                    </a:cubicBezTo>
                    <a:cubicBezTo>
                      <a:pt x="955" y="3183"/>
                      <a:pt x="270" y="2724"/>
                      <a:pt x="65" y="1957"/>
                    </a:cubicBezTo>
                    <a:lnTo>
                      <a:pt x="69" y="1957"/>
                    </a:lnTo>
                    <a:cubicBezTo>
                      <a:pt x="454" y="1589"/>
                      <a:pt x="865" y="1226"/>
                      <a:pt x="1293" y="883"/>
                    </a:cubicBezTo>
                    <a:cubicBezTo>
                      <a:pt x="1649" y="600"/>
                      <a:pt x="2024" y="325"/>
                      <a:pt x="2403" y="67"/>
                    </a:cubicBezTo>
                    <a:close/>
                    <a:moveTo>
                      <a:pt x="2401" y="1"/>
                    </a:moveTo>
                    <a:cubicBezTo>
                      <a:pt x="2396" y="1"/>
                      <a:pt x="2391" y="2"/>
                      <a:pt x="2386" y="5"/>
                    </a:cubicBezTo>
                    <a:cubicBezTo>
                      <a:pt x="1998" y="267"/>
                      <a:pt x="1619" y="547"/>
                      <a:pt x="1257" y="835"/>
                    </a:cubicBezTo>
                    <a:cubicBezTo>
                      <a:pt x="819" y="1184"/>
                      <a:pt x="402" y="1549"/>
                      <a:pt x="13" y="1925"/>
                    </a:cubicBezTo>
                    <a:cubicBezTo>
                      <a:pt x="3" y="1935"/>
                      <a:pt x="0" y="1944"/>
                      <a:pt x="3" y="1954"/>
                    </a:cubicBezTo>
                    <a:cubicBezTo>
                      <a:pt x="154" y="2538"/>
                      <a:pt x="598" y="3002"/>
                      <a:pt x="1175" y="3172"/>
                    </a:cubicBezTo>
                    <a:cubicBezTo>
                      <a:pt x="1332" y="3221"/>
                      <a:pt x="1495" y="3243"/>
                      <a:pt x="1658" y="3243"/>
                    </a:cubicBezTo>
                    <a:lnTo>
                      <a:pt x="1658" y="3247"/>
                    </a:lnTo>
                    <a:cubicBezTo>
                      <a:pt x="2451" y="3247"/>
                      <a:pt x="3140" y="2698"/>
                      <a:pt x="3323" y="1928"/>
                    </a:cubicBezTo>
                    <a:cubicBezTo>
                      <a:pt x="3503" y="1154"/>
                      <a:pt x="3127" y="358"/>
                      <a:pt x="2416" y="5"/>
                    </a:cubicBezTo>
                    <a:cubicBezTo>
                      <a:pt x="2411" y="2"/>
                      <a:pt x="2406" y="1"/>
                      <a:pt x="24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1" name="Google Shape;4971;p73"/>
              <p:cNvSpPr/>
              <p:nvPr/>
            </p:nvSpPr>
            <p:spPr>
              <a:xfrm>
                <a:off x="795125" y="3441825"/>
                <a:ext cx="7921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31685" h="468" extrusionOk="0">
                    <a:moveTo>
                      <a:pt x="0" y="1"/>
                    </a:moveTo>
                    <a:lnTo>
                      <a:pt x="1208" y="467"/>
                    </a:lnTo>
                    <a:lnTo>
                      <a:pt x="31684" y="467"/>
                    </a:lnTo>
                    <a:lnTo>
                      <a:pt x="297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2" name="Google Shape;4972;p73"/>
              <p:cNvSpPr/>
              <p:nvPr/>
            </p:nvSpPr>
            <p:spPr>
              <a:xfrm>
                <a:off x="841550" y="3429100"/>
                <a:ext cx="152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11" extrusionOk="0">
                    <a:moveTo>
                      <a:pt x="1" y="1"/>
                    </a:moveTo>
                    <a:lnTo>
                      <a:pt x="1" y="611"/>
                    </a:lnTo>
                    <a:lnTo>
                      <a:pt x="611" y="611"/>
                    </a:lnTo>
                    <a:lnTo>
                      <a:pt x="6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3" name="Google Shape;4973;p73"/>
              <p:cNvSpPr/>
              <p:nvPr/>
            </p:nvSpPr>
            <p:spPr>
              <a:xfrm>
                <a:off x="840825" y="3428450"/>
                <a:ext cx="16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7" extrusionOk="0">
                    <a:moveTo>
                      <a:pt x="607" y="59"/>
                    </a:moveTo>
                    <a:lnTo>
                      <a:pt x="607" y="604"/>
                    </a:lnTo>
                    <a:lnTo>
                      <a:pt x="62" y="604"/>
                    </a:lnTo>
                    <a:lnTo>
                      <a:pt x="62" y="59"/>
                    </a:lnTo>
                    <a:close/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lnTo>
                      <a:pt x="0" y="637"/>
                    </a:lnTo>
                    <a:cubicBezTo>
                      <a:pt x="0" y="653"/>
                      <a:pt x="13" y="666"/>
                      <a:pt x="30" y="666"/>
                    </a:cubicBezTo>
                    <a:lnTo>
                      <a:pt x="640" y="666"/>
                    </a:lnTo>
                    <a:cubicBezTo>
                      <a:pt x="656" y="666"/>
                      <a:pt x="669" y="653"/>
                      <a:pt x="669" y="637"/>
                    </a:cubicBezTo>
                    <a:lnTo>
                      <a:pt x="669" y="30"/>
                    </a:lnTo>
                    <a:cubicBezTo>
                      <a:pt x="669" y="13"/>
                      <a:pt x="656" y="0"/>
                      <a:pt x="6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4" name="Google Shape;4974;p73"/>
              <p:cNvSpPr/>
              <p:nvPr/>
            </p:nvSpPr>
            <p:spPr>
              <a:xfrm>
                <a:off x="833950" y="3426500"/>
                <a:ext cx="7625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15" extrusionOk="0">
                    <a:moveTo>
                      <a:pt x="1" y="0"/>
                    </a:moveTo>
                    <a:lnTo>
                      <a:pt x="1" y="607"/>
                    </a:lnTo>
                    <a:lnTo>
                      <a:pt x="305" y="715"/>
                    </a:lnTo>
                    <a:lnTo>
                      <a:pt x="305" y="1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5" name="Google Shape;4975;p73"/>
              <p:cNvSpPr/>
              <p:nvPr/>
            </p:nvSpPr>
            <p:spPr>
              <a:xfrm>
                <a:off x="833225" y="3425700"/>
                <a:ext cx="9175" cy="1942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77" extrusionOk="0">
                    <a:moveTo>
                      <a:pt x="63" y="74"/>
                    </a:moveTo>
                    <a:lnTo>
                      <a:pt x="307" y="159"/>
                    </a:lnTo>
                    <a:lnTo>
                      <a:pt x="307" y="704"/>
                    </a:lnTo>
                    <a:lnTo>
                      <a:pt x="63" y="620"/>
                    </a:lnTo>
                    <a:lnTo>
                      <a:pt x="63" y="74"/>
                    </a:lnTo>
                    <a:close/>
                    <a:moveTo>
                      <a:pt x="30" y="1"/>
                    </a:moveTo>
                    <a:cubicBezTo>
                      <a:pt x="14" y="1"/>
                      <a:pt x="1" y="13"/>
                      <a:pt x="1" y="32"/>
                    </a:cubicBezTo>
                    <a:lnTo>
                      <a:pt x="1" y="639"/>
                    </a:lnTo>
                    <a:cubicBezTo>
                      <a:pt x="1" y="652"/>
                      <a:pt x="7" y="665"/>
                      <a:pt x="20" y="669"/>
                    </a:cubicBezTo>
                    <a:lnTo>
                      <a:pt x="324" y="776"/>
                    </a:lnTo>
                    <a:lnTo>
                      <a:pt x="334" y="776"/>
                    </a:lnTo>
                    <a:cubicBezTo>
                      <a:pt x="340" y="776"/>
                      <a:pt x="347" y="776"/>
                      <a:pt x="353" y="770"/>
                    </a:cubicBezTo>
                    <a:cubicBezTo>
                      <a:pt x="360" y="766"/>
                      <a:pt x="366" y="757"/>
                      <a:pt x="366" y="747"/>
                    </a:cubicBezTo>
                    <a:lnTo>
                      <a:pt x="366" y="137"/>
                    </a:lnTo>
                    <a:cubicBezTo>
                      <a:pt x="366" y="123"/>
                      <a:pt x="356" y="114"/>
                      <a:pt x="347" y="110"/>
                    </a:cubicBezTo>
                    <a:lnTo>
                      <a:pt x="40" y="3"/>
                    </a:lnTo>
                    <a:cubicBezTo>
                      <a:pt x="36" y="2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6" name="Google Shape;4976;p73"/>
              <p:cNvSpPr/>
              <p:nvPr/>
            </p:nvSpPr>
            <p:spPr>
              <a:xfrm>
                <a:off x="841550" y="3429100"/>
                <a:ext cx="152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11" extrusionOk="0">
                    <a:moveTo>
                      <a:pt x="1" y="1"/>
                    </a:moveTo>
                    <a:lnTo>
                      <a:pt x="1" y="611"/>
                    </a:lnTo>
                    <a:lnTo>
                      <a:pt x="611" y="611"/>
                    </a:lnTo>
                    <a:lnTo>
                      <a:pt x="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7" name="Google Shape;4977;p73"/>
              <p:cNvSpPr/>
              <p:nvPr/>
            </p:nvSpPr>
            <p:spPr>
              <a:xfrm>
                <a:off x="833950" y="3426500"/>
                <a:ext cx="7625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15" extrusionOk="0">
                    <a:moveTo>
                      <a:pt x="1" y="0"/>
                    </a:moveTo>
                    <a:lnTo>
                      <a:pt x="1" y="607"/>
                    </a:lnTo>
                    <a:lnTo>
                      <a:pt x="305" y="715"/>
                    </a:lnTo>
                    <a:lnTo>
                      <a:pt x="305" y="1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8" name="Google Shape;4978;p73"/>
              <p:cNvSpPr/>
              <p:nvPr/>
            </p:nvSpPr>
            <p:spPr>
              <a:xfrm>
                <a:off x="866125" y="3328000"/>
                <a:ext cx="720700" cy="109525"/>
              </a:xfrm>
              <a:custGeom>
                <a:avLst/>
                <a:gdLst/>
                <a:ahLst/>
                <a:cxnLst/>
                <a:rect l="l" t="t" r="r" b="b"/>
                <a:pathLst>
                  <a:path w="28828" h="4381" extrusionOk="0">
                    <a:moveTo>
                      <a:pt x="0" y="0"/>
                    </a:moveTo>
                    <a:lnTo>
                      <a:pt x="0" y="4381"/>
                    </a:lnTo>
                    <a:lnTo>
                      <a:pt x="28828" y="4381"/>
                    </a:lnTo>
                    <a:lnTo>
                      <a:pt x="288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9" name="Google Shape;4979;p73"/>
              <p:cNvSpPr/>
              <p:nvPr/>
            </p:nvSpPr>
            <p:spPr>
              <a:xfrm>
                <a:off x="865300" y="3327275"/>
                <a:ext cx="722275" cy="111000"/>
              </a:xfrm>
              <a:custGeom>
                <a:avLst/>
                <a:gdLst/>
                <a:ahLst/>
                <a:cxnLst/>
                <a:rect l="l" t="t" r="r" b="b"/>
                <a:pathLst>
                  <a:path w="28891" h="4440" extrusionOk="0">
                    <a:moveTo>
                      <a:pt x="28828" y="62"/>
                    </a:moveTo>
                    <a:lnTo>
                      <a:pt x="28828" y="4380"/>
                    </a:lnTo>
                    <a:lnTo>
                      <a:pt x="62" y="4380"/>
                    </a:lnTo>
                    <a:lnTo>
                      <a:pt x="62" y="62"/>
                    </a:lnTo>
                    <a:close/>
                    <a:moveTo>
                      <a:pt x="33" y="0"/>
                    </a:moveTo>
                    <a:cubicBezTo>
                      <a:pt x="17" y="0"/>
                      <a:pt x="0" y="13"/>
                      <a:pt x="0" y="29"/>
                    </a:cubicBezTo>
                    <a:lnTo>
                      <a:pt x="0" y="4410"/>
                    </a:lnTo>
                    <a:cubicBezTo>
                      <a:pt x="0" y="4426"/>
                      <a:pt x="17" y="4439"/>
                      <a:pt x="33" y="4439"/>
                    </a:cubicBezTo>
                    <a:lnTo>
                      <a:pt x="28858" y="4439"/>
                    </a:lnTo>
                    <a:cubicBezTo>
                      <a:pt x="28877" y="4439"/>
                      <a:pt x="28890" y="4426"/>
                      <a:pt x="28890" y="4410"/>
                    </a:cubicBezTo>
                    <a:lnTo>
                      <a:pt x="28890" y="29"/>
                    </a:lnTo>
                    <a:cubicBezTo>
                      <a:pt x="28890" y="13"/>
                      <a:pt x="28877" y="0"/>
                      <a:pt x="288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0" name="Google Shape;4980;p73"/>
              <p:cNvSpPr/>
              <p:nvPr/>
            </p:nvSpPr>
            <p:spPr>
              <a:xfrm>
                <a:off x="866125" y="3328000"/>
                <a:ext cx="720700" cy="109525"/>
              </a:xfrm>
              <a:custGeom>
                <a:avLst/>
                <a:gdLst/>
                <a:ahLst/>
                <a:cxnLst/>
                <a:rect l="l" t="t" r="r" b="b"/>
                <a:pathLst>
                  <a:path w="28828" h="4381" extrusionOk="0">
                    <a:moveTo>
                      <a:pt x="0" y="0"/>
                    </a:moveTo>
                    <a:lnTo>
                      <a:pt x="28828" y="0"/>
                    </a:lnTo>
                    <a:lnTo>
                      <a:pt x="28828" y="4381"/>
                    </a:lnTo>
                    <a:lnTo>
                      <a:pt x="0" y="4381"/>
                    </a:ln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1" name="Google Shape;4981;p73"/>
              <p:cNvSpPr/>
              <p:nvPr/>
            </p:nvSpPr>
            <p:spPr>
              <a:xfrm>
                <a:off x="865300" y="3327275"/>
                <a:ext cx="722275" cy="111000"/>
              </a:xfrm>
              <a:custGeom>
                <a:avLst/>
                <a:gdLst/>
                <a:ahLst/>
                <a:cxnLst/>
                <a:rect l="l" t="t" r="r" b="b"/>
                <a:pathLst>
                  <a:path w="28891" h="4440" extrusionOk="0">
                    <a:moveTo>
                      <a:pt x="28828" y="62"/>
                    </a:moveTo>
                    <a:lnTo>
                      <a:pt x="28828" y="4380"/>
                    </a:lnTo>
                    <a:lnTo>
                      <a:pt x="62" y="4380"/>
                    </a:lnTo>
                    <a:lnTo>
                      <a:pt x="62" y="62"/>
                    </a:lnTo>
                    <a:close/>
                    <a:moveTo>
                      <a:pt x="33" y="0"/>
                    </a:moveTo>
                    <a:cubicBezTo>
                      <a:pt x="17" y="0"/>
                      <a:pt x="0" y="13"/>
                      <a:pt x="0" y="29"/>
                    </a:cubicBezTo>
                    <a:lnTo>
                      <a:pt x="0" y="4410"/>
                    </a:lnTo>
                    <a:cubicBezTo>
                      <a:pt x="0" y="4426"/>
                      <a:pt x="17" y="4439"/>
                      <a:pt x="33" y="4439"/>
                    </a:cubicBezTo>
                    <a:lnTo>
                      <a:pt x="28858" y="4439"/>
                    </a:lnTo>
                    <a:cubicBezTo>
                      <a:pt x="28877" y="4439"/>
                      <a:pt x="28890" y="4426"/>
                      <a:pt x="28890" y="4410"/>
                    </a:cubicBezTo>
                    <a:lnTo>
                      <a:pt x="28890" y="29"/>
                    </a:lnTo>
                    <a:cubicBezTo>
                      <a:pt x="28890" y="13"/>
                      <a:pt x="28877" y="0"/>
                      <a:pt x="288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2" name="Google Shape;4982;p73"/>
              <p:cNvSpPr/>
              <p:nvPr/>
            </p:nvSpPr>
            <p:spPr>
              <a:xfrm>
                <a:off x="836725" y="3314375"/>
                <a:ext cx="75002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30001" h="546" extrusionOk="0">
                    <a:moveTo>
                      <a:pt x="1" y="0"/>
                    </a:moveTo>
                    <a:lnTo>
                      <a:pt x="1176" y="545"/>
                    </a:lnTo>
                    <a:lnTo>
                      <a:pt x="30001" y="545"/>
                    </a:lnTo>
                    <a:lnTo>
                      <a:pt x="27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3" name="Google Shape;4983;p73"/>
              <p:cNvSpPr/>
              <p:nvPr/>
            </p:nvSpPr>
            <p:spPr>
              <a:xfrm>
                <a:off x="835925" y="3313550"/>
                <a:ext cx="75165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30066" h="612" extrusionOk="0">
                    <a:moveTo>
                      <a:pt x="27781" y="63"/>
                    </a:moveTo>
                    <a:lnTo>
                      <a:pt x="29778" y="549"/>
                    </a:lnTo>
                    <a:lnTo>
                      <a:pt x="1215" y="549"/>
                    </a:lnTo>
                    <a:lnTo>
                      <a:pt x="170" y="63"/>
                    </a:lnTo>
                    <a:close/>
                    <a:moveTo>
                      <a:pt x="33" y="1"/>
                    </a:moveTo>
                    <a:cubicBezTo>
                      <a:pt x="17" y="1"/>
                      <a:pt x="4" y="10"/>
                      <a:pt x="0" y="27"/>
                    </a:cubicBezTo>
                    <a:cubicBezTo>
                      <a:pt x="0" y="40"/>
                      <a:pt x="7" y="53"/>
                      <a:pt x="20" y="59"/>
                    </a:cubicBezTo>
                    <a:lnTo>
                      <a:pt x="1195" y="608"/>
                    </a:lnTo>
                    <a:cubicBezTo>
                      <a:pt x="1198" y="608"/>
                      <a:pt x="1201" y="611"/>
                      <a:pt x="1208" y="611"/>
                    </a:cubicBezTo>
                    <a:lnTo>
                      <a:pt x="30033" y="611"/>
                    </a:lnTo>
                    <a:cubicBezTo>
                      <a:pt x="30049" y="608"/>
                      <a:pt x="30062" y="598"/>
                      <a:pt x="30062" y="582"/>
                    </a:cubicBezTo>
                    <a:cubicBezTo>
                      <a:pt x="30065" y="569"/>
                      <a:pt x="30056" y="552"/>
                      <a:pt x="30039" y="549"/>
                    </a:cubicBezTo>
                    <a:lnTo>
                      <a:pt x="277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4" name="Google Shape;4984;p73"/>
              <p:cNvSpPr/>
              <p:nvPr/>
            </p:nvSpPr>
            <p:spPr>
              <a:xfrm>
                <a:off x="834200" y="3314375"/>
                <a:ext cx="31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4926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1277" y="4926"/>
                    </a:lnTo>
                    <a:lnTo>
                      <a:pt x="1277" y="5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5" name="Google Shape;4985;p73"/>
              <p:cNvSpPr/>
              <p:nvPr/>
            </p:nvSpPr>
            <p:spPr>
              <a:xfrm>
                <a:off x="833400" y="3313650"/>
                <a:ext cx="3347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4985" extrusionOk="0">
                    <a:moveTo>
                      <a:pt x="62" y="75"/>
                    </a:moveTo>
                    <a:lnTo>
                      <a:pt x="1276" y="597"/>
                    </a:lnTo>
                    <a:lnTo>
                      <a:pt x="1276" y="4912"/>
                    </a:lnTo>
                    <a:lnTo>
                      <a:pt x="62" y="4508"/>
                    </a:lnTo>
                    <a:lnTo>
                      <a:pt x="62" y="75"/>
                    </a:lnTo>
                    <a:close/>
                    <a:moveTo>
                      <a:pt x="30" y="0"/>
                    </a:moveTo>
                    <a:cubicBezTo>
                      <a:pt x="15" y="0"/>
                      <a:pt x="0" y="14"/>
                      <a:pt x="0" y="29"/>
                    </a:cubicBezTo>
                    <a:lnTo>
                      <a:pt x="0" y="4530"/>
                    </a:lnTo>
                    <a:cubicBezTo>
                      <a:pt x="0" y="4543"/>
                      <a:pt x="10" y="4556"/>
                      <a:pt x="23" y="4560"/>
                    </a:cubicBezTo>
                    <a:lnTo>
                      <a:pt x="1299" y="4984"/>
                    </a:lnTo>
                    <a:lnTo>
                      <a:pt x="1309" y="4984"/>
                    </a:lnTo>
                    <a:cubicBezTo>
                      <a:pt x="1316" y="4984"/>
                      <a:pt x="1319" y="4984"/>
                      <a:pt x="1325" y="4981"/>
                    </a:cubicBezTo>
                    <a:cubicBezTo>
                      <a:pt x="1332" y="4974"/>
                      <a:pt x="1338" y="4964"/>
                      <a:pt x="1338" y="4955"/>
                    </a:cubicBezTo>
                    <a:lnTo>
                      <a:pt x="1338" y="578"/>
                    </a:lnTo>
                    <a:cubicBezTo>
                      <a:pt x="1338" y="565"/>
                      <a:pt x="1329" y="555"/>
                      <a:pt x="1319" y="548"/>
                    </a:cubicBezTo>
                    <a:lnTo>
                      <a:pt x="43" y="3"/>
                    </a:lnTo>
                    <a:cubicBezTo>
                      <a:pt x="39" y="1"/>
                      <a:pt x="34" y="0"/>
                      <a:pt x="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6" name="Google Shape;4986;p73"/>
              <p:cNvSpPr/>
              <p:nvPr/>
            </p:nvSpPr>
            <p:spPr>
              <a:xfrm>
                <a:off x="1467925" y="3291850"/>
                <a:ext cx="4710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036" extrusionOk="0">
                    <a:moveTo>
                      <a:pt x="0" y="0"/>
                    </a:moveTo>
                    <a:lnTo>
                      <a:pt x="0" y="1035"/>
                    </a:lnTo>
                    <a:lnTo>
                      <a:pt x="1884" y="1035"/>
                    </a:lnTo>
                    <a:lnTo>
                      <a:pt x="1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7" name="Google Shape;4987;p73"/>
              <p:cNvSpPr/>
              <p:nvPr/>
            </p:nvSpPr>
            <p:spPr>
              <a:xfrm>
                <a:off x="1467925" y="3291850"/>
                <a:ext cx="4710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036" extrusionOk="0">
                    <a:moveTo>
                      <a:pt x="0" y="0"/>
                    </a:moveTo>
                    <a:lnTo>
                      <a:pt x="1884" y="0"/>
                    </a:lnTo>
                    <a:lnTo>
                      <a:pt x="1884" y="1035"/>
                    </a:lnTo>
                    <a:lnTo>
                      <a:pt x="0" y="1035"/>
                    </a:ln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8" name="Google Shape;4988;p73"/>
              <p:cNvSpPr/>
              <p:nvPr/>
            </p:nvSpPr>
            <p:spPr>
              <a:xfrm>
                <a:off x="1467100" y="3291125"/>
                <a:ext cx="48750" cy="2735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094" extrusionOk="0">
                    <a:moveTo>
                      <a:pt x="1887" y="59"/>
                    </a:moveTo>
                    <a:lnTo>
                      <a:pt x="1887" y="1031"/>
                    </a:lnTo>
                    <a:lnTo>
                      <a:pt x="63" y="1031"/>
                    </a:lnTo>
                    <a:lnTo>
                      <a:pt x="63" y="59"/>
                    </a:lnTo>
                    <a:close/>
                    <a:moveTo>
                      <a:pt x="33" y="0"/>
                    </a:moveTo>
                    <a:cubicBezTo>
                      <a:pt x="14" y="0"/>
                      <a:pt x="1" y="13"/>
                      <a:pt x="1" y="29"/>
                    </a:cubicBezTo>
                    <a:lnTo>
                      <a:pt x="1" y="1064"/>
                    </a:lnTo>
                    <a:cubicBezTo>
                      <a:pt x="1" y="1080"/>
                      <a:pt x="14" y="1093"/>
                      <a:pt x="33" y="1093"/>
                    </a:cubicBezTo>
                    <a:lnTo>
                      <a:pt x="1917" y="1093"/>
                    </a:lnTo>
                    <a:cubicBezTo>
                      <a:pt x="1933" y="1093"/>
                      <a:pt x="1949" y="1080"/>
                      <a:pt x="1949" y="1064"/>
                    </a:cubicBezTo>
                    <a:lnTo>
                      <a:pt x="1949" y="29"/>
                    </a:lnTo>
                    <a:cubicBezTo>
                      <a:pt x="1949" y="13"/>
                      <a:pt x="1933" y="0"/>
                      <a:pt x="1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9" name="Google Shape;4989;p73"/>
              <p:cNvSpPr/>
              <p:nvPr/>
            </p:nvSpPr>
            <p:spPr>
              <a:xfrm>
                <a:off x="1491250" y="3297150"/>
                <a:ext cx="4720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36" extrusionOk="0">
                    <a:moveTo>
                      <a:pt x="1" y="1"/>
                    </a:moveTo>
                    <a:lnTo>
                      <a:pt x="1" y="1035"/>
                    </a:lnTo>
                    <a:lnTo>
                      <a:pt x="1887" y="1035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0" name="Google Shape;4990;p73"/>
              <p:cNvSpPr/>
              <p:nvPr/>
            </p:nvSpPr>
            <p:spPr>
              <a:xfrm>
                <a:off x="1491250" y="3297150"/>
                <a:ext cx="4720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036" extrusionOk="0">
                    <a:moveTo>
                      <a:pt x="1" y="1"/>
                    </a:moveTo>
                    <a:lnTo>
                      <a:pt x="1887" y="1"/>
                    </a:lnTo>
                    <a:lnTo>
                      <a:pt x="1887" y="1035"/>
                    </a:lnTo>
                    <a:lnTo>
                      <a:pt x="1" y="1035"/>
                    </a:ln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1" name="Google Shape;4991;p73"/>
              <p:cNvSpPr/>
              <p:nvPr/>
            </p:nvSpPr>
            <p:spPr>
              <a:xfrm>
                <a:off x="1490525" y="3296425"/>
                <a:ext cx="48750" cy="2735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094" extrusionOk="0">
                    <a:moveTo>
                      <a:pt x="1887" y="59"/>
                    </a:moveTo>
                    <a:lnTo>
                      <a:pt x="1887" y="1032"/>
                    </a:lnTo>
                    <a:lnTo>
                      <a:pt x="62" y="1032"/>
                    </a:lnTo>
                    <a:lnTo>
                      <a:pt x="62" y="59"/>
                    </a:lnTo>
                    <a:close/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lnTo>
                      <a:pt x="0" y="1064"/>
                    </a:lnTo>
                    <a:cubicBezTo>
                      <a:pt x="0" y="1081"/>
                      <a:pt x="13" y="1094"/>
                      <a:pt x="30" y="1094"/>
                    </a:cubicBezTo>
                    <a:lnTo>
                      <a:pt x="1916" y="1094"/>
                    </a:lnTo>
                    <a:cubicBezTo>
                      <a:pt x="1933" y="1094"/>
                      <a:pt x="1946" y="1081"/>
                      <a:pt x="1949" y="1064"/>
                    </a:cubicBezTo>
                    <a:lnTo>
                      <a:pt x="1949" y="30"/>
                    </a:lnTo>
                    <a:cubicBezTo>
                      <a:pt x="1946" y="13"/>
                      <a:pt x="1933" y="0"/>
                      <a:pt x="1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2" name="Google Shape;4992;p73"/>
              <p:cNvSpPr/>
              <p:nvPr/>
            </p:nvSpPr>
            <p:spPr>
              <a:xfrm>
                <a:off x="1148125" y="3282625"/>
                <a:ext cx="9175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512" extrusionOk="0">
                    <a:moveTo>
                      <a:pt x="1" y="1"/>
                    </a:moveTo>
                    <a:lnTo>
                      <a:pt x="1" y="1512"/>
                    </a:lnTo>
                    <a:lnTo>
                      <a:pt x="366" y="1512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3" name="Google Shape;4993;p73"/>
              <p:cNvSpPr/>
              <p:nvPr/>
            </p:nvSpPr>
            <p:spPr>
              <a:xfrm>
                <a:off x="878275" y="3294875"/>
                <a:ext cx="548875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21955" h="458" extrusionOk="0">
                    <a:moveTo>
                      <a:pt x="10977" y="0"/>
                    </a:moveTo>
                    <a:cubicBezTo>
                      <a:pt x="4916" y="0"/>
                      <a:pt x="0" y="101"/>
                      <a:pt x="0" y="229"/>
                    </a:cubicBezTo>
                    <a:cubicBezTo>
                      <a:pt x="0" y="353"/>
                      <a:pt x="4916" y="457"/>
                      <a:pt x="10977" y="457"/>
                    </a:cubicBezTo>
                    <a:cubicBezTo>
                      <a:pt x="17039" y="457"/>
                      <a:pt x="21954" y="353"/>
                      <a:pt x="21954" y="229"/>
                    </a:cubicBezTo>
                    <a:cubicBezTo>
                      <a:pt x="21954" y="101"/>
                      <a:pt x="17039" y="0"/>
                      <a:pt x="109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4" name="Google Shape;4994;p73"/>
              <p:cNvSpPr/>
              <p:nvPr/>
            </p:nvSpPr>
            <p:spPr>
              <a:xfrm>
                <a:off x="878275" y="3294875"/>
                <a:ext cx="548875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21955" h="458" extrusionOk="0">
                    <a:moveTo>
                      <a:pt x="21954" y="229"/>
                    </a:moveTo>
                    <a:cubicBezTo>
                      <a:pt x="21954" y="353"/>
                      <a:pt x="17039" y="457"/>
                      <a:pt x="10977" y="457"/>
                    </a:cubicBezTo>
                    <a:cubicBezTo>
                      <a:pt x="4916" y="457"/>
                      <a:pt x="0" y="353"/>
                      <a:pt x="0" y="229"/>
                    </a:cubicBezTo>
                    <a:cubicBezTo>
                      <a:pt x="0" y="101"/>
                      <a:pt x="4916" y="0"/>
                      <a:pt x="10977" y="0"/>
                    </a:cubicBezTo>
                    <a:cubicBezTo>
                      <a:pt x="17039" y="0"/>
                      <a:pt x="21954" y="101"/>
                      <a:pt x="21954" y="2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A65A">
                      <a:alpha val="60392"/>
                    </a:srgbClr>
                  </a:gs>
                  <a:gs pos="100000">
                    <a:srgbClr val="D88794">
                      <a:alpha val="61176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5" name="Google Shape;4995;p73"/>
              <p:cNvSpPr/>
              <p:nvPr/>
            </p:nvSpPr>
            <p:spPr>
              <a:xfrm>
                <a:off x="877525" y="3294125"/>
                <a:ext cx="550350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22014" h="517" extrusionOk="0">
                    <a:moveTo>
                      <a:pt x="11007" y="60"/>
                    </a:moveTo>
                    <a:cubicBezTo>
                      <a:pt x="17183" y="60"/>
                      <a:pt x="21299" y="161"/>
                      <a:pt x="21893" y="259"/>
                    </a:cubicBezTo>
                    <a:cubicBezTo>
                      <a:pt x="21299" y="357"/>
                      <a:pt x="17183" y="455"/>
                      <a:pt x="11007" y="455"/>
                    </a:cubicBezTo>
                    <a:cubicBezTo>
                      <a:pt x="4832" y="455"/>
                      <a:pt x="716" y="357"/>
                      <a:pt x="122" y="259"/>
                    </a:cubicBezTo>
                    <a:cubicBezTo>
                      <a:pt x="716" y="161"/>
                      <a:pt x="4832" y="60"/>
                      <a:pt x="11007" y="60"/>
                    </a:cubicBezTo>
                    <a:close/>
                    <a:moveTo>
                      <a:pt x="11007" y="1"/>
                    </a:moveTo>
                    <a:cubicBezTo>
                      <a:pt x="8076" y="1"/>
                      <a:pt x="5318" y="27"/>
                      <a:pt x="3245" y="66"/>
                    </a:cubicBezTo>
                    <a:cubicBezTo>
                      <a:pt x="2237" y="89"/>
                      <a:pt x="1444" y="112"/>
                      <a:pt x="892" y="138"/>
                    </a:cubicBezTo>
                    <a:cubicBezTo>
                      <a:pt x="1" y="184"/>
                      <a:pt x="1" y="216"/>
                      <a:pt x="1" y="259"/>
                    </a:cubicBezTo>
                    <a:cubicBezTo>
                      <a:pt x="1" y="298"/>
                      <a:pt x="1" y="334"/>
                      <a:pt x="892" y="376"/>
                    </a:cubicBezTo>
                    <a:cubicBezTo>
                      <a:pt x="1444" y="406"/>
                      <a:pt x="2237" y="428"/>
                      <a:pt x="3245" y="451"/>
                    </a:cubicBezTo>
                    <a:cubicBezTo>
                      <a:pt x="5318" y="494"/>
                      <a:pt x="8076" y="517"/>
                      <a:pt x="11007" y="517"/>
                    </a:cubicBezTo>
                    <a:cubicBezTo>
                      <a:pt x="13938" y="517"/>
                      <a:pt x="16697" y="494"/>
                      <a:pt x="18769" y="451"/>
                    </a:cubicBezTo>
                    <a:cubicBezTo>
                      <a:pt x="19778" y="428"/>
                      <a:pt x="20571" y="406"/>
                      <a:pt x="21123" y="376"/>
                    </a:cubicBezTo>
                    <a:cubicBezTo>
                      <a:pt x="22014" y="334"/>
                      <a:pt x="22014" y="298"/>
                      <a:pt x="22014" y="259"/>
                    </a:cubicBezTo>
                    <a:cubicBezTo>
                      <a:pt x="22014" y="216"/>
                      <a:pt x="22014" y="184"/>
                      <a:pt x="21123" y="138"/>
                    </a:cubicBezTo>
                    <a:cubicBezTo>
                      <a:pt x="20571" y="112"/>
                      <a:pt x="19778" y="89"/>
                      <a:pt x="18769" y="66"/>
                    </a:cubicBezTo>
                    <a:cubicBezTo>
                      <a:pt x="16697" y="24"/>
                      <a:pt x="13938" y="1"/>
                      <a:pt x="110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6" name="Google Shape;4996;p73"/>
              <p:cNvSpPr/>
              <p:nvPr/>
            </p:nvSpPr>
            <p:spPr>
              <a:xfrm>
                <a:off x="900875" y="3351325"/>
                <a:ext cx="652750" cy="62875"/>
              </a:xfrm>
              <a:custGeom>
                <a:avLst/>
                <a:gdLst/>
                <a:ahLst/>
                <a:cxnLst/>
                <a:rect l="l" t="t" r="r" b="b"/>
                <a:pathLst>
                  <a:path w="26110" h="2515" extrusionOk="0">
                    <a:moveTo>
                      <a:pt x="173" y="1"/>
                    </a:moveTo>
                    <a:cubicBezTo>
                      <a:pt x="76" y="1"/>
                      <a:pt x="0" y="79"/>
                      <a:pt x="0" y="174"/>
                    </a:cubicBezTo>
                    <a:lnTo>
                      <a:pt x="0" y="2341"/>
                    </a:lnTo>
                    <a:cubicBezTo>
                      <a:pt x="0" y="2436"/>
                      <a:pt x="76" y="2514"/>
                      <a:pt x="173" y="2514"/>
                    </a:cubicBezTo>
                    <a:lnTo>
                      <a:pt x="25937" y="2514"/>
                    </a:lnTo>
                    <a:cubicBezTo>
                      <a:pt x="26034" y="2514"/>
                      <a:pt x="26110" y="2436"/>
                      <a:pt x="26110" y="2341"/>
                    </a:cubicBezTo>
                    <a:lnTo>
                      <a:pt x="26110" y="174"/>
                    </a:lnTo>
                    <a:cubicBezTo>
                      <a:pt x="26110" y="79"/>
                      <a:pt x="26034" y="1"/>
                      <a:pt x="25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7" name="Google Shape;4997;p73"/>
              <p:cNvSpPr/>
              <p:nvPr/>
            </p:nvSpPr>
            <p:spPr>
              <a:xfrm>
                <a:off x="900150" y="3350675"/>
                <a:ext cx="654300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6172" h="2570" extrusionOk="0">
                    <a:moveTo>
                      <a:pt x="202" y="56"/>
                    </a:moveTo>
                    <a:lnTo>
                      <a:pt x="25969" y="60"/>
                    </a:lnTo>
                    <a:cubicBezTo>
                      <a:pt x="26047" y="60"/>
                      <a:pt x="26109" y="125"/>
                      <a:pt x="26112" y="203"/>
                    </a:cubicBezTo>
                    <a:lnTo>
                      <a:pt x="26112" y="2367"/>
                    </a:lnTo>
                    <a:cubicBezTo>
                      <a:pt x="26109" y="2444"/>
                      <a:pt x="26050" y="2508"/>
                      <a:pt x="25971" y="2508"/>
                    </a:cubicBezTo>
                    <a:cubicBezTo>
                      <a:pt x="25969" y="2508"/>
                      <a:pt x="25967" y="2508"/>
                      <a:pt x="25966" y="2508"/>
                    </a:cubicBezTo>
                    <a:lnTo>
                      <a:pt x="202" y="2508"/>
                    </a:lnTo>
                    <a:cubicBezTo>
                      <a:pt x="124" y="2508"/>
                      <a:pt x="59" y="2446"/>
                      <a:pt x="59" y="2367"/>
                    </a:cubicBezTo>
                    <a:lnTo>
                      <a:pt x="59" y="200"/>
                    </a:lnTo>
                    <a:cubicBezTo>
                      <a:pt x="59" y="122"/>
                      <a:pt x="124" y="56"/>
                      <a:pt x="202" y="56"/>
                    </a:cubicBezTo>
                    <a:close/>
                    <a:moveTo>
                      <a:pt x="202" y="1"/>
                    </a:moveTo>
                    <a:cubicBezTo>
                      <a:pt x="88" y="1"/>
                      <a:pt x="0" y="89"/>
                      <a:pt x="0" y="203"/>
                    </a:cubicBezTo>
                    <a:lnTo>
                      <a:pt x="0" y="2367"/>
                    </a:lnTo>
                    <a:cubicBezTo>
                      <a:pt x="0" y="2478"/>
                      <a:pt x="88" y="2570"/>
                      <a:pt x="202" y="2570"/>
                    </a:cubicBezTo>
                    <a:lnTo>
                      <a:pt x="25966" y="2570"/>
                    </a:lnTo>
                    <a:cubicBezTo>
                      <a:pt x="26080" y="2570"/>
                      <a:pt x="26171" y="2478"/>
                      <a:pt x="26171" y="2367"/>
                    </a:cubicBezTo>
                    <a:lnTo>
                      <a:pt x="26171" y="203"/>
                    </a:lnTo>
                    <a:cubicBezTo>
                      <a:pt x="26171" y="89"/>
                      <a:pt x="26080" y="1"/>
                      <a:pt x="259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8" name="Google Shape;4998;p73"/>
              <p:cNvSpPr/>
              <p:nvPr/>
            </p:nvSpPr>
            <p:spPr>
              <a:xfrm>
                <a:off x="1255750" y="3266800"/>
                <a:ext cx="2640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81" extrusionOk="0">
                    <a:moveTo>
                      <a:pt x="1055" y="0"/>
                    </a:moveTo>
                    <a:lnTo>
                      <a:pt x="1" y="30"/>
                    </a:lnTo>
                    <a:lnTo>
                      <a:pt x="1" y="780"/>
                    </a:lnTo>
                    <a:lnTo>
                      <a:pt x="1055" y="751"/>
                    </a:lnTo>
                    <a:lnTo>
                      <a:pt x="1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9" name="Google Shape;4999;p73"/>
              <p:cNvSpPr/>
              <p:nvPr/>
            </p:nvSpPr>
            <p:spPr>
              <a:xfrm>
                <a:off x="1254950" y="3266050"/>
                <a:ext cx="27925" cy="2110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844" extrusionOk="0">
                    <a:moveTo>
                      <a:pt x="1058" y="63"/>
                    </a:moveTo>
                    <a:lnTo>
                      <a:pt x="1058" y="752"/>
                    </a:lnTo>
                    <a:lnTo>
                      <a:pt x="62" y="781"/>
                    </a:lnTo>
                    <a:lnTo>
                      <a:pt x="62" y="92"/>
                    </a:lnTo>
                    <a:lnTo>
                      <a:pt x="1058" y="63"/>
                    </a:lnTo>
                    <a:close/>
                    <a:moveTo>
                      <a:pt x="1087" y="1"/>
                    </a:moveTo>
                    <a:lnTo>
                      <a:pt x="33" y="30"/>
                    </a:lnTo>
                    <a:cubicBezTo>
                      <a:pt x="16" y="30"/>
                      <a:pt x="0" y="43"/>
                      <a:pt x="3" y="60"/>
                    </a:cubicBezTo>
                    <a:lnTo>
                      <a:pt x="3" y="810"/>
                    </a:lnTo>
                    <a:cubicBezTo>
                      <a:pt x="0" y="820"/>
                      <a:pt x="7" y="827"/>
                      <a:pt x="10" y="833"/>
                    </a:cubicBezTo>
                    <a:cubicBezTo>
                      <a:pt x="16" y="840"/>
                      <a:pt x="23" y="843"/>
                      <a:pt x="33" y="843"/>
                    </a:cubicBezTo>
                    <a:lnTo>
                      <a:pt x="1087" y="810"/>
                    </a:lnTo>
                    <a:cubicBezTo>
                      <a:pt x="1103" y="810"/>
                      <a:pt x="1116" y="797"/>
                      <a:pt x="1116" y="781"/>
                    </a:cubicBezTo>
                    <a:lnTo>
                      <a:pt x="1116" y="30"/>
                    </a:lnTo>
                    <a:cubicBezTo>
                      <a:pt x="1116" y="24"/>
                      <a:pt x="1113" y="14"/>
                      <a:pt x="1107" y="8"/>
                    </a:cubicBezTo>
                    <a:cubicBezTo>
                      <a:pt x="1103" y="4"/>
                      <a:pt x="1094" y="1"/>
                      <a:pt x="10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0" name="Google Shape;5000;p73"/>
              <p:cNvSpPr/>
              <p:nvPr/>
            </p:nvSpPr>
            <p:spPr>
              <a:xfrm>
                <a:off x="1429800" y="3268175"/>
                <a:ext cx="2842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690" extrusionOk="0">
                    <a:moveTo>
                      <a:pt x="1" y="1"/>
                    </a:moveTo>
                    <a:lnTo>
                      <a:pt x="1" y="690"/>
                    </a:lnTo>
                    <a:lnTo>
                      <a:pt x="1137" y="690"/>
                    </a:lnTo>
                    <a:lnTo>
                      <a:pt x="1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1" name="Google Shape;5001;p73"/>
              <p:cNvSpPr/>
              <p:nvPr/>
            </p:nvSpPr>
            <p:spPr>
              <a:xfrm>
                <a:off x="1429800" y="3268175"/>
                <a:ext cx="2842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690" extrusionOk="0">
                    <a:moveTo>
                      <a:pt x="1" y="1"/>
                    </a:moveTo>
                    <a:lnTo>
                      <a:pt x="1137" y="1"/>
                    </a:lnTo>
                    <a:lnTo>
                      <a:pt x="1137" y="690"/>
                    </a:lnTo>
                    <a:lnTo>
                      <a:pt x="1" y="690"/>
                    </a:ln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2" name="Google Shape;5002;p73"/>
              <p:cNvSpPr/>
              <p:nvPr/>
            </p:nvSpPr>
            <p:spPr>
              <a:xfrm>
                <a:off x="1429000" y="3267450"/>
                <a:ext cx="30050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748" extrusionOk="0">
                    <a:moveTo>
                      <a:pt x="1139" y="59"/>
                    </a:moveTo>
                    <a:lnTo>
                      <a:pt x="1139" y="689"/>
                    </a:lnTo>
                    <a:lnTo>
                      <a:pt x="62" y="689"/>
                    </a:lnTo>
                    <a:lnTo>
                      <a:pt x="62" y="59"/>
                    </a:lnTo>
                    <a:close/>
                    <a:moveTo>
                      <a:pt x="33" y="0"/>
                    </a:moveTo>
                    <a:cubicBezTo>
                      <a:pt x="13" y="0"/>
                      <a:pt x="0" y="14"/>
                      <a:pt x="0" y="30"/>
                    </a:cubicBezTo>
                    <a:lnTo>
                      <a:pt x="0" y="719"/>
                    </a:lnTo>
                    <a:cubicBezTo>
                      <a:pt x="0" y="735"/>
                      <a:pt x="13" y="748"/>
                      <a:pt x="33" y="748"/>
                    </a:cubicBezTo>
                    <a:lnTo>
                      <a:pt x="1169" y="748"/>
                    </a:lnTo>
                    <a:cubicBezTo>
                      <a:pt x="1185" y="748"/>
                      <a:pt x="1202" y="735"/>
                      <a:pt x="1198" y="719"/>
                    </a:cubicBezTo>
                    <a:lnTo>
                      <a:pt x="1198" y="30"/>
                    </a:lnTo>
                    <a:cubicBezTo>
                      <a:pt x="1198" y="14"/>
                      <a:pt x="1185" y="0"/>
                      <a:pt x="1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3" name="Google Shape;5003;p73"/>
              <p:cNvSpPr/>
              <p:nvPr/>
            </p:nvSpPr>
            <p:spPr>
              <a:xfrm>
                <a:off x="1434125" y="3285650"/>
                <a:ext cx="20775" cy="33550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342" extrusionOk="0">
                    <a:moveTo>
                      <a:pt x="1" y="0"/>
                    </a:moveTo>
                    <a:lnTo>
                      <a:pt x="1" y="1342"/>
                    </a:lnTo>
                    <a:lnTo>
                      <a:pt x="830" y="1342"/>
                    </a:lnTo>
                    <a:lnTo>
                      <a:pt x="8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4" name="Google Shape;5004;p73"/>
              <p:cNvSpPr/>
              <p:nvPr/>
            </p:nvSpPr>
            <p:spPr>
              <a:xfrm>
                <a:off x="1434125" y="3285650"/>
                <a:ext cx="20775" cy="33550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342" extrusionOk="0">
                    <a:moveTo>
                      <a:pt x="1" y="0"/>
                    </a:moveTo>
                    <a:lnTo>
                      <a:pt x="830" y="0"/>
                    </a:lnTo>
                    <a:lnTo>
                      <a:pt x="830" y="1342"/>
                    </a:lnTo>
                    <a:lnTo>
                      <a:pt x="1" y="1342"/>
                    </a:ln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5" name="Google Shape;5005;p73"/>
              <p:cNvSpPr/>
              <p:nvPr/>
            </p:nvSpPr>
            <p:spPr>
              <a:xfrm>
                <a:off x="1433400" y="3284825"/>
                <a:ext cx="22300" cy="35200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408" extrusionOk="0">
                    <a:moveTo>
                      <a:pt x="830" y="63"/>
                    </a:moveTo>
                    <a:lnTo>
                      <a:pt x="830" y="1345"/>
                    </a:lnTo>
                    <a:lnTo>
                      <a:pt x="59" y="1345"/>
                    </a:lnTo>
                    <a:lnTo>
                      <a:pt x="59" y="63"/>
                    </a:lnTo>
                    <a:close/>
                    <a:moveTo>
                      <a:pt x="30" y="1"/>
                    </a:moveTo>
                    <a:cubicBezTo>
                      <a:pt x="14" y="1"/>
                      <a:pt x="1" y="14"/>
                      <a:pt x="1" y="33"/>
                    </a:cubicBezTo>
                    <a:lnTo>
                      <a:pt x="1" y="1375"/>
                    </a:lnTo>
                    <a:cubicBezTo>
                      <a:pt x="1" y="1391"/>
                      <a:pt x="14" y="1404"/>
                      <a:pt x="30" y="1408"/>
                    </a:cubicBezTo>
                    <a:lnTo>
                      <a:pt x="859" y="1408"/>
                    </a:lnTo>
                    <a:cubicBezTo>
                      <a:pt x="879" y="1404"/>
                      <a:pt x="892" y="1391"/>
                      <a:pt x="892" y="1375"/>
                    </a:cubicBezTo>
                    <a:lnTo>
                      <a:pt x="892" y="33"/>
                    </a:lnTo>
                    <a:cubicBezTo>
                      <a:pt x="892" y="14"/>
                      <a:pt x="879" y="1"/>
                      <a:pt x="8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6" name="Google Shape;5006;p73"/>
              <p:cNvSpPr/>
              <p:nvPr/>
            </p:nvSpPr>
            <p:spPr>
              <a:xfrm>
                <a:off x="1282350" y="3270875"/>
                <a:ext cx="15712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6285" h="445" extrusionOk="0">
                    <a:moveTo>
                      <a:pt x="1" y="1"/>
                    </a:moveTo>
                    <a:lnTo>
                      <a:pt x="1" y="425"/>
                    </a:lnTo>
                    <a:lnTo>
                      <a:pt x="6284" y="444"/>
                    </a:lnTo>
                    <a:lnTo>
                      <a:pt x="6284" y="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7" name="Google Shape;5007;p73"/>
              <p:cNvSpPr/>
              <p:nvPr/>
            </p:nvSpPr>
            <p:spPr>
              <a:xfrm>
                <a:off x="1281625" y="3270050"/>
                <a:ext cx="158650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6346" h="511" extrusionOk="0">
                    <a:moveTo>
                      <a:pt x="59" y="63"/>
                    </a:moveTo>
                    <a:lnTo>
                      <a:pt x="6284" y="83"/>
                    </a:lnTo>
                    <a:lnTo>
                      <a:pt x="6284" y="445"/>
                    </a:lnTo>
                    <a:lnTo>
                      <a:pt x="59" y="429"/>
                    </a:lnTo>
                    <a:lnTo>
                      <a:pt x="59" y="63"/>
                    </a:lnTo>
                    <a:close/>
                    <a:moveTo>
                      <a:pt x="30" y="1"/>
                    </a:moveTo>
                    <a:cubicBezTo>
                      <a:pt x="14" y="1"/>
                      <a:pt x="0" y="17"/>
                      <a:pt x="0" y="34"/>
                    </a:cubicBezTo>
                    <a:lnTo>
                      <a:pt x="0" y="458"/>
                    </a:lnTo>
                    <a:cubicBezTo>
                      <a:pt x="0" y="474"/>
                      <a:pt x="14" y="491"/>
                      <a:pt x="30" y="491"/>
                    </a:cubicBezTo>
                    <a:lnTo>
                      <a:pt x="6313" y="510"/>
                    </a:lnTo>
                    <a:cubicBezTo>
                      <a:pt x="6333" y="510"/>
                      <a:pt x="6346" y="494"/>
                      <a:pt x="6346" y="477"/>
                    </a:cubicBezTo>
                    <a:lnTo>
                      <a:pt x="6346" y="53"/>
                    </a:lnTo>
                    <a:cubicBezTo>
                      <a:pt x="6346" y="37"/>
                      <a:pt x="6333" y="21"/>
                      <a:pt x="6313" y="21"/>
                    </a:cubicBez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8" name="Google Shape;5008;p73"/>
              <p:cNvSpPr/>
              <p:nvPr/>
            </p:nvSpPr>
            <p:spPr>
              <a:xfrm>
                <a:off x="1258775" y="3286300"/>
                <a:ext cx="287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631" extrusionOk="0">
                    <a:moveTo>
                      <a:pt x="1" y="0"/>
                    </a:moveTo>
                    <a:lnTo>
                      <a:pt x="1" y="630"/>
                    </a:lnTo>
                    <a:lnTo>
                      <a:pt x="115" y="63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9" name="Google Shape;5009;p73"/>
              <p:cNvSpPr/>
              <p:nvPr/>
            </p:nvSpPr>
            <p:spPr>
              <a:xfrm>
                <a:off x="866125" y="3437500"/>
                <a:ext cx="1520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08" extrusionOk="0">
                    <a:moveTo>
                      <a:pt x="0" y="1"/>
                    </a:moveTo>
                    <a:lnTo>
                      <a:pt x="0" y="608"/>
                    </a:lnTo>
                    <a:lnTo>
                      <a:pt x="607" y="608"/>
                    </a:lnTo>
                    <a:lnTo>
                      <a:pt x="6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0" name="Google Shape;5010;p73"/>
              <p:cNvSpPr/>
              <p:nvPr/>
            </p:nvSpPr>
            <p:spPr>
              <a:xfrm>
                <a:off x="865300" y="3436750"/>
                <a:ext cx="16825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71" extrusionOk="0">
                    <a:moveTo>
                      <a:pt x="611" y="60"/>
                    </a:moveTo>
                    <a:lnTo>
                      <a:pt x="611" y="608"/>
                    </a:lnTo>
                    <a:lnTo>
                      <a:pt x="62" y="608"/>
                    </a:lnTo>
                    <a:lnTo>
                      <a:pt x="62" y="60"/>
                    </a:lnTo>
                    <a:close/>
                    <a:moveTo>
                      <a:pt x="29" y="1"/>
                    </a:moveTo>
                    <a:cubicBezTo>
                      <a:pt x="14" y="1"/>
                      <a:pt x="1" y="16"/>
                      <a:pt x="4" y="31"/>
                    </a:cubicBezTo>
                    <a:lnTo>
                      <a:pt x="4" y="638"/>
                    </a:lnTo>
                    <a:cubicBezTo>
                      <a:pt x="0" y="654"/>
                      <a:pt x="17" y="670"/>
                      <a:pt x="33" y="670"/>
                    </a:cubicBezTo>
                    <a:lnTo>
                      <a:pt x="640" y="670"/>
                    </a:lnTo>
                    <a:cubicBezTo>
                      <a:pt x="656" y="670"/>
                      <a:pt x="673" y="654"/>
                      <a:pt x="673" y="638"/>
                    </a:cubicBezTo>
                    <a:lnTo>
                      <a:pt x="673" y="31"/>
                    </a:lnTo>
                    <a:cubicBezTo>
                      <a:pt x="673" y="16"/>
                      <a:pt x="659" y="1"/>
                      <a:pt x="644" y="1"/>
                    </a:cubicBezTo>
                    <a:cubicBezTo>
                      <a:pt x="643" y="1"/>
                      <a:pt x="642" y="1"/>
                      <a:pt x="640" y="1"/>
                    </a:cubicBezTo>
                    <a:lnTo>
                      <a:pt x="33" y="1"/>
                    </a:lnTo>
                    <a:cubicBezTo>
                      <a:pt x="32" y="1"/>
                      <a:pt x="30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1" name="Google Shape;5011;p73"/>
              <p:cNvSpPr/>
              <p:nvPr/>
            </p:nvSpPr>
            <p:spPr>
              <a:xfrm>
                <a:off x="858525" y="3434800"/>
                <a:ext cx="76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16" extrusionOk="0">
                    <a:moveTo>
                      <a:pt x="0" y="1"/>
                    </a:moveTo>
                    <a:lnTo>
                      <a:pt x="0" y="611"/>
                    </a:lnTo>
                    <a:lnTo>
                      <a:pt x="304" y="716"/>
                    </a:lnTo>
                    <a:lnTo>
                      <a:pt x="304" y="1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2" name="Google Shape;5012;p73"/>
              <p:cNvSpPr/>
              <p:nvPr/>
            </p:nvSpPr>
            <p:spPr>
              <a:xfrm>
                <a:off x="857700" y="3434125"/>
                <a:ext cx="9175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76" extrusionOk="0">
                    <a:moveTo>
                      <a:pt x="63" y="74"/>
                    </a:moveTo>
                    <a:lnTo>
                      <a:pt x="308" y="159"/>
                    </a:lnTo>
                    <a:lnTo>
                      <a:pt x="308" y="700"/>
                    </a:lnTo>
                    <a:lnTo>
                      <a:pt x="63" y="616"/>
                    </a:lnTo>
                    <a:lnTo>
                      <a:pt x="63" y="74"/>
                    </a:lnTo>
                    <a:close/>
                    <a:moveTo>
                      <a:pt x="33" y="0"/>
                    </a:moveTo>
                    <a:cubicBezTo>
                      <a:pt x="16" y="0"/>
                      <a:pt x="1" y="12"/>
                      <a:pt x="1" y="31"/>
                    </a:cubicBezTo>
                    <a:lnTo>
                      <a:pt x="1" y="638"/>
                    </a:lnTo>
                    <a:cubicBezTo>
                      <a:pt x="1" y="651"/>
                      <a:pt x="11" y="664"/>
                      <a:pt x="24" y="668"/>
                    </a:cubicBezTo>
                    <a:lnTo>
                      <a:pt x="327" y="775"/>
                    </a:lnTo>
                    <a:lnTo>
                      <a:pt x="337" y="775"/>
                    </a:lnTo>
                    <a:cubicBezTo>
                      <a:pt x="353" y="775"/>
                      <a:pt x="366" y="762"/>
                      <a:pt x="366" y="746"/>
                    </a:cubicBezTo>
                    <a:lnTo>
                      <a:pt x="366" y="136"/>
                    </a:lnTo>
                    <a:cubicBezTo>
                      <a:pt x="366" y="123"/>
                      <a:pt x="360" y="113"/>
                      <a:pt x="347" y="110"/>
                    </a:cubicBezTo>
                    <a:lnTo>
                      <a:pt x="43" y="2"/>
                    </a:lnTo>
                    <a:cubicBezTo>
                      <a:pt x="40" y="1"/>
                      <a:pt x="36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3" name="Google Shape;5013;p73"/>
              <p:cNvSpPr/>
              <p:nvPr/>
            </p:nvSpPr>
            <p:spPr>
              <a:xfrm>
                <a:off x="1488000" y="3363975"/>
                <a:ext cx="4270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02" extrusionOk="0">
                    <a:moveTo>
                      <a:pt x="855" y="1"/>
                    </a:moveTo>
                    <a:cubicBezTo>
                      <a:pt x="382" y="1"/>
                      <a:pt x="0" y="314"/>
                      <a:pt x="0" y="699"/>
                    </a:cubicBezTo>
                    <a:cubicBezTo>
                      <a:pt x="0" y="1088"/>
                      <a:pt x="382" y="1401"/>
                      <a:pt x="855" y="1401"/>
                    </a:cubicBezTo>
                    <a:cubicBezTo>
                      <a:pt x="1325" y="1401"/>
                      <a:pt x="1707" y="1088"/>
                      <a:pt x="1707" y="699"/>
                    </a:cubicBezTo>
                    <a:cubicBezTo>
                      <a:pt x="1707" y="314"/>
                      <a:pt x="1325" y="1"/>
                      <a:pt x="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4" name="Google Shape;5014;p73"/>
              <p:cNvSpPr/>
              <p:nvPr/>
            </p:nvSpPr>
            <p:spPr>
              <a:xfrm>
                <a:off x="1487250" y="3363250"/>
                <a:ext cx="441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460" extrusionOk="0">
                    <a:moveTo>
                      <a:pt x="885" y="59"/>
                    </a:moveTo>
                    <a:cubicBezTo>
                      <a:pt x="1339" y="59"/>
                      <a:pt x="1708" y="359"/>
                      <a:pt x="1708" y="732"/>
                    </a:cubicBezTo>
                    <a:cubicBezTo>
                      <a:pt x="1708" y="1100"/>
                      <a:pt x="1336" y="1401"/>
                      <a:pt x="885" y="1401"/>
                    </a:cubicBezTo>
                    <a:cubicBezTo>
                      <a:pt x="161" y="1401"/>
                      <a:pt x="63" y="1078"/>
                      <a:pt x="63" y="732"/>
                    </a:cubicBezTo>
                    <a:cubicBezTo>
                      <a:pt x="63" y="418"/>
                      <a:pt x="154" y="59"/>
                      <a:pt x="885" y="59"/>
                    </a:cubicBezTo>
                    <a:close/>
                    <a:moveTo>
                      <a:pt x="885" y="0"/>
                    </a:moveTo>
                    <a:cubicBezTo>
                      <a:pt x="282" y="0"/>
                      <a:pt x="1" y="232"/>
                      <a:pt x="1" y="732"/>
                    </a:cubicBezTo>
                    <a:cubicBezTo>
                      <a:pt x="1" y="1091"/>
                      <a:pt x="105" y="1459"/>
                      <a:pt x="885" y="1459"/>
                    </a:cubicBezTo>
                    <a:cubicBezTo>
                      <a:pt x="1372" y="1459"/>
                      <a:pt x="1767" y="1133"/>
                      <a:pt x="1767" y="732"/>
                    </a:cubicBezTo>
                    <a:cubicBezTo>
                      <a:pt x="1767" y="327"/>
                      <a:pt x="1372" y="0"/>
                      <a:pt x="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5" name="Google Shape;5015;p73"/>
              <p:cNvSpPr/>
              <p:nvPr/>
            </p:nvSpPr>
            <p:spPr>
              <a:xfrm>
                <a:off x="1496900" y="3364550"/>
                <a:ext cx="3380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356" extrusionOk="0">
                    <a:moveTo>
                      <a:pt x="676" y="1"/>
                    </a:moveTo>
                    <a:cubicBezTo>
                      <a:pt x="300" y="1"/>
                      <a:pt x="0" y="304"/>
                      <a:pt x="0" y="676"/>
                    </a:cubicBezTo>
                    <a:cubicBezTo>
                      <a:pt x="0" y="1052"/>
                      <a:pt x="300" y="1355"/>
                      <a:pt x="676" y="1355"/>
                    </a:cubicBezTo>
                    <a:cubicBezTo>
                      <a:pt x="1048" y="1355"/>
                      <a:pt x="1351" y="1052"/>
                      <a:pt x="1351" y="676"/>
                    </a:cubicBezTo>
                    <a:cubicBezTo>
                      <a:pt x="1351" y="304"/>
                      <a:pt x="1048" y="1"/>
                      <a:pt x="6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6" name="Google Shape;5016;p73"/>
              <p:cNvSpPr/>
              <p:nvPr/>
            </p:nvSpPr>
            <p:spPr>
              <a:xfrm>
                <a:off x="1490125" y="3363775"/>
                <a:ext cx="41300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416" extrusionOk="0">
                    <a:moveTo>
                      <a:pt x="947" y="64"/>
                    </a:moveTo>
                    <a:cubicBezTo>
                      <a:pt x="1302" y="64"/>
                      <a:pt x="1590" y="352"/>
                      <a:pt x="1590" y="711"/>
                    </a:cubicBezTo>
                    <a:cubicBezTo>
                      <a:pt x="1590" y="1099"/>
                      <a:pt x="1272" y="1356"/>
                      <a:pt x="941" y="1356"/>
                    </a:cubicBezTo>
                    <a:cubicBezTo>
                      <a:pt x="783" y="1356"/>
                      <a:pt x="621" y="1297"/>
                      <a:pt x="490" y="1164"/>
                    </a:cubicBezTo>
                    <a:cubicBezTo>
                      <a:pt x="82" y="760"/>
                      <a:pt x="372" y="64"/>
                      <a:pt x="947" y="64"/>
                    </a:cubicBezTo>
                    <a:close/>
                    <a:moveTo>
                      <a:pt x="939" y="1"/>
                    </a:moveTo>
                    <a:cubicBezTo>
                      <a:pt x="766" y="1"/>
                      <a:pt x="590" y="65"/>
                      <a:pt x="447" y="208"/>
                    </a:cubicBezTo>
                    <a:cubicBezTo>
                      <a:pt x="0" y="655"/>
                      <a:pt x="317" y="1416"/>
                      <a:pt x="947" y="1416"/>
                    </a:cubicBezTo>
                    <a:cubicBezTo>
                      <a:pt x="1335" y="1416"/>
                      <a:pt x="1652" y="1099"/>
                      <a:pt x="1652" y="711"/>
                    </a:cubicBezTo>
                    <a:cubicBezTo>
                      <a:pt x="1652" y="284"/>
                      <a:pt x="1303" y="1"/>
                      <a:pt x="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7" name="Google Shape;5017;p73"/>
              <p:cNvSpPr/>
              <p:nvPr/>
            </p:nvSpPr>
            <p:spPr>
              <a:xfrm>
                <a:off x="1440500" y="3367575"/>
                <a:ext cx="339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111" extrusionOk="0">
                    <a:moveTo>
                      <a:pt x="679" y="0"/>
                    </a:moveTo>
                    <a:cubicBezTo>
                      <a:pt x="304" y="0"/>
                      <a:pt x="1" y="252"/>
                      <a:pt x="1" y="555"/>
                    </a:cubicBezTo>
                    <a:cubicBezTo>
                      <a:pt x="1" y="862"/>
                      <a:pt x="304" y="1110"/>
                      <a:pt x="679" y="1110"/>
                    </a:cubicBezTo>
                    <a:cubicBezTo>
                      <a:pt x="1052" y="1110"/>
                      <a:pt x="1355" y="862"/>
                      <a:pt x="1355" y="555"/>
                    </a:cubicBezTo>
                    <a:cubicBezTo>
                      <a:pt x="1355" y="252"/>
                      <a:pt x="1052" y="0"/>
                      <a:pt x="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8" name="Google Shape;5018;p73"/>
              <p:cNvSpPr/>
              <p:nvPr/>
            </p:nvSpPr>
            <p:spPr>
              <a:xfrm>
                <a:off x="1439775" y="3366850"/>
                <a:ext cx="35350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172" extrusionOk="0">
                    <a:moveTo>
                      <a:pt x="708" y="62"/>
                    </a:moveTo>
                    <a:cubicBezTo>
                      <a:pt x="1061" y="62"/>
                      <a:pt x="1352" y="297"/>
                      <a:pt x="1352" y="588"/>
                    </a:cubicBezTo>
                    <a:cubicBezTo>
                      <a:pt x="1352" y="875"/>
                      <a:pt x="1064" y="1110"/>
                      <a:pt x="708" y="1110"/>
                    </a:cubicBezTo>
                    <a:cubicBezTo>
                      <a:pt x="141" y="1110"/>
                      <a:pt x="62" y="858"/>
                      <a:pt x="62" y="588"/>
                    </a:cubicBezTo>
                    <a:cubicBezTo>
                      <a:pt x="62" y="343"/>
                      <a:pt x="137" y="62"/>
                      <a:pt x="708" y="62"/>
                    </a:cubicBezTo>
                    <a:close/>
                    <a:moveTo>
                      <a:pt x="708" y="0"/>
                    </a:moveTo>
                    <a:cubicBezTo>
                      <a:pt x="232" y="0"/>
                      <a:pt x="0" y="193"/>
                      <a:pt x="0" y="588"/>
                    </a:cubicBezTo>
                    <a:cubicBezTo>
                      <a:pt x="0" y="875"/>
                      <a:pt x="85" y="1172"/>
                      <a:pt x="708" y="1172"/>
                    </a:cubicBezTo>
                    <a:cubicBezTo>
                      <a:pt x="1100" y="1172"/>
                      <a:pt x="1414" y="907"/>
                      <a:pt x="1414" y="588"/>
                    </a:cubicBezTo>
                    <a:cubicBezTo>
                      <a:pt x="1414" y="264"/>
                      <a:pt x="1097" y="0"/>
                      <a:pt x="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9" name="Google Shape;5019;p73"/>
              <p:cNvSpPr/>
              <p:nvPr/>
            </p:nvSpPr>
            <p:spPr>
              <a:xfrm>
                <a:off x="1447525" y="3368075"/>
                <a:ext cx="26875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074" extrusionOk="0">
                    <a:moveTo>
                      <a:pt x="536" y="0"/>
                    </a:moveTo>
                    <a:cubicBezTo>
                      <a:pt x="242" y="0"/>
                      <a:pt x="0" y="242"/>
                      <a:pt x="0" y="535"/>
                    </a:cubicBezTo>
                    <a:cubicBezTo>
                      <a:pt x="0" y="832"/>
                      <a:pt x="242" y="1074"/>
                      <a:pt x="536" y="1074"/>
                    </a:cubicBezTo>
                    <a:cubicBezTo>
                      <a:pt x="833" y="1074"/>
                      <a:pt x="1074" y="832"/>
                      <a:pt x="1074" y="535"/>
                    </a:cubicBezTo>
                    <a:cubicBezTo>
                      <a:pt x="1074" y="242"/>
                      <a:pt x="833" y="0"/>
                      <a:pt x="5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0" name="Google Shape;5020;p73"/>
              <p:cNvSpPr/>
              <p:nvPr/>
            </p:nvSpPr>
            <p:spPr>
              <a:xfrm>
                <a:off x="1442050" y="3367325"/>
                <a:ext cx="33075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134" extrusionOk="0">
                    <a:moveTo>
                      <a:pt x="755" y="63"/>
                    </a:moveTo>
                    <a:cubicBezTo>
                      <a:pt x="1035" y="63"/>
                      <a:pt x="1261" y="288"/>
                      <a:pt x="1261" y="569"/>
                    </a:cubicBezTo>
                    <a:cubicBezTo>
                      <a:pt x="1261" y="871"/>
                      <a:pt x="1012" y="1072"/>
                      <a:pt x="752" y="1072"/>
                    </a:cubicBezTo>
                    <a:cubicBezTo>
                      <a:pt x="629" y="1072"/>
                      <a:pt x="502" y="1027"/>
                      <a:pt x="399" y="924"/>
                    </a:cubicBezTo>
                    <a:cubicBezTo>
                      <a:pt x="82" y="604"/>
                      <a:pt x="307" y="63"/>
                      <a:pt x="755" y="63"/>
                    </a:cubicBezTo>
                    <a:close/>
                    <a:moveTo>
                      <a:pt x="752" y="0"/>
                    </a:moveTo>
                    <a:cubicBezTo>
                      <a:pt x="613" y="0"/>
                      <a:pt x="471" y="52"/>
                      <a:pt x="356" y="167"/>
                    </a:cubicBezTo>
                    <a:cubicBezTo>
                      <a:pt x="1" y="523"/>
                      <a:pt x="252" y="1133"/>
                      <a:pt x="755" y="1133"/>
                    </a:cubicBezTo>
                    <a:cubicBezTo>
                      <a:pt x="1068" y="1133"/>
                      <a:pt x="1323" y="879"/>
                      <a:pt x="1323" y="569"/>
                    </a:cubicBezTo>
                    <a:cubicBezTo>
                      <a:pt x="1323" y="226"/>
                      <a:pt x="1043" y="0"/>
                      <a:pt x="7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1" name="Google Shape;5021;p73"/>
              <p:cNvSpPr/>
              <p:nvPr/>
            </p:nvSpPr>
            <p:spPr>
              <a:xfrm>
                <a:off x="927225" y="3377525"/>
                <a:ext cx="1505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02" extrusionOk="0">
                    <a:moveTo>
                      <a:pt x="301" y="1"/>
                    </a:moveTo>
                    <a:cubicBezTo>
                      <a:pt x="135" y="1"/>
                      <a:pt x="1" y="134"/>
                      <a:pt x="1" y="301"/>
                    </a:cubicBezTo>
                    <a:cubicBezTo>
                      <a:pt x="1" y="467"/>
                      <a:pt x="135" y="601"/>
                      <a:pt x="301" y="601"/>
                    </a:cubicBezTo>
                    <a:cubicBezTo>
                      <a:pt x="464" y="601"/>
                      <a:pt x="601" y="467"/>
                      <a:pt x="601" y="301"/>
                    </a:cubicBezTo>
                    <a:cubicBezTo>
                      <a:pt x="601" y="134"/>
                      <a:pt x="464" y="1"/>
                      <a:pt x="3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2" name="Google Shape;5022;p73"/>
              <p:cNvSpPr/>
              <p:nvPr/>
            </p:nvSpPr>
            <p:spPr>
              <a:xfrm>
                <a:off x="923650" y="3376700"/>
                <a:ext cx="19350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64" extrusionOk="0">
                    <a:moveTo>
                      <a:pt x="444" y="63"/>
                    </a:moveTo>
                    <a:cubicBezTo>
                      <a:pt x="591" y="63"/>
                      <a:pt x="712" y="184"/>
                      <a:pt x="712" y="334"/>
                    </a:cubicBezTo>
                    <a:cubicBezTo>
                      <a:pt x="712" y="497"/>
                      <a:pt x="580" y="605"/>
                      <a:pt x="442" y="605"/>
                    </a:cubicBezTo>
                    <a:cubicBezTo>
                      <a:pt x="375" y="605"/>
                      <a:pt x="307" y="580"/>
                      <a:pt x="251" y="523"/>
                    </a:cubicBezTo>
                    <a:cubicBezTo>
                      <a:pt x="82" y="354"/>
                      <a:pt x="203" y="63"/>
                      <a:pt x="444" y="63"/>
                    </a:cubicBezTo>
                    <a:close/>
                    <a:moveTo>
                      <a:pt x="441" y="1"/>
                    </a:moveTo>
                    <a:cubicBezTo>
                      <a:pt x="360" y="1"/>
                      <a:pt x="277" y="31"/>
                      <a:pt x="209" y="99"/>
                    </a:cubicBezTo>
                    <a:cubicBezTo>
                      <a:pt x="0" y="308"/>
                      <a:pt x="147" y="664"/>
                      <a:pt x="444" y="664"/>
                    </a:cubicBezTo>
                    <a:cubicBezTo>
                      <a:pt x="627" y="664"/>
                      <a:pt x="774" y="517"/>
                      <a:pt x="774" y="334"/>
                    </a:cubicBezTo>
                    <a:cubicBezTo>
                      <a:pt x="774" y="133"/>
                      <a:pt x="611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3" name="Google Shape;5023;p73"/>
              <p:cNvSpPr/>
              <p:nvPr/>
            </p:nvSpPr>
            <p:spPr>
              <a:xfrm>
                <a:off x="958575" y="3377525"/>
                <a:ext cx="15025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02" extrusionOk="0">
                    <a:moveTo>
                      <a:pt x="300" y="1"/>
                    </a:moveTo>
                    <a:cubicBezTo>
                      <a:pt x="134" y="1"/>
                      <a:pt x="0" y="134"/>
                      <a:pt x="0" y="301"/>
                    </a:cubicBezTo>
                    <a:cubicBezTo>
                      <a:pt x="0" y="467"/>
                      <a:pt x="134" y="601"/>
                      <a:pt x="300" y="601"/>
                    </a:cubicBezTo>
                    <a:cubicBezTo>
                      <a:pt x="467" y="601"/>
                      <a:pt x="601" y="467"/>
                      <a:pt x="601" y="301"/>
                    </a:cubicBezTo>
                    <a:cubicBezTo>
                      <a:pt x="601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4" name="Google Shape;5024;p73"/>
              <p:cNvSpPr/>
              <p:nvPr/>
            </p:nvSpPr>
            <p:spPr>
              <a:xfrm>
                <a:off x="954975" y="3376700"/>
                <a:ext cx="193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64" extrusionOk="0">
                    <a:moveTo>
                      <a:pt x="444" y="63"/>
                    </a:moveTo>
                    <a:cubicBezTo>
                      <a:pt x="595" y="63"/>
                      <a:pt x="712" y="184"/>
                      <a:pt x="715" y="334"/>
                    </a:cubicBezTo>
                    <a:cubicBezTo>
                      <a:pt x="715" y="497"/>
                      <a:pt x="583" y="605"/>
                      <a:pt x="444" y="605"/>
                    </a:cubicBezTo>
                    <a:cubicBezTo>
                      <a:pt x="377" y="605"/>
                      <a:pt x="308" y="580"/>
                      <a:pt x="252" y="523"/>
                    </a:cubicBezTo>
                    <a:cubicBezTo>
                      <a:pt x="82" y="354"/>
                      <a:pt x="203" y="63"/>
                      <a:pt x="444" y="63"/>
                    </a:cubicBezTo>
                    <a:close/>
                    <a:moveTo>
                      <a:pt x="442" y="1"/>
                    </a:moveTo>
                    <a:cubicBezTo>
                      <a:pt x="360" y="1"/>
                      <a:pt x="277" y="31"/>
                      <a:pt x="209" y="99"/>
                    </a:cubicBezTo>
                    <a:cubicBezTo>
                      <a:pt x="1" y="308"/>
                      <a:pt x="151" y="664"/>
                      <a:pt x="444" y="664"/>
                    </a:cubicBezTo>
                    <a:cubicBezTo>
                      <a:pt x="627" y="664"/>
                      <a:pt x="774" y="517"/>
                      <a:pt x="774" y="334"/>
                    </a:cubicBezTo>
                    <a:cubicBezTo>
                      <a:pt x="774" y="133"/>
                      <a:pt x="611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5" name="Google Shape;5025;p73"/>
              <p:cNvSpPr/>
              <p:nvPr/>
            </p:nvSpPr>
            <p:spPr>
              <a:xfrm>
                <a:off x="987375" y="3377525"/>
                <a:ext cx="17575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2" extrusionOk="0">
                    <a:moveTo>
                      <a:pt x="402" y="1"/>
                    </a:moveTo>
                    <a:cubicBezTo>
                      <a:pt x="134" y="1"/>
                      <a:pt x="0" y="324"/>
                      <a:pt x="190" y="513"/>
                    </a:cubicBezTo>
                    <a:cubicBezTo>
                      <a:pt x="251" y="574"/>
                      <a:pt x="326" y="602"/>
                      <a:pt x="400" y="602"/>
                    </a:cubicBezTo>
                    <a:cubicBezTo>
                      <a:pt x="554" y="602"/>
                      <a:pt x="702" y="482"/>
                      <a:pt x="702" y="301"/>
                    </a:cubicBezTo>
                    <a:cubicBezTo>
                      <a:pt x="702" y="134"/>
                      <a:pt x="568" y="1"/>
                      <a:pt x="4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6" name="Google Shape;5026;p73"/>
              <p:cNvSpPr/>
              <p:nvPr/>
            </p:nvSpPr>
            <p:spPr>
              <a:xfrm>
                <a:off x="986400" y="3376700"/>
                <a:ext cx="19350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64" extrusionOk="0">
                    <a:moveTo>
                      <a:pt x="441" y="63"/>
                    </a:moveTo>
                    <a:cubicBezTo>
                      <a:pt x="591" y="63"/>
                      <a:pt x="712" y="184"/>
                      <a:pt x="712" y="334"/>
                    </a:cubicBezTo>
                    <a:cubicBezTo>
                      <a:pt x="712" y="497"/>
                      <a:pt x="580" y="605"/>
                      <a:pt x="442" y="605"/>
                    </a:cubicBezTo>
                    <a:cubicBezTo>
                      <a:pt x="375" y="605"/>
                      <a:pt x="307" y="580"/>
                      <a:pt x="252" y="523"/>
                    </a:cubicBezTo>
                    <a:cubicBezTo>
                      <a:pt x="82" y="354"/>
                      <a:pt x="203" y="63"/>
                      <a:pt x="441" y="63"/>
                    </a:cubicBezTo>
                    <a:close/>
                    <a:moveTo>
                      <a:pt x="439" y="1"/>
                    </a:moveTo>
                    <a:cubicBezTo>
                      <a:pt x="357" y="1"/>
                      <a:pt x="274" y="31"/>
                      <a:pt x="206" y="99"/>
                    </a:cubicBezTo>
                    <a:cubicBezTo>
                      <a:pt x="0" y="308"/>
                      <a:pt x="147" y="664"/>
                      <a:pt x="441" y="664"/>
                    </a:cubicBezTo>
                    <a:cubicBezTo>
                      <a:pt x="624" y="664"/>
                      <a:pt x="774" y="517"/>
                      <a:pt x="774" y="334"/>
                    </a:cubicBezTo>
                    <a:cubicBezTo>
                      <a:pt x="774" y="133"/>
                      <a:pt x="610" y="1"/>
                      <a:pt x="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7" name="Google Shape;5027;p73"/>
              <p:cNvSpPr/>
              <p:nvPr/>
            </p:nvSpPr>
            <p:spPr>
              <a:xfrm>
                <a:off x="1021325" y="3377525"/>
                <a:ext cx="15025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02" extrusionOk="0">
                    <a:moveTo>
                      <a:pt x="301" y="1"/>
                    </a:moveTo>
                    <a:cubicBezTo>
                      <a:pt x="134" y="1"/>
                      <a:pt x="0" y="134"/>
                      <a:pt x="0" y="301"/>
                    </a:cubicBezTo>
                    <a:cubicBezTo>
                      <a:pt x="0" y="467"/>
                      <a:pt x="134" y="601"/>
                      <a:pt x="301" y="601"/>
                    </a:cubicBezTo>
                    <a:cubicBezTo>
                      <a:pt x="467" y="601"/>
                      <a:pt x="601" y="467"/>
                      <a:pt x="601" y="301"/>
                    </a:cubicBezTo>
                    <a:cubicBezTo>
                      <a:pt x="601" y="134"/>
                      <a:pt x="467" y="1"/>
                      <a:pt x="3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8" name="Google Shape;5028;p73"/>
              <p:cNvSpPr/>
              <p:nvPr/>
            </p:nvSpPr>
            <p:spPr>
              <a:xfrm>
                <a:off x="1017725" y="3376700"/>
                <a:ext cx="193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64" extrusionOk="0">
                    <a:moveTo>
                      <a:pt x="445" y="63"/>
                    </a:moveTo>
                    <a:cubicBezTo>
                      <a:pt x="591" y="63"/>
                      <a:pt x="712" y="184"/>
                      <a:pt x="712" y="334"/>
                    </a:cubicBezTo>
                    <a:cubicBezTo>
                      <a:pt x="712" y="497"/>
                      <a:pt x="580" y="605"/>
                      <a:pt x="442" y="605"/>
                    </a:cubicBezTo>
                    <a:cubicBezTo>
                      <a:pt x="375" y="605"/>
                      <a:pt x="307" y="580"/>
                      <a:pt x="252" y="523"/>
                    </a:cubicBezTo>
                    <a:cubicBezTo>
                      <a:pt x="82" y="354"/>
                      <a:pt x="203" y="63"/>
                      <a:pt x="445" y="63"/>
                    </a:cubicBezTo>
                    <a:close/>
                    <a:moveTo>
                      <a:pt x="442" y="1"/>
                    </a:moveTo>
                    <a:cubicBezTo>
                      <a:pt x="360" y="1"/>
                      <a:pt x="277" y="31"/>
                      <a:pt x="209" y="99"/>
                    </a:cubicBezTo>
                    <a:cubicBezTo>
                      <a:pt x="1" y="308"/>
                      <a:pt x="147" y="664"/>
                      <a:pt x="445" y="664"/>
                    </a:cubicBezTo>
                    <a:cubicBezTo>
                      <a:pt x="627" y="664"/>
                      <a:pt x="774" y="517"/>
                      <a:pt x="774" y="334"/>
                    </a:cubicBezTo>
                    <a:cubicBezTo>
                      <a:pt x="774" y="133"/>
                      <a:pt x="612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9" name="Google Shape;5029;p73"/>
              <p:cNvSpPr/>
              <p:nvPr/>
            </p:nvSpPr>
            <p:spPr>
              <a:xfrm>
                <a:off x="834200" y="3314375"/>
                <a:ext cx="31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4926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1277" y="4926"/>
                    </a:lnTo>
                    <a:lnTo>
                      <a:pt x="1277" y="5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0" name="Google Shape;5030;p73"/>
              <p:cNvSpPr/>
              <p:nvPr/>
            </p:nvSpPr>
            <p:spPr>
              <a:xfrm>
                <a:off x="866125" y="3437500"/>
                <a:ext cx="1520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08" extrusionOk="0">
                    <a:moveTo>
                      <a:pt x="0" y="1"/>
                    </a:moveTo>
                    <a:lnTo>
                      <a:pt x="0" y="608"/>
                    </a:lnTo>
                    <a:lnTo>
                      <a:pt x="607" y="608"/>
                    </a:lnTo>
                    <a:lnTo>
                      <a:pt x="6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1" name="Google Shape;5031;p73"/>
              <p:cNvSpPr/>
              <p:nvPr/>
            </p:nvSpPr>
            <p:spPr>
              <a:xfrm>
                <a:off x="858525" y="3434800"/>
                <a:ext cx="76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16" extrusionOk="0">
                    <a:moveTo>
                      <a:pt x="0" y="1"/>
                    </a:moveTo>
                    <a:lnTo>
                      <a:pt x="0" y="611"/>
                    </a:lnTo>
                    <a:lnTo>
                      <a:pt x="304" y="716"/>
                    </a:lnTo>
                    <a:lnTo>
                      <a:pt x="304" y="1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32" name="Google Shape;5032;p73"/>
          <p:cNvGrpSpPr/>
          <p:nvPr/>
        </p:nvGrpSpPr>
        <p:grpSpPr>
          <a:xfrm>
            <a:off x="709585" y="4631868"/>
            <a:ext cx="880740" cy="303823"/>
            <a:chOff x="3010500" y="4887550"/>
            <a:chExt cx="636925" cy="219700"/>
          </a:xfrm>
        </p:grpSpPr>
        <p:sp>
          <p:nvSpPr>
            <p:cNvPr id="5033" name="Google Shape;5033;p73"/>
            <p:cNvSpPr/>
            <p:nvPr/>
          </p:nvSpPr>
          <p:spPr>
            <a:xfrm>
              <a:off x="3010500" y="4897750"/>
              <a:ext cx="608925" cy="209500"/>
            </a:xfrm>
            <a:custGeom>
              <a:avLst/>
              <a:gdLst/>
              <a:ahLst/>
              <a:cxnLst/>
              <a:rect l="l" t="t" r="r" b="b"/>
              <a:pathLst>
                <a:path w="24357" h="8380" extrusionOk="0">
                  <a:moveTo>
                    <a:pt x="12189" y="4018"/>
                  </a:moveTo>
                  <a:cubicBezTo>
                    <a:pt x="12469" y="4018"/>
                    <a:pt x="12694" y="4094"/>
                    <a:pt x="12694" y="4191"/>
                  </a:cubicBezTo>
                  <a:cubicBezTo>
                    <a:pt x="12694" y="4286"/>
                    <a:pt x="12466" y="4364"/>
                    <a:pt x="12189" y="4364"/>
                  </a:cubicBezTo>
                  <a:cubicBezTo>
                    <a:pt x="11911" y="4364"/>
                    <a:pt x="11686" y="4286"/>
                    <a:pt x="11686" y="4191"/>
                  </a:cubicBezTo>
                  <a:cubicBezTo>
                    <a:pt x="11686" y="4097"/>
                    <a:pt x="11911" y="4018"/>
                    <a:pt x="12189" y="4018"/>
                  </a:cubicBezTo>
                  <a:close/>
                  <a:moveTo>
                    <a:pt x="12189" y="0"/>
                  </a:moveTo>
                  <a:cubicBezTo>
                    <a:pt x="6578" y="0"/>
                    <a:pt x="2308" y="1309"/>
                    <a:pt x="905" y="3088"/>
                  </a:cubicBezTo>
                  <a:cubicBezTo>
                    <a:pt x="905" y="3088"/>
                    <a:pt x="1" y="3571"/>
                    <a:pt x="23" y="4191"/>
                  </a:cubicBezTo>
                  <a:cubicBezTo>
                    <a:pt x="102" y="6502"/>
                    <a:pt x="5471" y="8379"/>
                    <a:pt x="12189" y="8379"/>
                  </a:cubicBezTo>
                  <a:cubicBezTo>
                    <a:pt x="18909" y="8379"/>
                    <a:pt x="24357" y="6502"/>
                    <a:pt x="24357" y="4191"/>
                  </a:cubicBezTo>
                  <a:cubicBezTo>
                    <a:pt x="24357" y="1877"/>
                    <a:pt x="18909" y="0"/>
                    <a:pt x="1218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73"/>
            <p:cNvSpPr/>
            <p:nvPr/>
          </p:nvSpPr>
          <p:spPr>
            <a:xfrm>
              <a:off x="3038325" y="4888275"/>
              <a:ext cx="608375" cy="209500"/>
            </a:xfrm>
            <a:custGeom>
              <a:avLst/>
              <a:gdLst/>
              <a:ahLst/>
              <a:cxnLst/>
              <a:rect l="l" t="t" r="r" b="b"/>
              <a:pathLst>
                <a:path w="24335" h="8380" extrusionOk="0">
                  <a:moveTo>
                    <a:pt x="12166" y="4019"/>
                  </a:moveTo>
                  <a:cubicBezTo>
                    <a:pt x="12446" y="4019"/>
                    <a:pt x="12672" y="4097"/>
                    <a:pt x="12672" y="4192"/>
                  </a:cubicBezTo>
                  <a:cubicBezTo>
                    <a:pt x="12672" y="4290"/>
                    <a:pt x="12446" y="4365"/>
                    <a:pt x="12166" y="4365"/>
                  </a:cubicBezTo>
                  <a:cubicBezTo>
                    <a:pt x="11888" y="4365"/>
                    <a:pt x="11663" y="4290"/>
                    <a:pt x="11663" y="4192"/>
                  </a:cubicBezTo>
                  <a:cubicBezTo>
                    <a:pt x="11663" y="4097"/>
                    <a:pt x="11888" y="4019"/>
                    <a:pt x="12166" y="4019"/>
                  </a:cubicBezTo>
                  <a:close/>
                  <a:moveTo>
                    <a:pt x="12166" y="1"/>
                  </a:moveTo>
                  <a:cubicBezTo>
                    <a:pt x="5448" y="1"/>
                    <a:pt x="1" y="1878"/>
                    <a:pt x="1" y="4192"/>
                  </a:cubicBezTo>
                  <a:cubicBezTo>
                    <a:pt x="1" y="6503"/>
                    <a:pt x="5448" y="8380"/>
                    <a:pt x="12166" y="8380"/>
                  </a:cubicBezTo>
                  <a:cubicBezTo>
                    <a:pt x="18886" y="8380"/>
                    <a:pt x="24334" y="6503"/>
                    <a:pt x="24334" y="4192"/>
                  </a:cubicBezTo>
                  <a:cubicBezTo>
                    <a:pt x="24334" y="1878"/>
                    <a:pt x="18886" y="1"/>
                    <a:pt x="12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73"/>
            <p:cNvSpPr/>
            <p:nvPr/>
          </p:nvSpPr>
          <p:spPr>
            <a:xfrm>
              <a:off x="3038325" y="4888275"/>
              <a:ext cx="608375" cy="209500"/>
            </a:xfrm>
            <a:custGeom>
              <a:avLst/>
              <a:gdLst/>
              <a:ahLst/>
              <a:cxnLst/>
              <a:rect l="l" t="t" r="r" b="b"/>
              <a:pathLst>
                <a:path w="24335" h="8380" extrusionOk="0">
                  <a:moveTo>
                    <a:pt x="12166" y="1"/>
                  </a:moveTo>
                  <a:cubicBezTo>
                    <a:pt x="5448" y="1"/>
                    <a:pt x="1" y="1878"/>
                    <a:pt x="1" y="4192"/>
                  </a:cubicBezTo>
                  <a:cubicBezTo>
                    <a:pt x="1" y="6503"/>
                    <a:pt x="5448" y="8380"/>
                    <a:pt x="12166" y="8380"/>
                  </a:cubicBezTo>
                  <a:cubicBezTo>
                    <a:pt x="18886" y="8380"/>
                    <a:pt x="24334" y="6503"/>
                    <a:pt x="24334" y="4192"/>
                  </a:cubicBezTo>
                  <a:cubicBezTo>
                    <a:pt x="24334" y="1878"/>
                    <a:pt x="18886" y="1"/>
                    <a:pt x="12166" y="1"/>
                  </a:cubicBezTo>
                  <a:close/>
                  <a:moveTo>
                    <a:pt x="12166" y="4365"/>
                  </a:moveTo>
                  <a:cubicBezTo>
                    <a:pt x="11888" y="4365"/>
                    <a:pt x="11663" y="4290"/>
                    <a:pt x="11663" y="4192"/>
                  </a:cubicBezTo>
                  <a:cubicBezTo>
                    <a:pt x="11663" y="4097"/>
                    <a:pt x="11888" y="4019"/>
                    <a:pt x="12166" y="4019"/>
                  </a:cubicBezTo>
                  <a:cubicBezTo>
                    <a:pt x="12446" y="4019"/>
                    <a:pt x="12672" y="4097"/>
                    <a:pt x="12672" y="4192"/>
                  </a:cubicBezTo>
                  <a:cubicBezTo>
                    <a:pt x="12672" y="4290"/>
                    <a:pt x="12446" y="4365"/>
                    <a:pt x="12166" y="4365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73"/>
            <p:cNvSpPr/>
            <p:nvPr/>
          </p:nvSpPr>
          <p:spPr>
            <a:xfrm>
              <a:off x="3055150" y="4894075"/>
              <a:ext cx="574725" cy="198000"/>
            </a:xfrm>
            <a:custGeom>
              <a:avLst/>
              <a:gdLst/>
              <a:ahLst/>
              <a:cxnLst/>
              <a:rect l="l" t="t" r="r" b="b"/>
              <a:pathLst>
                <a:path w="22989" h="7920" fill="none" extrusionOk="0">
                  <a:moveTo>
                    <a:pt x="22989" y="3960"/>
                  </a:moveTo>
                  <a:cubicBezTo>
                    <a:pt x="22989" y="6147"/>
                    <a:pt x="17841" y="7919"/>
                    <a:pt x="11493" y="7919"/>
                  </a:cubicBezTo>
                  <a:cubicBezTo>
                    <a:pt x="5144" y="7919"/>
                    <a:pt x="0" y="6147"/>
                    <a:pt x="0" y="3960"/>
                  </a:cubicBezTo>
                  <a:cubicBezTo>
                    <a:pt x="0" y="1773"/>
                    <a:pt x="5144" y="1"/>
                    <a:pt x="11493" y="1"/>
                  </a:cubicBezTo>
                  <a:cubicBezTo>
                    <a:pt x="17841" y="1"/>
                    <a:pt x="22989" y="1773"/>
                    <a:pt x="22989" y="3960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73"/>
            <p:cNvSpPr/>
            <p:nvPr/>
          </p:nvSpPr>
          <p:spPr>
            <a:xfrm>
              <a:off x="3069825" y="4899125"/>
              <a:ext cx="545375" cy="187875"/>
            </a:xfrm>
            <a:custGeom>
              <a:avLst/>
              <a:gdLst/>
              <a:ahLst/>
              <a:cxnLst/>
              <a:rect l="l" t="t" r="r" b="b"/>
              <a:pathLst>
                <a:path w="21815" h="7515" fill="none" extrusionOk="0">
                  <a:moveTo>
                    <a:pt x="21814" y="3758"/>
                  </a:moveTo>
                  <a:cubicBezTo>
                    <a:pt x="21814" y="5830"/>
                    <a:pt x="16931" y="7515"/>
                    <a:pt x="10906" y="7515"/>
                  </a:cubicBezTo>
                  <a:cubicBezTo>
                    <a:pt x="4884" y="7515"/>
                    <a:pt x="1" y="5830"/>
                    <a:pt x="1" y="3758"/>
                  </a:cubicBezTo>
                  <a:cubicBezTo>
                    <a:pt x="1" y="1682"/>
                    <a:pt x="4884" y="1"/>
                    <a:pt x="10906" y="1"/>
                  </a:cubicBezTo>
                  <a:cubicBezTo>
                    <a:pt x="16931" y="1"/>
                    <a:pt x="21814" y="1682"/>
                    <a:pt x="21814" y="3758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73"/>
            <p:cNvSpPr/>
            <p:nvPr/>
          </p:nvSpPr>
          <p:spPr>
            <a:xfrm>
              <a:off x="3083950" y="4904025"/>
              <a:ext cx="517125" cy="178075"/>
            </a:xfrm>
            <a:custGeom>
              <a:avLst/>
              <a:gdLst/>
              <a:ahLst/>
              <a:cxnLst/>
              <a:rect l="l" t="t" r="r" b="b"/>
              <a:pathLst>
                <a:path w="20685" h="7123" fill="none" extrusionOk="0">
                  <a:moveTo>
                    <a:pt x="20684" y="3562"/>
                  </a:moveTo>
                  <a:cubicBezTo>
                    <a:pt x="20684" y="5527"/>
                    <a:pt x="16053" y="7123"/>
                    <a:pt x="10341" y="7123"/>
                  </a:cubicBezTo>
                  <a:cubicBezTo>
                    <a:pt x="4632" y="7123"/>
                    <a:pt x="0" y="5527"/>
                    <a:pt x="0" y="3562"/>
                  </a:cubicBezTo>
                  <a:cubicBezTo>
                    <a:pt x="0" y="1594"/>
                    <a:pt x="4632" y="1"/>
                    <a:pt x="10341" y="1"/>
                  </a:cubicBezTo>
                  <a:cubicBezTo>
                    <a:pt x="16053" y="1"/>
                    <a:pt x="20684" y="1594"/>
                    <a:pt x="20684" y="3562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73"/>
            <p:cNvSpPr/>
            <p:nvPr/>
          </p:nvSpPr>
          <p:spPr>
            <a:xfrm>
              <a:off x="3100425" y="4909650"/>
              <a:ext cx="484075" cy="166750"/>
            </a:xfrm>
            <a:custGeom>
              <a:avLst/>
              <a:gdLst/>
              <a:ahLst/>
              <a:cxnLst/>
              <a:rect l="l" t="t" r="r" b="b"/>
              <a:pathLst>
                <a:path w="19363" h="6670" fill="none" extrusionOk="0">
                  <a:moveTo>
                    <a:pt x="19363" y="3337"/>
                  </a:moveTo>
                  <a:cubicBezTo>
                    <a:pt x="19363" y="5178"/>
                    <a:pt x="15028" y="6669"/>
                    <a:pt x="9682" y="6669"/>
                  </a:cubicBezTo>
                  <a:cubicBezTo>
                    <a:pt x="4335" y="6669"/>
                    <a:pt x="1" y="5178"/>
                    <a:pt x="1" y="3337"/>
                  </a:cubicBezTo>
                  <a:cubicBezTo>
                    <a:pt x="1" y="1496"/>
                    <a:pt x="4335" y="1"/>
                    <a:pt x="9682" y="1"/>
                  </a:cubicBezTo>
                  <a:cubicBezTo>
                    <a:pt x="15028" y="1"/>
                    <a:pt x="19363" y="1496"/>
                    <a:pt x="19363" y="3337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73"/>
            <p:cNvSpPr/>
            <p:nvPr/>
          </p:nvSpPr>
          <p:spPr>
            <a:xfrm>
              <a:off x="3115925" y="4915050"/>
              <a:ext cx="453150" cy="156050"/>
            </a:xfrm>
            <a:custGeom>
              <a:avLst/>
              <a:gdLst/>
              <a:ahLst/>
              <a:cxnLst/>
              <a:rect l="l" t="t" r="r" b="b"/>
              <a:pathLst>
                <a:path w="18126" h="6242" fill="none" extrusionOk="0">
                  <a:moveTo>
                    <a:pt x="18126" y="3121"/>
                  </a:moveTo>
                  <a:cubicBezTo>
                    <a:pt x="18126" y="4844"/>
                    <a:pt x="14069" y="6241"/>
                    <a:pt x="9062" y="6241"/>
                  </a:cubicBezTo>
                  <a:cubicBezTo>
                    <a:pt x="4058" y="6241"/>
                    <a:pt x="1" y="4844"/>
                    <a:pt x="1" y="3121"/>
                  </a:cubicBezTo>
                  <a:cubicBezTo>
                    <a:pt x="1" y="1397"/>
                    <a:pt x="4058" y="0"/>
                    <a:pt x="9062" y="0"/>
                  </a:cubicBezTo>
                  <a:cubicBezTo>
                    <a:pt x="14069" y="0"/>
                    <a:pt x="18126" y="1397"/>
                    <a:pt x="18126" y="3121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73"/>
            <p:cNvSpPr/>
            <p:nvPr/>
          </p:nvSpPr>
          <p:spPr>
            <a:xfrm>
              <a:off x="3132750" y="4920850"/>
              <a:ext cx="419525" cy="144450"/>
            </a:xfrm>
            <a:custGeom>
              <a:avLst/>
              <a:gdLst/>
              <a:ahLst/>
              <a:cxnLst/>
              <a:rect l="l" t="t" r="r" b="b"/>
              <a:pathLst>
                <a:path w="16781" h="5778" fill="none" extrusionOk="0">
                  <a:moveTo>
                    <a:pt x="16781" y="2889"/>
                  </a:moveTo>
                  <a:cubicBezTo>
                    <a:pt x="16781" y="4485"/>
                    <a:pt x="13024" y="5777"/>
                    <a:pt x="8389" y="5777"/>
                  </a:cubicBezTo>
                  <a:cubicBezTo>
                    <a:pt x="3757" y="5777"/>
                    <a:pt x="0" y="4485"/>
                    <a:pt x="0" y="2889"/>
                  </a:cubicBezTo>
                  <a:cubicBezTo>
                    <a:pt x="0" y="1293"/>
                    <a:pt x="3757" y="0"/>
                    <a:pt x="8389" y="0"/>
                  </a:cubicBezTo>
                  <a:cubicBezTo>
                    <a:pt x="13024" y="0"/>
                    <a:pt x="16781" y="1293"/>
                    <a:pt x="16781" y="2889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73"/>
            <p:cNvSpPr/>
            <p:nvPr/>
          </p:nvSpPr>
          <p:spPr>
            <a:xfrm>
              <a:off x="3148500" y="4926225"/>
              <a:ext cx="388025" cy="133700"/>
            </a:xfrm>
            <a:custGeom>
              <a:avLst/>
              <a:gdLst/>
              <a:ahLst/>
              <a:cxnLst/>
              <a:rect l="l" t="t" r="r" b="b"/>
              <a:pathLst>
                <a:path w="15521" h="5348" fill="none" extrusionOk="0">
                  <a:moveTo>
                    <a:pt x="15521" y="2674"/>
                  </a:moveTo>
                  <a:cubicBezTo>
                    <a:pt x="15521" y="4149"/>
                    <a:pt x="12048" y="5347"/>
                    <a:pt x="7759" y="5347"/>
                  </a:cubicBezTo>
                  <a:cubicBezTo>
                    <a:pt x="3473" y="5347"/>
                    <a:pt x="0" y="4149"/>
                    <a:pt x="0" y="2674"/>
                  </a:cubicBezTo>
                  <a:cubicBezTo>
                    <a:pt x="0" y="1198"/>
                    <a:pt x="3473" y="1"/>
                    <a:pt x="7759" y="1"/>
                  </a:cubicBezTo>
                  <a:cubicBezTo>
                    <a:pt x="12048" y="1"/>
                    <a:pt x="15521" y="1198"/>
                    <a:pt x="15521" y="2674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73"/>
            <p:cNvSpPr/>
            <p:nvPr/>
          </p:nvSpPr>
          <p:spPr>
            <a:xfrm>
              <a:off x="3164150" y="4931625"/>
              <a:ext cx="356625" cy="122825"/>
            </a:xfrm>
            <a:custGeom>
              <a:avLst/>
              <a:gdLst/>
              <a:ahLst/>
              <a:cxnLst/>
              <a:rect l="l" t="t" r="r" b="b"/>
              <a:pathLst>
                <a:path w="14265" h="4913" fill="none" extrusionOk="0">
                  <a:moveTo>
                    <a:pt x="14265" y="2458"/>
                  </a:moveTo>
                  <a:cubicBezTo>
                    <a:pt x="14265" y="3812"/>
                    <a:pt x="11072" y="4912"/>
                    <a:pt x="7133" y="4912"/>
                  </a:cubicBezTo>
                  <a:cubicBezTo>
                    <a:pt x="3196" y="4912"/>
                    <a:pt x="1" y="3812"/>
                    <a:pt x="1" y="2458"/>
                  </a:cubicBezTo>
                  <a:cubicBezTo>
                    <a:pt x="1" y="1100"/>
                    <a:pt x="3196" y="0"/>
                    <a:pt x="7133" y="0"/>
                  </a:cubicBezTo>
                  <a:cubicBezTo>
                    <a:pt x="11072" y="0"/>
                    <a:pt x="14265" y="1100"/>
                    <a:pt x="14265" y="2458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73"/>
            <p:cNvSpPr/>
            <p:nvPr/>
          </p:nvSpPr>
          <p:spPr>
            <a:xfrm>
              <a:off x="3179900" y="4937075"/>
              <a:ext cx="325200" cy="111975"/>
            </a:xfrm>
            <a:custGeom>
              <a:avLst/>
              <a:gdLst/>
              <a:ahLst/>
              <a:cxnLst/>
              <a:rect l="l" t="t" r="r" b="b"/>
              <a:pathLst>
                <a:path w="13008" h="4479" fill="none" extrusionOk="0">
                  <a:moveTo>
                    <a:pt x="13008" y="2240"/>
                  </a:moveTo>
                  <a:cubicBezTo>
                    <a:pt x="13008" y="3477"/>
                    <a:pt x="10096" y="4479"/>
                    <a:pt x="6503" y="4479"/>
                  </a:cubicBezTo>
                  <a:cubicBezTo>
                    <a:pt x="2912" y="4479"/>
                    <a:pt x="1" y="3477"/>
                    <a:pt x="1" y="2240"/>
                  </a:cubicBezTo>
                  <a:cubicBezTo>
                    <a:pt x="1" y="1003"/>
                    <a:pt x="2912" y="1"/>
                    <a:pt x="6503" y="1"/>
                  </a:cubicBezTo>
                  <a:cubicBezTo>
                    <a:pt x="10096" y="1"/>
                    <a:pt x="13008" y="1003"/>
                    <a:pt x="13008" y="2240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73"/>
            <p:cNvSpPr/>
            <p:nvPr/>
          </p:nvSpPr>
          <p:spPr>
            <a:xfrm>
              <a:off x="3195900" y="4942550"/>
              <a:ext cx="293225" cy="100950"/>
            </a:xfrm>
            <a:custGeom>
              <a:avLst/>
              <a:gdLst/>
              <a:ahLst/>
              <a:cxnLst/>
              <a:rect l="l" t="t" r="r" b="b"/>
              <a:pathLst>
                <a:path w="11729" h="4038" fill="none" extrusionOk="0">
                  <a:moveTo>
                    <a:pt x="11728" y="2021"/>
                  </a:moveTo>
                  <a:cubicBezTo>
                    <a:pt x="11728" y="3134"/>
                    <a:pt x="9101" y="4038"/>
                    <a:pt x="5863" y="4038"/>
                  </a:cubicBezTo>
                  <a:cubicBezTo>
                    <a:pt x="2625" y="4038"/>
                    <a:pt x="1" y="3134"/>
                    <a:pt x="1" y="2021"/>
                  </a:cubicBezTo>
                  <a:cubicBezTo>
                    <a:pt x="1" y="905"/>
                    <a:pt x="2625" y="0"/>
                    <a:pt x="5863" y="0"/>
                  </a:cubicBezTo>
                  <a:cubicBezTo>
                    <a:pt x="9101" y="0"/>
                    <a:pt x="11728" y="905"/>
                    <a:pt x="11728" y="2021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73"/>
            <p:cNvSpPr/>
            <p:nvPr/>
          </p:nvSpPr>
          <p:spPr>
            <a:xfrm>
              <a:off x="3211400" y="4947925"/>
              <a:ext cx="262225" cy="90275"/>
            </a:xfrm>
            <a:custGeom>
              <a:avLst/>
              <a:gdLst/>
              <a:ahLst/>
              <a:cxnLst/>
              <a:rect l="l" t="t" r="r" b="b"/>
              <a:pathLst>
                <a:path w="10489" h="3611" fill="none" extrusionOk="0">
                  <a:moveTo>
                    <a:pt x="10488" y="1806"/>
                  </a:moveTo>
                  <a:cubicBezTo>
                    <a:pt x="10488" y="2801"/>
                    <a:pt x="8141" y="3611"/>
                    <a:pt x="5243" y="3611"/>
                  </a:cubicBezTo>
                  <a:cubicBezTo>
                    <a:pt x="2348" y="3611"/>
                    <a:pt x="1" y="2801"/>
                    <a:pt x="1" y="1806"/>
                  </a:cubicBezTo>
                  <a:cubicBezTo>
                    <a:pt x="1" y="807"/>
                    <a:pt x="2348" y="1"/>
                    <a:pt x="5243" y="1"/>
                  </a:cubicBezTo>
                  <a:cubicBezTo>
                    <a:pt x="8141" y="1"/>
                    <a:pt x="10488" y="807"/>
                    <a:pt x="10488" y="1806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73"/>
            <p:cNvSpPr/>
            <p:nvPr/>
          </p:nvSpPr>
          <p:spPr>
            <a:xfrm>
              <a:off x="3234975" y="4956000"/>
              <a:ext cx="215050" cy="74050"/>
            </a:xfrm>
            <a:custGeom>
              <a:avLst/>
              <a:gdLst/>
              <a:ahLst/>
              <a:cxnLst/>
              <a:rect l="l" t="t" r="r" b="b"/>
              <a:pathLst>
                <a:path w="8602" h="2962" extrusionOk="0">
                  <a:moveTo>
                    <a:pt x="4300" y="1310"/>
                  </a:moveTo>
                  <a:cubicBezTo>
                    <a:pt x="4580" y="1310"/>
                    <a:pt x="4806" y="1385"/>
                    <a:pt x="4806" y="1483"/>
                  </a:cubicBezTo>
                  <a:cubicBezTo>
                    <a:pt x="4806" y="1577"/>
                    <a:pt x="4580" y="1656"/>
                    <a:pt x="4300" y="1656"/>
                  </a:cubicBezTo>
                  <a:cubicBezTo>
                    <a:pt x="4022" y="1656"/>
                    <a:pt x="3797" y="1577"/>
                    <a:pt x="3797" y="1483"/>
                  </a:cubicBezTo>
                  <a:cubicBezTo>
                    <a:pt x="3797" y="1388"/>
                    <a:pt x="4022" y="1310"/>
                    <a:pt x="4300" y="1310"/>
                  </a:cubicBezTo>
                  <a:close/>
                  <a:moveTo>
                    <a:pt x="4300" y="1"/>
                  </a:moveTo>
                  <a:cubicBezTo>
                    <a:pt x="1927" y="1"/>
                    <a:pt x="1" y="664"/>
                    <a:pt x="1" y="1483"/>
                  </a:cubicBezTo>
                  <a:cubicBezTo>
                    <a:pt x="1" y="2299"/>
                    <a:pt x="1927" y="2961"/>
                    <a:pt x="4300" y="2961"/>
                  </a:cubicBezTo>
                  <a:cubicBezTo>
                    <a:pt x="6676" y="2961"/>
                    <a:pt x="8602" y="2299"/>
                    <a:pt x="8602" y="1483"/>
                  </a:cubicBezTo>
                  <a:cubicBezTo>
                    <a:pt x="8602" y="664"/>
                    <a:pt x="667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73"/>
            <p:cNvSpPr/>
            <p:nvPr/>
          </p:nvSpPr>
          <p:spPr>
            <a:xfrm>
              <a:off x="3037600" y="4887550"/>
              <a:ext cx="609825" cy="211050"/>
            </a:xfrm>
            <a:custGeom>
              <a:avLst/>
              <a:gdLst/>
              <a:ahLst/>
              <a:cxnLst/>
              <a:rect l="l" t="t" r="r" b="b"/>
              <a:pathLst>
                <a:path w="24393" h="8442" extrusionOk="0">
                  <a:moveTo>
                    <a:pt x="12195" y="4077"/>
                  </a:moveTo>
                  <a:cubicBezTo>
                    <a:pt x="12488" y="4077"/>
                    <a:pt x="12668" y="4162"/>
                    <a:pt x="12668" y="4221"/>
                  </a:cubicBezTo>
                  <a:cubicBezTo>
                    <a:pt x="12668" y="4283"/>
                    <a:pt x="12488" y="4364"/>
                    <a:pt x="12195" y="4364"/>
                  </a:cubicBezTo>
                  <a:cubicBezTo>
                    <a:pt x="11904" y="4364"/>
                    <a:pt x="11721" y="4283"/>
                    <a:pt x="11721" y="4221"/>
                  </a:cubicBezTo>
                  <a:cubicBezTo>
                    <a:pt x="11721" y="4162"/>
                    <a:pt x="11904" y="4080"/>
                    <a:pt x="12195" y="4080"/>
                  </a:cubicBezTo>
                  <a:lnTo>
                    <a:pt x="12195" y="4077"/>
                  </a:lnTo>
                  <a:close/>
                  <a:moveTo>
                    <a:pt x="12195" y="4018"/>
                  </a:moveTo>
                  <a:cubicBezTo>
                    <a:pt x="11937" y="4018"/>
                    <a:pt x="11663" y="4090"/>
                    <a:pt x="11663" y="4221"/>
                  </a:cubicBezTo>
                  <a:cubicBezTo>
                    <a:pt x="11663" y="4355"/>
                    <a:pt x="11937" y="4426"/>
                    <a:pt x="12195" y="4426"/>
                  </a:cubicBezTo>
                  <a:lnTo>
                    <a:pt x="12195" y="4423"/>
                  </a:lnTo>
                  <a:cubicBezTo>
                    <a:pt x="12456" y="4423"/>
                    <a:pt x="12730" y="4355"/>
                    <a:pt x="12730" y="4221"/>
                  </a:cubicBezTo>
                  <a:cubicBezTo>
                    <a:pt x="12730" y="4090"/>
                    <a:pt x="12456" y="4018"/>
                    <a:pt x="12195" y="4018"/>
                  </a:cubicBezTo>
                  <a:close/>
                  <a:moveTo>
                    <a:pt x="12195" y="59"/>
                  </a:moveTo>
                  <a:cubicBezTo>
                    <a:pt x="18889" y="59"/>
                    <a:pt x="24330" y="1929"/>
                    <a:pt x="24330" y="4221"/>
                  </a:cubicBezTo>
                  <a:cubicBezTo>
                    <a:pt x="24330" y="6515"/>
                    <a:pt x="18889" y="8382"/>
                    <a:pt x="12195" y="8382"/>
                  </a:cubicBezTo>
                  <a:cubicBezTo>
                    <a:pt x="5503" y="8382"/>
                    <a:pt x="59" y="6519"/>
                    <a:pt x="59" y="4221"/>
                  </a:cubicBezTo>
                  <a:cubicBezTo>
                    <a:pt x="59" y="1926"/>
                    <a:pt x="5503" y="59"/>
                    <a:pt x="12195" y="59"/>
                  </a:cubicBezTo>
                  <a:close/>
                  <a:moveTo>
                    <a:pt x="12195" y="0"/>
                  </a:moveTo>
                  <a:cubicBezTo>
                    <a:pt x="8944" y="0"/>
                    <a:pt x="5885" y="435"/>
                    <a:pt x="3584" y="1228"/>
                  </a:cubicBezTo>
                  <a:cubicBezTo>
                    <a:pt x="1273" y="2024"/>
                    <a:pt x="0" y="3088"/>
                    <a:pt x="0" y="4221"/>
                  </a:cubicBezTo>
                  <a:cubicBezTo>
                    <a:pt x="0" y="5353"/>
                    <a:pt x="1273" y="6414"/>
                    <a:pt x="3584" y="7211"/>
                  </a:cubicBezTo>
                  <a:cubicBezTo>
                    <a:pt x="5885" y="8004"/>
                    <a:pt x="8944" y="8441"/>
                    <a:pt x="12195" y="8441"/>
                  </a:cubicBezTo>
                  <a:cubicBezTo>
                    <a:pt x="15449" y="8441"/>
                    <a:pt x="18507" y="8004"/>
                    <a:pt x="20809" y="7211"/>
                  </a:cubicBezTo>
                  <a:cubicBezTo>
                    <a:pt x="23119" y="6414"/>
                    <a:pt x="24392" y="5353"/>
                    <a:pt x="24392" y="4221"/>
                  </a:cubicBezTo>
                  <a:cubicBezTo>
                    <a:pt x="24392" y="3088"/>
                    <a:pt x="23119" y="2024"/>
                    <a:pt x="20809" y="1228"/>
                  </a:cubicBezTo>
                  <a:cubicBezTo>
                    <a:pt x="18507" y="435"/>
                    <a:pt x="15449" y="0"/>
                    <a:pt x="12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9" name="Google Shape;5049;p73"/>
          <p:cNvGrpSpPr/>
          <p:nvPr/>
        </p:nvGrpSpPr>
        <p:grpSpPr>
          <a:xfrm flipH="1">
            <a:off x="89542" y="154656"/>
            <a:ext cx="651035" cy="1600924"/>
            <a:chOff x="4511300" y="4003475"/>
            <a:chExt cx="351000" cy="863125"/>
          </a:xfrm>
        </p:grpSpPr>
        <p:sp>
          <p:nvSpPr>
            <p:cNvPr id="5050" name="Google Shape;5050;p73"/>
            <p:cNvSpPr/>
            <p:nvPr/>
          </p:nvSpPr>
          <p:spPr>
            <a:xfrm>
              <a:off x="4511300" y="4003475"/>
              <a:ext cx="294200" cy="517475"/>
            </a:xfrm>
            <a:custGeom>
              <a:avLst/>
              <a:gdLst/>
              <a:ahLst/>
              <a:cxnLst/>
              <a:rect l="l" t="t" r="r" b="b"/>
              <a:pathLst>
                <a:path w="11768" h="20699" extrusionOk="0">
                  <a:moveTo>
                    <a:pt x="11706" y="63"/>
                  </a:moveTo>
                  <a:lnTo>
                    <a:pt x="11706" y="20636"/>
                  </a:lnTo>
                  <a:lnTo>
                    <a:pt x="63" y="20636"/>
                  </a:lnTo>
                  <a:lnTo>
                    <a:pt x="60" y="63"/>
                  </a:lnTo>
                  <a:close/>
                  <a:moveTo>
                    <a:pt x="30" y="1"/>
                  </a:moveTo>
                  <a:cubicBezTo>
                    <a:pt x="14" y="1"/>
                    <a:pt x="1" y="14"/>
                    <a:pt x="1" y="30"/>
                  </a:cubicBezTo>
                  <a:lnTo>
                    <a:pt x="1" y="20666"/>
                  </a:lnTo>
                  <a:cubicBezTo>
                    <a:pt x="1" y="20682"/>
                    <a:pt x="14" y="20698"/>
                    <a:pt x="30" y="20698"/>
                  </a:cubicBezTo>
                  <a:lnTo>
                    <a:pt x="11738" y="20698"/>
                  </a:lnTo>
                  <a:cubicBezTo>
                    <a:pt x="11755" y="20698"/>
                    <a:pt x="11768" y="20682"/>
                    <a:pt x="11768" y="20666"/>
                  </a:cubicBezTo>
                  <a:lnTo>
                    <a:pt x="11768" y="30"/>
                  </a:lnTo>
                  <a:cubicBezTo>
                    <a:pt x="11768" y="14"/>
                    <a:pt x="11755" y="1"/>
                    <a:pt x="11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73"/>
            <p:cNvSpPr/>
            <p:nvPr/>
          </p:nvSpPr>
          <p:spPr>
            <a:xfrm>
              <a:off x="4712950" y="4604475"/>
              <a:ext cx="149350" cy="262125"/>
            </a:xfrm>
            <a:custGeom>
              <a:avLst/>
              <a:gdLst/>
              <a:ahLst/>
              <a:cxnLst/>
              <a:rect l="l" t="t" r="r" b="b"/>
              <a:pathLst>
                <a:path w="5974" h="10485" extrusionOk="0">
                  <a:moveTo>
                    <a:pt x="5915" y="59"/>
                  </a:moveTo>
                  <a:lnTo>
                    <a:pt x="5915" y="10423"/>
                  </a:lnTo>
                  <a:lnTo>
                    <a:pt x="62" y="10423"/>
                  </a:lnTo>
                  <a:lnTo>
                    <a:pt x="62" y="59"/>
                  </a:lnTo>
                  <a:close/>
                  <a:moveTo>
                    <a:pt x="30" y="1"/>
                  </a:moveTo>
                  <a:cubicBezTo>
                    <a:pt x="13" y="1"/>
                    <a:pt x="0" y="14"/>
                    <a:pt x="0" y="33"/>
                  </a:cubicBezTo>
                  <a:lnTo>
                    <a:pt x="0" y="10452"/>
                  </a:lnTo>
                  <a:cubicBezTo>
                    <a:pt x="0" y="10472"/>
                    <a:pt x="13" y="10485"/>
                    <a:pt x="30" y="10485"/>
                  </a:cubicBezTo>
                  <a:lnTo>
                    <a:pt x="5944" y="10485"/>
                  </a:lnTo>
                  <a:cubicBezTo>
                    <a:pt x="5960" y="10485"/>
                    <a:pt x="5973" y="10472"/>
                    <a:pt x="5973" y="10455"/>
                  </a:cubicBezTo>
                  <a:lnTo>
                    <a:pt x="5973" y="33"/>
                  </a:lnTo>
                  <a:cubicBezTo>
                    <a:pt x="5973" y="14"/>
                    <a:pt x="5960" y="1"/>
                    <a:pt x="5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73"/>
            <p:cNvSpPr/>
            <p:nvPr/>
          </p:nvSpPr>
          <p:spPr>
            <a:xfrm>
              <a:off x="4728775" y="4620225"/>
              <a:ext cx="117700" cy="230550"/>
            </a:xfrm>
            <a:custGeom>
              <a:avLst/>
              <a:gdLst/>
              <a:ahLst/>
              <a:cxnLst/>
              <a:rect l="l" t="t" r="r" b="b"/>
              <a:pathLst>
                <a:path w="4708" h="9222" extrusionOk="0">
                  <a:moveTo>
                    <a:pt x="4648" y="62"/>
                  </a:moveTo>
                  <a:lnTo>
                    <a:pt x="4648" y="9159"/>
                  </a:lnTo>
                  <a:lnTo>
                    <a:pt x="62" y="9159"/>
                  </a:lnTo>
                  <a:lnTo>
                    <a:pt x="62" y="62"/>
                  </a:lnTo>
                  <a:close/>
                  <a:moveTo>
                    <a:pt x="30" y="0"/>
                  </a:moveTo>
                  <a:cubicBezTo>
                    <a:pt x="13" y="0"/>
                    <a:pt x="0" y="17"/>
                    <a:pt x="0" y="33"/>
                  </a:cubicBezTo>
                  <a:lnTo>
                    <a:pt x="0" y="9192"/>
                  </a:lnTo>
                  <a:cubicBezTo>
                    <a:pt x="0" y="9208"/>
                    <a:pt x="13" y="9221"/>
                    <a:pt x="30" y="9221"/>
                  </a:cubicBezTo>
                  <a:lnTo>
                    <a:pt x="4678" y="9221"/>
                  </a:lnTo>
                  <a:cubicBezTo>
                    <a:pt x="4694" y="9221"/>
                    <a:pt x="4707" y="9208"/>
                    <a:pt x="4707" y="9192"/>
                  </a:cubicBezTo>
                  <a:lnTo>
                    <a:pt x="4707" y="33"/>
                  </a:lnTo>
                  <a:cubicBezTo>
                    <a:pt x="4707" y="17"/>
                    <a:pt x="4694" y="0"/>
                    <a:pt x="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73"/>
            <p:cNvSpPr/>
            <p:nvPr/>
          </p:nvSpPr>
          <p:spPr>
            <a:xfrm>
              <a:off x="4594625" y="4160725"/>
              <a:ext cx="107000" cy="165925"/>
            </a:xfrm>
            <a:custGeom>
              <a:avLst/>
              <a:gdLst/>
              <a:ahLst/>
              <a:cxnLst/>
              <a:rect l="l" t="t" r="r" b="b"/>
              <a:pathLst>
                <a:path w="4280" h="6637" extrusionOk="0">
                  <a:moveTo>
                    <a:pt x="4227" y="1"/>
                  </a:moveTo>
                  <a:lnTo>
                    <a:pt x="0" y="6604"/>
                  </a:lnTo>
                  <a:lnTo>
                    <a:pt x="53" y="6637"/>
                  </a:lnTo>
                  <a:lnTo>
                    <a:pt x="4279" y="33"/>
                  </a:lnTo>
                  <a:lnTo>
                    <a:pt x="4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73"/>
            <p:cNvSpPr/>
            <p:nvPr/>
          </p:nvSpPr>
          <p:spPr>
            <a:xfrm>
              <a:off x="4631675" y="4246000"/>
              <a:ext cx="64400" cy="102850"/>
            </a:xfrm>
            <a:custGeom>
              <a:avLst/>
              <a:gdLst/>
              <a:ahLst/>
              <a:cxnLst/>
              <a:rect l="l" t="t" r="r" b="b"/>
              <a:pathLst>
                <a:path w="2576" h="4114" extrusionOk="0">
                  <a:moveTo>
                    <a:pt x="2523" y="1"/>
                  </a:moveTo>
                  <a:lnTo>
                    <a:pt x="0" y="4081"/>
                  </a:lnTo>
                  <a:lnTo>
                    <a:pt x="52" y="4113"/>
                  </a:lnTo>
                  <a:lnTo>
                    <a:pt x="2576" y="33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5" name="Google Shape;5055;p73"/>
          <p:cNvGrpSpPr/>
          <p:nvPr/>
        </p:nvGrpSpPr>
        <p:grpSpPr>
          <a:xfrm rot="-5400000">
            <a:off x="-81505" y="666497"/>
            <a:ext cx="2228408" cy="880754"/>
            <a:chOff x="3085325" y="2284150"/>
            <a:chExt cx="1168725" cy="461950"/>
          </a:xfrm>
        </p:grpSpPr>
        <p:sp>
          <p:nvSpPr>
            <p:cNvPr id="5056" name="Google Shape;5056;p73"/>
            <p:cNvSpPr/>
            <p:nvPr/>
          </p:nvSpPr>
          <p:spPr>
            <a:xfrm>
              <a:off x="3300600" y="2335425"/>
              <a:ext cx="239750" cy="369475"/>
            </a:xfrm>
            <a:custGeom>
              <a:avLst/>
              <a:gdLst/>
              <a:ahLst/>
              <a:cxnLst/>
              <a:rect l="l" t="t" r="r" b="b"/>
              <a:pathLst>
                <a:path w="9590" h="14779" extrusionOk="0">
                  <a:moveTo>
                    <a:pt x="3094" y="1"/>
                  </a:moveTo>
                  <a:cubicBezTo>
                    <a:pt x="2488" y="1"/>
                    <a:pt x="2025" y="500"/>
                    <a:pt x="1858" y="1185"/>
                  </a:cubicBezTo>
                  <a:cubicBezTo>
                    <a:pt x="1685" y="1893"/>
                    <a:pt x="1730" y="2582"/>
                    <a:pt x="1880" y="2993"/>
                  </a:cubicBezTo>
                  <a:cubicBezTo>
                    <a:pt x="1766" y="2957"/>
                    <a:pt x="1640" y="2934"/>
                    <a:pt x="1515" y="2934"/>
                  </a:cubicBezTo>
                  <a:cubicBezTo>
                    <a:pt x="1164" y="2934"/>
                    <a:pt x="824" y="3118"/>
                    <a:pt x="774" y="3727"/>
                  </a:cubicBezTo>
                  <a:cubicBezTo>
                    <a:pt x="702" y="4582"/>
                    <a:pt x="1234" y="5310"/>
                    <a:pt x="1678" y="5643"/>
                  </a:cubicBezTo>
                  <a:cubicBezTo>
                    <a:pt x="1368" y="5898"/>
                    <a:pt x="1094" y="6417"/>
                    <a:pt x="1378" y="7014"/>
                  </a:cubicBezTo>
                  <a:cubicBezTo>
                    <a:pt x="1508" y="7285"/>
                    <a:pt x="1662" y="7458"/>
                    <a:pt x="1809" y="7566"/>
                  </a:cubicBezTo>
                  <a:cubicBezTo>
                    <a:pt x="1146" y="8085"/>
                    <a:pt x="0" y="10412"/>
                    <a:pt x="852" y="11430"/>
                  </a:cubicBezTo>
                  <a:cubicBezTo>
                    <a:pt x="941" y="11535"/>
                    <a:pt x="1072" y="11568"/>
                    <a:pt x="1213" y="11568"/>
                  </a:cubicBezTo>
                  <a:cubicBezTo>
                    <a:pt x="1461" y="11568"/>
                    <a:pt x="1743" y="11465"/>
                    <a:pt x="1890" y="11456"/>
                  </a:cubicBezTo>
                  <a:lnTo>
                    <a:pt x="1890" y="11456"/>
                  </a:lnTo>
                  <a:cubicBezTo>
                    <a:pt x="562" y="11966"/>
                    <a:pt x="640" y="12964"/>
                    <a:pt x="872" y="13448"/>
                  </a:cubicBezTo>
                  <a:cubicBezTo>
                    <a:pt x="1132" y="13985"/>
                    <a:pt x="1505" y="14147"/>
                    <a:pt x="1814" y="14147"/>
                  </a:cubicBezTo>
                  <a:cubicBezTo>
                    <a:pt x="2116" y="14147"/>
                    <a:pt x="2357" y="13992"/>
                    <a:pt x="2370" y="13882"/>
                  </a:cubicBezTo>
                  <a:cubicBezTo>
                    <a:pt x="2428" y="14235"/>
                    <a:pt x="2572" y="14675"/>
                    <a:pt x="2931" y="14675"/>
                  </a:cubicBezTo>
                  <a:cubicBezTo>
                    <a:pt x="3036" y="14675"/>
                    <a:pt x="3161" y="14637"/>
                    <a:pt x="3307" y="14548"/>
                  </a:cubicBezTo>
                  <a:cubicBezTo>
                    <a:pt x="3424" y="14479"/>
                    <a:pt x="3519" y="14375"/>
                    <a:pt x="3574" y="14254"/>
                  </a:cubicBezTo>
                  <a:cubicBezTo>
                    <a:pt x="3769" y="14538"/>
                    <a:pt x="3967" y="14743"/>
                    <a:pt x="4112" y="14743"/>
                  </a:cubicBezTo>
                  <a:cubicBezTo>
                    <a:pt x="4173" y="14743"/>
                    <a:pt x="4225" y="14706"/>
                    <a:pt x="4263" y="14623"/>
                  </a:cubicBezTo>
                  <a:cubicBezTo>
                    <a:pt x="4364" y="14401"/>
                    <a:pt x="4270" y="14058"/>
                    <a:pt x="4139" y="13758"/>
                  </a:cubicBezTo>
                  <a:lnTo>
                    <a:pt x="4139" y="13758"/>
                  </a:lnTo>
                  <a:cubicBezTo>
                    <a:pt x="4651" y="14438"/>
                    <a:pt x="5290" y="14778"/>
                    <a:pt x="5814" y="14778"/>
                  </a:cubicBezTo>
                  <a:cubicBezTo>
                    <a:pt x="6175" y="14778"/>
                    <a:pt x="6481" y="14617"/>
                    <a:pt x="6652" y="14293"/>
                  </a:cubicBezTo>
                  <a:cubicBezTo>
                    <a:pt x="6933" y="13764"/>
                    <a:pt x="7005" y="13183"/>
                    <a:pt x="6933" y="12795"/>
                  </a:cubicBezTo>
                  <a:lnTo>
                    <a:pt x="6933" y="12795"/>
                  </a:lnTo>
                  <a:cubicBezTo>
                    <a:pt x="7117" y="12915"/>
                    <a:pt x="7342" y="13013"/>
                    <a:pt x="7549" y="13013"/>
                  </a:cubicBezTo>
                  <a:cubicBezTo>
                    <a:pt x="7780" y="13013"/>
                    <a:pt x="7989" y="12892"/>
                    <a:pt x="8095" y="12547"/>
                  </a:cubicBezTo>
                  <a:cubicBezTo>
                    <a:pt x="8307" y="11861"/>
                    <a:pt x="7929" y="11091"/>
                    <a:pt x="7570" y="10673"/>
                  </a:cubicBezTo>
                  <a:cubicBezTo>
                    <a:pt x="7902" y="10565"/>
                    <a:pt x="8245" y="10226"/>
                    <a:pt x="8079" y="9642"/>
                  </a:cubicBezTo>
                  <a:cubicBezTo>
                    <a:pt x="8023" y="9423"/>
                    <a:pt x="7916" y="9221"/>
                    <a:pt x="7769" y="9048"/>
                  </a:cubicBezTo>
                  <a:cubicBezTo>
                    <a:pt x="8477" y="8832"/>
                    <a:pt x="9590" y="7465"/>
                    <a:pt x="8960" y="6352"/>
                  </a:cubicBezTo>
                  <a:cubicBezTo>
                    <a:pt x="8717" y="5919"/>
                    <a:pt x="8402" y="5779"/>
                    <a:pt x="8102" y="5779"/>
                  </a:cubicBezTo>
                  <a:cubicBezTo>
                    <a:pt x="7943" y="5779"/>
                    <a:pt x="7788" y="5818"/>
                    <a:pt x="7651" y="5875"/>
                  </a:cubicBezTo>
                  <a:cubicBezTo>
                    <a:pt x="8066" y="5382"/>
                    <a:pt x="8425" y="4586"/>
                    <a:pt x="7922" y="4534"/>
                  </a:cubicBezTo>
                  <a:cubicBezTo>
                    <a:pt x="7902" y="4531"/>
                    <a:pt x="7882" y="4530"/>
                    <a:pt x="7861" y="4530"/>
                  </a:cubicBezTo>
                  <a:cubicBezTo>
                    <a:pt x="7738" y="4530"/>
                    <a:pt x="7616" y="4572"/>
                    <a:pt x="7521" y="4651"/>
                  </a:cubicBezTo>
                  <a:cubicBezTo>
                    <a:pt x="7678" y="3987"/>
                    <a:pt x="7779" y="2973"/>
                    <a:pt x="7371" y="2973"/>
                  </a:cubicBezTo>
                  <a:cubicBezTo>
                    <a:pt x="7303" y="2973"/>
                    <a:pt x="7222" y="3001"/>
                    <a:pt x="7126" y="3061"/>
                  </a:cubicBezTo>
                  <a:cubicBezTo>
                    <a:pt x="6976" y="3156"/>
                    <a:pt x="6838" y="3274"/>
                    <a:pt x="6724" y="3411"/>
                  </a:cubicBezTo>
                  <a:cubicBezTo>
                    <a:pt x="6730" y="2629"/>
                    <a:pt x="6571" y="1561"/>
                    <a:pt x="6059" y="1561"/>
                  </a:cubicBezTo>
                  <a:cubicBezTo>
                    <a:pt x="5994" y="1561"/>
                    <a:pt x="5923" y="1578"/>
                    <a:pt x="5846" y="1615"/>
                  </a:cubicBezTo>
                  <a:cubicBezTo>
                    <a:pt x="5631" y="1720"/>
                    <a:pt x="5497" y="1837"/>
                    <a:pt x="5415" y="1952"/>
                  </a:cubicBezTo>
                  <a:cubicBezTo>
                    <a:pt x="5327" y="1633"/>
                    <a:pt x="5168" y="1295"/>
                    <a:pt x="4972" y="1295"/>
                  </a:cubicBezTo>
                  <a:cubicBezTo>
                    <a:pt x="4901" y="1295"/>
                    <a:pt x="4825" y="1340"/>
                    <a:pt x="4746" y="1446"/>
                  </a:cubicBezTo>
                  <a:cubicBezTo>
                    <a:pt x="4622" y="1002"/>
                    <a:pt x="4368" y="587"/>
                    <a:pt x="4005" y="346"/>
                  </a:cubicBezTo>
                  <a:cubicBezTo>
                    <a:pt x="3681" y="106"/>
                    <a:pt x="3373" y="1"/>
                    <a:pt x="3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73"/>
            <p:cNvSpPr/>
            <p:nvPr/>
          </p:nvSpPr>
          <p:spPr>
            <a:xfrm>
              <a:off x="3318625" y="2480075"/>
              <a:ext cx="221725" cy="232525"/>
            </a:xfrm>
            <a:custGeom>
              <a:avLst/>
              <a:gdLst/>
              <a:ahLst/>
              <a:cxnLst/>
              <a:rect l="l" t="t" r="r" b="b"/>
              <a:pathLst>
                <a:path w="8869" h="9301" extrusionOk="0">
                  <a:moveTo>
                    <a:pt x="3542" y="8837"/>
                  </a:moveTo>
                  <a:cubicBezTo>
                    <a:pt x="3643" y="8615"/>
                    <a:pt x="3549" y="8272"/>
                    <a:pt x="3418" y="7972"/>
                  </a:cubicBezTo>
                  <a:cubicBezTo>
                    <a:pt x="4283" y="9121"/>
                    <a:pt x="5510" y="9300"/>
                    <a:pt x="5931" y="8507"/>
                  </a:cubicBezTo>
                  <a:cubicBezTo>
                    <a:pt x="6212" y="7978"/>
                    <a:pt x="6284" y="7397"/>
                    <a:pt x="6212" y="7009"/>
                  </a:cubicBezTo>
                  <a:cubicBezTo>
                    <a:pt x="6600" y="7263"/>
                    <a:pt x="7172" y="7417"/>
                    <a:pt x="7374" y="6761"/>
                  </a:cubicBezTo>
                  <a:cubicBezTo>
                    <a:pt x="7586" y="6075"/>
                    <a:pt x="7208" y="5305"/>
                    <a:pt x="6849" y="4887"/>
                  </a:cubicBezTo>
                  <a:cubicBezTo>
                    <a:pt x="7181" y="4779"/>
                    <a:pt x="7524" y="4440"/>
                    <a:pt x="7358" y="3856"/>
                  </a:cubicBezTo>
                  <a:cubicBezTo>
                    <a:pt x="7302" y="3637"/>
                    <a:pt x="7195" y="3435"/>
                    <a:pt x="7048" y="3262"/>
                  </a:cubicBezTo>
                  <a:cubicBezTo>
                    <a:pt x="7756" y="3046"/>
                    <a:pt x="8869" y="1679"/>
                    <a:pt x="8239" y="566"/>
                  </a:cubicBezTo>
                  <a:cubicBezTo>
                    <a:pt x="8020" y="180"/>
                    <a:pt x="7746" y="30"/>
                    <a:pt x="7475" y="1"/>
                  </a:cubicBezTo>
                  <a:cubicBezTo>
                    <a:pt x="7400" y="869"/>
                    <a:pt x="6640" y="1685"/>
                    <a:pt x="6108" y="1848"/>
                  </a:cubicBezTo>
                  <a:cubicBezTo>
                    <a:pt x="6255" y="2021"/>
                    <a:pt x="6359" y="2224"/>
                    <a:pt x="6418" y="2439"/>
                  </a:cubicBezTo>
                  <a:cubicBezTo>
                    <a:pt x="6584" y="3023"/>
                    <a:pt x="6241" y="3366"/>
                    <a:pt x="5905" y="3474"/>
                  </a:cubicBezTo>
                  <a:cubicBezTo>
                    <a:pt x="6264" y="3892"/>
                    <a:pt x="6643" y="4659"/>
                    <a:pt x="6434" y="5344"/>
                  </a:cubicBezTo>
                  <a:cubicBezTo>
                    <a:pt x="6228" y="6003"/>
                    <a:pt x="5657" y="5850"/>
                    <a:pt x="5269" y="5595"/>
                  </a:cubicBezTo>
                  <a:cubicBezTo>
                    <a:pt x="5341" y="5984"/>
                    <a:pt x="5269" y="6565"/>
                    <a:pt x="4991" y="7094"/>
                  </a:cubicBezTo>
                  <a:cubicBezTo>
                    <a:pt x="4570" y="7884"/>
                    <a:pt x="3578" y="7756"/>
                    <a:pt x="2713" y="6607"/>
                  </a:cubicBezTo>
                  <a:cubicBezTo>
                    <a:pt x="2844" y="6904"/>
                    <a:pt x="2876" y="7391"/>
                    <a:pt x="2775" y="7613"/>
                  </a:cubicBezTo>
                  <a:cubicBezTo>
                    <a:pt x="2648" y="7890"/>
                    <a:pt x="2188" y="7456"/>
                    <a:pt x="1913" y="7051"/>
                  </a:cubicBezTo>
                  <a:cubicBezTo>
                    <a:pt x="1855" y="7175"/>
                    <a:pt x="1763" y="7280"/>
                    <a:pt x="1646" y="7348"/>
                  </a:cubicBezTo>
                  <a:cubicBezTo>
                    <a:pt x="1003" y="7743"/>
                    <a:pt x="781" y="7139"/>
                    <a:pt x="706" y="6682"/>
                  </a:cubicBezTo>
                  <a:cubicBezTo>
                    <a:pt x="693" y="6806"/>
                    <a:pt x="383" y="6989"/>
                    <a:pt x="23" y="6937"/>
                  </a:cubicBezTo>
                  <a:cubicBezTo>
                    <a:pt x="1" y="7185"/>
                    <a:pt x="46" y="7436"/>
                    <a:pt x="154" y="7662"/>
                  </a:cubicBezTo>
                  <a:cubicBezTo>
                    <a:pt x="670" y="8726"/>
                    <a:pt x="1626" y="8318"/>
                    <a:pt x="1649" y="8096"/>
                  </a:cubicBezTo>
                  <a:cubicBezTo>
                    <a:pt x="1727" y="8553"/>
                    <a:pt x="1946" y="9156"/>
                    <a:pt x="2589" y="8762"/>
                  </a:cubicBezTo>
                  <a:cubicBezTo>
                    <a:pt x="2703" y="8693"/>
                    <a:pt x="2798" y="8589"/>
                    <a:pt x="2853" y="8468"/>
                  </a:cubicBezTo>
                  <a:cubicBezTo>
                    <a:pt x="3131" y="8873"/>
                    <a:pt x="3415" y="9117"/>
                    <a:pt x="3542" y="8837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73"/>
            <p:cNvSpPr/>
            <p:nvPr/>
          </p:nvSpPr>
          <p:spPr>
            <a:xfrm>
              <a:off x="3312500" y="2334700"/>
              <a:ext cx="220200" cy="370950"/>
            </a:xfrm>
            <a:custGeom>
              <a:avLst/>
              <a:gdLst/>
              <a:ahLst/>
              <a:cxnLst/>
              <a:rect l="l" t="t" r="r" b="b"/>
              <a:pathLst>
                <a:path w="8808" h="14838" extrusionOk="0">
                  <a:moveTo>
                    <a:pt x="2615" y="62"/>
                  </a:moveTo>
                  <a:cubicBezTo>
                    <a:pt x="2901" y="62"/>
                    <a:pt x="3204" y="176"/>
                    <a:pt x="3510" y="401"/>
                  </a:cubicBezTo>
                  <a:cubicBezTo>
                    <a:pt x="3839" y="626"/>
                    <a:pt x="4104" y="1018"/>
                    <a:pt x="4234" y="1481"/>
                  </a:cubicBezTo>
                  <a:cubicBezTo>
                    <a:pt x="4238" y="1494"/>
                    <a:pt x="4247" y="1501"/>
                    <a:pt x="4260" y="1504"/>
                  </a:cubicBezTo>
                  <a:cubicBezTo>
                    <a:pt x="4270" y="1504"/>
                    <a:pt x="4283" y="1501"/>
                    <a:pt x="4290" y="1491"/>
                  </a:cubicBezTo>
                  <a:cubicBezTo>
                    <a:pt x="4359" y="1401"/>
                    <a:pt x="4426" y="1355"/>
                    <a:pt x="4493" y="1355"/>
                  </a:cubicBezTo>
                  <a:cubicBezTo>
                    <a:pt x="4502" y="1355"/>
                    <a:pt x="4510" y="1356"/>
                    <a:pt x="4518" y="1357"/>
                  </a:cubicBezTo>
                  <a:cubicBezTo>
                    <a:pt x="4655" y="1383"/>
                    <a:pt x="4802" y="1618"/>
                    <a:pt x="4907" y="1987"/>
                  </a:cubicBezTo>
                  <a:cubicBezTo>
                    <a:pt x="4910" y="2000"/>
                    <a:pt x="4920" y="2007"/>
                    <a:pt x="4930" y="2010"/>
                  </a:cubicBezTo>
                  <a:cubicBezTo>
                    <a:pt x="4932" y="2011"/>
                    <a:pt x="4934" y="2011"/>
                    <a:pt x="4936" y="2011"/>
                  </a:cubicBezTo>
                  <a:cubicBezTo>
                    <a:pt x="4946" y="2011"/>
                    <a:pt x="4954" y="2005"/>
                    <a:pt x="4962" y="1997"/>
                  </a:cubicBezTo>
                  <a:cubicBezTo>
                    <a:pt x="5047" y="1876"/>
                    <a:pt x="5191" y="1765"/>
                    <a:pt x="5380" y="1671"/>
                  </a:cubicBezTo>
                  <a:cubicBezTo>
                    <a:pt x="5452" y="1636"/>
                    <a:pt x="5518" y="1619"/>
                    <a:pt x="5579" y="1619"/>
                  </a:cubicBezTo>
                  <a:cubicBezTo>
                    <a:pt x="5641" y="1619"/>
                    <a:pt x="5698" y="1636"/>
                    <a:pt x="5752" y="1671"/>
                  </a:cubicBezTo>
                  <a:cubicBezTo>
                    <a:pt x="6101" y="1893"/>
                    <a:pt x="6219" y="2761"/>
                    <a:pt x="6216" y="3440"/>
                  </a:cubicBezTo>
                  <a:cubicBezTo>
                    <a:pt x="6216" y="3453"/>
                    <a:pt x="6222" y="3463"/>
                    <a:pt x="6235" y="3469"/>
                  </a:cubicBezTo>
                  <a:cubicBezTo>
                    <a:pt x="6238" y="3470"/>
                    <a:pt x="6242" y="3470"/>
                    <a:pt x="6245" y="3470"/>
                  </a:cubicBezTo>
                  <a:cubicBezTo>
                    <a:pt x="6254" y="3470"/>
                    <a:pt x="6263" y="3467"/>
                    <a:pt x="6268" y="3459"/>
                  </a:cubicBezTo>
                  <a:cubicBezTo>
                    <a:pt x="6379" y="3322"/>
                    <a:pt x="6513" y="3208"/>
                    <a:pt x="6663" y="3117"/>
                  </a:cubicBezTo>
                  <a:cubicBezTo>
                    <a:pt x="6751" y="3060"/>
                    <a:pt x="6828" y="3032"/>
                    <a:pt x="6891" y="3032"/>
                  </a:cubicBezTo>
                  <a:cubicBezTo>
                    <a:pt x="6931" y="3032"/>
                    <a:pt x="6966" y="3043"/>
                    <a:pt x="6996" y="3064"/>
                  </a:cubicBezTo>
                  <a:cubicBezTo>
                    <a:pt x="7227" y="3231"/>
                    <a:pt x="7165" y="4017"/>
                    <a:pt x="7009" y="4677"/>
                  </a:cubicBezTo>
                  <a:cubicBezTo>
                    <a:pt x="7004" y="4696"/>
                    <a:pt x="7020" y="4713"/>
                    <a:pt x="7039" y="4713"/>
                  </a:cubicBezTo>
                  <a:cubicBezTo>
                    <a:pt x="7045" y="4713"/>
                    <a:pt x="7052" y="4711"/>
                    <a:pt x="7058" y="4706"/>
                  </a:cubicBezTo>
                  <a:cubicBezTo>
                    <a:pt x="7149" y="4631"/>
                    <a:pt x="7262" y="4592"/>
                    <a:pt x="7379" y="4592"/>
                  </a:cubicBezTo>
                  <a:cubicBezTo>
                    <a:pt x="7399" y="4592"/>
                    <a:pt x="7419" y="4593"/>
                    <a:pt x="7440" y="4595"/>
                  </a:cubicBezTo>
                  <a:cubicBezTo>
                    <a:pt x="7541" y="4605"/>
                    <a:pt x="7606" y="4647"/>
                    <a:pt x="7635" y="4722"/>
                  </a:cubicBezTo>
                  <a:cubicBezTo>
                    <a:pt x="7737" y="4967"/>
                    <a:pt x="7466" y="5506"/>
                    <a:pt x="7149" y="5884"/>
                  </a:cubicBezTo>
                  <a:cubicBezTo>
                    <a:pt x="7139" y="5894"/>
                    <a:pt x="7139" y="5911"/>
                    <a:pt x="7149" y="5924"/>
                  </a:cubicBezTo>
                  <a:cubicBezTo>
                    <a:pt x="7154" y="5931"/>
                    <a:pt x="7164" y="5935"/>
                    <a:pt x="7175" y="5935"/>
                  </a:cubicBezTo>
                  <a:cubicBezTo>
                    <a:pt x="7178" y="5935"/>
                    <a:pt x="7182" y="5934"/>
                    <a:pt x="7185" y="5933"/>
                  </a:cubicBezTo>
                  <a:cubicBezTo>
                    <a:pt x="7300" y="5885"/>
                    <a:pt x="7453" y="5840"/>
                    <a:pt x="7620" y="5840"/>
                  </a:cubicBezTo>
                  <a:cubicBezTo>
                    <a:pt x="7895" y="5840"/>
                    <a:pt x="8209" y="5963"/>
                    <a:pt x="8455" y="6397"/>
                  </a:cubicBezTo>
                  <a:cubicBezTo>
                    <a:pt x="8742" y="6900"/>
                    <a:pt x="8637" y="7415"/>
                    <a:pt x="8500" y="7758"/>
                  </a:cubicBezTo>
                  <a:cubicBezTo>
                    <a:pt x="8243" y="8411"/>
                    <a:pt x="7678" y="8927"/>
                    <a:pt x="7283" y="9051"/>
                  </a:cubicBezTo>
                  <a:cubicBezTo>
                    <a:pt x="7273" y="9051"/>
                    <a:pt x="7263" y="9060"/>
                    <a:pt x="7263" y="9070"/>
                  </a:cubicBezTo>
                  <a:cubicBezTo>
                    <a:pt x="7260" y="9080"/>
                    <a:pt x="7260" y="9090"/>
                    <a:pt x="7270" y="9099"/>
                  </a:cubicBezTo>
                  <a:cubicBezTo>
                    <a:pt x="7410" y="9266"/>
                    <a:pt x="7515" y="9465"/>
                    <a:pt x="7570" y="9677"/>
                  </a:cubicBezTo>
                  <a:cubicBezTo>
                    <a:pt x="7733" y="10245"/>
                    <a:pt x="7407" y="10568"/>
                    <a:pt x="7081" y="10676"/>
                  </a:cubicBezTo>
                  <a:cubicBezTo>
                    <a:pt x="7061" y="10683"/>
                    <a:pt x="7054" y="10705"/>
                    <a:pt x="7067" y="10725"/>
                  </a:cubicBezTo>
                  <a:cubicBezTo>
                    <a:pt x="7466" y="11185"/>
                    <a:pt x="7782" y="11936"/>
                    <a:pt x="7590" y="12566"/>
                  </a:cubicBezTo>
                  <a:cubicBezTo>
                    <a:pt x="7521" y="12788"/>
                    <a:pt x="7407" y="12928"/>
                    <a:pt x="7247" y="12984"/>
                  </a:cubicBezTo>
                  <a:cubicBezTo>
                    <a:pt x="7190" y="13004"/>
                    <a:pt x="7131" y="13013"/>
                    <a:pt x="7071" y="13013"/>
                  </a:cubicBezTo>
                  <a:cubicBezTo>
                    <a:pt x="6831" y="13013"/>
                    <a:pt x="6583" y="12871"/>
                    <a:pt x="6473" y="12801"/>
                  </a:cubicBezTo>
                  <a:cubicBezTo>
                    <a:pt x="6469" y="12796"/>
                    <a:pt x="6463" y="12794"/>
                    <a:pt x="6457" y="12794"/>
                  </a:cubicBezTo>
                  <a:cubicBezTo>
                    <a:pt x="6451" y="12794"/>
                    <a:pt x="6444" y="12796"/>
                    <a:pt x="6437" y="12801"/>
                  </a:cubicBezTo>
                  <a:cubicBezTo>
                    <a:pt x="6428" y="12807"/>
                    <a:pt x="6424" y="12817"/>
                    <a:pt x="6424" y="12830"/>
                  </a:cubicBezTo>
                  <a:cubicBezTo>
                    <a:pt x="6486" y="13157"/>
                    <a:pt x="6451" y="13741"/>
                    <a:pt x="6150" y="14309"/>
                  </a:cubicBezTo>
                  <a:cubicBezTo>
                    <a:pt x="6007" y="14580"/>
                    <a:pt x="5732" y="14759"/>
                    <a:pt x="5426" y="14772"/>
                  </a:cubicBezTo>
                  <a:cubicBezTo>
                    <a:pt x="5395" y="14775"/>
                    <a:pt x="5364" y="14776"/>
                    <a:pt x="5333" y="14776"/>
                  </a:cubicBezTo>
                  <a:cubicBezTo>
                    <a:pt x="4780" y="14776"/>
                    <a:pt x="4159" y="14397"/>
                    <a:pt x="3686" y="13770"/>
                  </a:cubicBezTo>
                  <a:cubicBezTo>
                    <a:pt x="3679" y="13761"/>
                    <a:pt x="3673" y="13757"/>
                    <a:pt x="3663" y="13757"/>
                  </a:cubicBezTo>
                  <a:lnTo>
                    <a:pt x="3660" y="13757"/>
                  </a:lnTo>
                  <a:cubicBezTo>
                    <a:pt x="3637" y="13757"/>
                    <a:pt x="3621" y="13780"/>
                    <a:pt x="3630" y="13803"/>
                  </a:cubicBezTo>
                  <a:cubicBezTo>
                    <a:pt x="3745" y="14061"/>
                    <a:pt x="3859" y="14417"/>
                    <a:pt x="3754" y="14642"/>
                  </a:cubicBezTo>
                  <a:cubicBezTo>
                    <a:pt x="3722" y="14704"/>
                    <a:pt x="3686" y="14736"/>
                    <a:pt x="3640" y="14743"/>
                  </a:cubicBezTo>
                  <a:cubicBezTo>
                    <a:pt x="3637" y="14743"/>
                    <a:pt x="3634" y="14743"/>
                    <a:pt x="3631" y="14743"/>
                  </a:cubicBezTo>
                  <a:cubicBezTo>
                    <a:pt x="3513" y="14743"/>
                    <a:pt x="3328" y="14568"/>
                    <a:pt x="3121" y="14266"/>
                  </a:cubicBezTo>
                  <a:cubicBezTo>
                    <a:pt x="3113" y="14257"/>
                    <a:pt x="3103" y="14252"/>
                    <a:pt x="3092" y="14252"/>
                  </a:cubicBezTo>
                  <a:cubicBezTo>
                    <a:pt x="3081" y="14252"/>
                    <a:pt x="3071" y="14258"/>
                    <a:pt x="3066" y="14270"/>
                  </a:cubicBezTo>
                  <a:cubicBezTo>
                    <a:pt x="3014" y="14387"/>
                    <a:pt x="2922" y="14485"/>
                    <a:pt x="2811" y="14554"/>
                  </a:cubicBezTo>
                  <a:cubicBezTo>
                    <a:pt x="2679" y="14636"/>
                    <a:pt x="2559" y="14677"/>
                    <a:pt x="2453" y="14677"/>
                  </a:cubicBezTo>
                  <a:cubicBezTo>
                    <a:pt x="2399" y="14677"/>
                    <a:pt x="2348" y="14666"/>
                    <a:pt x="2302" y="14645"/>
                  </a:cubicBezTo>
                  <a:cubicBezTo>
                    <a:pt x="2067" y="14537"/>
                    <a:pt x="1966" y="14185"/>
                    <a:pt x="1917" y="13907"/>
                  </a:cubicBezTo>
                  <a:cubicBezTo>
                    <a:pt x="1917" y="13891"/>
                    <a:pt x="1904" y="13881"/>
                    <a:pt x="1887" y="13881"/>
                  </a:cubicBezTo>
                  <a:cubicBezTo>
                    <a:pt x="1871" y="13881"/>
                    <a:pt x="1858" y="13894"/>
                    <a:pt x="1858" y="13907"/>
                  </a:cubicBezTo>
                  <a:cubicBezTo>
                    <a:pt x="1848" y="13979"/>
                    <a:pt x="1701" y="14097"/>
                    <a:pt x="1476" y="14136"/>
                  </a:cubicBezTo>
                  <a:cubicBezTo>
                    <a:pt x="1439" y="14142"/>
                    <a:pt x="1392" y="14147"/>
                    <a:pt x="1338" y="14147"/>
                  </a:cubicBezTo>
                  <a:cubicBezTo>
                    <a:pt x="1093" y="14147"/>
                    <a:pt x="700" y="14044"/>
                    <a:pt x="419" y="13463"/>
                  </a:cubicBezTo>
                  <a:cubicBezTo>
                    <a:pt x="360" y="13343"/>
                    <a:pt x="180" y="12905"/>
                    <a:pt x="373" y="12419"/>
                  </a:cubicBezTo>
                  <a:cubicBezTo>
                    <a:pt x="530" y="12027"/>
                    <a:pt x="882" y="11721"/>
                    <a:pt x="1421" y="11515"/>
                  </a:cubicBezTo>
                  <a:cubicBezTo>
                    <a:pt x="1434" y="11508"/>
                    <a:pt x="1444" y="11495"/>
                    <a:pt x="1440" y="11479"/>
                  </a:cubicBezTo>
                  <a:cubicBezTo>
                    <a:pt x="1437" y="11467"/>
                    <a:pt x="1427" y="11456"/>
                    <a:pt x="1413" y="11456"/>
                  </a:cubicBezTo>
                  <a:cubicBezTo>
                    <a:pt x="1411" y="11456"/>
                    <a:pt x="1409" y="11456"/>
                    <a:pt x="1408" y="11456"/>
                  </a:cubicBezTo>
                  <a:cubicBezTo>
                    <a:pt x="1329" y="11463"/>
                    <a:pt x="1248" y="11479"/>
                    <a:pt x="1173" y="11499"/>
                  </a:cubicBezTo>
                  <a:cubicBezTo>
                    <a:pt x="1038" y="11531"/>
                    <a:pt x="879" y="11569"/>
                    <a:pt x="733" y="11569"/>
                  </a:cubicBezTo>
                  <a:cubicBezTo>
                    <a:pt x="600" y="11569"/>
                    <a:pt x="477" y="11537"/>
                    <a:pt x="396" y="11440"/>
                  </a:cubicBezTo>
                  <a:cubicBezTo>
                    <a:pt x="154" y="11149"/>
                    <a:pt x="60" y="10738"/>
                    <a:pt x="115" y="10213"/>
                  </a:cubicBezTo>
                  <a:cubicBezTo>
                    <a:pt x="226" y="9135"/>
                    <a:pt x="918" y="7957"/>
                    <a:pt x="1346" y="7621"/>
                  </a:cubicBezTo>
                  <a:cubicBezTo>
                    <a:pt x="1355" y="7614"/>
                    <a:pt x="1359" y="7605"/>
                    <a:pt x="1359" y="7595"/>
                  </a:cubicBezTo>
                  <a:cubicBezTo>
                    <a:pt x="1359" y="7585"/>
                    <a:pt x="1352" y="7575"/>
                    <a:pt x="1346" y="7572"/>
                  </a:cubicBezTo>
                  <a:cubicBezTo>
                    <a:pt x="1182" y="7454"/>
                    <a:pt x="1042" y="7272"/>
                    <a:pt x="928" y="7033"/>
                  </a:cubicBezTo>
                  <a:cubicBezTo>
                    <a:pt x="696" y="6573"/>
                    <a:pt x="817" y="6018"/>
                    <a:pt x="1218" y="5698"/>
                  </a:cubicBezTo>
                  <a:cubicBezTo>
                    <a:pt x="1225" y="5692"/>
                    <a:pt x="1228" y="5685"/>
                    <a:pt x="1228" y="5676"/>
                  </a:cubicBezTo>
                  <a:cubicBezTo>
                    <a:pt x="1228" y="5666"/>
                    <a:pt x="1225" y="5656"/>
                    <a:pt x="1215" y="5653"/>
                  </a:cubicBezTo>
                  <a:cubicBezTo>
                    <a:pt x="725" y="5281"/>
                    <a:pt x="259" y="4553"/>
                    <a:pt x="324" y="3760"/>
                  </a:cubicBezTo>
                  <a:cubicBezTo>
                    <a:pt x="350" y="3446"/>
                    <a:pt x="451" y="3231"/>
                    <a:pt x="637" y="3103"/>
                  </a:cubicBezTo>
                  <a:cubicBezTo>
                    <a:pt x="743" y="3032"/>
                    <a:pt x="880" y="2995"/>
                    <a:pt x="1034" y="2995"/>
                  </a:cubicBezTo>
                  <a:cubicBezTo>
                    <a:pt x="1146" y="2995"/>
                    <a:pt x="1267" y="3015"/>
                    <a:pt x="1391" y="3055"/>
                  </a:cubicBezTo>
                  <a:cubicBezTo>
                    <a:pt x="1395" y="3055"/>
                    <a:pt x="1398" y="3056"/>
                    <a:pt x="1401" y="3056"/>
                  </a:cubicBezTo>
                  <a:cubicBezTo>
                    <a:pt x="1409" y="3056"/>
                    <a:pt x="1417" y="3052"/>
                    <a:pt x="1424" y="3045"/>
                  </a:cubicBezTo>
                  <a:cubicBezTo>
                    <a:pt x="1430" y="3035"/>
                    <a:pt x="1434" y="3025"/>
                    <a:pt x="1430" y="3012"/>
                  </a:cubicBezTo>
                  <a:cubicBezTo>
                    <a:pt x="1303" y="2666"/>
                    <a:pt x="1222" y="1987"/>
                    <a:pt x="1408" y="1223"/>
                  </a:cubicBezTo>
                  <a:cubicBezTo>
                    <a:pt x="1538" y="682"/>
                    <a:pt x="1861" y="270"/>
                    <a:pt x="2263" y="123"/>
                  </a:cubicBezTo>
                  <a:cubicBezTo>
                    <a:pt x="2376" y="83"/>
                    <a:pt x="2494" y="62"/>
                    <a:pt x="2615" y="62"/>
                  </a:cubicBezTo>
                  <a:close/>
                  <a:moveTo>
                    <a:pt x="2618" y="0"/>
                  </a:moveTo>
                  <a:cubicBezTo>
                    <a:pt x="2491" y="0"/>
                    <a:pt x="2366" y="22"/>
                    <a:pt x="2246" y="65"/>
                  </a:cubicBezTo>
                  <a:cubicBezTo>
                    <a:pt x="1822" y="218"/>
                    <a:pt x="1486" y="646"/>
                    <a:pt x="1349" y="1207"/>
                  </a:cubicBezTo>
                  <a:cubicBezTo>
                    <a:pt x="1199" y="1821"/>
                    <a:pt x="1202" y="2506"/>
                    <a:pt x="1355" y="2976"/>
                  </a:cubicBezTo>
                  <a:cubicBezTo>
                    <a:pt x="1246" y="2947"/>
                    <a:pt x="1139" y="2932"/>
                    <a:pt x="1038" y="2932"/>
                  </a:cubicBezTo>
                  <a:cubicBezTo>
                    <a:pt x="872" y="2932"/>
                    <a:pt x="723" y="2972"/>
                    <a:pt x="605" y="3051"/>
                  </a:cubicBezTo>
                  <a:cubicBezTo>
                    <a:pt x="406" y="3185"/>
                    <a:pt x="291" y="3420"/>
                    <a:pt x="265" y="3753"/>
                  </a:cubicBezTo>
                  <a:cubicBezTo>
                    <a:pt x="197" y="4553"/>
                    <a:pt x="657" y="5287"/>
                    <a:pt x="1150" y="5676"/>
                  </a:cubicBezTo>
                  <a:cubicBezTo>
                    <a:pt x="752" y="6015"/>
                    <a:pt x="637" y="6586"/>
                    <a:pt x="872" y="7056"/>
                  </a:cubicBezTo>
                  <a:cubicBezTo>
                    <a:pt x="967" y="7265"/>
                    <a:pt x="1104" y="7448"/>
                    <a:pt x="1280" y="7595"/>
                  </a:cubicBezTo>
                  <a:cubicBezTo>
                    <a:pt x="843" y="7970"/>
                    <a:pt x="167" y="9135"/>
                    <a:pt x="56" y="10206"/>
                  </a:cubicBezTo>
                  <a:cubicBezTo>
                    <a:pt x="1" y="10748"/>
                    <a:pt x="102" y="11179"/>
                    <a:pt x="353" y="11479"/>
                  </a:cubicBezTo>
                  <a:cubicBezTo>
                    <a:pt x="450" y="11592"/>
                    <a:pt x="588" y="11628"/>
                    <a:pt x="736" y="11628"/>
                  </a:cubicBezTo>
                  <a:cubicBezTo>
                    <a:pt x="874" y="11628"/>
                    <a:pt x="1021" y="11597"/>
                    <a:pt x="1150" y="11567"/>
                  </a:cubicBezTo>
                  <a:lnTo>
                    <a:pt x="1150" y="11567"/>
                  </a:lnTo>
                  <a:cubicBezTo>
                    <a:pt x="735" y="11773"/>
                    <a:pt x="458" y="12053"/>
                    <a:pt x="321" y="12396"/>
                  </a:cubicBezTo>
                  <a:cubicBezTo>
                    <a:pt x="122" y="12905"/>
                    <a:pt x="308" y="13362"/>
                    <a:pt x="370" y="13490"/>
                  </a:cubicBezTo>
                  <a:cubicBezTo>
                    <a:pt x="663" y="14098"/>
                    <a:pt x="1080" y="14207"/>
                    <a:pt x="1341" y="14207"/>
                  </a:cubicBezTo>
                  <a:cubicBezTo>
                    <a:pt x="1399" y="14207"/>
                    <a:pt x="1450" y="14201"/>
                    <a:pt x="1489" y="14195"/>
                  </a:cubicBezTo>
                  <a:cubicBezTo>
                    <a:pt x="1659" y="14165"/>
                    <a:pt x="1809" y="14090"/>
                    <a:pt x="1881" y="14005"/>
                  </a:cubicBezTo>
                  <a:cubicBezTo>
                    <a:pt x="1936" y="14280"/>
                    <a:pt x="2051" y="14593"/>
                    <a:pt x="2282" y="14697"/>
                  </a:cubicBezTo>
                  <a:cubicBezTo>
                    <a:pt x="2337" y="14722"/>
                    <a:pt x="2396" y="14735"/>
                    <a:pt x="2459" y="14735"/>
                  </a:cubicBezTo>
                  <a:cubicBezTo>
                    <a:pt x="2576" y="14735"/>
                    <a:pt x="2706" y="14692"/>
                    <a:pt x="2850" y="14603"/>
                  </a:cubicBezTo>
                  <a:cubicBezTo>
                    <a:pt x="2955" y="14541"/>
                    <a:pt x="3043" y="14449"/>
                    <a:pt x="3105" y="14342"/>
                  </a:cubicBezTo>
                  <a:cubicBezTo>
                    <a:pt x="3261" y="14564"/>
                    <a:pt x="3466" y="14802"/>
                    <a:pt x="3637" y="14802"/>
                  </a:cubicBezTo>
                  <a:cubicBezTo>
                    <a:pt x="3641" y="14802"/>
                    <a:pt x="3646" y="14802"/>
                    <a:pt x="3650" y="14802"/>
                  </a:cubicBezTo>
                  <a:cubicBezTo>
                    <a:pt x="3719" y="14795"/>
                    <a:pt x="3774" y="14750"/>
                    <a:pt x="3813" y="14665"/>
                  </a:cubicBezTo>
                  <a:cubicBezTo>
                    <a:pt x="3901" y="14472"/>
                    <a:pt x="3849" y="14204"/>
                    <a:pt x="3768" y="13966"/>
                  </a:cubicBezTo>
                  <a:lnTo>
                    <a:pt x="3768" y="13966"/>
                  </a:lnTo>
                  <a:cubicBezTo>
                    <a:pt x="4234" y="14515"/>
                    <a:pt x="4812" y="14838"/>
                    <a:pt x="5334" y="14838"/>
                  </a:cubicBezTo>
                  <a:cubicBezTo>
                    <a:pt x="5367" y="14838"/>
                    <a:pt x="5400" y="14838"/>
                    <a:pt x="5429" y="14834"/>
                  </a:cubicBezTo>
                  <a:cubicBezTo>
                    <a:pt x="5755" y="14818"/>
                    <a:pt x="6052" y="14629"/>
                    <a:pt x="6202" y="14335"/>
                  </a:cubicBezTo>
                  <a:cubicBezTo>
                    <a:pt x="6444" y="13881"/>
                    <a:pt x="6558" y="13320"/>
                    <a:pt x="6496" y="12886"/>
                  </a:cubicBezTo>
                  <a:lnTo>
                    <a:pt x="6496" y="12886"/>
                  </a:lnTo>
                  <a:cubicBezTo>
                    <a:pt x="6629" y="12964"/>
                    <a:pt x="6851" y="13072"/>
                    <a:pt x="7073" y="13072"/>
                  </a:cubicBezTo>
                  <a:cubicBezTo>
                    <a:pt x="7139" y="13072"/>
                    <a:pt x="7206" y="13063"/>
                    <a:pt x="7270" y="13039"/>
                  </a:cubicBezTo>
                  <a:cubicBezTo>
                    <a:pt x="7446" y="12977"/>
                    <a:pt x="7573" y="12824"/>
                    <a:pt x="7648" y="12582"/>
                  </a:cubicBezTo>
                  <a:cubicBezTo>
                    <a:pt x="7844" y="11946"/>
                    <a:pt x="7541" y="11195"/>
                    <a:pt x="7146" y="10715"/>
                  </a:cubicBezTo>
                  <a:cubicBezTo>
                    <a:pt x="7505" y="10578"/>
                    <a:pt x="7789" y="10209"/>
                    <a:pt x="7632" y="9661"/>
                  </a:cubicBezTo>
                  <a:cubicBezTo>
                    <a:pt x="7577" y="9452"/>
                    <a:pt x="7479" y="9259"/>
                    <a:pt x="7345" y="9093"/>
                  </a:cubicBezTo>
                  <a:cubicBezTo>
                    <a:pt x="7753" y="8943"/>
                    <a:pt x="8305" y="8427"/>
                    <a:pt x="8562" y="7781"/>
                  </a:cubicBezTo>
                  <a:cubicBezTo>
                    <a:pt x="8703" y="7425"/>
                    <a:pt x="8807" y="6890"/>
                    <a:pt x="8510" y="6364"/>
                  </a:cubicBezTo>
                  <a:cubicBezTo>
                    <a:pt x="8250" y="5906"/>
                    <a:pt x="7917" y="5777"/>
                    <a:pt x="7625" y="5777"/>
                  </a:cubicBezTo>
                  <a:cubicBezTo>
                    <a:pt x="7495" y="5777"/>
                    <a:pt x="7373" y="5802"/>
                    <a:pt x="7270" y="5835"/>
                  </a:cubicBezTo>
                  <a:cubicBezTo>
                    <a:pt x="7564" y="5454"/>
                    <a:pt x="7802" y="4954"/>
                    <a:pt x="7697" y="4700"/>
                  </a:cubicBezTo>
                  <a:cubicBezTo>
                    <a:pt x="7655" y="4602"/>
                    <a:pt x="7573" y="4546"/>
                    <a:pt x="7449" y="4533"/>
                  </a:cubicBezTo>
                  <a:cubicBezTo>
                    <a:pt x="7426" y="4530"/>
                    <a:pt x="7403" y="4529"/>
                    <a:pt x="7380" y="4529"/>
                  </a:cubicBezTo>
                  <a:cubicBezTo>
                    <a:pt x="7277" y="4529"/>
                    <a:pt x="7178" y="4558"/>
                    <a:pt x="7090" y="4611"/>
                  </a:cubicBezTo>
                  <a:cubicBezTo>
                    <a:pt x="7208" y="4076"/>
                    <a:pt x="7312" y="3214"/>
                    <a:pt x="7035" y="3012"/>
                  </a:cubicBezTo>
                  <a:cubicBezTo>
                    <a:pt x="6994" y="2983"/>
                    <a:pt x="6949" y="2969"/>
                    <a:pt x="6898" y="2969"/>
                  </a:cubicBezTo>
                  <a:cubicBezTo>
                    <a:pt x="6822" y="2969"/>
                    <a:pt x="6733" y="3001"/>
                    <a:pt x="6633" y="3064"/>
                  </a:cubicBezTo>
                  <a:cubicBezTo>
                    <a:pt x="6503" y="3143"/>
                    <a:pt x="6382" y="3244"/>
                    <a:pt x="6281" y="3355"/>
                  </a:cubicBezTo>
                  <a:cubicBezTo>
                    <a:pt x="6274" y="2676"/>
                    <a:pt x="6144" y="1844"/>
                    <a:pt x="5791" y="1618"/>
                  </a:cubicBezTo>
                  <a:cubicBezTo>
                    <a:pt x="5726" y="1578"/>
                    <a:pt x="5656" y="1558"/>
                    <a:pt x="5582" y="1558"/>
                  </a:cubicBezTo>
                  <a:cubicBezTo>
                    <a:pt x="5511" y="1558"/>
                    <a:pt x="5435" y="1577"/>
                    <a:pt x="5357" y="1615"/>
                  </a:cubicBezTo>
                  <a:cubicBezTo>
                    <a:pt x="5204" y="1687"/>
                    <a:pt x="5063" y="1788"/>
                    <a:pt x="4952" y="1912"/>
                  </a:cubicBezTo>
                  <a:cubicBezTo>
                    <a:pt x="4877" y="1677"/>
                    <a:pt x="4737" y="1334"/>
                    <a:pt x="4531" y="1295"/>
                  </a:cubicBezTo>
                  <a:cubicBezTo>
                    <a:pt x="4519" y="1293"/>
                    <a:pt x="4506" y="1292"/>
                    <a:pt x="4494" y="1292"/>
                  </a:cubicBezTo>
                  <a:cubicBezTo>
                    <a:pt x="4422" y="1292"/>
                    <a:pt x="4353" y="1332"/>
                    <a:pt x="4283" y="1409"/>
                  </a:cubicBezTo>
                  <a:cubicBezTo>
                    <a:pt x="4143" y="956"/>
                    <a:pt x="3875" y="571"/>
                    <a:pt x="3549" y="352"/>
                  </a:cubicBezTo>
                  <a:cubicBezTo>
                    <a:pt x="3233" y="118"/>
                    <a:pt x="2917" y="0"/>
                    <a:pt x="2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73"/>
            <p:cNvSpPr/>
            <p:nvPr/>
          </p:nvSpPr>
          <p:spPr>
            <a:xfrm>
              <a:off x="3628975" y="2404150"/>
              <a:ext cx="337825" cy="118400"/>
            </a:xfrm>
            <a:custGeom>
              <a:avLst/>
              <a:gdLst/>
              <a:ahLst/>
              <a:cxnLst/>
              <a:rect l="l" t="t" r="r" b="b"/>
              <a:pathLst>
                <a:path w="13513" h="4736" extrusionOk="0">
                  <a:moveTo>
                    <a:pt x="44" y="0"/>
                  </a:moveTo>
                  <a:cubicBezTo>
                    <a:pt x="13" y="0"/>
                    <a:pt x="0" y="49"/>
                    <a:pt x="36" y="61"/>
                  </a:cubicBezTo>
                  <a:lnTo>
                    <a:pt x="13461" y="4732"/>
                  </a:lnTo>
                  <a:cubicBezTo>
                    <a:pt x="13462" y="4734"/>
                    <a:pt x="13464" y="4734"/>
                    <a:pt x="13466" y="4734"/>
                  </a:cubicBezTo>
                  <a:cubicBezTo>
                    <a:pt x="13467" y="4734"/>
                    <a:pt x="13469" y="4734"/>
                    <a:pt x="13470" y="4732"/>
                  </a:cubicBezTo>
                  <a:lnTo>
                    <a:pt x="13470" y="4735"/>
                  </a:lnTo>
                  <a:cubicBezTo>
                    <a:pt x="13506" y="4735"/>
                    <a:pt x="13513" y="4686"/>
                    <a:pt x="13480" y="4676"/>
                  </a:cubicBezTo>
                  <a:lnTo>
                    <a:pt x="55" y="2"/>
                  </a:lnTo>
                  <a:cubicBezTo>
                    <a:pt x="51" y="1"/>
                    <a:pt x="48" y="0"/>
                    <a:pt x="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73"/>
            <p:cNvSpPr/>
            <p:nvPr/>
          </p:nvSpPr>
          <p:spPr>
            <a:xfrm>
              <a:off x="3355675" y="2308900"/>
              <a:ext cx="274700" cy="96700"/>
            </a:xfrm>
            <a:custGeom>
              <a:avLst/>
              <a:gdLst/>
              <a:ahLst/>
              <a:cxnLst/>
              <a:rect l="l" t="t" r="r" b="b"/>
              <a:pathLst>
                <a:path w="10988" h="3868" extrusionOk="0">
                  <a:moveTo>
                    <a:pt x="44" y="1"/>
                  </a:moveTo>
                  <a:cubicBezTo>
                    <a:pt x="18" y="1"/>
                    <a:pt x="1" y="38"/>
                    <a:pt x="27" y="55"/>
                  </a:cubicBezTo>
                  <a:lnTo>
                    <a:pt x="3627" y="2905"/>
                  </a:lnTo>
                  <a:lnTo>
                    <a:pt x="3663" y="2856"/>
                  </a:lnTo>
                  <a:lnTo>
                    <a:pt x="206" y="124"/>
                  </a:lnTo>
                  <a:lnTo>
                    <a:pt x="10968" y="3868"/>
                  </a:lnTo>
                  <a:lnTo>
                    <a:pt x="10987" y="3809"/>
                  </a:lnTo>
                  <a:lnTo>
                    <a:pt x="56" y="3"/>
                  </a:lnTo>
                  <a:cubicBezTo>
                    <a:pt x="52" y="2"/>
                    <a:pt x="48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73"/>
            <p:cNvSpPr/>
            <p:nvPr/>
          </p:nvSpPr>
          <p:spPr>
            <a:xfrm>
              <a:off x="3956000" y="2495150"/>
              <a:ext cx="61975" cy="53100"/>
            </a:xfrm>
            <a:custGeom>
              <a:avLst/>
              <a:gdLst/>
              <a:ahLst/>
              <a:cxnLst/>
              <a:rect l="l" t="t" r="r" b="b"/>
              <a:pathLst>
                <a:path w="2479" h="2124" extrusionOk="0">
                  <a:moveTo>
                    <a:pt x="1418" y="64"/>
                  </a:moveTo>
                  <a:cubicBezTo>
                    <a:pt x="1969" y="64"/>
                    <a:pt x="2420" y="511"/>
                    <a:pt x="2420" y="1063"/>
                  </a:cubicBezTo>
                  <a:cubicBezTo>
                    <a:pt x="2420" y="1666"/>
                    <a:pt x="1926" y="2065"/>
                    <a:pt x="1412" y="2065"/>
                  </a:cubicBezTo>
                  <a:cubicBezTo>
                    <a:pt x="1166" y="2065"/>
                    <a:pt x="916" y="1974"/>
                    <a:pt x="713" y="1771"/>
                  </a:cubicBezTo>
                  <a:cubicBezTo>
                    <a:pt x="83" y="1141"/>
                    <a:pt x="527" y="64"/>
                    <a:pt x="1418" y="64"/>
                  </a:cubicBezTo>
                  <a:close/>
                  <a:moveTo>
                    <a:pt x="1410" y="1"/>
                  </a:moveTo>
                  <a:cubicBezTo>
                    <a:pt x="1150" y="1"/>
                    <a:pt x="885" y="97"/>
                    <a:pt x="670" y="312"/>
                  </a:cubicBezTo>
                  <a:cubicBezTo>
                    <a:pt x="1" y="981"/>
                    <a:pt x="474" y="2123"/>
                    <a:pt x="1418" y="2123"/>
                  </a:cubicBezTo>
                  <a:cubicBezTo>
                    <a:pt x="2005" y="2123"/>
                    <a:pt x="2478" y="1650"/>
                    <a:pt x="2478" y="1063"/>
                  </a:cubicBezTo>
                  <a:cubicBezTo>
                    <a:pt x="2478" y="424"/>
                    <a:pt x="1955" y="1"/>
                    <a:pt x="14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73"/>
            <p:cNvSpPr/>
            <p:nvPr/>
          </p:nvSpPr>
          <p:spPr>
            <a:xfrm>
              <a:off x="4017225" y="2520975"/>
              <a:ext cx="236825" cy="1475"/>
            </a:xfrm>
            <a:custGeom>
              <a:avLst/>
              <a:gdLst/>
              <a:ahLst/>
              <a:cxnLst/>
              <a:rect l="l" t="t" r="r" b="b"/>
              <a:pathLst>
                <a:path w="9473" h="59" extrusionOk="0">
                  <a:moveTo>
                    <a:pt x="0" y="0"/>
                  </a:moveTo>
                  <a:lnTo>
                    <a:pt x="0" y="59"/>
                  </a:lnTo>
                  <a:lnTo>
                    <a:pt x="9472" y="59"/>
                  </a:lnTo>
                  <a:lnTo>
                    <a:pt x="9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73"/>
            <p:cNvSpPr/>
            <p:nvPr/>
          </p:nvSpPr>
          <p:spPr>
            <a:xfrm>
              <a:off x="3159750" y="2309775"/>
              <a:ext cx="215300" cy="410650"/>
            </a:xfrm>
            <a:custGeom>
              <a:avLst/>
              <a:gdLst/>
              <a:ahLst/>
              <a:cxnLst/>
              <a:rect l="l" t="t" r="r" b="b"/>
              <a:pathLst>
                <a:path w="8612" h="16426" extrusionOk="0">
                  <a:moveTo>
                    <a:pt x="7883" y="1"/>
                  </a:moveTo>
                  <a:cubicBezTo>
                    <a:pt x="7841" y="1"/>
                    <a:pt x="7805" y="37"/>
                    <a:pt x="7766" y="105"/>
                  </a:cubicBezTo>
                  <a:lnTo>
                    <a:pt x="640" y="2498"/>
                  </a:lnTo>
                  <a:cubicBezTo>
                    <a:pt x="288" y="2498"/>
                    <a:pt x="1" y="5073"/>
                    <a:pt x="1" y="8249"/>
                  </a:cubicBezTo>
                  <a:cubicBezTo>
                    <a:pt x="1" y="11425"/>
                    <a:pt x="285" y="14004"/>
                    <a:pt x="640" y="14004"/>
                  </a:cubicBezTo>
                  <a:lnTo>
                    <a:pt x="7867" y="16425"/>
                  </a:lnTo>
                  <a:lnTo>
                    <a:pt x="7867" y="16412"/>
                  </a:lnTo>
                  <a:cubicBezTo>
                    <a:pt x="7873" y="16416"/>
                    <a:pt x="7877" y="16416"/>
                    <a:pt x="7883" y="16419"/>
                  </a:cubicBezTo>
                  <a:cubicBezTo>
                    <a:pt x="8285" y="16419"/>
                    <a:pt x="8611" y="12744"/>
                    <a:pt x="8611" y="8210"/>
                  </a:cubicBezTo>
                  <a:cubicBezTo>
                    <a:pt x="8611" y="3676"/>
                    <a:pt x="8285" y="1"/>
                    <a:pt x="7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73"/>
            <p:cNvSpPr/>
            <p:nvPr/>
          </p:nvSpPr>
          <p:spPr>
            <a:xfrm>
              <a:off x="3158925" y="2309050"/>
              <a:ext cx="216850" cy="412200"/>
            </a:xfrm>
            <a:custGeom>
              <a:avLst/>
              <a:gdLst/>
              <a:ahLst/>
              <a:cxnLst/>
              <a:rect l="l" t="t" r="r" b="b"/>
              <a:pathLst>
                <a:path w="8674" h="16488" extrusionOk="0">
                  <a:moveTo>
                    <a:pt x="7916" y="59"/>
                  </a:moveTo>
                  <a:cubicBezTo>
                    <a:pt x="8047" y="59"/>
                    <a:pt x="8246" y="683"/>
                    <a:pt x="8399" y="2432"/>
                  </a:cubicBezTo>
                  <a:cubicBezTo>
                    <a:pt x="8536" y="3983"/>
                    <a:pt x="8615" y="6042"/>
                    <a:pt x="8615" y="8236"/>
                  </a:cubicBezTo>
                  <a:cubicBezTo>
                    <a:pt x="8615" y="10426"/>
                    <a:pt x="8536" y="12485"/>
                    <a:pt x="8399" y="14036"/>
                  </a:cubicBezTo>
                  <a:cubicBezTo>
                    <a:pt x="8243" y="15789"/>
                    <a:pt x="8047" y="16412"/>
                    <a:pt x="7916" y="16412"/>
                  </a:cubicBezTo>
                  <a:cubicBezTo>
                    <a:pt x="7913" y="16412"/>
                    <a:pt x="7910" y="16409"/>
                    <a:pt x="7906" y="16409"/>
                  </a:cubicBezTo>
                  <a:cubicBezTo>
                    <a:pt x="7900" y="16409"/>
                    <a:pt x="7890" y="16409"/>
                    <a:pt x="7884" y="16415"/>
                  </a:cubicBezTo>
                  <a:lnTo>
                    <a:pt x="683" y="14000"/>
                  </a:lnTo>
                  <a:lnTo>
                    <a:pt x="673" y="14000"/>
                  </a:lnTo>
                  <a:cubicBezTo>
                    <a:pt x="559" y="14000"/>
                    <a:pt x="386" y="13566"/>
                    <a:pt x="252" y="12342"/>
                  </a:cubicBezTo>
                  <a:cubicBezTo>
                    <a:pt x="131" y="11255"/>
                    <a:pt x="63" y="9812"/>
                    <a:pt x="63" y="8278"/>
                  </a:cubicBezTo>
                  <a:cubicBezTo>
                    <a:pt x="63" y="6741"/>
                    <a:pt x="128" y="5298"/>
                    <a:pt x="252" y="4211"/>
                  </a:cubicBezTo>
                  <a:cubicBezTo>
                    <a:pt x="389" y="2990"/>
                    <a:pt x="559" y="2553"/>
                    <a:pt x="673" y="2553"/>
                  </a:cubicBezTo>
                  <a:lnTo>
                    <a:pt x="683" y="2553"/>
                  </a:lnTo>
                  <a:lnTo>
                    <a:pt x="7808" y="164"/>
                  </a:lnTo>
                  <a:cubicBezTo>
                    <a:pt x="7815" y="160"/>
                    <a:pt x="7822" y="157"/>
                    <a:pt x="7825" y="151"/>
                  </a:cubicBezTo>
                  <a:cubicBezTo>
                    <a:pt x="7857" y="92"/>
                    <a:pt x="7890" y="59"/>
                    <a:pt x="7916" y="59"/>
                  </a:cubicBezTo>
                  <a:close/>
                  <a:moveTo>
                    <a:pt x="7916" y="0"/>
                  </a:moveTo>
                  <a:cubicBezTo>
                    <a:pt x="7867" y="0"/>
                    <a:pt x="7822" y="36"/>
                    <a:pt x="7779" y="111"/>
                  </a:cubicBezTo>
                  <a:lnTo>
                    <a:pt x="670" y="2497"/>
                  </a:lnTo>
                  <a:cubicBezTo>
                    <a:pt x="236" y="2520"/>
                    <a:pt x="1" y="5487"/>
                    <a:pt x="1" y="8281"/>
                  </a:cubicBezTo>
                  <a:cubicBezTo>
                    <a:pt x="1" y="11072"/>
                    <a:pt x="236" y="14039"/>
                    <a:pt x="670" y="14065"/>
                  </a:cubicBezTo>
                  <a:lnTo>
                    <a:pt x="7890" y="16487"/>
                  </a:lnTo>
                  <a:lnTo>
                    <a:pt x="7900" y="16487"/>
                  </a:lnTo>
                  <a:cubicBezTo>
                    <a:pt x="7906" y="16487"/>
                    <a:pt x="7913" y="16487"/>
                    <a:pt x="7919" y="16484"/>
                  </a:cubicBezTo>
                  <a:lnTo>
                    <a:pt x="7923" y="16477"/>
                  </a:lnTo>
                  <a:cubicBezTo>
                    <a:pt x="8138" y="16464"/>
                    <a:pt x="8321" y="15645"/>
                    <a:pt x="8461" y="14046"/>
                  </a:cubicBezTo>
                  <a:cubicBezTo>
                    <a:pt x="8598" y="12495"/>
                    <a:pt x="8673" y="10432"/>
                    <a:pt x="8673" y="8239"/>
                  </a:cubicBezTo>
                  <a:cubicBezTo>
                    <a:pt x="8673" y="6045"/>
                    <a:pt x="8598" y="3983"/>
                    <a:pt x="8461" y="2432"/>
                  </a:cubicBezTo>
                  <a:cubicBezTo>
                    <a:pt x="8318" y="816"/>
                    <a:pt x="8135" y="0"/>
                    <a:pt x="7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73"/>
            <p:cNvSpPr/>
            <p:nvPr/>
          </p:nvSpPr>
          <p:spPr>
            <a:xfrm>
              <a:off x="3288925" y="2284900"/>
              <a:ext cx="86125" cy="460400"/>
            </a:xfrm>
            <a:custGeom>
              <a:avLst/>
              <a:gdLst/>
              <a:ahLst/>
              <a:cxnLst/>
              <a:rect l="l" t="t" r="r" b="b"/>
              <a:pathLst>
                <a:path w="3445" h="18416" extrusionOk="0">
                  <a:moveTo>
                    <a:pt x="2628" y="0"/>
                  </a:moveTo>
                  <a:cubicBezTo>
                    <a:pt x="2582" y="0"/>
                    <a:pt x="2540" y="43"/>
                    <a:pt x="2497" y="121"/>
                  </a:cubicBezTo>
                  <a:lnTo>
                    <a:pt x="888" y="660"/>
                  </a:lnTo>
                  <a:cubicBezTo>
                    <a:pt x="350" y="839"/>
                    <a:pt x="14" y="1365"/>
                    <a:pt x="76" y="1926"/>
                  </a:cubicBezTo>
                  <a:cubicBezTo>
                    <a:pt x="268" y="3610"/>
                    <a:pt x="392" y="6244"/>
                    <a:pt x="392" y="9202"/>
                  </a:cubicBezTo>
                  <a:cubicBezTo>
                    <a:pt x="392" y="12211"/>
                    <a:pt x="265" y="14884"/>
                    <a:pt x="66" y="16562"/>
                  </a:cubicBezTo>
                  <a:cubicBezTo>
                    <a:pt x="1" y="17127"/>
                    <a:pt x="340" y="17655"/>
                    <a:pt x="879" y="17835"/>
                  </a:cubicBezTo>
                  <a:lnTo>
                    <a:pt x="2608" y="18416"/>
                  </a:lnTo>
                  <a:lnTo>
                    <a:pt x="2608" y="18400"/>
                  </a:lnTo>
                  <a:cubicBezTo>
                    <a:pt x="2615" y="18403"/>
                    <a:pt x="2622" y="18406"/>
                    <a:pt x="2628" y="18406"/>
                  </a:cubicBezTo>
                  <a:cubicBezTo>
                    <a:pt x="3078" y="18406"/>
                    <a:pt x="3444" y="14284"/>
                    <a:pt x="3444" y="9202"/>
                  </a:cubicBezTo>
                  <a:cubicBezTo>
                    <a:pt x="3444" y="4120"/>
                    <a:pt x="3075" y="0"/>
                    <a:pt x="26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73"/>
            <p:cNvSpPr/>
            <p:nvPr/>
          </p:nvSpPr>
          <p:spPr>
            <a:xfrm>
              <a:off x="3288200" y="2284150"/>
              <a:ext cx="87575" cy="461950"/>
            </a:xfrm>
            <a:custGeom>
              <a:avLst/>
              <a:gdLst/>
              <a:ahLst/>
              <a:cxnLst/>
              <a:rect l="l" t="t" r="r" b="b"/>
              <a:pathLst>
                <a:path w="3503" h="18478" extrusionOk="0">
                  <a:moveTo>
                    <a:pt x="2657" y="60"/>
                  </a:moveTo>
                  <a:cubicBezTo>
                    <a:pt x="2729" y="60"/>
                    <a:pt x="2983" y="252"/>
                    <a:pt x="3202" y="2726"/>
                  </a:cubicBezTo>
                  <a:cubicBezTo>
                    <a:pt x="3359" y="4463"/>
                    <a:pt x="3444" y="6774"/>
                    <a:pt x="3444" y="9232"/>
                  </a:cubicBezTo>
                  <a:cubicBezTo>
                    <a:pt x="3444" y="11689"/>
                    <a:pt x="3359" y="14000"/>
                    <a:pt x="3202" y="15737"/>
                  </a:cubicBezTo>
                  <a:cubicBezTo>
                    <a:pt x="2983" y="18208"/>
                    <a:pt x="2729" y="18404"/>
                    <a:pt x="2657" y="18404"/>
                  </a:cubicBezTo>
                  <a:lnTo>
                    <a:pt x="2647" y="18400"/>
                  </a:lnTo>
                  <a:cubicBezTo>
                    <a:pt x="2645" y="18399"/>
                    <a:pt x="2642" y="18399"/>
                    <a:pt x="2639" y="18399"/>
                  </a:cubicBezTo>
                  <a:cubicBezTo>
                    <a:pt x="2632" y="18399"/>
                    <a:pt x="2626" y="18402"/>
                    <a:pt x="2621" y="18407"/>
                  </a:cubicBezTo>
                  <a:lnTo>
                    <a:pt x="917" y="17836"/>
                  </a:lnTo>
                  <a:cubicBezTo>
                    <a:pt x="395" y="17659"/>
                    <a:pt x="65" y="17144"/>
                    <a:pt x="127" y="16595"/>
                  </a:cubicBezTo>
                  <a:cubicBezTo>
                    <a:pt x="333" y="14836"/>
                    <a:pt x="454" y="12153"/>
                    <a:pt x="454" y="9232"/>
                  </a:cubicBezTo>
                  <a:cubicBezTo>
                    <a:pt x="454" y="6366"/>
                    <a:pt x="336" y="3712"/>
                    <a:pt x="134" y="1953"/>
                  </a:cubicBezTo>
                  <a:cubicBezTo>
                    <a:pt x="75" y="1408"/>
                    <a:pt x="405" y="892"/>
                    <a:pt x="927" y="719"/>
                  </a:cubicBezTo>
                  <a:lnTo>
                    <a:pt x="2533" y="180"/>
                  </a:lnTo>
                  <a:cubicBezTo>
                    <a:pt x="2543" y="177"/>
                    <a:pt x="2549" y="171"/>
                    <a:pt x="2553" y="164"/>
                  </a:cubicBezTo>
                  <a:cubicBezTo>
                    <a:pt x="2589" y="99"/>
                    <a:pt x="2628" y="60"/>
                    <a:pt x="2657" y="60"/>
                  </a:cubicBezTo>
                  <a:close/>
                  <a:moveTo>
                    <a:pt x="2657" y="1"/>
                  </a:moveTo>
                  <a:cubicBezTo>
                    <a:pt x="2602" y="1"/>
                    <a:pt x="2553" y="40"/>
                    <a:pt x="2504" y="125"/>
                  </a:cubicBezTo>
                  <a:lnTo>
                    <a:pt x="908" y="660"/>
                  </a:lnTo>
                  <a:cubicBezTo>
                    <a:pt x="359" y="846"/>
                    <a:pt x="13" y="1385"/>
                    <a:pt x="75" y="1959"/>
                  </a:cubicBezTo>
                  <a:cubicBezTo>
                    <a:pt x="274" y="3719"/>
                    <a:pt x="392" y="6369"/>
                    <a:pt x="392" y="9232"/>
                  </a:cubicBezTo>
                  <a:cubicBezTo>
                    <a:pt x="392" y="12153"/>
                    <a:pt x="271" y="14836"/>
                    <a:pt x="65" y="16589"/>
                  </a:cubicBezTo>
                  <a:cubicBezTo>
                    <a:pt x="0" y="17166"/>
                    <a:pt x="346" y="17708"/>
                    <a:pt x="898" y="17894"/>
                  </a:cubicBezTo>
                  <a:lnTo>
                    <a:pt x="2631" y="18475"/>
                  </a:lnTo>
                  <a:cubicBezTo>
                    <a:pt x="2631" y="18477"/>
                    <a:pt x="2633" y="18478"/>
                    <a:pt x="2635" y="18478"/>
                  </a:cubicBezTo>
                  <a:cubicBezTo>
                    <a:pt x="2637" y="18478"/>
                    <a:pt x="2639" y="18477"/>
                    <a:pt x="2641" y="18475"/>
                  </a:cubicBezTo>
                  <a:cubicBezTo>
                    <a:pt x="2644" y="18475"/>
                    <a:pt x="2651" y="18475"/>
                    <a:pt x="2657" y="18472"/>
                  </a:cubicBezTo>
                  <a:lnTo>
                    <a:pt x="2660" y="18466"/>
                  </a:lnTo>
                  <a:cubicBezTo>
                    <a:pt x="2902" y="18452"/>
                    <a:pt x="3104" y="17539"/>
                    <a:pt x="3264" y="15743"/>
                  </a:cubicBezTo>
                  <a:cubicBezTo>
                    <a:pt x="3418" y="14004"/>
                    <a:pt x="3502" y="11693"/>
                    <a:pt x="3502" y="9232"/>
                  </a:cubicBezTo>
                  <a:cubicBezTo>
                    <a:pt x="3502" y="6774"/>
                    <a:pt x="3418" y="4463"/>
                    <a:pt x="3264" y="2723"/>
                  </a:cubicBezTo>
                  <a:cubicBezTo>
                    <a:pt x="3104" y="915"/>
                    <a:pt x="2902" y="1"/>
                    <a:pt x="2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73"/>
            <p:cNvSpPr/>
            <p:nvPr/>
          </p:nvSpPr>
          <p:spPr>
            <a:xfrm>
              <a:off x="3355925" y="2520975"/>
              <a:ext cx="610075" cy="200025"/>
            </a:xfrm>
            <a:custGeom>
              <a:avLst/>
              <a:gdLst/>
              <a:ahLst/>
              <a:cxnLst/>
              <a:rect l="l" t="t" r="r" b="b"/>
              <a:pathLst>
                <a:path w="24403" h="8001" extrusionOk="0">
                  <a:moveTo>
                    <a:pt x="24383" y="0"/>
                  </a:moveTo>
                  <a:lnTo>
                    <a:pt x="307" y="7850"/>
                  </a:lnTo>
                  <a:lnTo>
                    <a:pt x="3871" y="5797"/>
                  </a:lnTo>
                  <a:lnTo>
                    <a:pt x="3842" y="5745"/>
                  </a:lnTo>
                  <a:lnTo>
                    <a:pt x="20" y="7945"/>
                  </a:lnTo>
                  <a:cubicBezTo>
                    <a:pt x="7" y="7951"/>
                    <a:pt x="0" y="7968"/>
                    <a:pt x="7" y="7984"/>
                  </a:cubicBezTo>
                  <a:cubicBezTo>
                    <a:pt x="13" y="7994"/>
                    <a:pt x="23" y="8000"/>
                    <a:pt x="36" y="8000"/>
                  </a:cubicBezTo>
                  <a:lnTo>
                    <a:pt x="43" y="8000"/>
                  </a:lnTo>
                  <a:lnTo>
                    <a:pt x="24402" y="59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73"/>
            <p:cNvSpPr/>
            <p:nvPr/>
          </p:nvSpPr>
          <p:spPr>
            <a:xfrm>
              <a:off x="3170775" y="2311500"/>
              <a:ext cx="193975" cy="63500"/>
            </a:xfrm>
            <a:custGeom>
              <a:avLst/>
              <a:gdLst/>
              <a:ahLst/>
              <a:cxnLst/>
              <a:rect l="l" t="t" r="r" b="b"/>
              <a:pathLst>
                <a:path w="7759" h="2540" extrusionOk="0">
                  <a:moveTo>
                    <a:pt x="7733" y="0"/>
                  </a:moveTo>
                  <a:lnTo>
                    <a:pt x="4906" y="1241"/>
                  </a:lnTo>
                  <a:cubicBezTo>
                    <a:pt x="4903" y="1241"/>
                    <a:pt x="4900" y="1244"/>
                    <a:pt x="4896" y="1244"/>
                  </a:cubicBezTo>
                  <a:lnTo>
                    <a:pt x="4456" y="1636"/>
                  </a:lnTo>
                  <a:lnTo>
                    <a:pt x="0" y="2478"/>
                  </a:lnTo>
                  <a:lnTo>
                    <a:pt x="10" y="2540"/>
                  </a:lnTo>
                  <a:lnTo>
                    <a:pt x="4478" y="1694"/>
                  </a:lnTo>
                  <a:cubicBezTo>
                    <a:pt x="4482" y="1694"/>
                    <a:pt x="4488" y="1691"/>
                    <a:pt x="4491" y="1688"/>
                  </a:cubicBezTo>
                  <a:lnTo>
                    <a:pt x="4935" y="1293"/>
                  </a:lnTo>
                  <a:lnTo>
                    <a:pt x="7759" y="56"/>
                  </a:lnTo>
                  <a:lnTo>
                    <a:pt x="7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73"/>
            <p:cNvSpPr/>
            <p:nvPr/>
          </p:nvSpPr>
          <p:spPr>
            <a:xfrm>
              <a:off x="3158925" y="2450450"/>
              <a:ext cx="198575" cy="270800"/>
            </a:xfrm>
            <a:custGeom>
              <a:avLst/>
              <a:gdLst/>
              <a:ahLst/>
              <a:cxnLst/>
              <a:rect l="l" t="t" r="r" b="b"/>
              <a:pathLst>
                <a:path w="7943" h="10832" extrusionOk="0">
                  <a:moveTo>
                    <a:pt x="97" y="1"/>
                  </a:moveTo>
                  <a:cubicBezTo>
                    <a:pt x="83" y="1"/>
                    <a:pt x="73" y="13"/>
                    <a:pt x="73" y="27"/>
                  </a:cubicBezTo>
                  <a:cubicBezTo>
                    <a:pt x="27" y="840"/>
                    <a:pt x="1" y="1711"/>
                    <a:pt x="1" y="2625"/>
                  </a:cubicBezTo>
                  <a:cubicBezTo>
                    <a:pt x="1" y="5419"/>
                    <a:pt x="236" y="8386"/>
                    <a:pt x="670" y="8409"/>
                  </a:cubicBezTo>
                  <a:lnTo>
                    <a:pt x="4375" y="9571"/>
                  </a:lnTo>
                  <a:lnTo>
                    <a:pt x="5249" y="10103"/>
                  </a:lnTo>
                  <a:lnTo>
                    <a:pt x="5259" y="10106"/>
                  </a:lnTo>
                  <a:lnTo>
                    <a:pt x="7893" y="10831"/>
                  </a:lnTo>
                  <a:lnTo>
                    <a:pt x="7900" y="10831"/>
                  </a:lnTo>
                  <a:cubicBezTo>
                    <a:pt x="7936" y="10831"/>
                    <a:pt x="7942" y="10779"/>
                    <a:pt x="7906" y="10772"/>
                  </a:cubicBezTo>
                  <a:lnTo>
                    <a:pt x="5279" y="10048"/>
                  </a:lnTo>
                  <a:lnTo>
                    <a:pt x="4404" y="9516"/>
                  </a:lnTo>
                  <a:cubicBezTo>
                    <a:pt x="4401" y="9516"/>
                    <a:pt x="4398" y="9516"/>
                    <a:pt x="4398" y="9512"/>
                  </a:cubicBezTo>
                  <a:lnTo>
                    <a:pt x="683" y="8347"/>
                  </a:lnTo>
                  <a:lnTo>
                    <a:pt x="673" y="8347"/>
                  </a:lnTo>
                  <a:cubicBezTo>
                    <a:pt x="559" y="8347"/>
                    <a:pt x="386" y="7913"/>
                    <a:pt x="252" y="6689"/>
                  </a:cubicBezTo>
                  <a:cubicBezTo>
                    <a:pt x="131" y="5602"/>
                    <a:pt x="63" y="4159"/>
                    <a:pt x="63" y="2625"/>
                  </a:cubicBezTo>
                  <a:cubicBezTo>
                    <a:pt x="63" y="1715"/>
                    <a:pt x="86" y="840"/>
                    <a:pt x="131" y="34"/>
                  </a:cubicBezTo>
                  <a:cubicBezTo>
                    <a:pt x="131" y="14"/>
                    <a:pt x="122" y="1"/>
                    <a:pt x="102" y="1"/>
                  </a:cubicBezTo>
                  <a:cubicBezTo>
                    <a:pt x="100" y="1"/>
                    <a:pt x="99" y="1"/>
                    <a:pt x="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73"/>
            <p:cNvSpPr/>
            <p:nvPr/>
          </p:nvSpPr>
          <p:spPr>
            <a:xfrm>
              <a:off x="3085325" y="2517250"/>
              <a:ext cx="301475" cy="140225"/>
            </a:xfrm>
            <a:custGeom>
              <a:avLst/>
              <a:gdLst/>
              <a:ahLst/>
              <a:cxnLst/>
              <a:rect l="l" t="t" r="r" b="b"/>
              <a:pathLst>
                <a:path w="12059" h="5609" extrusionOk="0">
                  <a:moveTo>
                    <a:pt x="11191" y="1"/>
                  </a:moveTo>
                  <a:cubicBezTo>
                    <a:pt x="11071" y="1"/>
                    <a:pt x="10943" y="55"/>
                    <a:pt x="10814" y="192"/>
                  </a:cubicBezTo>
                  <a:cubicBezTo>
                    <a:pt x="10171" y="877"/>
                    <a:pt x="10171" y="1125"/>
                    <a:pt x="10171" y="1125"/>
                  </a:cubicBezTo>
                  <a:cubicBezTo>
                    <a:pt x="10171" y="1125"/>
                    <a:pt x="10059" y="266"/>
                    <a:pt x="9705" y="266"/>
                  </a:cubicBezTo>
                  <a:cubicBezTo>
                    <a:pt x="9651" y="266"/>
                    <a:pt x="9591" y="286"/>
                    <a:pt x="9525" y="332"/>
                  </a:cubicBezTo>
                  <a:cubicBezTo>
                    <a:pt x="9032" y="681"/>
                    <a:pt x="9130" y="978"/>
                    <a:pt x="9130" y="978"/>
                  </a:cubicBezTo>
                  <a:cubicBezTo>
                    <a:pt x="9130" y="978"/>
                    <a:pt x="8370" y="99"/>
                    <a:pt x="7540" y="99"/>
                  </a:cubicBezTo>
                  <a:cubicBezTo>
                    <a:pt x="7170" y="99"/>
                    <a:pt x="6787" y="274"/>
                    <a:pt x="6450" y="779"/>
                  </a:cubicBezTo>
                  <a:cubicBezTo>
                    <a:pt x="6450" y="779"/>
                    <a:pt x="6398" y="775"/>
                    <a:pt x="6321" y="775"/>
                  </a:cubicBezTo>
                  <a:cubicBezTo>
                    <a:pt x="6026" y="775"/>
                    <a:pt x="5363" y="836"/>
                    <a:pt x="5755" y="1422"/>
                  </a:cubicBezTo>
                  <a:cubicBezTo>
                    <a:pt x="5755" y="1422"/>
                    <a:pt x="5603" y="1406"/>
                    <a:pt x="5405" y="1406"/>
                  </a:cubicBezTo>
                  <a:cubicBezTo>
                    <a:pt x="5005" y="1406"/>
                    <a:pt x="4417" y="1472"/>
                    <a:pt x="4515" y="1869"/>
                  </a:cubicBezTo>
                  <a:cubicBezTo>
                    <a:pt x="4569" y="2085"/>
                    <a:pt x="4630" y="2216"/>
                    <a:pt x="4685" y="2295"/>
                  </a:cubicBezTo>
                  <a:lnTo>
                    <a:pt x="4685" y="2295"/>
                  </a:lnTo>
                  <a:cubicBezTo>
                    <a:pt x="4424" y="2134"/>
                    <a:pt x="3917" y="1868"/>
                    <a:pt x="3413" y="1868"/>
                  </a:cubicBezTo>
                  <a:cubicBezTo>
                    <a:pt x="3138" y="1868"/>
                    <a:pt x="2864" y="1948"/>
                    <a:pt x="2632" y="2166"/>
                  </a:cubicBezTo>
                  <a:cubicBezTo>
                    <a:pt x="2632" y="2166"/>
                    <a:pt x="2137" y="2029"/>
                    <a:pt x="1574" y="2029"/>
                  </a:cubicBezTo>
                  <a:cubicBezTo>
                    <a:pt x="1067" y="2029"/>
                    <a:pt x="505" y="2141"/>
                    <a:pt x="200" y="2565"/>
                  </a:cubicBezTo>
                  <a:cubicBezTo>
                    <a:pt x="200" y="2565"/>
                    <a:pt x="1" y="3358"/>
                    <a:pt x="944" y="3459"/>
                  </a:cubicBezTo>
                  <a:cubicBezTo>
                    <a:pt x="1130" y="3478"/>
                    <a:pt x="1301" y="3486"/>
                    <a:pt x="1455" y="3486"/>
                  </a:cubicBezTo>
                  <a:cubicBezTo>
                    <a:pt x="2081" y="3486"/>
                    <a:pt x="2432" y="3358"/>
                    <a:pt x="2432" y="3358"/>
                  </a:cubicBezTo>
                  <a:lnTo>
                    <a:pt x="2432" y="3358"/>
                  </a:lnTo>
                  <a:cubicBezTo>
                    <a:pt x="2432" y="3358"/>
                    <a:pt x="2396" y="3904"/>
                    <a:pt x="2635" y="3904"/>
                  </a:cubicBezTo>
                  <a:cubicBezTo>
                    <a:pt x="2675" y="3904"/>
                    <a:pt x="2722" y="3889"/>
                    <a:pt x="2778" y="3854"/>
                  </a:cubicBezTo>
                  <a:cubicBezTo>
                    <a:pt x="2994" y="3727"/>
                    <a:pt x="3193" y="3576"/>
                    <a:pt x="3376" y="3407"/>
                  </a:cubicBezTo>
                  <a:cubicBezTo>
                    <a:pt x="3376" y="3407"/>
                    <a:pt x="3376" y="3952"/>
                    <a:pt x="4417" y="4151"/>
                  </a:cubicBezTo>
                  <a:cubicBezTo>
                    <a:pt x="4521" y="4171"/>
                    <a:pt x="4622" y="4180"/>
                    <a:pt x="4718" y="4180"/>
                  </a:cubicBezTo>
                  <a:cubicBezTo>
                    <a:pt x="5581" y="4180"/>
                    <a:pt x="6104" y="3456"/>
                    <a:pt x="6104" y="3456"/>
                  </a:cubicBezTo>
                  <a:lnTo>
                    <a:pt x="6104" y="3456"/>
                  </a:lnTo>
                  <a:cubicBezTo>
                    <a:pt x="6104" y="3456"/>
                    <a:pt x="5458" y="4598"/>
                    <a:pt x="6849" y="4947"/>
                  </a:cubicBezTo>
                  <a:cubicBezTo>
                    <a:pt x="7013" y="4988"/>
                    <a:pt x="7165" y="5006"/>
                    <a:pt x="7305" y="5006"/>
                  </a:cubicBezTo>
                  <a:cubicBezTo>
                    <a:pt x="8350" y="5006"/>
                    <a:pt x="8735" y="4004"/>
                    <a:pt x="8735" y="4004"/>
                  </a:cubicBezTo>
                  <a:cubicBezTo>
                    <a:pt x="8735" y="4004"/>
                    <a:pt x="9051" y="4677"/>
                    <a:pt x="9295" y="4677"/>
                  </a:cubicBezTo>
                  <a:cubicBezTo>
                    <a:pt x="9324" y="4677"/>
                    <a:pt x="9352" y="4668"/>
                    <a:pt x="9378" y="4647"/>
                  </a:cubicBezTo>
                  <a:cubicBezTo>
                    <a:pt x="9626" y="4448"/>
                    <a:pt x="9861" y="4056"/>
                    <a:pt x="9861" y="4056"/>
                  </a:cubicBezTo>
                  <a:cubicBezTo>
                    <a:pt x="9861" y="4056"/>
                    <a:pt x="10430" y="5608"/>
                    <a:pt x="11479" y="5608"/>
                  </a:cubicBezTo>
                  <a:cubicBezTo>
                    <a:pt x="11600" y="5608"/>
                    <a:pt x="11728" y="5588"/>
                    <a:pt x="11862" y="5541"/>
                  </a:cubicBezTo>
                  <a:lnTo>
                    <a:pt x="12058" y="877"/>
                  </a:lnTo>
                  <a:cubicBezTo>
                    <a:pt x="12058" y="877"/>
                    <a:pt x="11675" y="1"/>
                    <a:pt x="11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73"/>
            <p:cNvSpPr/>
            <p:nvPr/>
          </p:nvSpPr>
          <p:spPr>
            <a:xfrm>
              <a:off x="3085325" y="2576625"/>
              <a:ext cx="152625" cy="48500"/>
            </a:xfrm>
            <a:custGeom>
              <a:avLst/>
              <a:gdLst/>
              <a:ahLst/>
              <a:cxnLst/>
              <a:rect l="l" t="t" r="r" b="b"/>
              <a:pathLst>
                <a:path w="6105" h="1940" extrusionOk="0">
                  <a:moveTo>
                    <a:pt x="6036" y="1165"/>
                  </a:moveTo>
                  <a:cubicBezTo>
                    <a:pt x="5824" y="728"/>
                    <a:pt x="6104" y="229"/>
                    <a:pt x="6104" y="229"/>
                  </a:cubicBezTo>
                  <a:cubicBezTo>
                    <a:pt x="6104" y="229"/>
                    <a:pt x="5458" y="1120"/>
                    <a:pt x="4417" y="921"/>
                  </a:cubicBezTo>
                  <a:cubicBezTo>
                    <a:pt x="3372" y="722"/>
                    <a:pt x="3372" y="176"/>
                    <a:pt x="3372" y="176"/>
                  </a:cubicBezTo>
                  <a:cubicBezTo>
                    <a:pt x="3190" y="346"/>
                    <a:pt x="2991" y="496"/>
                    <a:pt x="2778" y="624"/>
                  </a:cubicBezTo>
                  <a:cubicBezTo>
                    <a:pt x="2380" y="872"/>
                    <a:pt x="2432" y="128"/>
                    <a:pt x="2432" y="128"/>
                  </a:cubicBezTo>
                  <a:cubicBezTo>
                    <a:pt x="2432" y="128"/>
                    <a:pt x="1884" y="327"/>
                    <a:pt x="944" y="225"/>
                  </a:cubicBezTo>
                  <a:cubicBezTo>
                    <a:pt x="670" y="199"/>
                    <a:pt x="494" y="108"/>
                    <a:pt x="379" y="0"/>
                  </a:cubicBezTo>
                  <a:cubicBezTo>
                    <a:pt x="311" y="56"/>
                    <a:pt x="249" y="118"/>
                    <a:pt x="197" y="190"/>
                  </a:cubicBezTo>
                  <a:cubicBezTo>
                    <a:pt x="197" y="190"/>
                    <a:pt x="1" y="983"/>
                    <a:pt x="944" y="1084"/>
                  </a:cubicBezTo>
                  <a:cubicBezTo>
                    <a:pt x="1884" y="1182"/>
                    <a:pt x="2432" y="983"/>
                    <a:pt x="2432" y="983"/>
                  </a:cubicBezTo>
                  <a:cubicBezTo>
                    <a:pt x="2432" y="983"/>
                    <a:pt x="2380" y="1727"/>
                    <a:pt x="2778" y="1479"/>
                  </a:cubicBezTo>
                  <a:cubicBezTo>
                    <a:pt x="2991" y="1352"/>
                    <a:pt x="3190" y="1201"/>
                    <a:pt x="3372" y="1032"/>
                  </a:cubicBezTo>
                  <a:cubicBezTo>
                    <a:pt x="3372" y="1032"/>
                    <a:pt x="3372" y="1577"/>
                    <a:pt x="4417" y="1776"/>
                  </a:cubicBezTo>
                  <a:cubicBezTo>
                    <a:pt x="5262" y="1939"/>
                    <a:pt x="5843" y="1381"/>
                    <a:pt x="6036" y="1165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73"/>
            <p:cNvSpPr/>
            <p:nvPr/>
          </p:nvSpPr>
          <p:spPr>
            <a:xfrm>
              <a:off x="3228375" y="2595950"/>
              <a:ext cx="154000" cy="71025"/>
            </a:xfrm>
            <a:custGeom>
              <a:avLst/>
              <a:gdLst/>
              <a:ahLst/>
              <a:cxnLst/>
              <a:rect l="l" t="t" r="r" b="b"/>
              <a:pathLst>
                <a:path w="6160" h="2841" extrusionOk="0">
                  <a:moveTo>
                    <a:pt x="6137" y="2393"/>
                  </a:moveTo>
                  <a:lnTo>
                    <a:pt x="6160" y="2364"/>
                  </a:lnTo>
                  <a:cubicBezTo>
                    <a:pt x="4867" y="2811"/>
                    <a:pt x="4139" y="53"/>
                    <a:pt x="4139" y="53"/>
                  </a:cubicBezTo>
                  <a:cubicBezTo>
                    <a:pt x="4139" y="53"/>
                    <a:pt x="3904" y="448"/>
                    <a:pt x="3656" y="644"/>
                  </a:cubicBezTo>
                  <a:cubicBezTo>
                    <a:pt x="3408" y="843"/>
                    <a:pt x="3010" y="1"/>
                    <a:pt x="3010" y="1"/>
                  </a:cubicBezTo>
                  <a:cubicBezTo>
                    <a:pt x="3010" y="1"/>
                    <a:pt x="2514" y="1290"/>
                    <a:pt x="1123" y="944"/>
                  </a:cubicBezTo>
                  <a:cubicBezTo>
                    <a:pt x="676" y="830"/>
                    <a:pt x="441" y="637"/>
                    <a:pt x="327" y="425"/>
                  </a:cubicBezTo>
                  <a:cubicBezTo>
                    <a:pt x="206" y="722"/>
                    <a:pt x="1" y="1519"/>
                    <a:pt x="1123" y="1799"/>
                  </a:cubicBezTo>
                  <a:cubicBezTo>
                    <a:pt x="2511" y="2145"/>
                    <a:pt x="3010" y="856"/>
                    <a:pt x="3010" y="856"/>
                  </a:cubicBezTo>
                  <a:cubicBezTo>
                    <a:pt x="3010" y="856"/>
                    <a:pt x="3408" y="1701"/>
                    <a:pt x="3656" y="1502"/>
                  </a:cubicBezTo>
                  <a:cubicBezTo>
                    <a:pt x="3904" y="1303"/>
                    <a:pt x="4139" y="908"/>
                    <a:pt x="4139" y="908"/>
                  </a:cubicBezTo>
                  <a:cubicBezTo>
                    <a:pt x="4139" y="908"/>
                    <a:pt x="4848" y="2841"/>
                    <a:pt x="6137" y="2393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73"/>
            <p:cNvSpPr/>
            <p:nvPr/>
          </p:nvSpPr>
          <p:spPr>
            <a:xfrm>
              <a:off x="3087525" y="2516475"/>
              <a:ext cx="300150" cy="141775"/>
            </a:xfrm>
            <a:custGeom>
              <a:avLst/>
              <a:gdLst/>
              <a:ahLst/>
              <a:cxnLst/>
              <a:rect l="l" t="t" r="r" b="b"/>
              <a:pathLst>
                <a:path w="12006" h="5671" extrusionOk="0">
                  <a:moveTo>
                    <a:pt x="11103" y="0"/>
                  </a:moveTo>
                  <a:cubicBezTo>
                    <a:pt x="10965" y="0"/>
                    <a:pt x="10834" y="68"/>
                    <a:pt x="10707" y="203"/>
                  </a:cubicBezTo>
                  <a:cubicBezTo>
                    <a:pt x="10312" y="624"/>
                    <a:pt x="10155" y="882"/>
                    <a:pt x="10093" y="1022"/>
                  </a:cubicBezTo>
                  <a:cubicBezTo>
                    <a:pt x="10051" y="807"/>
                    <a:pt x="9943" y="386"/>
                    <a:pt x="9721" y="288"/>
                  </a:cubicBezTo>
                  <a:cubicBezTo>
                    <a:pt x="9687" y="273"/>
                    <a:pt x="9652" y="265"/>
                    <a:pt x="9617" y="265"/>
                  </a:cubicBezTo>
                  <a:cubicBezTo>
                    <a:pt x="9555" y="265"/>
                    <a:pt x="9491" y="289"/>
                    <a:pt x="9424" y="337"/>
                  </a:cubicBezTo>
                  <a:cubicBezTo>
                    <a:pt x="9078" y="578"/>
                    <a:pt x="9013" y="797"/>
                    <a:pt x="9006" y="918"/>
                  </a:cubicBezTo>
                  <a:cubicBezTo>
                    <a:pt x="8808" y="710"/>
                    <a:pt x="8164" y="99"/>
                    <a:pt x="7460" y="99"/>
                  </a:cubicBezTo>
                  <a:cubicBezTo>
                    <a:pt x="7434" y="99"/>
                    <a:pt x="7407" y="100"/>
                    <a:pt x="7381" y="102"/>
                  </a:cubicBezTo>
                  <a:cubicBezTo>
                    <a:pt x="6983" y="125"/>
                    <a:pt x="6633" y="353"/>
                    <a:pt x="6349" y="777"/>
                  </a:cubicBezTo>
                  <a:cubicBezTo>
                    <a:pt x="6326" y="776"/>
                    <a:pt x="6283" y="774"/>
                    <a:pt x="6227" y="774"/>
                  </a:cubicBezTo>
                  <a:cubicBezTo>
                    <a:pt x="6027" y="774"/>
                    <a:pt x="5671" y="802"/>
                    <a:pt x="5556" y="999"/>
                  </a:cubicBezTo>
                  <a:cubicBezTo>
                    <a:pt x="5491" y="1107"/>
                    <a:pt x="5511" y="1247"/>
                    <a:pt x="5612" y="1417"/>
                  </a:cubicBezTo>
                  <a:cubicBezTo>
                    <a:pt x="5547" y="1412"/>
                    <a:pt x="5439" y="1406"/>
                    <a:pt x="5313" y="1406"/>
                  </a:cubicBezTo>
                  <a:cubicBezTo>
                    <a:pt x="5014" y="1406"/>
                    <a:pt x="4617" y="1443"/>
                    <a:pt x="4456" y="1626"/>
                  </a:cubicBezTo>
                  <a:cubicBezTo>
                    <a:pt x="4391" y="1704"/>
                    <a:pt x="4368" y="1809"/>
                    <a:pt x="4401" y="1907"/>
                  </a:cubicBezTo>
                  <a:cubicBezTo>
                    <a:pt x="4427" y="2024"/>
                    <a:pt x="4466" y="2135"/>
                    <a:pt x="4515" y="2243"/>
                  </a:cubicBezTo>
                  <a:cubicBezTo>
                    <a:pt x="4233" y="2083"/>
                    <a:pt x="3775" y="1872"/>
                    <a:pt x="3321" y="1872"/>
                  </a:cubicBezTo>
                  <a:cubicBezTo>
                    <a:pt x="3044" y="1872"/>
                    <a:pt x="2768" y="1950"/>
                    <a:pt x="2534" y="2165"/>
                  </a:cubicBezTo>
                  <a:cubicBezTo>
                    <a:pt x="2438" y="2139"/>
                    <a:pt x="1987" y="2026"/>
                    <a:pt x="1481" y="2026"/>
                  </a:cubicBezTo>
                  <a:cubicBezTo>
                    <a:pt x="969" y="2026"/>
                    <a:pt x="401" y="2141"/>
                    <a:pt x="86" y="2576"/>
                  </a:cubicBezTo>
                  <a:cubicBezTo>
                    <a:pt x="86" y="2579"/>
                    <a:pt x="82" y="2582"/>
                    <a:pt x="82" y="2586"/>
                  </a:cubicBezTo>
                  <a:cubicBezTo>
                    <a:pt x="79" y="2602"/>
                    <a:pt x="1" y="2922"/>
                    <a:pt x="187" y="3190"/>
                  </a:cubicBezTo>
                  <a:cubicBezTo>
                    <a:pt x="317" y="3376"/>
                    <a:pt x="543" y="3487"/>
                    <a:pt x="853" y="3519"/>
                  </a:cubicBezTo>
                  <a:cubicBezTo>
                    <a:pt x="1045" y="3540"/>
                    <a:pt x="1221" y="3548"/>
                    <a:pt x="1379" y="3548"/>
                  </a:cubicBezTo>
                  <a:cubicBezTo>
                    <a:pt x="1879" y="3548"/>
                    <a:pt x="2200" y="3466"/>
                    <a:pt x="2312" y="3431"/>
                  </a:cubicBezTo>
                  <a:lnTo>
                    <a:pt x="2312" y="3431"/>
                  </a:lnTo>
                  <a:cubicBezTo>
                    <a:pt x="2309" y="3549"/>
                    <a:pt x="2318" y="3855"/>
                    <a:pt x="2462" y="3944"/>
                  </a:cubicBezTo>
                  <a:cubicBezTo>
                    <a:pt x="2488" y="3959"/>
                    <a:pt x="2516" y="3967"/>
                    <a:pt x="2547" y="3967"/>
                  </a:cubicBezTo>
                  <a:cubicBezTo>
                    <a:pt x="2594" y="3967"/>
                    <a:pt x="2647" y="3948"/>
                    <a:pt x="2707" y="3911"/>
                  </a:cubicBezTo>
                  <a:cubicBezTo>
                    <a:pt x="2903" y="3790"/>
                    <a:pt x="3089" y="3653"/>
                    <a:pt x="3265" y="3503"/>
                  </a:cubicBezTo>
                  <a:cubicBezTo>
                    <a:pt x="3298" y="3656"/>
                    <a:pt x="3464" y="4051"/>
                    <a:pt x="4322" y="4214"/>
                  </a:cubicBezTo>
                  <a:cubicBezTo>
                    <a:pt x="4427" y="4234"/>
                    <a:pt x="4527" y="4243"/>
                    <a:pt x="4624" y="4243"/>
                  </a:cubicBezTo>
                  <a:cubicBezTo>
                    <a:pt x="5245" y="4243"/>
                    <a:pt x="5697" y="3874"/>
                    <a:pt x="5909" y="3660"/>
                  </a:cubicBezTo>
                  <a:lnTo>
                    <a:pt x="5909" y="3660"/>
                  </a:lnTo>
                  <a:cubicBezTo>
                    <a:pt x="5843" y="3839"/>
                    <a:pt x="5785" y="4133"/>
                    <a:pt x="5902" y="4410"/>
                  </a:cubicBezTo>
                  <a:cubicBezTo>
                    <a:pt x="6026" y="4698"/>
                    <a:pt x="6310" y="4897"/>
                    <a:pt x="6751" y="5008"/>
                  </a:cubicBezTo>
                  <a:cubicBezTo>
                    <a:pt x="6901" y="5047"/>
                    <a:pt x="7058" y="5066"/>
                    <a:pt x="7214" y="5066"/>
                  </a:cubicBezTo>
                  <a:cubicBezTo>
                    <a:pt x="8115" y="5066"/>
                    <a:pt x="8540" y="4325"/>
                    <a:pt x="8647" y="4107"/>
                  </a:cubicBezTo>
                  <a:cubicBezTo>
                    <a:pt x="8726" y="4263"/>
                    <a:pt x="8961" y="4688"/>
                    <a:pt x="9166" y="4737"/>
                  </a:cubicBezTo>
                  <a:cubicBezTo>
                    <a:pt x="9179" y="4740"/>
                    <a:pt x="9192" y="4742"/>
                    <a:pt x="9205" y="4742"/>
                  </a:cubicBezTo>
                  <a:cubicBezTo>
                    <a:pt x="9243" y="4742"/>
                    <a:pt x="9281" y="4728"/>
                    <a:pt x="9310" y="4704"/>
                  </a:cubicBezTo>
                  <a:cubicBezTo>
                    <a:pt x="9509" y="4544"/>
                    <a:pt x="9695" y="4270"/>
                    <a:pt x="9767" y="4156"/>
                  </a:cubicBezTo>
                  <a:cubicBezTo>
                    <a:pt x="9881" y="4440"/>
                    <a:pt x="10449" y="5670"/>
                    <a:pt x="11392" y="5670"/>
                  </a:cubicBezTo>
                  <a:cubicBezTo>
                    <a:pt x="11523" y="5670"/>
                    <a:pt x="11657" y="5647"/>
                    <a:pt x="11781" y="5605"/>
                  </a:cubicBezTo>
                  <a:cubicBezTo>
                    <a:pt x="11797" y="5602"/>
                    <a:pt x="11807" y="5582"/>
                    <a:pt x="11800" y="5566"/>
                  </a:cubicBezTo>
                  <a:cubicBezTo>
                    <a:pt x="11795" y="5553"/>
                    <a:pt x="11784" y="5544"/>
                    <a:pt x="11772" y="5544"/>
                  </a:cubicBezTo>
                  <a:cubicBezTo>
                    <a:pt x="11768" y="5544"/>
                    <a:pt x="11765" y="5545"/>
                    <a:pt x="11761" y="5546"/>
                  </a:cubicBezTo>
                  <a:cubicBezTo>
                    <a:pt x="11633" y="5590"/>
                    <a:pt x="11511" y="5610"/>
                    <a:pt x="11394" y="5610"/>
                  </a:cubicBezTo>
                  <a:cubicBezTo>
                    <a:pt x="10377" y="5610"/>
                    <a:pt x="9809" y="4095"/>
                    <a:pt x="9803" y="4081"/>
                  </a:cubicBezTo>
                  <a:cubicBezTo>
                    <a:pt x="9800" y="4068"/>
                    <a:pt x="9790" y="4061"/>
                    <a:pt x="9777" y="4061"/>
                  </a:cubicBezTo>
                  <a:cubicBezTo>
                    <a:pt x="9774" y="4061"/>
                    <a:pt x="9772" y="4060"/>
                    <a:pt x="9770" y="4060"/>
                  </a:cubicBezTo>
                  <a:cubicBezTo>
                    <a:pt x="9760" y="4060"/>
                    <a:pt x="9753" y="4066"/>
                    <a:pt x="9747" y="4074"/>
                  </a:cubicBezTo>
                  <a:cubicBezTo>
                    <a:pt x="9744" y="4077"/>
                    <a:pt x="9512" y="4466"/>
                    <a:pt x="9271" y="4658"/>
                  </a:cubicBezTo>
                  <a:cubicBezTo>
                    <a:pt x="9254" y="4673"/>
                    <a:pt x="9232" y="4682"/>
                    <a:pt x="9209" y="4682"/>
                  </a:cubicBezTo>
                  <a:cubicBezTo>
                    <a:pt x="9200" y="4682"/>
                    <a:pt x="9191" y="4681"/>
                    <a:pt x="9183" y="4678"/>
                  </a:cubicBezTo>
                  <a:cubicBezTo>
                    <a:pt x="8997" y="4639"/>
                    <a:pt x="8752" y="4195"/>
                    <a:pt x="8673" y="4025"/>
                  </a:cubicBezTo>
                  <a:cubicBezTo>
                    <a:pt x="8669" y="4014"/>
                    <a:pt x="8657" y="4008"/>
                    <a:pt x="8646" y="4008"/>
                  </a:cubicBezTo>
                  <a:cubicBezTo>
                    <a:pt x="8634" y="4008"/>
                    <a:pt x="8623" y="4014"/>
                    <a:pt x="8618" y="4025"/>
                  </a:cubicBezTo>
                  <a:cubicBezTo>
                    <a:pt x="8612" y="4037"/>
                    <a:pt x="8227" y="5007"/>
                    <a:pt x="7214" y="5007"/>
                  </a:cubicBezTo>
                  <a:cubicBezTo>
                    <a:pt x="7077" y="5007"/>
                    <a:pt x="6928" y="4989"/>
                    <a:pt x="6767" y="4949"/>
                  </a:cubicBezTo>
                  <a:cubicBezTo>
                    <a:pt x="6346" y="4844"/>
                    <a:pt x="6075" y="4655"/>
                    <a:pt x="5961" y="4387"/>
                  </a:cubicBezTo>
                  <a:cubicBezTo>
                    <a:pt x="5781" y="3976"/>
                    <a:pt x="6039" y="3509"/>
                    <a:pt x="6043" y="3506"/>
                  </a:cubicBezTo>
                  <a:cubicBezTo>
                    <a:pt x="6049" y="3493"/>
                    <a:pt x="6046" y="3474"/>
                    <a:pt x="6033" y="3464"/>
                  </a:cubicBezTo>
                  <a:cubicBezTo>
                    <a:pt x="6027" y="3462"/>
                    <a:pt x="6022" y="3461"/>
                    <a:pt x="6017" y="3461"/>
                  </a:cubicBezTo>
                  <a:cubicBezTo>
                    <a:pt x="6006" y="3461"/>
                    <a:pt x="5997" y="3465"/>
                    <a:pt x="5990" y="3474"/>
                  </a:cubicBezTo>
                  <a:cubicBezTo>
                    <a:pt x="5984" y="3482"/>
                    <a:pt x="5466" y="4184"/>
                    <a:pt x="4625" y="4184"/>
                  </a:cubicBezTo>
                  <a:cubicBezTo>
                    <a:pt x="4531" y="4184"/>
                    <a:pt x="4434" y="4175"/>
                    <a:pt x="4332" y="4156"/>
                  </a:cubicBezTo>
                  <a:cubicBezTo>
                    <a:pt x="3333" y="3966"/>
                    <a:pt x="3317" y="3447"/>
                    <a:pt x="3317" y="3441"/>
                  </a:cubicBezTo>
                  <a:cubicBezTo>
                    <a:pt x="3317" y="3424"/>
                    <a:pt x="3303" y="3412"/>
                    <a:pt x="3287" y="3412"/>
                  </a:cubicBezTo>
                  <a:cubicBezTo>
                    <a:pt x="3279" y="3412"/>
                    <a:pt x="3271" y="3415"/>
                    <a:pt x="3265" y="3421"/>
                  </a:cubicBezTo>
                  <a:cubicBezTo>
                    <a:pt x="3082" y="3588"/>
                    <a:pt x="2886" y="3735"/>
                    <a:pt x="2674" y="3865"/>
                  </a:cubicBezTo>
                  <a:cubicBezTo>
                    <a:pt x="2626" y="3894"/>
                    <a:pt x="2584" y="3910"/>
                    <a:pt x="2547" y="3910"/>
                  </a:cubicBezTo>
                  <a:cubicBezTo>
                    <a:pt x="2526" y="3910"/>
                    <a:pt x="2508" y="3905"/>
                    <a:pt x="2491" y="3895"/>
                  </a:cubicBezTo>
                  <a:cubicBezTo>
                    <a:pt x="2374" y="3823"/>
                    <a:pt x="2367" y="3509"/>
                    <a:pt x="2374" y="3395"/>
                  </a:cubicBezTo>
                  <a:cubicBezTo>
                    <a:pt x="2376" y="3377"/>
                    <a:pt x="2362" y="3363"/>
                    <a:pt x="2347" y="3363"/>
                  </a:cubicBezTo>
                  <a:cubicBezTo>
                    <a:pt x="2343" y="3363"/>
                    <a:pt x="2339" y="3364"/>
                    <a:pt x="2335" y="3366"/>
                  </a:cubicBezTo>
                  <a:cubicBezTo>
                    <a:pt x="2329" y="3366"/>
                    <a:pt x="1977" y="3490"/>
                    <a:pt x="1361" y="3490"/>
                  </a:cubicBezTo>
                  <a:cubicBezTo>
                    <a:pt x="1209" y="3490"/>
                    <a:pt x="1042" y="3482"/>
                    <a:pt x="859" y="3464"/>
                  </a:cubicBezTo>
                  <a:cubicBezTo>
                    <a:pt x="566" y="3431"/>
                    <a:pt x="357" y="3330"/>
                    <a:pt x="239" y="3160"/>
                  </a:cubicBezTo>
                  <a:cubicBezTo>
                    <a:pt x="79" y="2935"/>
                    <a:pt x="131" y="2654"/>
                    <a:pt x="138" y="2612"/>
                  </a:cubicBezTo>
                  <a:cubicBezTo>
                    <a:pt x="437" y="2205"/>
                    <a:pt x="987" y="2097"/>
                    <a:pt x="1485" y="2097"/>
                  </a:cubicBezTo>
                  <a:cubicBezTo>
                    <a:pt x="2037" y="2097"/>
                    <a:pt x="2525" y="2230"/>
                    <a:pt x="2534" y="2233"/>
                  </a:cubicBezTo>
                  <a:cubicBezTo>
                    <a:pt x="2536" y="2234"/>
                    <a:pt x="2539" y="2235"/>
                    <a:pt x="2542" y="2235"/>
                  </a:cubicBezTo>
                  <a:cubicBezTo>
                    <a:pt x="2550" y="2235"/>
                    <a:pt x="2558" y="2231"/>
                    <a:pt x="2563" y="2227"/>
                  </a:cubicBezTo>
                  <a:cubicBezTo>
                    <a:pt x="2788" y="2014"/>
                    <a:pt x="3055" y="1937"/>
                    <a:pt x="3324" y="1937"/>
                  </a:cubicBezTo>
                  <a:cubicBezTo>
                    <a:pt x="3818" y="1937"/>
                    <a:pt x="4319" y="2199"/>
                    <a:pt x="4577" y="2357"/>
                  </a:cubicBezTo>
                  <a:cubicBezTo>
                    <a:pt x="4653" y="2463"/>
                    <a:pt x="4722" y="2482"/>
                    <a:pt x="4758" y="2482"/>
                  </a:cubicBezTo>
                  <a:cubicBezTo>
                    <a:pt x="4770" y="2482"/>
                    <a:pt x="4779" y="2480"/>
                    <a:pt x="4783" y="2478"/>
                  </a:cubicBezTo>
                  <a:cubicBezTo>
                    <a:pt x="4792" y="2478"/>
                    <a:pt x="4802" y="2468"/>
                    <a:pt x="4806" y="2455"/>
                  </a:cubicBezTo>
                  <a:cubicBezTo>
                    <a:pt x="4806" y="2445"/>
                    <a:pt x="4802" y="2432"/>
                    <a:pt x="4792" y="2426"/>
                  </a:cubicBezTo>
                  <a:cubicBezTo>
                    <a:pt x="4789" y="2423"/>
                    <a:pt x="4727" y="2377"/>
                    <a:pt x="4619" y="2312"/>
                  </a:cubicBezTo>
                  <a:cubicBezTo>
                    <a:pt x="4567" y="2236"/>
                    <a:pt x="4508" y="2109"/>
                    <a:pt x="4456" y="1897"/>
                  </a:cubicBezTo>
                  <a:cubicBezTo>
                    <a:pt x="4430" y="1819"/>
                    <a:pt x="4450" y="1731"/>
                    <a:pt x="4502" y="1669"/>
                  </a:cubicBezTo>
                  <a:cubicBezTo>
                    <a:pt x="4645" y="1506"/>
                    <a:pt x="5022" y="1473"/>
                    <a:pt x="5308" y="1473"/>
                  </a:cubicBezTo>
                  <a:cubicBezTo>
                    <a:pt x="5506" y="1473"/>
                    <a:pt x="5660" y="1489"/>
                    <a:pt x="5664" y="1489"/>
                  </a:cubicBezTo>
                  <a:cubicBezTo>
                    <a:pt x="5677" y="1489"/>
                    <a:pt x="5687" y="1483"/>
                    <a:pt x="5693" y="1473"/>
                  </a:cubicBezTo>
                  <a:cubicBezTo>
                    <a:pt x="5700" y="1463"/>
                    <a:pt x="5700" y="1450"/>
                    <a:pt x="5693" y="1440"/>
                  </a:cubicBezTo>
                  <a:cubicBezTo>
                    <a:pt x="5579" y="1267"/>
                    <a:pt x="5550" y="1130"/>
                    <a:pt x="5605" y="1032"/>
                  </a:cubicBezTo>
                  <a:cubicBezTo>
                    <a:pt x="5707" y="863"/>
                    <a:pt x="6042" y="839"/>
                    <a:pt x="6229" y="839"/>
                  </a:cubicBezTo>
                  <a:cubicBezTo>
                    <a:pt x="6306" y="839"/>
                    <a:pt x="6358" y="843"/>
                    <a:pt x="6359" y="843"/>
                  </a:cubicBezTo>
                  <a:cubicBezTo>
                    <a:pt x="6372" y="843"/>
                    <a:pt x="6382" y="836"/>
                    <a:pt x="6389" y="826"/>
                  </a:cubicBezTo>
                  <a:cubicBezTo>
                    <a:pt x="6666" y="412"/>
                    <a:pt x="7002" y="187"/>
                    <a:pt x="7384" y="164"/>
                  </a:cubicBezTo>
                  <a:cubicBezTo>
                    <a:pt x="7407" y="162"/>
                    <a:pt x="7431" y="162"/>
                    <a:pt x="7454" y="162"/>
                  </a:cubicBezTo>
                  <a:cubicBezTo>
                    <a:pt x="8260" y="162"/>
                    <a:pt x="9013" y="1019"/>
                    <a:pt x="9019" y="1029"/>
                  </a:cubicBezTo>
                  <a:cubicBezTo>
                    <a:pt x="9026" y="1035"/>
                    <a:pt x="9035" y="1039"/>
                    <a:pt x="9044" y="1039"/>
                  </a:cubicBezTo>
                  <a:cubicBezTo>
                    <a:pt x="9049" y="1039"/>
                    <a:pt x="9054" y="1038"/>
                    <a:pt x="9059" y="1035"/>
                  </a:cubicBezTo>
                  <a:cubicBezTo>
                    <a:pt x="9072" y="1029"/>
                    <a:pt x="9075" y="1012"/>
                    <a:pt x="9072" y="999"/>
                  </a:cubicBezTo>
                  <a:cubicBezTo>
                    <a:pt x="9072" y="996"/>
                    <a:pt x="8990" y="715"/>
                    <a:pt x="9457" y="389"/>
                  </a:cubicBezTo>
                  <a:cubicBezTo>
                    <a:pt x="9515" y="348"/>
                    <a:pt x="9569" y="327"/>
                    <a:pt x="9620" y="327"/>
                  </a:cubicBezTo>
                  <a:cubicBezTo>
                    <a:pt x="9646" y="327"/>
                    <a:pt x="9671" y="332"/>
                    <a:pt x="9695" y="343"/>
                  </a:cubicBezTo>
                  <a:cubicBezTo>
                    <a:pt x="9959" y="461"/>
                    <a:pt x="10054" y="1153"/>
                    <a:pt x="10054" y="1159"/>
                  </a:cubicBezTo>
                  <a:cubicBezTo>
                    <a:pt x="10057" y="1177"/>
                    <a:pt x="10071" y="1185"/>
                    <a:pt x="10084" y="1185"/>
                  </a:cubicBezTo>
                  <a:cubicBezTo>
                    <a:pt x="10099" y="1185"/>
                    <a:pt x="10114" y="1175"/>
                    <a:pt x="10116" y="1156"/>
                  </a:cubicBezTo>
                  <a:cubicBezTo>
                    <a:pt x="10116" y="1153"/>
                    <a:pt x="10132" y="905"/>
                    <a:pt x="10753" y="245"/>
                  </a:cubicBezTo>
                  <a:cubicBezTo>
                    <a:pt x="10863" y="124"/>
                    <a:pt x="10983" y="63"/>
                    <a:pt x="11104" y="63"/>
                  </a:cubicBezTo>
                  <a:cubicBezTo>
                    <a:pt x="11126" y="63"/>
                    <a:pt x="11148" y="65"/>
                    <a:pt x="11170" y="69"/>
                  </a:cubicBezTo>
                  <a:cubicBezTo>
                    <a:pt x="11598" y="141"/>
                    <a:pt x="11941" y="911"/>
                    <a:pt x="11944" y="921"/>
                  </a:cubicBezTo>
                  <a:cubicBezTo>
                    <a:pt x="11949" y="931"/>
                    <a:pt x="11960" y="939"/>
                    <a:pt x="11973" y="939"/>
                  </a:cubicBezTo>
                  <a:cubicBezTo>
                    <a:pt x="11976" y="939"/>
                    <a:pt x="11980" y="939"/>
                    <a:pt x="11983" y="937"/>
                  </a:cubicBezTo>
                  <a:cubicBezTo>
                    <a:pt x="11999" y="928"/>
                    <a:pt x="12006" y="911"/>
                    <a:pt x="11999" y="895"/>
                  </a:cubicBezTo>
                  <a:cubicBezTo>
                    <a:pt x="11983" y="862"/>
                    <a:pt x="11640" y="86"/>
                    <a:pt x="11180" y="7"/>
                  </a:cubicBezTo>
                  <a:cubicBezTo>
                    <a:pt x="11154" y="3"/>
                    <a:pt x="11129" y="0"/>
                    <a:pt x="11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73"/>
            <p:cNvSpPr/>
            <p:nvPr/>
          </p:nvSpPr>
          <p:spPr>
            <a:xfrm>
              <a:off x="3261425" y="2380175"/>
              <a:ext cx="294775" cy="142200"/>
            </a:xfrm>
            <a:custGeom>
              <a:avLst/>
              <a:gdLst/>
              <a:ahLst/>
              <a:cxnLst/>
              <a:rect l="l" t="t" r="r" b="b"/>
              <a:pathLst>
                <a:path w="11791" h="5688" extrusionOk="0">
                  <a:moveTo>
                    <a:pt x="7415" y="0"/>
                  </a:moveTo>
                  <a:cubicBezTo>
                    <a:pt x="7408" y="0"/>
                    <a:pt x="7402" y="3"/>
                    <a:pt x="7397" y="8"/>
                  </a:cubicBezTo>
                  <a:lnTo>
                    <a:pt x="1" y="5639"/>
                  </a:lnTo>
                  <a:lnTo>
                    <a:pt x="36" y="5688"/>
                  </a:lnTo>
                  <a:lnTo>
                    <a:pt x="7423" y="64"/>
                  </a:lnTo>
                  <a:lnTo>
                    <a:pt x="11774" y="1245"/>
                  </a:lnTo>
                  <a:lnTo>
                    <a:pt x="11790" y="1187"/>
                  </a:lnTo>
                  <a:lnTo>
                    <a:pt x="7423" y="2"/>
                  </a:lnTo>
                  <a:cubicBezTo>
                    <a:pt x="7420" y="1"/>
                    <a:pt x="7418" y="0"/>
                    <a:pt x="7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73"/>
            <p:cNvSpPr/>
            <p:nvPr/>
          </p:nvSpPr>
          <p:spPr>
            <a:xfrm>
              <a:off x="3555100" y="2409775"/>
              <a:ext cx="411625" cy="112775"/>
            </a:xfrm>
            <a:custGeom>
              <a:avLst/>
              <a:gdLst/>
              <a:ahLst/>
              <a:cxnLst/>
              <a:rect l="l" t="t" r="r" b="b"/>
              <a:pathLst>
                <a:path w="16465" h="4511" extrusionOk="0">
                  <a:moveTo>
                    <a:pt x="33" y="1"/>
                  </a:moveTo>
                  <a:cubicBezTo>
                    <a:pt x="19" y="1"/>
                    <a:pt x="7" y="9"/>
                    <a:pt x="4" y="22"/>
                  </a:cubicBezTo>
                  <a:cubicBezTo>
                    <a:pt x="1" y="38"/>
                    <a:pt x="11" y="55"/>
                    <a:pt x="27" y="61"/>
                  </a:cubicBezTo>
                  <a:lnTo>
                    <a:pt x="16416" y="4507"/>
                  </a:lnTo>
                  <a:lnTo>
                    <a:pt x="16425" y="4507"/>
                  </a:lnTo>
                  <a:lnTo>
                    <a:pt x="16425" y="4510"/>
                  </a:lnTo>
                  <a:cubicBezTo>
                    <a:pt x="16458" y="4507"/>
                    <a:pt x="16465" y="4458"/>
                    <a:pt x="16432" y="4448"/>
                  </a:cubicBezTo>
                  <a:lnTo>
                    <a:pt x="43" y="3"/>
                  </a:lnTo>
                  <a:cubicBezTo>
                    <a:pt x="40" y="1"/>
                    <a:pt x="36" y="1"/>
                    <a:pt x="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73"/>
            <p:cNvSpPr/>
            <p:nvPr/>
          </p:nvSpPr>
          <p:spPr>
            <a:xfrm>
              <a:off x="3260650" y="2520875"/>
              <a:ext cx="706250" cy="145125"/>
            </a:xfrm>
            <a:custGeom>
              <a:avLst/>
              <a:gdLst/>
              <a:ahLst/>
              <a:cxnLst/>
              <a:rect l="l" t="t" r="r" b="b"/>
              <a:pathLst>
                <a:path w="28250" h="5805" extrusionOk="0">
                  <a:moveTo>
                    <a:pt x="46" y="1"/>
                  </a:moveTo>
                  <a:cubicBezTo>
                    <a:pt x="20" y="1"/>
                    <a:pt x="1" y="39"/>
                    <a:pt x="32" y="60"/>
                  </a:cubicBezTo>
                  <a:lnTo>
                    <a:pt x="7650" y="5801"/>
                  </a:lnTo>
                  <a:cubicBezTo>
                    <a:pt x="7653" y="5804"/>
                    <a:pt x="7660" y="5804"/>
                    <a:pt x="7666" y="5804"/>
                  </a:cubicBezTo>
                  <a:lnTo>
                    <a:pt x="7679" y="5804"/>
                  </a:lnTo>
                  <a:lnTo>
                    <a:pt x="28213" y="63"/>
                  </a:lnTo>
                  <a:cubicBezTo>
                    <a:pt x="28249" y="54"/>
                    <a:pt x="28238" y="3"/>
                    <a:pt x="28205" y="3"/>
                  </a:cubicBezTo>
                  <a:cubicBezTo>
                    <a:pt x="28203" y="3"/>
                    <a:pt x="28200" y="3"/>
                    <a:pt x="28197" y="4"/>
                  </a:cubicBezTo>
                  <a:lnTo>
                    <a:pt x="7676" y="5742"/>
                  </a:lnTo>
                  <a:lnTo>
                    <a:pt x="67" y="11"/>
                  </a:lnTo>
                  <a:cubicBezTo>
                    <a:pt x="60" y="4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73"/>
            <p:cNvSpPr/>
            <p:nvPr/>
          </p:nvSpPr>
          <p:spPr>
            <a:xfrm>
              <a:off x="3158725" y="2515250"/>
              <a:ext cx="104125" cy="7200"/>
            </a:xfrm>
            <a:custGeom>
              <a:avLst/>
              <a:gdLst/>
              <a:ahLst/>
              <a:cxnLst/>
              <a:rect l="l" t="t" r="r" b="b"/>
              <a:pathLst>
                <a:path w="4165" h="288" extrusionOk="0">
                  <a:moveTo>
                    <a:pt x="42" y="1"/>
                  </a:moveTo>
                  <a:cubicBezTo>
                    <a:pt x="2" y="1"/>
                    <a:pt x="0" y="60"/>
                    <a:pt x="42" y="63"/>
                  </a:cubicBezTo>
                  <a:lnTo>
                    <a:pt x="4125" y="288"/>
                  </a:lnTo>
                  <a:lnTo>
                    <a:pt x="4128" y="288"/>
                  </a:lnTo>
                  <a:cubicBezTo>
                    <a:pt x="4164" y="285"/>
                    <a:pt x="4164" y="232"/>
                    <a:pt x="4128" y="229"/>
                  </a:cubicBezTo>
                  <a:lnTo>
                    <a:pt x="45" y="1"/>
                  </a:lnTo>
                  <a:cubicBezTo>
                    <a:pt x="44" y="1"/>
                    <a:pt x="43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73"/>
            <p:cNvSpPr/>
            <p:nvPr/>
          </p:nvSpPr>
          <p:spPr>
            <a:xfrm>
              <a:off x="3399175" y="2582575"/>
              <a:ext cx="52725" cy="36600"/>
            </a:xfrm>
            <a:custGeom>
              <a:avLst/>
              <a:gdLst/>
              <a:ahLst/>
              <a:cxnLst/>
              <a:rect l="l" t="t" r="r" b="b"/>
              <a:pathLst>
                <a:path w="2109" h="1464" extrusionOk="0">
                  <a:moveTo>
                    <a:pt x="1613" y="1"/>
                  </a:moveTo>
                  <a:lnTo>
                    <a:pt x="0" y="497"/>
                  </a:lnTo>
                  <a:cubicBezTo>
                    <a:pt x="0" y="497"/>
                    <a:pt x="150" y="1117"/>
                    <a:pt x="643" y="1414"/>
                  </a:cubicBezTo>
                  <a:cubicBezTo>
                    <a:pt x="700" y="1448"/>
                    <a:pt x="749" y="1463"/>
                    <a:pt x="793" y="1463"/>
                  </a:cubicBezTo>
                  <a:cubicBezTo>
                    <a:pt x="1134" y="1463"/>
                    <a:pt x="1117" y="546"/>
                    <a:pt x="1117" y="546"/>
                  </a:cubicBezTo>
                  <a:lnTo>
                    <a:pt x="1117" y="546"/>
                  </a:lnTo>
                  <a:cubicBezTo>
                    <a:pt x="1117" y="546"/>
                    <a:pt x="1476" y="738"/>
                    <a:pt x="1737" y="738"/>
                  </a:cubicBezTo>
                  <a:cubicBezTo>
                    <a:pt x="1852" y="738"/>
                    <a:pt x="1947" y="701"/>
                    <a:pt x="1985" y="595"/>
                  </a:cubicBezTo>
                  <a:cubicBezTo>
                    <a:pt x="2109" y="249"/>
                    <a:pt x="1613" y="1"/>
                    <a:pt x="1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73"/>
            <p:cNvSpPr/>
            <p:nvPr/>
          </p:nvSpPr>
          <p:spPr>
            <a:xfrm>
              <a:off x="3398350" y="2581750"/>
              <a:ext cx="54450" cy="38225"/>
            </a:xfrm>
            <a:custGeom>
              <a:avLst/>
              <a:gdLst/>
              <a:ahLst/>
              <a:cxnLst/>
              <a:rect l="l" t="t" r="r" b="b"/>
              <a:pathLst>
                <a:path w="2178" h="1529" extrusionOk="0">
                  <a:moveTo>
                    <a:pt x="1644" y="0"/>
                  </a:moveTo>
                  <a:cubicBezTo>
                    <a:pt x="1616" y="0"/>
                    <a:pt x="1602" y="43"/>
                    <a:pt x="1633" y="60"/>
                  </a:cubicBezTo>
                  <a:cubicBezTo>
                    <a:pt x="1636" y="63"/>
                    <a:pt x="2103" y="298"/>
                    <a:pt x="1988" y="618"/>
                  </a:cubicBezTo>
                  <a:cubicBezTo>
                    <a:pt x="1972" y="667"/>
                    <a:pt x="1936" y="703"/>
                    <a:pt x="1887" y="719"/>
                  </a:cubicBezTo>
                  <a:cubicBezTo>
                    <a:pt x="1852" y="733"/>
                    <a:pt x="1812" y="739"/>
                    <a:pt x="1768" y="739"/>
                  </a:cubicBezTo>
                  <a:cubicBezTo>
                    <a:pt x="1520" y="739"/>
                    <a:pt x="1168" y="552"/>
                    <a:pt x="1163" y="549"/>
                  </a:cubicBezTo>
                  <a:cubicBezTo>
                    <a:pt x="1159" y="547"/>
                    <a:pt x="1154" y="546"/>
                    <a:pt x="1150" y="546"/>
                  </a:cubicBezTo>
                  <a:cubicBezTo>
                    <a:pt x="1134" y="546"/>
                    <a:pt x="1118" y="560"/>
                    <a:pt x="1120" y="579"/>
                  </a:cubicBezTo>
                  <a:cubicBezTo>
                    <a:pt x="1123" y="781"/>
                    <a:pt x="1094" y="1333"/>
                    <a:pt x="901" y="1444"/>
                  </a:cubicBezTo>
                  <a:cubicBezTo>
                    <a:pt x="877" y="1457"/>
                    <a:pt x="852" y="1464"/>
                    <a:pt x="824" y="1464"/>
                  </a:cubicBezTo>
                  <a:cubicBezTo>
                    <a:pt x="784" y="1464"/>
                    <a:pt x="741" y="1450"/>
                    <a:pt x="693" y="1421"/>
                  </a:cubicBezTo>
                  <a:cubicBezTo>
                    <a:pt x="216" y="1133"/>
                    <a:pt x="63" y="530"/>
                    <a:pt x="63" y="523"/>
                  </a:cubicBezTo>
                  <a:cubicBezTo>
                    <a:pt x="60" y="509"/>
                    <a:pt x="47" y="500"/>
                    <a:pt x="33" y="500"/>
                  </a:cubicBezTo>
                  <a:cubicBezTo>
                    <a:pt x="31" y="500"/>
                    <a:pt x="29" y="500"/>
                    <a:pt x="27" y="500"/>
                  </a:cubicBezTo>
                  <a:cubicBezTo>
                    <a:pt x="10" y="504"/>
                    <a:pt x="1" y="520"/>
                    <a:pt x="4" y="536"/>
                  </a:cubicBezTo>
                  <a:cubicBezTo>
                    <a:pt x="10" y="566"/>
                    <a:pt x="161" y="1176"/>
                    <a:pt x="663" y="1476"/>
                  </a:cubicBezTo>
                  <a:cubicBezTo>
                    <a:pt x="712" y="1509"/>
                    <a:pt x="768" y="1525"/>
                    <a:pt x="826" y="1528"/>
                  </a:cubicBezTo>
                  <a:cubicBezTo>
                    <a:pt x="866" y="1528"/>
                    <a:pt x="901" y="1515"/>
                    <a:pt x="931" y="1496"/>
                  </a:cubicBezTo>
                  <a:cubicBezTo>
                    <a:pt x="1156" y="1365"/>
                    <a:pt x="1179" y="801"/>
                    <a:pt x="1179" y="628"/>
                  </a:cubicBezTo>
                  <a:cubicBezTo>
                    <a:pt x="1287" y="680"/>
                    <a:pt x="1557" y="801"/>
                    <a:pt x="1770" y="801"/>
                  </a:cubicBezTo>
                  <a:cubicBezTo>
                    <a:pt x="1821" y="801"/>
                    <a:pt x="1868" y="794"/>
                    <a:pt x="1910" y="778"/>
                  </a:cubicBezTo>
                  <a:cubicBezTo>
                    <a:pt x="1975" y="755"/>
                    <a:pt x="2024" y="703"/>
                    <a:pt x="2047" y="637"/>
                  </a:cubicBezTo>
                  <a:cubicBezTo>
                    <a:pt x="2178" y="269"/>
                    <a:pt x="1682" y="14"/>
                    <a:pt x="1659" y="4"/>
                  </a:cubicBezTo>
                  <a:cubicBezTo>
                    <a:pt x="1653" y="1"/>
                    <a:pt x="1648" y="0"/>
                    <a:pt x="1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73"/>
            <p:cNvSpPr/>
            <p:nvPr/>
          </p:nvSpPr>
          <p:spPr>
            <a:xfrm>
              <a:off x="3262075" y="2593175"/>
              <a:ext cx="16750" cy="17000"/>
            </a:xfrm>
            <a:custGeom>
              <a:avLst/>
              <a:gdLst/>
              <a:ahLst/>
              <a:cxnLst/>
              <a:rect l="l" t="t" r="r" b="b"/>
              <a:pathLst>
                <a:path w="670" h="68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9" y="572"/>
                    <a:pt x="324" y="670"/>
                  </a:cubicBezTo>
                  <a:cubicBezTo>
                    <a:pt x="338" y="676"/>
                    <a:pt x="352" y="679"/>
                    <a:pt x="366" y="679"/>
                  </a:cubicBezTo>
                  <a:cubicBezTo>
                    <a:pt x="564" y="679"/>
                    <a:pt x="670" y="50"/>
                    <a:pt x="670" y="5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73"/>
            <p:cNvSpPr/>
            <p:nvPr/>
          </p:nvSpPr>
          <p:spPr>
            <a:xfrm>
              <a:off x="3261250" y="2592375"/>
              <a:ext cx="18500" cy="18550"/>
            </a:xfrm>
            <a:custGeom>
              <a:avLst/>
              <a:gdLst/>
              <a:ahLst/>
              <a:cxnLst/>
              <a:rect l="l" t="t" r="r" b="b"/>
              <a:pathLst>
                <a:path w="740" h="742" extrusionOk="0">
                  <a:moveTo>
                    <a:pt x="35" y="0"/>
                  </a:moveTo>
                  <a:cubicBezTo>
                    <a:pt x="18" y="0"/>
                    <a:pt x="1" y="14"/>
                    <a:pt x="4" y="36"/>
                  </a:cubicBezTo>
                  <a:cubicBezTo>
                    <a:pt x="8" y="62"/>
                    <a:pt x="109" y="624"/>
                    <a:pt x="344" y="728"/>
                  </a:cubicBezTo>
                  <a:cubicBezTo>
                    <a:pt x="360" y="738"/>
                    <a:pt x="380" y="741"/>
                    <a:pt x="399" y="741"/>
                  </a:cubicBezTo>
                  <a:cubicBezTo>
                    <a:pt x="419" y="741"/>
                    <a:pt x="442" y="738"/>
                    <a:pt x="461" y="728"/>
                  </a:cubicBezTo>
                  <a:cubicBezTo>
                    <a:pt x="634" y="633"/>
                    <a:pt x="726" y="144"/>
                    <a:pt x="735" y="88"/>
                  </a:cubicBezTo>
                  <a:cubicBezTo>
                    <a:pt x="739" y="65"/>
                    <a:pt x="721" y="51"/>
                    <a:pt x="704" y="51"/>
                  </a:cubicBezTo>
                  <a:cubicBezTo>
                    <a:pt x="690" y="51"/>
                    <a:pt x="676" y="60"/>
                    <a:pt x="673" y="79"/>
                  </a:cubicBezTo>
                  <a:cubicBezTo>
                    <a:pt x="647" y="219"/>
                    <a:pt x="556" y="604"/>
                    <a:pt x="432" y="673"/>
                  </a:cubicBezTo>
                  <a:cubicBezTo>
                    <a:pt x="422" y="677"/>
                    <a:pt x="411" y="680"/>
                    <a:pt x="401" y="680"/>
                  </a:cubicBezTo>
                  <a:cubicBezTo>
                    <a:pt x="390" y="680"/>
                    <a:pt x="380" y="677"/>
                    <a:pt x="370" y="673"/>
                  </a:cubicBezTo>
                  <a:cubicBezTo>
                    <a:pt x="197" y="598"/>
                    <a:pt x="92" y="180"/>
                    <a:pt x="63" y="26"/>
                  </a:cubicBezTo>
                  <a:cubicBezTo>
                    <a:pt x="60" y="8"/>
                    <a:pt x="48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73"/>
            <p:cNvSpPr/>
            <p:nvPr/>
          </p:nvSpPr>
          <p:spPr>
            <a:xfrm>
              <a:off x="3406025" y="2462475"/>
              <a:ext cx="24825" cy="40150"/>
            </a:xfrm>
            <a:custGeom>
              <a:avLst/>
              <a:gdLst/>
              <a:ahLst/>
              <a:cxnLst/>
              <a:rect l="l" t="t" r="r" b="b"/>
              <a:pathLst>
                <a:path w="993" h="1606" extrusionOk="0">
                  <a:moveTo>
                    <a:pt x="706" y="0"/>
                  </a:moveTo>
                  <a:cubicBezTo>
                    <a:pt x="521" y="0"/>
                    <a:pt x="0" y="414"/>
                    <a:pt x="0" y="414"/>
                  </a:cubicBezTo>
                  <a:lnTo>
                    <a:pt x="493" y="1606"/>
                  </a:lnTo>
                  <a:cubicBezTo>
                    <a:pt x="493" y="1606"/>
                    <a:pt x="741" y="1456"/>
                    <a:pt x="865" y="1084"/>
                  </a:cubicBezTo>
                  <a:cubicBezTo>
                    <a:pt x="993" y="711"/>
                    <a:pt x="421" y="711"/>
                    <a:pt x="421" y="711"/>
                  </a:cubicBezTo>
                  <a:cubicBezTo>
                    <a:pt x="421" y="711"/>
                    <a:pt x="816" y="241"/>
                    <a:pt x="767" y="42"/>
                  </a:cubicBezTo>
                  <a:cubicBezTo>
                    <a:pt x="760" y="13"/>
                    <a:pt x="73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73"/>
            <p:cNvSpPr/>
            <p:nvPr/>
          </p:nvSpPr>
          <p:spPr>
            <a:xfrm>
              <a:off x="3405125" y="2461675"/>
              <a:ext cx="24175" cy="41700"/>
            </a:xfrm>
            <a:custGeom>
              <a:avLst/>
              <a:gdLst/>
              <a:ahLst/>
              <a:cxnLst/>
              <a:rect l="l" t="t" r="r" b="b"/>
              <a:pathLst>
                <a:path w="967" h="1668" extrusionOk="0">
                  <a:moveTo>
                    <a:pt x="747" y="1"/>
                  </a:moveTo>
                  <a:cubicBezTo>
                    <a:pt x="559" y="1"/>
                    <a:pt x="109" y="347"/>
                    <a:pt x="17" y="424"/>
                  </a:cubicBezTo>
                  <a:cubicBezTo>
                    <a:pt x="4" y="433"/>
                    <a:pt x="0" y="453"/>
                    <a:pt x="10" y="466"/>
                  </a:cubicBezTo>
                  <a:cubicBezTo>
                    <a:pt x="16" y="473"/>
                    <a:pt x="24" y="476"/>
                    <a:pt x="32" y="476"/>
                  </a:cubicBezTo>
                  <a:cubicBezTo>
                    <a:pt x="39" y="476"/>
                    <a:pt x="47" y="474"/>
                    <a:pt x="53" y="469"/>
                  </a:cubicBezTo>
                  <a:cubicBezTo>
                    <a:pt x="262" y="306"/>
                    <a:pt x="616" y="62"/>
                    <a:pt x="741" y="62"/>
                  </a:cubicBezTo>
                  <a:cubicBezTo>
                    <a:pt x="749" y="62"/>
                    <a:pt x="755" y="63"/>
                    <a:pt x="761" y="64"/>
                  </a:cubicBezTo>
                  <a:cubicBezTo>
                    <a:pt x="768" y="68"/>
                    <a:pt x="774" y="74"/>
                    <a:pt x="774" y="81"/>
                  </a:cubicBezTo>
                  <a:cubicBezTo>
                    <a:pt x="813" y="231"/>
                    <a:pt x="542" y="597"/>
                    <a:pt x="435" y="724"/>
                  </a:cubicBezTo>
                  <a:cubicBezTo>
                    <a:pt x="415" y="743"/>
                    <a:pt x="431" y="776"/>
                    <a:pt x="457" y="776"/>
                  </a:cubicBezTo>
                  <a:cubicBezTo>
                    <a:pt x="461" y="776"/>
                    <a:pt x="758" y="776"/>
                    <a:pt x="859" y="916"/>
                  </a:cubicBezTo>
                  <a:cubicBezTo>
                    <a:pt x="895" y="972"/>
                    <a:pt x="901" y="1044"/>
                    <a:pt x="875" y="1106"/>
                  </a:cubicBezTo>
                  <a:cubicBezTo>
                    <a:pt x="754" y="1462"/>
                    <a:pt x="519" y="1612"/>
                    <a:pt x="516" y="1612"/>
                  </a:cubicBezTo>
                  <a:cubicBezTo>
                    <a:pt x="490" y="1628"/>
                    <a:pt x="500" y="1667"/>
                    <a:pt x="533" y="1667"/>
                  </a:cubicBezTo>
                  <a:cubicBezTo>
                    <a:pt x="536" y="1667"/>
                    <a:pt x="542" y="1664"/>
                    <a:pt x="546" y="1661"/>
                  </a:cubicBezTo>
                  <a:cubicBezTo>
                    <a:pt x="559" y="1654"/>
                    <a:pt x="807" y="1504"/>
                    <a:pt x="934" y="1125"/>
                  </a:cubicBezTo>
                  <a:cubicBezTo>
                    <a:pt x="967" y="1044"/>
                    <a:pt x="957" y="952"/>
                    <a:pt x="908" y="881"/>
                  </a:cubicBezTo>
                  <a:cubicBezTo>
                    <a:pt x="820" y="756"/>
                    <a:pt x="621" y="724"/>
                    <a:pt x="519" y="717"/>
                  </a:cubicBezTo>
                  <a:cubicBezTo>
                    <a:pt x="624" y="587"/>
                    <a:pt x="879" y="244"/>
                    <a:pt x="833" y="68"/>
                  </a:cubicBezTo>
                  <a:cubicBezTo>
                    <a:pt x="826" y="38"/>
                    <a:pt x="807" y="16"/>
                    <a:pt x="781" y="6"/>
                  </a:cubicBezTo>
                  <a:cubicBezTo>
                    <a:pt x="771" y="2"/>
                    <a:pt x="759" y="1"/>
                    <a:pt x="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73"/>
            <p:cNvSpPr/>
            <p:nvPr/>
          </p:nvSpPr>
          <p:spPr>
            <a:xfrm>
              <a:off x="3463950" y="2554425"/>
              <a:ext cx="19300" cy="22950"/>
            </a:xfrm>
            <a:custGeom>
              <a:avLst/>
              <a:gdLst/>
              <a:ahLst/>
              <a:cxnLst/>
              <a:rect l="l" t="t" r="r" b="b"/>
              <a:pathLst>
                <a:path w="772" h="918" extrusionOk="0">
                  <a:moveTo>
                    <a:pt x="102" y="0"/>
                  </a:moveTo>
                  <a:lnTo>
                    <a:pt x="1" y="918"/>
                  </a:lnTo>
                  <a:cubicBezTo>
                    <a:pt x="771" y="843"/>
                    <a:pt x="102" y="1"/>
                    <a:pt x="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73"/>
            <p:cNvSpPr/>
            <p:nvPr/>
          </p:nvSpPr>
          <p:spPr>
            <a:xfrm>
              <a:off x="3462925" y="2553625"/>
              <a:ext cx="13450" cy="24500"/>
            </a:xfrm>
            <a:custGeom>
              <a:avLst/>
              <a:gdLst/>
              <a:ahLst/>
              <a:cxnLst/>
              <a:rect l="l" t="t" r="r" b="b"/>
              <a:pathLst>
                <a:path w="538" h="980" extrusionOk="0">
                  <a:moveTo>
                    <a:pt x="142" y="0"/>
                  </a:moveTo>
                  <a:cubicBezTo>
                    <a:pt x="119" y="0"/>
                    <a:pt x="98" y="27"/>
                    <a:pt x="117" y="49"/>
                  </a:cubicBezTo>
                  <a:cubicBezTo>
                    <a:pt x="120" y="52"/>
                    <a:pt x="469" y="496"/>
                    <a:pt x="362" y="747"/>
                  </a:cubicBezTo>
                  <a:cubicBezTo>
                    <a:pt x="319" y="845"/>
                    <a:pt x="212" y="901"/>
                    <a:pt x="39" y="917"/>
                  </a:cubicBezTo>
                  <a:cubicBezTo>
                    <a:pt x="0" y="920"/>
                    <a:pt x="3" y="979"/>
                    <a:pt x="39" y="979"/>
                  </a:cubicBezTo>
                  <a:cubicBezTo>
                    <a:pt x="40" y="979"/>
                    <a:pt x="41" y="979"/>
                    <a:pt x="42" y="979"/>
                  </a:cubicBezTo>
                  <a:lnTo>
                    <a:pt x="45" y="979"/>
                  </a:lnTo>
                  <a:cubicBezTo>
                    <a:pt x="241" y="959"/>
                    <a:pt x="365" y="891"/>
                    <a:pt x="417" y="770"/>
                  </a:cubicBezTo>
                  <a:cubicBezTo>
                    <a:pt x="538" y="486"/>
                    <a:pt x="179" y="32"/>
                    <a:pt x="166" y="13"/>
                  </a:cubicBezTo>
                  <a:cubicBezTo>
                    <a:pt x="159" y="4"/>
                    <a:pt x="150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6" name="Google Shape;5086;p73"/>
          <p:cNvGrpSpPr/>
          <p:nvPr/>
        </p:nvGrpSpPr>
        <p:grpSpPr>
          <a:xfrm>
            <a:off x="1118811" y="4262842"/>
            <a:ext cx="1260939" cy="409494"/>
            <a:chOff x="3099775" y="2031950"/>
            <a:chExt cx="513600" cy="166800"/>
          </a:xfrm>
        </p:grpSpPr>
        <p:sp>
          <p:nvSpPr>
            <p:cNvPr id="5087" name="Google Shape;5087;p73"/>
            <p:cNvSpPr/>
            <p:nvPr/>
          </p:nvSpPr>
          <p:spPr>
            <a:xfrm>
              <a:off x="3107950" y="2108525"/>
              <a:ext cx="505425" cy="90225"/>
            </a:xfrm>
            <a:custGeom>
              <a:avLst/>
              <a:gdLst/>
              <a:ahLst/>
              <a:cxnLst/>
              <a:rect l="l" t="t" r="r" b="b"/>
              <a:pathLst>
                <a:path w="20217" h="3609" extrusionOk="0">
                  <a:moveTo>
                    <a:pt x="15835" y="0"/>
                  </a:moveTo>
                  <a:lnTo>
                    <a:pt x="540" y="883"/>
                  </a:lnTo>
                  <a:lnTo>
                    <a:pt x="0" y="1439"/>
                  </a:lnTo>
                  <a:lnTo>
                    <a:pt x="15544" y="3609"/>
                  </a:lnTo>
                  <a:lnTo>
                    <a:pt x="17745" y="3100"/>
                  </a:lnTo>
                  <a:lnTo>
                    <a:pt x="20217" y="629"/>
                  </a:lnTo>
                  <a:lnTo>
                    <a:pt x="1583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73"/>
            <p:cNvSpPr/>
            <p:nvPr/>
          </p:nvSpPr>
          <p:spPr>
            <a:xfrm>
              <a:off x="3426850" y="2123450"/>
              <a:ext cx="4300" cy="26750"/>
            </a:xfrm>
            <a:custGeom>
              <a:avLst/>
              <a:gdLst/>
              <a:ahLst/>
              <a:cxnLst/>
              <a:rect l="l" t="t" r="r" b="b"/>
              <a:pathLst>
                <a:path w="172" h="1070" extrusionOk="0">
                  <a:moveTo>
                    <a:pt x="171" y="0"/>
                  </a:moveTo>
                  <a:lnTo>
                    <a:pt x="171" y="0"/>
                  </a:lnTo>
                  <a:cubicBezTo>
                    <a:pt x="11" y="333"/>
                    <a:pt x="0" y="722"/>
                    <a:pt x="140" y="1070"/>
                  </a:cubicBezTo>
                  <a:lnTo>
                    <a:pt x="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73"/>
            <p:cNvSpPr/>
            <p:nvPr/>
          </p:nvSpPr>
          <p:spPr>
            <a:xfrm>
              <a:off x="3202825" y="2119175"/>
              <a:ext cx="228325" cy="32075"/>
            </a:xfrm>
            <a:custGeom>
              <a:avLst/>
              <a:gdLst/>
              <a:ahLst/>
              <a:cxnLst/>
              <a:rect l="l" t="t" r="r" b="b"/>
              <a:pathLst>
                <a:path w="9133" h="1283" extrusionOk="0">
                  <a:moveTo>
                    <a:pt x="0" y="0"/>
                  </a:moveTo>
                  <a:lnTo>
                    <a:pt x="115" y="1033"/>
                  </a:lnTo>
                  <a:lnTo>
                    <a:pt x="9091" y="1282"/>
                  </a:lnTo>
                  <a:lnTo>
                    <a:pt x="9091" y="1282"/>
                  </a:lnTo>
                  <a:cubicBezTo>
                    <a:pt x="9039" y="1028"/>
                    <a:pt x="8961" y="805"/>
                    <a:pt x="9029" y="556"/>
                  </a:cubicBezTo>
                  <a:lnTo>
                    <a:pt x="9132" y="146"/>
                  </a:lnTo>
                  <a:lnTo>
                    <a:pt x="0" y="0"/>
                  </a:lnTo>
                  <a:close/>
                  <a:moveTo>
                    <a:pt x="9091" y="1282"/>
                  </a:moveTo>
                  <a:cubicBezTo>
                    <a:pt x="9091" y="1282"/>
                    <a:pt x="9091" y="1282"/>
                    <a:pt x="9091" y="1283"/>
                  </a:cubicBezTo>
                  <a:lnTo>
                    <a:pt x="9096" y="1283"/>
                  </a:lnTo>
                  <a:lnTo>
                    <a:pt x="9091" y="1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73"/>
            <p:cNvSpPr/>
            <p:nvPr/>
          </p:nvSpPr>
          <p:spPr>
            <a:xfrm>
              <a:off x="3201650" y="2118000"/>
              <a:ext cx="230925" cy="34550"/>
            </a:xfrm>
            <a:custGeom>
              <a:avLst/>
              <a:gdLst/>
              <a:ahLst/>
              <a:cxnLst/>
              <a:rect l="l" t="t" r="r" b="b"/>
              <a:pathLst>
                <a:path w="9237" h="1382" extrusionOk="0">
                  <a:moveTo>
                    <a:pt x="99" y="99"/>
                  </a:moveTo>
                  <a:lnTo>
                    <a:pt x="9117" y="244"/>
                  </a:lnTo>
                  <a:lnTo>
                    <a:pt x="9029" y="592"/>
                  </a:lnTo>
                  <a:cubicBezTo>
                    <a:pt x="8972" y="805"/>
                    <a:pt x="9013" y="997"/>
                    <a:pt x="9060" y="1200"/>
                  </a:cubicBezTo>
                  <a:lnTo>
                    <a:pt x="9076" y="1283"/>
                  </a:lnTo>
                  <a:lnTo>
                    <a:pt x="208" y="1034"/>
                  </a:lnTo>
                  <a:lnTo>
                    <a:pt x="99" y="99"/>
                  </a:lnTo>
                  <a:close/>
                  <a:moveTo>
                    <a:pt x="53" y="0"/>
                  </a:moveTo>
                  <a:cubicBezTo>
                    <a:pt x="37" y="0"/>
                    <a:pt x="21" y="6"/>
                    <a:pt x="16" y="16"/>
                  </a:cubicBezTo>
                  <a:cubicBezTo>
                    <a:pt x="6" y="26"/>
                    <a:pt x="1" y="42"/>
                    <a:pt x="1" y="52"/>
                  </a:cubicBezTo>
                  <a:lnTo>
                    <a:pt x="115" y="1086"/>
                  </a:lnTo>
                  <a:cubicBezTo>
                    <a:pt x="120" y="1106"/>
                    <a:pt x="141" y="1127"/>
                    <a:pt x="162" y="1127"/>
                  </a:cubicBezTo>
                  <a:lnTo>
                    <a:pt x="9143" y="1381"/>
                  </a:lnTo>
                  <a:cubicBezTo>
                    <a:pt x="9154" y="1381"/>
                    <a:pt x="9169" y="1376"/>
                    <a:pt x="9179" y="1361"/>
                  </a:cubicBezTo>
                  <a:cubicBezTo>
                    <a:pt x="9190" y="1350"/>
                    <a:pt x="9195" y="1335"/>
                    <a:pt x="9190" y="1324"/>
                  </a:cubicBezTo>
                  <a:cubicBezTo>
                    <a:pt x="9179" y="1272"/>
                    <a:pt x="9169" y="1226"/>
                    <a:pt x="9159" y="1179"/>
                  </a:cubicBezTo>
                  <a:cubicBezTo>
                    <a:pt x="9117" y="987"/>
                    <a:pt x="9076" y="810"/>
                    <a:pt x="9128" y="613"/>
                  </a:cubicBezTo>
                  <a:lnTo>
                    <a:pt x="9231" y="208"/>
                  </a:lnTo>
                  <a:cubicBezTo>
                    <a:pt x="9237" y="193"/>
                    <a:pt x="9231" y="182"/>
                    <a:pt x="9226" y="167"/>
                  </a:cubicBezTo>
                  <a:cubicBezTo>
                    <a:pt x="9216" y="156"/>
                    <a:pt x="9200" y="151"/>
                    <a:pt x="9185" y="151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73"/>
            <p:cNvSpPr/>
            <p:nvPr/>
          </p:nvSpPr>
          <p:spPr>
            <a:xfrm>
              <a:off x="3202825" y="2078550"/>
              <a:ext cx="302175" cy="44400"/>
            </a:xfrm>
            <a:custGeom>
              <a:avLst/>
              <a:gdLst/>
              <a:ahLst/>
              <a:cxnLst/>
              <a:rect l="l" t="t" r="r" b="b"/>
              <a:pathLst>
                <a:path w="12087" h="1776" extrusionOk="0">
                  <a:moveTo>
                    <a:pt x="3650" y="0"/>
                  </a:moveTo>
                  <a:lnTo>
                    <a:pt x="0" y="1625"/>
                  </a:lnTo>
                  <a:lnTo>
                    <a:pt x="9132" y="1776"/>
                  </a:lnTo>
                  <a:lnTo>
                    <a:pt x="12087" y="68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73"/>
            <p:cNvSpPr/>
            <p:nvPr/>
          </p:nvSpPr>
          <p:spPr>
            <a:xfrm>
              <a:off x="3202825" y="2078550"/>
              <a:ext cx="196000" cy="43225"/>
            </a:xfrm>
            <a:custGeom>
              <a:avLst/>
              <a:gdLst/>
              <a:ahLst/>
              <a:cxnLst/>
              <a:rect l="l" t="t" r="r" b="b"/>
              <a:pathLst>
                <a:path w="7840" h="1729" extrusionOk="0">
                  <a:moveTo>
                    <a:pt x="3650" y="0"/>
                  </a:moveTo>
                  <a:lnTo>
                    <a:pt x="0" y="1625"/>
                  </a:lnTo>
                  <a:lnTo>
                    <a:pt x="6407" y="1729"/>
                  </a:lnTo>
                  <a:lnTo>
                    <a:pt x="7840" y="37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73"/>
            <p:cNvSpPr/>
            <p:nvPr/>
          </p:nvSpPr>
          <p:spPr>
            <a:xfrm>
              <a:off x="3430475" y="2080875"/>
              <a:ext cx="73625" cy="67000"/>
            </a:xfrm>
            <a:custGeom>
              <a:avLst/>
              <a:gdLst/>
              <a:ahLst/>
              <a:cxnLst/>
              <a:rect l="l" t="t" r="r" b="b"/>
              <a:pathLst>
                <a:path w="2945" h="2680" extrusionOk="0">
                  <a:moveTo>
                    <a:pt x="2944" y="1"/>
                  </a:moveTo>
                  <a:lnTo>
                    <a:pt x="26" y="1678"/>
                  </a:lnTo>
                  <a:lnTo>
                    <a:pt x="1" y="2680"/>
                  </a:lnTo>
                  <a:lnTo>
                    <a:pt x="2757" y="1096"/>
                  </a:lnTo>
                  <a:cubicBezTo>
                    <a:pt x="2742" y="888"/>
                    <a:pt x="2752" y="686"/>
                    <a:pt x="2788" y="483"/>
                  </a:cubicBezTo>
                  <a:lnTo>
                    <a:pt x="2788" y="483"/>
                  </a:lnTo>
                  <a:lnTo>
                    <a:pt x="2056" y="847"/>
                  </a:lnTo>
                  <a:lnTo>
                    <a:pt x="2056" y="847"/>
                  </a:lnTo>
                  <a:lnTo>
                    <a:pt x="2804" y="395"/>
                  </a:lnTo>
                  <a:cubicBezTo>
                    <a:pt x="2830" y="291"/>
                    <a:pt x="2887" y="79"/>
                    <a:pt x="2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73"/>
            <p:cNvSpPr/>
            <p:nvPr/>
          </p:nvSpPr>
          <p:spPr>
            <a:xfrm>
              <a:off x="3429175" y="2079675"/>
              <a:ext cx="76475" cy="69500"/>
            </a:xfrm>
            <a:custGeom>
              <a:avLst/>
              <a:gdLst/>
              <a:ahLst/>
              <a:cxnLst/>
              <a:rect l="l" t="t" r="r" b="b"/>
              <a:pathLst>
                <a:path w="3059" h="2780" extrusionOk="0">
                  <a:moveTo>
                    <a:pt x="2882" y="168"/>
                  </a:moveTo>
                  <a:lnTo>
                    <a:pt x="2882" y="168"/>
                  </a:lnTo>
                  <a:cubicBezTo>
                    <a:pt x="2856" y="246"/>
                    <a:pt x="2830" y="334"/>
                    <a:pt x="2809" y="412"/>
                  </a:cubicBezTo>
                  <a:lnTo>
                    <a:pt x="2082" y="853"/>
                  </a:lnTo>
                  <a:cubicBezTo>
                    <a:pt x="2037" y="881"/>
                    <a:pt x="2064" y="945"/>
                    <a:pt x="2110" y="945"/>
                  </a:cubicBezTo>
                  <a:cubicBezTo>
                    <a:pt x="2116" y="945"/>
                    <a:pt x="2123" y="944"/>
                    <a:pt x="2129" y="942"/>
                  </a:cubicBezTo>
                  <a:lnTo>
                    <a:pt x="2778" y="615"/>
                  </a:lnTo>
                  <a:lnTo>
                    <a:pt x="2778" y="615"/>
                  </a:lnTo>
                  <a:cubicBezTo>
                    <a:pt x="2757" y="781"/>
                    <a:pt x="2752" y="952"/>
                    <a:pt x="2757" y="1118"/>
                  </a:cubicBezTo>
                  <a:lnTo>
                    <a:pt x="104" y="2644"/>
                  </a:lnTo>
                  <a:lnTo>
                    <a:pt x="130" y="1757"/>
                  </a:lnTo>
                  <a:lnTo>
                    <a:pt x="2882" y="168"/>
                  </a:lnTo>
                  <a:close/>
                  <a:moveTo>
                    <a:pt x="2996" y="0"/>
                  </a:moveTo>
                  <a:cubicBezTo>
                    <a:pt x="2988" y="0"/>
                    <a:pt x="2979" y="2"/>
                    <a:pt x="2970" y="7"/>
                  </a:cubicBezTo>
                  <a:lnTo>
                    <a:pt x="58" y="1689"/>
                  </a:lnTo>
                  <a:cubicBezTo>
                    <a:pt x="42" y="1694"/>
                    <a:pt x="32" y="1710"/>
                    <a:pt x="32" y="1731"/>
                  </a:cubicBezTo>
                  <a:lnTo>
                    <a:pt x="6" y="2728"/>
                  </a:lnTo>
                  <a:cubicBezTo>
                    <a:pt x="1" y="2753"/>
                    <a:pt x="27" y="2779"/>
                    <a:pt x="53" y="2779"/>
                  </a:cubicBezTo>
                  <a:cubicBezTo>
                    <a:pt x="63" y="2779"/>
                    <a:pt x="68" y="2774"/>
                    <a:pt x="78" y="2774"/>
                  </a:cubicBezTo>
                  <a:lnTo>
                    <a:pt x="2835" y="1186"/>
                  </a:lnTo>
                  <a:cubicBezTo>
                    <a:pt x="2851" y="1175"/>
                    <a:pt x="2861" y="1160"/>
                    <a:pt x="2856" y="1139"/>
                  </a:cubicBezTo>
                  <a:cubicBezTo>
                    <a:pt x="2846" y="942"/>
                    <a:pt x="2856" y="739"/>
                    <a:pt x="2887" y="537"/>
                  </a:cubicBezTo>
                  <a:cubicBezTo>
                    <a:pt x="2892" y="521"/>
                    <a:pt x="2882" y="500"/>
                    <a:pt x="2872" y="490"/>
                  </a:cubicBezTo>
                  <a:lnTo>
                    <a:pt x="2877" y="485"/>
                  </a:lnTo>
                  <a:cubicBezTo>
                    <a:pt x="2887" y="480"/>
                    <a:pt x="2898" y="469"/>
                    <a:pt x="2903" y="454"/>
                  </a:cubicBezTo>
                  <a:cubicBezTo>
                    <a:pt x="2929" y="324"/>
                    <a:pt x="2975" y="194"/>
                    <a:pt x="3038" y="75"/>
                  </a:cubicBezTo>
                  <a:cubicBezTo>
                    <a:pt x="3059" y="41"/>
                    <a:pt x="3032" y="0"/>
                    <a:pt x="2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73"/>
            <p:cNvSpPr/>
            <p:nvPr/>
          </p:nvSpPr>
          <p:spPr>
            <a:xfrm>
              <a:off x="3430075" y="2108275"/>
              <a:ext cx="73750" cy="42975"/>
            </a:xfrm>
            <a:custGeom>
              <a:avLst/>
              <a:gdLst/>
              <a:ahLst/>
              <a:cxnLst/>
              <a:rect l="l" t="t" r="r" b="b"/>
              <a:pathLst>
                <a:path w="2950" h="1719" extrusionOk="0">
                  <a:moveTo>
                    <a:pt x="2773" y="0"/>
                  </a:moveTo>
                  <a:lnTo>
                    <a:pt x="17" y="1589"/>
                  </a:lnTo>
                  <a:lnTo>
                    <a:pt x="1" y="1719"/>
                  </a:lnTo>
                  <a:lnTo>
                    <a:pt x="2950" y="10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73"/>
            <p:cNvSpPr/>
            <p:nvPr/>
          </p:nvSpPr>
          <p:spPr>
            <a:xfrm>
              <a:off x="3428925" y="2107100"/>
              <a:ext cx="76600" cy="45450"/>
            </a:xfrm>
            <a:custGeom>
              <a:avLst/>
              <a:gdLst/>
              <a:ahLst/>
              <a:cxnLst/>
              <a:rect l="l" t="t" r="r" b="b"/>
              <a:pathLst>
                <a:path w="3064" h="1818" extrusionOk="0">
                  <a:moveTo>
                    <a:pt x="2835" y="99"/>
                  </a:moveTo>
                  <a:lnTo>
                    <a:pt x="109" y="1677"/>
                  </a:lnTo>
                  <a:lnTo>
                    <a:pt x="109" y="1662"/>
                  </a:lnTo>
                  <a:lnTo>
                    <a:pt x="2835" y="99"/>
                  </a:lnTo>
                  <a:close/>
                  <a:moveTo>
                    <a:pt x="2825" y="0"/>
                  </a:moveTo>
                  <a:cubicBezTo>
                    <a:pt x="2814" y="0"/>
                    <a:pt x="2809" y="0"/>
                    <a:pt x="2799" y="6"/>
                  </a:cubicBezTo>
                  <a:lnTo>
                    <a:pt x="42" y="1589"/>
                  </a:lnTo>
                  <a:cubicBezTo>
                    <a:pt x="26" y="1599"/>
                    <a:pt x="21" y="1615"/>
                    <a:pt x="16" y="1625"/>
                  </a:cubicBezTo>
                  <a:lnTo>
                    <a:pt x="0" y="1760"/>
                  </a:lnTo>
                  <a:cubicBezTo>
                    <a:pt x="0" y="1791"/>
                    <a:pt x="21" y="1817"/>
                    <a:pt x="52" y="1817"/>
                  </a:cubicBezTo>
                  <a:cubicBezTo>
                    <a:pt x="57" y="1817"/>
                    <a:pt x="68" y="1812"/>
                    <a:pt x="73" y="1807"/>
                  </a:cubicBezTo>
                  <a:lnTo>
                    <a:pt x="3022" y="99"/>
                  </a:lnTo>
                  <a:cubicBezTo>
                    <a:pt x="3063" y="78"/>
                    <a:pt x="3048" y="16"/>
                    <a:pt x="3001" y="11"/>
                  </a:cubicBezTo>
                  <a:lnTo>
                    <a:pt x="28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73"/>
            <p:cNvSpPr/>
            <p:nvPr/>
          </p:nvSpPr>
          <p:spPr>
            <a:xfrm>
              <a:off x="3201125" y="2077450"/>
              <a:ext cx="305175" cy="46675"/>
            </a:xfrm>
            <a:custGeom>
              <a:avLst/>
              <a:gdLst/>
              <a:ahLst/>
              <a:cxnLst/>
              <a:rect l="l" t="t" r="r" b="b"/>
              <a:pathLst>
                <a:path w="12207" h="1867" extrusionOk="0">
                  <a:moveTo>
                    <a:pt x="3728" y="96"/>
                  </a:moveTo>
                  <a:lnTo>
                    <a:pt x="11978" y="158"/>
                  </a:lnTo>
                  <a:lnTo>
                    <a:pt x="9190" y="1773"/>
                  </a:lnTo>
                  <a:lnTo>
                    <a:pt x="286" y="1628"/>
                  </a:lnTo>
                  <a:lnTo>
                    <a:pt x="3728" y="96"/>
                  </a:lnTo>
                  <a:close/>
                  <a:moveTo>
                    <a:pt x="3712" y="0"/>
                  </a:moveTo>
                  <a:cubicBezTo>
                    <a:pt x="3707" y="0"/>
                    <a:pt x="3701" y="3"/>
                    <a:pt x="3697" y="3"/>
                  </a:cubicBezTo>
                  <a:lnTo>
                    <a:pt x="48" y="1628"/>
                  </a:lnTo>
                  <a:cubicBezTo>
                    <a:pt x="1" y="1648"/>
                    <a:pt x="16" y="1721"/>
                    <a:pt x="68" y="1721"/>
                  </a:cubicBezTo>
                  <a:lnTo>
                    <a:pt x="9200" y="1866"/>
                  </a:lnTo>
                  <a:cubicBezTo>
                    <a:pt x="9211" y="1866"/>
                    <a:pt x="9221" y="1866"/>
                    <a:pt x="9226" y="1861"/>
                  </a:cubicBezTo>
                  <a:lnTo>
                    <a:pt x="12181" y="158"/>
                  </a:lnTo>
                  <a:cubicBezTo>
                    <a:pt x="12196" y="143"/>
                    <a:pt x="12206" y="122"/>
                    <a:pt x="12201" y="101"/>
                  </a:cubicBezTo>
                  <a:cubicBezTo>
                    <a:pt x="12196" y="81"/>
                    <a:pt x="12175" y="65"/>
                    <a:pt x="12155" y="65"/>
                  </a:cubicBezTo>
                  <a:lnTo>
                    <a:pt x="3718" y="3"/>
                  </a:lnTo>
                  <a:cubicBezTo>
                    <a:pt x="3716" y="1"/>
                    <a:pt x="3714" y="0"/>
                    <a:pt x="3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73"/>
            <p:cNvSpPr/>
            <p:nvPr/>
          </p:nvSpPr>
          <p:spPr>
            <a:xfrm>
              <a:off x="3202825" y="2119175"/>
              <a:ext cx="228325" cy="32075"/>
            </a:xfrm>
            <a:custGeom>
              <a:avLst/>
              <a:gdLst/>
              <a:ahLst/>
              <a:cxnLst/>
              <a:rect l="l" t="t" r="r" b="b"/>
              <a:pathLst>
                <a:path w="9133" h="1283" extrusionOk="0">
                  <a:moveTo>
                    <a:pt x="0" y="0"/>
                  </a:moveTo>
                  <a:lnTo>
                    <a:pt x="115" y="1033"/>
                  </a:lnTo>
                  <a:lnTo>
                    <a:pt x="9091" y="1282"/>
                  </a:lnTo>
                  <a:lnTo>
                    <a:pt x="9091" y="1282"/>
                  </a:lnTo>
                  <a:cubicBezTo>
                    <a:pt x="9039" y="1028"/>
                    <a:pt x="8961" y="805"/>
                    <a:pt x="9029" y="556"/>
                  </a:cubicBezTo>
                  <a:lnTo>
                    <a:pt x="9132" y="146"/>
                  </a:lnTo>
                  <a:lnTo>
                    <a:pt x="0" y="0"/>
                  </a:lnTo>
                  <a:close/>
                  <a:moveTo>
                    <a:pt x="9091" y="1282"/>
                  </a:moveTo>
                  <a:cubicBezTo>
                    <a:pt x="9091" y="1282"/>
                    <a:pt x="9091" y="1282"/>
                    <a:pt x="9091" y="1283"/>
                  </a:cubicBezTo>
                  <a:lnTo>
                    <a:pt x="9096" y="1283"/>
                  </a:lnTo>
                  <a:lnTo>
                    <a:pt x="9091" y="1282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73"/>
            <p:cNvSpPr/>
            <p:nvPr/>
          </p:nvSpPr>
          <p:spPr>
            <a:xfrm>
              <a:off x="3430475" y="2081400"/>
              <a:ext cx="73225" cy="66475"/>
            </a:xfrm>
            <a:custGeom>
              <a:avLst/>
              <a:gdLst/>
              <a:ahLst/>
              <a:cxnLst/>
              <a:rect l="l" t="t" r="r" b="b"/>
              <a:pathLst>
                <a:path w="2929" h="2659" extrusionOk="0">
                  <a:moveTo>
                    <a:pt x="2929" y="0"/>
                  </a:moveTo>
                  <a:lnTo>
                    <a:pt x="26" y="1657"/>
                  </a:lnTo>
                  <a:lnTo>
                    <a:pt x="1" y="2659"/>
                  </a:lnTo>
                  <a:lnTo>
                    <a:pt x="2757" y="1075"/>
                  </a:lnTo>
                  <a:cubicBezTo>
                    <a:pt x="2742" y="867"/>
                    <a:pt x="2752" y="665"/>
                    <a:pt x="2788" y="462"/>
                  </a:cubicBezTo>
                  <a:lnTo>
                    <a:pt x="2788" y="462"/>
                  </a:lnTo>
                  <a:lnTo>
                    <a:pt x="2056" y="826"/>
                  </a:lnTo>
                  <a:lnTo>
                    <a:pt x="2056" y="826"/>
                  </a:lnTo>
                  <a:lnTo>
                    <a:pt x="2804" y="374"/>
                  </a:lnTo>
                  <a:cubicBezTo>
                    <a:pt x="2830" y="270"/>
                    <a:pt x="2872" y="83"/>
                    <a:pt x="292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73"/>
            <p:cNvSpPr/>
            <p:nvPr/>
          </p:nvSpPr>
          <p:spPr>
            <a:xfrm>
              <a:off x="3211675" y="2127350"/>
              <a:ext cx="17025" cy="14075"/>
            </a:xfrm>
            <a:custGeom>
              <a:avLst/>
              <a:gdLst/>
              <a:ahLst/>
              <a:cxnLst/>
              <a:rect l="l" t="t" r="r" b="b"/>
              <a:pathLst>
                <a:path w="681" h="563" extrusionOk="0">
                  <a:moveTo>
                    <a:pt x="393" y="0"/>
                  </a:moveTo>
                  <a:cubicBezTo>
                    <a:pt x="390" y="0"/>
                    <a:pt x="387" y="0"/>
                    <a:pt x="384" y="0"/>
                  </a:cubicBezTo>
                  <a:cubicBezTo>
                    <a:pt x="381" y="0"/>
                    <a:pt x="379" y="0"/>
                    <a:pt x="377" y="0"/>
                  </a:cubicBezTo>
                  <a:cubicBezTo>
                    <a:pt x="122" y="0"/>
                    <a:pt x="1" y="318"/>
                    <a:pt x="191" y="488"/>
                  </a:cubicBezTo>
                  <a:cubicBezTo>
                    <a:pt x="248" y="540"/>
                    <a:pt x="314" y="563"/>
                    <a:pt x="378" y="563"/>
                  </a:cubicBezTo>
                  <a:cubicBezTo>
                    <a:pt x="534" y="563"/>
                    <a:pt x="681" y="429"/>
                    <a:pt x="659" y="249"/>
                  </a:cubicBezTo>
                  <a:cubicBezTo>
                    <a:pt x="649" y="107"/>
                    <a:pt x="534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73"/>
            <p:cNvSpPr/>
            <p:nvPr/>
          </p:nvSpPr>
          <p:spPr>
            <a:xfrm>
              <a:off x="3235400" y="2130450"/>
              <a:ext cx="179525" cy="11325"/>
            </a:xfrm>
            <a:custGeom>
              <a:avLst/>
              <a:gdLst/>
              <a:ahLst/>
              <a:cxnLst/>
              <a:rect l="l" t="t" r="r" b="b"/>
              <a:pathLst>
                <a:path w="7181" h="453" extrusionOk="0">
                  <a:moveTo>
                    <a:pt x="0" y="1"/>
                  </a:moveTo>
                  <a:lnTo>
                    <a:pt x="16" y="281"/>
                  </a:lnTo>
                  <a:lnTo>
                    <a:pt x="7181" y="453"/>
                  </a:lnTo>
                  <a:lnTo>
                    <a:pt x="7170" y="1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73"/>
            <p:cNvSpPr/>
            <p:nvPr/>
          </p:nvSpPr>
          <p:spPr>
            <a:xfrm>
              <a:off x="3324575" y="2087625"/>
              <a:ext cx="6125" cy="26500"/>
            </a:xfrm>
            <a:custGeom>
              <a:avLst/>
              <a:gdLst/>
              <a:ahLst/>
              <a:cxnLst/>
              <a:rect l="l" t="t" r="r" b="b"/>
              <a:pathLst>
                <a:path w="245" h="106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0" y="354"/>
                    <a:pt x="52" y="738"/>
                    <a:pt x="244" y="1060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73"/>
            <p:cNvSpPr/>
            <p:nvPr/>
          </p:nvSpPr>
          <p:spPr>
            <a:xfrm>
              <a:off x="3101075" y="2087100"/>
              <a:ext cx="229625" cy="57400"/>
            </a:xfrm>
            <a:custGeom>
              <a:avLst/>
              <a:gdLst/>
              <a:ahLst/>
              <a:cxnLst/>
              <a:rect l="l" t="t" r="r" b="b"/>
              <a:pathLst>
                <a:path w="9185" h="2296" extrusionOk="0">
                  <a:moveTo>
                    <a:pt x="9044" y="1"/>
                  </a:moveTo>
                  <a:lnTo>
                    <a:pt x="0" y="1299"/>
                  </a:lnTo>
                  <a:lnTo>
                    <a:pt x="275" y="2296"/>
                  </a:lnTo>
                  <a:lnTo>
                    <a:pt x="9184" y="1127"/>
                  </a:lnTo>
                  <a:cubicBezTo>
                    <a:pt x="9096" y="883"/>
                    <a:pt x="8982" y="676"/>
                    <a:pt x="9002" y="416"/>
                  </a:cubicBezTo>
                  <a:lnTo>
                    <a:pt x="90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73"/>
            <p:cNvSpPr/>
            <p:nvPr/>
          </p:nvSpPr>
          <p:spPr>
            <a:xfrm>
              <a:off x="3099775" y="2085800"/>
              <a:ext cx="232225" cy="59875"/>
            </a:xfrm>
            <a:custGeom>
              <a:avLst/>
              <a:gdLst/>
              <a:ahLst/>
              <a:cxnLst/>
              <a:rect l="l" t="t" r="r" b="b"/>
              <a:pathLst>
                <a:path w="9289" h="2395" extrusionOk="0">
                  <a:moveTo>
                    <a:pt x="9044" y="110"/>
                  </a:moveTo>
                  <a:lnTo>
                    <a:pt x="9008" y="463"/>
                  </a:lnTo>
                  <a:cubicBezTo>
                    <a:pt x="8992" y="686"/>
                    <a:pt x="9060" y="868"/>
                    <a:pt x="9137" y="1060"/>
                  </a:cubicBezTo>
                  <a:cubicBezTo>
                    <a:pt x="9148" y="1086"/>
                    <a:pt x="9158" y="1112"/>
                    <a:pt x="9169" y="1138"/>
                  </a:cubicBezTo>
                  <a:lnTo>
                    <a:pt x="369" y="2296"/>
                  </a:lnTo>
                  <a:lnTo>
                    <a:pt x="114" y="1387"/>
                  </a:lnTo>
                  <a:lnTo>
                    <a:pt x="9044" y="110"/>
                  </a:lnTo>
                  <a:close/>
                  <a:moveTo>
                    <a:pt x="9091" y="1"/>
                  </a:moveTo>
                  <a:lnTo>
                    <a:pt x="47" y="1299"/>
                  </a:lnTo>
                  <a:cubicBezTo>
                    <a:pt x="31" y="1304"/>
                    <a:pt x="21" y="1309"/>
                    <a:pt x="11" y="1325"/>
                  </a:cubicBezTo>
                  <a:cubicBezTo>
                    <a:pt x="5" y="1335"/>
                    <a:pt x="0" y="1351"/>
                    <a:pt x="5" y="1361"/>
                  </a:cubicBezTo>
                  <a:lnTo>
                    <a:pt x="280" y="2363"/>
                  </a:lnTo>
                  <a:cubicBezTo>
                    <a:pt x="286" y="2384"/>
                    <a:pt x="306" y="2394"/>
                    <a:pt x="327" y="2394"/>
                  </a:cubicBezTo>
                  <a:lnTo>
                    <a:pt x="338" y="2394"/>
                  </a:lnTo>
                  <a:lnTo>
                    <a:pt x="9241" y="1226"/>
                  </a:lnTo>
                  <a:cubicBezTo>
                    <a:pt x="9272" y="1221"/>
                    <a:pt x="9288" y="1190"/>
                    <a:pt x="9278" y="1164"/>
                  </a:cubicBezTo>
                  <a:cubicBezTo>
                    <a:pt x="9262" y="1117"/>
                    <a:pt x="9247" y="1070"/>
                    <a:pt x="9226" y="1024"/>
                  </a:cubicBezTo>
                  <a:cubicBezTo>
                    <a:pt x="9153" y="842"/>
                    <a:pt x="9086" y="671"/>
                    <a:pt x="9106" y="473"/>
                  </a:cubicBezTo>
                  <a:lnTo>
                    <a:pt x="9148" y="58"/>
                  </a:lnTo>
                  <a:cubicBezTo>
                    <a:pt x="9148" y="42"/>
                    <a:pt x="9143" y="27"/>
                    <a:pt x="9132" y="16"/>
                  </a:cubicBezTo>
                  <a:cubicBezTo>
                    <a:pt x="9122" y="6"/>
                    <a:pt x="9106" y="1"/>
                    <a:pt x="9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73"/>
            <p:cNvSpPr/>
            <p:nvPr/>
          </p:nvSpPr>
          <p:spPr>
            <a:xfrm>
              <a:off x="3101075" y="2033250"/>
              <a:ext cx="292300" cy="86325"/>
            </a:xfrm>
            <a:custGeom>
              <a:avLst/>
              <a:gdLst/>
              <a:ahLst/>
              <a:cxnLst/>
              <a:rect l="l" t="t" r="r" b="b"/>
              <a:pathLst>
                <a:path w="11692" h="3453" extrusionOk="0">
                  <a:moveTo>
                    <a:pt x="11692" y="0"/>
                  </a:moveTo>
                  <a:lnTo>
                    <a:pt x="3349" y="1272"/>
                  </a:lnTo>
                  <a:lnTo>
                    <a:pt x="0" y="3453"/>
                  </a:lnTo>
                  <a:lnTo>
                    <a:pt x="9044" y="2155"/>
                  </a:lnTo>
                  <a:lnTo>
                    <a:pt x="116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73"/>
            <p:cNvSpPr/>
            <p:nvPr/>
          </p:nvSpPr>
          <p:spPr>
            <a:xfrm>
              <a:off x="3101075" y="2033250"/>
              <a:ext cx="292300" cy="86325"/>
            </a:xfrm>
            <a:custGeom>
              <a:avLst/>
              <a:gdLst/>
              <a:ahLst/>
              <a:cxnLst/>
              <a:rect l="l" t="t" r="r" b="b"/>
              <a:pathLst>
                <a:path w="11692" h="3453" extrusionOk="0">
                  <a:moveTo>
                    <a:pt x="11692" y="0"/>
                  </a:moveTo>
                  <a:lnTo>
                    <a:pt x="3349" y="1272"/>
                  </a:lnTo>
                  <a:lnTo>
                    <a:pt x="0" y="3453"/>
                  </a:lnTo>
                  <a:lnTo>
                    <a:pt x="9044" y="215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73"/>
            <p:cNvSpPr/>
            <p:nvPr/>
          </p:nvSpPr>
          <p:spPr>
            <a:xfrm>
              <a:off x="3327150" y="2034025"/>
              <a:ext cx="65450" cy="77900"/>
            </a:xfrm>
            <a:custGeom>
              <a:avLst/>
              <a:gdLst/>
              <a:ahLst/>
              <a:cxnLst/>
              <a:rect l="l" t="t" r="r" b="b"/>
              <a:pathLst>
                <a:path w="2618" h="3116" extrusionOk="0">
                  <a:moveTo>
                    <a:pt x="2618" y="0"/>
                  </a:moveTo>
                  <a:lnTo>
                    <a:pt x="1" y="2124"/>
                  </a:lnTo>
                  <a:lnTo>
                    <a:pt x="131" y="3115"/>
                  </a:lnTo>
                  <a:lnTo>
                    <a:pt x="2602" y="1117"/>
                  </a:lnTo>
                  <a:cubicBezTo>
                    <a:pt x="2560" y="914"/>
                    <a:pt x="2535" y="712"/>
                    <a:pt x="2540" y="504"/>
                  </a:cubicBezTo>
                  <a:lnTo>
                    <a:pt x="2540" y="504"/>
                  </a:lnTo>
                  <a:lnTo>
                    <a:pt x="1875" y="976"/>
                  </a:lnTo>
                  <a:lnTo>
                    <a:pt x="2540" y="416"/>
                  </a:lnTo>
                  <a:cubicBezTo>
                    <a:pt x="2550" y="307"/>
                    <a:pt x="2571" y="94"/>
                    <a:pt x="2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73"/>
            <p:cNvSpPr/>
            <p:nvPr/>
          </p:nvSpPr>
          <p:spPr>
            <a:xfrm>
              <a:off x="3326000" y="2032825"/>
              <a:ext cx="67900" cy="80275"/>
            </a:xfrm>
            <a:custGeom>
              <a:avLst/>
              <a:gdLst/>
              <a:ahLst/>
              <a:cxnLst/>
              <a:rect l="l" t="t" r="r" b="b"/>
              <a:pathLst>
                <a:path w="2716" h="3211" extrusionOk="0">
                  <a:moveTo>
                    <a:pt x="2575" y="189"/>
                  </a:moveTo>
                  <a:lnTo>
                    <a:pt x="2575" y="189"/>
                  </a:lnTo>
                  <a:cubicBezTo>
                    <a:pt x="2560" y="266"/>
                    <a:pt x="2549" y="360"/>
                    <a:pt x="2544" y="443"/>
                  </a:cubicBezTo>
                  <a:lnTo>
                    <a:pt x="1895" y="988"/>
                  </a:lnTo>
                  <a:cubicBezTo>
                    <a:pt x="1874" y="1009"/>
                    <a:pt x="1869" y="1035"/>
                    <a:pt x="1885" y="1056"/>
                  </a:cubicBezTo>
                  <a:cubicBezTo>
                    <a:pt x="1894" y="1068"/>
                    <a:pt x="1908" y="1073"/>
                    <a:pt x="1923" y="1073"/>
                  </a:cubicBezTo>
                  <a:cubicBezTo>
                    <a:pt x="1933" y="1073"/>
                    <a:pt x="1944" y="1070"/>
                    <a:pt x="1952" y="1066"/>
                  </a:cubicBezTo>
                  <a:lnTo>
                    <a:pt x="2534" y="645"/>
                  </a:lnTo>
                  <a:cubicBezTo>
                    <a:pt x="2539" y="812"/>
                    <a:pt x="2560" y="978"/>
                    <a:pt x="2596" y="1144"/>
                  </a:cubicBezTo>
                  <a:lnTo>
                    <a:pt x="213" y="3070"/>
                  </a:lnTo>
                  <a:lnTo>
                    <a:pt x="99" y="2193"/>
                  </a:lnTo>
                  <a:lnTo>
                    <a:pt x="2575" y="189"/>
                  </a:lnTo>
                  <a:close/>
                  <a:moveTo>
                    <a:pt x="2661" y="0"/>
                  </a:moveTo>
                  <a:cubicBezTo>
                    <a:pt x="2651" y="0"/>
                    <a:pt x="2640" y="4"/>
                    <a:pt x="2632" y="12"/>
                  </a:cubicBezTo>
                  <a:lnTo>
                    <a:pt x="16" y="2135"/>
                  </a:lnTo>
                  <a:cubicBezTo>
                    <a:pt x="5" y="2146"/>
                    <a:pt x="0" y="2161"/>
                    <a:pt x="0" y="2177"/>
                  </a:cubicBezTo>
                  <a:lnTo>
                    <a:pt x="130" y="3169"/>
                  </a:lnTo>
                  <a:cubicBezTo>
                    <a:pt x="130" y="3189"/>
                    <a:pt x="146" y="3200"/>
                    <a:pt x="161" y="3210"/>
                  </a:cubicBezTo>
                  <a:lnTo>
                    <a:pt x="177" y="3210"/>
                  </a:lnTo>
                  <a:cubicBezTo>
                    <a:pt x="187" y="3210"/>
                    <a:pt x="203" y="3205"/>
                    <a:pt x="208" y="3200"/>
                  </a:cubicBezTo>
                  <a:lnTo>
                    <a:pt x="2679" y="1201"/>
                  </a:lnTo>
                  <a:cubicBezTo>
                    <a:pt x="2695" y="1191"/>
                    <a:pt x="2700" y="1170"/>
                    <a:pt x="2695" y="1154"/>
                  </a:cubicBezTo>
                  <a:cubicBezTo>
                    <a:pt x="2653" y="957"/>
                    <a:pt x="2632" y="755"/>
                    <a:pt x="2632" y="552"/>
                  </a:cubicBezTo>
                  <a:cubicBezTo>
                    <a:pt x="2632" y="531"/>
                    <a:pt x="2622" y="516"/>
                    <a:pt x="2606" y="510"/>
                  </a:cubicBezTo>
                  <a:lnTo>
                    <a:pt x="2617" y="500"/>
                  </a:lnTo>
                  <a:cubicBezTo>
                    <a:pt x="2622" y="490"/>
                    <a:pt x="2632" y="479"/>
                    <a:pt x="2632" y="469"/>
                  </a:cubicBezTo>
                  <a:cubicBezTo>
                    <a:pt x="2638" y="334"/>
                    <a:pt x="2664" y="199"/>
                    <a:pt x="2705" y="69"/>
                  </a:cubicBezTo>
                  <a:cubicBezTo>
                    <a:pt x="2715" y="48"/>
                    <a:pt x="2710" y="28"/>
                    <a:pt x="2690" y="12"/>
                  </a:cubicBezTo>
                  <a:cubicBezTo>
                    <a:pt x="2682" y="4"/>
                    <a:pt x="2671" y="0"/>
                    <a:pt x="2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73"/>
            <p:cNvSpPr/>
            <p:nvPr/>
          </p:nvSpPr>
          <p:spPr>
            <a:xfrm>
              <a:off x="3330400" y="2061400"/>
              <a:ext cx="66225" cy="53900"/>
            </a:xfrm>
            <a:custGeom>
              <a:avLst/>
              <a:gdLst/>
              <a:ahLst/>
              <a:cxnLst/>
              <a:rect l="l" t="t" r="r" b="b"/>
              <a:pathLst>
                <a:path w="2649" h="2156" extrusionOk="0">
                  <a:moveTo>
                    <a:pt x="2649" y="1"/>
                  </a:moveTo>
                  <a:lnTo>
                    <a:pt x="2477" y="16"/>
                  </a:lnTo>
                  <a:lnTo>
                    <a:pt x="1" y="2020"/>
                  </a:lnTo>
                  <a:lnTo>
                    <a:pt x="11" y="2155"/>
                  </a:lnTo>
                  <a:lnTo>
                    <a:pt x="26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73"/>
            <p:cNvSpPr/>
            <p:nvPr/>
          </p:nvSpPr>
          <p:spPr>
            <a:xfrm>
              <a:off x="3329250" y="2060225"/>
              <a:ext cx="69150" cy="56250"/>
            </a:xfrm>
            <a:custGeom>
              <a:avLst/>
              <a:gdLst/>
              <a:ahLst/>
              <a:cxnLst/>
              <a:rect l="l" t="t" r="r" b="b"/>
              <a:pathLst>
                <a:path w="2766" h="2250" extrusionOk="0">
                  <a:moveTo>
                    <a:pt x="2544" y="110"/>
                  </a:moveTo>
                  <a:lnTo>
                    <a:pt x="99" y="2104"/>
                  </a:lnTo>
                  <a:lnTo>
                    <a:pt x="99" y="2088"/>
                  </a:lnTo>
                  <a:lnTo>
                    <a:pt x="2544" y="110"/>
                  </a:lnTo>
                  <a:close/>
                  <a:moveTo>
                    <a:pt x="2695" y="1"/>
                  </a:moveTo>
                  <a:cubicBezTo>
                    <a:pt x="2693" y="1"/>
                    <a:pt x="2691" y="1"/>
                    <a:pt x="2689" y="1"/>
                  </a:cubicBezTo>
                  <a:lnTo>
                    <a:pt x="2518" y="17"/>
                  </a:lnTo>
                  <a:cubicBezTo>
                    <a:pt x="2508" y="17"/>
                    <a:pt x="2497" y="22"/>
                    <a:pt x="2492" y="27"/>
                  </a:cubicBezTo>
                  <a:lnTo>
                    <a:pt x="16" y="2031"/>
                  </a:lnTo>
                  <a:cubicBezTo>
                    <a:pt x="5" y="2036"/>
                    <a:pt x="0" y="2052"/>
                    <a:pt x="0" y="2067"/>
                  </a:cubicBezTo>
                  <a:lnTo>
                    <a:pt x="5" y="2202"/>
                  </a:lnTo>
                  <a:cubicBezTo>
                    <a:pt x="5" y="2223"/>
                    <a:pt x="21" y="2239"/>
                    <a:pt x="36" y="2244"/>
                  </a:cubicBezTo>
                  <a:cubicBezTo>
                    <a:pt x="42" y="2249"/>
                    <a:pt x="47" y="2249"/>
                    <a:pt x="57" y="2249"/>
                  </a:cubicBezTo>
                  <a:cubicBezTo>
                    <a:pt x="68" y="2249"/>
                    <a:pt x="78" y="2244"/>
                    <a:pt x="88" y="2239"/>
                  </a:cubicBezTo>
                  <a:lnTo>
                    <a:pt x="2726" y="89"/>
                  </a:lnTo>
                  <a:cubicBezTo>
                    <a:pt x="2766" y="59"/>
                    <a:pt x="2743" y="1"/>
                    <a:pt x="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73"/>
            <p:cNvSpPr/>
            <p:nvPr/>
          </p:nvSpPr>
          <p:spPr>
            <a:xfrm>
              <a:off x="3099775" y="2031950"/>
              <a:ext cx="295250" cy="88800"/>
            </a:xfrm>
            <a:custGeom>
              <a:avLst/>
              <a:gdLst/>
              <a:ahLst/>
              <a:cxnLst/>
              <a:rect l="l" t="t" r="r" b="b"/>
              <a:pathLst>
                <a:path w="11810" h="3552" extrusionOk="0">
                  <a:moveTo>
                    <a:pt x="11572" y="125"/>
                  </a:moveTo>
                  <a:lnTo>
                    <a:pt x="9075" y="2155"/>
                  </a:lnTo>
                  <a:lnTo>
                    <a:pt x="265" y="3422"/>
                  </a:lnTo>
                  <a:lnTo>
                    <a:pt x="3416" y="1366"/>
                  </a:lnTo>
                  <a:lnTo>
                    <a:pt x="11572" y="125"/>
                  </a:lnTo>
                  <a:close/>
                  <a:moveTo>
                    <a:pt x="11744" y="0"/>
                  </a:moveTo>
                  <a:cubicBezTo>
                    <a:pt x="11742" y="0"/>
                    <a:pt x="11740" y="0"/>
                    <a:pt x="11739" y="0"/>
                  </a:cubicBezTo>
                  <a:lnTo>
                    <a:pt x="3395" y="1272"/>
                  </a:lnTo>
                  <a:cubicBezTo>
                    <a:pt x="3385" y="1272"/>
                    <a:pt x="3380" y="1278"/>
                    <a:pt x="3375" y="1283"/>
                  </a:cubicBezTo>
                  <a:lnTo>
                    <a:pt x="26" y="3463"/>
                  </a:lnTo>
                  <a:cubicBezTo>
                    <a:pt x="5" y="3474"/>
                    <a:pt x="0" y="3500"/>
                    <a:pt x="11" y="3520"/>
                  </a:cubicBezTo>
                  <a:cubicBezTo>
                    <a:pt x="16" y="3541"/>
                    <a:pt x="31" y="3551"/>
                    <a:pt x="52" y="3551"/>
                  </a:cubicBezTo>
                  <a:lnTo>
                    <a:pt x="62" y="3551"/>
                  </a:lnTo>
                  <a:lnTo>
                    <a:pt x="9106" y="2254"/>
                  </a:lnTo>
                  <a:cubicBezTo>
                    <a:pt x="9112" y="2254"/>
                    <a:pt x="9122" y="2248"/>
                    <a:pt x="9127" y="2243"/>
                  </a:cubicBezTo>
                  <a:lnTo>
                    <a:pt x="11775" y="89"/>
                  </a:lnTo>
                  <a:cubicBezTo>
                    <a:pt x="11810" y="59"/>
                    <a:pt x="11787" y="0"/>
                    <a:pt x="11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73"/>
            <p:cNvSpPr/>
            <p:nvPr/>
          </p:nvSpPr>
          <p:spPr>
            <a:xfrm>
              <a:off x="3101075" y="2087100"/>
              <a:ext cx="229625" cy="57400"/>
            </a:xfrm>
            <a:custGeom>
              <a:avLst/>
              <a:gdLst/>
              <a:ahLst/>
              <a:cxnLst/>
              <a:rect l="l" t="t" r="r" b="b"/>
              <a:pathLst>
                <a:path w="9185" h="2296" extrusionOk="0">
                  <a:moveTo>
                    <a:pt x="9044" y="1"/>
                  </a:moveTo>
                  <a:lnTo>
                    <a:pt x="0" y="1299"/>
                  </a:lnTo>
                  <a:lnTo>
                    <a:pt x="275" y="2296"/>
                  </a:lnTo>
                  <a:lnTo>
                    <a:pt x="9184" y="1127"/>
                  </a:lnTo>
                  <a:cubicBezTo>
                    <a:pt x="9096" y="883"/>
                    <a:pt x="8982" y="676"/>
                    <a:pt x="9002" y="416"/>
                  </a:cubicBezTo>
                  <a:lnTo>
                    <a:pt x="904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73"/>
            <p:cNvSpPr/>
            <p:nvPr/>
          </p:nvSpPr>
          <p:spPr>
            <a:xfrm>
              <a:off x="3327150" y="2034675"/>
              <a:ext cx="65050" cy="77250"/>
            </a:xfrm>
            <a:custGeom>
              <a:avLst/>
              <a:gdLst/>
              <a:ahLst/>
              <a:cxnLst/>
              <a:rect l="l" t="t" r="r" b="b"/>
              <a:pathLst>
                <a:path w="2602" h="3090" extrusionOk="0">
                  <a:moveTo>
                    <a:pt x="2602" y="0"/>
                  </a:moveTo>
                  <a:lnTo>
                    <a:pt x="1" y="2098"/>
                  </a:lnTo>
                  <a:lnTo>
                    <a:pt x="131" y="3089"/>
                  </a:lnTo>
                  <a:lnTo>
                    <a:pt x="2602" y="1091"/>
                  </a:lnTo>
                  <a:cubicBezTo>
                    <a:pt x="2560" y="888"/>
                    <a:pt x="2535" y="686"/>
                    <a:pt x="2540" y="478"/>
                  </a:cubicBezTo>
                  <a:lnTo>
                    <a:pt x="2540" y="478"/>
                  </a:lnTo>
                  <a:lnTo>
                    <a:pt x="1875" y="950"/>
                  </a:lnTo>
                  <a:lnTo>
                    <a:pt x="2540" y="390"/>
                  </a:lnTo>
                  <a:cubicBezTo>
                    <a:pt x="2550" y="281"/>
                    <a:pt x="2560" y="94"/>
                    <a:pt x="260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73"/>
            <p:cNvSpPr/>
            <p:nvPr/>
          </p:nvSpPr>
          <p:spPr>
            <a:xfrm>
              <a:off x="3112350" y="2124475"/>
              <a:ext cx="17425" cy="14175"/>
            </a:xfrm>
            <a:custGeom>
              <a:avLst/>
              <a:gdLst/>
              <a:ahLst/>
              <a:cxnLst/>
              <a:rect l="l" t="t" r="r" b="b"/>
              <a:pathLst>
                <a:path w="697" h="567" extrusionOk="0">
                  <a:moveTo>
                    <a:pt x="388" y="0"/>
                  </a:moveTo>
                  <a:cubicBezTo>
                    <a:pt x="370" y="0"/>
                    <a:pt x="351" y="2"/>
                    <a:pt x="333" y="6"/>
                  </a:cubicBezTo>
                  <a:cubicBezTo>
                    <a:pt x="79" y="43"/>
                    <a:pt x="1" y="380"/>
                    <a:pt x="219" y="520"/>
                  </a:cubicBezTo>
                  <a:cubicBezTo>
                    <a:pt x="268" y="552"/>
                    <a:pt x="321" y="566"/>
                    <a:pt x="371" y="566"/>
                  </a:cubicBezTo>
                  <a:cubicBezTo>
                    <a:pt x="544" y="566"/>
                    <a:pt x="697" y="401"/>
                    <a:pt x="644" y="209"/>
                  </a:cubicBezTo>
                  <a:cubicBezTo>
                    <a:pt x="617" y="87"/>
                    <a:pt x="508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73"/>
            <p:cNvSpPr/>
            <p:nvPr/>
          </p:nvSpPr>
          <p:spPr>
            <a:xfrm>
              <a:off x="3135075" y="2100475"/>
              <a:ext cx="179000" cy="31825"/>
            </a:xfrm>
            <a:custGeom>
              <a:avLst/>
              <a:gdLst/>
              <a:ahLst/>
              <a:cxnLst/>
              <a:rect l="l" t="t" r="r" b="b"/>
              <a:pathLst>
                <a:path w="7160" h="1273" extrusionOk="0">
                  <a:moveTo>
                    <a:pt x="7102" y="1"/>
                  </a:moveTo>
                  <a:lnTo>
                    <a:pt x="0" y="997"/>
                  </a:lnTo>
                  <a:lnTo>
                    <a:pt x="63" y="1273"/>
                  </a:lnTo>
                  <a:lnTo>
                    <a:pt x="7160" y="312"/>
                  </a:lnTo>
                  <a:lnTo>
                    <a:pt x="7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6" name="Google Shape;5116;p73"/>
          <p:cNvSpPr/>
          <p:nvPr/>
        </p:nvSpPr>
        <p:spPr>
          <a:xfrm rot="-1130306" flipH="1">
            <a:off x="8309113" y="2043045"/>
            <a:ext cx="26943" cy="2694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7" name="Google Shape;5117;p73"/>
          <p:cNvSpPr/>
          <p:nvPr/>
        </p:nvSpPr>
        <p:spPr>
          <a:xfrm rot="3364212" flipH="1">
            <a:off x="8436608" y="2306957"/>
            <a:ext cx="39772" cy="397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8" name="Google Shape;5118;p73"/>
          <p:cNvSpPr/>
          <p:nvPr/>
        </p:nvSpPr>
        <p:spPr>
          <a:xfrm rot="3378596" flipH="1">
            <a:off x="8624584" y="2128755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9" name="Google Shape;5119;p73"/>
          <p:cNvSpPr/>
          <p:nvPr/>
        </p:nvSpPr>
        <p:spPr>
          <a:xfrm rot="-1154972" flipH="1">
            <a:off x="8163363" y="2226656"/>
            <a:ext cx="40038" cy="3984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0" name="Google Shape;5120;p73"/>
          <p:cNvSpPr/>
          <p:nvPr/>
        </p:nvSpPr>
        <p:spPr>
          <a:xfrm rot="3378596" flipH="1">
            <a:off x="8309054" y="1816418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1" name="Google Shape;5121;p73"/>
          <p:cNvSpPr/>
          <p:nvPr/>
        </p:nvSpPr>
        <p:spPr>
          <a:xfrm rot="3378596" flipH="1">
            <a:off x="8125909" y="1816430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2" name="Google Shape;5122;p73"/>
          <p:cNvSpPr/>
          <p:nvPr/>
        </p:nvSpPr>
        <p:spPr>
          <a:xfrm rot="-1154972" flipH="1">
            <a:off x="8119413" y="1568981"/>
            <a:ext cx="40038" cy="3984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3" name="Google Shape;5123;p73"/>
          <p:cNvSpPr/>
          <p:nvPr/>
        </p:nvSpPr>
        <p:spPr>
          <a:xfrm rot="3378596" flipH="1">
            <a:off x="8442979" y="1321743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4" name="Google Shape;5124;p73"/>
          <p:cNvSpPr/>
          <p:nvPr/>
        </p:nvSpPr>
        <p:spPr>
          <a:xfrm rot="-1154972" flipH="1">
            <a:off x="8759213" y="1051806"/>
            <a:ext cx="40038" cy="3984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5" name="Google Shape;5125;p73"/>
          <p:cNvSpPr/>
          <p:nvPr/>
        </p:nvSpPr>
        <p:spPr>
          <a:xfrm rot="3378596" flipH="1">
            <a:off x="8580054" y="748368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6" name="Google Shape;5126;p73"/>
          <p:cNvSpPr/>
          <p:nvPr/>
        </p:nvSpPr>
        <p:spPr>
          <a:xfrm rot="-1130306" flipH="1">
            <a:off x="7865038" y="2128795"/>
            <a:ext cx="26943" cy="2694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7" name="Google Shape;5127;p73"/>
          <p:cNvSpPr/>
          <p:nvPr/>
        </p:nvSpPr>
        <p:spPr>
          <a:xfrm rot="3364212" flipH="1">
            <a:off x="1275033" y="1086982"/>
            <a:ext cx="39772" cy="397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8" name="Google Shape;5128;p73"/>
          <p:cNvSpPr/>
          <p:nvPr/>
        </p:nvSpPr>
        <p:spPr>
          <a:xfrm rot="3378596" flipH="1">
            <a:off x="1389229" y="832693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9" name="Google Shape;5129;p73"/>
          <p:cNvSpPr/>
          <p:nvPr/>
        </p:nvSpPr>
        <p:spPr>
          <a:xfrm rot="3378596" flipH="1">
            <a:off x="1478304" y="1359243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0" name="Google Shape;5130;p73"/>
          <p:cNvSpPr/>
          <p:nvPr/>
        </p:nvSpPr>
        <p:spPr>
          <a:xfrm rot="3378596" flipH="1">
            <a:off x="1203729" y="641568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1" name="Google Shape;5131;p73"/>
          <p:cNvSpPr/>
          <p:nvPr/>
        </p:nvSpPr>
        <p:spPr>
          <a:xfrm rot="3378596" flipH="1">
            <a:off x="1389229" y="426118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2" name="Google Shape;5132;p73"/>
          <p:cNvSpPr/>
          <p:nvPr/>
        </p:nvSpPr>
        <p:spPr>
          <a:xfrm rot="3378596" flipH="1">
            <a:off x="1478304" y="1229868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3" name="Google Shape;5133;p73"/>
          <p:cNvSpPr/>
          <p:nvPr/>
        </p:nvSpPr>
        <p:spPr>
          <a:xfrm rot="3378596" flipH="1">
            <a:off x="503516" y="1904518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4" name="Google Shape;5134;p73"/>
          <p:cNvSpPr/>
          <p:nvPr/>
        </p:nvSpPr>
        <p:spPr>
          <a:xfrm rot="3378596" flipH="1">
            <a:off x="597554" y="2078843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5" name="Google Shape;5135;p73"/>
          <p:cNvSpPr/>
          <p:nvPr/>
        </p:nvSpPr>
        <p:spPr>
          <a:xfrm rot="3378596" flipH="1">
            <a:off x="401541" y="2042993"/>
            <a:ext cx="27042" cy="270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4CAFE12-5711-9B27-FC03-465E16E948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7139CB2-81F7-4F42-0E0E-132AD5E75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532" y="742046"/>
            <a:ext cx="5054117" cy="408872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0" name="Google Shape;5450;p75"/>
          <p:cNvSpPr/>
          <p:nvPr/>
        </p:nvSpPr>
        <p:spPr>
          <a:xfrm>
            <a:off x="0" y="0"/>
            <a:ext cx="2680800" cy="5143500"/>
          </a:xfrm>
          <a:prstGeom prst="round1Rect">
            <a:avLst>
              <a:gd name="adj" fmla="val 23124"/>
            </a:avLst>
          </a:prstGeom>
          <a:gradFill>
            <a:gsLst>
              <a:gs pos="0">
                <a:schemeClr val="accent1"/>
              </a:gs>
              <a:gs pos="35000">
                <a:schemeClr val="accent1"/>
              </a:gs>
              <a:gs pos="100000">
                <a:schemeClr val="accent3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1" name="Google Shape;5451;p75"/>
          <p:cNvSpPr txBox="1">
            <a:spLocks noGrp="1"/>
          </p:cNvSpPr>
          <p:nvPr>
            <p:ph type="title"/>
          </p:nvPr>
        </p:nvSpPr>
        <p:spPr>
          <a:xfrm>
            <a:off x="2680800" y="445025"/>
            <a:ext cx="574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SemiBold" panose="020B0502040204020203" pitchFamily="34" charset="0"/>
              </a:rPr>
              <a:t>Демо4ка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5457" name="Google Shape;5457;p75"/>
          <p:cNvSpPr txBox="1"/>
          <p:nvPr/>
        </p:nvSpPr>
        <p:spPr>
          <a:xfrm>
            <a:off x="425693" y="42147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0:00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58" name="Google Shape;5458;p75"/>
          <p:cNvSpPr txBox="1"/>
          <p:nvPr/>
        </p:nvSpPr>
        <p:spPr>
          <a:xfrm>
            <a:off x="2003693" y="42147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1:44</a:t>
            </a:r>
            <a:endParaRPr sz="8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459" name="Google Shape;5459;p75"/>
          <p:cNvGrpSpPr/>
          <p:nvPr/>
        </p:nvGrpSpPr>
        <p:grpSpPr>
          <a:xfrm>
            <a:off x="486492" y="4615657"/>
            <a:ext cx="1707817" cy="251415"/>
            <a:chOff x="486492" y="3375432"/>
            <a:chExt cx="1707817" cy="251415"/>
          </a:xfrm>
        </p:grpSpPr>
        <p:sp>
          <p:nvSpPr>
            <p:cNvPr id="5460" name="Google Shape;5460;p75"/>
            <p:cNvSpPr/>
            <p:nvPr/>
          </p:nvSpPr>
          <p:spPr>
            <a:xfrm>
              <a:off x="486492" y="3456466"/>
              <a:ext cx="115200" cy="88562"/>
            </a:xfrm>
            <a:custGeom>
              <a:avLst/>
              <a:gdLst/>
              <a:ahLst/>
              <a:cxnLst/>
              <a:rect l="l" t="t" r="r" b="b"/>
              <a:pathLst>
                <a:path w="17930" h="13784" extrusionOk="0">
                  <a:moveTo>
                    <a:pt x="12887" y="1"/>
                  </a:moveTo>
                  <a:cubicBezTo>
                    <a:pt x="11206" y="1"/>
                    <a:pt x="9861" y="897"/>
                    <a:pt x="8965" y="2018"/>
                  </a:cubicBezTo>
                  <a:cubicBezTo>
                    <a:pt x="7956" y="897"/>
                    <a:pt x="6612" y="1"/>
                    <a:pt x="5043" y="1"/>
                  </a:cubicBezTo>
                  <a:cubicBezTo>
                    <a:pt x="2241" y="1"/>
                    <a:pt x="0" y="2242"/>
                    <a:pt x="0" y="5043"/>
                  </a:cubicBezTo>
                  <a:cubicBezTo>
                    <a:pt x="0" y="6500"/>
                    <a:pt x="560" y="7733"/>
                    <a:pt x="1457" y="8517"/>
                  </a:cubicBezTo>
                  <a:cubicBezTo>
                    <a:pt x="2241" y="9413"/>
                    <a:pt x="5603" y="12103"/>
                    <a:pt x="8853" y="13784"/>
                  </a:cubicBezTo>
                  <a:cubicBezTo>
                    <a:pt x="11766" y="11879"/>
                    <a:pt x="15464" y="9413"/>
                    <a:pt x="16249" y="8517"/>
                  </a:cubicBezTo>
                  <a:cubicBezTo>
                    <a:pt x="17257" y="7733"/>
                    <a:pt x="17817" y="6276"/>
                    <a:pt x="17817" y="4931"/>
                  </a:cubicBezTo>
                  <a:cubicBezTo>
                    <a:pt x="17929" y="2242"/>
                    <a:pt x="15688" y="1"/>
                    <a:pt x="128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61" name="Google Shape;5461;p75"/>
            <p:cNvGrpSpPr/>
            <p:nvPr/>
          </p:nvGrpSpPr>
          <p:grpSpPr>
            <a:xfrm>
              <a:off x="2098544" y="3452903"/>
              <a:ext cx="95765" cy="95765"/>
              <a:chOff x="5925100" y="2102500"/>
              <a:chExt cx="372625" cy="372625"/>
            </a:xfrm>
          </p:grpSpPr>
          <p:sp>
            <p:nvSpPr>
              <p:cNvPr id="5462" name="Google Shape;5462;p75"/>
              <p:cNvSpPr/>
              <p:nvPr/>
            </p:nvSpPr>
            <p:spPr>
              <a:xfrm>
                <a:off x="5925100" y="2102500"/>
                <a:ext cx="372625" cy="372625"/>
              </a:xfrm>
              <a:custGeom>
                <a:avLst/>
                <a:gdLst/>
                <a:ahLst/>
                <a:cxnLst/>
                <a:rect l="l" t="t" r="r" b="b"/>
                <a:pathLst>
                  <a:path w="14905" h="14905" extrusionOk="0">
                    <a:moveTo>
                      <a:pt x="14904" y="7396"/>
                    </a:moveTo>
                    <a:cubicBezTo>
                      <a:pt x="14904" y="11542"/>
                      <a:pt x="11542" y="14904"/>
                      <a:pt x="7396" y="14904"/>
                    </a:cubicBezTo>
                    <a:cubicBezTo>
                      <a:pt x="3362" y="14904"/>
                      <a:pt x="0" y="11542"/>
                      <a:pt x="0" y="7396"/>
                    </a:cubicBezTo>
                    <a:cubicBezTo>
                      <a:pt x="0" y="3362"/>
                      <a:pt x="3362" y="0"/>
                      <a:pt x="7396" y="0"/>
                    </a:cubicBezTo>
                    <a:cubicBezTo>
                      <a:pt x="11542" y="0"/>
                      <a:pt x="14904" y="3362"/>
                      <a:pt x="14904" y="73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3" name="Google Shape;5463;p75"/>
              <p:cNvSpPr/>
              <p:nvPr/>
            </p:nvSpPr>
            <p:spPr>
              <a:xfrm>
                <a:off x="6110000" y="2214550"/>
                <a:ext cx="25" cy="1513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52" fill="none" extrusionOk="0">
                    <a:moveTo>
                      <a:pt x="0" y="1"/>
                    </a:moveTo>
                    <a:lnTo>
                      <a:pt x="0" y="6052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2A2747"/>
                </a:solidFill>
                <a:prstDash val="solid"/>
                <a:miter lim="11205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4" name="Google Shape;5464;p75"/>
              <p:cNvSpPr/>
              <p:nvPr/>
            </p:nvSpPr>
            <p:spPr>
              <a:xfrm>
                <a:off x="6034350" y="2287400"/>
                <a:ext cx="151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052" h="1" fill="none" extrusionOk="0">
                    <a:moveTo>
                      <a:pt x="6052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2A2747"/>
                </a:solidFill>
                <a:prstDash val="solid"/>
                <a:miter lim="11205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5" name="Google Shape;5465;p75"/>
            <p:cNvGrpSpPr/>
            <p:nvPr/>
          </p:nvGrpSpPr>
          <p:grpSpPr>
            <a:xfrm>
              <a:off x="1224774" y="3375432"/>
              <a:ext cx="251415" cy="251415"/>
              <a:chOff x="5664289" y="4604097"/>
              <a:chExt cx="302399" cy="302399"/>
            </a:xfrm>
          </p:grpSpPr>
          <p:sp>
            <p:nvSpPr>
              <p:cNvPr id="5466" name="Google Shape;5466;p75"/>
              <p:cNvSpPr/>
              <p:nvPr/>
            </p:nvSpPr>
            <p:spPr>
              <a:xfrm>
                <a:off x="5664289" y="4604097"/>
                <a:ext cx="302399" cy="302399"/>
              </a:xfrm>
              <a:custGeom>
                <a:avLst/>
                <a:gdLst/>
                <a:ahLst/>
                <a:cxnLst/>
                <a:rect l="l" t="t" r="r" b="b"/>
                <a:pathLst>
                  <a:path w="47066" h="47066" extrusionOk="0">
                    <a:moveTo>
                      <a:pt x="47066" y="23533"/>
                    </a:moveTo>
                    <a:cubicBezTo>
                      <a:pt x="47066" y="36532"/>
                      <a:pt x="36532" y="47065"/>
                      <a:pt x="23533" y="47065"/>
                    </a:cubicBezTo>
                    <a:cubicBezTo>
                      <a:pt x="10534" y="47065"/>
                      <a:pt x="1" y="36532"/>
                      <a:pt x="1" y="23533"/>
                    </a:cubicBezTo>
                    <a:cubicBezTo>
                      <a:pt x="1" y="10534"/>
                      <a:pt x="10534" y="1"/>
                      <a:pt x="23533" y="1"/>
                    </a:cubicBezTo>
                    <a:cubicBezTo>
                      <a:pt x="36532" y="1"/>
                      <a:pt x="47066" y="10534"/>
                      <a:pt x="47066" y="2353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9A93">
                      <a:alpha val="72941"/>
                    </a:srgbClr>
                  </a:gs>
                  <a:gs pos="100000">
                    <a:schemeClr val="accent3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7" name="Google Shape;5467;p75"/>
              <p:cNvSpPr/>
              <p:nvPr/>
            </p:nvSpPr>
            <p:spPr>
              <a:xfrm>
                <a:off x="5787402" y="4712088"/>
                <a:ext cx="89288" cy="102961"/>
              </a:xfrm>
              <a:custGeom>
                <a:avLst/>
                <a:gdLst/>
                <a:ahLst/>
                <a:cxnLst/>
                <a:rect l="l" t="t" r="r" b="b"/>
                <a:pathLst>
                  <a:path w="13897" h="16025" extrusionOk="0">
                    <a:moveTo>
                      <a:pt x="1" y="1"/>
                    </a:moveTo>
                    <a:lnTo>
                      <a:pt x="1" y="16025"/>
                    </a:lnTo>
                    <a:lnTo>
                      <a:pt x="13896" y="80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8" name="Google Shape;5468;p75"/>
            <p:cNvGrpSpPr/>
            <p:nvPr/>
          </p:nvGrpSpPr>
          <p:grpSpPr>
            <a:xfrm>
              <a:off x="1713986" y="3466582"/>
              <a:ext cx="70559" cy="69120"/>
              <a:chOff x="6341136" y="4613307"/>
              <a:chExt cx="70559" cy="69120"/>
            </a:xfrm>
          </p:grpSpPr>
          <p:sp>
            <p:nvSpPr>
              <p:cNvPr id="5469" name="Google Shape;5469;p75">
                <a:hlinkClick r:id="" action="ppaction://hlinkshowjump?jump=nextslide"/>
              </p:cNvPr>
              <p:cNvSpPr/>
              <p:nvPr/>
            </p:nvSpPr>
            <p:spPr>
              <a:xfrm>
                <a:off x="6341136" y="4613307"/>
                <a:ext cx="60485" cy="69120"/>
              </a:xfrm>
              <a:custGeom>
                <a:avLst/>
                <a:gdLst/>
                <a:ahLst/>
                <a:cxnLst/>
                <a:rect l="l" t="t" r="r" b="b"/>
                <a:pathLst>
                  <a:path w="9414" h="10758" extrusionOk="0">
                    <a:moveTo>
                      <a:pt x="0" y="0"/>
                    </a:moveTo>
                    <a:lnTo>
                      <a:pt x="0" y="10758"/>
                    </a:lnTo>
                    <a:lnTo>
                      <a:pt x="9413" y="5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0" name="Google Shape;5470;p75">
                <a:hlinkClick r:id="" action="ppaction://hlinkshowjump?jump=nextslide"/>
              </p:cNvPr>
              <p:cNvSpPr/>
              <p:nvPr/>
            </p:nvSpPr>
            <p:spPr>
              <a:xfrm>
                <a:off x="6399450" y="4613307"/>
                <a:ext cx="12246" cy="6912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0758" extrusionOk="0">
                    <a:moveTo>
                      <a:pt x="1" y="0"/>
                    </a:moveTo>
                    <a:lnTo>
                      <a:pt x="1" y="10758"/>
                    </a:lnTo>
                    <a:lnTo>
                      <a:pt x="1906" y="10758"/>
                    </a:lnTo>
                    <a:lnTo>
                      <a:pt x="19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1" name="Google Shape;5471;p75"/>
            <p:cNvGrpSpPr/>
            <p:nvPr/>
          </p:nvGrpSpPr>
          <p:grpSpPr>
            <a:xfrm>
              <a:off x="915690" y="3466582"/>
              <a:ext cx="71285" cy="69120"/>
              <a:chOff x="5085640" y="4613307"/>
              <a:chExt cx="71285" cy="69120"/>
            </a:xfrm>
          </p:grpSpPr>
          <p:sp>
            <p:nvSpPr>
              <p:cNvPr id="5472" name="Google Shape;5472;p75">
                <a:hlinkClick r:id="" action="ppaction://hlinkshowjump?jump=previousslide"/>
              </p:cNvPr>
              <p:cNvSpPr/>
              <p:nvPr/>
            </p:nvSpPr>
            <p:spPr>
              <a:xfrm>
                <a:off x="5085640" y="4613307"/>
                <a:ext cx="12966" cy="6912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0758" extrusionOk="0">
                    <a:moveTo>
                      <a:pt x="0" y="0"/>
                    </a:moveTo>
                    <a:lnTo>
                      <a:pt x="0" y="10758"/>
                    </a:lnTo>
                    <a:lnTo>
                      <a:pt x="2017" y="10758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3" name="Google Shape;5473;p75">
                <a:hlinkClick r:id="" action="ppaction://hlinkshowjump?jump=previousslide"/>
              </p:cNvPr>
              <p:cNvSpPr/>
              <p:nvPr/>
            </p:nvSpPr>
            <p:spPr>
              <a:xfrm>
                <a:off x="5096440" y="4613307"/>
                <a:ext cx="60485" cy="69120"/>
              </a:xfrm>
              <a:custGeom>
                <a:avLst/>
                <a:gdLst/>
                <a:ahLst/>
                <a:cxnLst/>
                <a:rect l="l" t="t" r="r" b="b"/>
                <a:pathLst>
                  <a:path w="9414" h="10758" extrusionOk="0">
                    <a:moveTo>
                      <a:pt x="9413" y="0"/>
                    </a:moveTo>
                    <a:lnTo>
                      <a:pt x="0" y="5267"/>
                    </a:lnTo>
                    <a:lnTo>
                      <a:pt x="9413" y="10758"/>
                    </a:lnTo>
                    <a:lnTo>
                      <a:pt x="94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474" name="Google Shape;5474;p75"/>
          <p:cNvCxnSpPr/>
          <p:nvPr/>
        </p:nvCxnSpPr>
        <p:spPr>
          <a:xfrm>
            <a:off x="425700" y="4425413"/>
            <a:ext cx="1829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5" name="Google Shape;5475;p75"/>
          <p:cNvCxnSpPr>
            <a:endCxn id="5476" idx="6"/>
          </p:cNvCxnSpPr>
          <p:nvPr/>
        </p:nvCxnSpPr>
        <p:spPr>
          <a:xfrm rot="10800000" flipH="1">
            <a:off x="425997" y="4423425"/>
            <a:ext cx="89100" cy="2100"/>
          </a:xfrm>
          <a:prstGeom prst="straightConnector1">
            <a:avLst/>
          </a:prstGeom>
          <a:noFill/>
          <a:ln w="28575" cap="flat" cmpd="sng">
            <a:solidFill>
              <a:srgbClr val="88C59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76" name="Google Shape;5476;p75"/>
          <p:cNvSpPr/>
          <p:nvPr/>
        </p:nvSpPr>
        <p:spPr>
          <a:xfrm>
            <a:off x="425697" y="4378725"/>
            <a:ext cx="89400" cy="89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7" name="Google Shape;5477;p75"/>
          <p:cNvSpPr/>
          <p:nvPr/>
        </p:nvSpPr>
        <p:spPr>
          <a:xfrm>
            <a:off x="401700" y="547925"/>
            <a:ext cx="1877400" cy="187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8" name="Google Shape;5478;p75"/>
          <p:cNvGrpSpPr/>
          <p:nvPr/>
        </p:nvGrpSpPr>
        <p:grpSpPr>
          <a:xfrm>
            <a:off x="8022093" y="4284190"/>
            <a:ext cx="877734" cy="648607"/>
            <a:chOff x="4256075" y="2554975"/>
            <a:chExt cx="2138727" cy="1580425"/>
          </a:xfrm>
        </p:grpSpPr>
        <p:sp>
          <p:nvSpPr>
            <p:cNvPr id="5479" name="Google Shape;5479;p75"/>
            <p:cNvSpPr/>
            <p:nvPr/>
          </p:nvSpPr>
          <p:spPr>
            <a:xfrm>
              <a:off x="6016666" y="3340609"/>
              <a:ext cx="378136" cy="548840"/>
            </a:xfrm>
            <a:custGeom>
              <a:avLst/>
              <a:gdLst/>
              <a:ahLst/>
              <a:cxnLst/>
              <a:rect l="l" t="t" r="r" b="b"/>
              <a:pathLst>
                <a:path w="3593" h="5215" extrusionOk="0">
                  <a:moveTo>
                    <a:pt x="2253" y="0"/>
                  </a:moveTo>
                  <a:cubicBezTo>
                    <a:pt x="1643" y="0"/>
                    <a:pt x="1149" y="545"/>
                    <a:pt x="1149" y="545"/>
                  </a:cubicBezTo>
                  <a:lnTo>
                    <a:pt x="666" y="1877"/>
                  </a:lnTo>
                  <a:cubicBezTo>
                    <a:pt x="666" y="1877"/>
                    <a:pt x="1041" y="1668"/>
                    <a:pt x="1629" y="1322"/>
                  </a:cubicBezTo>
                  <a:cubicBezTo>
                    <a:pt x="1672" y="1297"/>
                    <a:pt x="1709" y="1285"/>
                    <a:pt x="1741" y="1285"/>
                  </a:cubicBezTo>
                  <a:cubicBezTo>
                    <a:pt x="2080" y="1285"/>
                    <a:pt x="1820" y="2628"/>
                    <a:pt x="1459" y="3323"/>
                  </a:cubicBezTo>
                  <a:cubicBezTo>
                    <a:pt x="1142" y="3938"/>
                    <a:pt x="844" y="4079"/>
                    <a:pt x="637" y="4079"/>
                  </a:cubicBezTo>
                  <a:cubicBezTo>
                    <a:pt x="460" y="4079"/>
                    <a:pt x="349" y="3976"/>
                    <a:pt x="349" y="3976"/>
                  </a:cubicBezTo>
                  <a:lnTo>
                    <a:pt x="0" y="5007"/>
                  </a:lnTo>
                  <a:cubicBezTo>
                    <a:pt x="144" y="5150"/>
                    <a:pt x="297" y="5214"/>
                    <a:pt x="455" y="5214"/>
                  </a:cubicBezTo>
                  <a:cubicBezTo>
                    <a:pt x="1838" y="5214"/>
                    <a:pt x="3592" y="299"/>
                    <a:pt x="2494" y="30"/>
                  </a:cubicBezTo>
                  <a:cubicBezTo>
                    <a:pt x="2412" y="9"/>
                    <a:pt x="2331" y="0"/>
                    <a:pt x="2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75"/>
            <p:cNvSpPr/>
            <p:nvPr/>
          </p:nvSpPr>
          <p:spPr>
            <a:xfrm>
              <a:off x="6027295" y="3448483"/>
              <a:ext cx="222377" cy="430126"/>
            </a:xfrm>
            <a:custGeom>
              <a:avLst/>
              <a:gdLst/>
              <a:ahLst/>
              <a:cxnLst/>
              <a:rect l="l" t="t" r="r" b="b"/>
              <a:pathLst>
                <a:path w="2113" h="4087" extrusionOk="0">
                  <a:moveTo>
                    <a:pt x="1593" y="1802"/>
                  </a:moveTo>
                  <a:cubicBezTo>
                    <a:pt x="2112" y="88"/>
                    <a:pt x="1531" y="294"/>
                    <a:pt x="1531" y="294"/>
                  </a:cubicBezTo>
                  <a:cubicBezTo>
                    <a:pt x="2030" y="0"/>
                    <a:pt x="1753" y="1534"/>
                    <a:pt x="1358" y="2298"/>
                  </a:cubicBezTo>
                  <a:cubicBezTo>
                    <a:pt x="774" y="3437"/>
                    <a:pt x="248" y="2951"/>
                    <a:pt x="248" y="2951"/>
                  </a:cubicBezTo>
                  <a:lnTo>
                    <a:pt x="0" y="3751"/>
                  </a:lnTo>
                  <a:cubicBezTo>
                    <a:pt x="0" y="3751"/>
                    <a:pt x="901" y="4087"/>
                    <a:pt x="1593" y="1802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75"/>
            <p:cNvSpPr/>
            <p:nvPr/>
          </p:nvSpPr>
          <p:spPr>
            <a:xfrm>
              <a:off x="6087073" y="3324823"/>
              <a:ext cx="237427" cy="217536"/>
            </a:xfrm>
            <a:custGeom>
              <a:avLst/>
              <a:gdLst/>
              <a:ahLst/>
              <a:cxnLst/>
              <a:rect l="l" t="t" r="r" b="b"/>
              <a:pathLst>
                <a:path w="2256" h="2067" extrusionOk="0">
                  <a:moveTo>
                    <a:pt x="1825" y="180"/>
                  </a:moveTo>
                  <a:cubicBezTo>
                    <a:pt x="1110" y="0"/>
                    <a:pt x="480" y="695"/>
                    <a:pt x="480" y="695"/>
                  </a:cubicBezTo>
                  <a:lnTo>
                    <a:pt x="0" y="2024"/>
                  </a:lnTo>
                  <a:cubicBezTo>
                    <a:pt x="0" y="2024"/>
                    <a:pt x="376" y="1818"/>
                    <a:pt x="963" y="1469"/>
                  </a:cubicBezTo>
                  <a:cubicBezTo>
                    <a:pt x="1090" y="1394"/>
                    <a:pt x="1169" y="1440"/>
                    <a:pt x="1205" y="1557"/>
                  </a:cubicBezTo>
                  <a:cubicBezTo>
                    <a:pt x="1479" y="1074"/>
                    <a:pt x="1825" y="549"/>
                    <a:pt x="1916" y="784"/>
                  </a:cubicBezTo>
                  <a:cubicBezTo>
                    <a:pt x="1995" y="989"/>
                    <a:pt x="2004" y="1564"/>
                    <a:pt x="1998" y="2066"/>
                  </a:cubicBezTo>
                  <a:cubicBezTo>
                    <a:pt x="2249" y="1107"/>
                    <a:pt x="2256" y="284"/>
                    <a:pt x="1825" y="180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75"/>
            <p:cNvSpPr/>
            <p:nvPr/>
          </p:nvSpPr>
          <p:spPr>
            <a:xfrm>
              <a:off x="6013193" y="3337452"/>
              <a:ext cx="318569" cy="555575"/>
            </a:xfrm>
            <a:custGeom>
              <a:avLst/>
              <a:gdLst/>
              <a:ahLst/>
              <a:cxnLst/>
              <a:rect l="l" t="t" r="r" b="b"/>
              <a:pathLst>
                <a:path w="3027" h="5279" extrusionOk="0">
                  <a:moveTo>
                    <a:pt x="2292" y="62"/>
                  </a:moveTo>
                  <a:cubicBezTo>
                    <a:pt x="2366" y="62"/>
                    <a:pt x="2443" y="70"/>
                    <a:pt x="2520" y="89"/>
                  </a:cubicBezTo>
                  <a:cubicBezTo>
                    <a:pt x="2697" y="135"/>
                    <a:pt x="2801" y="311"/>
                    <a:pt x="2834" y="615"/>
                  </a:cubicBezTo>
                  <a:cubicBezTo>
                    <a:pt x="2892" y="1196"/>
                    <a:pt x="2664" y="2188"/>
                    <a:pt x="2249" y="3148"/>
                  </a:cubicBezTo>
                  <a:cubicBezTo>
                    <a:pt x="1805" y="4172"/>
                    <a:pt x="1260" y="4917"/>
                    <a:pt x="790" y="5142"/>
                  </a:cubicBezTo>
                  <a:cubicBezTo>
                    <a:pt x="686" y="5191"/>
                    <a:pt x="586" y="5216"/>
                    <a:pt x="489" y="5216"/>
                  </a:cubicBezTo>
                  <a:cubicBezTo>
                    <a:pt x="339" y="5216"/>
                    <a:pt x="198" y="5156"/>
                    <a:pt x="69" y="5034"/>
                  </a:cubicBezTo>
                  <a:lnTo>
                    <a:pt x="399" y="4058"/>
                  </a:lnTo>
                  <a:cubicBezTo>
                    <a:pt x="479" y="4113"/>
                    <a:pt x="574" y="4141"/>
                    <a:pt x="670" y="4141"/>
                  </a:cubicBezTo>
                  <a:cubicBezTo>
                    <a:pt x="699" y="4141"/>
                    <a:pt x="729" y="4139"/>
                    <a:pt x="758" y="4133"/>
                  </a:cubicBezTo>
                  <a:cubicBezTo>
                    <a:pt x="1029" y="4088"/>
                    <a:pt x="1283" y="3830"/>
                    <a:pt x="1521" y="3369"/>
                  </a:cubicBezTo>
                  <a:cubicBezTo>
                    <a:pt x="1832" y="2769"/>
                    <a:pt x="2119" y="1555"/>
                    <a:pt x="1874" y="1323"/>
                  </a:cubicBezTo>
                  <a:cubicBezTo>
                    <a:pt x="1852" y="1303"/>
                    <a:pt x="1820" y="1285"/>
                    <a:pt x="1776" y="1285"/>
                  </a:cubicBezTo>
                  <a:cubicBezTo>
                    <a:pt x="1741" y="1285"/>
                    <a:pt x="1699" y="1296"/>
                    <a:pt x="1649" y="1326"/>
                  </a:cubicBezTo>
                  <a:cubicBezTo>
                    <a:pt x="1215" y="1584"/>
                    <a:pt x="892" y="1764"/>
                    <a:pt x="758" y="1842"/>
                  </a:cubicBezTo>
                  <a:lnTo>
                    <a:pt x="1208" y="595"/>
                  </a:lnTo>
                  <a:cubicBezTo>
                    <a:pt x="1254" y="543"/>
                    <a:pt x="1728" y="62"/>
                    <a:pt x="2292" y="62"/>
                  </a:cubicBezTo>
                  <a:close/>
                  <a:moveTo>
                    <a:pt x="2287" y="0"/>
                  </a:moveTo>
                  <a:cubicBezTo>
                    <a:pt x="1674" y="0"/>
                    <a:pt x="1182" y="530"/>
                    <a:pt x="1159" y="556"/>
                  </a:cubicBezTo>
                  <a:cubicBezTo>
                    <a:pt x="1156" y="559"/>
                    <a:pt x="1156" y="562"/>
                    <a:pt x="1153" y="566"/>
                  </a:cubicBezTo>
                  <a:lnTo>
                    <a:pt x="673" y="1897"/>
                  </a:lnTo>
                  <a:cubicBezTo>
                    <a:pt x="665" y="1918"/>
                    <a:pt x="682" y="1937"/>
                    <a:pt x="701" y="1937"/>
                  </a:cubicBezTo>
                  <a:cubicBezTo>
                    <a:pt x="706" y="1937"/>
                    <a:pt x="711" y="1936"/>
                    <a:pt x="715" y="1933"/>
                  </a:cubicBezTo>
                  <a:cubicBezTo>
                    <a:pt x="719" y="1930"/>
                    <a:pt x="1097" y="1721"/>
                    <a:pt x="1681" y="1378"/>
                  </a:cubicBezTo>
                  <a:cubicBezTo>
                    <a:pt x="1725" y="1353"/>
                    <a:pt x="1756" y="1346"/>
                    <a:pt x="1780" y="1346"/>
                  </a:cubicBezTo>
                  <a:cubicBezTo>
                    <a:pt x="1811" y="1346"/>
                    <a:pt x="1827" y="1360"/>
                    <a:pt x="1835" y="1365"/>
                  </a:cubicBezTo>
                  <a:cubicBezTo>
                    <a:pt x="2021" y="1545"/>
                    <a:pt x="1812" y="2671"/>
                    <a:pt x="1466" y="3340"/>
                  </a:cubicBezTo>
                  <a:cubicBezTo>
                    <a:pt x="1241" y="3774"/>
                    <a:pt x="993" y="4029"/>
                    <a:pt x="748" y="4075"/>
                  </a:cubicBezTo>
                  <a:cubicBezTo>
                    <a:pt x="725" y="4078"/>
                    <a:pt x="702" y="4080"/>
                    <a:pt x="678" y="4080"/>
                  </a:cubicBezTo>
                  <a:cubicBezTo>
                    <a:pt x="580" y="4080"/>
                    <a:pt x="482" y="4047"/>
                    <a:pt x="405" y="3986"/>
                  </a:cubicBezTo>
                  <a:cubicBezTo>
                    <a:pt x="398" y="3982"/>
                    <a:pt x="391" y="3979"/>
                    <a:pt x="384" y="3979"/>
                  </a:cubicBezTo>
                  <a:cubicBezTo>
                    <a:pt x="381" y="3979"/>
                    <a:pt x="378" y="3979"/>
                    <a:pt x="376" y="3980"/>
                  </a:cubicBezTo>
                  <a:cubicBezTo>
                    <a:pt x="366" y="3980"/>
                    <a:pt x="356" y="3990"/>
                    <a:pt x="353" y="3999"/>
                  </a:cubicBezTo>
                  <a:lnTo>
                    <a:pt x="4" y="5031"/>
                  </a:lnTo>
                  <a:cubicBezTo>
                    <a:pt x="0" y="5041"/>
                    <a:pt x="4" y="5054"/>
                    <a:pt x="13" y="5060"/>
                  </a:cubicBezTo>
                  <a:cubicBezTo>
                    <a:pt x="157" y="5204"/>
                    <a:pt x="317" y="5279"/>
                    <a:pt x="487" y="5279"/>
                  </a:cubicBezTo>
                  <a:cubicBezTo>
                    <a:pt x="601" y="5276"/>
                    <a:pt x="715" y="5246"/>
                    <a:pt x="816" y="5197"/>
                  </a:cubicBezTo>
                  <a:cubicBezTo>
                    <a:pt x="1864" y="4695"/>
                    <a:pt x="3026" y="1881"/>
                    <a:pt x="2896" y="608"/>
                  </a:cubicBezTo>
                  <a:cubicBezTo>
                    <a:pt x="2863" y="275"/>
                    <a:pt x="2742" y="79"/>
                    <a:pt x="2537" y="30"/>
                  </a:cubicBezTo>
                  <a:cubicBezTo>
                    <a:pt x="2452" y="9"/>
                    <a:pt x="2368" y="0"/>
                    <a:pt x="2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75"/>
            <p:cNvSpPr/>
            <p:nvPr/>
          </p:nvSpPr>
          <p:spPr>
            <a:xfrm>
              <a:off x="4256075" y="3888712"/>
              <a:ext cx="1746920" cy="246688"/>
            </a:xfrm>
            <a:custGeom>
              <a:avLst/>
              <a:gdLst/>
              <a:ahLst/>
              <a:cxnLst/>
              <a:rect l="l" t="t" r="r" b="b"/>
              <a:pathLst>
                <a:path w="16599" h="2344" extrusionOk="0">
                  <a:moveTo>
                    <a:pt x="7255" y="1"/>
                  </a:moveTo>
                  <a:cubicBezTo>
                    <a:pt x="5801" y="1"/>
                    <a:pt x="4439" y="39"/>
                    <a:pt x="3444" y="126"/>
                  </a:cubicBezTo>
                  <a:cubicBezTo>
                    <a:pt x="1" y="429"/>
                    <a:pt x="1310" y="1386"/>
                    <a:pt x="2100" y="1683"/>
                  </a:cubicBezTo>
                  <a:cubicBezTo>
                    <a:pt x="3458" y="2190"/>
                    <a:pt x="4919" y="2344"/>
                    <a:pt x="6691" y="2344"/>
                  </a:cubicBezTo>
                  <a:cubicBezTo>
                    <a:pt x="8011" y="2344"/>
                    <a:pt x="9504" y="2258"/>
                    <a:pt x="11255" y="2169"/>
                  </a:cubicBezTo>
                  <a:cubicBezTo>
                    <a:pt x="13018" y="2025"/>
                    <a:pt x="14810" y="1957"/>
                    <a:pt x="15668" y="1480"/>
                  </a:cubicBezTo>
                  <a:cubicBezTo>
                    <a:pt x="16599" y="1144"/>
                    <a:pt x="16125" y="867"/>
                    <a:pt x="15538" y="544"/>
                  </a:cubicBezTo>
                  <a:cubicBezTo>
                    <a:pt x="14964" y="233"/>
                    <a:pt x="10833" y="1"/>
                    <a:pt x="7255" y="1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75"/>
            <p:cNvSpPr/>
            <p:nvPr/>
          </p:nvSpPr>
          <p:spPr>
            <a:xfrm>
              <a:off x="5179151" y="3152647"/>
              <a:ext cx="1037481" cy="917399"/>
            </a:xfrm>
            <a:custGeom>
              <a:avLst/>
              <a:gdLst/>
              <a:ahLst/>
              <a:cxnLst/>
              <a:rect l="l" t="t" r="r" b="b"/>
              <a:pathLst>
                <a:path w="9858" h="8717" extrusionOk="0">
                  <a:moveTo>
                    <a:pt x="715" y="1"/>
                  </a:moveTo>
                  <a:cubicBezTo>
                    <a:pt x="715" y="1"/>
                    <a:pt x="0" y="6911"/>
                    <a:pt x="4221" y="8585"/>
                  </a:cubicBezTo>
                  <a:cubicBezTo>
                    <a:pt x="4221" y="8585"/>
                    <a:pt x="4755" y="8717"/>
                    <a:pt x="5450" y="8717"/>
                  </a:cubicBezTo>
                  <a:cubicBezTo>
                    <a:pt x="5894" y="8717"/>
                    <a:pt x="6404" y="8663"/>
                    <a:pt x="6881" y="8487"/>
                  </a:cubicBezTo>
                  <a:cubicBezTo>
                    <a:pt x="6881" y="8487"/>
                    <a:pt x="9858" y="5054"/>
                    <a:pt x="9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75"/>
            <p:cNvSpPr/>
            <p:nvPr/>
          </p:nvSpPr>
          <p:spPr>
            <a:xfrm>
              <a:off x="5254399" y="3153068"/>
              <a:ext cx="962232" cy="914136"/>
            </a:xfrm>
            <a:custGeom>
              <a:avLst/>
              <a:gdLst/>
              <a:ahLst/>
              <a:cxnLst/>
              <a:rect l="l" t="t" r="r" b="b"/>
              <a:pathLst>
                <a:path w="9143" h="8686" extrusionOk="0">
                  <a:moveTo>
                    <a:pt x="7067" y="976"/>
                  </a:moveTo>
                  <a:cubicBezTo>
                    <a:pt x="7090" y="3937"/>
                    <a:pt x="6248" y="7893"/>
                    <a:pt x="5170" y="8686"/>
                  </a:cubicBezTo>
                  <a:cubicBezTo>
                    <a:pt x="5510" y="8663"/>
                    <a:pt x="5843" y="8594"/>
                    <a:pt x="6166" y="8487"/>
                  </a:cubicBezTo>
                  <a:cubicBezTo>
                    <a:pt x="6166" y="8487"/>
                    <a:pt x="9143" y="5050"/>
                    <a:pt x="9107" y="0"/>
                  </a:cubicBezTo>
                  <a:lnTo>
                    <a:pt x="0" y="0"/>
                  </a:lnTo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75"/>
            <p:cNvSpPr/>
            <p:nvPr/>
          </p:nvSpPr>
          <p:spPr>
            <a:xfrm>
              <a:off x="5243349" y="3149595"/>
              <a:ext cx="975072" cy="923819"/>
            </a:xfrm>
            <a:custGeom>
              <a:avLst/>
              <a:gdLst/>
              <a:ahLst/>
              <a:cxnLst/>
              <a:rect l="l" t="t" r="r" b="b"/>
              <a:pathLst>
                <a:path w="9265" h="8778" extrusionOk="0">
                  <a:moveTo>
                    <a:pt x="9182" y="63"/>
                  </a:moveTo>
                  <a:cubicBezTo>
                    <a:pt x="9196" y="2651"/>
                    <a:pt x="8399" y="4802"/>
                    <a:pt x="7730" y="6153"/>
                  </a:cubicBezTo>
                  <a:cubicBezTo>
                    <a:pt x="7031" y="7560"/>
                    <a:pt x="6320" y="8412"/>
                    <a:pt x="6251" y="8490"/>
                  </a:cubicBezTo>
                  <a:cubicBezTo>
                    <a:pt x="5783" y="8662"/>
                    <a:pt x="5282" y="8715"/>
                    <a:pt x="4844" y="8715"/>
                  </a:cubicBezTo>
                  <a:cubicBezTo>
                    <a:pt x="4160" y="8715"/>
                    <a:pt x="3629" y="8587"/>
                    <a:pt x="3617" y="8585"/>
                  </a:cubicBezTo>
                  <a:cubicBezTo>
                    <a:pt x="1656" y="8092"/>
                    <a:pt x="813" y="5794"/>
                    <a:pt x="454" y="3957"/>
                  </a:cubicBezTo>
                  <a:cubicBezTo>
                    <a:pt x="86" y="2093"/>
                    <a:pt x="128" y="311"/>
                    <a:pt x="135" y="63"/>
                  </a:cubicBezTo>
                  <a:close/>
                  <a:moveTo>
                    <a:pt x="105" y="1"/>
                  </a:moveTo>
                  <a:cubicBezTo>
                    <a:pt x="89" y="1"/>
                    <a:pt x="76" y="14"/>
                    <a:pt x="76" y="30"/>
                  </a:cubicBezTo>
                  <a:cubicBezTo>
                    <a:pt x="76" y="50"/>
                    <a:pt x="1" y="1962"/>
                    <a:pt x="392" y="3966"/>
                  </a:cubicBezTo>
                  <a:cubicBezTo>
                    <a:pt x="624" y="5148"/>
                    <a:pt x="973" y="6127"/>
                    <a:pt x="1421" y="6881"/>
                  </a:cubicBezTo>
                  <a:cubicBezTo>
                    <a:pt x="1989" y="7828"/>
                    <a:pt x="2723" y="8422"/>
                    <a:pt x="3604" y="8644"/>
                  </a:cubicBezTo>
                  <a:cubicBezTo>
                    <a:pt x="4012" y="8732"/>
                    <a:pt x="4427" y="8778"/>
                    <a:pt x="4845" y="8778"/>
                  </a:cubicBezTo>
                  <a:cubicBezTo>
                    <a:pt x="5292" y="8778"/>
                    <a:pt x="5804" y="8722"/>
                    <a:pt x="6281" y="8546"/>
                  </a:cubicBezTo>
                  <a:cubicBezTo>
                    <a:pt x="6287" y="8546"/>
                    <a:pt x="6291" y="8543"/>
                    <a:pt x="6294" y="8539"/>
                  </a:cubicBezTo>
                  <a:cubicBezTo>
                    <a:pt x="6300" y="8529"/>
                    <a:pt x="7048" y="7658"/>
                    <a:pt x="7782" y="6183"/>
                  </a:cubicBezTo>
                  <a:cubicBezTo>
                    <a:pt x="8461" y="4822"/>
                    <a:pt x="9264" y="2648"/>
                    <a:pt x="9244" y="30"/>
                  </a:cubicBezTo>
                  <a:cubicBezTo>
                    <a:pt x="9244" y="14"/>
                    <a:pt x="9228" y="1"/>
                    <a:pt x="9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75"/>
            <p:cNvSpPr/>
            <p:nvPr/>
          </p:nvSpPr>
          <p:spPr>
            <a:xfrm>
              <a:off x="5254399" y="3003623"/>
              <a:ext cx="958443" cy="298573"/>
            </a:xfrm>
            <a:custGeom>
              <a:avLst/>
              <a:gdLst/>
              <a:ahLst/>
              <a:cxnLst/>
              <a:rect l="l" t="t" r="r" b="b"/>
              <a:pathLst>
                <a:path w="9107" h="2837" extrusionOk="0">
                  <a:moveTo>
                    <a:pt x="4554" y="0"/>
                  </a:moveTo>
                  <a:cubicBezTo>
                    <a:pt x="2040" y="0"/>
                    <a:pt x="0" y="634"/>
                    <a:pt x="0" y="1417"/>
                  </a:cubicBezTo>
                  <a:cubicBezTo>
                    <a:pt x="0" y="2204"/>
                    <a:pt x="2040" y="2837"/>
                    <a:pt x="4554" y="2837"/>
                  </a:cubicBezTo>
                  <a:cubicBezTo>
                    <a:pt x="7067" y="2837"/>
                    <a:pt x="9107" y="2204"/>
                    <a:pt x="9107" y="1417"/>
                  </a:cubicBezTo>
                  <a:cubicBezTo>
                    <a:pt x="9107" y="634"/>
                    <a:pt x="7067" y="0"/>
                    <a:pt x="4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75"/>
            <p:cNvSpPr/>
            <p:nvPr/>
          </p:nvSpPr>
          <p:spPr>
            <a:xfrm>
              <a:off x="5251242" y="3000150"/>
              <a:ext cx="965074" cy="305519"/>
            </a:xfrm>
            <a:custGeom>
              <a:avLst/>
              <a:gdLst/>
              <a:ahLst/>
              <a:cxnLst/>
              <a:rect l="l" t="t" r="r" b="b"/>
              <a:pathLst>
                <a:path w="9170" h="2903" extrusionOk="0">
                  <a:moveTo>
                    <a:pt x="4584" y="63"/>
                  </a:moveTo>
                  <a:cubicBezTo>
                    <a:pt x="7077" y="63"/>
                    <a:pt x="9107" y="686"/>
                    <a:pt x="9107" y="1450"/>
                  </a:cubicBezTo>
                  <a:cubicBezTo>
                    <a:pt x="9107" y="2214"/>
                    <a:pt x="7077" y="2837"/>
                    <a:pt x="4584" y="2837"/>
                  </a:cubicBezTo>
                  <a:cubicBezTo>
                    <a:pt x="2090" y="2837"/>
                    <a:pt x="63" y="2214"/>
                    <a:pt x="63" y="1450"/>
                  </a:cubicBezTo>
                  <a:cubicBezTo>
                    <a:pt x="63" y="686"/>
                    <a:pt x="2090" y="63"/>
                    <a:pt x="4584" y="63"/>
                  </a:cubicBezTo>
                  <a:close/>
                  <a:moveTo>
                    <a:pt x="4584" y="1"/>
                  </a:moveTo>
                  <a:cubicBezTo>
                    <a:pt x="3366" y="1"/>
                    <a:pt x="2217" y="151"/>
                    <a:pt x="1355" y="419"/>
                  </a:cubicBezTo>
                  <a:cubicBezTo>
                    <a:pt x="481" y="689"/>
                    <a:pt x="1" y="1058"/>
                    <a:pt x="1" y="1450"/>
                  </a:cubicBezTo>
                  <a:cubicBezTo>
                    <a:pt x="1" y="1845"/>
                    <a:pt x="481" y="2210"/>
                    <a:pt x="1355" y="2485"/>
                  </a:cubicBezTo>
                  <a:cubicBezTo>
                    <a:pt x="2217" y="2752"/>
                    <a:pt x="3366" y="2902"/>
                    <a:pt x="4584" y="2902"/>
                  </a:cubicBezTo>
                  <a:cubicBezTo>
                    <a:pt x="5804" y="2902"/>
                    <a:pt x="6950" y="2752"/>
                    <a:pt x="7812" y="2485"/>
                  </a:cubicBezTo>
                  <a:cubicBezTo>
                    <a:pt x="8686" y="2210"/>
                    <a:pt x="9169" y="1845"/>
                    <a:pt x="9169" y="1450"/>
                  </a:cubicBezTo>
                  <a:cubicBezTo>
                    <a:pt x="9169" y="1058"/>
                    <a:pt x="8686" y="689"/>
                    <a:pt x="7812" y="419"/>
                  </a:cubicBezTo>
                  <a:cubicBezTo>
                    <a:pt x="6950" y="151"/>
                    <a:pt x="5804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75"/>
            <p:cNvSpPr/>
            <p:nvPr/>
          </p:nvSpPr>
          <p:spPr>
            <a:xfrm>
              <a:off x="5254399" y="3003623"/>
              <a:ext cx="958443" cy="298573"/>
            </a:xfrm>
            <a:custGeom>
              <a:avLst/>
              <a:gdLst/>
              <a:ahLst/>
              <a:cxnLst/>
              <a:rect l="l" t="t" r="r" b="b"/>
              <a:pathLst>
                <a:path w="9107" h="2837" extrusionOk="0">
                  <a:moveTo>
                    <a:pt x="4554" y="0"/>
                  </a:moveTo>
                  <a:cubicBezTo>
                    <a:pt x="2040" y="0"/>
                    <a:pt x="0" y="634"/>
                    <a:pt x="0" y="1417"/>
                  </a:cubicBezTo>
                  <a:cubicBezTo>
                    <a:pt x="0" y="2204"/>
                    <a:pt x="2040" y="2837"/>
                    <a:pt x="4554" y="2837"/>
                  </a:cubicBezTo>
                  <a:cubicBezTo>
                    <a:pt x="7067" y="2837"/>
                    <a:pt x="9107" y="2204"/>
                    <a:pt x="9107" y="1417"/>
                  </a:cubicBezTo>
                  <a:cubicBezTo>
                    <a:pt x="9107" y="634"/>
                    <a:pt x="7067" y="0"/>
                    <a:pt x="4554" y="0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75"/>
            <p:cNvSpPr/>
            <p:nvPr/>
          </p:nvSpPr>
          <p:spPr>
            <a:xfrm>
              <a:off x="5302495" y="3133071"/>
              <a:ext cx="862252" cy="169125"/>
            </a:xfrm>
            <a:custGeom>
              <a:avLst/>
              <a:gdLst/>
              <a:ahLst/>
              <a:cxnLst/>
              <a:rect l="l" t="t" r="r" b="b"/>
              <a:pathLst>
                <a:path w="8193" h="1607" extrusionOk="0">
                  <a:moveTo>
                    <a:pt x="4097" y="1"/>
                  </a:moveTo>
                  <a:cubicBezTo>
                    <a:pt x="2292" y="1"/>
                    <a:pt x="738" y="331"/>
                    <a:pt x="0" y="804"/>
                  </a:cubicBezTo>
                  <a:cubicBezTo>
                    <a:pt x="738" y="1280"/>
                    <a:pt x="2292" y="1607"/>
                    <a:pt x="4097" y="1607"/>
                  </a:cubicBezTo>
                  <a:cubicBezTo>
                    <a:pt x="5902" y="1607"/>
                    <a:pt x="7458" y="1280"/>
                    <a:pt x="8193" y="804"/>
                  </a:cubicBezTo>
                  <a:cubicBezTo>
                    <a:pt x="7458" y="331"/>
                    <a:pt x="5902" y="1"/>
                    <a:pt x="4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75"/>
            <p:cNvSpPr/>
            <p:nvPr/>
          </p:nvSpPr>
          <p:spPr>
            <a:xfrm>
              <a:off x="5299338" y="3130019"/>
              <a:ext cx="868882" cy="175650"/>
            </a:xfrm>
            <a:custGeom>
              <a:avLst/>
              <a:gdLst/>
              <a:ahLst/>
              <a:cxnLst/>
              <a:rect l="l" t="t" r="r" b="b"/>
              <a:pathLst>
                <a:path w="8256" h="1669" extrusionOk="0">
                  <a:moveTo>
                    <a:pt x="4127" y="63"/>
                  </a:moveTo>
                  <a:cubicBezTo>
                    <a:pt x="5824" y="63"/>
                    <a:pt x="7397" y="363"/>
                    <a:pt x="8167" y="833"/>
                  </a:cubicBezTo>
                  <a:cubicBezTo>
                    <a:pt x="7397" y="1303"/>
                    <a:pt x="5824" y="1606"/>
                    <a:pt x="4127" y="1606"/>
                  </a:cubicBezTo>
                  <a:cubicBezTo>
                    <a:pt x="2432" y="1606"/>
                    <a:pt x="856" y="1303"/>
                    <a:pt x="89" y="833"/>
                  </a:cubicBezTo>
                  <a:cubicBezTo>
                    <a:pt x="856" y="363"/>
                    <a:pt x="2432" y="63"/>
                    <a:pt x="4127" y="63"/>
                  </a:cubicBezTo>
                  <a:close/>
                  <a:moveTo>
                    <a:pt x="4127" y="1"/>
                  </a:moveTo>
                  <a:cubicBezTo>
                    <a:pt x="2364" y="1"/>
                    <a:pt x="787" y="311"/>
                    <a:pt x="14" y="807"/>
                  </a:cubicBezTo>
                  <a:cubicBezTo>
                    <a:pt x="4" y="813"/>
                    <a:pt x="1" y="823"/>
                    <a:pt x="1" y="833"/>
                  </a:cubicBezTo>
                  <a:cubicBezTo>
                    <a:pt x="1" y="843"/>
                    <a:pt x="4" y="852"/>
                    <a:pt x="14" y="859"/>
                  </a:cubicBezTo>
                  <a:cubicBezTo>
                    <a:pt x="787" y="1358"/>
                    <a:pt x="2364" y="1668"/>
                    <a:pt x="4127" y="1668"/>
                  </a:cubicBezTo>
                  <a:cubicBezTo>
                    <a:pt x="5892" y="1668"/>
                    <a:pt x="7469" y="1358"/>
                    <a:pt x="8239" y="859"/>
                  </a:cubicBezTo>
                  <a:cubicBezTo>
                    <a:pt x="8249" y="852"/>
                    <a:pt x="8256" y="843"/>
                    <a:pt x="8256" y="833"/>
                  </a:cubicBezTo>
                  <a:cubicBezTo>
                    <a:pt x="8256" y="823"/>
                    <a:pt x="8249" y="813"/>
                    <a:pt x="8239" y="807"/>
                  </a:cubicBezTo>
                  <a:cubicBezTo>
                    <a:pt x="7469" y="311"/>
                    <a:pt x="5892" y="1"/>
                    <a:pt x="4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75"/>
            <p:cNvSpPr/>
            <p:nvPr/>
          </p:nvSpPr>
          <p:spPr>
            <a:xfrm>
              <a:off x="5425102" y="2554975"/>
              <a:ext cx="550103" cy="507479"/>
            </a:xfrm>
            <a:custGeom>
              <a:avLst/>
              <a:gdLst/>
              <a:ahLst/>
              <a:cxnLst/>
              <a:rect l="l" t="t" r="r" b="b"/>
              <a:pathLst>
                <a:path w="5227" h="4822" extrusionOk="0">
                  <a:moveTo>
                    <a:pt x="3418" y="1"/>
                  </a:moveTo>
                  <a:cubicBezTo>
                    <a:pt x="3069" y="1"/>
                    <a:pt x="2785" y="167"/>
                    <a:pt x="2785" y="373"/>
                  </a:cubicBezTo>
                  <a:cubicBezTo>
                    <a:pt x="2785" y="578"/>
                    <a:pt x="3069" y="741"/>
                    <a:pt x="3418" y="741"/>
                  </a:cubicBezTo>
                  <a:cubicBezTo>
                    <a:pt x="3770" y="741"/>
                    <a:pt x="4054" y="575"/>
                    <a:pt x="4054" y="373"/>
                  </a:cubicBezTo>
                  <a:cubicBezTo>
                    <a:pt x="4054" y="167"/>
                    <a:pt x="3770" y="4"/>
                    <a:pt x="3418" y="4"/>
                  </a:cubicBezTo>
                  <a:lnTo>
                    <a:pt x="3418" y="1"/>
                  </a:lnTo>
                  <a:close/>
                  <a:moveTo>
                    <a:pt x="4094" y="1084"/>
                  </a:moveTo>
                  <a:cubicBezTo>
                    <a:pt x="3467" y="1084"/>
                    <a:pt x="2961" y="1381"/>
                    <a:pt x="2961" y="1744"/>
                  </a:cubicBezTo>
                  <a:cubicBezTo>
                    <a:pt x="2961" y="2109"/>
                    <a:pt x="3467" y="2406"/>
                    <a:pt x="4094" y="2406"/>
                  </a:cubicBezTo>
                  <a:cubicBezTo>
                    <a:pt x="4720" y="2406"/>
                    <a:pt x="5226" y="2109"/>
                    <a:pt x="5226" y="1744"/>
                  </a:cubicBezTo>
                  <a:cubicBezTo>
                    <a:pt x="5226" y="1381"/>
                    <a:pt x="4720" y="1084"/>
                    <a:pt x="4094" y="1084"/>
                  </a:cubicBezTo>
                  <a:close/>
                  <a:moveTo>
                    <a:pt x="1632" y="2256"/>
                  </a:moveTo>
                  <a:cubicBezTo>
                    <a:pt x="732" y="2256"/>
                    <a:pt x="0" y="2550"/>
                    <a:pt x="0" y="2915"/>
                  </a:cubicBezTo>
                  <a:cubicBezTo>
                    <a:pt x="0" y="3124"/>
                    <a:pt x="242" y="3310"/>
                    <a:pt x="617" y="3431"/>
                  </a:cubicBezTo>
                  <a:cubicBezTo>
                    <a:pt x="412" y="3571"/>
                    <a:pt x="288" y="3731"/>
                    <a:pt x="288" y="3908"/>
                  </a:cubicBezTo>
                  <a:cubicBezTo>
                    <a:pt x="288" y="4414"/>
                    <a:pt x="1299" y="4822"/>
                    <a:pt x="2550" y="4822"/>
                  </a:cubicBezTo>
                  <a:cubicBezTo>
                    <a:pt x="3796" y="4822"/>
                    <a:pt x="4808" y="4410"/>
                    <a:pt x="4808" y="3908"/>
                  </a:cubicBezTo>
                  <a:cubicBezTo>
                    <a:pt x="4808" y="3496"/>
                    <a:pt x="4146" y="3154"/>
                    <a:pt x="3235" y="3036"/>
                  </a:cubicBezTo>
                  <a:cubicBezTo>
                    <a:pt x="3255" y="2997"/>
                    <a:pt x="3264" y="2958"/>
                    <a:pt x="3264" y="2915"/>
                  </a:cubicBezTo>
                  <a:cubicBezTo>
                    <a:pt x="3264" y="2550"/>
                    <a:pt x="2533" y="2256"/>
                    <a:pt x="1632" y="2256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15294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3" name="Google Shape;5493;p75"/>
          <p:cNvSpPr txBox="1">
            <a:spLocks noGrp="1"/>
          </p:cNvSpPr>
          <p:nvPr>
            <p:ph type="subTitle" idx="1"/>
          </p:nvPr>
        </p:nvSpPr>
        <p:spPr>
          <a:xfrm>
            <a:off x="551393" y="2500150"/>
            <a:ext cx="15583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Lalezar"/>
                <a:ea typeface="Lalezar"/>
                <a:cs typeface="Lalezar"/>
                <a:sym typeface="Lalezar"/>
              </a:rPr>
              <a:t>Daft Serum</a:t>
            </a:r>
            <a:endParaRPr sz="2000" dirty="0"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5494" name="Google Shape;5494;p75"/>
          <p:cNvSpPr txBox="1">
            <a:spLocks noGrp="1"/>
          </p:cNvSpPr>
          <p:nvPr>
            <p:ph type="subTitle" idx="4"/>
          </p:nvPr>
        </p:nvSpPr>
        <p:spPr>
          <a:xfrm>
            <a:off x="401699" y="3168052"/>
            <a:ext cx="1923489" cy="99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SemiCondensed" panose="020B0502040204020203" pitchFamily="34" charset="0"/>
              </a:rPr>
              <a:t>Основной семпл взят у </a:t>
            </a:r>
            <a:r>
              <a:rPr lang="en-US" dirty="0">
                <a:latin typeface="Bahnschrift SemiCondensed" panose="020B0502040204020203" pitchFamily="34" charset="0"/>
              </a:rPr>
              <a:t>Daft Punk </a:t>
            </a:r>
            <a:r>
              <a:rPr lang="ru-RU" dirty="0">
                <a:latin typeface="Bahnschrift SemiCondensed" panose="020B0502040204020203" pitchFamily="34" charset="0"/>
              </a:rPr>
              <a:t>с </a:t>
            </a:r>
            <a:r>
              <a:rPr lang="ru-RU" dirty="0" err="1">
                <a:latin typeface="Bahnschrift SemiCondensed" panose="020B0502040204020203" pitchFamily="34" charset="0"/>
              </a:rPr>
              <a:t>сайматикс</a:t>
            </a:r>
            <a:r>
              <a:rPr lang="ru-RU" dirty="0">
                <a:latin typeface="Bahnschrift SemiCondensed" panose="020B0502040204020203" pitchFamily="34" charset="0"/>
              </a:rPr>
              <a:t>, но всё остальное почти моё.</a:t>
            </a:r>
            <a:endParaRPr dirty="0">
              <a:latin typeface="Bahnschrift SemiCondensed" panose="020B0502040204020203" pitchFamily="34" charset="0"/>
            </a:endParaRPr>
          </a:p>
        </p:txBody>
      </p:sp>
      <p:sp>
        <p:nvSpPr>
          <p:cNvPr id="5496" name="Google Shape;5496;p75"/>
          <p:cNvSpPr txBox="1">
            <a:spLocks noGrp="1"/>
          </p:cNvSpPr>
          <p:nvPr>
            <p:ph type="subTitle" idx="4"/>
          </p:nvPr>
        </p:nvSpPr>
        <p:spPr>
          <a:xfrm>
            <a:off x="578621" y="2808425"/>
            <a:ext cx="1456714" cy="36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latin typeface="Bahnschrift SemiBold" panose="020B0502040204020203" pitchFamily="34" charset="0"/>
              </a:rPr>
              <a:t>Автор </a:t>
            </a:r>
            <a:r>
              <a:rPr lang="ru-RU" sz="1600" b="1" dirty="0" err="1">
                <a:latin typeface="Bahnschrift SemiBold" panose="020B0502040204020203" pitchFamily="34" charset="0"/>
              </a:rPr>
              <a:t>типо</a:t>
            </a:r>
            <a:r>
              <a:rPr lang="ru-RU" sz="1200" b="1" dirty="0">
                <a:latin typeface="Bahnschrift SemiBold" panose="020B0502040204020203" pitchFamily="34" charset="0"/>
              </a:rPr>
              <a:t> </a:t>
            </a:r>
            <a:r>
              <a:rPr lang="ru-RU" sz="1600" b="1" dirty="0">
                <a:latin typeface="Bahnschrift SemiBold" panose="020B0502040204020203" pitchFamily="34" charset="0"/>
              </a:rPr>
              <a:t>я</a:t>
            </a:r>
            <a:endParaRPr sz="1600" b="1" dirty="0">
              <a:latin typeface="Bahnschrift SemiBold" panose="020B0502040204020203" pitchFamily="34" charset="0"/>
            </a:endParaRPr>
          </a:p>
        </p:txBody>
      </p:sp>
      <p:grpSp>
        <p:nvGrpSpPr>
          <p:cNvPr id="5497" name="Google Shape;5497;p75"/>
          <p:cNvGrpSpPr/>
          <p:nvPr/>
        </p:nvGrpSpPr>
        <p:grpSpPr>
          <a:xfrm>
            <a:off x="4162864" y="199513"/>
            <a:ext cx="4736954" cy="4054624"/>
            <a:chOff x="4160789" y="1005888"/>
            <a:chExt cx="4736954" cy="4054624"/>
          </a:xfrm>
        </p:grpSpPr>
        <p:sp>
          <p:nvSpPr>
            <p:cNvPr id="5498" name="Google Shape;5498;p75"/>
            <p:cNvSpPr/>
            <p:nvPr/>
          </p:nvSpPr>
          <p:spPr>
            <a:xfrm rot="-4511497" flipH="1">
              <a:off x="8867745" y="1379800"/>
              <a:ext cx="26997" cy="26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75"/>
            <p:cNvSpPr/>
            <p:nvPr/>
          </p:nvSpPr>
          <p:spPr>
            <a:xfrm flipH="1">
              <a:off x="8738550" y="10058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75"/>
            <p:cNvSpPr/>
            <p:nvPr/>
          </p:nvSpPr>
          <p:spPr>
            <a:xfrm rot="-4514075" flipH="1">
              <a:off x="8258702" y="106975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75"/>
            <p:cNvSpPr/>
            <p:nvPr/>
          </p:nvSpPr>
          <p:spPr>
            <a:xfrm flipH="1">
              <a:off x="8364725" y="14527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75"/>
            <p:cNvSpPr/>
            <p:nvPr/>
          </p:nvSpPr>
          <p:spPr>
            <a:xfrm rot="-4511497" flipH="1">
              <a:off x="8831295" y="1548450"/>
              <a:ext cx="26997" cy="26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75"/>
            <p:cNvSpPr/>
            <p:nvPr/>
          </p:nvSpPr>
          <p:spPr>
            <a:xfrm flipH="1">
              <a:off x="8519325" y="2048875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75"/>
            <p:cNvSpPr/>
            <p:nvPr/>
          </p:nvSpPr>
          <p:spPr>
            <a:xfrm flipH="1">
              <a:off x="8456575" y="2487500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75"/>
            <p:cNvSpPr/>
            <p:nvPr/>
          </p:nvSpPr>
          <p:spPr>
            <a:xfrm flipH="1">
              <a:off x="7652375" y="353790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75"/>
            <p:cNvSpPr/>
            <p:nvPr/>
          </p:nvSpPr>
          <p:spPr>
            <a:xfrm flipH="1">
              <a:off x="7752000" y="22678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75"/>
            <p:cNvSpPr/>
            <p:nvPr/>
          </p:nvSpPr>
          <p:spPr>
            <a:xfrm rot="-4514075" flipH="1">
              <a:off x="7083852" y="2004382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75"/>
            <p:cNvSpPr/>
            <p:nvPr/>
          </p:nvSpPr>
          <p:spPr>
            <a:xfrm rot="-4514075" flipH="1">
              <a:off x="5447652" y="501600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75"/>
            <p:cNvSpPr/>
            <p:nvPr/>
          </p:nvSpPr>
          <p:spPr>
            <a:xfrm flipH="1">
              <a:off x="4160789" y="4649026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75"/>
            <p:cNvSpPr/>
            <p:nvPr/>
          </p:nvSpPr>
          <p:spPr>
            <a:xfrm flipH="1">
              <a:off x="6763575" y="377200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75"/>
            <p:cNvSpPr/>
            <p:nvPr/>
          </p:nvSpPr>
          <p:spPr>
            <a:xfrm flipH="1">
              <a:off x="7198925" y="3725275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75"/>
            <p:cNvSpPr/>
            <p:nvPr/>
          </p:nvSpPr>
          <p:spPr>
            <a:xfrm flipH="1">
              <a:off x="6953475" y="226790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3" name="Google Shape;5513;p75"/>
          <p:cNvGrpSpPr/>
          <p:nvPr/>
        </p:nvGrpSpPr>
        <p:grpSpPr>
          <a:xfrm flipH="1">
            <a:off x="2970007" y="4646415"/>
            <a:ext cx="747688" cy="446314"/>
            <a:chOff x="5274100" y="3743727"/>
            <a:chExt cx="880772" cy="525756"/>
          </a:xfrm>
        </p:grpSpPr>
        <p:sp>
          <p:nvSpPr>
            <p:cNvPr id="5514" name="Google Shape;5514;p75"/>
            <p:cNvSpPr/>
            <p:nvPr/>
          </p:nvSpPr>
          <p:spPr>
            <a:xfrm>
              <a:off x="5274100" y="3744596"/>
              <a:ext cx="681018" cy="305116"/>
            </a:xfrm>
            <a:custGeom>
              <a:avLst/>
              <a:gdLst/>
              <a:ahLst/>
              <a:cxnLst/>
              <a:rect l="l" t="t" r="r" b="b"/>
              <a:pathLst>
                <a:path w="25072" h="11233" extrusionOk="0">
                  <a:moveTo>
                    <a:pt x="2194" y="1"/>
                  </a:moveTo>
                  <a:lnTo>
                    <a:pt x="1763" y="298"/>
                  </a:lnTo>
                  <a:lnTo>
                    <a:pt x="43" y="9551"/>
                  </a:lnTo>
                  <a:lnTo>
                    <a:pt x="1" y="9933"/>
                  </a:lnTo>
                  <a:lnTo>
                    <a:pt x="24638" y="11232"/>
                  </a:lnTo>
                  <a:lnTo>
                    <a:pt x="25072" y="10850"/>
                  </a:lnTo>
                  <a:lnTo>
                    <a:pt x="21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75"/>
            <p:cNvSpPr/>
            <p:nvPr/>
          </p:nvSpPr>
          <p:spPr>
            <a:xfrm>
              <a:off x="5286948" y="3744596"/>
              <a:ext cx="669583" cy="286564"/>
            </a:xfrm>
            <a:custGeom>
              <a:avLst/>
              <a:gdLst/>
              <a:ahLst/>
              <a:cxnLst/>
              <a:rect l="l" t="t" r="r" b="b"/>
              <a:pathLst>
                <a:path w="24651" h="10550" extrusionOk="0">
                  <a:moveTo>
                    <a:pt x="1721" y="1"/>
                  </a:moveTo>
                  <a:lnTo>
                    <a:pt x="1" y="9251"/>
                  </a:lnTo>
                  <a:lnTo>
                    <a:pt x="24651" y="10550"/>
                  </a:lnTo>
                  <a:lnTo>
                    <a:pt x="23913" y="1169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75"/>
            <p:cNvSpPr/>
            <p:nvPr/>
          </p:nvSpPr>
          <p:spPr>
            <a:xfrm>
              <a:off x="5286160" y="3743727"/>
              <a:ext cx="671267" cy="288330"/>
            </a:xfrm>
            <a:custGeom>
              <a:avLst/>
              <a:gdLst/>
              <a:ahLst/>
              <a:cxnLst/>
              <a:rect l="l" t="t" r="r" b="b"/>
              <a:pathLst>
                <a:path w="24713" h="10615" extrusionOk="0">
                  <a:moveTo>
                    <a:pt x="1773" y="65"/>
                  </a:moveTo>
                  <a:lnTo>
                    <a:pt x="23913" y="1231"/>
                  </a:lnTo>
                  <a:lnTo>
                    <a:pt x="24647" y="10549"/>
                  </a:lnTo>
                  <a:lnTo>
                    <a:pt x="66" y="9254"/>
                  </a:lnTo>
                  <a:lnTo>
                    <a:pt x="1773" y="65"/>
                  </a:lnTo>
                  <a:close/>
                  <a:moveTo>
                    <a:pt x="1753" y="0"/>
                  </a:moveTo>
                  <a:cubicBezTo>
                    <a:pt x="1737" y="0"/>
                    <a:pt x="1724" y="10"/>
                    <a:pt x="1721" y="26"/>
                  </a:cubicBezTo>
                  <a:lnTo>
                    <a:pt x="0" y="9276"/>
                  </a:lnTo>
                  <a:cubicBezTo>
                    <a:pt x="0" y="9286"/>
                    <a:pt x="0" y="9296"/>
                    <a:pt x="7" y="9303"/>
                  </a:cubicBezTo>
                  <a:cubicBezTo>
                    <a:pt x="14" y="9309"/>
                    <a:pt x="20" y="9312"/>
                    <a:pt x="30" y="9312"/>
                  </a:cubicBezTo>
                  <a:lnTo>
                    <a:pt x="24680" y="10615"/>
                  </a:lnTo>
                  <a:cubicBezTo>
                    <a:pt x="24686" y="10615"/>
                    <a:pt x="24696" y="10611"/>
                    <a:pt x="24703" y="10605"/>
                  </a:cubicBezTo>
                  <a:cubicBezTo>
                    <a:pt x="24709" y="10598"/>
                    <a:pt x="24712" y="10589"/>
                    <a:pt x="24712" y="10582"/>
                  </a:cubicBezTo>
                  <a:lnTo>
                    <a:pt x="23975" y="1201"/>
                  </a:lnTo>
                  <a:cubicBezTo>
                    <a:pt x="23972" y="1185"/>
                    <a:pt x="23959" y="1172"/>
                    <a:pt x="23945" y="1172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75"/>
            <p:cNvSpPr/>
            <p:nvPr/>
          </p:nvSpPr>
          <p:spPr>
            <a:xfrm>
              <a:off x="5285807" y="3995846"/>
              <a:ext cx="670724" cy="45687"/>
            </a:xfrm>
            <a:custGeom>
              <a:avLst/>
              <a:gdLst/>
              <a:ahLst/>
              <a:cxnLst/>
              <a:rect l="l" t="t" r="r" b="b"/>
              <a:pathLst>
                <a:path w="24693" h="1682" extrusionOk="0">
                  <a:moveTo>
                    <a:pt x="43" y="1"/>
                  </a:moveTo>
                  <a:lnTo>
                    <a:pt x="0" y="383"/>
                  </a:lnTo>
                  <a:lnTo>
                    <a:pt x="24641" y="1682"/>
                  </a:lnTo>
                  <a:lnTo>
                    <a:pt x="24693" y="1300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75"/>
            <p:cNvSpPr/>
            <p:nvPr/>
          </p:nvSpPr>
          <p:spPr>
            <a:xfrm>
              <a:off x="5285019" y="3994977"/>
              <a:ext cx="672408" cy="47453"/>
            </a:xfrm>
            <a:custGeom>
              <a:avLst/>
              <a:gdLst/>
              <a:ahLst/>
              <a:cxnLst/>
              <a:rect l="l" t="t" r="r" b="b"/>
              <a:pathLst>
                <a:path w="24755" h="1747" extrusionOk="0">
                  <a:moveTo>
                    <a:pt x="101" y="66"/>
                  </a:moveTo>
                  <a:lnTo>
                    <a:pt x="24689" y="1365"/>
                  </a:lnTo>
                  <a:lnTo>
                    <a:pt x="24644" y="1681"/>
                  </a:lnTo>
                  <a:lnTo>
                    <a:pt x="65" y="385"/>
                  </a:lnTo>
                  <a:lnTo>
                    <a:pt x="101" y="66"/>
                  </a:lnTo>
                  <a:close/>
                  <a:moveTo>
                    <a:pt x="75" y="0"/>
                  </a:moveTo>
                  <a:cubicBezTo>
                    <a:pt x="59" y="0"/>
                    <a:pt x="46" y="13"/>
                    <a:pt x="42" y="30"/>
                  </a:cubicBezTo>
                  <a:lnTo>
                    <a:pt x="3" y="412"/>
                  </a:lnTo>
                  <a:cubicBezTo>
                    <a:pt x="0" y="428"/>
                    <a:pt x="13" y="444"/>
                    <a:pt x="33" y="444"/>
                  </a:cubicBezTo>
                  <a:lnTo>
                    <a:pt x="24670" y="1747"/>
                  </a:lnTo>
                  <a:cubicBezTo>
                    <a:pt x="24683" y="1747"/>
                    <a:pt x="24699" y="1733"/>
                    <a:pt x="24699" y="1717"/>
                  </a:cubicBezTo>
                  <a:lnTo>
                    <a:pt x="24751" y="1339"/>
                  </a:lnTo>
                  <a:cubicBezTo>
                    <a:pt x="24754" y="1329"/>
                    <a:pt x="24751" y="1319"/>
                    <a:pt x="24745" y="1312"/>
                  </a:cubicBezTo>
                  <a:cubicBezTo>
                    <a:pt x="24741" y="1306"/>
                    <a:pt x="24732" y="1303"/>
                    <a:pt x="24725" y="1303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75"/>
            <p:cNvSpPr/>
            <p:nvPr/>
          </p:nvSpPr>
          <p:spPr>
            <a:xfrm>
              <a:off x="5349015" y="3775371"/>
              <a:ext cx="512937" cy="214231"/>
            </a:xfrm>
            <a:custGeom>
              <a:avLst/>
              <a:gdLst/>
              <a:ahLst/>
              <a:cxnLst/>
              <a:rect l="l" t="t" r="r" b="b"/>
              <a:pathLst>
                <a:path w="18884" h="7887" extrusionOk="0">
                  <a:moveTo>
                    <a:pt x="9421" y="0"/>
                  </a:moveTo>
                  <a:lnTo>
                    <a:pt x="8445" y="2040"/>
                  </a:lnTo>
                  <a:lnTo>
                    <a:pt x="5559" y="366"/>
                  </a:lnTo>
                  <a:lnTo>
                    <a:pt x="6643" y="2386"/>
                  </a:lnTo>
                  <a:lnTo>
                    <a:pt x="2374" y="1355"/>
                  </a:lnTo>
                  <a:lnTo>
                    <a:pt x="5324" y="3006"/>
                  </a:lnTo>
                  <a:lnTo>
                    <a:pt x="405" y="2798"/>
                  </a:lnTo>
                  <a:lnTo>
                    <a:pt x="4720" y="3800"/>
                  </a:lnTo>
                  <a:lnTo>
                    <a:pt x="1" y="4446"/>
                  </a:lnTo>
                  <a:lnTo>
                    <a:pt x="4929" y="4622"/>
                  </a:lnTo>
                  <a:lnTo>
                    <a:pt x="1231" y="6016"/>
                  </a:lnTo>
                  <a:lnTo>
                    <a:pt x="5918" y="5334"/>
                  </a:lnTo>
                  <a:lnTo>
                    <a:pt x="5918" y="5334"/>
                  </a:lnTo>
                  <a:lnTo>
                    <a:pt x="3878" y="7233"/>
                  </a:lnTo>
                  <a:lnTo>
                    <a:pt x="7518" y="5810"/>
                  </a:lnTo>
                  <a:lnTo>
                    <a:pt x="7485" y="7886"/>
                  </a:lnTo>
                  <a:lnTo>
                    <a:pt x="7485" y="7886"/>
                  </a:lnTo>
                  <a:lnTo>
                    <a:pt x="9450" y="5973"/>
                  </a:lnTo>
                  <a:lnTo>
                    <a:pt x="11435" y="7867"/>
                  </a:lnTo>
                  <a:lnTo>
                    <a:pt x="11379" y="5791"/>
                  </a:lnTo>
                  <a:lnTo>
                    <a:pt x="15035" y="7175"/>
                  </a:lnTo>
                  <a:lnTo>
                    <a:pt x="12975" y="5295"/>
                  </a:lnTo>
                  <a:lnTo>
                    <a:pt x="17669" y="5931"/>
                  </a:lnTo>
                  <a:lnTo>
                    <a:pt x="13958" y="4573"/>
                  </a:lnTo>
                  <a:lnTo>
                    <a:pt x="18883" y="4348"/>
                  </a:lnTo>
                  <a:lnTo>
                    <a:pt x="14157" y="3751"/>
                  </a:lnTo>
                  <a:lnTo>
                    <a:pt x="18462" y="2706"/>
                  </a:lnTo>
                  <a:lnTo>
                    <a:pt x="13546" y="2964"/>
                  </a:lnTo>
                  <a:lnTo>
                    <a:pt x="16481" y="1280"/>
                  </a:lnTo>
                  <a:lnTo>
                    <a:pt x="16481" y="1280"/>
                  </a:lnTo>
                  <a:lnTo>
                    <a:pt x="12221" y="2357"/>
                  </a:lnTo>
                  <a:lnTo>
                    <a:pt x="12221" y="2357"/>
                  </a:lnTo>
                  <a:lnTo>
                    <a:pt x="13282" y="323"/>
                  </a:lnTo>
                  <a:lnTo>
                    <a:pt x="10416" y="2031"/>
                  </a:lnTo>
                  <a:lnTo>
                    <a:pt x="94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75"/>
            <p:cNvSpPr/>
            <p:nvPr/>
          </p:nvSpPr>
          <p:spPr>
            <a:xfrm>
              <a:off x="5423766" y="3869705"/>
              <a:ext cx="699000" cy="399778"/>
            </a:xfrm>
            <a:custGeom>
              <a:avLst/>
              <a:gdLst/>
              <a:ahLst/>
              <a:cxnLst/>
              <a:rect l="l" t="t" r="r" b="b"/>
              <a:pathLst>
                <a:path w="25734" h="14718" extrusionOk="0">
                  <a:moveTo>
                    <a:pt x="12877" y="7054"/>
                  </a:moveTo>
                  <a:cubicBezTo>
                    <a:pt x="13171" y="7054"/>
                    <a:pt x="13409" y="7191"/>
                    <a:pt x="13409" y="7357"/>
                  </a:cubicBezTo>
                  <a:cubicBezTo>
                    <a:pt x="13409" y="7527"/>
                    <a:pt x="13171" y="7661"/>
                    <a:pt x="12877" y="7661"/>
                  </a:cubicBezTo>
                  <a:cubicBezTo>
                    <a:pt x="12583" y="7661"/>
                    <a:pt x="12348" y="7527"/>
                    <a:pt x="12348" y="7357"/>
                  </a:cubicBezTo>
                  <a:cubicBezTo>
                    <a:pt x="12348" y="7191"/>
                    <a:pt x="12586" y="7054"/>
                    <a:pt x="12877" y="7054"/>
                  </a:cubicBezTo>
                  <a:close/>
                  <a:moveTo>
                    <a:pt x="12877" y="0"/>
                  </a:moveTo>
                  <a:cubicBezTo>
                    <a:pt x="6949" y="0"/>
                    <a:pt x="2439" y="2298"/>
                    <a:pt x="953" y="5422"/>
                  </a:cubicBezTo>
                  <a:cubicBezTo>
                    <a:pt x="953" y="5422"/>
                    <a:pt x="0" y="6270"/>
                    <a:pt x="23" y="7357"/>
                  </a:cubicBezTo>
                  <a:cubicBezTo>
                    <a:pt x="105" y="11421"/>
                    <a:pt x="5778" y="14718"/>
                    <a:pt x="12877" y="14718"/>
                  </a:cubicBezTo>
                  <a:cubicBezTo>
                    <a:pt x="19976" y="14718"/>
                    <a:pt x="25734" y="11421"/>
                    <a:pt x="25734" y="7357"/>
                  </a:cubicBezTo>
                  <a:cubicBezTo>
                    <a:pt x="25734" y="3294"/>
                    <a:pt x="19976" y="0"/>
                    <a:pt x="1287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75"/>
            <p:cNvSpPr/>
            <p:nvPr/>
          </p:nvSpPr>
          <p:spPr>
            <a:xfrm>
              <a:off x="5455682" y="3851615"/>
              <a:ext cx="698402" cy="399886"/>
            </a:xfrm>
            <a:custGeom>
              <a:avLst/>
              <a:gdLst/>
              <a:ahLst/>
              <a:cxnLst/>
              <a:rect l="l" t="t" r="r" b="b"/>
              <a:pathLst>
                <a:path w="25712" h="14722" extrusionOk="0">
                  <a:moveTo>
                    <a:pt x="12857" y="7054"/>
                  </a:moveTo>
                  <a:cubicBezTo>
                    <a:pt x="13148" y="7054"/>
                    <a:pt x="13386" y="7191"/>
                    <a:pt x="13386" y="7361"/>
                  </a:cubicBezTo>
                  <a:cubicBezTo>
                    <a:pt x="13386" y="7527"/>
                    <a:pt x="13148" y="7664"/>
                    <a:pt x="12857" y="7664"/>
                  </a:cubicBezTo>
                  <a:cubicBezTo>
                    <a:pt x="12564" y="7664"/>
                    <a:pt x="12325" y="7527"/>
                    <a:pt x="12325" y="7361"/>
                  </a:cubicBezTo>
                  <a:cubicBezTo>
                    <a:pt x="12325" y="7191"/>
                    <a:pt x="12564" y="7054"/>
                    <a:pt x="12857" y="7054"/>
                  </a:cubicBezTo>
                  <a:close/>
                  <a:moveTo>
                    <a:pt x="12857" y="0"/>
                  </a:moveTo>
                  <a:cubicBezTo>
                    <a:pt x="5758" y="0"/>
                    <a:pt x="0" y="3294"/>
                    <a:pt x="0" y="7361"/>
                  </a:cubicBezTo>
                  <a:cubicBezTo>
                    <a:pt x="0" y="11424"/>
                    <a:pt x="5758" y="14721"/>
                    <a:pt x="12857" y="14721"/>
                  </a:cubicBezTo>
                  <a:cubicBezTo>
                    <a:pt x="19957" y="14721"/>
                    <a:pt x="25711" y="11424"/>
                    <a:pt x="25711" y="7361"/>
                  </a:cubicBezTo>
                  <a:cubicBezTo>
                    <a:pt x="25711" y="3297"/>
                    <a:pt x="19957" y="0"/>
                    <a:pt x="1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75"/>
            <p:cNvSpPr/>
            <p:nvPr/>
          </p:nvSpPr>
          <p:spPr>
            <a:xfrm>
              <a:off x="5455682" y="3851615"/>
              <a:ext cx="698402" cy="399886"/>
            </a:xfrm>
            <a:custGeom>
              <a:avLst/>
              <a:gdLst/>
              <a:ahLst/>
              <a:cxnLst/>
              <a:rect l="l" t="t" r="r" b="b"/>
              <a:pathLst>
                <a:path w="25712" h="14722" extrusionOk="0">
                  <a:moveTo>
                    <a:pt x="12857" y="0"/>
                  </a:moveTo>
                  <a:cubicBezTo>
                    <a:pt x="5758" y="0"/>
                    <a:pt x="0" y="3294"/>
                    <a:pt x="0" y="7361"/>
                  </a:cubicBezTo>
                  <a:cubicBezTo>
                    <a:pt x="0" y="11424"/>
                    <a:pt x="5758" y="14721"/>
                    <a:pt x="12857" y="14721"/>
                  </a:cubicBezTo>
                  <a:cubicBezTo>
                    <a:pt x="19957" y="14721"/>
                    <a:pt x="25711" y="11424"/>
                    <a:pt x="25711" y="7361"/>
                  </a:cubicBezTo>
                  <a:cubicBezTo>
                    <a:pt x="25711" y="3297"/>
                    <a:pt x="19957" y="0"/>
                    <a:pt x="12857" y="0"/>
                  </a:cubicBezTo>
                  <a:close/>
                  <a:moveTo>
                    <a:pt x="12857" y="7664"/>
                  </a:moveTo>
                  <a:cubicBezTo>
                    <a:pt x="12564" y="7664"/>
                    <a:pt x="12325" y="7527"/>
                    <a:pt x="12325" y="7361"/>
                  </a:cubicBezTo>
                  <a:cubicBezTo>
                    <a:pt x="12325" y="7191"/>
                    <a:pt x="12564" y="7054"/>
                    <a:pt x="12857" y="7054"/>
                  </a:cubicBezTo>
                  <a:cubicBezTo>
                    <a:pt x="13148" y="7054"/>
                    <a:pt x="13386" y="7191"/>
                    <a:pt x="13386" y="7361"/>
                  </a:cubicBezTo>
                  <a:cubicBezTo>
                    <a:pt x="13386" y="7527"/>
                    <a:pt x="13148" y="7664"/>
                    <a:pt x="12857" y="7664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75"/>
            <p:cNvSpPr/>
            <p:nvPr/>
          </p:nvSpPr>
          <p:spPr>
            <a:xfrm>
              <a:off x="5474914" y="3862697"/>
              <a:ext cx="659831" cy="377722"/>
            </a:xfrm>
            <a:custGeom>
              <a:avLst/>
              <a:gdLst/>
              <a:ahLst/>
              <a:cxnLst/>
              <a:rect l="l" t="t" r="r" b="b"/>
              <a:pathLst>
                <a:path w="24292" h="13906" fill="none" extrusionOk="0">
                  <a:moveTo>
                    <a:pt x="24292" y="6953"/>
                  </a:moveTo>
                  <a:cubicBezTo>
                    <a:pt x="24292" y="10791"/>
                    <a:pt x="18854" y="13905"/>
                    <a:pt x="12146" y="13905"/>
                  </a:cubicBezTo>
                  <a:cubicBezTo>
                    <a:pt x="5438" y="13905"/>
                    <a:pt x="1" y="10791"/>
                    <a:pt x="1" y="6953"/>
                  </a:cubicBezTo>
                  <a:cubicBezTo>
                    <a:pt x="1" y="3111"/>
                    <a:pt x="5438" y="0"/>
                    <a:pt x="12146" y="0"/>
                  </a:cubicBezTo>
                  <a:cubicBezTo>
                    <a:pt x="18854" y="0"/>
                    <a:pt x="24292" y="3111"/>
                    <a:pt x="24292" y="6953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75"/>
            <p:cNvSpPr/>
            <p:nvPr/>
          </p:nvSpPr>
          <p:spPr>
            <a:xfrm>
              <a:off x="5491754" y="3872258"/>
              <a:ext cx="626150" cy="358491"/>
            </a:xfrm>
            <a:custGeom>
              <a:avLst/>
              <a:gdLst/>
              <a:ahLst/>
              <a:cxnLst/>
              <a:rect l="l" t="t" r="r" b="b"/>
              <a:pathLst>
                <a:path w="23052" h="13198" fill="none" extrusionOk="0">
                  <a:moveTo>
                    <a:pt x="23051" y="6597"/>
                  </a:moveTo>
                  <a:cubicBezTo>
                    <a:pt x="23051" y="10243"/>
                    <a:pt x="17891" y="13197"/>
                    <a:pt x="11526" y="13197"/>
                  </a:cubicBezTo>
                  <a:cubicBezTo>
                    <a:pt x="5161" y="13197"/>
                    <a:pt x="1" y="10243"/>
                    <a:pt x="1" y="6597"/>
                  </a:cubicBezTo>
                  <a:cubicBezTo>
                    <a:pt x="1" y="2955"/>
                    <a:pt x="5161" y="1"/>
                    <a:pt x="11526" y="1"/>
                  </a:cubicBezTo>
                  <a:cubicBezTo>
                    <a:pt x="17891" y="1"/>
                    <a:pt x="23051" y="2955"/>
                    <a:pt x="23051" y="6597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75"/>
            <p:cNvSpPr/>
            <p:nvPr/>
          </p:nvSpPr>
          <p:spPr>
            <a:xfrm>
              <a:off x="5508079" y="3881575"/>
              <a:ext cx="593609" cy="339857"/>
            </a:xfrm>
            <a:custGeom>
              <a:avLst/>
              <a:gdLst/>
              <a:ahLst/>
              <a:cxnLst/>
              <a:rect l="l" t="t" r="r" b="b"/>
              <a:pathLst>
                <a:path w="21854" h="12512" fill="none" extrusionOk="0">
                  <a:moveTo>
                    <a:pt x="21853" y="6258"/>
                  </a:moveTo>
                  <a:cubicBezTo>
                    <a:pt x="21853" y="9711"/>
                    <a:pt x="16960" y="12512"/>
                    <a:pt x="10925" y="12512"/>
                  </a:cubicBezTo>
                  <a:cubicBezTo>
                    <a:pt x="4890" y="12512"/>
                    <a:pt x="0" y="9711"/>
                    <a:pt x="0" y="6258"/>
                  </a:cubicBezTo>
                  <a:cubicBezTo>
                    <a:pt x="0" y="2801"/>
                    <a:pt x="4890" y="1"/>
                    <a:pt x="10925" y="1"/>
                  </a:cubicBezTo>
                  <a:cubicBezTo>
                    <a:pt x="16960" y="1"/>
                    <a:pt x="21853" y="2801"/>
                    <a:pt x="21853" y="6258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75"/>
            <p:cNvSpPr/>
            <p:nvPr/>
          </p:nvSpPr>
          <p:spPr>
            <a:xfrm>
              <a:off x="5526957" y="3892494"/>
              <a:ext cx="555745" cy="318046"/>
            </a:xfrm>
            <a:custGeom>
              <a:avLst/>
              <a:gdLst/>
              <a:ahLst/>
              <a:cxnLst/>
              <a:rect l="l" t="t" r="r" b="b"/>
              <a:pathLst>
                <a:path w="20460" h="11709" fill="none" extrusionOk="0">
                  <a:moveTo>
                    <a:pt x="20460" y="5856"/>
                  </a:moveTo>
                  <a:cubicBezTo>
                    <a:pt x="20460" y="9087"/>
                    <a:pt x="15880" y="11708"/>
                    <a:pt x="10230" y="11708"/>
                  </a:cubicBezTo>
                  <a:cubicBezTo>
                    <a:pt x="4583" y="11708"/>
                    <a:pt x="1" y="9087"/>
                    <a:pt x="1" y="5856"/>
                  </a:cubicBezTo>
                  <a:cubicBezTo>
                    <a:pt x="1" y="2621"/>
                    <a:pt x="4583" y="0"/>
                    <a:pt x="10230" y="0"/>
                  </a:cubicBezTo>
                  <a:cubicBezTo>
                    <a:pt x="15880" y="0"/>
                    <a:pt x="20460" y="2621"/>
                    <a:pt x="20460" y="5856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75"/>
            <p:cNvSpPr/>
            <p:nvPr/>
          </p:nvSpPr>
          <p:spPr>
            <a:xfrm>
              <a:off x="5544776" y="3902599"/>
              <a:ext cx="520189" cy="297837"/>
            </a:xfrm>
            <a:custGeom>
              <a:avLst/>
              <a:gdLst/>
              <a:ahLst/>
              <a:cxnLst/>
              <a:rect l="l" t="t" r="r" b="b"/>
              <a:pathLst>
                <a:path w="19151" h="10965" fill="none" extrusionOk="0">
                  <a:moveTo>
                    <a:pt x="19151" y="5484"/>
                  </a:moveTo>
                  <a:cubicBezTo>
                    <a:pt x="19151" y="8509"/>
                    <a:pt x="14862" y="10964"/>
                    <a:pt x="9574" y="10964"/>
                  </a:cubicBezTo>
                  <a:cubicBezTo>
                    <a:pt x="4286" y="10964"/>
                    <a:pt x="1" y="8509"/>
                    <a:pt x="1" y="5484"/>
                  </a:cubicBezTo>
                  <a:cubicBezTo>
                    <a:pt x="1" y="2455"/>
                    <a:pt x="4286" y="0"/>
                    <a:pt x="9574" y="0"/>
                  </a:cubicBezTo>
                  <a:cubicBezTo>
                    <a:pt x="14862" y="0"/>
                    <a:pt x="19151" y="2455"/>
                    <a:pt x="19151" y="5484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75"/>
            <p:cNvSpPr/>
            <p:nvPr/>
          </p:nvSpPr>
          <p:spPr>
            <a:xfrm>
              <a:off x="5564007" y="3913681"/>
              <a:ext cx="481645" cy="275672"/>
            </a:xfrm>
            <a:custGeom>
              <a:avLst/>
              <a:gdLst/>
              <a:ahLst/>
              <a:cxnLst/>
              <a:rect l="l" t="t" r="r" b="b"/>
              <a:pathLst>
                <a:path w="17732" h="10149" fill="none" extrusionOk="0">
                  <a:moveTo>
                    <a:pt x="17731" y="5076"/>
                  </a:moveTo>
                  <a:cubicBezTo>
                    <a:pt x="17731" y="7876"/>
                    <a:pt x="13762" y="10148"/>
                    <a:pt x="8866" y="10148"/>
                  </a:cubicBezTo>
                  <a:cubicBezTo>
                    <a:pt x="3970" y="10148"/>
                    <a:pt x="1" y="7876"/>
                    <a:pt x="1" y="5076"/>
                  </a:cubicBezTo>
                  <a:cubicBezTo>
                    <a:pt x="1" y="2272"/>
                    <a:pt x="3970" y="0"/>
                    <a:pt x="8866" y="0"/>
                  </a:cubicBezTo>
                  <a:cubicBezTo>
                    <a:pt x="13762" y="0"/>
                    <a:pt x="17731" y="2272"/>
                    <a:pt x="17731" y="5076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75"/>
            <p:cNvSpPr/>
            <p:nvPr/>
          </p:nvSpPr>
          <p:spPr>
            <a:xfrm>
              <a:off x="5582097" y="3923948"/>
              <a:ext cx="445546" cy="255110"/>
            </a:xfrm>
            <a:custGeom>
              <a:avLst/>
              <a:gdLst/>
              <a:ahLst/>
              <a:cxnLst/>
              <a:rect l="l" t="t" r="r" b="b"/>
              <a:pathLst>
                <a:path w="16403" h="9392" fill="none" extrusionOk="0">
                  <a:moveTo>
                    <a:pt x="16403" y="4698"/>
                  </a:moveTo>
                  <a:cubicBezTo>
                    <a:pt x="16403" y="7289"/>
                    <a:pt x="12731" y="9391"/>
                    <a:pt x="8200" y="9391"/>
                  </a:cubicBezTo>
                  <a:cubicBezTo>
                    <a:pt x="3673" y="9391"/>
                    <a:pt x="1" y="7289"/>
                    <a:pt x="1" y="4698"/>
                  </a:cubicBezTo>
                  <a:cubicBezTo>
                    <a:pt x="1" y="2103"/>
                    <a:pt x="3673" y="1"/>
                    <a:pt x="8200" y="1"/>
                  </a:cubicBezTo>
                  <a:cubicBezTo>
                    <a:pt x="12731" y="1"/>
                    <a:pt x="16403" y="2103"/>
                    <a:pt x="16403" y="4698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75"/>
            <p:cNvSpPr/>
            <p:nvPr/>
          </p:nvSpPr>
          <p:spPr>
            <a:xfrm>
              <a:off x="5600106" y="3934324"/>
              <a:ext cx="409448" cy="234358"/>
            </a:xfrm>
            <a:custGeom>
              <a:avLst/>
              <a:gdLst/>
              <a:ahLst/>
              <a:cxnLst/>
              <a:rect l="l" t="t" r="r" b="b"/>
              <a:pathLst>
                <a:path w="15074" h="8628" fill="none" extrusionOk="0">
                  <a:moveTo>
                    <a:pt x="15074" y="4316"/>
                  </a:moveTo>
                  <a:cubicBezTo>
                    <a:pt x="15074" y="6695"/>
                    <a:pt x="11699" y="8628"/>
                    <a:pt x="7537" y="8628"/>
                  </a:cubicBezTo>
                  <a:cubicBezTo>
                    <a:pt x="3375" y="8628"/>
                    <a:pt x="0" y="6695"/>
                    <a:pt x="0" y="4316"/>
                  </a:cubicBezTo>
                  <a:cubicBezTo>
                    <a:pt x="0" y="1933"/>
                    <a:pt x="3375" y="1"/>
                    <a:pt x="7537" y="1"/>
                  </a:cubicBezTo>
                  <a:cubicBezTo>
                    <a:pt x="11699" y="1"/>
                    <a:pt x="15074" y="1933"/>
                    <a:pt x="15074" y="4316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75"/>
            <p:cNvSpPr/>
            <p:nvPr/>
          </p:nvSpPr>
          <p:spPr>
            <a:xfrm>
              <a:off x="5618197" y="3944700"/>
              <a:ext cx="373267" cy="213606"/>
            </a:xfrm>
            <a:custGeom>
              <a:avLst/>
              <a:gdLst/>
              <a:ahLst/>
              <a:cxnLst/>
              <a:rect l="l" t="t" r="r" b="b"/>
              <a:pathLst>
                <a:path w="13742" h="7864" fill="none" extrusionOk="0">
                  <a:moveTo>
                    <a:pt x="13742" y="3934"/>
                  </a:moveTo>
                  <a:cubicBezTo>
                    <a:pt x="13742" y="6104"/>
                    <a:pt x="10667" y="7864"/>
                    <a:pt x="6871" y="7864"/>
                  </a:cubicBezTo>
                  <a:cubicBezTo>
                    <a:pt x="3078" y="7864"/>
                    <a:pt x="0" y="6104"/>
                    <a:pt x="0" y="3934"/>
                  </a:cubicBezTo>
                  <a:cubicBezTo>
                    <a:pt x="0" y="1760"/>
                    <a:pt x="3078" y="1"/>
                    <a:pt x="6871" y="1"/>
                  </a:cubicBezTo>
                  <a:cubicBezTo>
                    <a:pt x="10667" y="1"/>
                    <a:pt x="13742" y="1760"/>
                    <a:pt x="13742" y="3934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75"/>
            <p:cNvSpPr/>
            <p:nvPr/>
          </p:nvSpPr>
          <p:spPr>
            <a:xfrm>
              <a:off x="5636531" y="3955157"/>
              <a:ext cx="336598" cy="192691"/>
            </a:xfrm>
            <a:custGeom>
              <a:avLst/>
              <a:gdLst/>
              <a:ahLst/>
              <a:cxnLst/>
              <a:rect l="l" t="t" r="r" b="b"/>
              <a:pathLst>
                <a:path w="12392" h="7094" fill="none" extrusionOk="0">
                  <a:moveTo>
                    <a:pt x="12391" y="3549"/>
                  </a:moveTo>
                  <a:cubicBezTo>
                    <a:pt x="12391" y="5504"/>
                    <a:pt x="9617" y="7093"/>
                    <a:pt x="6196" y="7093"/>
                  </a:cubicBezTo>
                  <a:cubicBezTo>
                    <a:pt x="2775" y="7093"/>
                    <a:pt x="1" y="5504"/>
                    <a:pt x="1" y="3549"/>
                  </a:cubicBezTo>
                  <a:cubicBezTo>
                    <a:pt x="1" y="1590"/>
                    <a:pt x="2775" y="1"/>
                    <a:pt x="6196" y="1"/>
                  </a:cubicBezTo>
                  <a:cubicBezTo>
                    <a:pt x="9617" y="1"/>
                    <a:pt x="12391" y="1590"/>
                    <a:pt x="12391" y="3549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75"/>
            <p:cNvSpPr/>
            <p:nvPr/>
          </p:nvSpPr>
          <p:spPr>
            <a:xfrm>
              <a:off x="5654377" y="3965370"/>
              <a:ext cx="301015" cy="172292"/>
            </a:xfrm>
            <a:custGeom>
              <a:avLst/>
              <a:gdLst/>
              <a:ahLst/>
              <a:cxnLst/>
              <a:rect l="l" t="t" r="r" b="b"/>
              <a:pathLst>
                <a:path w="11082" h="6343" fill="none" extrusionOk="0">
                  <a:moveTo>
                    <a:pt x="11081" y="3173"/>
                  </a:moveTo>
                  <a:cubicBezTo>
                    <a:pt x="11081" y="4922"/>
                    <a:pt x="8601" y="6342"/>
                    <a:pt x="5539" y="6342"/>
                  </a:cubicBezTo>
                  <a:cubicBezTo>
                    <a:pt x="2481" y="6342"/>
                    <a:pt x="0" y="4922"/>
                    <a:pt x="0" y="3173"/>
                  </a:cubicBezTo>
                  <a:cubicBezTo>
                    <a:pt x="0" y="1420"/>
                    <a:pt x="2481" y="0"/>
                    <a:pt x="5539" y="0"/>
                  </a:cubicBezTo>
                  <a:cubicBezTo>
                    <a:pt x="8601" y="0"/>
                    <a:pt x="11081" y="1420"/>
                    <a:pt x="11081" y="3173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75"/>
            <p:cNvSpPr/>
            <p:nvPr/>
          </p:nvSpPr>
          <p:spPr>
            <a:xfrm>
              <a:off x="5681486" y="3980880"/>
              <a:ext cx="246853" cy="141245"/>
            </a:xfrm>
            <a:custGeom>
              <a:avLst/>
              <a:gdLst/>
              <a:ahLst/>
              <a:cxnLst/>
              <a:rect l="l" t="t" r="r" b="b"/>
              <a:pathLst>
                <a:path w="9088" h="5200" extrusionOk="0">
                  <a:moveTo>
                    <a:pt x="4544" y="2295"/>
                  </a:moveTo>
                  <a:cubicBezTo>
                    <a:pt x="4835" y="2295"/>
                    <a:pt x="5073" y="2432"/>
                    <a:pt x="5073" y="2598"/>
                  </a:cubicBezTo>
                  <a:cubicBezTo>
                    <a:pt x="5073" y="2768"/>
                    <a:pt x="4835" y="2905"/>
                    <a:pt x="4544" y="2905"/>
                  </a:cubicBezTo>
                  <a:cubicBezTo>
                    <a:pt x="4251" y="2905"/>
                    <a:pt x="4012" y="2768"/>
                    <a:pt x="4012" y="2598"/>
                  </a:cubicBezTo>
                  <a:cubicBezTo>
                    <a:pt x="4012" y="2432"/>
                    <a:pt x="4251" y="2295"/>
                    <a:pt x="4544" y="2295"/>
                  </a:cubicBezTo>
                  <a:close/>
                  <a:moveTo>
                    <a:pt x="4544" y="0"/>
                  </a:moveTo>
                  <a:cubicBezTo>
                    <a:pt x="2034" y="0"/>
                    <a:pt x="1" y="1162"/>
                    <a:pt x="1" y="2602"/>
                  </a:cubicBezTo>
                  <a:cubicBezTo>
                    <a:pt x="1" y="4038"/>
                    <a:pt x="2034" y="5200"/>
                    <a:pt x="4544" y="5200"/>
                  </a:cubicBezTo>
                  <a:cubicBezTo>
                    <a:pt x="7051" y="5200"/>
                    <a:pt x="9088" y="4038"/>
                    <a:pt x="9088" y="2602"/>
                  </a:cubicBezTo>
                  <a:cubicBezTo>
                    <a:pt x="9088" y="1166"/>
                    <a:pt x="7051" y="0"/>
                    <a:pt x="4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75"/>
            <p:cNvSpPr/>
            <p:nvPr/>
          </p:nvSpPr>
          <p:spPr>
            <a:xfrm>
              <a:off x="5454868" y="3850800"/>
              <a:ext cx="700005" cy="401407"/>
            </a:xfrm>
            <a:custGeom>
              <a:avLst/>
              <a:gdLst/>
              <a:ahLst/>
              <a:cxnLst/>
              <a:rect l="l" t="t" r="r" b="b"/>
              <a:pathLst>
                <a:path w="25771" h="14778" extrusionOk="0">
                  <a:moveTo>
                    <a:pt x="12887" y="7117"/>
                  </a:moveTo>
                  <a:cubicBezTo>
                    <a:pt x="13158" y="7117"/>
                    <a:pt x="13387" y="7241"/>
                    <a:pt x="13387" y="7387"/>
                  </a:cubicBezTo>
                  <a:cubicBezTo>
                    <a:pt x="13387" y="7538"/>
                    <a:pt x="13158" y="7662"/>
                    <a:pt x="12887" y="7662"/>
                  </a:cubicBezTo>
                  <a:cubicBezTo>
                    <a:pt x="12613" y="7662"/>
                    <a:pt x="12385" y="7538"/>
                    <a:pt x="12385" y="7387"/>
                  </a:cubicBezTo>
                  <a:cubicBezTo>
                    <a:pt x="12385" y="7241"/>
                    <a:pt x="12613" y="7117"/>
                    <a:pt x="12887" y="7117"/>
                  </a:cubicBezTo>
                  <a:close/>
                  <a:moveTo>
                    <a:pt x="12887" y="7055"/>
                  </a:moveTo>
                  <a:cubicBezTo>
                    <a:pt x="12571" y="7055"/>
                    <a:pt x="12323" y="7201"/>
                    <a:pt x="12323" y="7387"/>
                  </a:cubicBezTo>
                  <a:cubicBezTo>
                    <a:pt x="12323" y="7577"/>
                    <a:pt x="12571" y="7724"/>
                    <a:pt x="12887" y="7724"/>
                  </a:cubicBezTo>
                  <a:cubicBezTo>
                    <a:pt x="13201" y="7724"/>
                    <a:pt x="13449" y="7577"/>
                    <a:pt x="13449" y="7387"/>
                  </a:cubicBezTo>
                  <a:cubicBezTo>
                    <a:pt x="13449" y="7201"/>
                    <a:pt x="13201" y="7055"/>
                    <a:pt x="12887" y="7055"/>
                  </a:cubicBezTo>
                  <a:close/>
                  <a:moveTo>
                    <a:pt x="12887" y="60"/>
                  </a:moveTo>
                  <a:lnTo>
                    <a:pt x="12887" y="63"/>
                  </a:lnTo>
                  <a:cubicBezTo>
                    <a:pt x="19957" y="63"/>
                    <a:pt x="25712" y="3347"/>
                    <a:pt x="25712" y="7387"/>
                  </a:cubicBezTo>
                  <a:cubicBezTo>
                    <a:pt x="25712" y="11428"/>
                    <a:pt x="19957" y="14718"/>
                    <a:pt x="12887" y="14718"/>
                  </a:cubicBezTo>
                  <a:cubicBezTo>
                    <a:pt x="5814" y="14718"/>
                    <a:pt x="60" y="11428"/>
                    <a:pt x="60" y="7387"/>
                  </a:cubicBezTo>
                  <a:cubicBezTo>
                    <a:pt x="60" y="3350"/>
                    <a:pt x="5814" y="60"/>
                    <a:pt x="12887" y="60"/>
                  </a:cubicBezTo>
                  <a:close/>
                  <a:moveTo>
                    <a:pt x="12887" y="1"/>
                  </a:moveTo>
                  <a:cubicBezTo>
                    <a:pt x="9447" y="1"/>
                    <a:pt x="6219" y="765"/>
                    <a:pt x="3781" y="2159"/>
                  </a:cubicBezTo>
                  <a:cubicBezTo>
                    <a:pt x="1342" y="3552"/>
                    <a:pt x="1" y="5413"/>
                    <a:pt x="1" y="7387"/>
                  </a:cubicBezTo>
                  <a:cubicBezTo>
                    <a:pt x="1" y="9365"/>
                    <a:pt x="1349" y="11226"/>
                    <a:pt x="3781" y="12620"/>
                  </a:cubicBezTo>
                  <a:cubicBezTo>
                    <a:pt x="6212" y="14010"/>
                    <a:pt x="9447" y="14777"/>
                    <a:pt x="12887" y="14777"/>
                  </a:cubicBezTo>
                  <a:cubicBezTo>
                    <a:pt x="16324" y="14777"/>
                    <a:pt x="19553" y="14013"/>
                    <a:pt x="21991" y="12620"/>
                  </a:cubicBezTo>
                  <a:cubicBezTo>
                    <a:pt x="24429" y="11223"/>
                    <a:pt x="25771" y="9365"/>
                    <a:pt x="25771" y="7387"/>
                  </a:cubicBezTo>
                  <a:cubicBezTo>
                    <a:pt x="25771" y="5413"/>
                    <a:pt x="24422" y="3552"/>
                    <a:pt x="21991" y="2159"/>
                  </a:cubicBezTo>
                  <a:cubicBezTo>
                    <a:pt x="19559" y="768"/>
                    <a:pt x="16324" y="1"/>
                    <a:pt x="12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6" name="Google Shape;5536;p75"/>
          <p:cNvGrpSpPr/>
          <p:nvPr/>
        </p:nvGrpSpPr>
        <p:grpSpPr>
          <a:xfrm flipH="1">
            <a:off x="5762995" y="4829364"/>
            <a:ext cx="641702" cy="221348"/>
            <a:chOff x="3010500" y="4887550"/>
            <a:chExt cx="636925" cy="219700"/>
          </a:xfrm>
        </p:grpSpPr>
        <p:sp>
          <p:nvSpPr>
            <p:cNvPr id="5537" name="Google Shape;5537;p75"/>
            <p:cNvSpPr/>
            <p:nvPr/>
          </p:nvSpPr>
          <p:spPr>
            <a:xfrm>
              <a:off x="3010500" y="4897750"/>
              <a:ext cx="608925" cy="209500"/>
            </a:xfrm>
            <a:custGeom>
              <a:avLst/>
              <a:gdLst/>
              <a:ahLst/>
              <a:cxnLst/>
              <a:rect l="l" t="t" r="r" b="b"/>
              <a:pathLst>
                <a:path w="24357" h="8380" extrusionOk="0">
                  <a:moveTo>
                    <a:pt x="12189" y="4018"/>
                  </a:moveTo>
                  <a:cubicBezTo>
                    <a:pt x="12469" y="4018"/>
                    <a:pt x="12694" y="4094"/>
                    <a:pt x="12694" y="4191"/>
                  </a:cubicBezTo>
                  <a:cubicBezTo>
                    <a:pt x="12694" y="4286"/>
                    <a:pt x="12466" y="4364"/>
                    <a:pt x="12189" y="4364"/>
                  </a:cubicBezTo>
                  <a:cubicBezTo>
                    <a:pt x="11911" y="4364"/>
                    <a:pt x="11686" y="4286"/>
                    <a:pt x="11686" y="4191"/>
                  </a:cubicBezTo>
                  <a:cubicBezTo>
                    <a:pt x="11686" y="4097"/>
                    <a:pt x="11911" y="4018"/>
                    <a:pt x="12189" y="4018"/>
                  </a:cubicBezTo>
                  <a:close/>
                  <a:moveTo>
                    <a:pt x="12189" y="0"/>
                  </a:moveTo>
                  <a:cubicBezTo>
                    <a:pt x="6578" y="0"/>
                    <a:pt x="2308" y="1309"/>
                    <a:pt x="905" y="3088"/>
                  </a:cubicBezTo>
                  <a:cubicBezTo>
                    <a:pt x="905" y="3088"/>
                    <a:pt x="1" y="3571"/>
                    <a:pt x="23" y="4191"/>
                  </a:cubicBezTo>
                  <a:cubicBezTo>
                    <a:pt x="102" y="6502"/>
                    <a:pt x="5471" y="8379"/>
                    <a:pt x="12189" y="8379"/>
                  </a:cubicBezTo>
                  <a:cubicBezTo>
                    <a:pt x="18909" y="8379"/>
                    <a:pt x="24357" y="6502"/>
                    <a:pt x="24357" y="4191"/>
                  </a:cubicBezTo>
                  <a:cubicBezTo>
                    <a:pt x="24357" y="1877"/>
                    <a:pt x="18909" y="0"/>
                    <a:pt x="1218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75"/>
            <p:cNvSpPr/>
            <p:nvPr/>
          </p:nvSpPr>
          <p:spPr>
            <a:xfrm>
              <a:off x="3038325" y="4888275"/>
              <a:ext cx="608375" cy="209500"/>
            </a:xfrm>
            <a:custGeom>
              <a:avLst/>
              <a:gdLst/>
              <a:ahLst/>
              <a:cxnLst/>
              <a:rect l="l" t="t" r="r" b="b"/>
              <a:pathLst>
                <a:path w="24335" h="8380" extrusionOk="0">
                  <a:moveTo>
                    <a:pt x="12166" y="4019"/>
                  </a:moveTo>
                  <a:cubicBezTo>
                    <a:pt x="12446" y="4019"/>
                    <a:pt x="12672" y="4097"/>
                    <a:pt x="12672" y="4192"/>
                  </a:cubicBezTo>
                  <a:cubicBezTo>
                    <a:pt x="12672" y="4290"/>
                    <a:pt x="12446" y="4365"/>
                    <a:pt x="12166" y="4365"/>
                  </a:cubicBezTo>
                  <a:cubicBezTo>
                    <a:pt x="11888" y="4365"/>
                    <a:pt x="11663" y="4290"/>
                    <a:pt x="11663" y="4192"/>
                  </a:cubicBezTo>
                  <a:cubicBezTo>
                    <a:pt x="11663" y="4097"/>
                    <a:pt x="11888" y="4019"/>
                    <a:pt x="12166" y="4019"/>
                  </a:cubicBezTo>
                  <a:close/>
                  <a:moveTo>
                    <a:pt x="12166" y="1"/>
                  </a:moveTo>
                  <a:cubicBezTo>
                    <a:pt x="5448" y="1"/>
                    <a:pt x="1" y="1878"/>
                    <a:pt x="1" y="4192"/>
                  </a:cubicBezTo>
                  <a:cubicBezTo>
                    <a:pt x="1" y="6503"/>
                    <a:pt x="5448" y="8380"/>
                    <a:pt x="12166" y="8380"/>
                  </a:cubicBezTo>
                  <a:cubicBezTo>
                    <a:pt x="18886" y="8380"/>
                    <a:pt x="24334" y="6503"/>
                    <a:pt x="24334" y="4192"/>
                  </a:cubicBezTo>
                  <a:cubicBezTo>
                    <a:pt x="24334" y="1878"/>
                    <a:pt x="18886" y="1"/>
                    <a:pt x="12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75"/>
            <p:cNvSpPr/>
            <p:nvPr/>
          </p:nvSpPr>
          <p:spPr>
            <a:xfrm>
              <a:off x="3038325" y="4888275"/>
              <a:ext cx="608375" cy="209500"/>
            </a:xfrm>
            <a:custGeom>
              <a:avLst/>
              <a:gdLst/>
              <a:ahLst/>
              <a:cxnLst/>
              <a:rect l="l" t="t" r="r" b="b"/>
              <a:pathLst>
                <a:path w="24335" h="8380" extrusionOk="0">
                  <a:moveTo>
                    <a:pt x="12166" y="1"/>
                  </a:moveTo>
                  <a:cubicBezTo>
                    <a:pt x="5448" y="1"/>
                    <a:pt x="1" y="1878"/>
                    <a:pt x="1" y="4192"/>
                  </a:cubicBezTo>
                  <a:cubicBezTo>
                    <a:pt x="1" y="6503"/>
                    <a:pt x="5448" y="8380"/>
                    <a:pt x="12166" y="8380"/>
                  </a:cubicBezTo>
                  <a:cubicBezTo>
                    <a:pt x="18886" y="8380"/>
                    <a:pt x="24334" y="6503"/>
                    <a:pt x="24334" y="4192"/>
                  </a:cubicBezTo>
                  <a:cubicBezTo>
                    <a:pt x="24334" y="1878"/>
                    <a:pt x="18886" y="1"/>
                    <a:pt x="12166" y="1"/>
                  </a:cubicBezTo>
                  <a:close/>
                  <a:moveTo>
                    <a:pt x="12166" y="4365"/>
                  </a:moveTo>
                  <a:cubicBezTo>
                    <a:pt x="11888" y="4365"/>
                    <a:pt x="11663" y="4290"/>
                    <a:pt x="11663" y="4192"/>
                  </a:cubicBezTo>
                  <a:cubicBezTo>
                    <a:pt x="11663" y="4097"/>
                    <a:pt x="11888" y="4019"/>
                    <a:pt x="12166" y="4019"/>
                  </a:cubicBezTo>
                  <a:cubicBezTo>
                    <a:pt x="12446" y="4019"/>
                    <a:pt x="12672" y="4097"/>
                    <a:pt x="12672" y="4192"/>
                  </a:cubicBezTo>
                  <a:cubicBezTo>
                    <a:pt x="12672" y="4290"/>
                    <a:pt x="12446" y="4365"/>
                    <a:pt x="12166" y="4365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75"/>
            <p:cNvSpPr/>
            <p:nvPr/>
          </p:nvSpPr>
          <p:spPr>
            <a:xfrm>
              <a:off x="3055150" y="4894075"/>
              <a:ext cx="574725" cy="198000"/>
            </a:xfrm>
            <a:custGeom>
              <a:avLst/>
              <a:gdLst/>
              <a:ahLst/>
              <a:cxnLst/>
              <a:rect l="l" t="t" r="r" b="b"/>
              <a:pathLst>
                <a:path w="22989" h="7920" fill="none" extrusionOk="0">
                  <a:moveTo>
                    <a:pt x="22989" y="3960"/>
                  </a:moveTo>
                  <a:cubicBezTo>
                    <a:pt x="22989" y="6147"/>
                    <a:pt x="17841" y="7919"/>
                    <a:pt x="11493" y="7919"/>
                  </a:cubicBezTo>
                  <a:cubicBezTo>
                    <a:pt x="5144" y="7919"/>
                    <a:pt x="0" y="6147"/>
                    <a:pt x="0" y="3960"/>
                  </a:cubicBezTo>
                  <a:cubicBezTo>
                    <a:pt x="0" y="1773"/>
                    <a:pt x="5144" y="1"/>
                    <a:pt x="11493" y="1"/>
                  </a:cubicBezTo>
                  <a:cubicBezTo>
                    <a:pt x="17841" y="1"/>
                    <a:pt x="22989" y="1773"/>
                    <a:pt x="22989" y="3960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75"/>
            <p:cNvSpPr/>
            <p:nvPr/>
          </p:nvSpPr>
          <p:spPr>
            <a:xfrm>
              <a:off x="3069825" y="4899125"/>
              <a:ext cx="545375" cy="187875"/>
            </a:xfrm>
            <a:custGeom>
              <a:avLst/>
              <a:gdLst/>
              <a:ahLst/>
              <a:cxnLst/>
              <a:rect l="l" t="t" r="r" b="b"/>
              <a:pathLst>
                <a:path w="21815" h="7515" fill="none" extrusionOk="0">
                  <a:moveTo>
                    <a:pt x="21814" y="3758"/>
                  </a:moveTo>
                  <a:cubicBezTo>
                    <a:pt x="21814" y="5830"/>
                    <a:pt x="16931" y="7515"/>
                    <a:pt x="10906" y="7515"/>
                  </a:cubicBezTo>
                  <a:cubicBezTo>
                    <a:pt x="4884" y="7515"/>
                    <a:pt x="1" y="5830"/>
                    <a:pt x="1" y="3758"/>
                  </a:cubicBezTo>
                  <a:cubicBezTo>
                    <a:pt x="1" y="1682"/>
                    <a:pt x="4884" y="1"/>
                    <a:pt x="10906" y="1"/>
                  </a:cubicBezTo>
                  <a:cubicBezTo>
                    <a:pt x="16931" y="1"/>
                    <a:pt x="21814" y="1682"/>
                    <a:pt x="21814" y="3758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75"/>
            <p:cNvSpPr/>
            <p:nvPr/>
          </p:nvSpPr>
          <p:spPr>
            <a:xfrm>
              <a:off x="3083950" y="4904025"/>
              <a:ext cx="517125" cy="178075"/>
            </a:xfrm>
            <a:custGeom>
              <a:avLst/>
              <a:gdLst/>
              <a:ahLst/>
              <a:cxnLst/>
              <a:rect l="l" t="t" r="r" b="b"/>
              <a:pathLst>
                <a:path w="20685" h="7123" fill="none" extrusionOk="0">
                  <a:moveTo>
                    <a:pt x="20684" y="3562"/>
                  </a:moveTo>
                  <a:cubicBezTo>
                    <a:pt x="20684" y="5527"/>
                    <a:pt x="16053" y="7123"/>
                    <a:pt x="10341" y="7123"/>
                  </a:cubicBezTo>
                  <a:cubicBezTo>
                    <a:pt x="4632" y="7123"/>
                    <a:pt x="0" y="5527"/>
                    <a:pt x="0" y="3562"/>
                  </a:cubicBezTo>
                  <a:cubicBezTo>
                    <a:pt x="0" y="1594"/>
                    <a:pt x="4632" y="1"/>
                    <a:pt x="10341" y="1"/>
                  </a:cubicBezTo>
                  <a:cubicBezTo>
                    <a:pt x="16053" y="1"/>
                    <a:pt x="20684" y="1594"/>
                    <a:pt x="20684" y="3562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75"/>
            <p:cNvSpPr/>
            <p:nvPr/>
          </p:nvSpPr>
          <p:spPr>
            <a:xfrm>
              <a:off x="3100425" y="4909650"/>
              <a:ext cx="484075" cy="166750"/>
            </a:xfrm>
            <a:custGeom>
              <a:avLst/>
              <a:gdLst/>
              <a:ahLst/>
              <a:cxnLst/>
              <a:rect l="l" t="t" r="r" b="b"/>
              <a:pathLst>
                <a:path w="19363" h="6670" fill="none" extrusionOk="0">
                  <a:moveTo>
                    <a:pt x="19363" y="3337"/>
                  </a:moveTo>
                  <a:cubicBezTo>
                    <a:pt x="19363" y="5178"/>
                    <a:pt x="15028" y="6669"/>
                    <a:pt x="9682" y="6669"/>
                  </a:cubicBezTo>
                  <a:cubicBezTo>
                    <a:pt x="4335" y="6669"/>
                    <a:pt x="1" y="5178"/>
                    <a:pt x="1" y="3337"/>
                  </a:cubicBezTo>
                  <a:cubicBezTo>
                    <a:pt x="1" y="1496"/>
                    <a:pt x="4335" y="1"/>
                    <a:pt x="9682" y="1"/>
                  </a:cubicBezTo>
                  <a:cubicBezTo>
                    <a:pt x="15028" y="1"/>
                    <a:pt x="19363" y="1496"/>
                    <a:pt x="19363" y="3337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75"/>
            <p:cNvSpPr/>
            <p:nvPr/>
          </p:nvSpPr>
          <p:spPr>
            <a:xfrm>
              <a:off x="3115925" y="4915050"/>
              <a:ext cx="453150" cy="156050"/>
            </a:xfrm>
            <a:custGeom>
              <a:avLst/>
              <a:gdLst/>
              <a:ahLst/>
              <a:cxnLst/>
              <a:rect l="l" t="t" r="r" b="b"/>
              <a:pathLst>
                <a:path w="18126" h="6242" fill="none" extrusionOk="0">
                  <a:moveTo>
                    <a:pt x="18126" y="3121"/>
                  </a:moveTo>
                  <a:cubicBezTo>
                    <a:pt x="18126" y="4844"/>
                    <a:pt x="14069" y="6241"/>
                    <a:pt x="9062" y="6241"/>
                  </a:cubicBezTo>
                  <a:cubicBezTo>
                    <a:pt x="4058" y="6241"/>
                    <a:pt x="1" y="4844"/>
                    <a:pt x="1" y="3121"/>
                  </a:cubicBezTo>
                  <a:cubicBezTo>
                    <a:pt x="1" y="1397"/>
                    <a:pt x="4058" y="0"/>
                    <a:pt x="9062" y="0"/>
                  </a:cubicBezTo>
                  <a:cubicBezTo>
                    <a:pt x="14069" y="0"/>
                    <a:pt x="18126" y="1397"/>
                    <a:pt x="18126" y="3121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75"/>
            <p:cNvSpPr/>
            <p:nvPr/>
          </p:nvSpPr>
          <p:spPr>
            <a:xfrm>
              <a:off x="3132750" y="4920850"/>
              <a:ext cx="419525" cy="144450"/>
            </a:xfrm>
            <a:custGeom>
              <a:avLst/>
              <a:gdLst/>
              <a:ahLst/>
              <a:cxnLst/>
              <a:rect l="l" t="t" r="r" b="b"/>
              <a:pathLst>
                <a:path w="16781" h="5778" fill="none" extrusionOk="0">
                  <a:moveTo>
                    <a:pt x="16781" y="2889"/>
                  </a:moveTo>
                  <a:cubicBezTo>
                    <a:pt x="16781" y="4485"/>
                    <a:pt x="13024" y="5777"/>
                    <a:pt x="8389" y="5777"/>
                  </a:cubicBezTo>
                  <a:cubicBezTo>
                    <a:pt x="3757" y="5777"/>
                    <a:pt x="0" y="4485"/>
                    <a:pt x="0" y="2889"/>
                  </a:cubicBezTo>
                  <a:cubicBezTo>
                    <a:pt x="0" y="1293"/>
                    <a:pt x="3757" y="0"/>
                    <a:pt x="8389" y="0"/>
                  </a:cubicBezTo>
                  <a:cubicBezTo>
                    <a:pt x="13024" y="0"/>
                    <a:pt x="16781" y="1293"/>
                    <a:pt x="16781" y="2889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75"/>
            <p:cNvSpPr/>
            <p:nvPr/>
          </p:nvSpPr>
          <p:spPr>
            <a:xfrm>
              <a:off x="3148500" y="4926225"/>
              <a:ext cx="388025" cy="133700"/>
            </a:xfrm>
            <a:custGeom>
              <a:avLst/>
              <a:gdLst/>
              <a:ahLst/>
              <a:cxnLst/>
              <a:rect l="l" t="t" r="r" b="b"/>
              <a:pathLst>
                <a:path w="15521" h="5348" fill="none" extrusionOk="0">
                  <a:moveTo>
                    <a:pt x="15521" y="2674"/>
                  </a:moveTo>
                  <a:cubicBezTo>
                    <a:pt x="15521" y="4149"/>
                    <a:pt x="12048" y="5347"/>
                    <a:pt x="7759" y="5347"/>
                  </a:cubicBezTo>
                  <a:cubicBezTo>
                    <a:pt x="3473" y="5347"/>
                    <a:pt x="0" y="4149"/>
                    <a:pt x="0" y="2674"/>
                  </a:cubicBezTo>
                  <a:cubicBezTo>
                    <a:pt x="0" y="1198"/>
                    <a:pt x="3473" y="1"/>
                    <a:pt x="7759" y="1"/>
                  </a:cubicBezTo>
                  <a:cubicBezTo>
                    <a:pt x="12048" y="1"/>
                    <a:pt x="15521" y="1198"/>
                    <a:pt x="15521" y="2674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75"/>
            <p:cNvSpPr/>
            <p:nvPr/>
          </p:nvSpPr>
          <p:spPr>
            <a:xfrm>
              <a:off x="3164150" y="4931625"/>
              <a:ext cx="356625" cy="122825"/>
            </a:xfrm>
            <a:custGeom>
              <a:avLst/>
              <a:gdLst/>
              <a:ahLst/>
              <a:cxnLst/>
              <a:rect l="l" t="t" r="r" b="b"/>
              <a:pathLst>
                <a:path w="14265" h="4913" fill="none" extrusionOk="0">
                  <a:moveTo>
                    <a:pt x="14265" y="2458"/>
                  </a:moveTo>
                  <a:cubicBezTo>
                    <a:pt x="14265" y="3812"/>
                    <a:pt x="11072" y="4912"/>
                    <a:pt x="7133" y="4912"/>
                  </a:cubicBezTo>
                  <a:cubicBezTo>
                    <a:pt x="3196" y="4912"/>
                    <a:pt x="1" y="3812"/>
                    <a:pt x="1" y="2458"/>
                  </a:cubicBezTo>
                  <a:cubicBezTo>
                    <a:pt x="1" y="1100"/>
                    <a:pt x="3196" y="0"/>
                    <a:pt x="7133" y="0"/>
                  </a:cubicBezTo>
                  <a:cubicBezTo>
                    <a:pt x="11072" y="0"/>
                    <a:pt x="14265" y="1100"/>
                    <a:pt x="14265" y="2458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75"/>
            <p:cNvSpPr/>
            <p:nvPr/>
          </p:nvSpPr>
          <p:spPr>
            <a:xfrm>
              <a:off x="3179900" y="4937075"/>
              <a:ext cx="325200" cy="111975"/>
            </a:xfrm>
            <a:custGeom>
              <a:avLst/>
              <a:gdLst/>
              <a:ahLst/>
              <a:cxnLst/>
              <a:rect l="l" t="t" r="r" b="b"/>
              <a:pathLst>
                <a:path w="13008" h="4479" fill="none" extrusionOk="0">
                  <a:moveTo>
                    <a:pt x="13008" y="2240"/>
                  </a:moveTo>
                  <a:cubicBezTo>
                    <a:pt x="13008" y="3477"/>
                    <a:pt x="10096" y="4479"/>
                    <a:pt x="6503" y="4479"/>
                  </a:cubicBezTo>
                  <a:cubicBezTo>
                    <a:pt x="2912" y="4479"/>
                    <a:pt x="1" y="3477"/>
                    <a:pt x="1" y="2240"/>
                  </a:cubicBezTo>
                  <a:cubicBezTo>
                    <a:pt x="1" y="1003"/>
                    <a:pt x="2912" y="1"/>
                    <a:pt x="6503" y="1"/>
                  </a:cubicBezTo>
                  <a:cubicBezTo>
                    <a:pt x="10096" y="1"/>
                    <a:pt x="13008" y="1003"/>
                    <a:pt x="13008" y="2240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75"/>
            <p:cNvSpPr/>
            <p:nvPr/>
          </p:nvSpPr>
          <p:spPr>
            <a:xfrm>
              <a:off x="3195900" y="4942550"/>
              <a:ext cx="293225" cy="100950"/>
            </a:xfrm>
            <a:custGeom>
              <a:avLst/>
              <a:gdLst/>
              <a:ahLst/>
              <a:cxnLst/>
              <a:rect l="l" t="t" r="r" b="b"/>
              <a:pathLst>
                <a:path w="11729" h="4038" fill="none" extrusionOk="0">
                  <a:moveTo>
                    <a:pt x="11728" y="2021"/>
                  </a:moveTo>
                  <a:cubicBezTo>
                    <a:pt x="11728" y="3134"/>
                    <a:pt x="9101" y="4038"/>
                    <a:pt x="5863" y="4038"/>
                  </a:cubicBezTo>
                  <a:cubicBezTo>
                    <a:pt x="2625" y="4038"/>
                    <a:pt x="1" y="3134"/>
                    <a:pt x="1" y="2021"/>
                  </a:cubicBezTo>
                  <a:cubicBezTo>
                    <a:pt x="1" y="905"/>
                    <a:pt x="2625" y="0"/>
                    <a:pt x="5863" y="0"/>
                  </a:cubicBezTo>
                  <a:cubicBezTo>
                    <a:pt x="9101" y="0"/>
                    <a:pt x="11728" y="905"/>
                    <a:pt x="11728" y="2021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75"/>
            <p:cNvSpPr/>
            <p:nvPr/>
          </p:nvSpPr>
          <p:spPr>
            <a:xfrm>
              <a:off x="3211400" y="4947925"/>
              <a:ext cx="262225" cy="90275"/>
            </a:xfrm>
            <a:custGeom>
              <a:avLst/>
              <a:gdLst/>
              <a:ahLst/>
              <a:cxnLst/>
              <a:rect l="l" t="t" r="r" b="b"/>
              <a:pathLst>
                <a:path w="10489" h="3611" fill="none" extrusionOk="0">
                  <a:moveTo>
                    <a:pt x="10488" y="1806"/>
                  </a:moveTo>
                  <a:cubicBezTo>
                    <a:pt x="10488" y="2801"/>
                    <a:pt x="8141" y="3611"/>
                    <a:pt x="5243" y="3611"/>
                  </a:cubicBezTo>
                  <a:cubicBezTo>
                    <a:pt x="2348" y="3611"/>
                    <a:pt x="1" y="2801"/>
                    <a:pt x="1" y="1806"/>
                  </a:cubicBezTo>
                  <a:cubicBezTo>
                    <a:pt x="1" y="807"/>
                    <a:pt x="2348" y="1"/>
                    <a:pt x="5243" y="1"/>
                  </a:cubicBezTo>
                  <a:cubicBezTo>
                    <a:pt x="8141" y="1"/>
                    <a:pt x="10488" y="807"/>
                    <a:pt x="10488" y="1806"/>
                  </a:cubicBezTo>
                  <a:close/>
                </a:path>
              </a:pathLst>
            </a:custGeom>
            <a:noFill/>
            <a:ln w="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75"/>
            <p:cNvSpPr/>
            <p:nvPr/>
          </p:nvSpPr>
          <p:spPr>
            <a:xfrm>
              <a:off x="3234975" y="4956000"/>
              <a:ext cx="215050" cy="74050"/>
            </a:xfrm>
            <a:custGeom>
              <a:avLst/>
              <a:gdLst/>
              <a:ahLst/>
              <a:cxnLst/>
              <a:rect l="l" t="t" r="r" b="b"/>
              <a:pathLst>
                <a:path w="8602" h="2962" extrusionOk="0">
                  <a:moveTo>
                    <a:pt x="4300" y="1310"/>
                  </a:moveTo>
                  <a:cubicBezTo>
                    <a:pt x="4580" y="1310"/>
                    <a:pt x="4806" y="1385"/>
                    <a:pt x="4806" y="1483"/>
                  </a:cubicBezTo>
                  <a:cubicBezTo>
                    <a:pt x="4806" y="1577"/>
                    <a:pt x="4580" y="1656"/>
                    <a:pt x="4300" y="1656"/>
                  </a:cubicBezTo>
                  <a:cubicBezTo>
                    <a:pt x="4022" y="1656"/>
                    <a:pt x="3797" y="1577"/>
                    <a:pt x="3797" y="1483"/>
                  </a:cubicBezTo>
                  <a:cubicBezTo>
                    <a:pt x="3797" y="1388"/>
                    <a:pt x="4022" y="1310"/>
                    <a:pt x="4300" y="1310"/>
                  </a:cubicBezTo>
                  <a:close/>
                  <a:moveTo>
                    <a:pt x="4300" y="1"/>
                  </a:moveTo>
                  <a:cubicBezTo>
                    <a:pt x="1927" y="1"/>
                    <a:pt x="1" y="664"/>
                    <a:pt x="1" y="1483"/>
                  </a:cubicBezTo>
                  <a:cubicBezTo>
                    <a:pt x="1" y="2299"/>
                    <a:pt x="1927" y="2961"/>
                    <a:pt x="4300" y="2961"/>
                  </a:cubicBezTo>
                  <a:cubicBezTo>
                    <a:pt x="6676" y="2961"/>
                    <a:pt x="8602" y="2299"/>
                    <a:pt x="8602" y="1483"/>
                  </a:cubicBezTo>
                  <a:cubicBezTo>
                    <a:pt x="8602" y="664"/>
                    <a:pt x="667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75"/>
            <p:cNvSpPr/>
            <p:nvPr/>
          </p:nvSpPr>
          <p:spPr>
            <a:xfrm>
              <a:off x="3037600" y="4887550"/>
              <a:ext cx="609825" cy="211050"/>
            </a:xfrm>
            <a:custGeom>
              <a:avLst/>
              <a:gdLst/>
              <a:ahLst/>
              <a:cxnLst/>
              <a:rect l="l" t="t" r="r" b="b"/>
              <a:pathLst>
                <a:path w="24393" h="8442" extrusionOk="0">
                  <a:moveTo>
                    <a:pt x="12195" y="4077"/>
                  </a:moveTo>
                  <a:cubicBezTo>
                    <a:pt x="12488" y="4077"/>
                    <a:pt x="12668" y="4162"/>
                    <a:pt x="12668" y="4221"/>
                  </a:cubicBezTo>
                  <a:cubicBezTo>
                    <a:pt x="12668" y="4283"/>
                    <a:pt x="12488" y="4364"/>
                    <a:pt x="12195" y="4364"/>
                  </a:cubicBezTo>
                  <a:cubicBezTo>
                    <a:pt x="11904" y="4364"/>
                    <a:pt x="11721" y="4283"/>
                    <a:pt x="11721" y="4221"/>
                  </a:cubicBezTo>
                  <a:cubicBezTo>
                    <a:pt x="11721" y="4162"/>
                    <a:pt x="11904" y="4080"/>
                    <a:pt x="12195" y="4080"/>
                  </a:cubicBezTo>
                  <a:lnTo>
                    <a:pt x="12195" y="4077"/>
                  </a:lnTo>
                  <a:close/>
                  <a:moveTo>
                    <a:pt x="12195" y="4018"/>
                  </a:moveTo>
                  <a:cubicBezTo>
                    <a:pt x="11937" y="4018"/>
                    <a:pt x="11663" y="4090"/>
                    <a:pt x="11663" y="4221"/>
                  </a:cubicBezTo>
                  <a:cubicBezTo>
                    <a:pt x="11663" y="4355"/>
                    <a:pt x="11937" y="4426"/>
                    <a:pt x="12195" y="4426"/>
                  </a:cubicBezTo>
                  <a:lnTo>
                    <a:pt x="12195" y="4423"/>
                  </a:lnTo>
                  <a:cubicBezTo>
                    <a:pt x="12456" y="4423"/>
                    <a:pt x="12730" y="4355"/>
                    <a:pt x="12730" y="4221"/>
                  </a:cubicBezTo>
                  <a:cubicBezTo>
                    <a:pt x="12730" y="4090"/>
                    <a:pt x="12456" y="4018"/>
                    <a:pt x="12195" y="4018"/>
                  </a:cubicBezTo>
                  <a:close/>
                  <a:moveTo>
                    <a:pt x="12195" y="59"/>
                  </a:moveTo>
                  <a:cubicBezTo>
                    <a:pt x="18889" y="59"/>
                    <a:pt x="24330" y="1929"/>
                    <a:pt x="24330" y="4221"/>
                  </a:cubicBezTo>
                  <a:cubicBezTo>
                    <a:pt x="24330" y="6515"/>
                    <a:pt x="18889" y="8382"/>
                    <a:pt x="12195" y="8382"/>
                  </a:cubicBezTo>
                  <a:cubicBezTo>
                    <a:pt x="5503" y="8382"/>
                    <a:pt x="59" y="6519"/>
                    <a:pt x="59" y="4221"/>
                  </a:cubicBezTo>
                  <a:cubicBezTo>
                    <a:pt x="59" y="1926"/>
                    <a:pt x="5503" y="59"/>
                    <a:pt x="12195" y="59"/>
                  </a:cubicBezTo>
                  <a:close/>
                  <a:moveTo>
                    <a:pt x="12195" y="0"/>
                  </a:moveTo>
                  <a:cubicBezTo>
                    <a:pt x="8944" y="0"/>
                    <a:pt x="5885" y="435"/>
                    <a:pt x="3584" y="1228"/>
                  </a:cubicBezTo>
                  <a:cubicBezTo>
                    <a:pt x="1273" y="2024"/>
                    <a:pt x="0" y="3088"/>
                    <a:pt x="0" y="4221"/>
                  </a:cubicBezTo>
                  <a:cubicBezTo>
                    <a:pt x="0" y="5353"/>
                    <a:pt x="1273" y="6414"/>
                    <a:pt x="3584" y="7211"/>
                  </a:cubicBezTo>
                  <a:cubicBezTo>
                    <a:pt x="5885" y="8004"/>
                    <a:pt x="8944" y="8441"/>
                    <a:pt x="12195" y="8441"/>
                  </a:cubicBezTo>
                  <a:cubicBezTo>
                    <a:pt x="15449" y="8441"/>
                    <a:pt x="18507" y="8004"/>
                    <a:pt x="20809" y="7211"/>
                  </a:cubicBezTo>
                  <a:cubicBezTo>
                    <a:pt x="23119" y="6414"/>
                    <a:pt x="24392" y="5353"/>
                    <a:pt x="24392" y="4221"/>
                  </a:cubicBezTo>
                  <a:cubicBezTo>
                    <a:pt x="24392" y="3088"/>
                    <a:pt x="23119" y="2024"/>
                    <a:pt x="20809" y="1228"/>
                  </a:cubicBezTo>
                  <a:cubicBezTo>
                    <a:pt x="18507" y="435"/>
                    <a:pt x="15449" y="0"/>
                    <a:pt x="12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3" name="Google Shape;5553;p75"/>
          <p:cNvGrpSpPr/>
          <p:nvPr/>
        </p:nvGrpSpPr>
        <p:grpSpPr>
          <a:xfrm flipH="1">
            <a:off x="5129811" y="4488672"/>
            <a:ext cx="918676" cy="298338"/>
            <a:chOff x="3099775" y="2031950"/>
            <a:chExt cx="513600" cy="166800"/>
          </a:xfrm>
        </p:grpSpPr>
        <p:sp>
          <p:nvSpPr>
            <p:cNvPr id="5554" name="Google Shape;5554;p75"/>
            <p:cNvSpPr/>
            <p:nvPr/>
          </p:nvSpPr>
          <p:spPr>
            <a:xfrm>
              <a:off x="3107950" y="2108525"/>
              <a:ext cx="505425" cy="90225"/>
            </a:xfrm>
            <a:custGeom>
              <a:avLst/>
              <a:gdLst/>
              <a:ahLst/>
              <a:cxnLst/>
              <a:rect l="l" t="t" r="r" b="b"/>
              <a:pathLst>
                <a:path w="20217" h="3609" extrusionOk="0">
                  <a:moveTo>
                    <a:pt x="15835" y="0"/>
                  </a:moveTo>
                  <a:lnTo>
                    <a:pt x="540" y="883"/>
                  </a:lnTo>
                  <a:lnTo>
                    <a:pt x="0" y="1439"/>
                  </a:lnTo>
                  <a:lnTo>
                    <a:pt x="15544" y="3609"/>
                  </a:lnTo>
                  <a:lnTo>
                    <a:pt x="17745" y="3100"/>
                  </a:lnTo>
                  <a:lnTo>
                    <a:pt x="20217" y="629"/>
                  </a:lnTo>
                  <a:lnTo>
                    <a:pt x="1583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75"/>
            <p:cNvSpPr/>
            <p:nvPr/>
          </p:nvSpPr>
          <p:spPr>
            <a:xfrm>
              <a:off x="3426850" y="2123450"/>
              <a:ext cx="4300" cy="26750"/>
            </a:xfrm>
            <a:custGeom>
              <a:avLst/>
              <a:gdLst/>
              <a:ahLst/>
              <a:cxnLst/>
              <a:rect l="l" t="t" r="r" b="b"/>
              <a:pathLst>
                <a:path w="172" h="1070" extrusionOk="0">
                  <a:moveTo>
                    <a:pt x="171" y="0"/>
                  </a:moveTo>
                  <a:lnTo>
                    <a:pt x="171" y="0"/>
                  </a:lnTo>
                  <a:cubicBezTo>
                    <a:pt x="11" y="333"/>
                    <a:pt x="0" y="722"/>
                    <a:pt x="140" y="1070"/>
                  </a:cubicBezTo>
                  <a:lnTo>
                    <a:pt x="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75"/>
            <p:cNvSpPr/>
            <p:nvPr/>
          </p:nvSpPr>
          <p:spPr>
            <a:xfrm>
              <a:off x="3202825" y="2119175"/>
              <a:ext cx="228325" cy="32075"/>
            </a:xfrm>
            <a:custGeom>
              <a:avLst/>
              <a:gdLst/>
              <a:ahLst/>
              <a:cxnLst/>
              <a:rect l="l" t="t" r="r" b="b"/>
              <a:pathLst>
                <a:path w="9133" h="1283" extrusionOk="0">
                  <a:moveTo>
                    <a:pt x="0" y="0"/>
                  </a:moveTo>
                  <a:lnTo>
                    <a:pt x="115" y="1033"/>
                  </a:lnTo>
                  <a:lnTo>
                    <a:pt x="9091" y="1282"/>
                  </a:lnTo>
                  <a:lnTo>
                    <a:pt x="9091" y="1282"/>
                  </a:lnTo>
                  <a:cubicBezTo>
                    <a:pt x="9039" y="1028"/>
                    <a:pt x="8961" y="805"/>
                    <a:pt x="9029" y="556"/>
                  </a:cubicBezTo>
                  <a:lnTo>
                    <a:pt x="9132" y="146"/>
                  </a:lnTo>
                  <a:lnTo>
                    <a:pt x="0" y="0"/>
                  </a:lnTo>
                  <a:close/>
                  <a:moveTo>
                    <a:pt x="9091" y="1282"/>
                  </a:moveTo>
                  <a:cubicBezTo>
                    <a:pt x="9091" y="1282"/>
                    <a:pt x="9091" y="1282"/>
                    <a:pt x="9091" y="1283"/>
                  </a:cubicBezTo>
                  <a:lnTo>
                    <a:pt x="9096" y="1283"/>
                  </a:lnTo>
                  <a:lnTo>
                    <a:pt x="9091" y="1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75"/>
            <p:cNvSpPr/>
            <p:nvPr/>
          </p:nvSpPr>
          <p:spPr>
            <a:xfrm>
              <a:off x="3201650" y="2118000"/>
              <a:ext cx="230925" cy="34550"/>
            </a:xfrm>
            <a:custGeom>
              <a:avLst/>
              <a:gdLst/>
              <a:ahLst/>
              <a:cxnLst/>
              <a:rect l="l" t="t" r="r" b="b"/>
              <a:pathLst>
                <a:path w="9237" h="1382" extrusionOk="0">
                  <a:moveTo>
                    <a:pt x="99" y="99"/>
                  </a:moveTo>
                  <a:lnTo>
                    <a:pt x="9117" y="244"/>
                  </a:lnTo>
                  <a:lnTo>
                    <a:pt x="9029" y="592"/>
                  </a:lnTo>
                  <a:cubicBezTo>
                    <a:pt x="8972" y="805"/>
                    <a:pt x="9013" y="997"/>
                    <a:pt x="9060" y="1200"/>
                  </a:cubicBezTo>
                  <a:lnTo>
                    <a:pt x="9076" y="1283"/>
                  </a:lnTo>
                  <a:lnTo>
                    <a:pt x="208" y="1034"/>
                  </a:lnTo>
                  <a:lnTo>
                    <a:pt x="99" y="99"/>
                  </a:lnTo>
                  <a:close/>
                  <a:moveTo>
                    <a:pt x="53" y="0"/>
                  </a:moveTo>
                  <a:cubicBezTo>
                    <a:pt x="37" y="0"/>
                    <a:pt x="21" y="6"/>
                    <a:pt x="16" y="16"/>
                  </a:cubicBezTo>
                  <a:cubicBezTo>
                    <a:pt x="6" y="26"/>
                    <a:pt x="1" y="42"/>
                    <a:pt x="1" y="52"/>
                  </a:cubicBezTo>
                  <a:lnTo>
                    <a:pt x="115" y="1086"/>
                  </a:lnTo>
                  <a:cubicBezTo>
                    <a:pt x="120" y="1106"/>
                    <a:pt x="141" y="1127"/>
                    <a:pt x="162" y="1127"/>
                  </a:cubicBezTo>
                  <a:lnTo>
                    <a:pt x="9143" y="1381"/>
                  </a:lnTo>
                  <a:cubicBezTo>
                    <a:pt x="9154" y="1381"/>
                    <a:pt x="9169" y="1376"/>
                    <a:pt x="9179" y="1361"/>
                  </a:cubicBezTo>
                  <a:cubicBezTo>
                    <a:pt x="9190" y="1350"/>
                    <a:pt x="9195" y="1335"/>
                    <a:pt x="9190" y="1324"/>
                  </a:cubicBezTo>
                  <a:cubicBezTo>
                    <a:pt x="9179" y="1272"/>
                    <a:pt x="9169" y="1226"/>
                    <a:pt x="9159" y="1179"/>
                  </a:cubicBezTo>
                  <a:cubicBezTo>
                    <a:pt x="9117" y="987"/>
                    <a:pt x="9076" y="810"/>
                    <a:pt x="9128" y="613"/>
                  </a:cubicBezTo>
                  <a:lnTo>
                    <a:pt x="9231" y="208"/>
                  </a:lnTo>
                  <a:cubicBezTo>
                    <a:pt x="9237" y="193"/>
                    <a:pt x="9231" y="182"/>
                    <a:pt x="9226" y="167"/>
                  </a:cubicBezTo>
                  <a:cubicBezTo>
                    <a:pt x="9216" y="156"/>
                    <a:pt x="9200" y="151"/>
                    <a:pt x="9185" y="151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75"/>
            <p:cNvSpPr/>
            <p:nvPr/>
          </p:nvSpPr>
          <p:spPr>
            <a:xfrm>
              <a:off x="3202825" y="2078550"/>
              <a:ext cx="302175" cy="44400"/>
            </a:xfrm>
            <a:custGeom>
              <a:avLst/>
              <a:gdLst/>
              <a:ahLst/>
              <a:cxnLst/>
              <a:rect l="l" t="t" r="r" b="b"/>
              <a:pathLst>
                <a:path w="12087" h="1776" extrusionOk="0">
                  <a:moveTo>
                    <a:pt x="3650" y="0"/>
                  </a:moveTo>
                  <a:lnTo>
                    <a:pt x="0" y="1625"/>
                  </a:lnTo>
                  <a:lnTo>
                    <a:pt x="9132" y="1776"/>
                  </a:lnTo>
                  <a:lnTo>
                    <a:pt x="12087" y="68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75"/>
            <p:cNvSpPr/>
            <p:nvPr/>
          </p:nvSpPr>
          <p:spPr>
            <a:xfrm>
              <a:off x="3202825" y="2078550"/>
              <a:ext cx="196000" cy="43225"/>
            </a:xfrm>
            <a:custGeom>
              <a:avLst/>
              <a:gdLst/>
              <a:ahLst/>
              <a:cxnLst/>
              <a:rect l="l" t="t" r="r" b="b"/>
              <a:pathLst>
                <a:path w="7840" h="1729" extrusionOk="0">
                  <a:moveTo>
                    <a:pt x="3650" y="0"/>
                  </a:moveTo>
                  <a:lnTo>
                    <a:pt x="0" y="1625"/>
                  </a:lnTo>
                  <a:lnTo>
                    <a:pt x="6407" y="1729"/>
                  </a:lnTo>
                  <a:lnTo>
                    <a:pt x="7840" y="37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75"/>
            <p:cNvSpPr/>
            <p:nvPr/>
          </p:nvSpPr>
          <p:spPr>
            <a:xfrm>
              <a:off x="3430475" y="2080875"/>
              <a:ext cx="73625" cy="67000"/>
            </a:xfrm>
            <a:custGeom>
              <a:avLst/>
              <a:gdLst/>
              <a:ahLst/>
              <a:cxnLst/>
              <a:rect l="l" t="t" r="r" b="b"/>
              <a:pathLst>
                <a:path w="2945" h="2680" extrusionOk="0">
                  <a:moveTo>
                    <a:pt x="2944" y="1"/>
                  </a:moveTo>
                  <a:lnTo>
                    <a:pt x="26" y="1678"/>
                  </a:lnTo>
                  <a:lnTo>
                    <a:pt x="1" y="2680"/>
                  </a:lnTo>
                  <a:lnTo>
                    <a:pt x="2757" y="1096"/>
                  </a:lnTo>
                  <a:cubicBezTo>
                    <a:pt x="2742" y="888"/>
                    <a:pt x="2752" y="686"/>
                    <a:pt x="2788" y="483"/>
                  </a:cubicBezTo>
                  <a:lnTo>
                    <a:pt x="2788" y="483"/>
                  </a:lnTo>
                  <a:lnTo>
                    <a:pt x="2056" y="847"/>
                  </a:lnTo>
                  <a:lnTo>
                    <a:pt x="2056" y="847"/>
                  </a:lnTo>
                  <a:lnTo>
                    <a:pt x="2804" y="395"/>
                  </a:lnTo>
                  <a:cubicBezTo>
                    <a:pt x="2830" y="291"/>
                    <a:pt x="2887" y="79"/>
                    <a:pt x="2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75"/>
            <p:cNvSpPr/>
            <p:nvPr/>
          </p:nvSpPr>
          <p:spPr>
            <a:xfrm>
              <a:off x="3429175" y="2079675"/>
              <a:ext cx="76475" cy="69500"/>
            </a:xfrm>
            <a:custGeom>
              <a:avLst/>
              <a:gdLst/>
              <a:ahLst/>
              <a:cxnLst/>
              <a:rect l="l" t="t" r="r" b="b"/>
              <a:pathLst>
                <a:path w="3059" h="2780" extrusionOk="0">
                  <a:moveTo>
                    <a:pt x="2882" y="168"/>
                  </a:moveTo>
                  <a:lnTo>
                    <a:pt x="2882" y="168"/>
                  </a:lnTo>
                  <a:cubicBezTo>
                    <a:pt x="2856" y="246"/>
                    <a:pt x="2830" y="334"/>
                    <a:pt x="2809" y="412"/>
                  </a:cubicBezTo>
                  <a:lnTo>
                    <a:pt x="2082" y="853"/>
                  </a:lnTo>
                  <a:cubicBezTo>
                    <a:pt x="2037" y="881"/>
                    <a:pt x="2064" y="945"/>
                    <a:pt x="2110" y="945"/>
                  </a:cubicBezTo>
                  <a:cubicBezTo>
                    <a:pt x="2116" y="945"/>
                    <a:pt x="2123" y="944"/>
                    <a:pt x="2129" y="942"/>
                  </a:cubicBezTo>
                  <a:lnTo>
                    <a:pt x="2778" y="615"/>
                  </a:lnTo>
                  <a:lnTo>
                    <a:pt x="2778" y="615"/>
                  </a:lnTo>
                  <a:cubicBezTo>
                    <a:pt x="2757" y="781"/>
                    <a:pt x="2752" y="952"/>
                    <a:pt x="2757" y="1118"/>
                  </a:cubicBezTo>
                  <a:lnTo>
                    <a:pt x="104" y="2644"/>
                  </a:lnTo>
                  <a:lnTo>
                    <a:pt x="130" y="1757"/>
                  </a:lnTo>
                  <a:lnTo>
                    <a:pt x="2882" y="168"/>
                  </a:lnTo>
                  <a:close/>
                  <a:moveTo>
                    <a:pt x="2996" y="0"/>
                  </a:moveTo>
                  <a:cubicBezTo>
                    <a:pt x="2988" y="0"/>
                    <a:pt x="2979" y="2"/>
                    <a:pt x="2970" y="7"/>
                  </a:cubicBezTo>
                  <a:lnTo>
                    <a:pt x="58" y="1689"/>
                  </a:lnTo>
                  <a:cubicBezTo>
                    <a:pt x="42" y="1694"/>
                    <a:pt x="32" y="1710"/>
                    <a:pt x="32" y="1731"/>
                  </a:cubicBezTo>
                  <a:lnTo>
                    <a:pt x="6" y="2728"/>
                  </a:lnTo>
                  <a:cubicBezTo>
                    <a:pt x="1" y="2753"/>
                    <a:pt x="27" y="2779"/>
                    <a:pt x="53" y="2779"/>
                  </a:cubicBezTo>
                  <a:cubicBezTo>
                    <a:pt x="63" y="2779"/>
                    <a:pt x="68" y="2774"/>
                    <a:pt x="78" y="2774"/>
                  </a:cubicBezTo>
                  <a:lnTo>
                    <a:pt x="2835" y="1186"/>
                  </a:lnTo>
                  <a:cubicBezTo>
                    <a:pt x="2851" y="1175"/>
                    <a:pt x="2861" y="1160"/>
                    <a:pt x="2856" y="1139"/>
                  </a:cubicBezTo>
                  <a:cubicBezTo>
                    <a:pt x="2846" y="942"/>
                    <a:pt x="2856" y="739"/>
                    <a:pt x="2887" y="537"/>
                  </a:cubicBezTo>
                  <a:cubicBezTo>
                    <a:pt x="2892" y="521"/>
                    <a:pt x="2882" y="500"/>
                    <a:pt x="2872" y="490"/>
                  </a:cubicBezTo>
                  <a:lnTo>
                    <a:pt x="2877" y="485"/>
                  </a:lnTo>
                  <a:cubicBezTo>
                    <a:pt x="2887" y="480"/>
                    <a:pt x="2898" y="469"/>
                    <a:pt x="2903" y="454"/>
                  </a:cubicBezTo>
                  <a:cubicBezTo>
                    <a:pt x="2929" y="324"/>
                    <a:pt x="2975" y="194"/>
                    <a:pt x="3038" y="75"/>
                  </a:cubicBezTo>
                  <a:cubicBezTo>
                    <a:pt x="3059" y="41"/>
                    <a:pt x="3032" y="0"/>
                    <a:pt x="2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75"/>
            <p:cNvSpPr/>
            <p:nvPr/>
          </p:nvSpPr>
          <p:spPr>
            <a:xfrm>
              <a:off x="3430075" y="2108275"/>
              <a:ext cx="73750" cy="42975"/>
            </a:xfrm>
            <a:custGeom>
              <a:avLst/>
              <a:gdLst/>
              <a:ahLst/>
              <a:cxnLst/>
              <a:rect l="l" t="t" r="r" b="b"/>
              <a:pathLst>
                <a:path w="2950" h="1719" extrusionOk="0">
                  <a:moveTo>
                    <a:pt x="2773" y="0"/>
                  </a:moveTo>
                  <a:lnTo>
                    <a:pt x="17" y="1589"/>
                  </a:lnTo>
                  <a:lnTo>
                    <a:pt x="1" y="1719"/>
                  </a:lnTo>
                  <a:lnTo>
                    <a:pt x="2950" y="10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75"/>
            <p:cNvSpPr/>
            <p:nvPr/>
          </p:nvSpPr>
          <p:spPr>
            <a:xfrm>
              <a:off x="3428925" y="2107100"/>
              <a:ext cx="76600" cy="45450"/>
            </a:xfrm>
            <a:custGeom>
              <a:avLst/>
              <a:gdLst/>
              <a:ahLst/>
              <a:cxnLst/>
              <a:rect l="l" t="t" r="r" b="b"/>
              <a:pathLst>
                <a:path w="3064" h="1818" extrusionOk="0">
                  <a:moveTo>
                    <a:pt x="2835" y="99"/>
                  </a:moveTo>
                  <a:lnTo>
                    <a:pt x="109" y="1677"/>
                  </a:lnTo>
                  <a:lnTo>
                    <a:pt x="109" y="1662"/>
                  </a:lnTo>
                  <a:lnTo>
                    <a:pt x="2835" y="99"/>
                  </a:lnTo>
                  <a:close/>
                  <a:moveTo>
                    <a:pt x="2825" y="0"/>
                  </a:moveTo>
                  <a:cubicBezTo>
                    <a:pt x="2814" y="0"/>
                    <a:pt x="2809" y="0"/>
                    <a:pt x="2799" y="6"/>
                  </a:cubicBezTo>
                  <a:lnTo>
                    <a:pt x="42" y="1589"/>
                  </a:lnTo>
                  <a:cubicBezTo>
                    <a:pt x="26" y="1599"/>
                    <a:pt x="21" y="1615"/>
                    <a:pt x="16" y="1625"/>
                  </a:cubicBezTo>
                  <a:lnTo>
                    <a:pt x="0" y="1760"/>
                  </a:lnTo>
                  <a:cubicBezTo>
                    <a:pt x="0" y="1791"/>
                    <a:pt x="21" y="1817"/>
                    <a:pt x="52" y="1817"/>
                  </a:cubicBezTo>
                  <a:cubicBezTo>
                    <a:pt x="57" y="1817"/>
                    <a:pt x="68" y="1812"/>
                    <a:pt x="73" y="1807"/>
                  </a:cubicBezTo>
                  <a:lnTo>
                    <a:pt x="3022" y="99"/>
                  </a:lnTo>
                  <a:cubicBezTo>
                    <a:pt x="3063" y="78"/>
                    <a:pt x="3048" y="16"/>
                    <a:pt x="3001" y="11"/>
                  </a:cubicBezTo>
                  <a:lnTo>
                    <a:pt x="28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75"/>
            <p:cNvSpPr/>
            <p:nvPr/>
          </p:nvSpPr>
          <p:spPr>
            <a:xfrm>
              <a:off x="3201125" y="2077450"/>
              <a:ext cx="305175" cy="46675"/>
            </a:xfrm>
            <a:custGeom>
              <a:avLst/>
              <a:gdLst/>
              <a:ahLst/>
              <a:cxnLst/>
              <a:rect l="l" t="t" r="r" b="b"/>
              <a:pathLst>
                <a:path w="12207" h="1867" extrusionOk="0">
                  <a:moveTo>
                    <a:pt x="3728" y="96"/>
                  </a:moveTo>
                  <a:lnTo>
                    <a:pt x="11978" y="158"/>
                  </a:lnTo>
                  <a:lnTo>
                    <a:pt x="9190" y="1773"/>
                  </a:lnTo>
                  <a:lnTo>
                    <a:pt x="286" y="1628"/>
                  </a:lnTo>
                  <a:lnTo>
                    <a:pt x="3728" y="96"/>
                  </a:lnTo>
                  <a:close/>
                  <a:moveTo>
                    <a:pt x="3712" y="0"/>
                  </a:moveTo>
                  <a:cubicBezTo>
                    <a:pt x="3707" y="0"/>
                    <a:pt x="3701" y="3"/>
                    <a:pt x="3697" y="3"/>
                  </a:cubicBezTo>
                  <a:lnTo>
                    <a:pt x="48" y="1628"/>
                  </a:lnTo>
                  <a:cubicBezTo>
                    <a:pt x="1" y="1648"/>
                    <a:pt x="16" y="1721"/>
                    <a:pt x="68" y="1721"/>
                  </a:cubicBezTo>
                  <a:lnTo>
                    <a:pt x="9200" y="1866"/>
                  </a:lnTo>
                  <a:cubicBezTo>
                    <a:pt x="9211" y="1866"/>
                    <a:pt x="9221" y="1866"/>
                    <a:pt x="9226" y="1861"/>
                  </a:cubicBezTo>
                  <a:lnTo>
                    <a:pt x="12181" y="158"/>
                  </a:lnTo>
                  <a:cubicBezTo>
                    <a:pt x="12196" y="143"/>
                    <a:pt x="12206" y="122"/>
                    <a:pt x="12201" y="101"/>
                  </a:cubicBezTo>
                  <a:cubicBezTo>
                    <a:pt x="12196" y="81"/>
                    <a:pt x="12175" y="65"/>
                    <a:pt x="12155" y="65"/>
                  </a:cubicBezTo>
                  <a:lnTo>
                    <a:pt x="3718" y="3"/>
                  </a:lnTo>
                  <a:cubicBezTo>
                    <a:pt x="3716" y="1"/>
                    <a:pt x="3714" y="0"/>
                    <a:pt x="3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75"/>
            <p:cNvSpPr/>
            <p:nvPr/>
          </p:nvSpPr>
          <p:spPr>
            <a:xfrm>
              <a:off x="3202825" y="2119175"/>
              <a:ext cx="228325" cy="32075"/>
            </a:xfrm>
            <a:custGeom>
              <a:avLst/>
              <a:gdLst/>
              <a:ahLst/>
              <a:cxnLst/>
              <a:rect l="l" t="t" r="r" b="b"/>
              <a:pathLst>
                <a:path w="9133" h="1283" extrusionOk="0">
                  <a:moveTo>
                    <a:pt x="0" y="0"/>
                  </a:moveTo>
                  <a:lnTo>
                    <a:pt x="115" y="1033"/>
                  </a:lnTo>
                  <a:lnTo>
                    <a:pt x="9091" y="1282"/>
                  </a:lnTo>
                  <a:lnTo>
                    <a:pt x="9091" y="1282"/>
                  </a:lnTo>
                  <a:cubicBezTo>
                    <a:pt x="9039" y="1028"/>
                    <a:pt x="8961" y="805"/>
                    <a:pt x="9029" y="556"/>
                  </a:cubicBezTo>
                  <a:lnTo>
                    <a:pt x="9132" y="146"/>
                  </a:lnTo>
                  <a:lnTo>
                    <a:pt x="0" y="0"/>
                  </a:lnTo>
                  <a:close/>
                  <a:moveTo>
                    <a:pt x="9091" y="1282"/>
                  </a:moveTo>
                  <a:cubicBezTo>
                    <a:pt x="9091" y="1282"/>
                    <a:pt x="9091" y="1282"/>
                    <a:pt x="9091" y="1283"/>
                  </a:cubicBezTo>
                  <a:lnTo>
                    <a:pt x="9096" y="1283"/>
                  </a:lnTo>
                  <a:lnTo>
                    <a:pt x="9091" y="1282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75"/>
            <p:cNvSpPr/>
            <p:nvPr/>
          </p:nvSpPr>
          <p:spPr>
            <a:xfrm>
              <a:off x="3430475" y="2081400"/>
              <a:ext cx="73225" cy="66475"/>
            </a:xfrm>
            <a:custGeom>
              <a:avLst/>
              <a:gdLst/>
              <a:ahLst/>
              <a:cxnLst/>
              <a:rect l="l" t="t" r="r" b="b"/>
              <a:pathLst>
                <a:path w="2929" h="2659" extrusionOk="0">
                  <a:moveTo>
                    <a:pt x="2929" y="0"/>
                  </a:moveTo>
                  <a:lnTo>
                    <a:pt x="26" y="1657"/>
                  </a:lnTo>
                  <a:lnTo>
                    <a:pt x="1" y="2659"/>
                  </a:lnTo>
                  <a:lnTo>
                    <a:pt x="2757" y="1075"/>
                  </a:lnTo>
                  <a:cubicBezTo>
                    <a:pt x="2742" y="867"/>
                    <a:pt x="2752" y="665"/>
                    <a:pt x="2788" y="462"/>
                  </a:cubicBezTo>
                  <a:lnTo>
                    <a:pt x="2788" y="462"/>
                  </a:lnTo>
                  <a:lnTo>
                    <a:pt x="2056" y="826"/>
                  </a:lnTo>
                  <a:lnTo>
                    <a:pt x="2056" y="826"/>
                  </a:lnTo>
                  <a:lnTo>
                    <a:pt x="2804" y="374"/>
                  </a:lnTo>
                  <a:cubicBezTo>
                    <a:pt x="2830" y="270"/>
                    <a:pt x="2872" y="83"/>
                    <a:pt x="292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75"/>
            <p:cNvSpPr/>
            <p:nvPr/>
          </p:nvSpPr>
          <p:spPr>
            <a:xfrm>
              <a:off x="3211675" y="2127350"/>
              <a:ext cx="17025" cy="14075"/>
            </a:xfrm>
            <a:custGeom>
              <a:avLst/>
              <a:gdLst/>
              <a:ahLst/>
              <a:cxnLst/>
              <a:rect l="l" t="t" r="r" b="b"/>
              <a:pathLst>
                <a:path w="681" h="563" extrusionOk="0">
                  <a:moveTo>
                    <a:pt x="393" y="0"/>
                  </a:moveTo>
                  <a:cubicBezTo>
                    <a:pt x="390" y="0"/>
                    <a:pt x="387" y="0"/>
                    <a:pt x="384" y="0"/>
                  </a:cubicBezTo>
                  <a:cubicBezTo>
                    <a:pt x="381" y="0"/>
                    <a:pt x="379" y="0"/>
                    <a:pt x="377" y="0"/>
                  </a:cubicBezTo>
                  <a:cubicBezTo>
                    <a:pt x="122" y="0"/>
                    <a:pt x="1" y="318"/>
                    <a:pt x="191" y="488"/>
                  </a:cubicBezTo>
                  <a:cubicBezTo>
                    <a:pt x="248" y="540"/>
                    <a:pt x="314" y="563"/>
                    <a:pt x="378" y="563"/>
                  </a:cubicBezTo>
                  <a:cubicBezTo>
                    <a:pt x="534" y="563"/>
                    <a:pt x="681" y="429"/>
                    <a:pt x="659" y="249"/>
                  </a:cubicBezTo>
                  <a:cubicBezTo>
                    <a:pt x="649" y="107"/>
                    <a:pt x="534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75"/>
            <p:cNvSpPr/>
            <p:nvPr/>
          </p:nvSpPr>
          <p:spPr>
            <a:xfrm>
              <a:off x="3235400" y="2130450"/>
              <a:ext cx="179525" cy="11325"/>
            </a:xfrm>
            <a:custGeom>
              <a:avLst/>
              <a:gdLst/>
              <a:ahLst/>
              <a:cxnLst/>
              <a:rect l="l" t="t" r="r" b="b"/>
              <a:pathLst>
                <a:path w="7181" h="453" extrusionOk="0">
                  <a:moveTo>
                    <a:pt x="0" y="1"/>
                  </a:moveTo>
                  <a:lnTo>
                    <a:pt x="16" y="281"/>
                  </a:lnTo>
                  <a:lnTo>
                    <a:pt x="7181" y="453"/>
                  </a:lnTo>
                  <a:lnTo>
                    <a:pt x="7170" y="1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75"/>
            <p:cNvSpPr/>
            <p:nvPr/>
          </p:nvSpPr>
          <p:spPr>
            <a:xfrm>
              <a:off x="3324575" y="2087625"/>
              <a:ext cx="6125" cy="26500"/>
            </a:xfrm>
            <a:custGeom>
              <a:avLst/>
              <a:gdLst/>
              <a:ahLst/>
              <a:cxnLst/>
              <a:rect l="l" t="t" r="r" b="b"/>
              <a:pathLst>
                <a:path w="245" h="106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0" y="354"/>
                    <a:pt x="52" y="738"/>
                    <a:pt x="244" y="1060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75"/>
            <p:cNvSpPr/>
            <p:nvPr/>
          </p:nvSpPr>
          <p:spPr>
            <a:xfrm>
              <a:off x="3101075" y="2087100"/>
              <a:ext cx="229625" cy="57400"/>
            </a:xfrm>
            <a:custGeom>
              <a:avLst/>
              <a:gdLst/>
              <a:ahLst/>
              <a:cxnLst/>
              <a:rect l="l" t="t" r="r" b="b"/>
              <a:pathLst>
                <a:path w="9185" h="2296" extrusionOk="0">
                  <a:moveTo>
                    <a:pt x="9044" y="1"/>
                  </a:moveTo>
                  <a:lnTo>
                    <a:pt x="0" y="1299"/>
                  </a:lnTo>
                  <a:lnTo>
                    <a:pt x="275" y="2296"/>
                  </a:lnTo>
                  <a:lnTo>
                    <a:pt x="9184" y="1127"/>
                  </a:lnTo>
                  <a:cubicBezTo>
                    <a:pt x="9096" y="883"/>
                    <a:pt x="8982" y="676"/>
                    <a:pt x="9002" y="416"/>
                  </a:cubicBezTo>
                  <a:lnTo>
                    <a:pt x="90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75"/>
            <p:cNvSpPr/>
            <p:nvPr/>
          </p:nvSpPr>
          <p:spPr>
            <a:xfrm>
              <a:off x="3099775" y="2085800"/>
              <a:ext cx="232225" cy="59875"/>
            </a:xfrm>
            <a:custGeom>
              <a:avLst/>
              <a:gdLst/>
              <a:ahLst/>
              <a:cxnLst/>
              <a:rect l="l" t="t" r="r" b="b"/>
              <a:pathLst>
                <a:path w="9289" h="2395" extrusionOk="0">
                  <a:moveTo>
                    <a:pt x="9044" y="110"/>
                  </a:moveTo>
                  <a:lnTo>
                    <a:pt x="9008" y="463"/>
                  </a:lnTo>
                  <a:cubicBezTo>
                    <a:pt x="8992" y="686"/>
                    <a:pt x="9060" y="868"/>
                    <a:pt x="9137" y="1060"/>
                  </a:cubicBezTo>
                  <a:cubicBezTo>
                    <a:pt x="9148" y="1086"/>
                    <a:pt x="9158" y="1112"/>
                    <a:pt x="9169" y="1138"/>
                  </a:cubicBezTo>
                  <a:lnTo>
                    <a:pt x="369" y="2296"/>
                  </a:lnTo>
                  <a:lnTo>
                    <a:pt x="114" y="1387"/>
                  </a:lnTo>
                  <a:lnTo>
                    <a:pt x="9044" y="110"/>
                  </a:lnTo>
                  <a:close/>
                  <a:moveTo>
                    <a:pt x="9091" y="1"/>
                  </a:moveTo>
                  <a:lnTo>
                    <a:pt x="47" y="1299"/>
                  </a:lnTo>
                  <a:cubicBezTo>
                    <a:pt x="31" y="1304"/>
                    <a:pt x="21" y="1309"/>
                    <a:pt x="11" y="1325"/>
                  </a:cubicBezTo>
                  <a:cubicBezTo>
                    <a:pt x="5" y="1335"/>
                    <a:pt x="0" y="1351"/>
                    <a:pt x="5" y="1361"/>
                  </a:cubicBezTo>
                  <a:lnTo>
                    <a:pt x="280" y="2363"/>
                  </a:lnTo>
                  <a:cubicBezTo>
                    <a:pt x="286" y="2384"/>
                    <a:pt x="306" y="2394"/>
                    <a:pt x="327" y="2394"/>
                  </a:cubicBezTo>
                  <a:lnTo>
                    <a:pt x="338" y="2394"/>
                  </a:lnTo>
                  <a:lnTo>
                    <a:pt x="9241" y="1226"/>
                  </a:lnTo>
                  <a:cubicBezTo>
                    <a:pt x="9272" y="1221"/>
                    <a:pt x="9288" y="1190"/>
                    <a:pt x="9278" y="1164"/>
                  </a:cubicBezTo>
                  <a:cubicBezTo>
                    <a:pt x="9262" y="1117"/>
                    <a:pt x="9247" y="1070"/>
                    <a:pt x="9226" y="1024"/>
                  </a:cubicBezTo>
                  <a:cubicBezTo>
                    <a:pt x="9153" y="842"/>
                    <a:pt x="9086" y="671"/>
                    <a:pt x="9106" y="473"/>
                  </a:cubicBezTo>
                  <a:lnTo>
                    <a:pt x="9148" y="58"/>
                  </a:lnTo>
                  <a:cubicBezTo>
                    <a:pt x="9148" y="42"/>
                    <a:pt x="9143" y="27"/>
                    <a:pt x="9132" y="16"/>
                  </a:cubicBezTo>
                  <a:cubicBezTo>
                    <a:pt x="9122" y="6"/>
                    <a:pt x="9106" y="1"/>
                    <a:pt x="9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75"/>
            <p:cNvSpPr/>
            <p:nvPr/>
          </p:nvSpPr>
          <p:spPr>
            <a:xfrm>
              <a:off x="3101075" y="2033250"/>
              <a:ext cx="292300" cy="86325"/>
            </a:xfrm>
            <a:custGeom>
              <a:avLst/>
              <a:gdLst/>
              <a:ahLst/>
              <a:cxnLst/>
              <a:rect l="l" t="t" r="r" b="b"/>
              <a:pathLst>
                <a:path w="11692" h="3453" extrusionOk="0">
                  <a:moveTo>
                    <a:pt x="11692" y="0"/>
                  </a:moveTo>
                  <a:lnTo>
                    <a:pt x="3349" y="1272"/>
                  </a:lnTo>
                  <a:lnTo>
                    <a:pt x="0" y="3453"/>
                  </a:lnTo>
                  <a:lnTo>
                    <a:pt x="9044" y="2155"/>
                  </a:lnTo>
                  <a:lnTo>
                    <a:pt x="116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75"/>
            <p:cNvSpPr/>
            <p:nvPr/>
          </p:nvSpPr>
          <p:spPr>
            <a:xfrm>
              <a:off x="3101075" y="2033250"/>
              <a:ext cx="292300" cy="86325"/>
            </a:xfrm>
            <a:custGeom>
              <a:avLst/>
              <a:gdLst/>
              <a:ahLst/>
              <a:cxnLst/>
              <a:rect l="l" t="t" r="r" b="b"/>
              <a:pathLst>
                <a:path w="11692" h="3453" extrusionOk="0">
                  <a:moveTo>
                    <a:pt x="11692" y="0"/>
                  </a:moveTo>
                  <a:lnTo>
                    <a:pt x="3349" y="1272"/>
                  </a:lnTo>
                  <a:lnTo>
                    <a:pt x="0" y="3453"/>
                  </a:lnTo>
                  <a:lnTo>
                    <a:pt x="9044" y="215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75"/>
            <p:cNvSpPr/>
            <p:nvPr/>
          </p:nvSpPr>
          <p:spPr>
            <a:xfrm>
              <a:off x="3327150" y="2034025"/>
              <a:ext cx="65450" cy="77900"/>
            </a:xfrm>
            <a:custGeom>
              <a:avLst/>
              <a:gdLst/>
              <a:ahLst/>
              <a:cxnLst/>
              <a:rect l="l" t="t" r="r" b="b"/>
              <a:pathLst>
                <a:path w="2618" h="3116" extrusionOk="0">
                  <a:moveTo>
                    <a:pt x="2618" y="0"/>
                  </a:moveTo>
                  <a:lnTo>
                    <a:pt x="1" y="2124"/>
                  </a:lnTo>
                  <a:lnTo>
                    <a:pt x="131" y="3115"/>
                  </a:lnTo>
                  <a:lnTo>
                    <a:pt x="2602" y="1117"/>
                  </a:lnTo>
                  <a:cubicBezTo>
                    <a:pt x="2560" y="914"/>
                    <a:pt x="2535" y="712"/>
                    <a:pt x="2540" y="504"/>
                  </a:cubicBezTo>
                  <a:lnTo>
                    <a:pt x="2540" y="504"/>
                  </a:lnTo>
                  <a:lnTo>
                    <a:pt x="1875" y="976"/>
                  </a:lnTo>
                  <a:lnTo>
                    <a:pt x="2540" y="416"/>
                  </a:lnTo>
                  <a:cubicBezTo>
                    <a:pt x="2550" y="307"/>
                    <a:pt x="2571" y="94"/>
                    <a:pt x="2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75"/>
            <p:cNvSpPr/>
            <p:nvPr/>
          </p:nvSpPr>
          <p:spPr>
            <a:xfrm>
              <a:off x="3326000" y="2032825"/>
              <a:ext cx="67900" cy="80275"/>
            </a:xfrm>
            <a:custGeom>
              <a:avLst/>
              <a:gdLst/>
              <a:ahLst/>
              <a:cxnLst/>
              <a:rect l="l" t="t" r="r" b="b"/>
              <a:pathLst>
                <a:path w="2716" h="3211" extrusionOk="0">
                  <a:moveTo>
                    <a:pt x="2575" y="189"/>
                  </a:moveTo>
                  <a:lnTo>
                    <a:pt x="2575" y="189"/>
                  </a:lnTo>
                  <a:cubicBezTo>
                    <a:pt x="2560" y="266"/>
                    <a:pt x="2549" y="360"/>
                    <a:pt x="2544" y="443"/>
                  </a:cubicBezTo>
                  <a:lnTo>
                    <a:pt x="1895" y="988"/>
                  </a:lnTo>
                  <a:cubicBezTo>
                    <a:pt x="1874" y="1009"/>
                    <a:pt x="1869" y="1035"/>
                    <a:pt x="1885" y="1056"/>
                  </a:cubicBezTo>
                  <a:cubicBezTo>
                    <a:pt x="1894" y="1068"/>
                    <a:pt x="1908" y="1073"/>
                    <a:pt x="1923" y="1073"/>
                  </a:cubicBezTo>
                  <a:cubicBezTo>
                    <a:pt x="1933" y="1073"/>
                    <a:pt x="1944" y="1070"/>
                    <a:pt x="1952" y="1066"/>
                  </a:cubicBezTo>
                  <a:lnTo>
                    <a:pt x="2534" y="645"/>
                  </a:lnTo>
                  <a:cubicBezTo>
                    <a:pt x="2539" y="812"/>
                    <a:pt x="2560" y="978"/>
                    <a:pt x="2596" y="1144"/>
                  </a:cubicBezTo>
                  <a:lnTo>
                    <a:pt x="213" y="3070"/>
                  </a:lnTo>
                  <a:lnTo>
                    <a:pt x="99" y="2193"/>
                  </a:lnTo>
                  <a:lnTo>
                    <a:pt x="2575" y="189"/>
                  </a:lnTo>
                  <a:close/>
                  <a:moveTo>
                    <a:pt x="2661" y="0"/>
                  </a:moveTo>
                  <a:cubicBezTo>
                    <a:pt x="2651" y="0"/>
                    <a:pt x="2640" y="4"/>
                    <a:pt x="2632" y="12"/>
                  </a:cubicBezTo>
                  <a:lnTo>
                    <a:pt x="16" y="2135"/>
                  </a:lnTo>
                  <a:cubicBezTo>
                    <a:pt x="5" y="2146"/>
                    <a:pt x="0" y="2161"/>
                    <a:pt x="0" y="2177"/>
                  </a:cubicBezTo>
                  <a:lnTo>
                    <a:pt x="130" y="3169"/>
                  </a:lnTo>
                  <a:cubicBezTo>
                    <a:pt x="130" y="3189"/>
                    <a:pt x="146" y="3200"/>
                    <a:pt x="161" y="3210"/>
                  </a:cubicBezTo>
                  <a:lnTo>
                    <a:pt x="177" y="3210"/>
                  </a:lnTo>
                  <a:cubicBezTo>
                    <a:pt x="187" y="3210"/>
                    <a:pt x="203" y="3205"/>
                    <a:pt x="208" y="3200"/>
                  </a:cubicBezTo>
                  <a:lnTo>
                    <a:pt x="2679" y="1201"/>
                  </a:lnTo>
                  <a:cubicBezTo>
                    <a:pt x="2695" y="1191"/>
                    <a:pt x="2700" y="1170"/>
                    <a:pt x="2695" y="1154"/>
                  </a:cubicBezTo>
                  <a:cubicBezTo>
                    <a:pt x="2653" y="957"/>
                    <a:pt x="2632" y="755"/>
                    <a:pt x="2632" y="552"/>
                  </a:cubicBezTo>
                  <a:cubicBezTo>
                    <a:pt x="2632" y="531"/>
                    <a:pt x="2622" y="516"/>
                    <a:pt x="2606" y="510"/>
                  </a:cubicBezTo>
                  <a:lnTo>
                    <a:pt x="2617" y="500"/>
                  </a:lnTo>
                  <a:cubicBezTo>
                    <a:pt x="2622" y="490"/>
                    <a:pt x="2632" y="479"/>
                    <a:pt x="2632" y="469"/>
                  </a:cubicBezTo>
                  <a:cubicBezTo>
                    <a:pt x="2638" y="334"/>
                    <a:pt x="2664" y="199"/>
                    <a:pt x="2705" y="69"/>
                  </a:cubicBezTo>
                  <a:cubicBezTo>
                    <a:pt x="2715" y="48"/>
                    <a:pt x="2710" y="28"/>
                    <a:pt x="2690" y="12"/>
                  </a:cubicBezTo>
                  <a:cubicBezTo>
                    <a:pt x="2682" y="4"/>
                    <a:pt x="2671" y="0"/>
                    <a:pt x="2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75"/>
            <p:cNvSpPr/>
            <p:nvPr/>
          </p:nvSpPr>
          <p:spPr>
            <a:xfrm>
              <a:off x="3330400" y="2061400"/>
              <a:ext cx="66225" cy="53900"/>
            </a:xfrm>
            <a:custGeom>
              <a:avLst/>
              <a:gdLst/>
              <a:ahLst/>
              <a:cxnLst/>
              <a:rect l="l" t="t" r="r" b="b"/>
              <a:pathLst>
                <a:path w="2649" h="2156" extrusionOk="0">
                  <a:moveTo>
                    <a:pt x="2649" y="1"/>
                  </a:moveTo>
                  <a:lnTo>
                    <a:pt x="2477" y="16"/>
                  </a:lnTo>
                  <a:lnTo>
                    <a:pt x="1" y="2020"/>
                  </a:lnTo>
                  <a:lnTo>
                    <a:pt x="11" y="2155"/>
                  </a:lnTo>
                  <a:lnTo>
                    <a:pt x="26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75"/>
            <p:cNvSpPr/>
            <p:nvPr/>
          </p:nvSpPr>
          <p:spPr>
            <a:xfrm>
              <a:off x="3329250" y="2060225"/>
              <a:ext cx="69150" cy="56250"/>
            </a:xfrm>
            <a:custGeom>
              <a:avLst/>
              <a:gdLst/>
              <a:ahLst/>
              <a:cxnLst/>
              <a:rect l="l" t="t" r="r" b="b"/>
              <a:pathLst>
                <a:path w="2766" h="2250" extrusionOk="0">
                  <a:moveTo>
                    <a:pt x="2544" y="110"/>
                  </a:moveTo>
                  <a:lnTo>
                    <a:pt x="99" y="2104"/>
                  </a:lnTo>
                  <a:lnTo>
                    <a:pt x="99" y="2088"/>
                  </a:lnTo>
                  <a:lnTo>
                    <a:pt x="2544" y="110"/>
                  </a:lnTo>
                  <a:close/>
                  <a:moveTo>
                    <a:pt x="2695" y="1"/>
                  </a:moveTo>
                  <a:cubicBezTo>
                    <a:pt x="2693" y="1"/>
                    <a:pt x="2691" y="1"/>
                    <a:pt x="2689" y="1"/>
                  </a:cubicBezTo>
                  <a:lnTo>
                    <a:pt x="2518" y="17"/>
                  </a:lnTo>
                  <a:cubicBezTo>
                    <a:pt x="2508" y="17"/>
                    <a:pt x="2497" y="22"/>
                    <a:pt x="2492" y="27"/>
                  </a:cubicBezTo>
                  <a:lnTo>
                    <a:pt x="16" y="2031"/>
                  </a:lnTo>
                  <a:cubicBezTo>
                    <a:pt x="5" y="2036"/>
                    <a:pt x="0" y="2052"/>
                    <a:pt x="0" y="2067"/>
                  </a:cubicBezTo>
                  <a:lnTo>
                    <a:pt x="5" y="2202"/>
                  </a:lnTo>
                  <a:cubicBezTo>
                    <a:pt x="5" y="2223"/>
                    <a:pt x="21" y="2239"/>
                    <a:pt x="36" y="2244"/>
                  </a:cubicBezTo>
                  <a:cubicBezTo>
                    <a:pt x="42" y="2249"/>
                    <a:pt x="47" y="2249"/>
                    <a:pt x="57" y="2249"/>
                  </a:cubicBezTo>
                  <a:cubicBezTo>
                    <a:pt x="68" y="2249"/>
                    <a:pt x="78" y="2244"/>
                    <a:pt x="88" y="2239"/>
                  </a:cubicBezTo>
                  <a:lnTo>
                    <a:pt x="2726" y="89"/>
                  </a:lnTo>
                  <a:cubicBezTo>
                    <a:pt x="2766" y="59"/>
                    <a:pt x="2743" y="1"/>
                    <a:pt x="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75"/>
            <p:cNvSpPr/>
            <p:nvPr/>
          </p:nvSpPr>
          <p:spPr>
            <a:xfrm>
              <a:off x="3099775" y="2031950"/>
              <a:ext cx="295250" cy="88800"/>
            </a:xfrm>
            <a:custGeom>
              <a:avLst/>
              <a:gdLst/>
              <a:ahLst/>
              <a:cxnLst/>
              <a:rect l="l" t="t" r="r" b="b"/>
              <a:pathLst>
                <a:path w="11810" h="3552" extrusionOk="0">
                  <a:moveTo>
                    <a:pt x="11572" y="125"/>
                  </a:moveTo>
                  <a:lnTo>
                    <a:pt x="9075" y="2155"/>
                  </a:lnTo>
                  <a:lnTo>
                    <a:pt x="265" y="3422"/>
                  </a:lnTo>
                  <a:lnTo>
                    <a:pt x="3416" y="1366"/>
                  </a:lnTo>
                  <a:lnTo>
                    <a:pt x="11572" y="125"/>
                  </a:lnTo>
                  <a:close/>
                  <a:moveTo>
                    <a:pt x="11744" y="0"/>
                  </a:moveTo>
                  <a:cubicBezTo>
                    <a:pt x="11742" y="0"/>
                    <a:pt x="11740" y="0"/>
                    <a:pt x="11739" y="0"/>
                  </a:cubicBezTo>
                  <a:lnTo>
                    <a:pt x="3395" y="1272"/>
                  </a:lnTo>
                  <a:cubicBezTo>
                    <a:pt x="3385" y="1272"/>
                    <a:pt x="3380" y="1278"/>
                    <a:pt x="3375" y="1283"/>
                  </a:cubicBezTo>
                  <a:lnTo>
                    <a:pt x="26" y="3463"/>
                  </a:lnTo>
                  <a:cubicBezTo>
                    <a:pt x="5" y="3474"/>
                    <a:pt x="0" y="3500"/>
                    <a:pt x="11" y="3520"/>
                  </a:cubicBezTo>
                  <a:cubicBezTo>
                    <a:pt x="16" y="3541"/>
                    <a:pt x="31" y="3551"/>
                    <a:pt x="52" y="3551"/>
                  </a:cubicBezTo>
                  <a:lnTo>
                    <a:pt x="62" y="3551"/>
                  </a:lnTo>
                  <a:lnTo>
                    <a:pt x="9106" y="2254"/>
                  </a:lnTo>
                  <a:cubicBezTo>
                    <a:pt x="9112" y="2254"/>
                    <a:pt x="9122" y="2248"/>
                    <a:pt x="9127" y="2243"/>
                  </a:cubicBezTo>
                  <a:lnTo>
                    <a:pt x="11775" y="89"/>
                  </a:lnTo>
                  <a:cubicBezTo>
                    <a:pt x="11810" y="59"/>
                    <a:pt x="11787" y="0"/>
                    <a:pt x="11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75"/>
            <p:cNvSpPr/>
            <p:nvPr/>
          </p:nvSpPr>
          <p:spPr>
            <a:xfrm>
              <a:off x="3101075" y="2087100"/>
              <a:ext cx="229625" cy="57400"/>
            </a:xfrm>
            <a:custGeom>
              <a:avLst/>
              <a:gdLst/>
              <a:ahLst/>
              <a:cxnLst/>
              <a:rect l="l" t="t" r="r" b="b"/>
              <a:pathLst>
                <a:path w="9185" h="2296" extrusionOk="0">
                  <a:moveTo>
                    <a:pt x="9044" y="1"/>
                  </a:moveTo>
                  <a:lnTo>
                    <a:pt x="0" y="1299"/>
                  </a:lnTo>
                  <a:lnTo>
                    <a:pt x="275" y="2296"/>
                  </a:lnTo>
                  <a:lnTo>
                    <a:pt x="9184" y="1127"/>
                  </a:lnTo>
                  <a:cubicBezTo>
                    <a:pt x="9096" y="883"/>
                    <a:pt x="8982" y="676"/>
                    <a:pt x="9002" y="416"/>
                  </a:cubicBezTo>
                  <a:lnTo>
                    <a:pt x="904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75"/>
            <p:cNvSpPr/>
            <p:nvPr/>
          </p:nvSpPr>
          <p:spPr>
            <a:xfrm>
              <a:off x="3327150" y="2034675"/>
              <a:ext cx="65050" cy="77250"/>
            </a:xfrm>
            <a:custGeom>
              <a:avLst/>
              <a:gdLst/>
              <a:ahLst/>
              <a:cxnLst/>
              <a:rect l="l" t="t" r="r" b="b"/>
              <a:pathLst>
                <a:path w="2602" h="3090" extrusionOk="0">
                  <a:moveTo>
                    <a:pt x="2602" y="0"/>
                  </a:moveTo>
                  <a:lnTo>
                    <a:pt x="1" y="2098"/>
                  </a:lnTo>
                  <a:lnTo>
                    <a:pt x="131" y="3089"/>
                  </a:lnTo>
                  <a:lnTo>
                    <a:pt x="2602" y="1091"/>
                  </a:lnTo>
                  <a:cubicBezTo>
                    <a:pt x="2560" y="888"/>
                    <a:pt x="2535" y="686"/>
                    <a:pt x="2540" y="478"/>
                  </a:cubicBezTo>
                  <a:lnTo>
                    <a:pt x="2540" y="478"/>
                  </a:lnTo>
                  <a:lnTo>
                    <a:pt x="1875" y="950"/>
                  </a:lnTo>
                  <a:lnTo>
                    <a:pt x="2540" y="390"/>
                  </a:lnTo>
                  <a:cubicBezTo>
                    <a:pt x="2550" y="281"/>
                    <a:pt x="2560" y="94"/>
                    <a:pt x="260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75"/>
            <p:cNvSpPr/>
            <p:nvPr/>
          </p:nvSpPr>
          <p:spPr>
            <a:xfrm>
              <a:off x="3112350" y="2124475"/>
              <a:ext cx="17425" cy="14175"/>
            </a:xfrm>
            <a:custGeom>
              <a:avLst/>
              <a:gdLst/>
              <a:ahLst/>
              <a:cxnLst/>
              <a:rect l="l" t="t" r="r" b="b"/>
              <a:pathLst>
                <a:path w="697" h="567" extrusionOk="0">
                  <a:moveTo>
                    <a:pt x="388" y="0"/>
                  </a:moveTo>
                  <a:cubicBezTo>
                    <a:pt x="370" y="0"/>
                    <a:pt x="351" y="2"/>
                    <a:pt x="333" y="6"/>
                  </a:cubicBezTo>
                  <a:cubicBezTo>
                    <a:pt x="79" y="43"/>
                    <a:pt x="1" y="380"/>
                    <a:pt x="219" y="520"/>
                  </a:cubicBezTo>
                  <a:cubicBezTo>
                    <a:pt x="268" y="552"/>
                    <a:pt x="321" y="566"/>
                    <a:pt x="371" y="566"/>
                  </a:cubicBezTo>
                  <a:cubicBezTo>
                    <a:pt x="544" y="566"/>
                    <a:pt x="697" y="401"/>
                    <a:pt x="644" y="209"/>
                  </a:cubicBezTo>
                  <a:cubicBezTo>
                    <a:pt x="617" y="87"/>
                    <a:pt x="508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75"/>
            <p:cNvSpPr/>
            <p:nvPr/>
          </p:nvSpPr>
          <p:spPr>
            <a:xfrm>
              <a:off x="3135075" y="2100475"/>
              <a:ext cx="179000" cy="31825"/>
            </a:xfrm>
            <a:custGeom>
              <a:avLst/>
              <a:gdLst/>
              <a:ahLst/>
              <a:cxnLst/>
              <a:rect l="l" t="t" r="r" b="b"/>
              <a:pathLst>
                <a:path w="7160" h="1273" extrusionOk="0">
                  <a:moveTo>
                    <a:pt x="7102" y="1"/>
                  </a:moveTo>
                  <a:lnTo>
                    <a:pt x="0" y="997"/>
                  </a:lnTo>
                  <a:lnTo>
                    <a:pt x="63" y="1273"/>
                  </a:lnTo>
                  <a:lnTo>
                    <a:pt x="7160" y="312"/>
                  </a:lnTo>
                  <a:lnTo>
                    <a:pt x="7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95D9F620-AF97-0A31-0991-764F37913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0" y="62937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73BFB08-5CDA-EBBB-13AA-908115872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272" y="1217795"/>
            <a:ext cx="5351898" cy="301044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9" name="Google Shape;5599;p76"/>
          <p:cNvGrpSpPr/>
          <p:nvPr/>
        </p:nvGrpSpPr>
        <p:grpSpPr>
          <a:xfrm>
            <a:off x="5499411" y="-19"/>
            <a:ext cx="4112052" cy="1759054"/>
            <a:chOff x="2146611" y="-19"/>
            <a:chExt cx="4112052" cy="1759054"/>
          </a:xfrm>
        </p:grpSpPr>
        <p:sp>
          <p:nvSpPr>
            <p:cNvPr id="5600" name="Google Shape;5600;p76"/>
            <p:cNvSpPr/>
            <p:nvPr/>
          </p:nvSpPr>
          <p:spPr>
            <a:xfrm>
              <a:off x="2146611" y="-19"/>
              <a:ext cx="4112052" cy="1759054"/>
            </a:xfrm>
            <a:custGeom>
              <a:avLst/>
              <a:gdLst/>
              <a:ahLst/>
              <a:cxnLst/>
              <a:rect l="l" t="t" r="r" b="b"/>
              <a:pathLst>
                <a:path w="40972" h="17527" fill="none" extrusionOk="0">
                  <a:moveTo>
                    <a:pt x="0" y="1"/>
                  </a:moveTo>
                  <a:cubicBezTo>
                    <a:pt x="0" y="1"/>
                    <a:pt x="8288" y="17527"/>
                    <a:pt x="24985" y="1"/>
                  </a:cubicBezTo>
                  <a:cubicBezTo>
                    <a:pt x="24985" y="1"/>
                    <a:pt x="32563" y="9118"/>
                    <a:pt x="40972" y="675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01" name="Google Shape;5601;p76"/>
            <p:cNvGrpSpPr/>
            <p:nvPr/>
          </p:nvGrpSpPr>
          <p:grpSpPr>
            <a:xfrm>
              <a:off x="2177824" y="38319"/>
              <a:ext cx="3637840" cy="812133"/>
              <a:chOff x="1877588" y="354800"/>
              <a:chExt cx="906175" cy="202300"/>
            </a:xfrm>
          </p:grpSpPr>
          <p:sp>
            <p:nvSpPr>
              <p:cNvPr id="5602" name="Google Shape;5602;p76"/>
              <p:cNvSpPr/>
              <p:nvPr/>
            </p:nvSpPr>
            <p:spPr>
              <a:xfrm>
                <a:off x="1877588" y="38120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7" y="0"/>
                    </a:moveTo>
                    <a:cubicBezTo>
                      <a:pt x="160" y="0"/>
                      <a:pt x="0" y="159"/>
                      <a:pt x="0" y="355"/>
                    </a:cubicBezTo>
                    <a:cubicBezTo>
                      <a:pt x="0" y="551"/>
                      <a:pt x="160" y="710"/>
                      <a:pt x="357" y="710"/>
                    </a:cubicBezTo>
                    <a:cubicBezTo>
                      <a:pt x="553" y="710"/>
                      <a:pt x="712" y="551"/>
                      <a:pt x="712" y="355"/>
                    </a:cubicBezTo>
                    <a:cubicBezTo>
                      <a:pt x="712" y="159"/>
                      <a:pt x="55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76"/>
              <p:cNvSpPr/>
              <p:nvPr/>
            </p:nvSpPr>
            <p:spPr>
              <a:xfrm>
                <a:off x="1916063" y="431025"/>
                <a:ext cx="178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1" extrusionOk="0">
                    <a:moveTo>
                      <a:pt x="357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0"/>
                      <a:pt x="357" y="710"/>
                    </a:cubicBezTo>
                    <a:cubicBezTo>
                      <a:pt x="553" y="710"/>
                      <a:pt x="712" y="551"/>
                      <a:pt x="712" y="355"/>
                    </a:cubicBezTo>
                    <a:cubicBezTo>
                      <a:pt x="712" y="159"/>
                      <a:pt x="55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4" name="Google Shape;5604;p76"/>
              <p:cNvSpPr/>
              <p:nvPr/>
            </p:nvSpPr>
            <p:spPr>
              <a:xfrm>
                <a:off x="1959763" y="473200"/>
                <a:ext cx="17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2" extrusionOk="0">
                    <a:moveTo>
                      <a:pt x="356" y="0"/>
                    </a:moveTo>
                    <a:cubicBezTo>
                      <a:pt x="159" y="0"/>
                      <a:pt x="1" y="160"/>
                      <a:pt x="1" y="356"/>
                    </a:cubicBezTo>
                    <a:cubicBezTo>
                      <a:pt x="1" y="553"/>
                      <a:pt x="159" y="712"/>
                      <a:pt x="356" y="712"/>
                    </a:cubicBezTo>
                    <a:cubicBezTo>
                      <a:pt x="552" y="712"/>
                      <a:pt x="711" y="553"/>
                      <a:pt x="711" y="356"/>
                    </a:cubicBezTo>
                    <a:cubicBezTo>
                      <a:pt x="711" y="160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5" name="Google Shape;5605;p76"/>
              <p:cNvSpPr/>
              <p:nvPr/>
            </p:nvSpPr>
            <p:spPr>
              <a:xfrm>
                <a:off x="2009088" y="505275"/>
                <a:ext cx="17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2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3"/>
                      <a:pt x="160" y="712"/>
                      <a:pt x="356" y="712"/>
                    </a:cubicBezTo>
                    <a:cubicBezTo>
                      <a:pt x="552" y="712"/>
                      <a:pt x="711" y="553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6" name="Google Shape;5606;p76"/>
              <p:cNvSpPr/>
              <p:nvPr/>
            </p:nvSpPr>
            <p:spPr>
              <a:xfrm>
                <a:off x="2063838" y="529450"/>
                <a:ext cx="1782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2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2"/>
                      <a:pt x="160" y="712"/>
                      <a:pt x="356" y="712"/>
                    </a:cubicBezTo>
                    <a:cubicBezTo>
                      <a:pt x="553" y="712"/>
                      <a:pt x="712" y="552"/>
                      <a:pt x="712" y="355"/>
                    </a:cubicBezTo>
                    <a:cubicBezTo>
                      <a:pt x="712" y="159"/>
                      <a:pt x="553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7" name="Google Shape;5607;p76"/>
              <p:cNvSpPr/>
              <p:nvPr/>
            </p:nvSpPr>
            <p:spPr>
              <a:xfrm>
                <a:off x="2127988" y="539325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7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7" y="711"/>
                    </a:cubicBezTo>
                    <a:cubicBezTo>
                      <a:pt x="553" y="711"/>
                      <a:pt x="712" y="552"/>
                      <a:pt x="712" y="356"/>
                    </a:cubicBezTo>
                    <a:cubicBezTo>
                      <a:pt x="712" y="160"/>
                      <a:pt x="553" y="1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8" name="Google Shape;5608;p76"/>
              <p:cNvSpPr/>
              <p:nvPr/>
            </p:nvSpPr>
            <p:spPr>
              <a:xfrm>
                <a:off x="2194613" y="53390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1"/>
                      <a:pt x="356" y="711"/>
                    </a:cubicBezTo>
                    <a:cubicBezTo>
                      <a:pt x="552" y="711"/>
                      <a:pt x="711" y="551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9" name="Google Shape;5609;p76"/>
              <p:cNvSpPr/>
              <p:nvPr/>
            </p:nvSpPr>
            <p:spPr>
              <a:xfrm>
                <a:off x="2255288" y="515625"/>
                <a:ext cx="17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2" extrusionOk="0">
                    <a:moveTo>
                      <a:pt x="356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6" y="711"/>
                    </a:cubicBezTo>
                    <a:cubicBezTo>
                      <a:pt x="553" y="711"/>
                      <a:pt x="711" y="552"/>
                      <a:pt x="711" y="356"/>
                    </a:cubicBezTo>
                    <a:cubicBezTo>
                      <a:pt x="711" y="160"/>
                      <a:pt x="553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0" name="Google Shape;5610;p76"/>
              <p:cNvSpPr/>
              <p:nvPr/>
            </p:nvSpPr>
            <p:spPr>
              <a:xfrm>
                <a:off x="2317463" y="48555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6" y="711"/>
                    </a:cubicBezTo>
                    <a:cubicBezTo>
                      <a:pt x="552" y="711"/>
                      <a:pt x="711" y="552"/>
                      <a:pt x="711" y="356"/>
                    </a:cubicBezTo>
                    <a:cubicBezTo>
                      <a:pt x="711" y="160"/>
                      <a:pt x="552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1" name="Google Shape;5611;p76"/>
              <p:cNvSpPr/>
              <p:nvPr/>
            </p:nvSpPr>
            <p:spPr>
              <a:xfrm>
                <a:off x="2375188" y="44755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1"/>
                      <a:pt x="356" y="711"/>
                    </a:cubicBezTo>
                    <a:cubicBezTo>
                      <a:pt x="552" y="711"/>
                      <a:pt x="711" y="551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2" name="Google Shape;5612;p76"/>
              <p:cNvSpPr/>
              <p:nvPr/>
            </p:nvSpPr>
            <p:spPr>
              <a:xfrm>
                <a:off x="2428463" y="403150"/>
                <a:ext cx="178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1" extrusionOk="0">
                    <a:moveTo>
                      <a:pt x="357" y="0"/>
                    </a:moveTo>
                    <a:cubicBezTo>
                      <a:pt x="160" y="0"/>
                      <a:pt x="1" y="159"/>
                      <a:pt x="1" y="356"/>
                    </a:cubicBezTo>
                    <a:cubicBezTo>
                      <a:pt x="1" y="552"/>
                      <a:pt x="160" y="711"/>
                      <a:pt x="357" y="711"/>
                    </a:cubicBezTo>
                    <a:cubicBezTo>
                      <a:pt x="553" y="711"/>
                      <a:pt x="712" y="552"/>
                      <a:pt x="712" y="356"/>
                    </a:cubicBezTo>
                    <a:cubicBezTo>
                      <a:pt x="712" y="159"/>
                      <a:pt x="55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3" name="Google Shape;5613;p76"/>
              <p:cNvSpPr/>
              <p:nvPr/>
            </p:nvSpPr>
            <p:spPr>
              <a:xfrm>
                <a:off x="2479313" y="354800"/>
                <a:ext cx="177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1" extrusionOk="0">
                    <a:moveTo>
                      <a:pt x="355" y="1"/>
                    </a:moveTo>
                    <a:cubicBezTo>
                      <a:pt x="159" y="1"/>
                      <a:pt x="0" y="159"/>
                      <a:pt x="0" y="356"/>
                    </a:cubicBezTo>
                    <a:cubicBezTo>
                      <a:pt x="0" y="552"/>
                      <a:pt x="159" y="711"/>
                      <a:pt x="355" y="711"/>
                    </a:cubicBezTo>
                    <a:cubicBezTo>
                      <a:pt x="551" y="711"/>
                      <a:pt x="711" y="552"/>
                      <a:pt x="711" y="356"/>
                    </a:cubicBezTo>
                    <a:cubicBezTo>
                      <a:pt x="711" y="159"/>
                      <a:pt x="551" y="1"/>
                      <a:pt x="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4" name="Google Shape;5614;p76"/>
              <p:cNvSpPr/>
              <p:nvPr/>
            </p:nvSpPr>
            <p:spPr>
              <a:xfrm>
                <a:off x="2530613" y="393775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0"/>
                      <a:pt x="356" y="710"/>
                    </a:cubicBezTo>
                    <a:cubicBezTo>
                      <a:pt x="552" y="710"/>
                      <a:pt x="711" y="551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5" name="Google Shape;5615;p76"/>
              <p:cNvSpPr/>
              <p:nvPr/>
            </p:nvSpPr>
            <p:spPr>
              <a:xfrm>
                <a:off x="2580963" y="435225"/>
                <a:ext cx="177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1" extrusionOk="0">
                    <a:moveTo>
                      <a:pt x="355" y="0"/>
                    </a:moveTo>
                    <a:cubicBezTo>
                      <a:pt x="159" y="0"/>
                      <a:pt x="0" y="159"/>
                      <a:pt x="0" y="355"/>
                    </a:cubicBezTo>
                    <a:cubicBezTo>
                      <a:pt x="0" y="551"/>
                      <a:pt x="159" y="711"/>
                      <a:pt x="355" y="711"/>
                    </a:cubicBezTo>
                    <a:cubicBezTo>
                      <a:pt x="551" y="711"/>
                      <a:pt x="710" y="551"/>
                      <a:pt x="710" y="355"/>
                    </a:cubicBezTo>
                    <a:cubicBezTo>
                      <a:pt x="710" y="159"/>
                      <a:pt x="551" y="0"/>
                      <a:pt x="3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6" name="Google Shape;5616;p76"/>
              <p:cNvSpPr/>
              <p:nvPr/>
            </p:nvSpPr>
            <p:spPr>
              <a:xfrm>
                <a:off x="2641613" y="474175"/>
                <a:ext cx="17825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3" extrusionOk="0">
                    <a:moveTo>
                      <a:pt x="357" y="1"/>
                    </a:moveTo>
                    <a:cubicBezTo>
                      <a:pt x="160" y="1"/>
                      <a:pt x="1" y="160"/>
                      <a:pt x="1" y="357"/>
                    </a:cubicBezTo>
                    <a:cubicBezTo>
                      <a:pt x="1" y="553"/>
                      <a:pt x="160" y="712"/>
                      <a:pt x="357" y="712"/>
                    </a:cubicBezTo>
                    <a:cubicBezTo>
                      <a:pt x="553" y="712"/>
                      <a:pt x="712" y="553"/>
                      <a:pt x="712" y="357"/>
                    </a:cubicBezTo>
                    <a:cubicBezTo>
                      <a:pt x="712" y="160"/>
                      <a:pt x="553" y="1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7" name="Google Shape;5617;p76"/>
              <p:cNvSpPr/>
              <p:nvPr/>
            </p:nvSpPr>
            <p:spPr>
              <a:xfrm>
                <a:off x="2703288" y="503300"/>
                <a:ext cx="1780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2" extrusionOk="0">
                    <a:moveTo>
                      <a:pt x="356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6" y="711"/>
                    </a:cubicBezTo>
                    <a:cubicBezTo>
                      <a:pt x="553" y="711"/>
                      <a:pt x="711" y="552"/>
                      <a:pt x="711" y="356"/>
                    </a:cubicBezTo>
                    <a:cubicBezTo>
                      <a:pt x="711" y="160"/>
                      <a:pt x="553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8" name="Google Shape;5618;p76"/>
              <p:cNvSpPr/>
              <p:nvPr/>
            </p:nvSpPr>
            <p:spPr>
              <a:xfrm>
                <a:off x="2765963" y="519575"/>
                <a:ext cx="1780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2" extrusionOk="0">
                    <a:moveTo>
                      <a:pt x="356" y="1"/>
                    </a:moveTo>
                    <a:cubicBezTo>
                      <a:pt x="159" y="1"/>
                      <a:pt x="0" y="160"/>
                      <a:pt x="0" y="356"/>
                    </a:cubicBezTo>
                    <a:cubicBezTo>
                      <a:pt x="0" y="552"/>
                      <a:pt x="159" y="711"/>
                      <a:pt x="356" y="711"/>
                    </a:cubicBezTo>
                    <a:cubicBezTo>
                      <a:pt x="552" y="711"/>
                      <a:pt x="711" y="552"/>
                      <a:pt x="711" y="356"/>
                    </a:cubicBezTo>
                    <a:cubicBezTo>
                      <a:pt x="711" y="160"/>
                      <a:pt x="552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215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19" name="Google Shape;5619;p76"/>
            <p:cNvGrpSpPr/>
            <p:nvPr/>
          </p:nvGrpSpPr>
          <p:grpSpPr>
            <a:xfrm>
              <a:off x="2177824" y="38319"/>
              <a:ext cx="3637840" cy="812133"/>
              <a:chOff x="1877588" y="354800"/>
              <a:chExt cx="906175" cy="202300"/>
            </a:xfrm>
          </p:grpSpPr>
          <p:sp>
            <p:nvSpPr>
              <p:cNvPr id="5620" name="Google Shape;5620;p76"/>
              <p:cNvSpPr/>
              <p:nvPr/>
            </p:nvSpPr>
            <p:spPr>
              <a:xfrm>
                <a:off x="1877588" y="38120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7" y="0"/>
                    </a:moveTo>
                    <a:cubicBezTo>
                      <a:pt x="160" y="0"/>
                      <a:pt x="0" y="159"/>
                      <a:pt x="0" y="355"/>
                    </a:cubicBezTo>
                    <a:cubicBezTo>
                      <a:pt x="0" y="551"/>
                      <a:pt x="160" y="710"/>
                      <a:pt x="357" y="710"/>
                    </a:cubicBezTo>
                    <a:cubicBezTo>
                      <a:pt x="553" y="710"/>
                      <a:pt x="712" y="551"/>
                      <a:pt x="712" y="355"/>
                    </a:cubicBezTo>
                    <a:cubicBezTo>
                      <a:pt x="712" y="159"/>
                      <a:pt x="55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1" name="Google Shape;5621;p76"/>
              <p:cNvSpPr/>
              <p:nvPr/>
            </p:nvSpPr>
            <p:spPr>
              <a:xfrm>
                <a:off x="1916063" y="431025"/>
                <a:ext cx="178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1" extrusionOk="0">
                    <a:moveTo>
                      <a:pt x="357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0"/>
                      <a:pt x="357" y="710"/>
                    </a:cubicBezTo>
                    <a:cubicBezTo>
                      <a:pt x="553" y="710"/>
                      <a:pt x="712" y="551"/>
                      <a:pt x="712" y="355"/>
                    </a:cubicBezTo>
                    <a:cubicBezTo>
                      <a:pt x="712" y="159"/>
                      <a:pt x="55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2" name="Google Shape;5622;p76"/>
              <p:cNvSpPr/>
              <p:nvPr/>
            </p:nvSpPr>
            <p:spPr>
              <a:xfrm>
                <a:off x="1959763" y="473200"/>
                <a:ext cx="17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2" extrusionOk="0">
                    <a:moveTo>
                      <a:pt x="356" y="0"/>
                    </a:moveTo>
                    <a:cubicBezTo>
                      <a:pt x="159" y="0"/>
                      <a:pt x="1" y="160"/>
                      <a:pt x="1" y="356"/>
                    </a:cubicBezTo>
                    <a:cubicBezTo>
                      <a:pt x="1" y="553"/>
                      <a:pt x="159" y="712"/>
                      <a:pt x="356" y="712"/>
                    </a:cubicBezTo>
                    <a:cubicBezTo>
                      <a:pt x="552" y="712"/>
                      <a:pt x="711" y="553"/>
                      <a:pt x="711" y="356"/>
                    </a:cubicBezTo>
                    <a:cubicBezTo>
                      <a:pt x="711" y="160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3" name="Google Shape;5623;p76"/>
              <p:cNvSpPr/>
              <p:nvPr/>
            </p:nvSpPr>
            <p:spPr>
              <a:xfrm>
                <a:off x="2009088" y="505275"/>
                <a:ext cx="17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2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3"/>
                      <a:pt x="160" y="712"/>
                      <a:pt x="356" y="712"/>
                    </a:cubicBezTo>
                    <a:cubicBezTo>
                      <a:pt x="552" y="712"/>
                      <a:pt x="711" y="553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4" name="Google Shape;5624;p76"/>
              <p:cNvSpPr/>
              <p:nvPr/>
            </p:nvSpPr>
            <p:spPr>
              <a:xfrm>
                <a:off x="2063838" y="529450"/>
                <a:ext cx="1782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2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2"/>
                      <a:pt x="160" y="712"/>
                      <a:pt x="356" y="712"/>
                    </a:cubicBezTo>
                    <a:cubicBezTo>
                      <a:pt x="553" y="712"/>
                      <a:pt x="712" y="552"/>
                      <a:pt x="712" y="355"/>
                    </a:cubicBezTo>
                    <a:cubicBezTo>
                      <a:pt x="712" y="159"/>
                      <a:pt x="553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5" name="Google Shape;5625;p76"/>
              <p:cNvSpPr/>
              <p:nvPr/>
            </p:nvSpPr>
            <p:spPr>
              <a:xfrm>
                <a:off x="2127988" y="539325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7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7" y="711"/>
                    </a:cubicBezTo>
                    <a:cubicBezTo>
                      <a:pt x="553" y="711"/>
                      <a:pt x="712" y="552"/>
                      <a:pt x="712" y="356"/>
                    </a:cubicBezTo>
                    <a:cubicBezTo>
                      <a:pt x="712" y="160"/>
                      <a:pt x="553" y="1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6" name="Google Shape;5626;p76"/>
              <p:cNvSpPr/>
              <p:nvPr/>
            </p:nvSpPr>
            <p:spPr>
              <a:xfrm>
                <a:off x="2194613" y="53390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1"/>
                      <a:pt x="356" y="711"/>
                    </a:cubicBezTo>
                    <a:cubicBezTo>
                      <a:pt x="552" y="711"/>
                      <a:pt x="711" y="551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7" name="Google Shape;5627;p76"/>
              <p:cNvSpPr/>
              <p:nvPr/>
            </p:nvSpPr>
            <p:spPr>
              <a:xfrm>
                <a:off x="2255288" y="515625"/>
                <a:ext cx="17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2" extrusionOk="0">
                    <a:moveTo>
                      <a:pt x="356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6" y="711"/>
                    </a:cubicBezTo>
                    <a:cubicBezTo>
                      <a:pt x="553" y="711"/>
                      <a:pt x="711" y="552"/>
                      <a:pt x="711" y="356"/>
                    </a:cubicBezTo>
                    <a:cubicBezTo>
                      <a:pt x="711" y="160"/>
                      <a:pt x="553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8" name="Google Shape;5628;p76"/>
              <p:cNvSpPr/>
              <p:nvPr/>
            </p:nvSpPr>
            <p:spPr>
              <a:xfrm>
                <a:off x="2317463" y="48555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6" y="711"/>
                    </a:cubicBezTo>
                    <a:cubicBezTo>
                      <a:pt x="552" y="711"/>
                      <a:pt x="711" y="552"/>
                      <a:pt x="711" y="356"/>
                    </a:cubicBezTo>
                    <a:cubicBezTo>
                      <a:pt x="711" y="160"/>
                      <a:pt x="552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9" name="Google Shape;5629;p76"/>
              <p:cNvSpPr/>
              <p:nvPr/>
            </p:nvSpPr>
            <p:spPr>
              <a:xfrm>
                <a:off x="2375188" y="447550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1"/>
                      <a:pt x="356" y="711"/>
                    </a:cubicBezTo>
                    <a:cubicBezTo>
                      <a:pt x="552" y="711"/>
                      <a:pt x="711" y="551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0" name="Google Shape;5630;p76"/>
              <p:cNvSpPr/>
              <p:nvPr/>
            </p:nvSpPr>
            <p:spPr>
              <a:xfrm>
                <a:off x="2428463" y="403150"/>
                <a:ext cx="178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1" extrusionOk="0">
                    <a:moveTo>
                      <a:pt x="357" y="0"/>
                    </a:moveTo>
                    <a:cubicBezTo>
                      <a:pt x="160" y="0"/>
                      <a:pt x="1" y="159"/>
                      <a:pt x="1" y="356"/>
                    </a:cubicBezTo>
                    <a:cubicBezTo>
                      <a:pt x="1" y="552"/>
                      <a:pt x="160" y="711"/>
                      <a:pt x="357" y="711"/>
                    </a:cubicBezTo>
                    <a:cubicBezTo>
                      <a:pt x="553" y="711"/>
                      <a:pt x="712" y="552"/>
                      <a:pt x="712" y="356"/>
                    </a:cubicBezTo>
                    <a:cubicBezTo>
                      <a:pt x="712" y="159"/>
                      <a:pt x="553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1" name="Google Shape;5631;p76"/>
              <p:cNvSpPr/>
              <p:nvPr/>
            </p:nvSpPr>
            <p:spPr>
              <a:xfrm>
                <a:off x="2479313" y="354800"/>
                <a:ext cx="177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1" extrusionOk="0">
                    <a:moveTo>
                      <a:pt x="355" y="1"/>
                    </a:moveTo>
                    <a:cubicBezTo>
                      <a:pt x="159" y="1"/>
                      <a:pt x="0" y="159"/>
                      <a:pt x="0" y="356"/>
                    </a:cubicBezTo>
                    <a:cubicBezTo>
                      <a:pt x="0" y="552"/>
                      <a:pt x="159" y="711"/>
                      <a:pt x="355" y="711"/>
                    </a:cubicBezTo>
                    <a:cubicBezTo>
                      <a:pt x="551" y="711"/>
                      <a:pt x="711" y="552"/>
                      <a:pt x="711" y="356"/>
                    </a:cubicBezTo>
                    <a:cubicBezTo>
                      <a:pt x="711" y="159"/>
                      <a:pt x="551" y="1"/>
                      <a:pt x="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2" name="Google Shape;5632;p76"/>
              <p:cNvSpPr/>
              <p:nvPr/>
            </p:nvSpPr>
            <p:spPr>
              <a:xfrm>
                <a:off x="2530613" y="393775"/>
                <a:ext cx="178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1" extrusionOk="0">
                    <a:moveTo>
                      <a:pt x="356" y="0"/>
                    </a:moveTo>
                    <a:cubicBezTo>
                      <a:pt x="160" y="0"/>
                      <a:pt x="1" y="159"/>
                      <a:pt x="1" y="355"/>
                    </a:cubicBezTo>
                    <a:cubicBezTo>
                      <a:pt x="1" y="551"/>
                      <a:pt x="160" y="710"/>
                      <a:pt x="356" y="710"/>
                    </a:cubicBezTo>
                    <a:cubicBezTo>
                      <a:pt x="552" y="710"/>
                      <a:pt x="711" y="551"/>
                      <a:pt x="711" y="355"/>
                    </a:cubicBezTo>
                    <a:cubicBezTo>
                      <a:pt x="711" y="159"/>
                      <a:pt x="552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3" name="Google Shape;5633;p76"/>
              <p:cNvSpPr/>
              <p:nvPr/>
            </p:nvSpPr>
            <p:spPr>
              <a:xfrm>
                <a:off x="2580963" y="435225"/>
                <a:ext cx="177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11" extrusionOk="0">
                    <a:moveTo>
                      <a:pt x="355" y="0"/>
                    </a:moveTo>
                    <a:cubicBezTo>
                      <a:pt x="159" y="0"/>
                      <a:pt x="0" y="159"/>
                      <a:pt x="0" y="355"/>
                    </a:cubicBezTo>
                    <a:cubicBezTo>
                      <a:pt x="0" y="551"/>
                      <a:pt x="159" y="711"/>
                      <a:pt x="355" y="711"/>
                    </a:cubicBezTo>
                    <a:cubicBezTo>
                      <a:pt x="551" y="711"/>
                      <a:pt x="710" y="551"/>
                      <a:pt x="710" y="355"/>
                    </a:cubicBezTo>
                    <a:cubicBezTo>
                      <a:pt x="710" y="159"/>
                      <a:pt x="551" y="0"/>
                      <a:pt x="3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4" name="Google Shape;5634;p76"/>
              <p:cNvSpPr/>
              <p:nvPr/>
            </p:nvSpPr>
            <p:spPr>
              <a:xfrm>
                <a:off x="2641613" y="474175"/>
                <a:ext cx="17825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3" extrusionOk="0">
                    <a:moveTo>
                      <a:pt x="357" y="1"/>
                    </a:moveTo>
                    <a:cubicBezTo>
                      <a:pt x="160" y="1"/>
                      <a:pt x="1" y="160"/>
                      <a:pt x="1" y="357"/>
                    </a:cubicBezTo>
                    <a:cubicBezTo>
                      <a:pt x="1" y="553"/>
                      <a:pt x="160" y="712"/>
                      <a:pt x="357" y="712"/>
                    </a:cubicBezTo>
                    <a:cubicBezTo>
                      <a:pt x="553" y="712"/>
                      <a:pt x="712" y="553"/>
                      <a:pt x="712" y="357"/>
                    </a:cubicBezTo>
                    <a:cubicBezTo>
                      <a:pt x="712" y="160"/>
                      <a:pt x="553" y="1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5" name="Google Shape;5635;p76"/>
              <p:cNvSpPr/>
              <p:nvPr/>
            </p:nvSpPr>
            <p:spPr>
              <a:xfrm>
                <a:off x="2703288" y="503300"/>
                <a:ext cx="1780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2" extrusionOk="0">
                    <a:moveTo>
                      <a:pt x="356" y="1"/>
                    </a:moveTo>
                    <a:cubicBezTo>
                      <a:pt x="160" y="1"/>
                      <a:pt x="1" y="160"/>
                      <a:pt x="1" y="356"/>
                    </a:cubicBezTo>
                    <a:cubicBezTo>
                      <a:pt x="1" y="552"/>
                      <a:pt x="160" y="711"/>
                      <a:pt x="356" y="711"/>
                    </a:cubicBezTo>
                    <a:cubicBezTo>
                      <a:pt x="553" y="711"/>
                      <a:pt x="711" y="552"/>
                      <a:pt x="711" y="356"/>
                    </a:cubicBezTo>
                    <a:cubicBezTo>
                      <a:pt x="711" y="160"/>
                      <a:pt x="553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6" name="Google Shape;5636;p76"/>
              <p:cNvSpPr/>
              <p:nvPr/>
            </p:nvSpPr>
            <p:spPr>
              <a:xfrm>
                <a:off x="2765963" y="519575"/>
                <a:ext cx="1780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2" extrusionOk="0">
                    <a:moveTo>
                      <a:pt x="356" y="1"/>
                    </a:moveTo>
                    <a:cubicBezTo>
                      <a:pt x="159" y="1"/>
                      <a:pt x="0" y="160"/>
                      <a:pt x="0" y="356"/>
                    </a:cubicBezTo>
                    <a:cubicBezTo>
                      <a:pt x="0" y="552"/>
                      <a:pt x="159" y="711"/>
                      <a:pt x="356" y="711"/>
                    </a:cubicBezTo>
                    <a:cubicBezTo>
                      <a:pt x="552" y="711"/>
                      <a:pt x="711" y="552"/>
                      <a:pt x="711" y="356"/>
                    </a:cubicBezTo>
                    <a:cubicBezTo>
                      <a:pt x="711" y="160"/>
                      <a:pt x="552" y="1"/>
                      <a:pt x="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7163" dist="9525" dir="86400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37" name="Google Shape;5637;p76"/>
          <p:cNvSpPr/>
          <p:nvPr/>
        </p:nvSpPr>
        <p:spPr>
          <a:xfrm>
            <a:off x="0" y="4227625"/>
            <a:ext cx="9144000" cy="9159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8" name="Google Shape;5638;p76"/>
          <p:cNvSpPr/>
          <p:nvPr/>
        </p:nvSpPr>
        <p:spPr>
          <a:xfrm flipH="1">
            <a:off x="3685188" y="3098725"/>
            <a:ext cx="3713700" cy="860700"/>
          </a:xfrm>
          <a:prstGeom prst="roundRect">
            <a:avLst>
              <a:gd name="adj" fmla="val 16218"/>
            </a:avLst>
          </a:prstGeom>
          <a:gradFill>
            <a:gsLst>
              <a:gs pos="0">
                <a:srgbClr val="545791"/>
              </a:gs>
              <a:gs pos="100000">
                <a:srgbClr val="D8879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 SemiCondensed" panose="020B0502040204020203" pitchFamily="34" charset="0"/>
            </a:endParaRPr>
          </a:p>
        </p:txBody>
      </p:sp>
      <p:sp>
        <p:nvSpPr>
          <p:cNvPr id="5639" name="Google Shape;5639;p76"/>
          <p:cNvSpPr/>
          <p:nvPr/>
        </p:nvSpPr>
        <p:spPr>
          <a:xfrm>
            <a:off x="1745113" y="1665594"/>
            <a:ext cx="3713700" cy="860700"/>
          </a:xfrm>
          <a:prstGeom prst="roundRect">
            <a:avLst>
              <a:gd name="adj" fmla="val 16218"/>
            </a:avLst>
          </a:prstGeom>
          <a:gradFill>
            <a:gsLst>
              <a:gs pos="0">
                <a:srgbClr val="545791"/>
              </a:gs>
              <a:gs pos="100000">
                <a:srgbClr val="D8879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0" name="Google Shape;5640;p7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SemiBold" panose="020B0502040204020203" pitchFamily="34" charset="0"/>
              </a:rPr>
              <a:t>Плюсы</a:t>
            </a:r>
            <a:r>
              <a:rPr lang="en-US" dirty="0">
                <a:latin typeface="Bahnschrift SemiBold" panose="020B0502040204020203" pitchFamily="34" charset="0"/>
              </a:rPr>
              <a:t>/</a:t>
            </a:r>
            <a:r>
              <a:rPr lang="ru-RU" dirty="0">
                <a:latin typeface="Bahnschrift SemiBold" panose="020B0502040204020203" pitchFamily="34" charset="0"/>
              </a:rPr>
              <a:t>Минусы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5641" name="Google Shape;5641;p76"/>
          <p:cNvSpPr txBox="1">
            <a:spLocks noGrp="1"/>
          </p:cNvSpPr>
          <p:nvPr>
            <p:ph type="subTitle" idx="3"/>
          </p:nvPr>
        </p:nvSpPr>
        <p:spPr>
          <a:xfrm>
            <a:off x="1871238" y="1665594"/>
            <a:ext cx="3435000" cy="8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SemiCondensed" panose="020B0502040204020203" pitchFamily="34" charset="0"/>
              </a:rPr>
              <a:t>- Рассказали базу</a:t>
            </a:r>
            <a:br>
              <a:rPr lang="ru-RU" dirty="0">
                <a:latin typeface="Bahnschrift SemiCondensed" panose="020B0502040204020203" pitchFamily="34" charset="0"/>
              </a:rPr>
            </a:br>
            <a:r>
              <a:rPr lang="ru-RU" dirty="0">
                <a:latin typeface="Bahnschrift SemiCondensed" panose="020B0502040204020203" pitchFamily="34" charset="0"/>
              </a:rPr>
              <a:t>- Дали кряк и </a:t>
            </a:r>
            <a:r>
              <a:rPr lang="ru-RU" dirty="0" err="1">
                <a:latin typeface="Bahnschrift SemiCondensed" panose="020B0502040204020203" pitchFamily="34" charset="0"/>
              </a:rPr>
              <a:t>кейген</a:t>
            </a:r>
            <a:br>
              <a:rPr lang="ru-RU" dirty="0">
                <a:latin typeface="Bahnschrift SemiCondensed" panose="020B0502040204020203" pitchFamily="34" charset="0"/>
              </a:rPr>
            </a:br>
            <a:r>
              <a:rPr lang="ru-RU" dirty="0">
                <a:latin typeface="Bahnschrift SemiCondensed" panose="020B0502040204020203" pitchFamily="34" charset="0"/>
              </a:rPr>
              <a:t>- Бесплатно!</a:t>
            </a:r>
            <a:endParaRPr dirty="0">
              <a:latin typeface="Bahnschrift SemiCondensed" panose="020B0502040204020203" pitchFamily="34" charset="0"/>
            </a:endParaRPr>
          </a:p>
        </p:txBody>
      </p:sp>
      <p:sp>
        <p:nvSpPr>
          <p:cNvPr id="5643" name="Google Shape;5643;p76"/>
          <p:cNvSpPr txBox="1">
            <a:spLocks noGrp="1"/>
          </p:cNvSpPr>
          <p:nvPr>
            <p:ph type="subTitle" idx="2"/>
          </p:nvPr>
        </p:nvSpPr>
        <p:spPr>
          <a:xfrm>
            <a:off x="4856846" y="2556756"/>
            <a:ext cx="151612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SemiBold" panose="020B0502040204020203" pitchFamily="34" charset="0"/>
              </a:rPr>
              <a:t>Минусы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5644" name="Google Shape;5644;p76"/>
          <p:cNvSpPr txBox="1">
            <a:spLocks noGrp="1"/>
          </p:cNvSpPr>
          <p:nvPr>
            <p:ph type="subTitle" idx="4"/>
          </p:nvPr>
        </p:nvSpPr>
        <p:spPr>
          <a:xfrm>
            <a:off x="3837763" y="3098725"/>
            <a:ext cx="3435000" cy="8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SemiCondensed" panose="020B0502040204020203" pitchFamily="34" charset="0"/>
              </a:rPr>
              <a:t>- Слишком кратко</a:t>
            </a:r>
            <a:br>
              <a:rPr lang="ru-RU" dirty="0">
                <a:latin typeface="Bahnschrift SemiCondensed" panose="020B0502040204020203" pitchFamily="34" charset="0"/>
              </a:rPr>
            </a:br>
            <a:r>
              <a:rPr lang="ru-RU" dirty="0">
                <a:latin typeface="Bahnschrift SemiCondensed" panose="020B0502040204020203" pitchFamily="34" charset="0"/>
              </a:rPr>
              <a:t>- Слишком нудно</a:t>
            </a:r>
            <a:br>
              <a:rPr lang="ru-RU" dirty="0">
                <a:latin typeface="Bahnschrift SemiCondensed" panose="020B0502040204020203" pitchFamily="34" charset="0"/>
              </a:rPr>
            </a:br>
            <a:r>
              <a:rPr lang="ru-RU" dirty="0">
                <a:latin typeface="Bahnschrift SemiCondensed" panose="020B0502040204020203" pitchFamily="34" charset="0"/>
              </a:rPr>
              <a:t>- Один тутор на английском</a:t>
            </a:r>
            <a:endParaRPr dirty="0">
              <a:latin typeface="Bahnschrift SemiCondensed" panose="020B0502040204020203" pitchFamily="34" charset="0"/>
            </a:endParaRPr>
          </a:p>
        </p:txBody>
      </p:sp>
      <p:sp>
        <p:nvSpPr>
          <p:cNvPr id="5645" name="Google Shape;5645;p76"/>
          <p:cNvSpPr/>
          <p:nvPr/>
        </p:nvSpPr>
        <p:spPr>
          <a:xfrm>
            <a:off x="706320" y="1667176"/>
            <a:ext cx="831900" cy="831900"/>
          </a:xfrm>
          <a:prstGeom prst="ellipse">
            <a:avLst/>
          </a:pr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1"/>
              </a:gs>
            </a:gsLst>
            <a:lin ang="18900732" scaled="0"/>
          </a:gradFill>
          <a:ln>
            <a:noFill/>
          </a:ln>
        </p:spPr>
        <p:txBody>
          <a:bodyPr spcFirstLastPara="1" wrap="square" lIns="857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646" name="Google Shape;5646;p76"/>
          <p:cNvSpPr txBox="1"/>
          <p:nvPr/>
        </p:nvSpPr>
        <p:spPr>
          <a:xfrm>
            <a:off x="2396243" y="4632563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0:00</a:t>
            </a:r>
            <a:endParaRPr sz="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47" name="Google Shape;5647;p76"/>
          <p:cNvSpPr txBox="1"/>
          <p:nvPr/>
        </p:nvSpPr>
        <p:spPr>
          <a:xfrm>
            <a:off x="8151450" y="4632563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13:37</a:t>
            </a:r>
          </a:p>
        </p:txBody>
      </p:sp>
      <p:grpSp>
        <p:nvGrpSpPr>
          <p:cNvPr id="5648" name="Google Shape;5648;p76"/>
          <p:cNvGrpSpPr/>
          <p:nvPr/>
        </p:nvGrpSpPr>
        <p:grpSpPr>
          <a:xfrm>
            <a:off x="3904842" y="4347719"/>
            <a:ext cx="2622217" cy="251415"/>
            <a:chOff x="3904842" y="4423919"/>
            <a:chExt cx="2622217" cy="251415"/>
          </a:xfrm>
        </p:grpSpPr>
        <p:sp>
          <p:nvSpPr>
            <p:cNvPr id="5649" name="Google Shape;5649;p76"/>
            <p:cNvSpPr/>
            <p:nvPr/>
          </p:nvSpPr>
          <p:spPr>
            <a:xfrm>
              <a:off x="3904842" y="4504954"/>
              <a:ext cx="115200" cy="88562"/>
            </a:xfrm>
            <a:custGeom>
              <a:avLst/>
              <a:gdLst/>
              <a:ahLst/>
              <a:cxnLst/>
              <a:rect l="l" t="t" r="r" b="b"/>
              <a:pathLst>
                <a:path w="17930" h="13784" extrusionOk="0">
                  <a:moveTo>
                    <a:pt x="12887" y="1"/>
                  </a:moveTo>
                  <a:cubicBezTo>
                    <a:pt x="11206" y="1"/>
                    <a:pt x="9861" y="897"/>
                    <a:pt x="8965" y="2018"/>
                  </a:cubicBezTo>
                  <a:cubicBezTo>
                    <a:pt x="7956" y="897"/>
                    <a:pt x="6612" y="1"/>
                    <a:pt x="5043" y="1"/>
                  </a:cubicBezTo>
                  <a:cubicBezTo>
                    <a:pt x="2241" y="1"/>
                    <a:pt x="0" y="2242"/>
                    <a:pt x="0" y="5043"/>
                  </a:cubicBezTo>
                  <a:cubicBezTo>
                    <a:pt x="0" y="6500"/>
                    <a:pt x="560" y="7733"/>
                    <a:pt x="1457" y="8517"/>
                  </a:cubicBezTo>
                  <a:cubicBezTo>
                    <a:pt x="2241" y="9413"/>
                    <a:pt x="5603" y="12103"/>
                    <a:pt x="8853" y="13784"/>
                  </a:cubicBezTo>
                  <a:cubicBezTo>
                    <a:pt x="11766" y="11879"/>
                    <a:pt x="15464" y="9413"/>
                    <a:pt x="16249" y="8517"/>
                  </a:cubicBezTo>
                  <a:cubicBezTo>
                    <a:pt x="17257" y="7733"/>
                    <a:pt x="17817" y="6276"/>
                    <a:pt x="17817" y="4931"/>
                  </a:cubicBezTo>
                  <a:cubicBezTo>
                    <a:pt x="17929" y="2242"/>
                    <a:pt x="15688" y="1"/>
                    <a:pt x="12887" y="1"/>
                  </a:cubicBez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50" name="Google Shape;5650;p76"/>
            <p:cNvGrpSpPr/>
            <p:nvPr/>
          </p:nvGrpSpPr>
          <p:grpSpPr>
            <a:xfrm>
              <a:off x="6431294" y="4501391"/>
              <a:ext cx="95765" cy="95765"/>
              <a:chOff x="5925100" y="2102500"/>
              <a:chExt cx="372625" cy="372625"/>
            </a:xfrm>
          </p:grpSpPr>
          <p:sp>
            <p:nvSpPr>
              <p:cNvPr id="5651" name="Google Shape;5651;p76"/>
              <p:cNvSpPr/>
              <p:nvPr/>
            </p:nvSpPr>
            <p:spPr>
              <a:xfrm>
                <a:off x="5925100" y="2102500"/>
                <a:ext cx="372625" cy="372625"/>
              </a:xfrm>
              <a:custGeom>
                <a:avLst/>
                <a:gdLst/>
                <a:ahLst/>
                <a:cxnLst/>
                <a:rect l="l" t="t" r="r" b="b"/>
                <a:pathLst>
                  <a:path w="14905" h="14905" extrusionOk="0">
                    <a:moveTo>
                      <a:pt x="14904" y="7396"/>
                    </a:moveTo>
                    <a:cubicBezTo>
                      <a:pt x="14904" y="11542"/>
                      <a:pt x="11542" y="14904"/>
                      <a:pt x="7396" y="14904"/>
                    </a:cubicBezTo>
                    <a:cubicBezTo>
                      <a:pt x="3362" y="14904"/>
                      <a:pt x="0" y="11542"/>
                      <a:pt x="0" y="7396"/>
                    </a:cubicBezTo>
                    <a:cubicBezTo>
                      <a:pt x="0" y="3362"/>
                      <a:pt x="3362" y="0"/>
                      <a:pt x="7396" y="0"/>
                    </a:cubicBezTo>
                    <a:cubicBezTo>
                      <a:pt x="11542" y="0"/>
                      <a:pt x="14904" y="3362"/>
                      <a:pt x="14904" y="7396"/>
                    </a:cubicBez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2" name="Google Shape;5652;p76"/>
              <p:cNvSpPr/>
              <p:nvPr/>
            </p:nvSpPr>
            <p:spPr>
              <a:xfrm>
                <a:off x="6110000" y="2214550"/>
                <a:ext cx="25" cy="1513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52" fill="none" extrusionOk="0">
                    <a:moveTo>
                      <a:pt x="0" y="1"/>
                    </a:moveTo>
                    <a:lnTo>
                      <a:pt x="0" y="6052"/>
                    </a:lnTo>
                  </a:path>
                </a:pathLst>
              </a:custGeom>
              <a:gradFill>
                <a:gsLst>
                  <a:gs pos="0">
                    <a:srgbClr val="17166F"/>
                  </a:gs>
                  <a:gs pos="100000">
                    <a:srgbClr val="010101"/>
                  </a:gs>
                </a:gsLst>
                <a:lin ang="5400012" scaled="0"/>
              </a:gradFill>
              <a:ln w="9525" cap="flat" cmpd="sng">
                <a:solidFill>
                  <a:srgbClr val="2A2747"/>
                </a:solidFill>
                <a:prstDash val="solid"/>
                <a:miter lim="11205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3" name="Google Shape;5653;p76"/>
              <p:cNvSpPr/>
              <p:nvPr/>
            </p:nvSpPr>
            <p:spPr>
              <a:xfrm>
                <a:off x="6034350" y="2287400"/>
                <a:ext cx="151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052" h="1" fill="none" extrusionOk="0">
                    <a:moveTo>
                      <a:pt x="6052" y="0"/>
                    </a:moveTo>
                    <a:lnTo>
                      <a:pt x="1" y="0"/>
                    </a:lnTo>
                  </a:path>
                </a:pathLst>
              </a:custGeom>
              <a:gradFill>
                <a:gsLst>
                  <a:gs pos="0">
                    <a:srgbClr val="17166F"/>
                  </a:gs>
                  <a:gs pos="100000">
                    <a:srgbClr val="010101"/>
                  </a:gs>
                </a:gsLst>
                <a:lin ang="5400012" scaled="0"/>
              </a:gradFill>
              <a:ln w="9525" cap="flat" cmpd="sng">
                <a:solidFill>
                  <a:srgbClr val="2A2747"/>
                </a:solidFill>
                <a:prstDash val="solid"/>
                <a:miter lim="11205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54" name="Google Shape;5654;p76"/>
            <p:cNvGrpSpPr/>
            <p:nvPr/>
          </p:nvGrpSpPr>
          <p:grpSpPr>
            <a:xfrm>
              <a:off x="5100324" y="4423919"/>
              <a:ext cx="251415" cy="251415"/>
              <a:chOff x="5664289" y="4604097"/>
              <a:chExt cx="302399" cy="302399"/>
            </a:xfrm>
          </p:grpSpPr>
          <p:sp>
            <p:nvSpPr>
              <p:cNvPr id="5655" name="Google Shape;5655;p76"/>
              <p:cNvSpPr/>
              <p:nvPr/>
            </p:nvSpPr>
            <p:spPr>
              <a:xfrm>
                <a:off x="5664289" y="4604097"/>
                <a:ext cx="302399" cy="302399"/>
              </a:xfrm>
              <a:custGeom>
                <a:avLst/>
                <a:gdLst/>
                <a:ahLst/>
                <a:cxnLst/>
                <a:rect l="l" t="t" r="r" b="b"/>
                <a:pathLst>
                  <a:path w="47066" h="47066" extrusionOk="0">
                    <a:moveTo>
                      <a:pt x="47066" y="23533"/>
                    </a:moveTo>
                    <a:cubicBezTo>
                      <a:pt x="47066" y="36532"/>
                      <a:pt x="36532" y="47065"/>
                      <a:pt x="23533" y="47065"/>
                    </a:cubicBezTo>
                    <a:cubicBezTo>
                      <a:pt x="10534" y="47065"/>
                      <a:pt x="1" y="36532"/>
                      <a:pt x="1" y="23533"/>
                    </a:cubicBezTo>
                    <a:cubicBezTo>
                      <a:pt x="1" y="10534"/>
                      <a:pt x="10534" y="1"/>
                      <a:pt x="23533" y="1"/>
                    </a:cubicBezTo>
                    <a:cubicBezTo>
                      <a:pt x="36532" y="1"/>
                      <a:pt x="47066" y="10534"/>
                      <a:pt x="47066" y="23533"/>
                    </a:cubicBezTo>
                    <a:close/>
                  </a:path>
                </a:pathLst>
              </a:custGeom>
              <a:gradFill>
                <a:gsLst>
                  <a:gs pos="0">
                    <a:srgbClr val="545791"/>
                  </a:gs>
                  <a:gs pos="100000">
                    <a:srgbClr val="D8879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6" name="Google Shape;5656;p76"/>
              <p:cNvSpPr/>
              <p:nvPr/>
            </p:nvSpPr>
            <p:spPr>
              <a:xfrm>
                <a:off x="5787402" y="4712088"/>
                <a:ext cx="89288" cy="102961"/>
              </a:xfrm>
              <a:custGeom>
                <a:avLst/>
                <a:gdLst/>
                <a:ahLst/>
                <a:cxnLst/>
                <a:rect l="l" t="t" r="r" b="b"/>
                <a:pathLst>
                  <a:path w="13897" h="16025" extrusionOk="0">
                    <a:moveTo>
                      <a:pt x="1" y="1"/>
                    </a:moveTo>
                    <a:lnTo>
                      <a:pt x="1" y="16025"/>
                    </a:lnTo>
                    <a:lnTo>
                      <a:pt x="13896" y="80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57" name="Google Shape;5657;p76"/>
            <p:cNvGrpSpPr/>
            <p:nvPr/>
          </p:nvGrpSpPr>
          <p:grpSpPr>
            <a:xfrm>
              <a:off x="5818136" y="4515070"/>
              <a:ext cx="70559" cy="69120"/>
              <a:chOff x="6341136" y="4613307"/>
              <a:chExt cx="70559" cy="69120"/>
            </a:xfrm>
          </p:grpSpPr>
          <p:sp>
            <p:nvSpPr>
              <p:cNvPr id="5658" name="Google Shape;5658;p76">
                <a:hlinkClick r:id="" action="ppaction://hlinkshowjump?jump=nextslide"/>
              </p:cNvPr>
              <p:cNvSpPr/>
              <p:nvPr/>
            </p:nvSpPr>
            <p:spPr>
              <a:xfrm>
                <a:off x="6341136" y="4613307"/>
                <a:ext cx="60485" cy="69120"/>
              </a:xfrm>
              <a:custGeom>
                <a:avLst/>
                <a:gdLst/>
                <a:ahLst/>
                <a:cxnLst/>
                <a:rect l="l" t="t" r="r" b="b"/>
                <a:pathLst>
                  <a:path w="9414" h="10758" extrusionOk="0">
                    <a:moveTo>
                      <a:pt x="0" y="0"/>
                    </a:moveTo>
                    <a:lnTo>
                      <a:pt x="0" y="10758"/>
                    </a:lnTo>
                    <a:lnTo>
                      <a:pt x="9413" y="5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9" name="Google Shape;5659;p76">
                <a:hlinkClick r:id="" action="ppaction://hlinkshowjump?jump=nextslide"/>
              </p:cNvPr>
              <p:cNvSpPr/>
              <p:nvPr/>
            </p:nvSpPr>
            <p:spPr>
              <a:xfrm>
                <a:off x="6399450" y="4613307"/>
                <a:ext cx="12246" cy="6912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0758" extrusionOk="0">
                    <a:moveTo>
                      <a:pt x="1" y="0"/>
                    </a:moveTo>
                    <a:lnTo>
                      <a:pt x="1" y="10758"/>
                    </a:lnTo>
                    <a:lnTo>
                      <a:pt x="1906" y="10758"/>
                    </a:lnTo>
                    <a:lnTo>
                      <a:pt x="19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60" name="Google Shape;5660;p76"/>
            <p:cNvGrpSpPr/>
            <p:nvPr/>
          </p:nvGrpSpPr>
          <p:grpSpPr>
            <a:xfrm>
              <a:off x="4562640" y="4515070"/>
              <a:ext cx="71285" cy="69120"/>
              <a:chOff x="5085640" y="4613307"/>
              <a:chExt cx="71285" cy="69120"/>
            </a:xfrm>
          </p:grpSpPr>
          <p:sp>
            <p:nvSpPr>
              <p:cNvPr id="5661" name="Google Shape;5661;p76">
                <a:hlinkClick r:id="" action="ppaction://hlinkshowjump?jump=previousslide"/>
              </p:cNvPr>
              <p:cNvSpPr/>
              <p:nvPr/>
            </p:nvSpPr>
            <p:spPr>
              <a:xfrm>
                <a:off x="5085640" y="4613307"/>
                <a:ext cx="12966" cy="6912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0758" extrusionOk="0">
                    <a:moveTo>
                      <a:pt x="0" y="0"/>
                    </a:moveTo>
                    <a:lnTo>
                      <a:pt x="0" y="10758"/>
                    </a:lnTo>
                    <a:lnTo>
                      <a:pt x="2017" y="10758"/>
                    </a:lnTo>
                    <a:lnTo>
                      <a:pt x="2017" y="0"/>
                    </a:lnTo>
                    <a:close/>
                  </a:path>
                </a:pathLst>
              </a:custGeom>
              <a:gradFill>
                <a:gsLst>
                  <a:gs pos="0">
                    <a:srgbClr val="17166F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2" name="Google Shape;5662;p76">
                <a:hlinkClick r:id="" action="ppaction://hlinkshowjump?jump=previousslide"/>
              </p:cNvPr>
              <p:cNvSpPr/>
              <p:nvPr/>
            </p:nvSpPr>
            <p:spPr>
              <a:xfrm>
                <a:off x="5096440" y="4613307"/>
                <a:ext cx="60485" cy="69120"/>
              </a:xfrm>
              <a:custGeom>
                <a:avLst/>
                <a:gdLst/>
                <a:ahLst/>
                <a:cxnLst/>
                <a:rect l="l" t="t" r="r" b="b"/>
                <a:pathLst>
                  <a:path w="9414" h="10758" extrusionOk="0">
                    <a:moveTo>
                      <a:pt x="9413" y="0"/>
                    </a:moveTo>
                    <a:lnTo>
                      <a:pt x="0" y="5267"/>
                    </a:lnTo>
                    <a:lnTo>
                      <a:pt x="9413" y="10758"/>
                    </a:lnTo>
                    <a:lnTo>
                      <a:pt x="94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663" name="Google Shape;5663;p76"/>
          <p:cNvCxnSpPr>
            <a:endCxn id="5664" idx="6"/>
          </p:cNvCxnSpPr>
          <p:nvPr/>
        </p:nvCxnSpPr>
        <p:spPr>
          <a:xfrm rot="10800000" flipH="1">
            <a:off x="2396547" y="4841288"/>
            <a:ext cx="89100" cy="2100"/>
          </a:xfrm>
          <a:prstGeom prst="straightConnector1">
            <a:avLst/>
          </a:prstGeom>
          <a:noFill/>
          <a:ln w="28575" cap="flat" cmpd="sng">
            <a:solidFill>
              <a:srgbClr val="88C59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64" name="Google Shape;5664;p76"/>
          <p:cNvSpPr/>
          <p:nvPr/>
        </p:nvSpPr>
        <p:spPr>
          <a:xfrm>
            <a:off x="2396247" y="4796588"/>
            <a:ext cx="89400" cy="89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5" name="Google Shape;5665;p76"/>
          <p:cNvSpPr/>
          <p:nvPr/>
        </p:nvSpPr>
        <p:spPr>
          <a:xfrm flipH="1">
            <a:off x="7584950" y="3113125"/>
            <a:ext cx="831900" cy="831900"/>
          </a:xfrm>
          <a:prstGeom prst="ellipse">
            <a:avLst/>
          </a:pr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1"/>
              </a:gs>
            </a:gsLst>
            <a:lin ang="18900732" scaled="0"/>
          </a:gradFill>
          <a:ln>
            <a:noFill/>
          </a:ln>
        </p:spPr>
        <p:txBody>
          <a:bodyPr spcFirstLastPara="1" wrap="square" lIns="857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666" name="Google Shape;5666;p76"/>
          <p:cNvSpPr txBox="1">
            <a:spLocks noGrp="1"/>
          </p:cNvSpPr>
          <p:nvPr>
            <p:ph type="subTitle" idx="4"/>
          </p:nvPr>
        </p:nvSpPr>
        <p:spPr>
          <a:xfrm>
            <a:off x="1013100" y="4428049"/>
            <a:ext cx="1216800" cy="2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Bahnschrift SemiBold" panose="020B0502040204020203" pitchFamily="34" charset="0"/>
              </a:rPr>
              <a:t>Неизвестен</a:t>
            </a:r>
            <a:endParaRPr b="1" dirty="0">
              <a:latin typeface="Bahnschrift SemiBold" panose="020B0502040204020203" pitchFamily="34" charset="0"/>
            </a:endParaRPr>
          </a:p>
        </p:txBody>
      </p:sp>
      <p:sp>
        <p:nvSpPr>
          <p:cNvPr id="5667" name="Google Shape;5667;p76"/>
          <p:cNvSpPr/>
          <p:nvPr/>
        </p:nvSpPr>
        <p:spPr>
          <a:xfrm>
            <a:off x="2422425" y="4827050"/>
            <a:ext cx="5980500" cy="28500"/>
          </a:xfrm>
          <a:prstGeom prst="rect">
            <a:avLst/>
          </a:prstGeom>
          <a:solidFill>
            <a:schemeClr val="dk1">
              <a:alpha val="392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8" name="Google Shape;5668;p76"/>
          <p:cNvSpPr/>
          <p:nvPr/>
        </p:nvSpPr>
        <p:spPr>
          <a:xfrm>
            <a:off x="438025" y="4414700"/>
            <a:ext cx="473100" cy="473100"/>
          </a:xfrm>
          <a:prstGeom prst="roundRect">
            <a:avLst>
              <a:gd name="adj" fmla="val 16667"/>
            </a:avLst>
          </a:prstGeom>
          <a:solidFill>
            <a:schemeClr val="dk1">
              <a:alpha val="392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9" name="Google Shape;5669;p76"/>
          <p:cNvSpPr/>
          <p:nvPr/>
        </p:nvSpPr>
        <p:spPr>
          <a:xfrm>
            <a:off x="502376" y="4479064"/>
            <a:ext cx="344400" cy="344400"/>
          </a:xfrm>
          <a:prstGeom prst="star12">
            <a:avLst>
              <a:gd name="adj" fmla="val 22821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0" name="Google Shape;5670;p76"/>
          <p:cNvSpPr txBox="1">
            <a:spLocks noGrp="1"/>
          </p:cNvSpPr>
          <p:nvPr>
            <p:ph type="subTitle" idx="4"/>
          </p:nvPr>
        </p:nvSpPr>
        <p:spPr>
          <a:xfrm>
            <a:off x="1013100" y="4656649"/>
            <a:ext cx="1216800" cy="2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Bahnschrift SemiCondensed" panose="020B0502040204020203" pitchFamily="34" charset="0"/>
              </a:rPr>
              <a:t>Без названия</a:t>
            </a:r>
            <a:endParaRPr sz="1200" dirty="0">
              <a:latin typeface="Bahnschrift SemiCondensed" panose="020B0502040204020203" pitchFamily="34" charset="0"/>
            </a:endParaRPr>
          </a:p>
        </p:txBody>
      </p:sp>
      <p:grpSp>
        <p:nvGrpSpPr>
          <p:cNvPr id="5681" name="Google Shape;5681;p76"/>
          <p:cNvGrpSpPr/>
          <p:nvPr/>
        </p:nvGrpSpPr>
        <p:grpSpPr>
          <a:xfrm>
            <a:off x="7825200" y="3364925"/>
            <a:ext cx="351400" cy="328300"/>
            <a:chOff x="2515575" y="2873575"/>
            <a:chExt cx="351400" cy="328300"/>
          </a:xfrm>
        </p:grpSpPr>
        <p:sp>
          <p:nvSpPr>
            <p:cNvPr id="5682" name="Google Shape;5682;p76"/>
            <p:cNvSpPr/>
            <p:nvPr/>
          </p:nvSpPr>
          <p:spPr>
            <a:xfrm>
              <a:off x="2544425" y="2902400"/>
              <a:ext cx="293725" cy="148500"/>
            </a:xfrm>
            <a:custGeom>
              <a:avLst/>
              <a:gdLst/>
              <a:ahLst/>
              <a:cxnLst/>
              <a:rect l="l" t="t" r="r" b="b"/>
              <a:pathLst>
                <a:path w="11749" h="5940" extrusionOk="0">
                  <a:moveTo>
                    <a:pt x="11199" y="550"/>
                  </a:moveTo>
                  <a:lnTo>
                    <a:pt x="11199" y="5391"/>
                  </a:lnTo>
                  <a:lnTo>
                    <a:pt x="549" y="5391"/>
                  </a:lnTo>
                  <a:lnTo>
                    <a:pt x="549" y="550"/>
                  </a:lnTo>
                  <a:close/>
                  <a:moveTo>
                    <a:pt x="275" y="1"/>
                  </a:moveTo>
                  <a:cubicBezTo>
                    <a:pt x="124" y="1"/>
                    <a:pt x="0" y="123"/>
                    <a:pt x="0" y="274"/>
                  </a:cubicBezTo>
                  <a:lnTo>
                    <a:pt x="0" y="5664"/>
                  </a:lnTo>
                  <a:cubicBezTo>
                    <a:pt x="0" y="5816"/>
                    <a:pt x="124" y="5940"/>
                    <a:pt x="275" y="5940"/>
                  </a:cubicBezTo>
                  <a:lnTo>
                    <a:pt x="11473" y="5940"/>
                  </a:lnTo>
                  <a:cubicBezTo>
                    <a:pt x="11624" y="5940"/>
                    <a:pt x="11748" y="5816"/>
                    <a:pt x="11748" y="5664"/>
                  </a:cubicBezTo>
                  <a:lnTo>
                    <a:pt x="11748" y="274"/>
                  </a:lnTo>
                  <a:cubicBezTo>
                    <a:pt x="11748" y="123"/>
                    <a:pt x="11624" y="1"/>
                    <a:pt x="11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76"/>
            <p:cNvSpPr/>
            <p:nvPr/>
          </p:nvSpPr>
          <p:spPr>
            <a:xfrm>
              <a:off x="2556025" y="3066000"/>
              <a:ext cx="71450" cy="71450"/>
            </a:xfrm>
            <a:custGeom>
              <a:avLst/>
              <a:gdLst/>
              <a:ahLst/>
              <a:cxnLst/>
              <a:rect l="l" t="t" r="r" b="b"/>
              <a:pathLst>
                <a:path w="2858" h="2858" extrusionOk="0">
                  <a:moveTo>
                    <a:pt x="1429" y="549"/>
                  </a:moveTo>
                  <a:cubicBezTo>
                    <a:pt x="1914" y="549"/>
                    <a:pt x="2309" y="943"/>
                    <a:pt x="2309" y="1429"/>
                  </a:cubicBezTo>
                  <a:cubicBezTo>
                    <a:pt x="2309" y="1912"/>
                    <a:pt x="1914" y="2308"/>
                    <a:pt x="1429" y="2308"/>
                  </a:cubicBezTo>
                  <a:cubicBezTo>
                    <a:pt x="944" y="2308"/>
                    <a:pt x="549" y="1914"/>
                    <a:pt x="549" y="1429"/>
                  </a:cubicBezTo>
                  <a:cubicBezTo>
                    <a:pt x="549" y="943"/>
                    <a:pt x="944" y="549"/>
                    <a:pt x="1429" y="549"/>
                  </a:cubicBezTo>
                  <a:close/>
                  <a:moveTo>
                    <a:pt x="1429" y="0"/>
                  </a:moveTo>
                  <a:cubicBezTo>
                    <a:pt x="641" y="0"/>
                    <a:pt x="0" y="640"/>
                    <a:pt x="0" y="1429"/>
                  </a:cubicBezTo>
                  <a:cubicBezTo>
                    <a:pt x="0" y="2215"/>
                    <a:pt x="641" y="2857"/>
                    <a:pt x="1429" y="2857"/>
                  </a:cubicBezTo>
                  <a:cubicBezTo>
                    <a:pt x="2217" y="2857"/>
                    <a:pt x="2858" y="2215"/>
                    <a:pt x="2858" y="1429"/>
                  </a:cubicBezTo>
                  <a:cubicBezTo>
                    <a:pt x="2858" y="640"/>
                    <a:pt x="2216" y="0"/>
                    <a:pt x="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76"/>
            <p:cNvSpPr/>
            <p:nvPr/>
          </p:nvSpPr>
          <p:spPr>
            <a:xfrm>
              <a:off x="2647375" y="3075600"/>
              <a:ext cx="87825" cy="52200"/>
            </a:xfrm>
            <a:custGeom>
              <a:avLst/>
              <a:gdLst/>
              <a:ahLst/>
              <a:cxnLst/>
              <a:rect l="l" t="t" r="r" b="b"/>
              <a:pathLst>
                <a:path w="3513" h="2088" extrusionOk="0">
                  <a:moveTo>
                    <a:pt x="2963" y="549"/>
                  </a:moveTo>
                  <a:lnTo>
                    <a:pt x="2963" y="1538"/>
                  </a:lnTo>
                  <a:lnTo>
                    <a:pt x="549" y="1538"/>
                  </a:lnTo>
                  <a:lnTo>
                    <a:pt x="549" y="549"/>
                  </a:lnTo>
                  <a:close/>
                  <a:moveTo>
                    <a:pt x="275" y="1"/>
                  </a:moveTo>
                  <a:cubicBezTo>
                    <a:pt x="124" y="1"/>
                    <a:pt x="0" y="123"/>
                    <a:pt x="0" y="276"/>
                  </a:cubicBezTo>
                  <a:lnTo>
                    <a:pt x="0" y="1812"/>
                  </a:lnTo>
                  <a:cubicBezTo>
                    <a:pt x="0" y="1963"/>
                    <a:pt x="124" y="2087"/>
                    <a:pt x="275" y="2087"/>
                  </a:cubicBezTo>
                  <a:lnTo>
                    <a:pt x="3237" y="2087"/>
                  </a:lnTo>
                  <a:cubicBezTo>
                    <a:pt x="3388" y="2087"/>
                    <a:pt x="3512" y="1963"/>
                    <a:pt x="3512" y="1812"/>
                  </a:cubicBezTo>
                  <a:lnTo>
                    <a:pt x="3512" y="276"/>
                  </a:lnTo>
                  <a:cubicBezTo>
                    <a:pt x="3512" y="123"/>
                    <a:pt x="3388" y="1"/>
                    <a:pt x="3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76"/>
            <p:cNvSpPr/>
            <p:nvPr/>
          </p:nvSpPr>
          <p:spPr>
            <a:xfrm>
              <a:off x="2584400" y="293607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4" y="1"/>
                  </a:moveTo>
                  <a:cubicBezTo>
                    <a:pt x="123" y="1"/>
                    <a:pt x="1" y="123"/>
                    <a:pt x="1" y="274"/>
                  </a:cubicBezTo>
                  <a:cubicBezTo>
                    <a:pt x="1" y="426"/>
                    <a:pt x="123" y="550"/>
                    <a:pt x="274" y="550"/>
                  </a:cubicBezTo>
                  <a:cubicBezTo>
                    <a:pt x="426" y="550"/>
                    <a:pt x="550" y="426"/>
                    <a:pt x="550" y="274"/>
                  </a:cubicBezTo>
                  <a:cubicBezTo>
                    <a:pt x="550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76"/>
            <p:cNvSpPr/>
            <p:nvPr/>
          </p:nvSpPr>
          <p:spPr>
            <a:xfrm>
              <a:off x="2584400" y="2969750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4" y="1"/>
                  </a:moveTo>
                  <a:cubicBezTo>
                    <a:pt x="123" y="1"/>
                    <a:pt x="1" y="125"/>
                    <a:pt x="1" y="276"/>
                  </a:cubicBezTo>
                  <a:cubicBezTo>
                    <a:pt x="1" y="428"/>
                    <a:pt x="123" y="550"/>
                    <a:pt x="274" y="550"/>
                  </a:cubicBezTo>
                  <a:cubicBezTo>
                    <a:pt x="426" y="550"/>
                    <a:pt x="550" y="428"/>
                    <a:pt x="550" y="276"/>
                  </a:cubicBezTo>
                  <a:cubicBezTo>
                    <a:pt x="550" y="125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76"/>
            <p:cNvSpPr/>
            <p:nvPr/>
          </p:nvSpPr>
          <p:spPr>
            <a:xfrm>
              <a:off x="2584400" y="3003450"/>
              <a:ext cx="13750" cy="13725"/>
            </a:xfrm>
            <a:custGeom>
              <a:avLst/>
              <a:gdLst/>
              <a:ahLst/>
              <a:cxnLst/>
              <a:rect l="l" t="t" r="r" b="b"/>
              <a:pathLst>
                <a:path w="550" h="549" extrusionOk="0">
                  <a:moveTo>
                    <a:pt x="274" y="0"/>
                  </a:moveTo>
                  <a:cubicBezTo>
                    <a:pt x="123" y="0"/>
                    <a:pt x="1" y="124"/>
                    <a:pt x="1" y="275"/>
                  </a:cubicBezTo>
                  <a:cubicBezTo>
                    <a:pt x="1" y="427"/>
                    <a:pt x="123" y="549"/>
                    <a:pt x="274" y="549"/>
                  </a:cubicBezTo>
                  <a:cubicBezTo>
                    <a:pt x="426" y="549"/>
                    <a:pt x="550" y="427"/>
                    <a:pt x="550" y="275"/>
                  </a:cubicBezTo>
                  <a:cubicBezTo>
                    <a:pt x="550" y="124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76"/>
            <p:cNvSpPr/>
            <p:nvPr/>
          </p:nvSpPr>
          <p:spPr>
            <a:xfrm>
              <a:off x="2624400" y="293607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4" y="1"/>
                  </a:moveTo>
                  <a:cubicBezTo>
                    <a:pt x="123" y="1"/>
                    <a:pt x="0" y="123"/>
                    <a:pt x="0" y="274"/>
                  </a:cubicBezTo>
                  <a:cubicBezTo>
                    <a:pt x="0" y="426"/>
                    <a:pt x="124" y="550"/>
                    <a:pt x="276" y="550"/>
                  </a:cubicBezTo>
                  <a:cubicBezTo>
                    <a:pt x="427" y="550"/>
                    <a:pt x="549" y="426"/>
                    <a:pt x="549" y="274"/>
                  </a:cubicBezTo>
                  <a:cubicBezTo>
                    <a:pt x="549" y="123"/>
                    <a:pt x="427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76"/>
            <p:cNvSpPr/>
            <p:nvPr/>
          </p:nvSpPr>
          <p:spPr>
            <a:xfrm>
              <a:off x="2624400" y="2969750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4" y="1"/>
                  </a:moveTo>
                  <a:cubicBezTo>
                    <a:pt x="123" y="1"/>
                    <a:pt x="0" y="125"/>
                    <a:pt x="0" y="276"/>
                  </a:cubicBezTo>
                  <a:cubicBezTo>
                    <a:pt x="0" y="428"/>
                    <a:pt x="124" y="550"/>
                    <a:pt x="276" y="550"/>
                  </a:cubicBezTo>
                  <a:cubicBezTo>
                    <a:pt x="427" y="550"/>
                    <a:pt x="549" y="428"/>
                    <a:pt x="549" y="276"/>
                  </a:cubicBezTo>
                  <a:cubicBezTo>
                    <a:pt x="549" y="125"/>
                    <a:pt x="427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76"/>
            <p:cNvSpPr/>
            <p:nvPr/>
          </p:nvSpPr>
          <p:spPr>
            <a:xfrm>
              <a:off x="2624400" y="3003450"/>
              <a:ext cx="13750" cy="13725"/>
            </a:xfrm>
            <a:custGeom>
              <a:avLst/>
              <a:gdLst/>
              <a:ahLst/>
              <a:cxnLst/>
              <a:rect l="l" t="t" r="r" b="b"/>
              <a:pathLst>
                <a:path w="550" h="549" extrusionOk="0">
                  <a:moveTo>
                    <a:pt x="274" y="0"/>
                  </a:moveTo>
                  <a:cubicBezTo>
                    <a:pt x="123" y="0"/>
                    <a:pt x="0" y="124"/>
                    <a:pt x="0" y="275"/>
                  </a:cubicBezTo>
                  <a:cubicBezTo>
                    <a:pt x="0" y="427"/>
                    <a:pt x="124" y="549"/>
                    <a:pt x="276" y="549"/>
                  </a:cubicBezTo>
                  <a:cubicBezTo>
                    <a:pt x="427" y="549"/>
                    <a:pt x="549" y="427"/>
                    <a:pt x="549" y="275"/>
                  </a:cubicBezTo>
                  <a:cubicBezTo>
                    <a:pt x="549" y="124"/>
                    <a:pt x="427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76"/>
            <p:cNvSpPr/>
            <p:nvPr/>
          </p:nvSpPr>
          <p:spPr>
            <a:xfrm>
              <a:off x="2664375" y="293607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3" y="1"/>
                    <a:pt x="1" y="123"/>
                    <a:pt x="1" y="274"/>
                  </a:cubicBezTo>
                  <a:cubicBezTo>
                    <a:pt x="1" y="426"/>
                    <a:pt x="125" y="550"/>
                    <a:pt x="276" y="550"/>
                  </a:cubicBezTo>
                  <a:cubicBezTo>
                    <a:pt x="428" y="550"/>
                    <a:pt x="550" y="426"/>
                    <a:pt x="550" y="274"/>
                  </a:cubicBezTo>
                  <a:cubicBezTo>
                    <a:pt x="550" y="123"/>
                    <a:pt x="428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76"/>
            <p:cNvSpPr/>
            <p:nvPr/>
          </p:nvSpPr>
          <p:spPr>
            <a:xfrm>
              <a:off x="2664375" y="2969750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1"/>
                  </a:moveTo>
                  <a:cubicBezTo>
                    <a:pt x="123" y="1"/>
                    <a:pt x="1" y="125"/>
                    <a:pt x="1" y="276"/>
                  </a:cubicBezTo>
                  <a:cubicBezTo>
                    <a:pt x="1" y="428"/>
                    <a:pt x="125" y="550"/>
                    <a:pt x="276" y="550"/>
                  </a:cubicBezTo>
                  <a:cubicBezTo>
                    <a:pt x="428" y="550"/>
                    <a:pt x="550" y="428"/>
                    <a:pt x="550" y="276"/>
                  </a:cubicBezTo>
                  <a:cubicBezTo>
                    <a:pt x="550" y="125"/>
                    <a:pt x="428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76"/>
            <p:cNvSpPr/>
            <p:nvPr/>
          </p:nvSpPr>
          <p:spPr>
            <a:xfrm>
              <a:off x="2664375" y="3003450"/>
              <a:ext cx="13750" cy="13725"/>
            </a:xfrm>
            <a:custGeom>
              <a:avLst/>
              <a:gdLst/>
              <a:ahLst/>
              <a:cxnLst/>
              <a:rect l="l" t="t" r="r" b="b"/>
              <a:pathLst>
                <a:path w="550" h="549" extrusionOk="0">
                  <a:moveTo>
                    <a:pt x="275" y="0"/>
                  </a:moveTo>
                  <a:cubicBezTo>
                    <a:pt x="123" y="0"/>
                    <a:pt x="1" y="124"/>
                    <a:pt x="1" y="275"/>
                  </a:cubicBezTo>
                  <a:cubicBezTo>
                    <a:pt x="1" y="427"/>
                    <a:pt x="125" y="549"/>
                    <a:pt x="276" y="549"/>
                  </a:cubicBezTo>
                  <a:cubicBezTo>
                    <a:pt x="428" y="549"/>
                    <a:pt x="550" y="427"/>
                    <a:pt x="550" y="275"/>
                  </a:cubicBezTo>
                  <a:cubicBezTo>
                    <a:pt x="550" y="124"/>
                    <a:pt x="428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76"/>
            <p:cNvSpPr/>
            <p:nvPr/>
          </p:nvSpPr>
          <p:spPr>
            <a:xfrm>
              <a:off x="2704375" y="2936075"/>
              <a:ext cx="13800" cy="13750"/>
            </a:xfrm>
            <a:custGeom>
              <a:avLst/>
              <a:gdLst/>
              <a:ahLst/>
              <a:cxnLst/>
              <a:rect l="l" t="t" r="r" b="b"/>
              <a:pathLst>
                <a:path w="552" h="550" extrusionOk="0">
                  <a:moveTo>
                    <a:pt x="274" y="1"/>
                  </a:moveTo>
                  <a:cubicBezTo>
                    <a:pt x="123" y="1"/>
                    <a:pt x="1" y="123"/>
                    <a:pt x="1" y="274"/>
                  </a:cubicBezTo>
                  <a:cubicBezTo>
                    <a:pt x="1" y="426"/>
                    <a:pt x="124" y="550"/>
                    <a:pt x="276" y="550"/>
                  </a:cubicBezTo>
                  <a:cubicBezTo>
                    <a:pt x="427" y="550"/>
                    <a:pt x="551" y="426"/>
                    <a:pt x="551" y="274"/>
                  </a:cubicBezTo>
                  <a:cubicBezTo>
                    <a:pt x="551" y="123"/>
                    <a:pt x="427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76"/>
            <p:cNvSpPr/>
            <p:nvPr/>
          </p:nvSpPr>
          <p:spPr>
            <a:xfrm>
              <a:off x="2704375" y="2969750"/>
              <a:ext cx="13800" cy="13750"/>
            </a:xfrm>
            <a:custGeom>
              <a:avLst/>
              <a:gdLst/>
              <a:ahLst/>
              <a:cxnLst/>
              <a:rect l="l" t="t" r="r" b="b"/>
              <a:pathLst>
                <a:path w="552" h="550" extrusionOk="0">
                  <a:moveTo>
                    <a:pt x="274" y="1"/>
                  </a:moveTo>
                  <a:cubicBezTo>
                    <a:pt x="123" y="1"/>
                    <a:pt x="1" y="125"/>
                    <a:pt x="1" y="276"/>
                  </a:cubicBezTo>
                  <a:cubicBezTo>
                    <a:pt x="1" y="428"/>
                    <a:pt x="124" y="550"/>
                    <a:pt x="276" y="550"/>
                  </a:cubicBezTo>
                  <a:cubicBezTo>
                    <a:pt x="427" y="550"/>
                    <a:pt x="551" y="428"/>
                    <a:pt x="551" y="276"/>
                  </a:cubicBezTo>
                  <a:cubicBezTo>
                    <a:pt x="551" y="125"/>
                    <a:pt x="427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76"/>
            <p:cNvSpPr/>
            <p:nvPr/>
          </p:nvSpPr>
          <p:spPr>
            <a:xfrm>
              <a:off x="2704375" y="3003450"/>
              <a:ext cx="13800" cy="13725"/>
            </a:xfrm>
            <a:custGeom>
              <a:avLst/>
              <a:gdLst/>
              <a:ahLst/>
              <a:cxnLst/>
              <a:rect l="l" t="t" r="r" b="b"/>
              <a:pathLst>
                <a:path w="552" h="549" extrusionOk="0">
                  <a:moveTo>
                    <a:pt x="274" y="0"/>
                  </a:moveTo>
                  <a:cubicBezTo>
                    <a:pt x="123" y="0"/>
                    <a:pt x="1" y="124"/>
                    <a:pt x="1" y="275"/>
                  </a:cubicBezTo>
                  <a:cubicBezTo>
                    <a:pt x="1" y="427"/>
                    <a:pt x="124" y="549"/>
                    <a:pt x="276" y="549"/>
                  </a:cubicBezTo>
                  <a:cubicBezTo>
                    <a:pt x="427" y="549"/>
                    <a:pt x="551" y="427"/>
                    <a:pt x="551" y="275"/>
                  </a:cubicBezTo>
                  <a:cubicBezTo>
                    <a:pt x="551" y="124"/>
                    <a:pt x="427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76"/>
            <p:cNvSpPr/>
            <p:nvPr/>
          </p:nvSpPr>
          <p:spPr>
            <a:xfrm>
              <a:off x="2744375" y="2936075"/>
              <a:ext cx="13775" cy="13750"/>
            </a:xfrm>
            <a:custGeom>
              <a:avLst/>
              <a:gdLst/>
              <a:ahLst/>
              <a:cxnLst/>
              <a:rect l="l" t="t" r="r" b="b"/>
              <a:pathLst>
                <a:path w="551" h="550" extrusionOk="0">
                  <a:moveTo>
                    <a:pt x="274" y="1"/>
                  </a:moveTo>
                  <a:cubicBezTo>
                    <a:pt x="122" y="1"/>
                    <a:pt x="0" y="123"/>
                    <a:pt x="0" y="274"/>
                  </a:cubicBezTo>
                  <a:cubicBezTo>
                    <a:pt x="0" y="426"/>
                    <a:pt x="124" y="550"/>
                    <a:pt x="276" y="550"/>
                  </a:cubicBezTo>
                  <a:cubicBezTo>
                    <a:pt x="427" y="550"/>
                    <a:pt x="551" y="426"/>
                    <a:pt x="551" y="274"/>
                  </a:cubicBezTo>
                  <a:cubicBezTo>
                    <a:pt x="551" y="123"/>
                    <a:pt x="427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76"/>
            <p:cNvSpPr/>
            <p:nvPr/>
          </p:nvSpPr>
          <p:spPr>
            <a:xfrm>
              <a:off x="2744375" y="2969750"/>
              <a:ext cx="13775" cy="13750"/>
            </a:xfrm>
            <a:custGeom>
              <a:avLst/>
              <a:gdLst/>
              <a:ahLst/>
              <a:cxnLst/>
              <a:rect l="l" t="t" r="r" b="b"/>
              <a:pathLst>
                <a:path w="551" h="550" extrusionOk="0">
                  <a:moveTo>
                    <a:pt x="274" y="1"/>
                  </a:moveTo>
                  <a:cubicBezTo>
                    <a:pt x="122" y="1"/>
                    <a:pt x="0" y="125"/>
                    <a:pt x="0" y="276"/>
                  </a:cubicBezTo>
                  <a:cubicBezTo>
                    <a:pt x="0" y="428"/>
                    <a:pt x="124" y="550"/>
                    <a:pt x="276" y="550"/>
                  </a:cubicBezTo>
                  <a:cubicBezTo>
                    <a:pt x="427" y="550"/>
                    <a:pt x="551" y="428"/>
                    <a:pt x="551" y="276"/>
                  </a:cubicBezTo>
                  <a:cubicBezTo>
                    <a:pt x="551" y="125"/>
                    <a:pt x="427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76"/>
            <p:cNvSpPr/>
            <p:nvPr/>
          </p:nvSpPr>
          <p:spPr>
            <a:xfrm>
              <a:off x="2744375" y="3003450"/>
              <a:ext cx="13775" cy="13725"/>
            </a:xfrm>
            <a:custGeom>
              <a:avLst/>
              <a:gdLst/>
              <a:ahLst/>
              <a:cxnLst/>
              <a:rect l="l" t="t" r="r" b="b"/>
              <a:pathLst>
                <a:path w="551" h="549" extrusionOk="0">
                  <a:moveTo>
                    <a:pt x="274" y="0"/>
                  </a:moveTo>
                  <a:cubicBezTo>
                    <a:pt x="122" y="0"/>
                    <a:pt x="0" y="124"/>
                    <a:pt x="0" y="275"/>
                  </a:cubicBezTo>
                  <a:cubicBezTo>
                    <a:pt x="0" y="427"/>
                    <a:pt x="124" y="549"/>
                    <a:pt x="276" y="549"/>
                  </a:cubicBezTo>
                  <a:cubicBezTo>
                    <a:pt x="427" y="549"/>
                    <a:pt x="551" y="427"/>
                    <a:pt x="551" y="275"/>
                  </a:cubicBezTo>
                  <a:cubicBezTo>
                    <a:pt x="551" y="124"/>
                    <a:pt x="427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76"/>
            <p:cNvSpPr/>
            <p:nvPr/>
          </p:nvSpPr>
          <p:spPr>
            <a:xfrm>
              <a:off x="2784350" y="2936075"/>
              <a:ext cx="13800" cy="13750"/>
            </a:xfrm>
            <a:custGeom>
              <a:avLst/>
              <a:gdLst/>
              <a:ahLst/>
              <a:cxnLst/>
              <a:rect l="l" t="t" r="r" b="b"/>
              <a:pathLst>
                <a:path w="552" h="550" extrusionOk="0">
                  <a:moveTo>
                    <a:pt x="275" y="1"/>
                  </a:moveTo>
                  <a:cubicBezTo>
                    <a:pt x="123" y="1"/>
                    <a:pt x="1" y="123"/>
                    <a:pt x="1" y="274"/>
                  </a:cubicBezTo>
                  <a:cubicBezTo>
                    <a:pt x="1" y="426"/>
                    <a:pt x="125" y="550"/>
                    <a:pt x="276" y="550"/>
                  </a:cubicBezTo>
                  <a:cubicBezTo>
                    <a:pt x="428" y="550"/>
                    <a:pt x="551" y="426"/>
                    <a:pt x="551" y="274"/>
                  </a:cubicBezTo>
                  <a:cubicBezTo>
                    <a:pt x="551" y="123"/>
                    <a:pt x="428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76"/>
            <p:cNvSpPr/>
            <p:nvPr/>
          </p:nvSpPr>
          <p:spPr>
            <a:xfrm>
              <a:off x="2784350" y="2969750"/>
              <a:ext cx="13800" cy="13750"/>
            </a:xfrm>
            <a:custGeom>
              <a:avLst/>
              <a:gdLst/>
              <a:ahLst/>
              <a:cxnLst/>
              <a:rect l="l" t="t" r="r" b="b"/>
              <a:pathLst>
                <a:path w="552" h="550" extrusionOk="0">
                  <a:moveTo>
                    <a:pt x="275" y="1"/>
                  </a:moveTo>
                  <a:cubicBezTo>
                    <a:pt x="123" y="1"/>
                    <a:pt x="1" y="125"/>
                    <a:pt x="1" y="276"/>
                  </a:cubicBezTo>
                  <a:cubicBezTo>
                    <a:pt x="1" y="428"/>
                    <a:pt x="125" y="550"/>
                    <a:pt x="276" y="550"/>
                  </a:cubicBezTo>
                  <a:cubicBezTo>
                    <a:pt x="428" y="550"/>
                    <a:pt x="551" y="428"/>
                    <a:pt x="551" y="276"/>
                  </a:cubicBezTo>
                  <a:cubicBezTo>
                    <a:pt x="551" y="125"/>
                    <a:pt x="428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76"/>
            <p:cNvSpPr/>
            <p:nvPr/>
          </p:nvSpPr>
          <p:spPr>
            <a:xfrm>
              <a:off x="2784350" y="3003450"/>
              <a:ext cx="13800" cy="13725"/>
            </a:xfrm>
            <a:custGeom>
              <a:avLst/>
              <a:gdLst/>
              <a:ahLst/>
              <a:cxnLst/>
              <a:rect l="l" t="t" r="r" b="b"/>
              <a:pathLst>
                <a:path w="552" h="549" extrusionOk="0">
                  <a:moveTo>
                    <a:pt x="275" y="0"/>
                  </a:moveTo>
                  <a:cubicBezTo>
                    <a:pt x="123" y="0"/>
                    <a:pt x="1" y="124"/>
                    <a:pt x="1" y="275"/>
                  </a:cubicBezTo>
                  <a:cubicBezTo>
                    <a:pt x="1" y="427"/>
                    <a:pt x="125" y="549"/>
                    <a:pt x="276" y="549"/>
                  </a:cubicBezTo>
                  <a:cubicBezTo>
                    <a:pt x="428" y="549"/>
                    <a:pt x="551" y="427"/>
                    <a:pt x="551" y="275"/>
                  </a:cubicBezTo>
                  <a:cubicBezTo>
                    <a:pt x="551" y="124"/>
                    <a:pt x="428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76"/>
            <p:cNvSpPr/>
            <p:nvPr/>
          </p:nvSpPr>
          <p:spPr>
            <a:xfrm>
              <a:off x="2755075" y="3066000"/>
              <a:ext cx="71450" cy="71450"/>
            </a:xfrm>
            <a:custGeom>
              <a:avLst/>
              <a:gdLst/>
              <a:ahLst/>
              <a:cxnLst/>
              <a:rect l="l" t="t" r="r" b="b"/>
              <a:pathLst>
                <a:path w="2858" h="2858" extrusionOk="0">
                  <a:moveTo>
                    <a:pt x="1429" y="549"/>
                  </a:moveTo>
                  <a:cubicBezTo>
                    <a:pt x="1915" y="549"/>
                    <a:pt x="2309" y="943"/>
                    <a:pt x="2309" y="1429"/>
                  </a:cubicBezTo>
                  <a:cubicBezTo>
                    <a:pt x="2309" y="1912"/>
                    <a:pt x="1915" y="2308"/>
                    <a:pt x="1429" y="2308"/>
                  </a:cubicBezTo>
                  <a:cubicBezTo>
                    <a:pt x="944" y="2308"/>
                    <a:pt x="550" y="1914"/>
                    <a:pt x="550" y="1429"/>
                  </a:cubicBezTo>
                  <a:cubicBezTo>
                    <a:pt x="550" y="943"/>
                    <a:pt x="944" y="549"/>
                    <a:pt x="1429" y="549"/>
                  </a:cubicBezTo>
                  <a:close/>
                  <a:moveTo>
                    <a:pt x="1429" y="0"/>
                  </a:moveTo>
                  <a:cubicBezTo>
                    <a:pt x="641" y="0"/>
                    <a:pt x="1" y="640"/>
                    <a:pt x="1" y="1429"/>
                  </a:cubicBezTo>
                  <a:cubicBezTo>
                    <a:pt x="1" y="2215"/>
                    <a:pt x="641" y="2857"/>
                    <a:pt x="1429" y="2857"/>
                  </a:cubicBezTo>
                  <a:cubicBezTo>
                    <a:pt x="2218" y="2857"/>
                    <a:pt x="2858" y="2215"/>
                    <a:pt x="2858" y="1429"/>
                  </a:cubicBezTo>
                  <a:cubicBezTo>
                    <a:pt x="2858" y="640"/>
                    <a:pt x="2216" y="0"/>
                    <a:pt x="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76"/>
            <p:cNvSpPr/>
            <p:nvPr/>
          </p:nvSpPr>
          <p:spPr>
            <a:xfrm>
              <a:off x="2515575" y="2873575"/>
              <a:ext cx="351400" cy="328300"/>
            </a:xfrm>
            <a:custGeom>
              <a:avLst/>
              <a:gdLst/>
              <a:ahLst/>
              <a:cxnLst/>
              <a:rect l="l" t="t" r="r" b="b"/>
              <a:pathLst>
                <a:path w="14056" h="13132" extrusionOk="0">
                  <a:moveTo>
                    <a:pt x="12863" y="549"/>
                  </a:moveTo>
                  <a:cubicBezTo>
                    <a:pt x="13218" y="549"/>
                    <a:pt x="13506" y="836"/>
                    <a:pt x="13506" y="1191"/>
                  </a:cubicBezTo>
                  <a:lnTo>
                    <a:pt x="13506" y="10514"/>
                  </a:lnTo>
                  <a:cubicBezTo>
                    <a:pt x="13506" y="10869"/>
                    <a:pt x="13218" y="11157"/>
                    <a:pt x="12863" y="11157"/>
                  </a:cubicBezTo>
                  <a:lnTo>
                    <a:pt x="1193" y="11157"/>
                  </a:lnTo>
                  <a:cubicBezTo>
                    <a:pt x="838" y="11157"/>
                    <a:pt x="550" y="10869"/>
                    <a:pt x="550" y="10514"/>
                  </a:cubicBezTo>
                  <a:lnTo>
                    <a:pt x="550" y="1191"/>
                  </a:lnTo>
                  <a:cubicBezTo>
                    <a:pt x="550" y="838"/>
                    <a:pt x="838" y="549"/>
                    <a:pt x="1193" y="549"/>
                  </a:cubicBezTo>
                  <a:close/>
                  <a:moveTo>
                    <a:pt x="4228" y="11706"/>
                  </a:moveTo>
                  <a:lnTo>
                    <a:pt x="4228" y="12582"/>
                  </a:lnTo>
                  <a:lnTo>
                    <a:pt x="1866" y="12582"/>
                  </a:lnTo>
                  <a:lnTo>
                    <a:pt x="1866" y="11706"/>
                  </a:lnTo>
                  <a:close/>
                  <a:moveTo>
                    <a:pt x="12189" y="11706"/>
                  </a:moveTo>
                  <a:lnTo>
                    <a:pt x="12189" y="12582"/>
                  </a:lnTo>
                  <a:lnTo>
                    <a:pt x="9828" y="12582"/>
                  </a:lnTo>
                  <a:lnTo>
                    <a:pt x="9828" y="11706"/>
                  </a:lnTo>
                  <a:close/>
                  <a:moveTo>
                    <a:pt x="1193" y="0"/>
                  </a:moveTo>
                  <a:cubicBezTo>
                    <a:pt x="535" y="0"/>
                    <a:pt x="1" y="535"/>
                    <a:pt x="1" y="1191"/>
                  </a:cubicBezTo>
                  <a:lnTo>
                    <a:pt x="1" y="10515"/>
                  </a:lnTo>
                  <a:cubicBezTo>
                    <a:pt x="1" y="11172"/>
                    <a:pt x="535" y="11706"/>
                    <a:pt x="1193" y="11706"/>
                  </a:cubicBezTo>
                  <a:lnTo>
                    <a:pt x="1317" y="11706"/>
                  </a:lnTo>
                  <a:lnTo>
                    <a:pt x="1317" y="12856"/>
                  </a:lnTo>
                  <a:cubicBezTo>
                    <a:pt x="1317" y="13007"/>
                    <a:pt x="1441" y="13131"/>
                    <a:pt x="1592" y="13131"/>
                  </a:cubicBezTo>
                  <a:lnTo>
                    <a:pt x="4502" y="13131"/>
                  </a:lnTo>
                  <a:cubicBezTo>
                    <a:pt x="4653" y="13131"/>
                    <a:pt x="4777" y="13007"/>
                    <a:pt x="4777" y="12856"/>
                  </a:cubicBezTo>
                  <a:lnTo>
                    <a:pt x="4777" y="11706"/>
                  </a:lnTo>
                  <a:lnTo>
                    <a:pt x="9279" y="11706"/>
                  </a:lnTo>
                  <a:lnTo>
                    <a:pt x="9279" y="12856"/>
                  </a:lnTo>
                  <a:cubicBezTo>
                    <a:pt x="9279" y="13007"/>
                    <a:pt x="9403" y="13131"/>
                    <a:pt x="9555" y="13131"/>
                  </a:cubicBezTo>
                  <a:lnTo>
                    <a:pt x="12464" y="13131"/>
                  </a:lnTo>
                  <a:cubicBezTo>
                    <a:pt x="12615" y="13131"/>
                    <a:pt x="12738" y="13007"/>
                    <a:pt x="12738" y="12856"/>
                  </a:cubicBezTo>
                  <a:lnTo>
                    <a:pt x="12738" y="11706"/>
                  </a:lnTo>
                  <a:lnTo>
                    <a:pt x="12863" y="11706"/>
                  </a:lnTo>
                  <a:cubicBezTo>
                    <a:pt x="13521" y="11706"/>
                    <a:pt x="14055" y="11172"/>
                    <a:pt x="14055" y="10515"/>
                  </a:cubicBezTo>
                  <a:lnTo>
                    <a:pt x="14055" y="1191"/>
                  </a:lnTo>
                  <a:cubicBezTo>
                    <a:pt x="14055" y="535"/>
                    <a:pt x="13519" y="0"/>
                    <a:pt x="12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5" name="Google Shape;5705;p76"/>
          <p:cNvGrpSpPr/>
          <p:nvPr/>
        </p:nvGrpSpPr>
        <p:grpSpPr>
          <a:xfrm>
            <a:off x="957459" y="1847018"/>
            <a:ext cx="312895" cy="497851"/>
            <a:chOff x="3494042" y="3543475"/>
            <a:chExt cx="567661" cy="903376"/>
          </a:xfrm>
        </p:grpSpPr>
        <p:sp>
          <p:nvSpPr>
            <p:cNvPr id="5706" name="Google Shape;5706;p76"/>
            <p:cNvSpPr/>
            <p:nvPr/>
          </p:nvSpPr>
          <p:spPr>
            <a:xfrm>
              <a:off x="3494042" y="3974711"/>
              <a:ext cx="521244" cy="472140"/>
            </a:xfrm>
            <a:custGeom>
              <a:avLst/>
              <a:gdLst/>
              <a:ahLst/>
              <a:cxnLst/>
              <a:rect l="l" t="t" r="r" b="b"/>
              <a:pathLst>
                <a:path w="10870" h="9846" extrusionOk="0">
                  <a:moveTo>
                    <a:pt x="970" y="1"/>
                  </a:moveTo>
                  <a:lnTo>
                    <a:pt x="0" y="692"/>
                  </a:lnTo>
                  <a:lnTo>
                    <a:pt x="0" y="9845"/>
                  </a:lnTo>
                  <a:lnTo>
                    <a:pt x="10869" y="9845"/>
                  </a:lnTo>
                  <a:lnTo>
                    <a:pt x="10869" y="8876"/>
                  </a:lnTo>
                  <a:lnTo>
                    <a:pt x="970" y="8876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76"/>
            <p:cNvSpPr/>
            <p:nvPr/>
          </p:nvSpPr>
          <p:spPr>
            <a:xfrm>
              <a:off x="3540508" y="3543475"/>
              <a:ext cx="521196" cy="856911"/>
            </a:xfrm>
            <a:custGeom>
              <a:avLst/>
              <a:gdLst/>
              <a:ahLst/>
              <a:cxnLst/>
              <a:rect l="l" t="t" r="r" b="b"/>
              <a:pathLst>
                <a:path w="10869" h="17870" fill="none" extrusionOk="0">
                  <a:moveTo>
                    <a:pt x="1" y="1"/>
                  </a:moveTo>
                  <a:lnTo>
                    <a:pt x="10868" y="1"/>
                  </a:lnTo>
                  <a:lnTo>
                    <a:pt x="10868" y="17869"/>
                  </a:lnTo>
                  <a:lnTo>
                    <a:pt x="1" y="1786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76"/>
            <p:cNvSpPr/>
            <p:nvPr/>
          </p:nvSpPr>
          <p:spPr>
            <a:xfrm>
              <a:off x="3606586" y="3611280"/>
              <a:ext cx="389039" cy="721254"/>
            </a:xfrm>
            <a:custGeom>
              <a:avLst/>
              <a:gdLst/>
              <a:ahLst/>
              <a:cxnLst/>
              <a:rect l="l" t="t" r="r" b="b"/>
              <a:pathLst>
                <a:path w="8113" h="15041" fill="none" extrusionOk="0">
                  <a:moveTo>
                    <a:pt x="1" y="0"/>
                  </a:moveTo>
                  <a:lnTo>
                    <a:pt x="8112" y="0"/>
                  </a:lnTo>
                  <a:lnTo>
                    <a:pt x="8112" y="15040"/>
                  </a:lnTo>
                  <a:lnTo>
                    <a:pt x="1" y="1504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76"/>
            <p:cNvSpPr/>
            <p:nvPr/>
          </p:nvSpPr>
          <p:spPr>
            <a:xfrm>
              <a:off x="3606586" y="3974471"/>
              <a:ext cx="386737" cy="48"/>
            </a:xfrm>
            <a:custGeom>
              <a:avLst/>
              <a:gdLst/>
              <a:ahLst/>
              <a:cxnLst/>
              <a:rect l="l" t="t" r="r" b="b"/>
              <a:pathLst>
                <a:path w="8065" h="1" extrusionOk="0">
                  <a:moveTo>
                    <a:pt x="1" y="0"/>
                  </a:moveTo>
                  <a:lnTo>
                    <a:pt x="8065" y="0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76"/>
            <p:cNvSpPr/>
            <p:nvPr/>
          </p:nvSpPr>
          <p:spPr>
            <a:xfrm>
              <a:off x="3606586" y="3974471"/>
              <a:ext cx="386737" cy="48"/>
            </a:xfrm>
            <a:custGeom>
              <a:avLst/>
              <a:gdLst/>
              <a:ahLst/>
              <a:cxnLst/>
              <a:rect l="l" t="t" r="r" b="b"/>
              <a:pathLst>
                <a:path w="8065" h="1" fill="none" extrusionOk="0">
                  <a:moveTo>
                    <a:pt x="1" y="0"/>
                  </a:moveTo>
                  <a:lnTo>
                    <a:pt x="8065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76"/>
            <p:cNvSpPr/>
            <p:nvPr/>
          </p:nvSpPr>
          <p:spPr>
            <a:xfrm>
              <a:off x="3717404" y="3707856"/>
              <a:ext cx="46658" cy="87322"/>
            </a:xfrm>
            <a:custGeom>
              <a:avLst/>
              <a:gdLst/>
              <a:ahLst/>
              <a:cxnLst/>
              <a:rect l="l" t="t" r="r" b="b"/>
              <a:pathLst>
                <a:path w="973" h="1821" extrusionOk="0">
                  <a:moveTo>
                    <a:pt x="972" y="1"/>
                  </a:moveTo>
                  <a:lnTo>
                    <a:pt x="1" y="1820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76"/>
            <p:cNvSpPr/>
            <p:nvPr/>
          </p:nvSpPr>
          <p:spPr>
            <a:xfrm>
              <a:off x="3717404" y="3707856"/>
              <a:ext cx="46658" cy="87322"/>
            </a:xfrm>
            <a:custGeom>
              <a:avLst/>
              <a:gdLst/>
              <a:ahLst/>
              <a:cxnLst/>
              <a:rect l="l" t="t" r="r" b="b"/>
              <a:pathLst>
                <a:path w="973" h="1821" fill="none" extrusionOk="0">
                  <a:moveTo>
                    <a:pt x="972" y="1"/>
                  </a:moveTo>
                  <a:lnTo>
                    <a:pt x="1" y="182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76"/>
            <p:cNvSpPr/>
            <p:nvPr/>
          </p:nvSpPr>
          <p:spPr>
            <a:xfrm>
              <a:off x="3846251" y="3707856"/>
              <a:ext cx="46610" cy="87322"/>
            </a:xfrm>
            <a:custGeom>
              <a:avLst/>
              <a:gdLst/>
              <a:ahLst/>
              <a:cxnLst/>
              <a:rect l="l" t="t" r="r" b="b"/>
              <a:pathLst>
                <a:path w="972" h="1821" extrusionOk="0">
                  <a:moveTo>
                    <a:pt x="1" y="1"/>
                  </a:moveTo>
                  <a:lnTo>
                    <a:pt x="972" y="1820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76"/>
            <p:cNvSpPr/>
            <p:nvPr/>
          </p:nvSpPr>
          <p:spPr>
            <a:xfrm>
              <a:off x="3846251" y="3707856"/>
              <a:ext cx="46610" cy="87322"/>
            </a:xfrm>
            <a:custGeom>
              <a:avLst/>
              <a:gdLst/>
              <a:ahLst/>
              <a:cxnLst/>
              <a:rect l="l" t="t" r="r" b="b"/>
              <a:pathLst>
                <a:path w="972" h="1821" fill="none" extrusionOk="0">
                  <a:moveTo>
                    <a:pt x="1" y="1"/>
                  </a:moveTo>
                  <a:lnTo>
                    <a:pt x="972" y="182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76"/>
            <p:cNvSpPr/>
            <p:nvPr/>
          </p:nvSpPr>
          <p:spPr>
            <a:xfrm>
              <a:off x="3805923" y="3808987"/>
              <a:ext cx="48" cy="85931"/>
            </a:xfrm>
            <a:custGeom>
              <a:avLst/>
              <a:gdLst/>
              <a:ahLst/>
              <a:cxnLst/>
              <a:rect l="l" t="t" r="r" b="b"/>
              <a:pathLst>
                <a:path w="1" h="1792" extrusionOk="0">
                  <a:moveTo>
                    <a:pt x="0" y="0"/>
                  </a:moveTo>
                  <a:lnTo>
                    <a:pt x="0" y="1792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76"/>
            <p:cNvSpPr/>
            <p:nvPr/>
          </p:nvSpPr>
          <p:spPr>
            <a:xfrm>
              <a:off x="3805923" y="3808987"/>
              <a:ext cx="48" cy="85931"/>
            </a:xfrm>
            <a:custGeom>
              <a:avLst/>
              <a:gdLst/>
              <a:ahLst/>
              <a:cxnLst/>
              <a:rect l="l" t="t" r="r" b="b"/>
              <a:pathLst>
                <a:path w="1" h="1792" fill="none" extrusionOk="0">
                  <a:moveTo>
                    <a:pt x="0" y="0"/>
                  </a:moveTo>
                  <a:lnTo>
                    <a:pt x="0" y="179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76"/>
            <p:cNvSpPr/>
            <p:nvPr/>
          </p:nvSpPr>
          <p:spPr>
            <a:xfrm>
              <a:off x="3855745" y="4146093"/>
              <a:ext cx="97296" cy="48"/>
            </a:xfrm>
            <a:custGeom>
              <a:avLst/>
              <a:gdLst/>
              <a:ahLst/>
              <a:cxnLst/>
              <a:rect l="l" t="t" r="r" b="b"/>
              <a:pathLst>
                <a:path w="2029" h="1" extrusionOk="0">
                  <a:moveTo>
                    <a:pt x="2029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76"/>
            <p:cNvSpPr/>
            <p:nvPr/>
          </p:nvSpPr>
          <p:spPr>
            <a:xfrm>
              <a:off x="3855745" y="4146093"/>
              <a:ext cx="97296" cy="48"/>
            </a:xfrm>
            <a:custGeom>
              <a:avLst/>
              <a:gdLst/>
              <a:ahLst/>
              <a:cxnLst/>
              <a:rect l="l" t="t" r="r" b="b"/>
              <a:pathLst>
                <a:path w="2029" h="1" fill="none" extrusionOk="0">
                  <a:moveTo>
                    <a:pt x="2029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9" name="Google Shape;5719;p76"/>
          <p:cNvGrpSpPr/>
          <p:nvPr/>
        </p:nvGrpSpPr>
        <p:grpSpPr>
          <a:xfrm>
            <a:off x="7315462" y="1627960"/>
            <a:ext cx="479943" cy="603145"/>
            <a:chOff x="4788141" y="3142024"/>
            <a:chExt cx="632753" cy="795181"/>
          </a:xfrm>
        </p:grpSpPr>
        <p:sp>
          <p:nvSpPr>
            <p:cNvPr id="5720" name="Google Shape;5720;p76"/>
            <p:cNvSpPr/>
            <p:nvPr/>
          </p:nvSpPr>
          <p:spPr>
            <a:xfrm>
              <a:off x="4788141" y="3142024"/>
              <a:ext cx="605917" cy="795181"/>
            </a:xfrm>
            <a:custGeom>
              <a:avLst/>
              <a:gdLst/>
              <a:ahLst/>
              <a:cxnLst/>
              <a:rect l="l" t="t" r="r" b="b"/>
              <a:pathLst>
                <a:path w="13683" h="17957" extrusionOk="0">
                  <a:moveTo>
                    <a:pt x="1" y="0"/>
                  </a:moveTo>
                  <a:lnTo>
                    <a:pt x="1" y="17956"/>
                  </a:lnTo>
                  <a:lnTo>
                    <a:pt x="13682" y="17956"/>
                  </a:lnTo>
                  <a:lnTo>
                    <a:pt x="13682" y="17438"/>
                  </a:lnTo>
                  <a:lnTo>
                    <a:pt x="607" y="17438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76"/>
            <p:cNvSpPr/>
            <p:nvPr/>
          </p:nvSpPr>
          <p:spPr>
            <a:xfrm>
              <a:off x="4870064" y="3196846"/>
              <a:ext cx="40120" cy="40917"/>
            </a:xfrm>
            <a:custGeom>
              <a:avLst/>
              <a:gdLst/>
              <a:ahLst/>
              <a:cxnLst/>
              <a:rect l="l" t="t" r="r" b="b"/>
              <a:pathLst>
                <a:path w="906" h="924" extrusionOk="0">
                  <a:moveTo>
                    <a:pt x="453" y="0"/>
                  </a:moveTo>
                  <a:cubicBezTo>
                    <a:pt x="203" y="0"/>
                    <a:pt x="0" y="206"/>
                    <a:pt x="0" y="462"/>
                  </a:cubicBezTo>
                  <a:cubicBezTo>
                    <a:pt x="0" y="716"/>
                    <a:pt x="203" y="923"/>
                    <a:pt x="453" y="923"/>
                  </a:cubicBezTo>
                  <a:cubicBezTo>
                    <a:pt x="703" y="923"/>
                    <a:pt x="905" y="716"/>
                    <a:pt x="905" y="462"/>
                  </a:cubicBezTo>
                  <a:cubicBezTo>
                    <a:pt x="905" y="206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76"/>
            <p:cNvSpPr/>
            <p:nvPr/>
          </p:nvSpPr>
          <p:spPr>
            <a:xfrm>
              <a:off x="5318650" y="3196846"/>
              <a:ext cx="40164" cy="40917"/>
            </a:xfrm>
            <a:custGeom>
              <a:avLst/>
              <a:gdLst/>
              <a:ahLst/>
              <a:cxnLst/>
              <a:rect l="l" t="t" r="r" b="b"/>
              <a:pathLst>
                <a:path w="907" h="924" extrusionOk="0">
                  <a:moveTo>
                    <a:pt x="454" y="0"/>
                  </a:moveTo>
                  <a:cubicBezTo>
                    <a:pt x="203" y="0"/>
                    <a:pt x="1" y="206"/>
                    <a:pt x="1" y="462"/>
                  </a:cubicBezTo>
                  <a:cubicBezTo>
                    <a:pt x="1" y="716"/>
                    <a:pt x="203" y="923"/>
                    <a:pt x="454" y="923"/>
                  </a:cubicBezTo>
                  <a:cubicBezTo>
                    <a:pt x="704" y="923"/>
                    <a:pt x="907" y="716"/>
                    <a:pt x="907" y="462"/>
                  </a:cubicBezTo>
                  <a:cubicBezTo>
                    <a:pt x="907" y="206"/>
                    <a:pt x="704" y="0"/>
                    <a:pt x="4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76"/>
            <p:cNvSpPr/>
            <p:nvPr/>
          </p:nvSpPr>
          <p:spPr>
            <a:xfrm>
              <a:off x="4814976" y="3657831"/>
              <a:ext cx="605917" cy="256396"/>
            </a:xfrm>
            <a:custGeom>
              <a:avLst/>
              <a:gdLst/>
              <a:ahLst/>
              <a:cxnLst/>
              <a:rect l="l" t="t" r="r" b="b"/>
              <a:pathLst>
                <a:path w="13683" h="5790" extrusionOk="0">
                  <a:moveTo>
                    <a:pt x="4684" y="1"/>
                  </a:moveTo>
                  <a:cubicBezTo>
                    <a:pt x="4143" y="1"/>
                    <a:pt x="3493" y="283"/>
                    <a:pt x="1068" y="2244"/>
                  </a:cubicBezTo>
                  <a:cubicBezTo>
                    <a:pt x="683" y="2555"/>
                    <a:pt x="329" y="2842"/>
                    <a:pt x="1" y="3109"/>
                  </a:cubicBezTo>
                  <a:lnTo>
                    <a:pt x="1" y="5790"/>
                  </a:lnTo>
                  <a:lnTo>
                    <a:pt x="13682" y="5790"/>
                  </a:lnTo>
                  <a:lnTo>
                    <a:pt x="13682" y="3241"/>
                  </a:lnTo>
                  <a:cubicBezTo>
                    <a:pt x="12858" y="2098"/>
                    <a:pt x="11446" y="1140"/>
                    <a:pt x="10689" y="1140"/>
                  </a:cubicBezTo>
                  <a:cubicBezTo>
                    <a:pt x="10656" y="1140"/>
                    <a:pt x="10624" y="1142"/>
                    <a:pt x="10594" y="1146"/>
                  </a:cubicBezTo>
                  <a:cubicBezTo>
                    <a:pt x="9592" y="1269"/>
                    <a:pt x="8767" y="3250"/>
                    <a:pt x="7840" y="3318"/>
                  </a:cubicBezTo>
                  <a:cubicBezTo>
                    <a:pt x="7825" y="3319"/>
                    <a:pt x="7810" y="3320"/>
                    <a:pt x="7795" y="3320"/>
                  </a:cubicBezTo>
                  <a:cubicBezTo>
                    <a:pt x="6667" y="3320"/>
                    <a:pt x="6908" y="107"/>
                    <a:pt x="4768" y="3"/>
                  </a:cubicBezTo>
                  <a:cubicBezTo>
                    <a:pt x="4740" y="2"/>
                    <a:pt x="4712" y="1"/>
                    <a:pt x="46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76"/>
            <p:cNvSpPr/>
            <p:nvPr/>
          </p:nvSpPr>
          <p:spPr>
            <a:xfrm>
              <a:off x="5099228" y="3376325"/>
              <a:ext cx="191300" cy="190680"/>
            </a:xfrm>
            <a:custGeom>
              <a:avLst/>
              <a:gdLst/>
              <a:ahLst/>
              <a:cxnLst/>
              <a:rect l="l" t="t" r="r" b="b"/>
              <a:pathLst>
                <a:path w="4320" h="4306" extrusionOk="0">
                  <a:moveTo>
                    <a:pt x="1816" y="1"/>
                  </a:moveTo>
                  <a:lnTo>
                    <a:pt x="1816" y="1"/>
                  </a:lnTo>
                  <a:cubicBezTo>
                    <a:pt x="727" y="268"/>
                    <a:pt x="0" y="1318"/>
                    <a:pt x="173" y="2448"/>
                  </a:cubicBezTo>
                  <a:cubicBezTo>
                    <a:pt x="338" y="3530"/>
                    <a:pt x="1271" y="4306"/>
                    <a:pt x="2334" y="4306"/>
                  </a:cubicBezTo>
                  <a:cubicBezTo>
                    <a:pt x="2444" y="4306"/>
                    <a:pt x="2556" y="4298"/>
                    <a:pt x="2668" y="4280"/>
                  </a:cubicBezTo>
                  <a:cubicBezTo>
                    <a:pt x="3418" y="4165"/>
                    <a:pt x="4020" y="3682"/>
                    <a:pt x="4319" y="3044"/>
                  </a:cubicBezTo>
                  <a:lnTo>
                    <a:pt x="4319" y="3044"/>
                  </a:lnTo>
                  <a:cubicBezTo>
                    <a:pt x="4255" y="3059"/>
                    <a:pt x="4196" y="3083"/>
                    <a:pt x="4130" y="3093"/>
                  </a:cubicBezTo>
                  <a:lnTo>
                    <a:pt x="4130" y="3092"/>
                  </a:lnTo>
                  <a:cubicBezTo>
                    <a:pt x="4018" y="3109"/>
                    <a:pt x="3906" y="3117"/>
                    <a:pt x="3796" y="3117"/>
                  </a:cubicBezTo>
                  <a:cubicBezTo>
                    <a:pt x="2733" y="3117"/>
                    <a:pt x="1800" y="2342"/>
                    <a:pt x="1635" y="1259"/>
                  </a:cubicBezTo>
                  <a:cubicBezTo>
                    <a:pt x="1566" y="814"/>
                    <a:pt x="1638" y="380"/>
                    <a:pt x="18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76"/>
            <p:cNvSpPr/>
            <p:nvPr/>
          </p:nvSpPr>
          <p:spPr>
            <a:xfrm>
              <a:off x="4814976" y="3142024"/>
              <a:ext cx="605917" cy="772198"/>
            </a:xfrm>
            <a:custGeom>
              <a:avLst/>
              <a:gdLst/>
              <a:ahLst/>
              <a:cxnLst/>
              <a:rect l="l" t="t" r="r" b="b"/>
              <a:pathLst>
                <a:path w="13683" h="17438" fill="none" extrusionOk="0">
                  <a:moveTo>
                    <a:pt x="1" y="0"/>
                  </a:moveTo>
                  <a:lnTo>
                    <a:pt x="13682" y="0"/>
                  </a:lnTo>
                  <a:lnTo>
                    <a:pt x="13682" y="17438"/>
                  </a:lnTo>
                  <a:lnTo>
                    <a:pt x="1" y="1743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6" name="Google Shape;5726;p76"/>
          <p:cNvGrpSpPr/>
          <p:nvPr/>
        </p:nvGrpSpPr>
        <p:grpSpPr>
          <a:xfrm>
            <a:off x="6143784" y="-8"/>
            <a:ext cx="929451" cy="1827513"/>
            <a:chOff x="2880023" y="324448"/>
            <a:chExt cx="763284" cy="1500790"/>
          </a:xfrm>
        </p:grpSpPr>
        <p:sp>
          <p:nvSpPr>
            <p:cNvPr id="5727" name="Google Shape;5727;p76"/>
            <p:cNvSpPr/>
            <p:nvPr/>
          </p:nvSpPr>
          <p:spPr>
            <a:xfrm>
              <a:off x="2880023" y="324448"/>
              <a:ext cx="642016" cy="1486239"/>
            </a:xfrm>
            <a:custGeom>
              <a:avLst/>
              <a:gdLst/>
              <a:ahLst/>
              <a:cxnLst/>
              <a:rect l="l" t="t" r="r" b="b"/>
              <a:pathLst>
                <a:path w="13514" h="31281" extrusionOk="0">
                  <a:moveTo>
                    <a:pt x="6726" y="10547"/>
                  </a:moveTo>
                  <a:cubicBezTo>
                    <a:pt x="7044" y="10547"/>
                    <a:pt x="7302" y="10806"/>
                    <a:pt x="7302" y="11124"/>
                  </a:cubicBezTo>
                  <a:cubicBezTo>
                    <a:pt x="7302" y="11441"/>
                    <a:pt x="7044" y="11700"/>
                    <a:pt x="6726" y="11700"/>
                  </a:cubicBezTo>
                  <a:cubicBezTo>
                    <a:pt x="6408" y="11700"/>
                    <a:pt x="6149" y="11441"/>
                    <a:pt x="6149" y="11124"/>
                  </a:cubicBezTo>
                  <a:cubicBezTo>
                    <a:pt x="6149" y="10806"/>
                    <a:pt x="6408" y="10547"/>
                    <a:pt x="6726" y="10547"/>
                  </a:cubicBezTo>
                  <a:close/>
                  <a:moveTo>
                    <a:pt x="6335" y="13010"/>
                  </a:moveTo>
                  <a:lnTo>
                    <a:pt x="4221" y="20801"/>
                  </a:lnTo>
                  <a:cubicBezTo>
                    <a:pt x="4044" y="20700"/>
                    <a:pt x="3875" y="20612"/>
                    <a:pt x="3717" y="20532"/>
                  </a:cubicBezTo>
                  <a:lnTo>
                    <a:pt x="6335" y="13010"/>
                  </a:lnTo>
                  <a:close/>
                  <a:moveTo>
                    <a:pt x="7357" y="13832"/>
                  </a:moveTo>
                  <a:lnTo>
                    <a:pt x="9788" y="21288"/>
                  </a:lnTo>
                  <a:cubicBezTo>
                    <a:pt x="9689" y="21335"/>
                    <a:pt x="9587" y="21386"/>
                    <a:pt x="9484" y="21437"/>
                  </a:cubicBezTo>
                  <a:lnTo>
                    <a:pt x="7357" y="13832"/>
                  </a:lnTo>
                  <a:close/>
                  <a:moveTo>
                    <a:pt x="9865" y="21522"/>
                  </a:moveTo>
                  <a:lnTo>
                    <a:pt x="9992" y="21917"/>
                  </a:lnTo>
                  <a:cubicBezTo>
                    <a:pt x="9909" y="21946"/>
                    <a:pt x="9824" y="21976"/>
                    <a:pt x="9736" y="22010"/>
                  </a:cubicBezTo>
                  <a:cubicBezTo>
                    <a:pt x="9709" y="22020"/>
                    <a:pt x="9681" y="22034"/>
                    <a:pt x="9654" y="22048"/>
                  </a:cubicBezTo>
                  <a:lnTo>
                    <a:pt x="9562" y="21721"/>
                  </a:lnTo>
                  <a:cubicBezTo>
                    <a:pt x="9641" y="21658"/>
                    <a:pt x="9744" y="21591"/>
                    <a:pt x="9865" y="21522"/>
                  </a:cubicBezTo>
                  <a:close/>
                  <a:moveTo>
                    <a:pt x="9485" y="21789"/>
                  </a:moveTo>
                  <a:lnTo>
                    <a:pt x="9570" y="22090"/>
                  </a:lnTo>
                  <a:cubicBezTo>
                    <a:pt x="9400" y="22187"/>
                    <a:pt x="9220" y="22335"/>
                    <a:pt x="9036" y="22521"/>
                  </a:cubicBezTo>
                  <a:cubicBezTo>
                    <a:pt x="9200" y="22218"/>
                    <a:pt x="9339" y="21992"/>
                    <a:pt x="9429" y="21855"/>
                  </a:cubicBezTo>
                  <a:cubicBezTo>
                    <a:pt x="9443" y="21834"/>
                    <a:pt x="9464" y="21811"/>
                    <a:pt x="9485" y="21789"/>
                  </a:cubicBezTo>
                  <a:close/>
                  <a:moveTo>
                    <a:pt x="3642" y="20747"/>
                  </a:moveTo>
                  <a:cubicBezTo>
                    <a:pt x="3831" y="20849"/>
                    <a:pt x="4010" y="20953"/>
                    <a:pt x="4153" y="21054"/>
                  </a:cubicBezTo>
                  <a:lnTo>
                    <a:pt x="3650" y="22907"/>
                  </a:lnTo>
                  <a:cubicBezTo>
                    <a:pt x="3455" y="22713"/>
                    <a:pt x="3260" y="22540"/>
                    <a:pt x="3068" y="22394"/>
                  </a:cubicBezTo>
                  <a:lnTo>
                    <a:pt x="3642" y="20747"/>
                  </a:lnTo>
                  <a:close/>
                  <a:moveTo>
                    <a:pt x="6726" y="11921"/>
                  </a:moveTo>
                  <a:lnTo>
                    <a:pt x="9399" y="21479"/>
                  </a:lnTo>
                  <a:cubicBezTo>
                    <a:pt x="9395" y="21481"/>
                    <a:pt x="9392" y="21482"/>
                    <a:pt x="9388" y="21484"/>
                  </a:cubicBezTo>
                  <a:cubicBezTo>
                    <a:pt x="9014" y="21675"/>
                    <a:pt x="8665" y="22081"/>
                    <a:pt x="8345" y="22606"/>
                  </a:cubicBezTo>
                  <a:cubicBezTo>
                    <a:pt x="8327" y="22603"/>
                    <a:pt x="8310" y="22602"/>
                    <a:pt x="8294" y="22602"/>
                  </a:cubicBezTo>
                  <a:cubicBezTo>
                    <a:pt x="8288" y="22602"/>
                    <a:pt x="8283" y="22602"/>
                    <a:pt x="8278" y="22602"/>
                  </a:cubicBezTo>
                  <a:cubicBezTo>
                    <a:pt x="8122" y="22616"/>
                    <a:pt x="7947" y="22620"/>
                    <a:pt x="7813" y="22620"/>
                  </a:cubicBezTo>
                  <a:cubicBezTo>
                    <a:pt x="7744" y="22620"/>
                    <a:pt x="7685" y="22619"/>
                    <a:pt x="7646" y="22618"/>
                  </a:cubicBezTo>
                  <a:cubicBezTo>
                    <a:pt x="7646" y="22618"/>
                    <a:pt x="7645" y="22617"/>
                    <a:pt x="7644" y="22617"/>
                  </a:cubicBezTo>
                  <a:lnTo>
                    <a:pt x="7626" y="22617"/>
                  </a:lnTo>
                  <a:cubicBezTo>
                    <a:pt x="7607" y="22617"/>
                    <a:pt x="7595" y="22616"/>
                    <a:pt x="7594" y="22616"/>
                  </a:cubicBezTo>
                  <a:cubicBezTo>
                    <a:pt x="7593" y="22616"/>
                    <a:pt x="7591" y="22617"/>
                    <a:pt x="7590" y="22617"/>
                  </a:cubicBezTo>
                  <a:cubicBezTo>
                    <a:pt x="7400" y="22623"/>
                    <a:pt x="7195" y="22722"/>
                    <a:pt x="6975" y="22918"/>
                  </a:cubicBezTo>
                  <a:cubicBezTo>
                    <a:pt x="6938" y="22952"/>
                    <a:pt x="6904" y="23004"/>
                    <a:pt x="6871" y="23071"/>
                  </a:cubicBezTo>
                  <a:cubicBezTo>
                    <a:pt x="6802" y="23067"/>
                    <a:pt x="6703" y="23065"/>
                    <a:pt x="6565" y="23064"/>
                  </a:cubicBezTo>
                  <a:cubicBezTo>
                    <a:pt x="7087" y="20715"/>
                    <a:pt x="8325" y="19004"/>
                    <a:pt x="8345" y="18977"/>
                  </a:cubicBezTo>
                  <a:cubicBezTo>
                    <a:pt x="8360" y="18958"/>
                    <a:pt x="8358" y="18932"/>
                    <a:pt x="8341" y="18916"/>
                  </a:cubicBezTo>
                  <a:cubicBezTo>
                    <a:pt x="8332" y="18907"/>
                    <a:pt x="8320" y="18903"/>
                    <a:pt x="8308" y="18903"/>
                  </a:cubicBezTo>
                  <a:cubicBezTo>
                    <a:pt x="8299" y="18903"/>
                    <a:pt x="8289" y="18906"/>
                    <a:pt x="8280" y="18912"/>
                  </a:cubicBezTo>
                  <a:cubicBezTo>
                    <a:pt x="6822" y="20022"/>
                    <a:pt x="6172" y="21796"/>
                    <a:pt x="5883" y="23098"/>
                  </a:cubicBezTo>
                  <a:cubicBezTo>
                    <a:pt x="5481" y="22096"/>
                    <a:pt x="5018" y="21268"/>
                    <a:pt x="4523" y="20973"/>
                  </a:cubicBezTo>
                  <a:cubicBezTo>
                    <a:pt x="4448" y="20929"/>
                    <a:pt x="4376" y="20888"/>
                    <a:pt x="4304" y="20848"/>
                  </a:cubicBezTo>
                  <a:lnTo>
                    <a:pt x="6726" y="11921"/>
                  </a:lnTo>
                  <a:close/>
                  <a:moveTo>
                    <a:pt x="4234" y="21112"/>
                  </a:moveTo>
                  <a:cubicBezTo>
                    <a:pt x="4351" y="21202"/>
                    <a:pt x="4441" y="21287"/>
                    <a:pt x="4484" y="21366"/>
                  </a:cubicBezTo>
                  <a:cubicBezTo>
                    <a:pt x="4629" y="21624"/>
                    <a:pt x="4911" y="22172"/>
                    <a:pt x="5233" y="22990"/>
                  </a:cubicBezTo>
                  <a:cubicBezTo>
                    <a:pt x="5224" y="22987"/>
                    <a:pt x="5215" y="22982"/>
                    <a:pt x="5205" y="22980"/>
                  </a:cubicBezTo>
                  <a:cubicBezTo>
                    <a:pt x="5032" y="22940"/>
                    <a:pt x="4882" y="22923"/>
                    <a:pt x="4754" y="22923"/>
                  </a:cubicBezTo>
                  <a:cubicBezTo>
                    <a:pt x="4593" y="22923"/>
                    <a:pt x="4465" y="22949"/>
                    <a:pt x="4365" y="22983"/>
                  </a:cubicBezTo>
                  <a:cubicBezTo>
                    <a:pt x="4287" y="23002"/>
                    <a:pt x="4143" y="23049"/>
                    <a:pt x="3879" y="23145"/>
                  </a:cubicBezTo>
                  <a:cubicBezTo>
                    <a:pt x="3828" y="23090"/>
                    <a:pt x="3777" y="23036"/>
                    <a:pt x="3725" y="22984"/>
                  </a:cubicBezTo>
                  <a:lnTo>
                    <a:pt x="4234" y="21112"/>
                  </a:lnTo>
                  <a:close/>
                  <a:moveTo>
                    <a:pt x="10063" y="22131"/>
                  </a:moveTo>
                  <a:lnTo>
                    <a:pt x="10331" y="22953"/>
                  </a:lnTo>
                  <a:cubicBezTo>
                    <a:pt x="10220" y="23054"/>
                    <a:pt x="10109" y="23163"/>
                    <a:pt x="9998" y="23279"/>
                  </a:cubicBezTo>
                  <a:lnTo>
                    <a:pt x="9730" y="22322"/>
                  </a:lnTo>
                  <a:cubicBezTo>
                    <a:pt x="9804" y="22257"/>
                    <a:pt x="9921" y="22194"/>
                    <a:pt x="10063" y="22131"/>
                  </a:cubicBezTo>
                  <a:close/>
                  <a:moveTo>
                    <a:pt x="2922" y="22814"/>
                  </a:moveTo>
                  <a:cubicBezTo>
                    <a:pt x="3072" y="22965"/>
                    <a:pt x="3238" y="23147"/>
                    <a:pt x="3415" y="23361"/>
                  </a:cubicBezTo>
                  <a:cubicBezTo>
                    <a:pt x="3401" y="23371"/>
                    <a:pt x="3388" y="23382"/>
                    <a:pt x="3375" y="23395"/>
                  </a:cubicBezTo>
                  <a:cubicBezTo>
                    <a:pt x="3193" y="23305"/>
                    <a:pt x="3005" y="23220"/>
                    <a:pt x="2807" y="23144"/>
                  </a:cubicBezTo>
                  <a:lnTo>
                    <a:pt x="2922" y="22814"/>
                  </a:lnTo>
                  <a:close/>
                  <a:moveTo>
                    <a:pt x="7804" y="22874"/>
                  </a:moveTo>
                  <a:cubicBezTo>
                    <a:pt x="7895" y="22949"/>
                    <a:pt x="7980" y="23030"/>
                    <a:pt x="8060" y="23119"/>
                  </a:cubicBezTo>
                  <a:cubicBezTo>
                    <a:pt x="7995" y="23246"/>
                    <a:pt x="7931" y="23377"/>
                    <a:pt x="7869" y="23511"/>
                  </a:cubicBezTo>
                  <a:cubicBezTo>
                    <a:pt x="7833" y="23447"/>
                    <a:pt x="7791" y="23393"/>
                    <a:pt x="7738" y="23358"/>
                  </a:cubicBezTo>
                  <a:cubicBezTo>
                    <a:pt x="7629" y="23285"/>
                    <a:pt x="7528" y="23231"/>
                    <a:pt x="7432" y="23188"/>
                  </a:cubicBezTo>
                  <a:cubicBezTo>
                    <a:pt x="7560" y="23018"/>
                    <a:pt x="7706" y="22923"/>
                    <a:pt x="7804" y="22874"/>
                  </a:cubicBezTo>
                  <a:close/>
                  <a:moveTo>
                    <a:pt x="10486" y="23429"/>
                  </a:moveTo>
                  <a:lnTo>
                    <a:pt x="10614" y="23823"/>
                  </a:lnTo>
                  <a:cubicBezTo>
                    <a:pt x="10508" y="23829"/>
                    <a:pt x="10396" y="23842"/>
                    <a:pt x="10269" y="23864"/>
                  </a:cubicBezTo>
                  <a:cubicBezTo>
                    <a:pt x="10237" y="23871"/>
                    <a:pt x="10204" y="23881"/>
                    <a:pt x="10170" y="23894"/>
                  </a:cubicBezTo>
                  <a:lnTo>
                    <a:pt x="10155" y="23842"/>
                  </a:lnTo>
                  <a:cubicBezTo>
                    <a:pt x="10270" y="23690"/>
                    <a:pt x="10381" y="23554"/>
                    <a:pt x="10486" y="23429"/>
                  </a:cubicBezTo>
                  <a:close/>
                  <a:moveTo>
                    <a:pt x="9656" y="22402"/>
                  </a:moveTo>
                  <a:lnTo>
                    <a:pt x="9924" y="23360"/>
                  </a:lnTo>
                  <a:cubicBezTo>
                    <a:pt x="9713" y="23589"/>
                    <a:pt x="9502" y="23842"/>
                    <a:pt x="9294" y="24112"/>
                  </a:cubicBezTo>
                  <a:lnTo>
                    <a:pt x="9294" y="24112"/>
                  </a:lnTo>
                  <a:cubicBezTo>
                    <a:pt x="9227" y="23723"/>
                    <a:pt x="9123" y="23434"/>
                    <a:pt x="9011" y="23221"/>
                  </a:cubicBezTo>
                  <a:cubicBezTo>
                    <a:pt x="9293" y="22832"/>
                    <a:pt x="9516" y="22562"/>
                    <a:pt x="9656" y="22402"/>
                  </a:cubicBezTo>
                  <a:close/>
                  <a:moveTo>
                    <a:pt x="4294" y="23237"/>
                  </a:moveTo>
                  <a:cubicBezTo>
                    <a:pt x="4544" y="23237"/>
                    <a:pt x="4992" y="23295"/>
                    <a:pt x="5217" y="23674"/>
                  </a:cubicBezTo>
                  <a:lnTo>
                    <a:pt x="5217" y="23675"/>
                  </a:lnTo>
                  <a:cubicBezTo>
                    <a:pt x="5216" y="23677"/>
                    <a:pt x="5214" y="23678"/>
                    <a:pt x="5213" y="23680"/>
                  </a:cubicBezTo>
                  <a:cubicBezTo>
                    <a:pt x="5085" y="23914"/>
                    <a:pt x="5035" y="24206"/>
                    <a:pt x="5055" y="24546"/>
                  </a:cubicBezTo>
                  <a:cubicBezTo>
                    <a:pt x="5012" y="24507"/>
                    <a:pt x="4969" y="24469"/>
                    <a:pt x="4924" y="24430"/>
                  </a:cubicBezTo>
                  <a:cubicBezTo>
                    <a:pt x="4644" y="24047"/>
                    <a:pt x="4352" y="23676"/>
                    <a:pt x="4057" y="23341"/>
                  </a:cubicBezTo>
                  <a:cubicBezTo>
                    <a:pt x="4091" y="23307"/>
                    <a:pt x="4128" y="23274"/>
                    <a:pt x="4168" y="23242"/>
                  </a:cubicBezTo>
                  <a:cubicBezTo>
                    <a:pt x="4199" y="23239"/>
                    <a:pt x="4242" y="23237"/>
                    <a:pt x="4294" y="23237"/>
                  </a:cubicBezTo>
                  <a:close/>
                  <a:moveTo>
                    <a:pt x="2675" y="23525"/>
                  </a:moveTo>
                  <a:cubicBezTo>
                    <a:pt x="2816" y="23609"/>
                    <a:pt x="2964" y="23699"/>
                    <a:pt x="3114" y="23797"/>
                  </a:cubicBezTo>
                  <a:cubicBezTo>
                    <a:pt x="3084" y="23886"/>
                    <a:pt x="3062" y="23984"/>
                    <a:pt x="3058" y="24093"/>
                  </a:cubicBezTo>
                  <a:cubicBezTo>
                    <a:pt x="3052" y="24219"/>
                    <a:pt x="3068" y="24352"/>
                    <a:pt x="3107" y="24491"/>
                  </a:cubicBezTo>
                  <a:lnTo>
                    <a:pt x="2899" y="24754"/>
                  </a:lnTo>
                  <a:cubicBezTo>
                    <a:pt x="2702" y="24703"/>
                    <a:pt x="2498" y="24662"/>
                    <a:pt x="2289" y="24633"/>
                  </a:cubicBezTo>
                  <a:lnTo>
                    <a:pt x="2675" y="23525"/>
                  </a:lnTo>
                  <a:close/>
                  <a:moveTo>
                    <a:pt x="3142" y="24596"/>
                  </a:moveTo>
                  <a:cubicBezTo>
                    <a:pt x="3172" y="24681"/>
                    <a:pt x="3209" y="24767"/>
                    <a:pt x="3254" y="24857"/>
                  </a:cubicBezTo>
                  <a:cubicBezTo>
                    <a:pt x="3170" y="24829"/>
                    <a:pt x="3084" y="24804"/>
                    <a:pt x="2997" y="24779"/>
                  </a:cubicBezTo>
                  <a:lnTo>
                    <a:pt x="3142" y="24596"/>
                  </a:lnTo>
                  <a:close/>
                  <a:moveTo>
                    <a:pt x="3638" y="24160"/>
                  </a:moveTo>
                  <a:cubicBezTo>
                    <a:pt x="3901" y="24354"/>
                    <a:pt x="4163" y="24568"/>
                    <a:pt x="4413" y="24802"/>
                  </a:cubicBezTo>
                  <a:cubicBezTo>
                    <a:pt x="4317" y="24831"/>
                    <a:pt x="4160" y="24884"/>
                    <a:pt x="3901" y="24978"/>
                  </a:cubicBezTo>
                  <a:lnTo>
                    <a:pt x="3658" y="24657"/>
                  </a:lnTo>
                  <a:cubicBezTo>
                    <a:pt x="3623" y="24464"/>
                    <a:pt x="3622" y="24299"/>
                    <a:pt x="3638" y="24160"/>
                  </a:cubicBezTo>
                  <a:close/>
                  <a:moveTo>
                    <a:pt x="5530" y="24401"/>
                  </a:moveTo>
                  <a:cubicBezTo>
                    <a:pt x="5568" y="24506"/>
                    <a:pt x="5608" y="24618"/>
                    <a:pt x="5649" y="24734"/>
                  </a:cubicBezTo>
                  <a:cubicBezTo>
                    <a:pt x="5643" y="24831"/>
                    <a:pt x="5639" y="24925"/>
                    <a:pt x="5635" y="25017"/>
                  </a:cubicBezTo>
                  <a:cubicBezTo>
                    <a:pt x="5574" y="24942"/>
                    <a:pt x="5509" y="24882"/>
                    <a:pt x="5443" y="24841"/>
                  </a:cubicBezTo>
                  <a:cubicBezTo>
                    <a:pt x="5458" y="24693"/>
                    <a:pt x="5486" y="24545"/>
                    <a:pt x="5530" y="24401"/>
                  </a:cubicBezTo>
                  <a:close/>
                  <a:moveTo>
                    <a:pt x="3708" y="24877"/>
                  </a:moveTo>
                  <a:lnTo>
                    <a:pt x="3810" y="25011"/>
                  </a:lnTo>
                  <a:cubicBezTo>
                    <a:pt x="3792" y="25017"/>
                    <a:pt x="3775" y="25024"/>
                    <a:pt x="3756" y="25030"/>
                  </a:cubicBezTo>
                  <a:cubicBezTo>
                    <a:pt x="3738" y="24978"/>
                    <a:pt x="3722" y="24926"/>
                    <a:pt x="3708" y="24877"/>
                  </a:cubicBezTo>
                  <a:close/>
                  <a:moveTo>
                    <a:pt x="6654" y="23256"/>
                  </a:moveTo>
                  <a:cubicBezTo>
                    <a:pt x="6687" y="23263"/>
                    <a:pt x="6734" y="23278"/>
                    <a:pt x="6788" y="23298"/>
                  </a:cubicBezTo>
                  <a:cubicBezTo>
                    <a:pt x="6669" y="23708"/>
                    <a:pt x="6600" y="24371"/>
                    <a:pt x="6562" y="25095"/>
                  </a:cubicBezTo>
                  <a:cubicBezTo>
                    <a:pt x="6498" y="24878"/>
                    <a:pt x="6431" y="24658"/>
                    <a:pt x="6361" y="24440"/>
                  </a:cubicBezTo>
                  <a:cubicBezTo>
                    <a:pt x="6389" y="24050"/>
                    <a:pt x="6443" y="23670"/>
                    <a:pt x="6515" y="23305"/>
                  </a:cubicBezTo>
                  <a:cubicBezTo>
                    <a:pt x="6560" y="23287"/>
                    <a:pt x="6605" y="23270"/>
                    <a:pt x="6654" y="23256"/>
                  </a:cubicBezTo>
                  <a:close/>
                  <a:moveTo>
                    <a:pt x="7237" y="23575"/>
                  </a:moveTo>
                  <a:cubicBezTo>
                    <a:pt x="7358" y="23699"/>
                    <a:pt x="7448" y="23864"/>
                    <a:pt x="7449" y="24085"/>
                  </a:cubicBezTo>
                  <a:cubicBezTo>
                    <a:pt x="7454" y="24193"/>
                    <a:pt x="7447" y="24365"/>
                    <a:pt x="7430" y="24572"/>
                  </a:cubicBezTo>
                  <a:cubicBezTo>
                    <a:pt x="7371" y="24733"/>
                    <a:pt x="7314" y="24894"/>
                    <a:pt x="7258" y="25055"/>
                  </a:cubicBezTo>
                  <a:cubicBezTo>
                    <a:pt x="7204" y="25148"/>
                    <a:pt x="7151" y="25240"/>
                    <a:pt x="7100" y="25333"/>
                  </a:cubicBezTo>
                  <a:cubicBezTo>
                    <a:pt x="7114" y="24731"/>
                    <a:pt x="7135" y="24218"/>
                    <a:pt x="7160" y="23958"/>
                  </a:cubicBezTo>
                  <a:cubicBezTo>
                    <a:pt x="7174" y="23812"/>
                    <a:pt x="7202" y="23687"/>
                    <a:pt x="7237" y="23575"/>
                  </a:cubicBezTo>
                  <a:close/>
                  <a:moveTo>
                    <a:pt x="4402" y="25040"/>
                  </a:moveTo>
                  <a:cubicBezTo>
                    <a:pt x="4467" y="25040"/>
                    <a:pt x="4545" y="25044"/>
                    <a:pt x="4630" y="25056"/>
                  </a:cubicBezTo>
                  <a:cubicBezTo>
                    <a:pt x="4758" y="25259"/>
                    <a:pt x="4887" y="25472"/>
                    <a:pt x="5017" y="25695"/>
                  </a:cubicBezTo>
                  <a:cubicBezTo>
                    <a:pt x="4745" y="25520"/>
                    <a:pt x="4440" y="25350"/>
                    <a:pt x="4112" y="25195"/>
                  </a:cubicBezTo>
                  <a:cubicBezTo>
                    <a:pt x="4162" y="25143"/>
                    <a:pt x="4215" y="25093"/>
                    <a:pt x="4274" y="25045"/>
                  </a:cubicBezTo>
                  <a:cubicBezTo>
                    <a:pt x="4306" y="25042"/>
                    <a:pt x="4349" y="25040"/>
                    <a:pt x="4402" y="25040"/>
                  </a:cubicBezTo>
                  <a:close/>
                  <a:moveTo>
                    <a:pt x="8561" y="23875"/>
                  </a:moveTo>
                  <a:cubicBezTo>
                    <a:pt x="8690" y="24140"/>
                    <a:pt x="8794" y="24416"/>
                    <a:pt x="8874" y="24685"/>
                  </a:cubicBezTo>
                  <a:cubicBezTo>
                    <a:pt x="8572" y="25118"/>
                    <a:pt x="8284" y="25569"/>
                    <a:pt x="8021" y="26003"/>
                  </a:cubicBezTo>
                  <a:cubicBezTo>
                    <a:pt x="7936" y="26001"/>
                    <a:pt x="7852" y="25998"/>
                    <a:pt x="7770" y="25997"/>
                  </a:cubicBezTo>
                  <a:cubicBezTo>
                    <a:pt x="7822" y="25746"/>
                    <a:pt x="7871" y="25484"/>
                    <a:pt x="7911" y="25225"/>
                  </a:cubicBezTo>
                  <a:cubicBezTo>
                    <a:pt x="7987" y="24985"/>
                    <a:pt x="8063" y="24756"/>
                    <a:pt x="8142" y="24538"/>
                  </a:cubicBezTo>
                  <a:cubicBezTo>
                    <a:pt x="8287" y="24298"/>
                    <a:pt x="8426" y="24078"/>
                    <a:pt x="8561" y="23875"/>
                  </a:cubicBezTo>
                  <a:close/>
                  <a:moveTo>
                    <a:pt x="9140" y="26006"/>
                  </a:moveTo>
                  <a:cubicBezTo>
                    <a:pt x="9142" y="26021"/>
                    <a:pt x="9143" y="26034"/>
                    <a:pt x="9144" y="26048"/>
                  </a:cubicBezTo>
                  <a:cubicBezTo>
                    <a:pt x="9134" y="26048"/>
                    <a:pt x="9124" y="26046"/>
                    <a:pt x="9114" y="26046"/>
                  </a:cubicBezTo>
                  <a:cubicBezTo>
                    <a:pt x="9123" y="26033"/>
                    <a:pt x="9131" y="26020"/>
                    <a:pt x="9140" y="26007"/>
                  </a:cubicBezTo>
                  <a:lnTo>
                    <a:pt x="9140" y="26006"/>
                  </a:lnTo>
                  <a:close/>
                  <a:moveTo>
                    <a:pt x="10791" y="24365"/>
                  </a:moveTo>
                  <a:lnTo>
                    <a:pt x="11343" y="26060"/>
                  </a:lnTo>
                  <a:lnTo>
                    <a:pt x="11343" y="26060"/>
                  </a:lnTo>
                  <a:lnTo>
                    <a:pt x="10445" y="24499"/>
                  </a:lnTo>
                  <a:cubicBezTo>
                    <a:pt x="10561" y="24440"/>
                    <a:pt x="10678" y="24395"/>
                    <a:pt x="10791" y="24365"/>
                  </a:cubicBezTo>
                  <a:close/>
                  <a:moveTo>
                    <a:pt x="3793" y="25736"/>
                  </a:moveTo>
                  <a:cubicBezTo>
                    <a:pt x="3862" y="25769"/>
                    <a:pt x="3931" y="25802"/>
                    <a:pt x="4002" y="25837"/>
                  </a:cubicBezTo>
                  <a:cubicBezTo>
                    <a:pt x="4050" y="25887"/>
                    <a:pt x="4097" y="25937"/>
                    <a:pt x="4150" y="25988"/>
                  </a:cubicBezTo>
                  <a:cubicBezTo>
                    <a:pt x="4152" y="25992"/>
                    <a:pt x="4155" y="25994"/>
                    <a:pt x="4160" y="25995"/>
                  </a:cubicBezTo>
                  <a:cubicBezTo>
                    <a:pt x="4166" y="25999"/>
                    <a:pt x="4174" y="26002"/>
                    <a:pt x="4182" y="26002"/>
                  </a:cubicBezTo>
                  <a:cubicBezTo>
                    <a:pt x="4194" y="26002"/>
                    <a:pt x="4208" y="25996"/>
                    <a:pt x="4217" y="25986"/>
                  </a:cubicBezTo>
                  <a:cubicBezTo>
                    <a:pt x="4226" y="25977"/>
                    <a:pt x="4228" y="25967"/>
                    <a:pt x="4229" y="25958"/>
                  </a:cubicBezTo>
                  <a:cubicBezTo>
                    <a:pt x="4271" y="25980"/>
                    <a:pt x="4312" y="26005"/>
                    <a:pt x="4354" y="26030"/>
                  </a:cubicBezTo>
                  <a:cubicBezTo>
                    <a:pt x="4144" y="26039"/>
                    <a:pt x="3937" y="26050"/>
                    <a:pt x="3736" y="26062"/>
                  </a:cubicBezTo>
                  <a:cubicBezTo>
                    <a:pt x="3742" y="25965"/>
                    <a:pt x="3754" y="25877"/>
                    <a:pt x="3773" y="25802"/>
                  </a:cubicBezTo>
                  <a:cubicBezTo>
                    <a:pt x="3778" y="25780"/>
                    <a:pt x="3787" y="25759"/>
                    <a:pt x="3793" y="25736"/>
                  </a:cubicBezTo>
                  <a:close/>
                  <a:moveTo>
                    <a:pt x="2097" y="25184"/>
                  </a:moveTo>
                  <a:cubicBezTo>
                    <a:pt x="2224" y="25210"/>
                    <a:pt x="2355" y="25239"/>
                    <a:pt x="2488" y="25272"/>
                  </a:cubicBezTo>
                  <a:lnTo>
                    <a:pt x="1735" y="26226"/>
                  </a:lnTo>
                  <a:lnTo>
                    <a:pt x="1735" y="26226"/>
                  </a:lnTo>
                  <a:lnTo>
                    <a:pt x="2097" y="25184"/>
                  </a:lnTo>
                  <a:close/>
                  <a:moveTo>
                    <a:pt x="2587" y="25298"/>
                  </a:moveTo>
                  <a:cubicBezTo>
                    <a:pt x="2804" y="25356"/>
                    <a:pt x="3029" y="25427"/>
                    <a:pt x="3258" y="25512"/>
                  </a:cubicBezTo>
                  <a:lnTo>
                    <a:pt x="3257" y="25512"/>
                  </a:lnTo>
                  <a:cubicBezTo>
                    <a:pt x="3206" y="25623"/>
                    <a:pt x="3169" y="25750"/>
                    <a:pt x="3165" y="25894"/>
                  </a:cubicBezTo>
                  <a:cubicBezTo>
                    <a:pt x="3161" y="25962"/>
                    <a:pt x="3165" y="26032"/>
                    <a:pt x="3174" y="26102"/>
                  </a:cubicBezTo>
                  <a:cubicBezTo>
                    <a:pt x="2564" y="26153"/>
                    <a:pt x="2062" y="26221"/>
                    <a:pt x="1787" y="26310"/>
                  </a:cubicBezTo>
                  <a:lnTo>
                    <a:pt x="2587" y="25298"/>
                  </a:lnTo>
                  <a:close/>
                  <a:moveTo>
                    <a:pt x="10363" y="24543"/>
                  </a:moveTo>
                  <a:lnTo>
                    <a:pt x="11391" y="26327"/>
                  </a:lnTo>
                  <a:lnTo>
                    <a:pt x="11389" y="26327"/>
                  </a:lnTo>
                  <a:cubicBezTo>
                    <a:pt x="11044" y="26199"/>
                    <a:pt x="10239" y="26111"/>
                    <a:pt x="9304" y="26057"/>
                  </a:cubicBezTo>
                  <a:cubicBezTo>
                    <a:pt x="9318" y="25937"/>
                    <a:pt x="9328" y="25821"/>
                    <a:pt x="9337" y="25709"/>
                  </a:cubicBezTo>
                  <a:cubicBezTo>
                    <a:pt x="9540" y="25407"/>
                    <a:pt x="9713" y="25162"/>
                    <a:pt x="9834" y="25013"/>
                  </a:cubicBezTo>
                  <a:cubicBezTo>
                    <a:pt x="9996" y="24803"/>
                    <a:pt x="10178" y="24652"/>
                    <a:pt x="10363" y="24543"/>
                  </a:cubicBezTo>
                  <a:close/>
                  <a:moveTo>
                    <a:pt x="11305" y="24296"/>
                  </a:moveTo>
                  <a:cubicBezTo>
                    <a:pt x="11428" y="24296"/>
                    <a:pt x="11528" y="24308"/>
                    <a:pt x="11594" y="24321"/>
                  </a:cubicBezTo>
                  <a:cubicBezTo>
                    <a:pt x="11796" y="24601"/>
                    <a:pt x="11908" y="24917"/>
                    <a:pt x="11923" y="25267"/>
                  </a:cubicBezTo>
                  <a:cubicBezTo>
                    <a:pt x="11940" y="25660"/>
                    <a:pt x="11841" y="26227"/>
                    <a:pt x="11414" y="26973"/>
                  </a:cubicBezTo>
                  <a:lnTo>
                    <a:pt x="11574" y="26493"/>
                  </a:lnTo>
                  <a:cubicBezTo>
                    <a:pt x="11580" y="26480"/>
                    <a:pt x="11578" y="26465"/>
                    <a:pt x="11570" y="26453"/>
                  </a:cubicBezTo>
                  <a:cubicBezTo>
                    <a:pt x="11570" y="26452"/>
                    <a:pt x="11569" y="26451"/>
                    <a:pt x="11568" y="26450"/>
                  </a:cubicBezTo>
                  <a:lnTo>
                    <a:pt x="10881" y="24342"/>
                  </a:lnTo>
                  <a:cubicBezTo>
                    <a:pt x="11037" y="24308"/>
                    <a:pt x="11182" y="24296"/>
                    <a:pt x="11305" y="24296"/>
                  </a:cubicBezTo>
                  <a:close/>
                  <a:moveTo>
                    <a:pt x="6679" y="0"/>
                  </a:moveTo>
                  <a:lnTo>
                    <a:pt x="6679" y="10459"/>
                  </a:lnTo>
                  <a:cubicBezTo>
                    <a:pt x="6332" y="10483"/>
                    <a:pt x="6057" y="10770"/>
                    <a:pt x="6057" y="11123"/>
                  </a:cubicBezTo>
                  <a:cubicBezTo>
                    <a:pt x="6057" y="11477"/>
                    <a:pt x="6323" y="11754"/>
                    <a:pt x="6663" y="11786"/>
                  </a:cubicBezTo>
                  <a:lnTo>
                    <a:pt x="3632" y="20491"/>
                  </a:lnTo>
                  <a:cubicBezTo>
                    <a:pt x="2627" y="20000"/>
                    <a:pt x="2053" y="19914"/>
                    <a:pt x="2023" y="19909"/>
                  </a:cubicBezTo>
                  <a:cubicBezTo>
                    <a:pt x="2021" y="19909"/>
                    <a:pt x="2018" y="19909"/>
                    <a:pt x="2016" y="19909"/>
                  </a:cubicBezTo>
                  <a:cubicBezTo>
                    <a:pt x="1995" y="19909"/>
                    <a:pt x="1977" y="19922"/>
                    <a:pt x="1972" y="19943"/>
                  </a:cubicBezTo>
                  <a:cubicBezTo>
                    <a:pt x="1966" y="19966"/>
                    <a:pt x="1977" y="19990"/>
                    <a:pt x="2000" y="19998"/>
                  </a:cubicBezTo>
                  <a:cubicBezTo>
                    <a:pt x="2013" y="20003"/>
                    <a:pt x="2853" y="20333"/>
                    <a:pt x="3558" y="20702"/>
                  </a:cubicBezTo>
                  <a:lnTo>
                    <a:pt x="2990" y="22335"/>
                  </a:lnTo>
                  <a:cubicBezTo>
                    <a:pt x="2726" y="22143"/>
                    <a:pt x="2467" y="22006"/>
                    <a:pt x="2222" y="21946"/>
                  </a:cubicBezTo>
                  <a:cubicBezTo>
                    <a:pt x="1990" y="21889"/>
                    <a:pt x="1776" y="21860"/>
                    <a:pt x="1579" y="21860"/>
                  </a:cubicBezTo>
                  <a:cubicBezTo>
                    <a:pt x="1232" y="21860"/>
                    <a:pt x="939" y="21949"/>
                    <a:pt x="705" y="22127"/>
                  </a:cubicBezTo>
                  <a:cubicBezTo>
                    <a:pt x="158" y="22542"/>
                    <a:pt x="130" y="23280"/>
                    <a:pt x="129" y="23312"/>
                  </a:cubicBezTo>
                  <a:cubicBezTo>
                    <a:pt x="129" y="23335"/>
                    <a:pt x="145" y="23355"/>
                    <a:pt x="168" y="23359"/>
                  </a:cubicBezTo>
                  <a:cubicBezTo>
                    <a:pt x="171" y="23359"/>
                    <a:pt x="174" y="23359"/>
                    <a:pt x="176" y="23359"/>
                  </a:cubicBezTo>
                  <a:cubicBezTo>
                    <a:pt x="196" y="23359"/>
                    <a:pt x="214" y="23346"/>
                    <a:pt x="219" y="23326"/>
                  </a:cubicBezTo>
                  <a:cubicBezTo>
                    <a:pt x="222" y="23319"/>
                    <a:pt x="448" y="22597"/>
                    <a:pt x="1056" y="22303"/>
                  </a:cubicBezTo>
                  <a:cubicBezTo>
                    <a:pt x="1227" y="22221"/>
                    <a:pt x="1412" y="22180"/>
                    <a:pt x="1610" y="22180"/>
                  </a:cubicBezTo>
                  <a:cubicBezTo>
                    <a:pt x="1824" y="22180"/>
                    <a:pt x="2054" y="22228"/>
                    <a:pt x="2297" y="22325"/>
                  </a:cubicBezTo>
                  <a:cubicBezTo>
                    <a:pt x="2429" y="22377"/>
                    <a:pt x="2618" y="22520"/>
                    <a:pt x="2849" y="22741"/>
                  </a:cubicBezTo>
                  <a:lnTo>
                    <a:pt x="2720" y="23112"/>
                  </a:lnTo>
                  <a:cubicBezTo>
                    <a:pt x="2286" y="22950"/>
                    <a:pt x="1820" y="22819"/>
                    <a:pt x="1313" y="22737"/>
                  </a:cubicBezTo>
                  <a:cubicBezTo>
                    <a:pt x="1311" y="22737"/>
                    <a:pt x="1309" y="22736"/>
                    <a:pt x="1306" y="22736"/>
                  </a:cubicBezTo>
                  <a:cubicBezTo>
                    <a:pt x="1286" y="22736"/>
                    <a:pt x="1267" y="22750"/>
                    <a:pt x="1261" y="22770"/>
                  </a:cubicBezTo>
                  <a:cubicBezTo>
                    <a:pt x="1255" y="22794"/>
                    <a:pt x="1267" y="22818"/>
                    <a:pt x="1289" y="22827"/>
                  </a:cubicBezTo>
                  <a:cubicBezTo>
                    <a:pt x="1306" y="22833"/>
                    <a:pt x="1865" y="23057"/>
                    <a:pt x="2592" y="23477"/>
                  </a:cubicBezTo>
                  <a:lnTo>
                    <a:pt x="2195" y="24621"/>
                  </a:lnTo>
                  <a:cubicBezTo>
                    <a:pt x="2018" y="24600"/>
                    <a:pt x="1839" y="24589"/>
                    <a:pt x="1657" y="24589"/>
                  </a:cubicBezTo>
                  <a:cubicBezTo>
                    <a:pt x="1119" y="24589"/>
                    <a:pt x="564" y="24691"/>
                    <a:pt x="30" y="24960"/>
                  </a:cubicBezTo>
                  <a:cubicBezTo>
                    <a:pt x="11" y="24970"/>
                    <a:pt x="1" y="24993"/>
                    <a:pt x="7" y="25015"/>
                  </a:cubicBezTo>
                  <a:cubicBezTo>
                    <a:pt x="13" y="25034"/>
                    <a:pt x="30" y="25048"/>
                    <a:pt x="50" y="25048"/>
                  </a:cubicBezTo>
                  <a:cubicBezTo>
                    <a:pt x="52" y="25048"/>
                    <a:pt x="55" y="25047"/>
                    <a:pt x="57" y="25047"/>
                  </a:cubicBezTo>
                  <a:cubicBezTo>
                    <a:pt x="66" y="25046"/>
                    <a:pt x="245" y="25027"/>
                    <a:pt x="545" y="25027"/>
                  </a:cubicBezTo>
                  <a:cubicBezTo>
                    <a:pt x="894" y="25027"/>
                    <a:pt x="1407" y="25053"/>
                    <a:pt x="2004" y="25166"/>
                  </a:cubicBezTo>
                  <a:lnTo>
                    <a:pt x="1563" y="26436"/>
                  </a:lnTo>
                  <a:lnTo>
                    <a:pt x="1556" y="26454"/>
                  </a:lnTo>
                  <a:cubicBezTo>
                    <a:pt x="1556" y="26455"/>
                    <a:pt x="1557" y="26458"/>
                    <a:pt x="1556" y="26459"/>
                  </a:cubicBezTo>
                  <a:cubicBezTo>
                    <a:pt x="1556" y="26462"/>
                    <a:pt x="1554" y="26465"/>
                    <a:pt x="1554" y="26469"/>
                  </a:cubicBezTo>
                  <a:cubicBezTo>
                    <a:pt x="1554" y="26474"/>
                    <a:pt x="1556" y="26479"/>
                    <a:pt x="1557" y="26483"/>
                  </a:cubicBezTo>
                  <a:cubicBezTo>
                    <a:pt x="1557" y="26485"/>
                    <a:pt x="1557" y="26486"/>
                    <a:pt x="1557" y="26487"/>
                  </a:cubicBezTo>
                  <a:cubicBezTo>
                    <a:pt x="1566" y="26527"/>
                    <a:pt x="1602" y="26556"/>
                    <a:pt x="1627" y="26572"/>
                  </a:cubicBezTo>
                  <a:lnTo>
                    <a:pt x="3064" y="30856"/>
                  </a:lnTo>
                  <a:cubicBezTo>
                    <a:pt x="3104" y="31191"/>
                    <a:pt x="5380" y="31281"/>
                    <a:pt x="6588" y="31281"/>
                  </a:cubicBezTo>
                  <a:cubicBezTo>
                    <a:pt x="7795" y="31281"/>
                    <a:pt x="10070" y="31192"/>
                    <a:pt x="10111" y="30856"/>
                  </a:cubicBezTo>
                  <a:lnTo>
                    <a:pt x="11082" y="27960"/>
                  </a:lnTo>
                  <a:cubicBezTo>
                    <a:pt x="11951" y="27174"/>
                    <a:pt x="12492" y="26442"/>
                    <a:pt x="12659" y="25815"/>
                  </a:cubicBezTo>
                  <a:cubicBezTo>
                    <a:pt x="12881" y="25054"/>
                    <a:pt x="12547" y="24538"/>
                    <a:pt x="12323" y="24433"/>
                  </a:cubicBezTo>
                  <a:cubicBezTo>
                    <a:pt x="11850" y="24164"/>
                    <a:pt x="11600" y="24037"/>
                    <a:pt x="11466" y="23976"/>
                  </a:cubicBezTo>
                  <a:cubicBezTo>
                    <a:pt x="11319" y="23888"/>
                    <a:pt x="11100" y="23815"/>
                    <a:pt x="10773" y="23815"/>
                  </a:cubicBezTo>
                  <a:cubicBezTo>
                    <a:pt x="10752" y="23815"/>
                    <a:pt x="10731" y="23815"/>
                    <a:pt x="10709" y="23816"/>
                  </a:cubicBezTo>
                  <a:lnTo>
                    <a:pt x="10556" y="23347"/>
                  </a:lnTo>
                  <a:cubicBezTo>
                    <a:pt x="10879" y="22978"/>
                    <a:pt x="11144" y="22748"/>
                    <a:pt x="11315" y="22674"/>
                  </a:cubicBezTo>
                  <a:cubicBezTo>
                    <a:pt x="11571" y="22563"/>
                    <a:pt x="11813" y="22508"/>
                    <a:pt x="12040" y="22508"/>
                  </a:cubicBezTo>
                  <a:cubicBezTo>
                    <a:pt x="12222" y="22508"/>
                    <a:pt x="12393" y="22544"/>
                    <a:pt x="12553" y="22615"/>
                  </a:cubicBezTo>
                  <a:cubicBezTo>
                    <a:pt x="13171" y="22888"/>
                    <a:pt x="13420" y="23604"/>
                    <a:pt x="13422" y="23612"/>
                  </a:cubicBezTo>
                  <a:cubicBezTo>
                    <a:pt x="13429" y="23630"/>
                    <a:pt x="13446" y="23643"/>
                    <a:pt x="13465" y="23643"/>
                  </a:cubicBezTo>
                  <a:cubicBezTo>
                    <a:pt x="13468" y="23643"/>
                    <a:pt x="13471" y="23643"/>
                    <a:pt x="13474" y="23642"/>
                  </a:cubicBezTo>
                  <a:cubicBezTo>
                    <a:pt x="13498" y="23638"/>
                    <a:pt x="13514" y="23617"/>
                    <a:pt x="13513" y="23594"/>
                  </a:cubicBezTo>
                  <a:cubicBezTo>
                    <a:pt x="13510" y="23563"/>
                    <a:pt x="13460" y="22825"/>
                    <a:pt x="12901" y="22428"/>
                  </a:cubicBezTo>
                  <a:cubicBezTo>
                    <a:pt x="12675" y="22267"/>
                    <a:pt x="12400" y="22187"/>
                    <a:pt x="12079" y="22187"/>
                  </a:cubicBezTo>
                  <a:cubicBezTo>
                    <a:pt x="11866" y="22187"/>
                    <a:pt x="11632" y="22222"/>
                    <a:pt x="11379" y="22293"/>
                  </a:cubicBezTo>
                  <a:cubicBezTo>
                    <a:pt x="11068" y="22381"/>
                    <a:pt x="10740" y="22591"/>
                    <a:pt x="10406" y="22885"/>
                  </a:cubicBezTo>
                  <a:lnTo>
                    <a:pt x="10148" y="22094"/>
                  </a:lnTo>
                  <a:cubicBezTo>
                    <a:pt x="10836" y="21813"/>
                    <a:pt x="11991" y="21578"/>
                    <a:pt x="12006" y="21575"/>
                  </a:cubicBezTo>
                  <a:cubicBezTo>
                    <a:pt x="12029" y="21571"/>
                    <a:pt x="12045" y="21549"/>
                    <a:pt x="12043" y="21526"/>
                  </a:cubicBezTo>
                  <a:cubicBezTo>
                    <a:pt x="12040" y="21502"/>
                    <a:pt x="12021" y="21484"/>
                    <a:pt x="11999" y="21483"/>
                  </a:cubicBezTo>
                  <a:cubicBezTo>
                    <a:pt x="11997" y="21483"/>
                    <a:pt x="11991" y="21483"/>
                    <a:pt x="11981" y="21483"/>
                  </a:cubicBezTo>
                  <a:cubicBezTo>
                    <a:pt x="11864" y="21483"/>
                    <a:pt x="11221" y="21498"/>
                    <a:pt x="10081" y="21887"/>
                  </a:cubicBezTo>
                  <a:lnTo>
                    <a:pt x="9946" y="21476"/>
                  </a:lnTo>
                  <a:cubicBezTo>
                    <a:pt x="10774" y="21027"/>
                    <a:pt x="12248" y="20521"/>
                    <a:pt x="12267" y="20514"/>
                  </a:cubicBezTo>
                  <a:cubicBezTo>
                    <a:pt x="12289" y="20506"/>
                    <a:pt x="12303" y="20483"/>
                    <a:pt x="12297" y="20460"/>
                  </a:cubicBezTo>
                  <a:cubicBezTo>
                    <a:pt x="12292" y="20438"/>
                    <a:pt x="12273" y="20424"/>
                    <a:pt x="12250" y="20424"/>
                  </a:cubicBezTo>
                  <a:cubicBezTo>
                    <a:pt x="12249" y="20424"/>
                    <a:pt x="12247" y="20424"/>
                    <a:pt x="12245" y="20424"/>
                  </a:cubicBezTo>
                  <a:cubicBezTo>
                    <a:pt x="12235" y="20426"/>
                    <a:pt x="11350" y="20558"/>
                    <a:pt x="9872" y="21249"/>
                  </a:cubicBezTo>
                  <a:lnTo>
                    <a:pt x="6788" y="11786"/>
                  </a:lnTo>
                  <a:cubicBezTo>
                    <a:pt x="7128" y="11755"/>
                    <a:pt x="7395" y="11472"/>
                    <a:pt x="7395" y="11123"/>
                  </a:cubicBezTo>
                  <a:cubicBezTo>
                    <a:pt x="7395" y="10776"/>
                    <a:pt x="7120" y="10483"/>
                    <a:pt x="6772" y="10459"/>
                  </a:cubicBezTo>
                  <a:lnTo>
                    <a:pt x="6772" y="0"/>
                  </a:lnTo>
                  <a:close/>
                </a:path>
              </a:pathLst>
            </a:custGeom>
            <a:solidFill>
              <a:schemeClr val="dk1">
                <a:alpha val="39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28" name="Google Shape;5728;p76"/>
            <p:cNvGrpSpPr/>
            <p:nvPr/>
          </p:nvGrpSpPr>
          <p:grpSpPr>
            <a:xfrm>
              <a:off x="2998717" y="324574"/>
              <a:ext cx="644590" cy="1500665"/>
              <a:chOff x="2998717" y="324574"/>
              <a:chExt cx="644590" cy="1500665"/>
            </a:xfrm>
          </p:grpSpPr>
          <p:sp>
            <p:nvSpPr>
              <p:cNvPr id="5729" name="Google Shape;5729;p76"/>
              <p:cNvSpPr/>
              <p:nvPr/>
            </p:nvSpPr>
            <p:spPr>
              <a:xfrm>
                <a:off x="3232649" y="1234941"/>
                <a:ext cx="162833" cy="440355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9165" extrusionOk="0">
                    <a:moveTo>
                      <a:pt x="3388" y="1"/>
                    </a:moveTo>
                    <a:cubicBezTo>
                      <a:pt x="450" y="2238"/>
                      <a:pt x="536" y="7372"/>
                      <a:pt x="1000" y="7913"/>
                    </a:cubicBezTo>
                    <a:cubicBezTo>
                      <a:pt x="1463" y="8455"/>
                      <a:pt x="1994" y="9164"/>
                      <a:pt x="1994" y="9164"/>
                    </a:cubicBezTo>
                    <a:cubicBezTo>
                      <a:pt x="1" y="4585"/>
                      <a:pt x="3388" y="1"/>
                      <a:pt x="3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0" name="Google Shape;5730;p76"/>
              <p:cNvSpPr/>
              <p:nvPr/>
            </p:nvSpPr>
            <p:spPr>
              <a:xfrm>
                <a:off x="2998717" y="1508176"/>
                <a:ext cx="323840" cy="180707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3761" extrusionOk="0">
                    <a:moveTo>
                      <a:pt x="1611" y="0"/>
                    </a:moveTo>
                    <a:cubicBezTo>
                      <a:pt x="1063" y="0"/>
                      <a:pt x="516" y="107"/>
                      <a:pt x="0" y="366"/>
                    </a:cubicBezTo>
                    <a:cubicBezTo>
                      <a:pt x="0" y="366"/>
                      <a:pt x="196" y="343"/>
                      <a:pt x="528" y="343"/>
                    </a:cubicBezTo>
                    <a:cubicBezTo>
                      <a:pt x="1764" y="343"/>
                      <a:pt x="4883" y="669"/>
                      <a:pt x="6738" y="3761"/>
                    </a:cubicBezTo>
                    <a:lnTo>
                      <a:pt x="6739" y="3761"/>
                    </a:lnTo>
                    <a:cubicBezTo>
                      <a:pt x="6739" y="3761"/>
                      <a:pt x="6458" y="2970"/>
                      <a:pt x="6265" y="2319"/>
                    </a:cubicBezTo>
                    <a:cubicBezTo>
                      <a:pt x="6111" y="1795"/>
                      <a:pt x="3854" y="0"/>
                      <a:pt x="1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1" name="Google Shape;5731;p76"/>
              <p:cNvSpPr/>
              <p:nvPr/>
            </p:nvSpPr>
            <p:spPr>
              <a:xfrm>
                <a:off x="3059014" y="1419148"/>
                <a:ext cx="268489" cy="267432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66" extrusionOk="0">
                    <a:moveTo>
                      <a:pt x="0" y="1"/>
                    </a:moveTo>
                    <a:cubicBezTo>
                      <a:pt x="0" y="1"/>
                      <a:pt x="5156" y="2020"/>
                      <a:pt x="4705" y="5566"/>
                    </a:cubicBezTo>
                    <a:cubicBezTo>
                      <a:pt x="4705" y="5566"/>
                      <a:pt x="5006" y="4954"/>
                      <a:pt x="5296" y="4469"/>
                    </a:cubicBezTo>
                    <a:cubicBezTo>
                      <a:pt x="5587" y="3985"/>
                      <a:pt x="3856" y="62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2" name="Google Shape;5732;p76"/>
              <p:cNvSpPr/>
              <p:nvPr/>
            </p:nvSpPr>
            <p:spPr>
              <a:xfrm>
                <a:off x="3304621" y="1470941"/>
                <a:ext cx="253931" cy="285642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5945" extrusionOk="0">
                    <a:moveTo>
                      <a:pt x="4357" y="0"/>
                    </a:moveTo>
                    <a:cubicBezTo>
                      <a:pt x="4214" y="0"/>
                      <a:pt x="4049" y="15"/>
                      <a:pt x="3860" y="49"/>
                    </a:cubicBezTo>
                    <a:cubicBezTo>
                      <a:pt x="2584" y="305"/>
                      <a:pt x="40" y="5831"/>
                      <a:pt x="1" y="5834"/>
                    </a:cubicBezTo>
                    <a:lnTo>
                      <a:pt x="1" y="5834"/>
                    </a:lnTo>
                    <a:cubicBezTo>
                      <a:pt x="1" y="5834"/>
                      <a:pt x="0" y="5834"/>
                      <a:pt x="0" y="5834"/>
                    </a:cubicBezTo>
                    <a:lnTo>
                      <a:pt x="0" y="5834"/>
                    </a:lnTo>
                    <a:cubicBezTo>
                      <a:pt x="0" y="5834"/>
                      <a:pt x="0" y="5834"/>
                      <a:pt x="1" y="5834"/>
                    </a:cubicBezTo>
                    <a:cubicBezTo>
                      <a:pt x="1" y="5834"/>
                      <a:pt x="1" y="5834"/>
                      <a:pt x="1" y="5834"/>
                    </a:cubicBezTo>
                    <a:lnTo>
                      <a:pt x="1" y="5834"/>
                    </a:lnTo>
                    <a:cubicBezTo>
                      <a:pt x="137" y="5865"/>
                      <a:pt x="270" y="5902"/>
                      <a:pt x="401" y="5944"/>
                    </a:cubicBezTo>
                    <a:cubicBezTo>
                      <a:pt x="861" y="4999"/>
                      <a:pt x="2779" y="1865"/>
                      <a:pt x="3379" y="1125"/>
                    </a:cubicBezTo>
                    <a:cubicBezTo>
                      <a:pt x="3846" y="513"/>
                      <a:pt x="4469" y="390"/>
                      <a:pt x="4872" y="390"/>
                    </a:cubicBezTo>
                    <a:cubicBezTo>
                      <a:pt x="5119" y="390"/>
                      <a:pt x="5284" y="436"/>
                      <a:pt x="5280" y="443"/>
                    </a:cubicBezTo>
                    <a:cubicBezTo>
                      <a:pt x="5280" y="443"/>
                      <a:pt x="5280" y="443"/>
                      <a:pt x="5280" y="443"/>
                    </a:cubicBezTo>
                    <a:cubicBezTo>
                      <a:pt x="5283" y="443"/>
                      <a:pt x="5150" y="0"/>
                      <a:pt x="4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3" name="Google Shape;5733;p76"/>
              <p:cNvSpPr/>
              <p:nvPr/>
            </p:nvSpPr>
            <p:spPr>
              <a:xfrm>
                <a:off x="3484310" y="1475793"/>
                <a:ext cx="149668" cy="224382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4670" extrusionOk="0">
                    <a:moveTo>
                      <a:pt x="1179" y="0"/>
                    </a:moveTo>
                    <a:cubicBezTo>
                      <a:pt x="1179" y="0"/>
                      <a:pt x="1179" y="0"/>
                      <a:pt x="1179" y="0"/>
                    </a:cubicBezTo>
                    <a:cubicBezTo>
                      <a:pt x="3115" y="1752"/>
                      <a:pt x="0" y="4669"/>
                      <a:pt x="45" y="4669"/>
                    </a:cubicBezTo>
                    <a:cubicBezTo>
                      <a:pt x="45" y="4669"/>
                      <a:pt x="45" y="4669"/>
                      <a:pt x="46" y="4669"/>
                    </a:cubicBezTo>
                    <a:cubicBezTo>
                      <a:pt x="1543" y="3518"/>
                      <a:pt x="2262" y="2571"/>
                      <a:pt x="2457" y="1840"/>
                    </a:cubicBezTo>
                    <a:cubicBezTo>
                      <a:pt x="2668" y="1117"/>
                      <a:pt x="2354" y="611"/>
                      <a:pt x="2142" y="511"/>
                    </a:cubicBezTo>
                    <a:cubicBezTo>
                      <a:pt x="1717" y="270"/>
                      <a:pt x="1182" y="0"/>
                      <a:pt x="1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4" name="Google Shape;5734;p76"/>
              <p:cNvSpPr/>
              <p:nvPr/>
            </p:nvSpPr>
            <p:spPr>
              <a:xfrm>
                <a:off x="3312885" y="1435387"/>
                <a:ext cx="87879" cy="207902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4327" extrusionOk="0">
                    <a:moveTo>
                      <a:pt x="338" y="0"/>
                    </a:moveTo>
                    <a:cubicBezTo>
                      <a:pt x="120" y="0"/>
                      <a:pt x="0" y="75"/>
                      <a:pt x="2" y="75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2" y="75"/>
                      <a:pt x="3" y="75"/>
                      <a:pt x="5" y="75"/>
                    </a:cubicBezTo>
                    <a:cubicBezTo>
                      <a:pt x="58" y="75"/>
                      <a:pt x="902" y="266"/>
                      <a:pt x="905" y="962"/>
                    </a:cubicBezTo>
                    <a:cubicBezTo>
                      <a:pt x="932" y="1510"/>
                      <a:pt x="636" y="3656"/>
                      <a:pt x="469" y="4270"/>
                    </a:cubicBezTo>
                    <a:cubicBezTo>
                      <a:pt x="576" y="4285"/>
                      <a:pt x="681" y="4305"/>
                      <a:pt x="785" y="4327"/>
                    </a:cubicBezTo>
                    <a:lnTo>
                      <a:pt x="785" y="4327"/>
                    </a:lnTo>
                    <a:cubicBezTo>
                      <a:pt x="762" y="4314"/>
                      <a:pt x="1829" y="768"/>
                      <a:pt x="1122" y="276"/>
                    </a:cubicBezTo>
                    <a:cubicBezTo>
                      <a:pt x="797" y="58"/>
                      <a:pt x="530" y="0"/>
                      <a:pt x="338" y="0"/>
                    </a:cubicBezTo>
                    <a:close/>
                    <a:moveTo>
                      <a:pt x="785" y="4327"/>
                    </a:moveTo>
                    <a:cubicBezTo>
                      <a:pt x="785" y="4327"/>
                      <a:pt x="785" y="4327"/>
                      <a:pt x="785" y="4327"/>
                    </a:cubicBezTo>
                    <a:cubicBezTo>
                      <a:pt x="785" y="4327"/>
                      <a:pt x="785" y="4327"/>
                      <a:pt x="785" y="4327"/>
                    </a:cubicBezTo>
                    <a:cubicBezTo>
                      <a:pt x="785" y="4327"/>
                      <a:pt x="785" y="4327"/>
                      <a:pt x="785" y="4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5" name="Google Shape;5735;p76"/>
              <p:cNvSpPr/>
              <p:nvPr/>
            </p:nvSpPr>
            <p:spPr>
              <a:xfrm>
                <a:off x="3230487" y="1434907"/>
                <a:ext cx="101957" cy="130833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2723" extrusionOk="0">
                    <a:moveTo>
                      <a:pt x="1341" y="1"/>
                    </a:moveTo>
                    <a:cubicBezTo>
                      <a:pt x="1307" y="1"/>
                      <a:pt x="1274" y="1"/>
                      <a:pt x="1241" y="1"/>
                    </a:cubicBezTo>
                    <a:cubicBezTo>
                      <a:pt x="1237" y="1"/>
                      <a:pt x="1232" y="1"/>
                      <a:pt x="1228" y="1"/>
                    </a:cubicBezTo>
                    <a:cubicBezTo>
                      <a:pt x="1033" y="1"/>
                      <a:pt x="594" y="172"/>
                      <a:pt x="379" y="593"/>
                    </a:cubicBezTo>
                    <a:cubicBezTo>
                      <a:pt x="146" y="1021"/>
                      <a:pt x="147" y="1710"/>
                      <a:pt x="555" y="2721"/>
                    </a:cubicBezTo>
                    <a:cubicBezTo>
                      <a:pt x="556" y="2722"/>
                      <a:pt x="556" y="2722"/>
                      <a:pt x="556" y="2722"/>
                    </a:cubicBezTo>
                    <a:cubicBezTo>
                      <a:pt x="582" y="2722"/>
                      <a:pt x="0" y="360"/>
                      <a:pt x="2121" y="13"/>
                    </a:cubicBezTo>
                    <a:cubicBezTo>
                      <a:pt x="2121" y="11"/>
                      <a:pt x="1714" y="1"/>
                      <a:pt x="1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6" name="Google Shape;5736;p76"/>
              <p:cNvSpPr/>
              <p:nvPr/>
            </p:nvSpPr>
            <p:spPr>
              <a:xfrm>
                <a:off x="3234427" y="1436396"/>
                <a:ext cx="65777" cy="9840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048" extrusionOk="0">
                    <a:moveTo>
                      <a:pt x="1317" y="0"/>
                    </a:moveTo>
                    <a:cubicBezTo>
                      <a:pt x="1237" y="0"/>
                      <a:pt x="1074" y="86"/>
                      <a:pt x="1037" y="107"/>
                    </a:cubicBezTo>
                    <a:cubicBezTo>
                      <a:pt x="715" y="282"/>
                      <a:pt x="0" y="818"/>
                      <a:pt x="293" y="2016"/>
                    </a:cubicBezTo>
                    <a:cubicBezTo>
                      <a:pt x="297" y="2035"/>
                      <a:pt x="314" y="2047"/>
                      <a:pt x="333" y="2047"/>
                    </a:cubicBezTo>
                    <a:cubicBezTo>
                      <a:pt x="337" y="2047"/>
                      <a:pt x="339" y="2046"/>
                      <a:pt x="342" y="2046"/>
                    </a:cubicBezTo>
                    <a:cubicBezTo>
                      <a:pt x="365" y="2041"/>
                      <a:pt x="378" y="2018"/>
                      <a:pt x="372" y="1997"/>
                    </a:cubicBezTo>
                    <a:cubicBezTo>
                      <a:pt x="237" y="1441"/>
                      <a:pt x="307" y="971"/>
                      <a:pt x="584" y="600"/>
                    </a:cubicBezTo>
                    <a:cubicBezTo>
                      <a:pt x="866" y="222"/>
                      <a:pt x="1264" y="88"/>
                      <a:pt x="1316" y="80"/>
                    </a:cubicBezTo>
                    <a:cubicBezTo>
                      <a:pt x="1318" y="80"/>
                      <a:pt x="1319" y="80"/>
                      <a:pt x="1321" y="80"/>
                    </a:cubicBezTo>
                    <a:cubicBezTo>
                      <a:pt x="1332" y="80"/>
                      <a:pt x="1343" y="77"/>
                      <a:pt x="1352" y="69"/>
                    </a:cubicBezTo>
                    <a:cubicBezTo>
                      <a:pt x="1367" y="53"/>
                      <a:pt x="1368" y="27"/>
                      <a:pt x="1353" y="12"/>
                    </a:cubicBezTo>
                    <a:cubicBezTo>
                      <a:pt x="1345" y="4"/>
                      <a:pt x="1333" y="0"/>
                      <a:pt x="1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7" name="Google Shape;5737;p76"/>
              <p:cNvSpPr/>
              <p:nvPr/>
            </p:nvSpPr>
            <p:spPr>
              <a:xfrm>
                <a:off x="3192916" y="1428132"/>
                <a:ext cx="122185" cy="185656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3864" extrusionOk="0">
                    <a:moveTo>
                      <a:pt x="2543" y="3812"/>
                    </a:moveTo>
                    <a:lnTo>
                      <a:pt x="2543" y="3812"/>
                    </a:lnTo>
                    <a:cubicBezTo>
                      <a:pt x="2543" y="3812"/>
                      <a:pt x="2543" y="3812"/>
                      <a:pt x="2543" y="3812"/>
                    </a:cubicBezTo>
                    <a:lnTo>
                      <a:pt x="2543" y="3812"/>
                    </a:lnTo>
                    <a:cubicBezTo>
                      <a:pt x="2543" y="3812"/>
                      <a:pt x="2543" y="3812"/>
                      <a:pt x="2543" y="3812"/>
                    </a:cubicBezTo>
                    <a:cubicBezTo>
                      <a:pt x="2543" y="3812"/>
                      <a:pt x="2543" y="3812"/>
                      <a:pt x="2543" y="3812"/>
                    </a:cubicBezTo>
                    <a:close/>
                    <a:moveTo>
                      <a:pt x="659" y="1"/>
                    </a:moveTo>
                    <a:cubicBezTo>
                      <a:pt x="171" y="1"/>
                      <a:pt x="0" y="237"/>
                      <a:pt x="3" y="237"/>
                    </a:cubicBezTo>
                    <a:cubicBezTo>
                      <a:pt x="3" y="237"/>
                      <a:pt x="3" y="237"/>
                      <a:pt x="3" y="237"/>
                    </a:cubicBezTo>
                    <a:cubicBezTo>
                      <a:pt x="1" y="234"/>
                      <a:pt x="83" y="219"/>
                      <a:pt x="206" y="219"/>
                    </a:cubicBezTo>
                    <a:cubicBezTo>
                      <a:pt x="487" y="219"/>
                      <a:pt x="983" y="294"/>
                      <a:pt x="1201" y="744"/>
                    </a:cubicBezTo>
                    <a:cubicBezTo>
                      <a:pt x="1462" y="1229"/>
                      <a:pt x="2119" y="3257"/>
                      <a:pt x="2231" y="3864"/>
                    </a:cubicBezTo>
                    <a:cubicBezTo>
                      <a:pt x="2334" y="3843"/>
                      <a:pt x="2437" y="3826"/>
                      <a:pt x="2543" y="3812"/>
                    </a:cubicBezTo>
                    <a:lnTo>
                      <a:pt x="2543" y="3812"/>
                    </a:lnTo>
                    <a:cubicBezTo>
                      <a:pt x="2514" y="3808"/>
                      <a:pt x="1952" y="270"/>
                      <a:pt x="1102" y="56"/>
                    </a:cubicBezTo>
                    <a:cubicBezTo>
                      <a:pt x="932" y="16"/>
                      <a:pt x="785" y="1"/>
                      <a:pt x="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8" name="Google Shape;5738;p76"/>
              <p:cNvSpPr/>
              <p:nvPr/>
            </p:nvSpPr>
            <p:spPr>
              <a:xfrm>
                <a:off x="3123971" y="1430102"/>
                <a:ext cx="85140" cy="141500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2945" extrusionOk="0">
                    <a:moveTo>
                      <a:pt x="1772" y="0"/>
                    </a:moveTo>
                    <a:cubicBezTo>
                      <a:pt x="1767" y="0"/>
                      <a:pt x="1327" y="144"/>
                      <a:pt x="971" y="275"/>
                    </a:cubicBezTo>
                    <a:cubicBezTo>
                      <a:pt x="797" y="327"/>
                      <a:pt x="460" y="627"/>
                      <a:pt x="446" y="1085"/>
                    </a:cubicBezTo>
                    <a:cubicBezTo>
                      <a:pt x="421" y="1545"/>
                      <a:pt x="719" y="2166"/>
                      <a:pt x="1523" y="2945"/>
                    </a:cubicBezTo>
                    <a:cubicBezTo>
                      <a:pt x="1523" y="2945"/>
                      <a:pt x="1524" y="2945"/>
                      <a:pt x="1524" y="2945"/>
                    </a:cubicBezTo>
                    <a:cubicBezTo>
                      <a:pt x="1554" y="2945"/>
                      <a:pt x="1" y="1000"/>
                      <a:pt x="1772" y="0"/>
                    </a:cubicBezTo>
                    <a:cubicBezTo>
                      <a:pt x="1772" y="0"/>
                      <a:pt x="1772" y="0"/>
                      <a:pt x="1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9" name="Google Shape;5739;p76"/>
              <p:cNvSpPr/>
              <p:nvPr/>
            </p:nvSpPr>
            <p:spPr>
              <a:xfrm>
                <a:off x="3138433" y="1441777"/>
                <a:ext cx="43003" cy="104359"/>
              </a:xfrm>
              <a:custGeom>
                <a:avLst/>
                <a:gdLst/>
                <a:ahLst/>
                <a:cxnLst/>
                <a:rect l="l" t="t" r="r" b="b"/>
                <a:pathLst>
                  <a:path w="895" h="2172" extrusionOk="0">
                    <a:moveTo>
                      <a:pt x="852" y="1"/>
                    </a:moveTo>
                    <a:cubicBezTo>
                      <a:pt x="773" y="1"/>
                      <a:pt x="603" y="213"/>
                      <a:pt x="601" y="216"/>
                    </a:cubicBezTo>
                    <a:cubicBezTo>
                      <a:pt x="396" y="478"/>
                      <a:pt x="1" y="1189"/>
                      <a:pt x="768" y="2156"/>
                    </a:cubicBezTo>
                    <a:cubicBezTo>
                      <a:pt x="776" y="2166"/>
                      <a:pt x="788" y="2172"/>
                      <a:pt x="801" y="2172"/>
                    </a:cubicBezTo>
                    <a:cubicBezTo>
                      <a:pt x="810" y="2172"/>
                      <a:pt x="819" y="2168"/>
                      <a:pt x="825" y="2163"/>
                    </a:cubicBezTo>
                    <a:cubicBezTo>
                      <a:pt x="843" y="2148"/>
                      <a:pt x="847" y="2122"/>
                      <a:pt x="832" y="2106"/>
                    </a:cubicBezTo>
                    <a:cubicBezTo>
                      <a:pt x="457" y="1633"/>
                      <a:pt x="322" y="1172"/>
                      <a:pt x="432" y="738"/>
                    </a:cubicBezTo>
                    <a:cubicBezTo>
                      <a:pt x="535" y="331"/>
                      <a:pt x="813" y="103"/>
                      <a:pt x="855" y="80"/>
                    </a:cubicBezTo>
                    <a:cubicBezTo>
                      <a:pt x="868" y="79"/>
                      <a:pt x="879" y="70"/>
                      <a:pt x="885" y="58"/>
                    </a:cubicBezTo>
                    <a:cubicBezTo>
                      <a:pt x="895" y="37"/>
                      <a:pt x="886" y="13"/>
                      <a:pt x="866" y="4"/>
                    </a:cubicBezTo>
                    <a:cubicBezTo>
                      <a:pt x="861" y="2"/>
                      <a:pt x="857" y="1"/>
                      <a:pt x="8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0" name="Google Shape;5740;p76"/>
              <p:cNvSpPr/>
              <p:nvPr/>
            </p:nvSpPr>
            <p:spPr>
              <a:xfrm>
                <a:off x="3302267" y="1308066"/>
                <a:ext cx="282711" cy="387215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8059" extrusionOk="0">
                    <a:moveTo>
                      <a:pt x="5883" y="0"/>
                    </a:moveTo>
                    <a:cubicBezTo>
                      <a:pt x="5883" y="0"/>
                      <a:pt x="4822" y="148"/>
                      <a:pt x="3041" y="1056"/>
                    </a:cubicBezTo>
                    <a:cubicBezTo>
                      <a:pt x="1259" y="1962"/>
                      <a:pt x="0" y="7958"/>
                      <a:pt x="0" y="7958"/>
                    </a:cubicBezTo>
                    <a:lnTo>
                      <a:pt x="768" y="8058"/>
                    </a:lnTo>
                    <a:cubicBezTo>
                      <a:pt x="1281" y="4182"/>
                      <a:pt x="2699" y="1852"/>
                      <a:pt x="3022" y="1359"/>
                    </a:cubicBezTo>
                    <a:cubicBezTo>
                      <a:pt x="3344" y="868"/>
                      <a:pt x="5883" y="0"/>
                      <a:pt x="5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1" name="Google Shape;5741;p76"/>
              <p:cNvSpPr/>
              <p:nvPr/>
            </p:nvSpPr>
            <p:spPr>
              <a:xfrm>
                <a:off x="3277283" y="1358899"/>
                <a:ext cx="295396" cy="314807"/>
              </a:xfrm>
              <a:custGeom>
                <a:avLst/>
                <a:gdLst/>
                <a:ahLst/>
                <a:cxnLst/>
                <a:rect l="l" t="t" r="r" b="b"/>
                <a:pathLst>
                  <a:path w="6148" h="6552" extrusionOk="0">
                    <a:moveTo>
                      <a:pt x="6128" y="1"/>
                    </a:moveTo>
                    <a:cubicBezTo>
                      <a:pt x="5999" y="1"/>
                      <a:pt x="5238" y="24"/>
                      <a:pt x="3904" y="524"/>
                    </a:cubicBezTo>
                    <a:cubicBezTo>
                      <a:pt x="2433" y="1076"/>
                      <a:pt x="0" y="6342"/>
                      <a:pt x="0" y="6342"/>
                    </a:cubicBezTo>
                    <a:lnTo>
                      <a:pt x="507" y="6552"/>
                    </a:lnTo>
                    <a:cubicBezTo>
                      <a:pt x="1870" y="3100"/>
                      <a:pt x="3459" y="1197"/>
                      <a:pt x="3811" y="799"/>
                    </a:cubicBezTo>
                    <a:cubicBezTo>
                      <a:pt x="4163" y="400"/>
                      <a:pt x="6148" y="1"/>
                      <a:pt x="6148" y="1"/>
                    </a:cubicBezTo>
                    <a:cubicBezTo>
                      <a:pt x="6148" y="1"/>
                      <a:pt x="6141" y="1"/>
                      <a:pt x="6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2" name="Google Shape;5742;p76"/>
              <p:cNvSpPr/>
              <p:nvPr/>
            </p:nvSpPr>
            <p:spPr>
              <a:xfrm>
                <a:off x="3318026" y="1392771"/>
                <a:ext cx="325282" cy="313366"/>
              </a:xfrm>
              <a:custGeom>
                <a:avLst/>
                <a:gdLst/>
                <a:ahLst/>
                <a:cxnLst/>
                <a:rect l="l" t="t" r="r" b="b"/>
                <a:pathLst>
                  <a:path w="6770" h="6522" extrusionOk="0">
                    <a:moveTo>
                      <a:pt x="5382" y="0"/>
                    </a:moveTo>
                    <a:cubicBezTo>
                      <a:pt x="5183" y="0"/>
                      <a:pt x="4956" y="32"/>
                      <a:pt x="4696" y="105"/>
                    </a:cubicBezTo>
                    <a:cubicBezTo>
                      <a:pt x="2731" y="656"/>
                      <a:pt x="0" y="6279"/>
                      <a:pt x="0" y="6279"/>
                    </a:cubicBezTo>
                    <a:lnTo>
                      <a:pt x="723" y="6521"/>
                    </a:lnTo>
                    <a:cubicBezTo>
                      <a:pt x="2195" y="2830"/>
                      <a:pt x="4016" y="652"/>
                      <a:pt x="4601" y="399"/>
                    </a:cubicBezTo>
                    <a:cubicBezTo>
                      <a:pt x="4879" y="278"/>
                      <a:pt x="5126" y="228"/>
                      <a:pt x="5344" y="228"/>
                    </a:cubicBezTo>
                    <a:cubicBezTo>
                      <a:pt x="6385" y="228"/>
                      <a:pt x="6770" y="1363"/>
                      <a:pt x="6770" y="1363"/>
                    </a:cubicBezTo>
                    <a:cubicBezTo>
                      <a:pt x="6770" y="1363"/>
                      <a:pt x="6687" y="0"/>
                      <a:pt x="5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3" name="Google Shape;5743;p76"/>
              <p:cNvSpPr/>
              <p:nvPr/>
            </p:nvSpPr>
            <p:spPr>
              <a:xfrm>
                <a:off x="3004675" y="1377060"/>
                <a:ext cx="332393" cy="306399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6377" extrusionOk="0">
                    <a:moveTo>
                      <a:pt x="1406" y="0"/>
                    </a:moveTo>
                    <a:cubicBezTo>
                      <a:pt x="42" y="0"/>
                      <a:pt x="1" y="1407"/>
                      <a:pt x="1" y="1407"/>
                    </a:cubicBezTo>
                    <a:cubicBezTo>
                      <a:pt x="1" y="1407"/>
                      <a:pt x="360" y="228"/>
                      <a:pt x="1435" y="228"/>
                    </a:cubicBezTo>
                    <a:cubicBezTo>
                      <a:pt x="1643" y="228"/>
                      <a:pt x="1876" y="272"/>
                      <a:pt x="2139" y="376"/>
                    </a:cubicBezTo>
                    <a:cubicBezTo>
                      <a:pt x="2731" y="611"/>
                      <a:pt x="4618" y="2731"/>
                      <a:pt x="6203" y="6377"/>
                    </a:cubicBezTo>
                    <a:lnTo>
                      <a:pt x="6918" y="6112"/>
                    </a:lnTo>
                    <a:cubicBezTo>
                      <a:pt x="6918" y="6112"/>
                      <a:pt x="4016" y="575"/>
                      <a:pt x="2035" y="85"/>
                    </a:cubicBezTo>
                    <a:cubicBezTo>
                      <a:pt x="1799" y="26"/>
                      <a:pt x="1590" y="0"/>
                      <a:pt x="1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4" name="Google Shape;5744;p76"/>
              <p:cNvSpPr/>
              <p:nvPr/>
            </p:nvSpPr>
            <p:spPr>
              <a:xfrm>
                <a:off x="3093126" y="1283323"/>
                <a:ext cx="255180" cy="412248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8580" extrusionOk="0">
                    <a:moveTo>
                      <a:pt x="0" y="0"/>
                    </a:moveTo>
                    <a:cubicBezTo>
                      <a:pt x="1" y="0"/>
                      <a:pt x="2215" y="863"/>
                      <a:pt x="2508" y="1387"/>
                    </a:cubicBezTo>
                    <a:cubicBezTo>
                      <a:pt x="2801" y="1911"/>
                      <a:pt x="4094" y="4394"/>
                      <a:pt x="4652" y="8580"/>
                    </a:cubicBezTo>
                    <a:lnTo>
                      <a:pt x="5311" y="8449"/>
                    </a:lnTo>
                    <a:cubicBezTo>
                      <a:pt x="5311" y="8449"/>
                      <a:pt x="4046" y="1988"/>
                      <a:pt x="2483" y="1058"/>
                    </a:cubicBezTo>
                    <a:cubicBezTo>
                      <a:pt x="920" y="129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5" name="Google Shape;5745;p76"/>
              <p:cNvSpPr/>
              <p:nvPr/>
            </p:nvSpPr>
            <p:spPr>
              <a:xfrm>
                <a:off x="3304285" y="1413382"/>
                <a:ext cx="72023" cy="288958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6014" extrusionOk="0">
                    <a:moveTo>
                      <a:pt x="1197" y="0"/>
                    </a:moveTo>
                    <a:cubicBezTo>
                      <a:pt x="1049" y="0"/>
                      <a:pt x="849" y="65"/>
                      <a:pt x="596" y="291"/>
                    </a:cubicBezTo>
                    <a:cubicBezTo>
                      <a:pt x="1" y="822"/>
                      <a:pt x="179" y="6014"/>
                      <a:pt x="179" y="6014"/>
                    </a:cubicBezTo>
                    <a:lnTo>
                      <a:pt x="684" y="6006"/>
                    </a:lnTo>
                    <a:cubicBezTo>
                      <a:pt x="579" y="5115"/>
                      <a:pt x="633" y="2056"/>
                      <a:pt x="703" y="1292"/>
                    </a:cubicBezTo>
                    <a:cubicBezTo>
                      <a:pt x="793" y="306"/>
                      <a:pt x="1499" y="120"/>
                      <a:pt x="1499" y="120"/>
                    </a:cubicBezTo>
                    <a:cubicBezTo>
                      <a:pt x="1499" y="120"/>
                      <a:pt x="1397" y="0"/>
                      <a:pt x="1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6" name="Google Shape;5746;p76"/>
              <p:cNvSpPr/>
              <p:nvPr/>
            </p:nvSpPr>
            <p:spPr>
              <a:xfrm>
                <a:off x="3361026" y="1412710"/>
                <a:ext cx="98353" cy="179313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3732" extrusionOk="0">
                    <a:moveTo>
                      <a:pt x="709" y="1"/>
                    </a:moveTo>
                    <a:cubicBezTo>
                      <a:pt x="702" y="1"/>
                      <a:pt x="696" y="1"/>
                      <a:pt x="691" y="2"/>
                    </a:cubicBezTo>
                    <a:cubicBezTo>
                      <a:pt x="535" y="15"/>
                      <a:pt x="363" y="18"/>
                      <a:pt x="229" y="18"/>
                    </a:cubicBezTo>
                    <a:cubicBezTo>
                      <a:pt x="95" y="18"/>
                      <a:pt x="1" y="15"/>
                      <a:pt x="1" y="15"/>
                    </a:cubicBezTo>
                    <a:lnTo>
                      <a:pt x="1" y="15"/>
                    </a:lnTo>
                    <a:cubicBezTo>
                      <a:pt x="1533" y="963"/>
                      <a:pt x="1626" y="3731"/>
                      <a:pt x="1626" y="3731"/>
                    </a:cubicBezTo>
                    <a:cubicBezTo>
                      <a:pt x="2046" y="743"/>
                      <a:pt x="1040" y="1"/>
                      <a:pt x="7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7" name="Google Shape;5747;p76"/>
              <p:cNvSpPr/>
              <p:nvPr/>
            </p:nvSpPr>
            <p:spPr>
              <a:xfrm>
                <a:off x="3198009" y="1514710"/>
                <a:ext cx="122233" cy="185656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3864" extrusionOk="0">
                    <a:moveTo>
                      <a:pt x="2543" y="3813"/>
                    </a:moveTo>
                    <a:cubicBezTo>
                      <a:pt x="2543" y="3813"/>
                      <a:pt x="2543" y="3813"/>
                      <a:pt x="2543" y="3813"/>
                    </a:cubicBezTo>
                    <a:lnTo>
                      <a:pt x="2543" y="3813"/>
                    </a:lnTo>
                    <a:cubicBezTo>
                      <a:pt x="2543" y="3813"/>
                      <a:pt x="2543" y="3813"/>
                      <a:pt x="2543" y="3813"/>
                    </a:cubicBezTo>
                    <a:cubicBezTo>
                      <a:pt x="2543" y="3813"/>
                      <a:pt x="2543" y="3813"/>
                      <a:pt x="2543" y="3813"/>
                    </a:cubicBezTo>
                    <a:close/>
                    <a:moveTo>
                      <a:pt x="659" y="1"/>
                    </a:moveTo>
                    <a:cubicBezTo>
                      <a:pt x="172" y="1"/>
                      <a:pt x="1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2" y="234"/>
                      <a:pt x="84" y="220"/>
                      <a:pt x="207" y="220"/>
                    </a:cubicBezTo>
                    <a:cubicBezTo>
                      <a:pt x="488" y="220"/>
                      <a:pt x="984" y="295"/>
                      <a:pt x="1201" y="744"/>
                    </a:cubicBezTo>
                    <a:cubicBezTo>
                      <a:pt x="1462" y="1230"/>
                      <a:pt x="2120" y="3257"/>
                      <a:pt x="2233" y="3864"/>
                    </a:cubicBezTo>
                    <a:cubicBezTo>
                      <a:pt x="2335" y="3843"/>
                      <a:pt x="2439" y="3827"/>
                      <a:pt x="2543" y="3813"/>
                    </a:cubicBezTo>
                    <a:lnTo>
                      <a:pt x="2543" y="3813"/>
                    </a:lnTo>
                    <a:cubicBezTo>
                      <a:pt x="2516" y="3809"/>
                      <a:pt x="1952" y="271"/>
                      <a:pt x="1102" y="57"/>
                    </a:cubicBezTo>
                    <a:cubicBezTo>
                      <a:pt x="932" y="17"/>
                      <a:pt x="785" y="1"/>
                      <a:pt x="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8" name="Google Shape;5748;p76"/>
              <p:cNvSpPr/>
              <p:nvPr/>
            </p:nvSpPr>
            <p:spPr>
              <a:xfrm>
                <a:off x="3129064" y="1516680"/>
                <a:ext cx="85236" cy="141548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2946" extrusionOk="0">
                    <a:moveTo>
                      <a:pt x="1773" y="1"/>
                    </a:moveTo>
                    <a:cubicBezTo>
                      <a:pt x="1769" y="1"/>
                      <a:pt x="1328" y="144"/>
                      <a:pt x="972" y="274"/>
                    </a:cubicBezTo>
                    <a:cubicBezTo>
                      <a:pt x="799" y="327"/>
                      <a:pt x="461" y="627"/>
                      <a:pt x="448" y="1084"/>
                    </a:cubicBezTo>
                    <a:cubicBezTo>
                      <a:pt x="421" y="1546"/>
                      <a:pt x="719" y="2166"/>
                      <a:pt x="1525" y="2945"/>
                    </a:cubicBezTo>
                    <a:cubicBezTo>
                      <a:pt x="1525" y="2945"/>
                      <a:pt x="1525" y="2946"/>
                      <a:pt x="1525" y="2946"/>
                    </a:cubicBezTo>
                    <a:cubicBezTo>
                      <a:pt x="1555" y="2946"/>
                      <a:pt x="1" y="1000"/>
                      <a:pt x="1773" y="1"/>
                    </a:cubicBezTo>
                    <a:cubicBezTo>
                      <a:pt x="1773" y="1"/>
                      <a:pt x="1773" y="1"/>
                      <a:pt x="17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9" name="Google Shape;5749;p76"/>
              <p:cNvSpPr/>
              <p:nvPr/>
            </p:nvSpPr>
            <p:spPr>
              <a:xfrm>
                <a:off x="3143622" y="1528355"/>
                <a:ext cx="42954" cy="104407"/>
              </a:xfrm>
              <a:custGeom>
                <a:avLst/>
                <a:gdLst/>
                <a:ahLst/>
                <a:cxnLst/>
                <a:rect l="l" t="t" r="r" b="b"/>
                <a:pathLst>
                  <a:path w="894" h="2173" extrusionOk="0">
                    <a:moveTo>
                      <a:pt x="850" y="1"/>
                    </a:moveTo>
                    <a:cubicBezTo>
                      <a:pt x="773" y="1"/>
                      <a:pt x="603" y="214"/>
                      <a:pt x="601" y="216"/>
                    </a:cubicBezTo>
                    <a:cubicBezTo>
                      <a:pt x="396" y="477"/>
                      <a:pt x="0" y="1190"/>
                      <a:pt x="768" y="2157"/>
                    </a:cubicBezTo>
                    <a:cubicBezTo>
                      <a:pt x="776" y="2167"/>
                      <a:pt x="787" y="2172"/>
                      <a:pt x="799" y="2172"/>
                    </a:cubicBezTo>
                    <a:lnTo>
                      <a:pt x="799" y="2171"/>
                    </a:lnTo>
                    <a:cubicBezTo>
                      <a:pt x="808" y="2171"/>
                      <a:pt x="817" y="2169"/>
                      <a:pt x="825" y="2162"/>
                    </a:cubicBezTo>
                    <a:cubicBezTo>
                      <a:pt x="842" y="2149"/>
                      <a:pt x="845" y="2123"/>
                      <a:pt x="831" y="2105"/>
                    </a:cubicBezTo>
                    <a:cubicBezTo>
                      <a:pt x="456" y="1632"/>
                      <a:pt x="321" y="1173"/>
                      <a:pt x="432" y="737"/>
                    </a:cubicBezTo>
                    <a:cubicBezTo>
                      <a:pt x="534" y="330"/>
                      <a:pt x="812" y="104"/>
                      <a:pt x="854" y="81"/>
                    </a:cubicBezTo>
                    <a:cubicBezTo>
                      <a:pt x="866" y="78"/>
                      <a:pt x="879" y="71"/>
                      <a:pt x="884" y="57"/>
                    </a:cubicBezTo>
                    <a:cubicBezTo>
                      <a:pt x="893" y="37"/>
                      <a:pt x="884" y="13"/>
                      <a:pt x="864" y="3"/>
                    </a:cubicBezTo>
                    <a:cubicBezTo>
                      <a:pt x="860" y="1"/>
                      <a:pt x="855" y="1"/>
                      <a:pt x="8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0" name="Google Shape;5750;p76"/>
              <p:cNvSpPr/>
              <p:nvPr/>
            </p:nvSpPr>
            <p:spPr>
              <a:xfrm>
                <a:off x="3289439" y="829052"/>
                <a:ext cx="59915" cy="59915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247" fill="none" extrusionOk="0">
                    <a:moveTo>
                      <a:pt x="1246" y="623"/>
                    </a:moveTo>
                    <a:cubicBezTo>
                      <a:pt x="1246" y="967"/>
                      <a:pt x="967" y="1246"/>
                      <a:pt x="623" y="1246"/>
                    </a:cubicBezTo>
                    <a:cubicBezTo>
                      <a:pt x="279" y="1246"/>
                      <a:pt x="0" y="967"/>
                      <a:pt x="0" y="623"/>
                    </a:cubicBezTo>
                    <a:cubicBezTo>
                      <a:pt x="0" y="279"/>
                      <a:pt x="279" y="0"/>
                      <a:pt x="623" y="0"/>
                    </a:cubicBezTo>
                    <a:cubicBezTo>
                      <a:pt x="967" y="0"/>
                      <a:pt x="1246" y="279"/>
                      <a:pt x="1246" y="6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1" name="Google Shape;5751;p76"/>
              <p:cNvSpPr/>
              <p:nvPr/>
            </p:nvSpPr>
            <p:spPr>
              <a:xfrm>
                <a:off x="3319371" y="324574"/>
                <a:ext cx="48" cy="50454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01" extrusionOk="0">
                    <a:moveTo>
                      <a:pt x="0" y="1050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2" name="Google Shape;5752;p76"/>
              <p:cNvSpPr/>
              <p:nvPr/>
            </p:nvSpPr>
            <p:spPr>
              <a:xfrm>
                <a:off x="3319371" y="324574"/>
                <a:ext cx="48" cy="50454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01" fill="none" extrusionOk="0">
                    <a:moveTo>
                      <a:pt x="0" y="1050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3" name="Google Shape;5753;p76"/>
              <p:cNvSpPr/>
              <p:nvPr/>
            </p:nvSpPr>
            <p:spPr>
              <a:xfrm>
                <a:off x="3312741" y="1706556"/>
                <a:ext cx="6679" cy="11867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2470" extrusionOk="0">
                    <a:moveTo>
                      <a:pt x="138" y="0"/>
                    </a:moveTo>
                    <a:lnTo>
                      <a:pt x="1" y="247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4" name="Google Shape;5754;p76"/>
              <p:cNvSpPr/>
              <p:nvPr/>
            </p:nvSpPr>
            <p:spPr>
              <a:xfrm>
                <a:off x="3073139" y="888917"/>
                <a:ext cx="476968" cy="707403"/>
              </a:xfrm>
              <a:custGeom>
                <a:avLst/>
                <a:gdLst/>
                <a:ahLst/>
                <a:cxnLst/>
                <a:rect l="l" t="t" r="r" b="b"/>
                <a:pathLst>
                  <a:path w="9927" h="14723" fill="none" extrusionOk="0">
                    <a:moveTo>
                      <a:pt x="1722" y="12547"/>
                    </a:moveTo>
                    <a:lnTo>
                      <a:pt x="1" y="14723"/>
                    </a:lnTo>
                    <a:lnTo>
                      <a:pt x="5125" y="0"/>
                    </a:lnTo>
                    <a:lnTo>
                      <a:pt x="9926" y="14723"/>
                    </a:lnTo>
                    <a:lnTo>
                      <a:pt x="8596" y="12414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5" name="Google Shape;5755;p76"/>
              <p:cNvSpPr/>
              <p:nvPr/>
            </p:nvSpPr>
            <p:spPr>
              <a:xfrm>
                <a:off x="3073139" y="1575104"/>
                <a:ext cx="477160" cy="250135"/>
              </a:xfrm>
              <a:custGeom>
                <a:avLst/>
                <a:gdLst/>
                <a:ahLst/>
                <a:cxnLst/>
                <a:rect l="l" t="t" r="r" b="b"/>
                <a:pathLst>
                  <a:path w="9931" h="5206" extrusionOk="0">
                    <a:moveTo>
                      <a:pt x="4963" y="1"/>
                    </a:moveTo>
                    <a:cubicBezTo>
                      <a:pt x="2222" y="1"/>
                      <a:pt x="1" y="198"/>
                      <a:pt x="1" y="441"/>
                    </a:cubicBezTo>
                    <a:cubicBezTo>
                      <a:pt x="1" y="466"/>
                      <a:pt x="23" y="489"/>
                      <a:pt x="66" y="511"/>
                    </a:cubicBezTo>
                    <a:lnTo>
                      <a:pt x="1510" y="4818"/>
                    </a:lnTo>
                    <a:cubicBezTo>
                      <a:pt x="1510" y="5032"/>
                      <a:pt x="3067" y="5206"/>
                      <a:pt x="4988" y="5206"/>
                    </a:cubicBezTo>
                    <a:cubicBezTo>
                      <a:pt x="6909" y="5206"/>
                      <a:pt x="8466" y="5032"/>
                      <a:pt x="8466" y="4818"/>
                    </a:cubicBezTo>
                    <a:lnTo>
                      <a:pt x="9931" y="451"/>
                    </a:lnTo>
                    <a:lnTo>
                      <a:pt x="9923" y="451"/>
                    </a:lnTo>
                    <a:cubicBezTo>
                      <a:pt x="9924" y="448"/>
                      <a:pt x="9925" y="444"/>
                      <a:pt x="9925" y="441"/>
                    </a:cubicBezTo>
                    <a:cubicBezTo>
                      <a:pt x="9925" y="198"/>
                      <a:pt x="7703" y="1"/>
                      <a:pt x="4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6" name="Google Shape;5756;p76"/>
              <p:cNvSpPr/>
              <p:nvPr/>
            </p:nvSpPr>
            <p:spPr>
              <a:xfrm>
                <a:off x="3128151" y="1663700"/>
                <a:ext cx="399707" cy="161536"/>
              </a:xfrm>
              <a:custGeom>
                <a:avLst/>
                <a:gdLst/>
                <a:ahLst/>
                <a:cxnLst/>
                <a:rect l="l" t="t" r="r" b="b"/>
                <a:pathLst>
                  <a:path w="8319" h="3362" extrusionOk="0">
                    <a:moveTo>
                      <a:pt x="4849" y="1449"/>
                    </a:moveTo>
                    <a:cubicBezTo>
                      <a:pt x="3025" y="1950"/>
                      <a:pt x="1346" y="1993"/>
                      <a:pt x="1" y="1887"/>
                    </a:cubicBezTo>
                    <a:lnTo>
                      <a:pt x="365" y="2974"/>
                    </a:lnTo>
                    <a:cubicBezTo>
                      <a:pt x="365" y="3188"/>
                      <a:pt x="1922" y="3362"/>
                      <a:pt x="3843" y="3362"/>
                    </a:cubicBezTo>
                    <a:cubicBezTo>
                      <a:pt x="5764" y="3362"/>
                      <a:pt x="7321" y="3188"/>
                      <a:pt x="7321" y="2974"/>
                    </a:cubicBezTo>
                    <a:lnTo>
                      <a:pt x="8318" y="1"/>
                    </a:lnTo>
                    <a:cubicBezTo>
                      <a:pt x="7448" y="466"/>
                      <a:pt x="6315" y="1046"/>
                      <a:pt x="4849" y="144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4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7" name="Google Shape;5757;p76"/>
              <p:cNvSpPr/>
              <p:nvPr/>
            </p:nvSpPr>
            <p:spPr>
              <a:xfrm>
                <a:off x="3073139" y="1575104"/>
                <a:ext cx="477160" cy="250135"/>
              </a:xfrm>
              <a:custGeom>
                <a:avLst/>
                <a:gdLst/>
                <a:ahLst/>
                <a:cxnLst/>
                <a:rect l="l" t="t" r="r" b="b"/>
                <a:pathLst>
                  <a:path w="9931" h="5206" extrusionOk="0">
                    <a:moveTo>
                      <a:pt x="4963" y="1"/>
                    </a:moveTo>
                    <a:cubicBezTo>
                      <a:pt x="2222" y="1"/>
                      <a:pt x="1" y="198"/>
                      <a:pt x="1" y="441"/>
                    </a:cubicBezTo>
                    <a:cubicBezTo>
                      <a:pt x="1" y="466"/>
                      <a:pt x="23" y="489"/>
                      <a:pt x="66" y="511"/>
                    </a:cubicBezTo>
                    <a:lnTo>
                      <a:pt x="1510" y="4818"/>
                    </a:lnTo>
                    <a:cubicBezTo>
                      <a:pt x="1510" y="5032"/>
                      <a:pt x="3067" y="5206"/>
                      <a:pt x="4988" y="5206"/>
                    </a:cubicBezTo>
                    <a:cubicBezTo>
                      <a:pt x="6909" y="5206"/>
                      <a:pt x="8466" y="5032"/>
                      <a:pt x="8466" y="4818"/>
                    </a:cubicBezTo>
                    <a:lnTo>
                      <a:pt x="9931" y="451"/>
                    </a:lnTo>
                    <a:lnTo>
                      <a:pt x="9923" y="451"/>
                    </a:lnTo>
                    <a:cubicBezTo>
                      <a:pt x="9924" y="448"/>
                      <a:pt x="9925" y="444"/>
                      <a:pt x="9925" y="441"/>
                    </a:cubicBezTo>
                    <a:cubicBezTo>
                      <a:pt x="9925" y="198"/>
                      <a:pt x="7703" y="1"/>
                      <a:pt x="4963" y="1"/>
                    </a:cubicBezTo>
                    <a:close/>
                  </a:path>
                </a:pathLst>
              </a:custGeom>
              <a:solidFill>
                <a:schemeClr val="accent1">
                  <a:alpha val="47020"/>
                </a:scheme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8" name="Google Shape;5758;p76"/>
              <p:cNvSpPr/>
              <p:nvPr/>
            </p:nvSpPr>
            <p:spPr>
              <a:xfrm>
                <a:off x="3312741" y="1706556"/>
                <a:ext cx="6679" cy="11867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2470" fill="none" extrusionOk="0">
                    <a:moveTo>
                      <a:pt x="138" y="0"/>
                    </a:moveTo>
                    <a:lnTo>
                      <a:pt x="1" y="24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9" name="Google Shape;5759;p76"/>
              <p:cNvSpPr/>
              <p:nvPr/>
            </p:nvSpPr>
            <p:spPr>
              <a:xfrm>
                <a:off x="3155825" y="888917"/>
                <a:ext cx="330375" cy="817720"/>
              </a:xfrm>
              <a:custGeom>
                <a:avLst/>
                <a:gdLst/>
                <a:ahLst/>
                <a:cxnLst/>
                <a:rect l="l" t="t" r="r" b="b"/>
                <a:pathLst>
                  <a:path w="6876" h="17019" fill="none" extrusionOk="0">
                    <a:moveTo>
                      <a:pt x="6875" y="12414"/>
                    </a:moveTo>
                    <a:lnTo>
                      <a:pt x="3404" y="0"/>
                    </a:lnTo>
                    <a:lnTo>
                      <a:pt x="1" y="12547"/>
                    </a:lnTo>
                    <a:lnTo>
                      <a:pt x="3404" y="170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5643;p76">
            <a:extLst>
              <a:ext uri="{FF2B5EF4-FFF2-40B4-BE49-F238E27FC236}">
                <a16:creationId xmlns:a16="http://schemas.microsoft.com/office/drawing/2014/main" id="{20ECF2AE-10EB-F2DE-D0E6-A2BBF4F592DE}"/>
              </a:ext>
            </a:extLst>
          </p:cNvPr>
          <p:cNvSpPr txBox="1">
            <a:spLocks/>
          </p:cNvSpPr>
          <p:nvPr/>
        </p:nvSpPr>
        <p:spPr>
          <a:xfrm>
            <a:off x="2825041" y="1115498"/>
            <a:ext cx="139778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ru-RU" dirty="0">
                <a:latin typeface="Bahnschrift SemiBold" panose="020B0502040204020203" pitchFamily="34" charset="0"/>
              </a:rPr>
              <a:t>Плюсы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56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3" dur="1000" fill="hold"/>
                                        <p:tgtEl>
                                          <p:spTgt spid="56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 Favorite Playlists Lo-fi Style XL by Slidesgo">
  <a:themeElements>
    <a:clrScheme name="Simple Light">
      <a:dk1>
        <a:srgbClr val="0B0A33"/>
      </a:dk1>
      <a:lt1>
        <a:srgbClr val="FFFFFF"/>
      </a:lt1>
      <a:dk2>
        <a:srgbClr val="3C4173"/>
      </a:dk2>
      <a:lt2>
        <a:srgbClr val="464978"/>
      </a:lt2>
      <a:accent1>
        <a:srgbClr val="545791"/>
      </a:accent1>
      <a:accent2>
        <a:srgbClr val="F5A65A"/>
      </a:accent2>
      <a:accent3>
        <a:srgbClr val="D88794"/>
      </a:accent3>
      <a:accent4>
        <a:srgbClr val="F59A93"/>
      </a:accent4>
      <a:accent5>
        <a:srgbClr val="F5A076"/>
      </a:accent5>
      <a:accent6>
        <a:srgbClr val="6669A3"/>
      </a:accent6>
      <a:hlink>
        <a:srgbClr val="0B0A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235</Words>
  <Application>Microsoft Office PowerPoint</Application>
  <PresentationFormat>Экран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Lalezar</vt:lpstr>
      <vt:lpstr>Barlow</vt:lpstr>
      <vt:lpstr>Bahnschrift SemiBold</vt:lpstr>
      <vt:lpstr>Bahnschrift</vt:lpstr>
      <vt:lpstr>Arial Rounded MT Bold</vt:lpstr>
      <vt:lpstr>Bahnschrift SemiCondensed</vt:lpstr>
      <vt:lpstr>Arial</vt:lpstr>
      <vt:lpstr>Bebas Neue</vt:lpstr>
      <vt:lpstr>Russo One</vt:lpstr>
      <vt:lpstr>Poppins</vt:lpstr>
      <vt:lpstr>My Favorite Playlists Lo-fi Style XL by Slidesgo</vt:lpstr>
      <vt:lpstr>Плагины FL Studio: Xfer Serum</vt:lpstr>
      <vt:lpstr>Чему научили?</vt:lpstr>
      <vt:lpstr>Что использовали?</vt:lpstr>
      <vt:lpstr>Что ты такое?</vt:lpstr>
      <vt:lpstr>Преимущества</vt:lpstr>
      <vt:lpstr>Недостатки</vt:lpstr>
      <vt:lpstr>Демо4ка</vt:lpstr>
      <vt:lpstr>Демо4ка</vt:lpstr>
      <vt:lpstr>Плюсы/Минусы</vt:lpstr>
      <vt:lpstr>Спасибо. Наверное.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Плагины FL Studio: Xfer Serum</dc:title>
  <dc:creator>Voidrome Game</dc:creator>
  <cp:lastModifiedBy>Voidrome Game</cp:lastModifiedBy>
  <cp:revision>2</cp:revision>
  <dcterms:modified xsi:type="dcterms:W3CDTF">2023-06-13T22:55:00Z</dcterms:modified>
</cp:coreProperties>
</file>