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9" r:id="rId6"/>
    <p:sldId id="264" r:id="rId7"/>
    <p:sldId id="294" r:id="rId8"/>
    <p:sldId id="293" r:id="rId9"/>
    <p:sldId id="266" r:id="rId10"/>
    <p:sldId id="295" r:id="rId11"/>
    <p:sldId id="260" r:id="rId12"/>
    <p:sldId id="282" r:id="rId13"/>
    <p:sldId id="290" r:id="rId14"/>
    <p:sldId id="296" r:id="rId15"/>
    <p:sldId id="275" r:id="rId16"/>
    <p:sldId id="297" r:id="rId17"/>
    <p:sldId id="298" r:id="rId18"/>
    <p:sldId id="299" r:id="rId19"/>
    <p:sldId id="300" r:id="rId20"/>
    <p:sldId id="301" r:id="rId21"/>
    <p:sldId id="302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308102-B78F-4A24-87CA-5FA0033B6135}" type="datetime1">
              <a:rPr lang="ru-RU" smtClean="0"/>
              <a:t>27.06.2023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8365-CBBA-496F-854A-132A4D03B664}" type="datetime1">
              <a:rPr lang="ru-RU" smtClean="0"/>
              <a:pPr/>
              <a:t>27.06.2023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252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15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9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2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1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88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119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иаграмма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ru-RU" noProof="0"/>
              <a:t>ЩЕЛКНИТЕ, ЧТОБЫ ИЗМЕНИТЬ СТИЛИ ОБРАЗЦА ТЕКСТА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ru-RU" noProof="0"/>
              <a:t>Щелкните, чтобы изменить стиль образца текста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ru-RU" noProof="0"/>
              <a:t>Презентация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вед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Презентация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Презентация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sz="3200" dirty="0"/>
              <a:t>Разработка базы данных учёта книг в библиотеке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 err="1"/>
              <a:t>Уракбоев</a:t>
            </a:r>
            <a:r>
              <a:rPr lang="ru-RU" dirty="0"/>
              <a:t> Руслан ИС-21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237" y="842750"/>
            <a:ext cx="9845525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2400" dirty="0"/>
              <a:t>Реализация потребностей (удаление данных)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087A020-219E-8751-56BA-9CC767B02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" r="1"/>
          <a:stretch/>
        </p:blipFill>
        <p:spPr>
          <a:xfrm>
            <a:off x="659027" y="2893267"/>
            <a:ext cx="4884480" cy="225774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7A2018D-8D46-E102-6893-0F4634A7D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3612"/>
            <a:ext cx="5505277" cy="30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6684A-9129-9BC7-2EC6-8F164B27F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Разбор кода</a:t>
            </a:r>
          </a:p>
        </p:txBody>
      </p:sp>
    </p:spTree>
    <p:extLst>
      <p:ext uri="{BB962C8B-B14F-4D97-AF65-F5344CB8AC3E}">
        <p14:creationId xmlns:p14="http://schemas.microsoft.com/office/powerpoint/2010/main" val="212615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71207"/>
            <a:ext cx="5111750" cy="1204912"/>
          </a:xfrm>
        </p:spPr>
        <p:txBody>
          <a:bodyPr rtlCol="0"/>
          <a:lstStyle/>
          <a:p>
            <a:pPr rtl="0"/>
            <a:r>
              <a:rPr lang="ru-RU" dirty="0"/>
              <a:t>Открытие данных на форме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69D364-5E6E-1B6A-F044-6A0E9717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5" y="2528327"/>
            <a:ext cx="4629796" cy="40105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4685C-6E83-DF16-58CF-993BC302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884" y="1939271"/>
            <a:ext cx="4534533" cy="13813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FAFB90-D9C2-B2BF-E2B5-3B31AF9B1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730" y="3882208"/>
            <a:ext cx="3798839" cy="26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A043F-5CAA-D94D-BA2D-6FEDCC0C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6" y="5319112"/>
            <a:ext cx="3779932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Изменение данных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383AE89-42BE-3F1C-20C7-4E256B7B058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8349BB-9B91-EB58-88DD-827BC796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55" y="335469"/>
            <a:ext cx="6668431" cy="134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279336-C4F9-3AD5-BCBA-C65E528C2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38" y="2107759"/>
            <a:ext cx="3925818" cy="2923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BD358FB-FAE3-F35A-46D6-A081A9D4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883" y="3324707"/>
            <a:ext cx="3960916" cy="2923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163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D98B-7962-6554-0D90-EFB8C95C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2577"/>
            <a:ext cx="8421688" cy="1325563"/>
          </a:xfrm>
        </p:spPr>
        <p:txBody>
          <a:bodyPr/>
          <a:lstStyle/>
          <a:p>
            <a:r>
              <a:rPr lang="ru-RU" dirty="0"/>
              <a:t>Добавление новых данных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EE82DBB5-B1A7-839F-146B-D4D99CC3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14</a:t>
            </a:fld>
            <a:endParaRPr lang="ru-RU" noProof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58945-B937-6A8C-7B56-9B85B785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1608140"/>
            <a:ext cx="8707065" cy="127652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718636-9C8B-C34E-4B0C-071EE805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492" y="3093085"/>
            <a:ext cx="4657014" cy="34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23379-D0CA-E50D-9AFB-795AA9BA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79320"/>
            <a:ext cx="8421688" cy="1325563"/>
          </a:xfrm>
        </p:spPr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A511FB20-43A4-ECA8-66EF-1DEE1E37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15</a:t>
            </a:fld>
            <a:endParaRPr lang="ru-RU" noProof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2DCDC0-EC0B-9441-F25D-7F4EE016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904883"/>
            <a:ext cx="7516274" cy="128605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8BE720F-7554-56F1-24BB-0ED26FA23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" t="2442" b="-1"/>
          <a:stretch/>
        </p:blipFill>
        <p:spPr>
          <a:xfrm>
            <a:off x="362466" y="3737508"/>
            <a:ext cx="4961401" cy="25836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679C157-7006-0F9F-5468-64B47CE7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92" y="3357319"/>
            <a:ext cx="4117675" cy="31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4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89AE8-3969-5C75-A096-0412CF47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16</a:t>
            </a:fld>
            <a:endParaRPr lang="ru-RU" noProof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D57C777-6C37-5782-9827-9DCAC7DC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79320"/>
            <a:ext cx="8421688" cy="1325563"/>
          </a:xfrm>
        </p:spPr>
        <p:txBody>
          <a:bodyPr/>
          <a:lstStyle/>
          <a:p>
            <a:r>
              <a:rPr lang="ru-RU" dirty="0"/>
              <a:t>Переход между формами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7F062D-4ED7-E4A1-9080-5FD9BF55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1" y="2019155"/>
            <a:ext cx="5276850" cy="1847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554E3D-C6F6-0536-F652-C75D02DB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23" y="1806487"/>
            <a:ext cx="4924256" cy="26965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C2DD85-B3CC-4085-561A-992A30FC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25" y="5006163"/>
            <a:ext cx="913575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6D6DE-9DAA-1AA6-4C36-5C704121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536" y="211649"/>
            <a:ext cx="2906927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948A11-E25B-9699-44A9-E47583449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74504" y="1932026"/>
            <a:ext cx="8242989" cy="4819137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Целью курсового проектирования являлась разработка базы данных (БД) организации автоматизации учёта автотранспорта, его автопробега и плановых ремонтов для организации.</a:t>
            </a:r>
            <a:endParaRPr lang="ru-RU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Для достижения поставленной цели были решены следующие задачи:</a:t>
            </a:r>
            <a:br>
              <a:rPr lang="en-US" sz="1800" b="0" i="0" u="none" strike="noStrike" dirty="0">
                <a:effectLst/>
                <a:latin typeface="Roboto" panose="02000000000000000000" pitchFamily="2" charset="0"/>
              </a:rPr>
            </a:br>
            <a:endParaRPr lang="ru-RU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</a:rPr>
              <a:t>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ER-диаграмма по техническому заданию (в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DrawSQL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база данных по ER-диаграмме (в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Sqlite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 была заполнена тестовыми данными;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Б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ыла создана авторизация (в Qt5 дизайнер);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Р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азработаны формы для автоматизированного заполнения данными БД (в Qt5 дизайнер);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</a:rPr>
              <a:t> П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одключены формы к базе данных (в 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Visual Studio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Были протестированы на работоспособность созданные формы.</a:t>
            </a: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610ECE-B8F6-6075-0A7D-F5C0F8CF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17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15977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B711-732B-E6C4-2040-61FE3BE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855" y="2939947"/>
            <a:ext cx="3899333" cy="1211924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507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ru-RU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Цель курсового проектирования: 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4661" y="2067950"/>
            <a:ext cx="6521350" cy="4470962"/>
          </a:xfrm>
        </p:spPr>
        <p:txBody>
          <a:bodyPr rtlCol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Создать ER-диаграмму по техническому заданию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Draw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SQL);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34343"/>
                </a:solidFill>
                <a:latin typeface="Roboto" panose="02000000000000000000" pitchFamily="2" charset="0"/>
              </a:rPr>
              <a:t> С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оздать базу данных по ER-диаграмме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Sqlite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 Заполнить базу данных тестовыми данными;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Разработать формы для автоматизированного заполнения данными БД (в Qt5 дизайнер);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подключить формы к базе данных (в </a:t>
            </a:r>
            <a:r>
              <a:rPr lang="ru-RU" sz="2000" b="0" i="0" u="none" strike="noStrike" dirty="0" err="1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PyCharm</a:t>
            </a: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тестирование созданных форм на работоспособность.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DCD-9329-3889-79F3-7DB3F2A4877A}"/>
              </a:ext>
            </a:extLst>
          </p:cNvPr>
          <p:cNvSpPr txBox="1"/>
          <p:nvPr/>
        </p:nvSpPr>
        <p:spPr>
          <a:xfrm>
            <a:off x="5324661" y="192388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Спроектировать базу данных (БД) организации автоматизации учёта книг в библиотечном фонде.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BD2E4-085D-2FBF-5E0F-86172EE26D18}"/>
              </a:ext>
            </a:extLst>
          </p:cNvPr>
          <p:cNvSpPr txBox="1"/>
          <p:nvPr/>
        </p:nvSpPr>
        <p:spPr>
          <a:xfrm>
            <a:off x="5324661" y="1025971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Для </a:t>
            </a:r>
            <a:r>
              <a:rPr lang="ru-RU" sz="1800" b="0" i="0" u="none" strike="noStrike" dirty="0" err="1">
                <a:effectLst/>
                <a:latin typeface="Roboto" panose="02000000000000000000" pitchFamily="2" charset="0"/>
              </a:rPr>
              <a:t>для</a:t>
            </a:r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 достижения поставленной цели необходимо решить следующие задачи: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716" y="378297"/>
            <a:ext cx="6060217" cy="504054"/>
          </a:xfrm>
        </p:spPr>
        <p:txBody>
          <a:bodyPr rtlCol="0"/>
          <a:lstStyle/>
          <a:p>
            <a:pPr rtl="0"/>
            <a:r>
              <a:rPr lang="ru-RU" sz="1800" b="0" i="0" u="none" strike="noStrike" dirty="0">
                <a:effectLst/>
                <a:latin typeface="Roboto" panose="02000000000000000000" pitchFamily="2" charset="0"/>
              </a:rPr>
              <a:t>Физическая структура базы данных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EF50FD-BF6C-5477-E2DC-B50474C8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46" y="1105629"/>
            <a:ext cx="7189908" cy="543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2041058"/>
            <a:ext cx="5431971" cy="3025211"/>
          </a:xfrm>
        </p:spPr>
        <p:txBody>
          <a:bodyPr rtlCol="0">
            <a:normAutofit/>
          </a:bodyPr>
          <a:lstStyle/>
          <a:p>
            <a:pPr rtl="0"/>
            <a:r>
              <a:rPr lang="ru-RU" sz="2400" b="0" i="0" u="none" strike="noStrike" dirty="0">
                <a:effectLst/>
                <a:latin typeface="Roboto" panose="02000000000000000000" pitchFamily="2" charset="0"/>
              </a:rPr>
              <a:t>Первичный ввод записей в базу данных был произведен при помощи создания таблиц в </a:t>
            </a:r>
            <a:r>
              <a:rPr lang="ru-RU" sz="2400" b="0" i="0" u="none" strike="noStrike" dirty="0" err="1">
                <a:effectLst/>
                <a:latin typeface="Roboto" panose="02000000000000000000" pitchFamily="2" charset="0"/>
              </a:rPr>
              <a:t>Sqlite</a:t>
            </a:r>
            <a:r>
              <a:rPr lang="ru-RU" sz="2400" b="0" i="0" u="none" strike="noStrike" dirty="0">
                <a:effectLst/>
                <a:latin typeface="Roboto" panose="02000000000000000000" pitchFamily="2" charset="0"/>
              </a:rPr>
              <a:t>. Далее ввод данных будет производится непосредственно с формы.</a:t>
            </a:r>
            <a:endParaRPr lang="ru-RU" sz="1800" noProof="1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D1F6AE47-4DC2-9A8C-C127-E5B28673B99F}"/>
              </a:ext>
            </a:extLst>
          </p:cNvPr>
          <p:cNvSpPr txBox="1">
            <a:spLocks/>
          </p:cNvSpPr>
          <p:nvPr/>
        </p:nvSpPr>
        <p:spPr>
          <a:xfrm>
            <a:off x="325138" y="2112671"/>
            <a:ext cx="3423078" cy="193048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</a:rPr>
              <a:t>Организация ввода и корректировки данных в БД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535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10" y="1015744"/>
            <a:ext cx="5375190" cy="3193791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600" b="0" i="0" u="none" strike="noStrike" dirty="0">
                <a:effectLst/>
                <a:latin typeface="Roboto" panose="02000000000000000000" pitchFamily="2" charset="0"/>
              </a:rPr>
              <a:t>Потребности пользователя и их реализация</a:t>
            </a:r>
            <a:br>
              <a:rPr lang="ru-RU" sz="4800" b="0" dirty="0">
                <a:effectLst/>
              </a:rPr>
            </a:br>
            <a:br>
              <a:rPr lang="ru-RU" sz="4800" dirty="0"/>
            </a:br>
            <a:endParaRPr lang="ru-RU" sz="4800" dirty="0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2577"/>
            <a:ext cx="8421688" cy="1325563"/>
          </a:xfrm>
        </p:spPr>
        <p:txBody>
          <a:bodyPr rtlCol="0"/>
          <a:lstStyle/>
          <a:p>
            <a:pPr rtl="0"/>
            <a:r>
              <a:rPr lang="ru-RU" dirty="0"/>
              <a:t>Потребности пользователей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2768" y="2368271"/>
            <a:ext cx="5807675" cy="3449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М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еню на форме;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Д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обавление данных в базу данных;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И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зменение данных в таблице;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34343"/>
                </a:solidFill>
                <a:latin typeface="Roboto" panose="02000000000000000000" pitchFamily="2" charset="0"/>
              </a:rPr>
              <a:t> У</a:t>
            </a:r>
            <a:r>
              <a:rPr lang="ru-RU" sz="24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даление данных из базы данных;</a:t>
            </a:r>
          </a:p>
          <a:p>
            <a:pPr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A399-F713-F45C-6E72-7439B01E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потребностей (меню)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AA39E-A048-3226-D8A1-3E601398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noProof="0" smtClean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CE9F4C5-4223-9AFC-63E4-135F8AB53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/>
          <a:stretch/>
        </p:blipFill>
        <p:spPr>
          <a:xfrm>
            <a:off x="2293208" y="1311918"/>
            <a:ext cx="7605583" cy="43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2400" dirty="0"/>
              <a:t>Реализация потребностей (добавление данных)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574F28-F71F-394C-13C7-04294AC4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59" y="1548023"/>
            <a:ext cx="7982681" cy="43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ru-RU" sz="2800" dirty="0"/>
              <a:t>Реализация потребностей (изменение данных)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5172683-3806-1E49-6514-599F0BC0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81" y="2202869"/>
            <a:ext cx="7633237" cy="41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5_TF22318419_Win32" id="{2A0A4826-E134-4E39-AB34-372E04BE17B3}" vid="{5D3708CC-AB2D-4043-A4D9-C2522E420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555</TotalTime>
  <Words>333</Words>
  <Application>Microsoft Office PowerPoint</Application>
  <PresentationFormat>Широкоэкранный</PresentationFormat>
  <Paragraphs>65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Tenorite</vt:lpstr>
      <vt:lpstr>Одиночная линия</vt:lpstr>
      <vt:lpstr>Разработка базы данных учёта книг в библиотеке</vt:lpstr>
      <vt:lpstr>Цель курсового проектирования: </vt:lpstr>
      <vt:lpstr>Физическая структура базы данных</vt:lpstr>
      <vt:lpstr>Презентация PowerPoint</vt:lpstr>
      <vt:lpstr>Потребности пользователя и их реализация  </vt:lpstr>
      <vt:lpstr>Потребности пользователей</vt:lpstr>
      <vt:lpstr>Реализация потребностей (меню)</vt:lpstr>
      <vt:lpstr>Реализация потребностей (добавление данных)</vt:lpstr>
      <vt:lpstr>Реализация потребностей (изменение данных)</vt:lpstr>
      <vt:lpstr>Реализация потребностей (удаление данных)</vt:lpstr>
      <vt:lpstr>Разбор кода</vt:lpstr>
      <vt:lpstr>Открытие данных на форме</vt:lpstr>
      <vt:lpstr>Изменение данных</vt:lpstr>
      <vt:lpstr>Добавление новых данных</vt:lpstr>
      <vt:lpstr>Удаление данных</vt:lpstr>
      <vt:lpstr>Переход между формами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базы данных учёта книг в библиотеке</dc:title>
  <dc:creator>Voidrome Game</dc:creator>
  <cp:lastModifiedBy>Voidrome Game</cp:lastModifiedBy>
  <cp:revision>3</cp:revision>
  <dcterms:created xsi:type="dcterms:W3CDTF">2023-06-27T04:08:50Z</dcterms:created>
  <dcterms:modified xsi:type="dcterms:W3CDTF">2023-06-27T13:24:00Z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