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41" r:id="rId3"/>
  </p:sldMasterIdLst>
  <p:notesMasterIdLst>
    <p:notesMasterId r:id="rId5"/>
  </p:notesMasterIdLst>
  <p:sldIdLst>
    <p:sldId id="256" r:id="rId4"/>
    <p:sldId id="723" r:id="rId6"/>
    <p:sldId id="724" r:id="rId7"/>
    <p:sldId id="725" r:id="rId8"/>
    <p:sldId id="728" r:id="rId9"/>
    <p:sldId id="726" r:id="rId10"/>
    <p:sldId id="727" r:id="rId11"/>
    <p:sldId id="729" r:id="rId12"/>
    <p:sldId id="318" r:id="rId13"/>
    <p:sldId id="698" r:id="rId14"/>
    <p:sldId id="699" r:id="rId15"/>
    <p:sldId id="700" r:id="rId16"/>
    <p:sldId id="701" r:id="rId17"/>
    <p:sldId id="352" r:id="rId18"/>
    <p:sldId id="709" r:id="rId19"/>
    <p:sldId id="710" r:id="rId20"/>
    <p:sldId id="712" r:id="rId21"/>
    <p:sldId id="722" r:id="rId22"/>
    <p:sldId id="714" r:id="rId23"/>
    <p:sldId id="715" r:id="rId24"/>
    <p:sldId id="716" r:id="rId25"/>
    <p:sldId id="717" r:id="rId26"/>
    <p:sldId id="718" r:id="rId27"/>
    <p:sldId id="719" r:id="rId28"/>
    <p:sldId id="720" r:id="rId29"/>
    <p:sldId id="721" r:id="rId30"/>
    <p:sldId id="358" r:id="rId31"/>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1" userDrawn="1">
          <p15:clr>
            <a:srgbClr val="A4A3A4"/>
          </p15:clr>
        </p15:guide>
        <p15:guide id="2" pos="3868" userDrawn="1">
          <p15:clr>
            <a:srgbClr val="A4A3A4"/>
          </p15:clr>
        </p15:guide>
        <p15:guide id="3" pos="220" userDrawn="1">
          <p15:clr>
            <a:srgbClr val="A4A3A4"/>
          </p15:clr>
        </p15:guide>
        <p15:guide id="4" orient="horz" pos="210" userDrawn="1">
          <p15:clr>
            <a:srgbClr val="A4A3A4"/>
          </p15:clr>
        </p15:guide>
        <p15:guide id="5" pos="7370" userDrawn="1">
          <p15:clr>
            <a:srgbClr val="A4A3A4"/>
          </p15:clr>
        </p15:guide>
        <p15:guide id="6" orient="horz" pos="40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2A6494"/>
    <a:srgbClr val="000000"/>
    <a:srgbClr val="D04343"/>
    <a:srgbClr val="FF0000"/>
    <a:srgbClr val="A99980"/>
    <a:srgbClr val="FFFFFF"/>
    <a:srgbClr val="AF9574"/>
    <a:srgbClr val="8883EA"/>
    <a:srgbClr val="7188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409" autoAdjust="0"/>
  </p:normalViewPr>
  <p:slideViewPr>
    <p:cSldViewPr snapToGrid="0" showGuides="1">
      <p:cViewPr varScale="1">
        <p:scale>
          <a:sx n="74" d="100"/>
          <a:sy n="74" d="100"/>
        </p:scale>
        <p:origin x="330" y="27"/>
      </p:cViewPr>
      <p:guideLst>
        <p:guide orient="horz" pos="1921"/>
        <p:guide pos="3868"/>
        <p:guide pos="220"/>
        <p:guide orient="horz" pos="210"/>
        <p:guide pos="7370"/>
        <p:guide orient="horz" pos="4015"/>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tags" Target="tags/tag13.xml"/><Relationship Id="rId36" Type="http://schemas.openxmlformats.org/officeDocument/2006/relationships/customXml" Target="../customXml/item1.xml"/><Relationship Id="rId35" Type="http://schemas.openxmlformats.org/officeDocument/2006/relationships/customXmlProps" Target="../customXml/itemProps1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4B26A4-6910-481C-80E1-143540D3235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758C1-5CBE-4106-A347-F4E20C78F560}"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为了得到更高的准确率，我们尝试了选择不同的参数进行多次预测，幻灯片中的折线图展示了不同参数下的</a:t>
            </a:r>
            <a:r>
              <a:rPr lang="en-US" altLang="zh-CN" dirty="0"/>
              <a:t>A/P/R</a:t>
            </a:r>
            <a:r>
              <a:rPr lang="zh-CN" altLang="en-US" dirty="0"/>
              <a:t>。</a:t>
            </a:r>
            <a:r>
              <a:rPr lang="en-US" altLang="zh-CN" dirty="0"/>
              <a:t>X</a:t>
            </a:r>
            <a:r>
              <a:rPr lang="zh-CN" altLang="en-US" dirty="0"/>
              <a:t>轴表示的参数选择中，第一个数字是</a:t>
            </a:r>
            <a:r>
              <a:rPr lang="en-US" altLang="zh-CN" dirty="0"/>
              <a:t>xxx</a:t>
            </a:r>
            <a:r>
              <a:rPr lang="zh-CN" altLang="en-US" dirty="0"/>
              <a:t>，第二个数字是</a:t>
            </a:r>
            <a:r>
              <a:rPr lang="en-US" altLang="zh-CN" dirty="0" err="1"/>
              <a:t>xxxx</a:t>
            </a:r>
            <a:r>
              <a:rPr lang="zh-CN" altLang="en-US" dirty="0"/>
              <a:t>，图表中起始于</a:t>
            </a:r>
            <a:r>
              <a:rPr lang="en-US" altLang="zh-CN" dirty="0"/>
              <a:t>xx</a:t>
            </a:r>
            <a:r>
              <a:rPr lang="zh-CN" altLang="en-US" dirty="0"/>
              <a:t>。从图表中可以看到，当参数选取</a:t>
            </a:r>
            <a:r>
              <a:rPr lang="en-US" altLang="zh-CN" dirty="0"/>
              <a:t>xxx</a:t>
            </a:r>
            <a:r>
              <a:rPr lang="zh-CN" altLang="en-US" dirty="0"/>
              <a:t>时，决策树可以达到最高的表现，但准确率仍然只有</a:t>
            </a:r>
            <a:r>
              <a:rPr lang="en-US" altLang="zh-CN" dirty="0"/>
              <a:t>0.73</a:t>
            </a:r>
            <a:r>
              <a:rPr lang="zh-CN" altLang="en-US" dirty="0"/>
              <a:t>左右。因此我们希望找到原因。我们将每个标签对应的预测结果进行了可视化，这张热力图的对角线表示分类正确数量。可以看到除了标签</a:t>
            </a:r>
            <a:r>
              <a:rPr lang="en-US" altLang="zh-CN" dirty="0"/>
              <a:t>5</a:t>
            </a:r>
            <a:r>
              <a:rPr lang="zh-CN" altLang="en-US" dirty="0"/>
              <a:t>以外的类别，准确率都不是很高。</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为了进一步得到更准确的结果，我们采用了随机森林算法，将</a:t>
            </a:r>
            <a:r>
              <a:rPr lang="zh-CN" altLang="en-US" b="0" i="0" dirty="0">
                <a:solidFill>
                  <a:srgbClr val="000000"/>
                </a:solidFill>
                <a:effectLst/>
                <a:highlight>
                  <a:srgbClr val="F7F7F7"/>
                </a:highlight>
                <a:latin typeface="-apple-system"/>
              </a:rPr>
              <a:t>构建好的决策树组合在一起形成随机森林，并采用投票机制，选择票数最多的类别作为随机森林的预测结果。随机森林算法在决策树的基础上增加了随机性，减少过拟合问题。通过同样的方法，调整随机森林的参数并将其可视化，可以发现，当参数设置为</a:t>
            </a:r>
            <a:r>
              <a:rPr lang="en-US" altLang="zh-CN" b="0" i="0" dirty="0" err="1">
                <a:solidFill>
                  <a:srgbClr val="000000"/>
                </a:solidFill>
                <a:effectLst/>
                <a:highlight>
                  <a:srgbClr val="F7F7F7"/>
                </a:highlight>
                <a:latin typeface="-apple-system"/>
              </a:rPr>
              <a:t>xxxx</a:t>
            </a:r>
            <a:r>
              <a:rPr lang="zh-CN" altLang="en-US" b="0" i="0" dirty="0">
                <a:solidFill>
                  <a:srgbClr val="000000"/>
                </a:solidFill>
                <a:effectLst/>
                <a:highlight>
                  <a:srgbClr val="F7F7F7"/>
                </a:highlight>
                <a:latin typeface="-apple-system"/>
              </a:rPr>
              <a:t>时，该模型达到了最好的表现（）。但仍然不够理想。</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因此我们尝试使用其他的算法。</a:t>
            </a:r>
            <a:r>
              <a:rPr lang="en-US" altLang="zh-CN" dirty="0"/>
              <a:t>KNN</a:t>
            </a:r>
            <a:r>
              <a:rPr lang="zh-CN" altLang="en-US" dirty="0"/>
              <a:t>是一种简单直观的经典分类算法，</a:t>
            </a:r>
            <a:r>
              <a:rPr lang="zh-CN" altLang="en-US" b="0" i="0" dirty="0">
                <a:solidFill>
                  <a:srgbClr val="000000"/>
                </a:solidFill>
                <a:effectLst/>
                <a:highlight>
                  <a:srgbClr val="F7F7F7"/>
                </a:highlight>
                <a:latin typeface="-apple-system"/>
              </a:rPr>
              <a:t>根据邻近的训练样本来确定未知样本的类别。与随机森林算法相比之下，</a:t>
            </a:r>
            <a:r>
              <a:rPr lang="en-US" altLang="zh-CN" b="0" i="0" dirty="0">
                <a:solidFill>
                  <a:srgbClr val="000000"/>
                </a:solidFill>
                <a:effectLst/>
                <a:highlight>
                  <a:srgbClr val="F7F7F7"/>
                </a:highlight>
                <a:latin typeface="-apple-system"/>
              </a:rPr>
              <a:t>KNN</a:t>
            </a:r>
            <a:r>
              <a:rPr lang="zh-CN" altLang="en-US" b="0" i="0" dirty="0">
                <a:solidFill>
                  <a:srgbClr val="000000"/>
                </a:solidFill>
                <a:effectLst/>
                <a:highlight>
                  <a:srgbClr val="F7F7F7"/>
                </a:highlight>
                <a:latin typeface="-apple-system"/>
              </a:rPr>
              <a:t>是一种懒惰学习（</a:t>
            </a:r>
            <a:r>
              <a:rPr lang="en-US" altLang="zh-CN" b="0" i="0" dirty="0">
                <a:solidFill>
                  <a:srgbClr val="000000"/>
                </a:solidFill>
                <a:effectLst/>
                <a:highlight>
                  <a:srgbClr val="F7F7F7"/>
                </a:highlight>
                <a:latin typeface="-apple-system"/>
              </a:rPr>
              <a:t>lazy learning</a:t>
            </a:r>
            <a:r>
              <a:rPr lang="zh-CN" altLang="en-US" b="0" i="0" dirty="0">
                <a:solidFill>
                  <a:srgbClr val="000000"/>
                </a:solidFill>
                <a:effectLst/>
                <a:highlight>
                  <a:srgbClr val="F7F7F7"/>
                </a:highlight>
                <a:latin typeface="-apple-system"/>
              </a:rPr>
              <a:t>）算法，不需要显式的训练过程。在新增样本时不需要重新训练模型，可以直接分类。当我设置</a:t>
            </a:r>
            <a:r>
              <a:rPr lang="en-US" altLang="zh-CN" b="0" i="0" dirty="0">
                <a:solidFill>
                  <a:srgbClr val="000000"/>
                </a:solidFill>
                <a:effectLst/>
                <a:highlight>
                  <a:srgbClr val="F7F7F7"/>
                </a:highlight>
                <a:latin typeface="-apple-system"/>
              </a:rPr>
              <a:t>K=1</a:t>
            </a:r>
            <a:r>
              <a:rPr lang="zh-CN" altLang="en-US" b="0" i="0" dirty="0">
                <a:solidFill>
                  <a:srgbClr val="000000"/>
                </a:solidFill>
                <a:effectLst/>
                <a:highlight>
                  <a:srgbClr val="F7F7F7"/>
                </a:highlight>
                <a:latin typeface="-apple-system"/>
              </a:rPr>
              <a:t>时，准确率与之前相比已经提升了非常多。</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为了进一步分析算法并提高准确率，我们同样对每个标签的预测进行了可视化，可以观察到，</a:t>
            </a:r>
            <a:r>
              <a:rPr lang="en-US" altLang="zh-CN" dirty="0"/>
              <a:t>123</a:t>
            </a:r>
            <a:r>
              <a:rPr lang="zh-CN" altLang="en-US" dirty="0"/>
              <a:t>类标签的准确率得到了很大的提升。之后，我们尝试了不同的</a:t>
            </a:r>
            <a:r>
              <a:rPr lang="en-US" altLang="zh-CN" dirty="0"/>
              <a:t>k</a:t>
            </a:r>
            <a:r>
              <a:rPr lang="zh-CN" altLang="en-US" dirty="0"/>
              <a:t>值对应的表现并将其进行可视化。如图所示，当</a:t>
            </a:r>
            <a:r>
              <a:rPr lang="en-US" altLang="zh-CN" dirty="0"/>
              <a:t>k</a:t>
            </a:r>
            <a:r>
              <a:rPr lang="zh-CN" altLang="en-US" dirty="0"/>
              <a:t>增大时，模型的表现降低。我们推测是因为该数据集的噪声点相对比较集中，之前的热力图也可以证明这一点。比如</a:t>
            </a:r>
            <a:r>
              <a:rPr lang="en-US" altLang="zh-CN" dirty="0"/>
              <a:t>SITTING, STANDING</a:t>
            </a:r>
            <a:r>
              <a:rPr lang="zh-CN" altLang="en-US" dirty="0"/>
              <a:t>的预测容易混淆</a:t>
            </a:r>
            <a:r>
              <a:rPr lang="en-US" altLang="zh-CN" dirty="0"/>
              <a:t>.</a:t>
            </a:r>
            <a:r>
              <a:rPr lang="zh-CN" altLang="en-US" dirty="0"/>
              <a:t>因此我们进一步考虑了其他算法。</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use above three algorithms, but the highest accuracy is only about 90 percent. So we explore more methods, aim to improve model accuracy as high as possible.</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we mentioned before, the original data has 561 attributions. I remember, in the lecture, professor told us, some attributions maybe don’t have any effect on data claasification, they even play a bad role. So in this project we use RFECV to remote redundant fe</a:t>
            </a:r>
            <a:r>
              <a:rPr lang="en-US" altLang="zh-CN" dirty="0"/>
              <a:t>ature. And we use SVM model to verify accuracy. Final we reduce features from 561 to 162. On the right side, you can see different features responde to different accuracy</a:t>
            </a:r>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we use SVM as model to classify  data. First of all, this is very strong and common algorithm. I’m sure most of you  here heard of this.  secondly, it can perform very well for high-dimenial space. and it also perform very well for non-linear. svm principal is that choose the best  hyperplanes, so that the distance from it to the nearest data point on the each side is maxmized. H1 doesn’t seperate the classes H2 dose, but only with a small margin. And H3 seperate them with the maximal margin</a:t>
            </a:r>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project, we choose three differnt kenerl RBF linear sigmoid to train model. For RBF and sigmoid</a:t>
            </a:r>
            <a:r>
              <a:rPr lang="zh-CN" altLang="en-US" dirty="0"/>
              <a:t>，</a:t>
            </a:r>
            <a:r>
              <a:rPr lang="en-US" altLang="zh-CN" dirty="0"/>
              <a:t>we use cross validation to choose best parameter gamma and cost. You can see picture on the right, for RBF when gamma equals 0.001 cost equals 100, the accuray is very high</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table, from first row and second row we can see aftter attribution selection, the accuracy imporved, running time become shorter. For svm, use RBF as kenerl can achieve highest accuracy 96.56% </a:t>
            </a:r>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cnn, we get inspiration from paper named human activity recognition with smartphone sensors data using CNN-LSTM. But when we want to use same CNN, the model perform not very well. So we built our owner CNN on the left. use two convolutional layer one maxpooling,one globalmaxpooling. Finally after htperparameter tuning with keras tuner, the model can achieve 96.5% accuracy.</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the left you can see de </a:t>
            </a:r>
            <a:r>
              <a:rPr lang="en-US" altLang="zh-CN" dirty="0"/>
              <a:t>parameter. on the right you can see loss over epoch</a:t>
            </a:r>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met great difficults.</a:t>
            </a:r>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kmeans,elbow method choose k equals 2, but this data set has 6 differnt catogories </a:t>
            </a:r>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latin typeface="Arial" panose="020B0604020202090204"/>
                <a:ea typeface="微软雅黑"/>
                <a:cs typeface="+mn-ea"/>
                <a:sym typeface="Arial" panose="020B0604020202090204"/>
              </a:rPr>
              <a:t>we also know that Sihouette method choose k equals 2</a:t>
            </a:r>
            <a:r>
              <a:rPr lang="zh-CN" altLang="en-US" dirty="0">
                <a:latin typeface="Arial" panose="020B0604020202090204"/>
                <a:ea typeface="微软雅黑"/>
                <a:cs typeface="+mn-ea"/>
                <a:sym typeface="Arial" panose="020B0604020202090204"/>
              </a:rPr>
              <a:t>，</a:t>
            </a:r>
            <a:r>
              <a:rPr lang="en-US" altLang="zh-CN" dirty="0">
                <a:latin typeface="Arial" panose="020B0604020202090204"/>
                <a:ea typeface="微软雅黑"/>
                <a:cs typeface="+mn-ea"/>
                <a:sym typeface="Arial" panose="020B0604020202090204"/>
              </a:rPr>
              <a:t>the result you can see from picture. The sihouette_score of some category less than 0</a:t>
            </a:r>
            <a:endParaRPr lang="zh-CN" altLang="en-US" dirty="0">
              <a:latin typeface="Arial" panose="020B0604020202090204"/>
              <a:ea typeface="微软雅黑"/>
              <a:cs typeface="+mn-ea"/>
              <a:sym typeface="Arial" panose="020B06040202020902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DBSCAN, by knn we choose suitable EPS and min_sample</a:t>
            </a:r>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poor effect there are too many </a:t>
            </a:r>
            <a:r>
              <a:rPr lang="en-US" altLang="zh-CN" dirty="0"/>
              <a:t>noise</a:t>
            </a:r>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same is true for OPTICS</a:t>
            </a:r>
            <a:r>
              <a:rPr lang="zh-CN" altLang="en-US" dirty="0"/>
              <a:t>，</a:t>
            </a:r>
            <a:r>
              <a:rPr lang="en-US" altLang="zh-CN" dirty="0"/>
              <a:t> even worse. most points are recognized as noise. At beginning, we introduce, this is time series data. So in the future, we will consider give the data from different time to differnt weight, and solve above problem.</a:t>
            </a:r>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模板来自于： 第一PPT https://www.1ppt.com/</a:t>
            </a:r>
            <a:endParaRPr lang="zh-CN" altLang="en-US" dirty="0"/>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模板来自于： 第一PPT https://www.1ppt.com/</a:t>
            </a:r>
            <a:endParaRPr lang="zh-CN" altLang="en-US" dirty="0"/>
          </a:p>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首先，我考虑到了在课程中学到的一个分类算法，决策树。这种算法具有强大的可解释性，比较稳定的准确性并且训练便捷，适合用于这一课题中的分类预测。决策树的方法</a:t>
            </a:r>
            <a:r>
              <a:rPr lang="zh-CN" altLang="en-US" b="0" i="0" dirty="0">
                <a:solidFill>
                  <a:srgbClr val="000000"/>
                </a:solidFill>
                <a:effectLst/>
                <a:highlight>
                  <a:srgbClr val="F7F7F7"/>
                </a:highlight>
                <a:latin typeface="-apple-system"/>
              </a:rPr>
              <a:t>通过一系列的特征判断和决策路径，可以形成一种直观的规则表达方式，这些规则可以用于解释人体活动识别中的关键特征和决策过程。在决策树的实现中，我们采用</a:t>
            </a:r>
            <a:r>
              <a:rPr lang="zh-CN" altLang="en-US" dirty="0"/>
              <a:t>基尼（</a:t>
            </a:r>
            <a:r>
              <a:rPr lang="en-US" altLang="zh-CN" b="1" dirty="0" err="1"/>
              <a:t>gini</a:t>
            </a:r>
            <a:r>
              <a:rPr lang="zh-CN" altLang="en-US" dirty="0"/>
              <a:t>）指数最小化的原则选择最优特征。然而该算法的预测的准确率不是很理想。</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7_Title Slide">
    <p:bg>
      <p:bgPr>
        <a:gradFill flip="none" rotWithShape="1">
          <a:gsLst>
            <a:gs pos="0">
              <a:srgbClr val="7030A0"/>
            </a:gs>
            <a:gs pos="100000">
              <a:srgbClr val="0051F2"/>
            </a:gs>
          </a:gsLst>
          <a:lin ang="2700000" scaled="1"/>
          <a:tileRect/>
        </a:gradFill>
        <a:effectLst/>
      </p:bgPr>
    </p:bg>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7299180" y="706875"/>
            <a:ext cx="4892821" cy="6151125"/>
          </a:xfrm>
          <a:custGeom>
            <a:avLst/>
            <a:gdLst>
              <a:gd name="connsiteX0" fmla="*/ 4354733 w 4892821"/>
              <a:gd name="connsiteY0" fmla="*/ 877 h 6151125"/>
              <a:gd name="connsiteX1" fmla="*/ 4857648 w 4892821"/>
              <a:gd name="connsiteY1" fmla="*/ 63514 h 6151125"/>
              <a:gd name="connsiteX2" fmla="*/ 4892821 w 4892821"/>
              <a:gd name="connsiteY2" fmla="*/ 73322 h 6151125"/>
              <a:gd name="connsiteX3" fmla="*/ 4892821 w 4892821"/>
              <a:gd name="connsiteY3" fmla="*/ 6151125 h 6151125"/>
              <a:gd name="connsiteX4" fmla="*/ 80941 w 4892821"/>
              <a:gd name="connsiteY4" fmla="*/ 6151125 h 6151125"/>
              <a:gd name="connsiteX5" fmla="*/ 36073 w 4892821"/>
              <a:gd name="connsiteY5" fmla="*/ 5944764 h 6151125"/>
              <a:gd name="connsiteX6" fmla="*/ 349293 w 4892821"/>
              <a:gd name="connsiteY6" fmla="*/ 4213037 h 6151125"/>
              <a:gd name="connsiteX7" fmla="*/ 2029755 w 4892821"/>
              <a:gd name="connsiteY7" fmla="*/ 1302391 h 6151125"/>
              <a:gd name="connsiteX8" fmla="*/ 4354733 w 4892821"/>
              <a:gd name="connsiteY8" fmla="*/ 877 h 61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92821" h="6151125">
                <a:moveTo>
                  <a:pt x="4354733" y="877"/>
                </a:moveTo>
                <a:cubicBezTo>
                  <a:pt x="4522630" y="5237"/>
                  <a:pt x="4691062" y="25904"/>
                  <a:pt x="4857648" y="63514"/>
                </a:cubicBezTo>
                <a:lnTo>
                  <a:pt x="4892821" y="73322"/>
                </a:lnTo>
                <a:lnTo>
                  <a:pt x="4892821" y="6151125"/>
                </a:lnTo>
                <a:lnTo>
                  <a:pt x="80941" y="6151125"/>
                </a:lnTo>
                <a:lnTo>
                  <a:pt x="36073" y="5944764"/>
                </a:lnTo>
                <a:cubicBezTo>
                  <a:pt x="-60569" y="5369226"/>
                  <a:pt x="34709" y="4757914"/>
                  <a:pt x="349293" y="4213037"/>
                </a:cubicBezTo>
                <a:lnTo>
                  <a:pt x="2029755" y="1302391"/>
                </a:lnTo>
                <a:cubicBezTo>
                  <a:pt x="2524103" y="446157"/>
                  <a:pt x="3431304" y="-23107"/>
                  <a:pt x="4354733" y="877"/>
                </a:cubicBezTo>
                <a:close/>
              </a:path>
            </a:pathLst>
          </a:custGeom>
          <a:pattFill prst="pct5">
            <a:fgClr>
              <a:schemeClr val="accent1"/>
            </a:fgClr>
            <a:bgClr>
              <a:schemeClr val="bg1"/>
            </a:bgClr>
          </a:pattFill>
        </p:spPr>
        <p:txBody>
          <a:bodyPr wrap="square">
            <a:noAutofit/>
          </a:bodyPr>
          <a:lstStyle>
            <a:lvl1pPr>
              <a:defRPr sz="2000">
                <a:latin typeface="Arial" panose="020B0604020202090204" pitchFamily="34" charset="0"/>
                <a:cs typeface="Arial" panose="020B0604020202090204" pitchFamily="34" charset="0"/>
              </a:defRPr>
            </a:lvl1pPr>
          </a:lstStyle>
          <a:p>
            <a:endParaRPr 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6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6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6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6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
        <p:nvSpPr>
          <p:cNvPr id="6" name="TextBox 5"/>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7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7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Light1">
    <p:spTree>
      <p:nvGrpSpPr>
        <p:cNvPr id="1" name=""/>
        <p:cNvGrpSpPr/>
        <p:nvPr/>
      </p:nvGrpSpPr>
      <p:grpSpPr>
        <a:xfrm>
          <a:off x="0" y="0"/>
          <a:ext cx="0" cy="0"/>
          <a:chOff x="0" y="0"/>
          <a:chExt cx="0" cy="0"/>
        </a:xfrm>
      </p:grpSpPr>
    </p:spTree>
  </p:cSld>
  <p:clrMapOvr>
    <a:masterClrMapping/>
  </p:clrMapOvr>
  <p:hf sldNum="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olor1">
    <p:spTree>
      <p:nvGrpSpPr>
        <p:cNvPr id="1" name=""/>
        <p:cNvGrpSpPr/>
        <p:nvPr/>
      </p:nvGrpSpPr>
      <p:grpSpPr>
        <a:xfrm>
          <a:off x="0" y="0"/>
          <a:ext cx="0" cy="0"/>
          <a:chOff x="0" y="0"/>
          <a:chExt cx="0" cy="0"/>
        </a:xfrm>
      </p:grpSpPr>
      <p:sp>
        <p:nvSpPr>
          <p:cNvPr id="20" name="Rectangle 19"/>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dirty="0"/>
          </a:p>
        </p:txBody>
      </p:sp>
      <p:sp>
        <p:nvSpPr>
          <p:cNvPr id="22" name="Parallelogram 21"/>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p:cNvGrpSpPr/>
          <p:nvPr userDrawn="1"/>
        </p:nvGrpSpPr>
        <p:grpSpPr>
          <a:xfrm>
            <a:off x="0" y="0"/>
            <a:ext cx="3960509" cy="5662706"/>
            <a:chOff x="-5054974" y="264971"/>
            <a:chExt cx="4607565" cy="6587862"/>
          </a:xfrm>
        </p:grpSpPr>
        <p:sp>
          <p:nvSpPr>
            <p:cNvPr id="27" name="Hexagon 26"/>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2" name="TextBox 51"/>
          <p:cNvSpPr txBox="1"/>
          <p:nvPr userDrawn="1"/>
        </p:nvSpPr>
        <p:spPr>
          <a:xfrm>
            <a:off x="5660574" y="6326725"/>
            <a:ext cx="870852" cy="307777"/>
          </a:xfrm>
          <a:prstGeom prst="rect">
            <a:avLst/>
          </a:prstGeom>
          <a:noFill/>
        </p:spPr>
        <p:txBody>
          <a:bodyPr wrap="square" rtlCol="0">
            <a:spAutoFit/>
          </a:bodyPr>
          <a:lstStyle/>
          <a:p>
            <a:pPr algn="ctr"/>
            <a:fld id="{260E2A6B-A809-4840-BF14-8648BC0BDF87}" type="slidenum">
              <a:rPr lang="id-ID" sz="1400" b="0" i="0" smtClean="0">
                <a:solidFill>
                  <a:schemeClr val="bg1"/>
                </a:solidFill>
                <a:latin typeface="Rajdhani" panose="02000000000000000000" pitchFamily="2" charset="0"/>
                <a:ea typeface="Lato" panose="020F0502020204030203" pitchFamily="34" charset="0"/>
                <a:cs typeface="Rajdhani" panose="02000000000000000000" pitchFamily="2" charset="0"/>
              </a:rPr>
            </a:fld>
            <a:endParaRPr lang="id-ID" sz="1400" b="0" i="0" dirty="0">
              <a:solidFill>
                <a:schemeClr val="bg1"/>
              </a:solidFill>
              <a:latin typeface="Rajdhani" panose="02000000000000000000" pitchFamily="2" charset="0"/>
              <a:ea typeface="Lato" panose="020F0502020204030203" pitchFamily="34" charset="0"/>
              <a:cs typeface="Rajdhani" panose="020000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0-#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750" fill="hold"/>
                                        <p:tgtEl>
                                          <p:spTgt spid="23"/>
                                        </p:tgtEl>
                                        <p:attrNameLst>
                                          <p:attrName>ppt_x</p:attrName>
                                        </p:attrNameLst>
                                      </p:cBhvr>
                                      <p:tavLst>
                                        <p:tav tm="0">
                                          <p:val>
                                            <p:strVal val="0-#ppt_w/2"/>
                                          </p:val>
                                        </p:tav>
                                        <p:tav tm="100000">
                                          <p:val>
                                            <p:strVal val="#ppt_x"/>
                                          </p:val>
                                        </p:tav>
                                      </p:tavLst>
                                    </p:anim>
                                    <p:anim calcmode="lin" valueType="num">
                                      <p:cBhvr additive="base">
                                        <p:cTn id="12" dur="75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750" fill="hold"/>
                                        <p:tgtEl>
                                          <p:spTgt spid="24"/>
                                        </p:tgtEl>
                                        <p:attrNameLst>
                                          <p:attrName>ppt_x</p:attrName>
                                        </p:attrNameLst>
                                      </p:cBhvr>
                                      <p:tavLst>
                                        <p:tav tm="0">
                                          <p:val>
                                            <p:strVal val="0-#ppt_w/2"/>
                                          </p:val>
                                        </p:tav>
                                        <p:tav tm="100000">
                                          <p:val>
                                            <p:strVal val="#ppt_x"/>
                                          </p:val>
                                        </p:tav>
                                      </p:tavLst>
                                    </p:anim>
                                    <p:anim calcmode="lin" valueType="num">
                                      <p:cBhvr additive="base">
                                        <p:cTn id="16" dur="75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750" fill="hold"/>
                                        <p:tgtEl>
                                          <p:spTgt spid="25"/>
                                        </p:tgtEl>
                                        <p:attrNameLst>
                                          <p:attrName>ppt_x</p:attrName>
                                        </p:attrNameLst>
                                      </p:cBhvr>
                                      <p:tavLst>
                                        <p:tav tm="0">
                                          <p:val>
                                            <p:strVal val="0-#ppt_w/2"/>
                                          </p:val>
                                        </p:tav>
                                        <p:tav tm="100000">
                                          <p:val>
                                            <p:strVal val="#ppt_x"/>
                                          </p:val>
                                        </p:tav>
                                      </p:tavLst>
                                    </p:anim>
                                    <p:anim calcmode="lin" valueType="num">
                                      <p:cBhvr additive="base">
                                        <p:cTn id="20" dur="75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000" fill="hold"/>
                                        <p:tgtEl>
                                          <p:spTgt spid="26"/>
                                        </p:tgtEl>
                                        <p:attrNameLst>
                                          <p:attrName>ppt_x</p:attrName>
                                        </p:attrNameLst>
                                      </p:cBhvr>
                                      <p:tavLst>
                                        <p:tav tm="0">
                                          <p:val>
                                            <p:strVal val="0-#ppt_w/2"/>
                                          </p:val>
                                        </p:tav>
                                        <p:tav tm="100000">
                                          <p:val>
                                            <p:strVal val="#ppt_x"/>
                                          </p:val>
                                        </p:tav>
                                      </p:tavLst>
                                    </p:anim>
                                    <p:anim calcmode="lin" valueType="num">
                                      <p:cBhvr additive="base">
                                        <p:cTn id="24" dur="10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hf sldNum="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cSld>
  <p:clrMapOvr>
    <a:masterClrMapping/>
  </p:clrMapOvr>
  <p:hf sldNum="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4_Light1">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2117689" y="3465645"/>
            <a:ext cx="953146" cy="821676"/>
          </a:xfrm>
          <a:custGeom>
            <a:avLst/>
            <a:gdLst>
              <a:gd name="connsiteX0" fmla="*/ 205419 w 953146"/>
              <a:gd name="connsiteY0" fmla="*/ 0 h 821676"/>
              <a:gd name="connsiteX1" fmla="*/ 747727 w 953146"/>
              <a:gd name="connsiteY1" fmla="*/ 0 h 821676"/>
              <a:gd name="connsiteX2" fmla="*/ 953146 w 953146"/>
              <a:gd name="connsiteY2" fmla="*/ 410838 h 821676"/>
              <a:gd name="connsiteX3" fmla="*/ 747727 w 953146"/>
              <a:gd name="connsiteY3" fmla="*/ 821676 h 821676"/>
              <a:gd name="connsiteX4" fmla="*/ 205419 w 953146"/>
              <a:gd name="connsiteY4" fmla="*/ 821676 h 821676"/>
              <a:gd name="connsiteX5" fmla="*/ 0 w 953146"/>
              <a:gd name="connsiteY5" fmla="*/ 410838 h 82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3146" h="821676">
                <a:moveTo>
                  <a:pt x="205419" y="0"/>
                </a:moveTo>
                <a:lnTo>
                  <a:pt x="747727" y="0"/>
                </a:lnTo>
                <a:lnTo>
                  <a:pt x="953146" y="410838"/>
                </a:lnTo>
                <a:lnTo>
                  <a:pt x="747727" y="821676"/>
                </a:lnTo>
                <a:lnTo>
                  <a:pt x="205419" y="821676"/>
                </a:lnTo>
                <a:lnTo>
                  <a:pt x="0" y="410838"/>
                </a:lnTo>
                <a:close/>
              </a:path>
            </a:pathLst>
          </a:custGeom>
        </p:spPr>
        <p:txBody>
          <a:bodyPr wrap="square">
            <a:noAutofit/>
          </a:bodyPr>
          <a:lstStyle>
            <a:lvl1pPr marL="0" indent="0">
              <a:buNone/>
              <a:defRPr sz="1600">
                <a:solidFill>
                  <a:schemeClr val="bg1">
                    <a:lumMod val="75000"/>
                  </a:schemeClr>
                </a:solidFill>
              </a:defRPr>
            </a:lvl1pPr>
          </a:lstStyle>
          <a:p>
            <a:endParaRPr lang="id-ID" dirty="0"/>
          </a:p>
        </p:txBody>
      </p:sp>
      <p:sp>
        <p:nvSpPr>
          <p:cNvPr id="9" name="Picture Placeholder 8"/>
          <p:cNvSpPr>
            <a:spLocks noGrp="1"/>
          </p:cNvSpPr>
          <p:nvPr>
            <p:ph type="pic" sz="quarter" idx="11"/>
          </p:nvPr>
        </p:nvSpPr>
        <p:spPr>
          <a:xfrm>
            <a:off x="5780964" y="3681470"/>
            <a:ext cx="737222" cy="635534"/>
          </a:xfrm>
          <a:custGeom>
            <a:avLst/>
            <a:gdLst>
              <a:gd name="connsiteX0" fmla="*/ 158884 w 737222"/>
              <a:gd name="connsiteY0" fmla="*/ 0 h 635534"/>
              <a:gd name="connsiteX1" fmla="*/ 578339 w 737222"/>
              <a:gd name="connsiteY1" fmla="*/ 0 h 635534"/>
              <a:gd name="connsiteX2" fmla="*/ 737222 w 737222"/>
              <a:gd name="connsiteY2" fmla="*/ 317767 h 635534"/>
              <a:gd name="connsiteX3" fmla="*/ 578339 w 737222"/>
              <a:gd name="connsiteY3" fmla="*/ 635534 h 635534"/>
              <a:gd name="connsiteX4" fmla="*/ 158884 w 737222"/>
              <a:gd name="connsiteY4" fmla="*/ 635534 h 635534"/>
              <a:gd name="connsiteX5" fmla="*/ 0 w 737222"/>
              <a:gd name="connsiteY5" fmla="*/ 317767 h 63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7222" h="635534">
                <a:moveTo>
                  <a:pt x="158884" y="0"/>
                </a:moveTo>
                <a:lnTo>
                  <a:pt x="578339" y="0"/>
                </a:lnTo>
                <a:lnTo>
                  <a:pt x="737222" y="317767"/>
                </a:lnTo>
                <a:lnTo>
                  <a:pt x="578339" y="635534"/>
                </a:lnTo>
                <a:lnTo>
                  <a:pt x="158884" y="635534"/>
                </a:lnTo>
                <a:lnTo>
                  <a:pt x="0" y="317767"/>
                </a:lnTo>
                <a:close/>
              </a:path>
            </a:pathLst>
          </a:custGeom>
        </p:spPr>
        <p:txBody>
          <a:bodyPr wrap="square">
            <a:noAutofit/>
          </a:bodyPr>
          <a:lstStyle>
            <a:lvl1pPr marL="0" indent="0">
              <a:buNone/>
              <a:defRPr sz="1200">
                <a:solidFill>
                  <a:schemeClr val="bg1">
                    <a:lumMod val="75000"/>
                  </a:schemeClr>
                </a:solidFill>
              </a:defRPr>
            </a:lvl1pPr>
          </a:lstStyle>
          <a:p>
            <a:endParaRPr lang="id-ID" dirty="0"/>
          </a:p>
        </p:txBody>
      </p:sp>
      <p:sp>
        <p:nvSpPr>
          <p:cNvPr id="10" name="Picture Placeholder 9"/>
          <p:cNvSpPr>
            <a:spLocks noGrp="1"/>
          </p:cNvSpPr>
          <p:nvPr>
            <p:ph type="pic" sz="quarter" idx="12"/>
          </p:nvPr>
        </p:nvSpPr>
        <p:spPr>
          <a:xfrm>
            <a:off x="8842207" y="3681470"/>
            <a:ext cx="737222" cy="635534"/>
          </a:xfrm>
          <a:custGeom>
            <a:avLst/>
            <a:gdLst>
              <a:gd name="connsiteX0" fmla="*/ 158884 w 737222"/>
              <a:gd name="connsiteY0" fmla="*/ 0 h 635534"/>
              <a:gd name="connsiteX1" fmla="*/ 578339 w 737222"/>
              <a:gd name="connsiteY1" fmla="*/ 0 h 635534"/>
              <a:gd name="connsiteX2" fmla="*/ 737222 w 737222"/>
              <a:gd name="connsiteY2" fmla="*/ 317767 h 635534"/>
              <a:gd name="connsiteX3" fmla="*/ 578339 w 737222"/>
              <a:gd name="connsiteY3" fmla="*/ 635534 h 635534"/>
              <a:gd name="connsiteX4" fmla="*/ 158884 w 737222"/>
              <a:gd name="connsiteY4" fmla="*/ 635534 h 635534"/>
              <a:gd name="connsiteX5" fmla="*/ 0 w 737222"/>
              <a:gd name="connsiteY5" fmla="*/ 317767 h 63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7222" h="635534">
                <a:moveTo>
                  <a:pt x="158884" y="0"/>
                </a:moveTo>
                <a:lnTo>
                  <a:pt x="578339" y="0"/>
                </a:lnTo>
                <a:lnTo>
                  <a:pt x="737222" y="317767"/>
                </a:lnTo>
                <a:lnTo>
                  <a:pt x="578339" y="635534"/>
                </a:lnTo>
                <a:lnTo>
                  <a:pt x="158884" y="635534"/>
                </a:lnTo>
                <a:lnTo>
                  <a:pt x="0" y="317767"/>
                </a:lnTo>
                <a:close/>
              </a:path>
            </a:pathLst>
          </a:custGeom>
        </p:spPr>
        <p:txBody>
          <a:bodyPr wrap="square">
            <a:noAutofit/>
          </a:bodyPr>
          <a:lstStyle>
            <a:lvl1pPr marL="0" indent="0">
              <a:buNone/>
              <a:defRPr sz="1200">
                <a:solidFill>
                  <a:schemeClr val="bg1">
                    <a:lumMod val="75000"/>
                  </a:schemeClr>
                </a:solidFill>
              </a:defRPr>
            </a:lvl1pPr>
          </a:lstStyle>
          <a:p>
            <a:endParaRPr 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175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0-#ppt_w/2"/>
                                          </p:val>
                                        </p:tav>
                                        <p:tav tm="100000">
                                          <p:val>
                                            <p:strVal val="#ppt_x"/>
                                          </p:val>
                                        </p:tav>
                                      </p:tavLst>
                                    </p:anim>
                                    <p:anim calcmode="lin" valueType="num">
                                      <p:cBhvr additive="base">
                                        <p:cTn id="8" dur="1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175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250" fill="hold"/>
                                        <p:tgtEl>
                                          <p:spTgt spid="10"/>
                                        </p:tgtEl>
                                        <p:attrNameLst>
                                          <p:attrName>ppt_x</p:attrName>
                                        </p:attrNameLst>
                                      </p:cBhvr>
                                      <p:tavLst>
                                        <p:tav tm="0">
                                          <p:val>
                                            <p:strVal val="0-#ppt_w/2"/>
                                          </p:val>
                                        </p:tav>
                                        <p:tav tm="100000">
                                          <p:val>
                                            <p:strVal val="#ppt_x"/>
                                          </p:val>
                                        </p:tav>
                                      </p:tavLst>
                                    </p:anim>
                                    <p:anim calcmode="lin" valueType="num">
                                      <p:cBhvr additive="base">
                                        <p:cTn id="12" dur="125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nodePh="1">
                                  <p:stCondLst>
                                    <p:cond delay="1500"/>
                                  </p:stCondLst>
                                  <p:endCondLst>
                                    <p:cond evt="begin" delay="0">
                                      <p:tn val="13"/>
                                    </p:cond>
                                  </p:end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250" fill="hold"/>
                                        <p:tgtEl>
                                          <p:spTgt spid="9"/>
                                        </p:tgtEl>
                                        <p:attrNameLst>
                                          <p:attrName>ppt_x</p:attrName>
                                        </p:attrNameLst>
                                      </p:cBhvr>
                                      <p:tavLst>
                                        <p:tav tm="0">
                                          <p:val>
                                            <p:strVal val="0-#ppt_w/2"/>
                                          </p:val>
                                        </p:tav>
                                        <p:tav tm="100000">
                                          <p:val>
                                            <p:strVal val="#ppt_x"/>
                                          </p:val>
                                        </p:tav>
                                      </p:tavLst>
                                    </p:anim>
                                    <p:anim calcmode="lin" valueType="num">
                                      <p:cBhvr additive="base">
                                        <p:cTn id="16" dur="1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40_Title Slide">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928914" y="597978"/>
            <a:ext cx="5167087" cy="1759856"/>
          </a:xfrm>
          <a:custGeom>
            <a:avLst/>
            <a:gdLst>
              <a:gd name="connsiteX0" fmla="*/ 0 w 5167087"/>
              <a:gd name="connsiteY0" fmla="*/ 0 h 1759856"/>
              <a:gd name="connsiteX1" fmla="*/ 4750564 w 5167087"/>
              <a:gd name="connsiteY1" fmla="*/ 0 h 1759856"/>
              <a:gd name="connsiteX2" fmla="*/ 5167087 w 5167087"/>
              <a:gd name="connsiteY2" fmla="*/ 879928 h 1759856"/>
              <a:gd name="connsiteX3" fmla="*/ 4750564 w 5167087"/>
              <a:gd name="connsiteY3" fmla="*/ 1759856 h 1759856"/>
              <a:gd name="connsiteX4" fmla="*/ 0 w 5167087"/>
              <a:gd name="connsiteY4" fmla="*/ 1759856 h 175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087" h="1759856">
                <a:moveTo>
                  <a:pt x="0" y="0"/>
                </a:moveTo>
                <a:lnTo>
                  <a:pt x="4750564" y="0"/>
                </a:lnTo>
                <a:lnTo>
                  <a:pt x="5167087" y="879928"/>
                </a:lnTo>
                <a:lnTo>
                  <a:pt x="4750564" y="1759856"/>
                </a:lnTo>
                <a:lnTo>
                  <a:pt x="0" y="1759856"/>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endParaRPr lang="en-US" dirty="0"/>
          </a:p>
          <a:p>
            <a:endParaRPr lang="en-US" dirty="0"/>
          </a:p>
        </p:txBody>
      </p:sp>
      <p:sp>
        <p:nvSpPr>
          <p:cNvPr id="10" name="Picture Placeholder 9"/>
          <p:cNvSpPr>
            <a:spLocks noGrp="1"/>
          </p:cNvSpPr>
          <p:nvPr>
            <p:ph type="pic" sz="quarter" idx="11" hasCustomPrompt="1"/>
          </p:nvPr>
        </p:nvSpPr>
        <p:spPr>
          <a:xfrm>
            <a:off x="928914" y="2549073"/>
            <a:ext cx="5167087" cy="1759856"/>
          </a:xfrm>
          <a:custGeom>
            <a:avLst/>
            <a:gdLst>
              <a:gd name="connsiteX0" fmla="*/ 0 w 5167087"/>
              <a:gd name="connsiteY0" fmla="*/ 0 h 1759856"/>
              <a:gd name="connsiteX1" fmla="*/ 4750564 w 5167087"/>
              <a:gd name="connsiteY1" fmla="*/ 0 h 1759856"/>
              <a:gd name="connsiteX2" fmla="*/ 5167087 w 5167087"/>
              <a:gd name="connsiteY2" fmla="*/ 879928 h 1759856"/>
              <a:gd name="connsiteX3" fmla="*/ 4750564 w 5167087"/>
              <a:gd name="connsiteY3" fmla="*/ 1759856 h 1759856"/>
              <a:gd name="connsiteX4" fmla="*/ 0 w 5167087"/>
              <a:gd name="connsiteY4" fmla="*/ 1759856 h 175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087" h="1759856">
                <a:moveTo>
                  <a:pt x="0" y="0"/>
                </a:moveTo>
                <a:lnTo>
                  <a:pt x="4750564" y="0"/>
                </a:lnTo>
                <a:lnTo>
                  <a:pt x="5167087" y="879928"/>
                </a:lnTo>
                <a:lnTo>
                  <a:pt x="4750564" y="1759856"/>
                </a:lnTo>
                <a:lnTo>
                  <a:pt x="0" y="1759856"/>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endParaRPr lang="en-US" dirty="0"/>
          </a:p>
          <a:p>
            <a:endParaRPr lang="en-US" dirty="0"/>
          </a:p>
        </p:txBody>
      </p:sp>
      <p:sp>
        <p:nvSpPr>
          <p:cNvPr id="11" name="Picture Placeholder 10"/>
          <p:cNvSpPr>
            <a:spLocks noGrp="1"/>
          </p:cNvSpPr>
          <p:nvPr>
            <p:ph type="pic" sz="quarter" idx="12" hasCustomPrompt="1"/>
          </p:nvPr>
        </p:nvSpPr>
        <p:spPr>
          <a:xfrm>
            <a:off x="928914" y="4500167"/>
            <a:ext cx="5167087" cy="1759856"/>
          </a:xfrm>
          <a:custGeom>
            <a:avLst/>
            <a:gdLst>
              <a:gd name="connsiteX0" fmla="*/ 0 w 5167087"/>
              <a:gd name="connsiteY0" fmla="*/ 0 h 1759856"/>
              <a:gd name="connsiteX1" fmla="*/ 4750564 w 5167087"/>
              <a:gd name="connsiteY1" fmla="*/ 0 h 1759856"/>
              <a:gd name="connsiteX2" fmla="*/ 5167087 w 5167087"/>
              <a:gd name="connsiteY2" fmla="*/ 879928 h 1759856"/>
              <a:gd name="connsiteX3" fmla="*/ 4750564 w 5167087"/>
              <a:gd name="connsiteY3" fmla="*/ 1759856 h 1759856"/>
              <a:gd name="connsiteX4" fmla="*/ 0 w 5167087"/>
              <a:gd name="connsiteY4" fmla="*/ 1759856 h 175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7087" h="1759856">
                <a:moveTo>
                  <a:pt x="0" y="0"/>
                </a:moveTo>
                <a:lnTo>
                  <a:pt x="4750564" y="0"/>
                </a:lnTo>
                <a:lnTo>
                  <a:pt x="5167087" y="879928"/>
                </a:lnTo>
                <a:lnTo>
                  <a:pt x="4750564" y="1759856"/>
                </a:lnTo>
                <a:lnTo>
                  <a:pt x="0" y="1759856"/>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0-#ppt_w/2"/>
                                          </p:val>
                                        </p:tav>
                                        <p:tav tm="100000">
                                          <p:val>
                                            <p:strVal val="#ppt_x"/>
                                          </p:val>
                                        </p:tav>
                                      </p:tavLst>
                                    </p:anim>
                                    <p:anim calcmode="lin" valueType="num">
                                      <p:cBhvr additive="base">
                                        <p:cTn id="16"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hf sldNum="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3_Color1">
    <p:spTree>
      <p:nvGrpSpPr>
        <p:cNvPr id="1" name=""/>
        <p:cNvGrpSpPr/>
        <p:nvPr/>
      </p:nvGrpSpPr>
      <p:grpSpPr>
        <a:xfrm>
          <a:off x="0" y="0"/>
          <a:ext cx="0" cy="0"/>
          <a:chOff x="0" y="0"/>
          <a:chExt cx="0" cy="0"/>
        </a:xfrm>
      </p:grpSpPr>
      <p:sp>
        <p:nvSpPr>
          <p:cNvPr id="20" name="Rectangle 19"/>
          <p:cNvSpPr/>
          <p:nvPr userDrawn="1"/>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p:cNvSpPr/>
          <p:nvPr userDrawn="1"/>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dirty="0"/>
          </a:p>
        </p:txBody>
      </p:sp>
      <p:sp>
        <p:nvSpPr>
          <p:cNvPr id="22" name="Parallelogram 21"/>
          <p:cNvSpPr/>
          <p:nvPr userDrawn="1"/>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arallelogram 22"/>
          <p:cNvSpPr/>
          <p:nvPr userDrawn="1"/>
        </p:nvSpPr>
        <p:spPr>
          <a:xfrm>
            <a:off x="5202715" y="1946786"/>
            <a:ext cx="6419465" cy="4911213"/>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arallelogram 23"/>
          <p:cNvSpPr/>
          <p:nvPr userDrawn="1"/>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arallelogram 24"/>
          <p:cNvSpPr/>
          <p:nvPr userDrawn="1"/>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p:cNvGrpSpPr/>
          <p:nvPr userDrawn="1"/>
        </p:nvGrpSpPr>
        <p:grpSpPr>
          <a:xfrm>
            <a:off x="0" y="0"/>
            <a:ext cx="3960509" cy="5662706"/>
            <a:chOff x="-5054974" y="264971"/>
            <a:chExt cx="4607565" cy="6587862"/>
          </a:xfrm>
        </p:grpSpPr>
        <p:sp>
          <p:nvSpPr>
            <p:cNvPr id="27" name="Hexagon 26"/>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Hexagon 27"/>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Hexagon 28"/>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Hexagon 29"/>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Hexagon 30"/>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Hexagon 31"/>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Hexagon 32"/>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Hexagon 33"/>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Hexagon 34"/>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Hexagon 35"/>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Hexagon 36"/>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Hexagon 37"/>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Hexagon 38"/>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Hexagon 39"/>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Hexagon 40"/>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Hexagon 41"/>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4" name="Picture Placeholder 9"/>
          <p:cNvSpPr>
            <a:spLocks noGrp="1"/>
          </p:cNvSpPr>
          <p:nvPr>
            <p:ph type="pic" sz="quarter" idx="10" hasCustomPrompt="1"/>
          </p:nvPr>
        </p:nvSpPr>
        <p:spPr>
          <a:xfrm>
            <a:off x="533268" y="417621"/>
            <a:ext cx="4726666" cy="6444820"/>
          </a:xfrm>
          <a:custGeom>
            <a:avLst/>
            <a:gdLst>
              <a:gd name="connsiteX0" fmla="*/ 0 w 5186517"/>
              <a:gd name="connsiteY0" fmla="*/ 0 h 4579257"/>
              <a:gd name="connsiteX1" fmla="*/ 5186517 w 5186517"/>
              <a:gd name="connsiteY1" fmla="*/ 0 h 4579257"/>
              <a:gd name="connsiteX2" fmla="*/ 5186517 w 5186517"/>
              <a:gd name="connsiteY2" fmla="*/ 4579257 h 4579257"/>
              <a:gd name="connsiteX3" fmla="*/ 0 w 5186517"/>
              <a:gd name="connsiteY3" fmla="*/ 4579257 h 4579257"/>
            </a:gdLst>
            <a:ahLst/>
            <a:cxnLst>
              <a:cxn ang="0">
                <a:pos x="connsiteX0" y="connsiteY0"/>
              </a:cxn>
              <a:cxn ang="0">
                <a:pos x="connsiteX1" y="connsiteY1"/>
              </a:cxn>
              <a:cxn ang="0">
                <a:pos x="connsiteX2" y="connsiteY2"/>
              </a:cxn>
              <a:cxn ang="0">
                <a:pos x="connsiteX3" y="connsiteY3"/>
              </a:cxn>
            </a:cxnLst>
            <a:rect l="l" t="t" r="r" b="b"/>
            <a:pathLst>
              <a:path w="5186517" h="4579257">
                <a:moveTo>
                  <a:pt x="0" y="0"/>
                </a:moveTo>
                <a:lnTo>
                  <a:pt x="5186517" y="0"/>
                </a:lnTo>
                <a:lnTo>
                  <a:pt x="5186517" y="4579257"/>
                </a:lnTo>
                <a:lnTo>
                  <a:pt x="0" y="4579257"/>
                </a:lnTo>
                <a:close/>
              </a:path>
            </a:pathLst>
          </a:custGeom>
          <a:noFill/>
          <a:effectLst>
            <a:outerShdw blurRad="152400" dist="165100" dir="16200000" sx="97000" sy="97000" rotWithShape="0">
              <a:prstClr val="black">
                <a:alpha val="7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4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endParaRPr lang="en-US" dirty="0"/>
          </a:p>
          <a:p>
            <a:endParaRPr lang="en-US" dirty="0"/>
          </a:p>
        </p:txBody>
      </p:sp>
      <p:grpSp>
        <p:nvGrpSpPr>
          <p:cNvPr id="57" name="Group 56"/>
          <p:cNvGrpSpPr/>
          <p:nvPr userDrawn="1"/>
        </p:nvGrpSpPr>
        <p:grpSpPr>
          <a:xfrm flipH="1">
            <a:off x="0" y="5326818"/>
            <a:ext cx="12192001" cy="1531183"/>
            <a:chOff x="0" y="5326818"/>
            <a:chExt cx="12192001" cy="1531183"/>
          </a:xfrm>
        </p:grpSpPr>
        <p:sp>
          <p:nvSpPr>
            <p:cNvPr id="58" name="Rectangle 57"/>
            <p:cNvSpPr/>
            <p:nvPr/>
          </p:nvSpPr>
          <p:spPr>
            <a:xfrm>
              <a:off x="0" y="6043973"/>
              <a:ext cx="12192000" cy="814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Freeform: Shape 58"/>
            <p:cNvSpPr/>
            <p:nvPr/>
          </p:nvSpPr>
          <p:spPr>
            <a:xfrm>
              <a:off x="6143214" y="5326818"/>
              <a:ext cx="968711" cy="995467"/>
            </a:xfrm>
            <a:custGeom>
              <a:avLst/>
              <a:gdLst>
                <a:gd name="connsiteX0" fmla="*/ 1422680 w 2768877"/>
                <a:gd name="connsiteY0" fmla="*/ 0 h 2845354"/>
                <a:gd name="connsiteX1" fmla="*/ 2768877 w 2768877"/>
                <a:gd name="connsiteY1" fmla="*/ 0 h 2845354"/>
                <a:gd name="connsiteX2" fmla="*/ 2768877 w 2768877"/>
                <a:gd name="connsiteY2" fmla="*/ 2845354 h 2845354"/>
                <a:gd name="connsiteX3" fmla="*/ 0 w 2768877"/>
                <a:gd name="connsiteY3" fmla="*/ 2845354 h 2845354"/>
              </a:gdLst>
              <a:ahLst/>
              <a:cxnLst>
                <a:cxn ang="0">
                  <a:pos x="connsiteX0" y="connsiteY0"/>
                </a:cxn>
                <a:cxn ang="0">
                  <a:pos x="connsiteX1" y="connsiteY1"/>
                </a:cxn>
                <a:cxn ang="0">
                  <a:pos x="connsiteX2" y="connsiteY2"/>
                </a:cxn>
                <a:cxn ang="0">
                  <a:pos x="connsiteX3" y="connsiteY3"/>
                </a:cxn>
              </a:cxnLst>
              <a:rect l="l" t="t" r="r" b="b"/>
              <a:pathLst>
                <a:path w="2768877" h="2845354">
                  <a:moveTo>
                    <a:pt x="1422680" y="0"/>
                  </a:moveTo>
                  <a:lnTo>
                    <a:pt x="2768877" y="0"/>
                  </a:lnTo>
                  <a:lnTo>
                    <a:pt x="2768877" y="2845354"/>
                  </a:lnTo>
                  <a:lnTo>
                    <a:pt x="0" y="284535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sp>
          <p:nvSpPr>
            <p:cNvPr id="60" name="Rectangle 59"/>
            <p:cNvSpPr/>
            <p:nvPr/>
          </p:nvSpPr>
          <p:spPr>
            <a:xfrm>
              <a:off x="6789556" y="5326818"/>
              <a:ext cx="5402445" cy="995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p>
          </p:txBody>
        </p:sp>
      </p:grpSp>
      <p:sp>
        <p:nvSpPr>
          <p:cNvPr id="52" name="TextBox 51"/>
          <p:cNvSpPr txBox="1"/>
          <p:nvPr userDrawn="1"/>
        </p:nvSpPr>
        <p:spPr>
          <a:xfrm>
            <a:off x="5660574" y="6326725"/>
            <a:ext cx="870852" cy="307777"/>
          </a:xfrm>
          <a:prstGeom prst="rect">
            <a:avLst/>
          </a:prstGeom>
          <a:noFill/>
        </p:spPr>
        <p:txBody>
          <a:bodyPr wrap="square" rtlCol="0">
            <a:spAutoFit/>
          </a:bodyPr>
          <a:lstStyle/>
          <a:p>
            <a:pPr algn="ctr"/>
            <a:fld id="{260E2A6B-A809-4840-BF14-8648BC0BDF87}" type="slidenum">
              <a:rPr lang="id-ID" sz="1400" b="0" i="0" smtClean="0">
                <a:solidFill>
                  <a:schemeClr val="tx1">
                    <a:lumMod val="65000"/>
                    <a:lumOff val="35000"/>
                  </a:schemeClr>
                </a:solidFill>
                <a:latin typeface="Rajdhani" panose="02000000000000000000" pitchFamily="2" charset="0"/>
                <a:ea typeface="Lato" panose="020F0502020204030203" pitchFamily="34" charset="0"/>
                <a:cs typeface="Rajdhani" panose="02000000000000000000" pitchFamily="2" charset="0"/>
              </a:rPr>
            </a:fld>
            <a:endParaRPr lang="id-ID" sz="1400" b="0" i="0" dirty="0">
              <a:solidFill>
                <a:schemeClr val="tx1">
                  <a:lumMod val="65000"/>
                  <a:lumOff val="35000"/>
                </a:schemeClr>
              </a:solidFill>
              <a:latin typeface="Rajdhani" panose="02000000000000000000" pitchFamily="2" charset="0"/>
              <a:ea typeface="Lato" panose="020F0502020204030203" pitchFamily="34" charset="0"/>
              <a:cs typeface="Rajdhani" panose="02000000000000000000" pitchFamily="2" charset="0"/>
            </a:endParaRPr>
          </a:p>
        </p:txBody>
      </p:sp>
      <p:sp>
        <p:nvSpPr>
          <p:cNvPr id="55" name="Cube 54"/>
          <p:cNvSpPr/>
          <p:nvPr userDrawn="1"/>
        </p:nvSpPr>
        <p:spPr>
          <a:xfrm rot="20700000">
            <a:off x="3965560" y="2830524"/>
            <a:ext cx="1655243" cy="1655243"/>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Cube 55"/>
          <p:cNvSpPr/>
          <p:nvPr userDrawn="1"/>
        </p:nvSpPr>
        <p:spPr>
          <a:xfrm rot="20700000">
            <a:off x="10822014" y="4490267"/>
            <a:ext cx="869144" cy="869144"/>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0-#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750" fill="hold"/>
                                        <p:tgtEl>
                                          <p:spTgt spid="23"/>
                                        </p:tgtEl>
                                        <p:attrNameLst>
                                          <p:attrName>ppt_x</p:attrName>
                                        </p:attrNameLst>
                                      </p:cBhvr>
                                      <p:tavLst>
                                        <p:tav tm="0">
                                          <p:val>
                                            <p:strVal val="0-#ppt_w/2"/>
                                          </p:val>
                                        </p:tav>
                                        <p:tav tm="100000">
                                          <p:val>
                                            <p:strVal val="#ppt_x"/>
                                          </p:val>
                                        </p:tav>
                                      </p:tavLst>
                                    </p:anim>
                                    <p:anim calcmode="lin" valueType="num">
                                      <p:cBhvr additive="base">
                                        <p:cTn id="12" dur="75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750" fill="hold"/>
                                        <p:tgtEl>
                                          <p:spTgt spid="24"/>
                                        </p:tgtEl>
                                        <p:attrNameLst>
                                          <p:attrName>ppt_x</p:attrName>
                                        </p:attrNameLst>
                                      </p:cBhvr>
                                      <p:tavLst>
                                        <p:tav tm="0">
                                          <p:val>
                                            <p:strVal val="0-#ppt_w/2"/>
                                          </p:val>
                                        </p:tav>
                                        <p:tav tm="100000">
                                          <p:val>
                                            <p:strVal val="#ppt_x"/>
                                          </p:val>
                                        </p:tav>
                                      </p:tavLst>
                                    </p:anim>
                                    <p:anim calcmode="lin" valueType="num">
                                      <p:cBhvr additive="base">
                                        <p:cTn id="16" dur="75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25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750" fill="hold"/>
                                        <p:tgtEl>
                                          <p:spTgt spid="25"/>
                                        </p:tgtEl>
                                        <p:attrNameLst>
                                          <p:attrName>ppt_x</p:attrName>
                                        </p:attrNameLst>
                                      </p:cBhvr>
                                      <p:tavLst>
                                        <p:tav tm="0">
                                          <p:val>
                                            <p:strVal val="0-#ppt_w/2"/>
                                          </p:val>
                                        </p:tav>
                                        <p:tav tm="100000">
                                          <p:val>
                                            <p:strVal val="#ppt_x"/>
                                          </p:val>
                                        </p:tav>
                                      </p:tavLst>
                                    </p:anim>
                                    <p:anim calcmode="lin" valueType="num">
                                      <p:cBhvr additive="base">
                                        <p:cTn id="20" dur="75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000" fill="hold"/>
                                        <p:tgtEl>
                                          <p:spTgt spid="26"/>
                                        </p:tgtEl>
                                        <p:attrNameLst>
                                          <p:attrName>ppt_x</p:attrName>
                                        </p:attrNameLst>
                                      </p:cBhvr>
                                      <p:tavLst>
                                        <p:tav tm="0">
                                          <p:val>
                                            <p:strVal val="0-#ppt_w/2"/>
                                          </p:val>
                                        </p:tav>
                                        <p:tav tm="100000">
                                          <p:val>
                                            <p:strVal val="#ppt_x"/>
                                          </p:val>
                                        </p:tav>
                                      </p:tavLst>
                                    </p:anim>
                                    <p:anim calcmode="lin" valueType="num">
                                      <p:cBhvr additive="base">
                                        <p:cTn id="24" dur="10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12" decel="100000" fill="hold" grpId="0" nodeType="withEffect">
                                  <p:stCondLst>
                                    <p:cond delay="500"/>
                                  </p:stCondLst>
                                  <p:childTnLst>
                                    <p:set>
                                      <p:cBhvr>
                                        <p:cTn id="26" dur="1" fill="hold">
                                          <p:stCondLst>
                                            <p:cond delay="0"/>
                                          </p:stCondLst>
                                        </p:cTn>
                                        <p:tgtEl>
                                          <p:spTgt spid="54"/>
                                        </p:tgtEl>
                                        <p:attrNameLst>
                                          <p:attrName>style.visibility</p:attrName>
                                        </p:attrNameLst>
                                      </p:cBhvr>
                                      <p:to>
                                        <p:strVal val="visible"/>
                                      </p:to>
                                    </p:set>
                                    <p:anim calcmode="lin" valueType="num">
                                      <p:cBhvr additive="base">
                                        <p:cTn id="27" dur="1000" fill="hold"/>
                                        <p:tgtEl>
                                          <p:spTgt spid="54"/>
                                        </p:tgtEl>
                                        <p:attrNameLst>
                                          <p:attrName>ppt_x</p:attrName>
                                        </p:attrNameLst>
                                      </p:cBhvr>
                                      <p:tavLst>
                                        <p:tav tm="0">
                                          <p:val>
                                            <p:strVal val="0-#ppt_w/2"/>
                                          </p:val>
                                        </p:tav>
                                        <p:tav tm="100000">
                                          <p:val>
                                            <p:strVal val="#ppt_x"/>
                                          </p:val>
                                        </p:tav>
                                      </p:tavLst>
                                    </p:anim>
                                    <p:anim calcmode="lin" valueType="num">
                                      <p:cBhvr additive="base">
                                        <p:cTn id="28" dur="1000" fill="hold"/>
                                        <p:tgtEl>
                                          <p:spTgt spid="54"/>
                                        </p:tgtEl>
                                        <p:attrNameLst>
                                          <p:attrName>ppt_y</p:attrName>
                                        </p:attrNameLst>
                                      </p:cBhvr>
                                      <p:tavLst>
                                        <p:tav tm="0">
                                          <p:val>
                                            <p:strVal val="1+#ppt_h/2"/>
                                          </p:val>
                                        </p:tav>
                                        <p:tav tm="100000">
                                          <p:val>
                                            <p:strVal val="#ppt_y"/>
                                          </p:val>
                                        </p:tav>
                                      </p:tavLst>
                                    </p:anim>
                                  </p:childTnLst>
                                </p:cTn>
                              </p:par>
                              <p:par>
                                <p:cTn id="29" presetID="2" presetClass="entr" presetSubtype="8" decel="100000" fill="hold" grpId="0" nodeType="withEffect">
                                  <p:stCondLst>
                                    <p:cond delay="500"/>
                                  </p:stCondLst>
                                  <p:childTnLst>
                                    <p:set>
                                      <p:cBhvr>
                                        <p:cTn id="30" dur="1" fill="hold">
                                          <p:stCondLst>
                                            <p:cond delay="0"/>
                                          </p:stCondLst>
                                        </p:cTn>
                                        <p:tgtEl>
                                          <p:spTgt spid="55"/>
                                        </p:tgtEl>
                                        <p:attrNameLst>
                                          <p:attrName>style.visibility</p:attrName>
                                        </p:attrNameLst>
                                      </p:cBhvr>
                                      <p:to>
                                        <p:strVal val="visible"/>
                                      </p:to>
                                    </p:set>
                                    <p:anim calcmode="lin" valueType="num">
                                      <p:cBhvr additive="base">
                                        <p:cTn id="31" dur="750" fill="hold"/>
                                        <p:tgtEl>
                                          <p:spTgt spid="55"/>
                                        </p:tgtEl>
                                        <p:attrNameLst>
                                          <p:attrName>ppt_x</p:attrName>
                                        </p:attrNameLst>
                                      </p:cBhvr>
                                      <p:tavLst>
                                        <p:tav tm="0">
                                          <p:val>
                                            <p:strVal val="0-#ppt_w/2"/>
                                          </p:val>
                                        </p:tav>
                                        <p:tav tm="100000">
                                          <p:val>
                                            <p:strVal val="#ppt_x"/>
                                          </p:val>
                                        </p:tav>
                                      </p:tavLst>
                                    </p:anim>
                                    <p:anim calcmode="lin" valueType="num">
                                      <p:cBhvr additive="base">
                                        <p:cTn id="32" dur="750" fill="hold"/>
                                        <p:tgtEl>
                                          <p:spTgt spid="55"/>
                                        </p:tgtEl>
                                        <p:attrNameLst>
                                          <p:attrName>ppt_y</p:attrName>
                                        </p:attrNameLst>
                                      </p:cBhvr>
                                      <p:tavLst>
                                        <p:tav tm="0">
                                          <p:val>
                                            <p:strVal val="#ppt_y"/>
                                          </p:val>
                                        </p:tav>
                                        <p:tav tm="100000">
                                          <p:val>
                                            <p:strVal val="#ppt_y"/>
                                          </p:val>
                                        </p:tav>
                                      </p:tavLst>
                                    </p:anim>
                                  </p:childTnLst>
                                </p:cTn>
                              </p:par>
                              <p:par>
                                <p:cTn id="33" presetID="42" presetClass="path" presetSubtype="0" repeatCount="indefinite" accel="50000" decel="50000" autoRev="1" fill="hold" grpId="1" nodeType="withEffect">
                                  <p:stCondLst>
                                    <p:cond delay="1250"/>
                                  </p:stCondLst>
                                  <p:childTnLst>
                                    <p:animMotion origin="layout" path="M 1.04167E-6 -3.33333E-6 L 1.04167E-6 0.03195 " pathEditMode="relative" rAng="0" ptsTypes="AA">
                                      <p:cBhvr>
                                        <p:cTn id="34" dur="1750" fill="hold"/>
                                        <p:tgtEl>
                                          <p:spTgt spid="55"/>
                                        </p:tgtEl>
                                        <p:attrNameLst>
                                          <p:attrName>ppt_x</p:attrName>
                                          <p:attrName>ppt_y</p:attrName>
                                        </p:attrNameLst>
                                      </p:cBhvr>
                                      <p:rCtr x="0" y="1597"/>
                                    </p:animMotion>
                                  </p:childTnLst>
                                </p:cTn>
                              </p:par>
                              <p:par>
                                <p:cTn id="35" presetID="2" presetClass="entr" presetSubtype="3" decel="100000" fill="hold" grpId="0" nodeType="withEffect">
                                  <p:stCondLst>
                                    <p:cond delay="500"/>
                                  </p:stCondLst>
                                  <p:childTnLst>
                                    <p:set>
                                      <p:cBhvr>
                                        <p:cTn id="36" dur="1" fill="hold">
                                          <p:stCondLst>
                                            <p:cond delay="0"/>
                                          </p:stCondLst>
                                        </p:cTn>
                                        <p:tgtEl>
                                          <p:spTgt spid="56"/>
                                        </p:tgtEl>
                                        <p:attrNameLst>
                                          <p:attrName>style.visibility</p:attrName>
                                        </p:attrNameLst>
                                      </p:cBhvr>
                                      <p:to>
                                        <p:strVal val="visible"/>
                                      </p:to>
                                    </p:set>
                                    <p:anim calcmode="lin" valueType="num">
                                      <p:cBhvr additive="base">
                                        <p:cTn id="37" dur="750" fill="hold"/>
                                        <p:tgtEl>
                                          <p:spTgt spid="56"/>
                                        </p:tgtEl>
                                        <p:attrNameLst>
                                          <p:attrName>ppt_x</p:attrName>
                                        </p:attrNameLst>
                                      </p:cBhvr>
                                      <p:tavLst>
                                        <p:tav tm="0">
                                          <p:val>
                                            <p:strVal val="1+#ppt_w/2"/>
                                          </p:val>
                                        </p:tav>
                                        <p:tav tm="100000">
                                          <p:val>
                                            <p:strVal val="#ppt_x"/>
                                          </p:val>
                                        </p:tav>
                                      </p:tavLst>
                                    </p:anim>
                                    <p:anim calcmode="lin" valueType="num">
                                      <p:cBhvr additive="base">
                                        <p:cTn id="38" dur="750" fill="hold"/>
                                        <p:tgtEl>
                                          <p:spTgt spid="56"/>
                                        </p:tgtEl>
                                        <p:attrNameLst>
                                          <p:attrName>ppt_y</p:attrName>
                                        </p:attrNameLst>
                                      </p:cBhvr>
                                      <p:tavLst>
                                        <p:tav tm="0">
                                          <p:val>
                                            <p:strVal val="0-#ppt_h/2"/>
                                          </p:val>
                                        </p:tav>
                                        <p:tav tm="100000">
                                          <p:val>
                                            <p:strVal val="#ppt_y"/>
                                          </p:val>
                                        </p:tav>
                                      </p:tavLst>
                                    </p:anim>
                                  </p:childTnLst>
                                </p:cTn>
                              </p:par>
                              <p:par>
                                <p:cTn id="39" presetID="42" presetClass="path" presetSubtype="0" repeatCount="indefinite" accel="50000" decel="50000" autoRev="1" fill="hold" grpId="1" nodeType="withEffect">
                                  <p:stCondLst>
                                    <p:cond delay="1250"/>
                                  </p:stCondLst>
                                  <p:childTnLst>
                                    <p:animMotion origin="layout" path="M 2.70833E-6 4.44444E-6 L 2.70833E-6 0.03194 " pathEditMode="relative" rAng="0" ptsTypes="AA">
                                      <p:cBhvr>
                                        <p:cTn id="40" dur="1750" fill="hold"/>
                                        <p:tgtEl>
                                          <p:spTgt spid="56"/>
                                        </p:tgtEl>
                                        <p:attrNameLst>
                                          <p:attrName>ppt_x</p:attrName>
                                          <p:attrName>ppt_y</p:attrName>
                                        </p:attrNameLst>
                                      </p:cBhvr>
                                      <p:rCtr x="0" y="15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54" grpId="0"/>
      <p:bldP spid="55" grpId="0" animBg="1"/>
      <p:bldP spid="55" grpId="1" animBg="1"/>
      <p:bldP spid="56" grpId="0" animBg="1"/>
      <p:bldP spid="56" grpId="1" animBg="1"/>
    </p:bldLst>
  </p:timing>
  <p:hf sldNum="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5_Light1">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942575" y="4909820"/>
            <a:ext cx="779442" cy="671933"/>
          </a:xfrm>
          <a:custGeom>
            <a:avLst/>
            <a:gdLst>
              <a:gd name="connsiteX0" fmla="*/ 167983 w 779442"/>
              <a:gd name="connsiteY0" fmla="*/ 0 h 671933"/>
              <a:gd name="connsiteX1" fmla="*/ 611459 w 779442"/>
              <a:gd name="connsiteY1" fmla="*/ 0 h 671933"/>
              <a:gd name="connsiteX2" fmla="*/ 779442 w 779442"/>
              <a:gd name="connsiteY2" fmla="*/ 335967 h 671933"/>
              <a:gd name="connsiteX3" fmla="*/ 611459 w 779442"/>
              <a:gd name="connsiteY3" fmla="*/ 671933 h 671933"/>
              <a:gd name="connsiteX4" fmla="*/ 167983 w 779442"/>
              <a:gd name="connsiteY4" fmla="*/ 671933 h 671933"/>
              <a:gd name="connsiteX5" fmla="*/ 0 w 779442"/>
              <a:gd name="connsiteY5" fmla="*/ 335967 h 67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9442" h="671933">
                <a:moveTo>
                  <a:pt x="167983" y="0"/>
                </a:moveTo>
                <a:lnTo>
                  <a:pt x="611459" y="0"/>
                </a:lnTo>
                <a:lnTo>
                  <a:pt x="779442" y="335967"/>
                </a:lnTo>
                <a:lnTo>
                  <a:pt x="611459" y="671933"/>
                </a:lnTo>
                <a:lnTo>
                  <a:pt x="167983" y="671933"/>
                </a:lnTo>
                <a:lnTo>
                  <a:pt x="0" y="335967"/>
                </a:lnTo>
                <a:close/>
              </a:path>
            </a:pathLst>
          </a:custGeom>
        </p:spPr>
        <p:txBody>
          <a:bodyPr wrap="square">
            <a:noAutofit/>
          </a:bodyPr>
          <a:lstStyle>
            <a:lvl1pPr marL="0" indent="0">
              <a:buNone/>
              <a:defRPr sz="1050">
                <a:solidFill>
                  <a:schemeClr val="bg1">
                    <a:lumMod val="75000"/>
                  </a:schemeClr>
                </a:solidFill>
              </a:defRPr>
            </a:lvl1pPr>
          </a:lstStyle>
          <a:p>
            <a:endParaRPr lang="id-ID"/>
          </a:p>
        </p:txBody>
      </p:sp>
      <p:sp>
        <p:nvSpPr>
          <p:cNvPr id="10" name="Picture Placeholder 9"/>
          <p:cNvSpPr>
            <a:spLocks noGrp="1"/>
          </p:cNvSpPr>
          <p:nvPr>
            <p:ph type="pic" sz="quarter" idx="11"/>
          </p:nvPr>
        </p:nvSpPr>
        <p:spPr>
          <a:xfrm>
            <a:off x="5029298" y="2982236"/>
            <a:ext cx="1147665" cy="989798"/>
          </a:xfrm>
          <a:custGeom>
            <a:avLst/>
            <a:gdLst>
              <a:gd name="connsiteX0" fmla="*/ 247450 w 1147665"/>
              <a:gd name="connsiteY0" fmla="*/ 0 h 989798"/>
              <a:gd name="connsiteX1" fmla="*/ 900717 w 1147665"/>
              <a:gd name="connsiteY1" fmla="*/ 0 h 989798"/>
              <a:gd name="connsiteX2" fmla="*/ 1147665 w 1147665"/>
              <a:gd name="connsiteY2" fmla="*/ 493897 h 989798"/>
              <a:gd name="connsiteX3" fmla="*/ 1147665 w 1147665"/>
              <a:gd name="connsiteY3" fmla="*/ 495901 h 989798"/>
              <a:gd name="connsiteX4" fmla="*/ 900717 w 1147665"/>
              <a:gd name="connsiteY4" fmla="*/ 989798 h 989798"/>
              <a:gd name="connsiteX5" fmla="*/ 247450 w 1147665"/>
              <a:gd name="connsiteY5" fmla="*/ 989798 h 989798"/>
              <a:gd name="connsiteX6" fmla="*/ 0 w 1147665"/>
              <a:gd name="connsiteY6" fmla="*/ 494899 h 98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7665" h="989798">
                <a:moveTo>
                  <a:pt x="247450" y="0"/>
                </a:moveTo>
                <a:lnTo>
                  <a:pt x="900717" y="0"/>
                </a:lnTo>
                <a:lnTo>
                  <a:pt x="1147665" y="493897"/>
                </a:lnTo>
                <a:lnTo>
                  <a:pt x="1147665" y="495901"/>
                </a:lnTo>
                <a:lnTo>
                  <a:pt x="900717" y="989798"/>
                </a:lnTo>
                <a:lnTo>
                  <a:pt x="247450" y="989798"/>
                </a:lnTo>
                <a:lnTo>
                  <a:pt x="0" y="494899"/>
                </a:lnTo>
                <a:close/>
              </a:path>
            </a:pathLst>
          </a:custGeom>
        </p:spPr>
        <p:txBody>
          <a:bodyPr wrap="square">
            <a:noAutofit/>
          </a:bodyPr>
          <a:lstStyle>
            <a:lvl1pPr marL="0" indent="0">
              <a:buNone/>
              <a:defRPr sz="1050">
                <a:solidFill>
                  <a:schemeClr val="bg1">
                    <a:lumMod val="75000"/>
                  </a:schemeClr>
                </a:solidFill>
              </a:defRPr>
            </a:lvl1pPr>
          </a:lstStyle>
          <a:p>
            <a:endParaRPr lang="id-ID"/>
          </a:p>
        </p:txBody>
      </p:sp>
      <p:sp>
        <p:nvSpPr>
          <p:cNvPr id="13" name="Picture Placeholder 12"/>
          <p:cNvSpPr>
            <a:spLocks noGrp="1"/>
          </p:cNvSpPr>
          <p:nvPr>
            <p:ph type="pic" sz="quarter" idx="12"/>
          </p:nvPr>
        </p:nvSpPr>
        <p:spPr>
          <a:xfrm>
            <a:off x="5942575" y="1372520"/>
            <a:ext cx="779442" cy="671933"/>
          </a:xfrm>
          <a:custGeom>
            <a:avLst/>
            <a:gdLst>
              <a:gd name="connsiteX0" fmla="*/ 167983 w 779442"/>
              <a:gd name="connsiteY0" fmla="*/ 0 h 671933"/>
              <a:gd name="connsiteX1" fmla="*/ 611459 w 779442"/>
              <a:gd name="connsiteY1" fmla="*/ 0 h 671933"/>
              <a:gd name="connsiteX2" fmla="*/ 779442 w 779442"/>
              <a:gd name="connsiteY2" fmla="*/ 335967 h 671933"/>
              <a:gd name="connsiteX3" fmla="*/ 611459 w 779442"/>
              <a:gd name="connsiteY3" fmla="*/ 671933 h 671933"/>
              <a:gd name="connsiteX4" fmla="*/ 167983 w 779442"/>
              <a:gd name="connsiteY4" fmla="*/ 671933 h 671933"/>
              <a:gd name="connsiteX5" fmla="*/ 0 w 779442"/>
              <a:gd name="connsiteY5" fmla="*/ 335967 h 671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9442" h="671933">
                <a:moveTo>
                  <a:pt x="167983" y="0"/>
                </a:moveTo>
                <a:lnTo>
                  <a:pt x="611459" y="0"/>
                </a:lnTo>
                <a:lnTo>
                  <a:pt x="779442" y="335967"/>
                </a:lnTo>
                <a:lnTo>
                  <a:pt x="611459" y="671933"/>
                </a:lnTo>
                <a:lnTo>
                  <a:pt x="167983" y="671933"/>
                </a:lnTo>
                <a:lnTo>
                  <a:pt x="0" y="335967"/>
                </a:lnTo>
                <a:close/>
              </a:path>
            </a:pathLst>
          </a:custGeom>
        </p:spPr>
        <p:txBody>
          <a:bodyPr wrap="square">
            <a:noAutofit/>
          </a:bodyPr>
          <a:lstStyle>
            <a:lvl1pPr marL="0" indent="0">
              <a:buNone/>
              <a:defRPr sz="1050">
                <a:solidFill>
                  <a:schemeClr val="bg1">
                    <a:lumMod val="75000"/>
                  </a:schemeClr>
                </a:solidFill>
              </a:defRPr>
            </a:lvl1p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nodePh="1">
                                  <p:stCondLst>
                                    <p:cond delay="1500"/>
                                  </p:stCondLst>
                                  <p:endCondLst>
                                    <p:cond evt="begin" delay="0">
                                      <p:tn val="5"/>
                                    </p:cond>
                                  </p:end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250" fill="hold"/>
                                        <p:tgtEl>
                                          <p:spTgt spid="13"/>
                                        </p:tgtEl>
                                        <p:attrNameLst>
                                          <p:attrName>ppt_x</p:attrName>
                                        </p:attrNameLst>
                                      </p:cBhvr>
                                      <p:tavLst>
                                        <p:tav tm="0">
                                          <p:val>
                                            <p:strVal val="1+#ppt_w/2"/>
                                          </p:val>
                                        </p:tav>
                                        <p:tav tm="100000">
                                          <p:val>
                                            <p:strVal val="#ppt_x"/>
                                          </p:val>
                                        </p:tav>
                                      </p:tavLst>
                                    </p:anim>
                                    <p:anim calcmode="lin" valueType="num">
                                      <p:cBhvr additive="base">
                                        <p:cTn id="8" dur="125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6" decel="100000" fill="hold" grpId="0" nodeType="withEffect" nodePh="1">
                                  <p:stCondLst>
                                    <p:cond delay="175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250" fill="hold"/>
                                        <p:tgtEl>
                                          <p:spTgt spid="7"/>
                                        </p:tgtEl>
                                        <p:attrNameLst>
                                          <p:attrName>ppt_x</p:attrName>
                                        </p:attrNameLst>
                                      </p:cBhvr>
                                      <p:tavLst>
                                        <p:tav tm="0">
                                          <p:val>
                                            <p:strVal val="1+#ppt_w/2"/>
                                          </p:val>
                                        </p:tav>
                                        <p:tav tm="100000">
                                          <p:val>
                                            <p:strVal val="#ppt_x"/>
                                          </p:val>
                                        </p:tav>
                                      </p:tavLst>
                                    </p:anim>
                                    <p:anim calcmode="lin" valueType="num">
                                      <p:cBhvr additive="base">
                                        <p:cTn id="12" dur="12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nodePh="1">
                                  <p:stCondLst>
                                    <p:cond delay="150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1+#ppt_w/2"/>
                                          </p:val>
                                        </p:tav>
                                        <p:tav tm="100000">
                                          <p:val>
                                            <p:strVal val="#ppt_x"/>
                                          </p:val>
                                        </p:tav>
                                      </p:tavLst>
                                    </p:anim>
                                    <p:anim calcmode="lin" valueType="num">
                                      <p:cBhvr additive="base">
                                        <p:cTn id="16" dur="1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Lst>
  </p:timing>
  <p:hf sldNum="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36_Title Slide">
    <p:spTree>
      <p:nvGrpSpPr>
        <p:cNvPr id="1" name=""/>
        <p:cNvGrpSpPr/>
        <p:nvPr/>
      </p:nvGrpSpPr>
      <p:grpSpPr>
        <a:xfrm>
          <a:off x="0" y="0"/>
          <a:ext cx="0" cy="0"/>
          <a:chOff x="0" y="0"/>
          <a:chExt cx="0" cy="0"/>
        </a:xfrm>
      </p:grpSpPr>
      <p:sp>
        <p:nvSpPr>
          <p:cNvPr id="14" name="Picture Placeholder 13"/>
          <p:cNvSpPr>
            <a:spLocks noGrp="1"/>
          </p:cNvSpPr>
          <p:nvPr>
            <p:ph type="pic" sz="quarter" idx="12" hasCustomPrompt="1"/>
          </p:nvPr>
        </p:nvSpPr>
        <p:spPr>
          <a:xfrm>
            <a:off x="2441884" y="525769"/>
            <a:ext cx="1212232" cy="1045028"/>
          </a:xfrm>
          <a:custGeom>
            <a:avLst/>
            <a:gdLst>
              <a:gd name="connsiteX0" fmla="*/ 261257 w 1212232"/>
              <a:gd name="connsiteY0" fmla="*/ 0 h 1045028"/>
              <a:gd name="connsiteX1" fmla="*/ 950975 w 1212232"/>
              <a:gd name="connsiteY1" fmla="*/ 0 h 1045028"/>
              <a:gd name="connsiteX2" fmla="*/ 1212232 w 1212232"/>
              <a:gd name="connsiteY2" fmla="*/ 522514 h 1045028"/>
              <a:gd name="connsiteX3" fmla="*/ 950975 w 1212232"/>
              <a:gd name="connsiteY3" fmla="*/ 1045028 h 1045028"/>
              <a:gd name="connsiteX4" fmla="*/ 261257 w 1212232"/>
              <a:gd name="connsiteY4" fmla="*/ 1045028 h 1045028"/>
              <a:gd name="connsiteX5" fmla="*/ 0 w 1212232"/>
              <a:gd name="connsiteY5" fmla="*/ 522514 h 104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232" h="1045028">
                <a:moveTo>
                  <a:pt x="261257" y="0"/>
                </a:moveTo>
                <a:lnTo>
                  <a:pt x="950975" y="0"/>
                </a:lnTo>
                <a:lnTo>
                  <a:pt x="1212232" y="522514"/>
                </a:lnTo>
                <a:lnTo>
                  <a:pt x="950975" y="1045028"/>
                </a:lnTo>
                <a:lnTo>
                  <a:pt x="261257" y="1045028"/>
                </a:lnTo>
                <a:lnTo>
                  <a:pt x="0" y="522514"/>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endParaRPr lang="en-US" dirty="0"/>
          </a:p>
          <a:p>
            <a:endParaRPr lang="en-US" dirty="0"/>
          </a:p>
        </p:txBody>
      </p:sp>
      <p:sp>
        <p:nvSpPr>
          <p:cNvPr id="15" name="Picture Placeholder 14"/>
          <p:cNvSpPr>
            <a:spLocks noGrp="1"/>
          </p:cNvSpPr>
          <p:nvPr>
            <p:ph type="pic" sz="quarter" idx="13" hasCustomPrompt="1"/>
          </p:nvPr>
        </p:nvSpPr>
        <p:spPr>
          <a:xfrm>
            <a:off x="8537884" y="3597355"/>
            <a:ext cx="1212232" cy="1045028"/>
          </a:xfrm>
          <a:custGeom>
            <a:avLst/>
            <a:gdLst>
              <a:gd name="connsiteX0" fmla="*/ 261257 w 1212232"/>
              <a:gd name="connsiteY0" fmla="*/ 0 h 1045028"/>
              <a:gd name="connsiteX1" fmla="*/ 950975 w 1212232"/>
              <a:gd name="connsiteY1" fmla="*/ 0 h 1045028"/>
              <a:gd name="connsiteX2" fmla="*/ 1212232 w 1212232"/>
              <a:gd name="connsiteY2" fmla="*/ 522514 h 1045028"/>
              <a:gd name="connsiteX3" fmla="*/ 950975 w 1212232"/>
              <a:gd name="connsiteY3" fmla="*/ 1045028 h 1045028"/>
              <a:gd name="connsiteX4" fmla="*/ 261257 w 1212232"/>
              <a:gd name="connsiteY4" fmla="*/ 1045028 h 1045028"/>
              <a:gd name="connsiteX5" fmla="*/ 0 w 1212232"/>
              <a:gd name="connsiteY5" fmla="*/ 522514 h 104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2232" h="1045028">
                <a:moveTo>
                  <a:pt x="261257" y="0"/>
                </a:moveTo>
                <a:lnTo>
                  <a:pt x="950975" y="0"/>
                </a:lnTo>
                <a:lnTo>
                  <a:pt x="1212232" y="522514"/>
                </a:lnTo>
                <a:lnTo>
                  <a:pt x="950975" y="1045028"/>
                </a:lnTo>
                <a:lnTo>
                  <a:pt x="261257" y="1045028"/>
                </a:lnTo>
                <a:lnTo>
                  <a:pt x="0" y="522514"/>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endParaRPr lang="en-US" dirty="0"/>
          </a:p>
          <a:p>
            <a:endParaRPr lang="en-US" dirty="0"/>
          </a:p>
        </p:txBody>
      </p:sp>
      <p:sp>
        <p:nvSpPr>
          <p:cNvPr id="18" name="Picture Placeholder 17"/>
          <p:cNvSpPr>
            <a:spLocks noGrp="1"/>
          </p:cNvSpPr>
          <p:nvPr>
            <p:ph type="pic" sz="quarter" idx="10" hasCustomPrompt="1"/>
          </p:nvPr>
        </p:nvSpPr>
        <p:spPr>
          <a:xfrm>
            <a:off x="6096002" y="0"/>
            <a:ext cx="6095999" cy="3429000"/>
          </a:xfrm>
          <a:custGeom>
            <a:avLst/>
            <a:gdLst>
              <a:gd name="connsiteX0" fmla="*/ 0 w 6095999"/>
              <a:gd name="connsiteY0" fmla="*/ 0 h 3429000"/>
              <a:gd name="connsiteX1" fmla="*/ 6095999 w 6095999"/>
              <a:gd name="connsiteY1" fmla="*/ 0 h 3429000"/>
              <a:gd name="connsiteX2" fmla="*/ 6095999 w 6095999"/>
              <a:gd name="connsiteY2" fmla="*/ 3429000 h 3429000"/>
              <a:gd name="connsiteX3" fmla="*/ 5161933 w 6095999"/>
              <a:gd name="connsiteY3" fmla="*/ 3429000 h 3429000"/>
              <a:gd name="connsiteX4" fmla="*/ 4981266 w 6095999"/>
              <a:gd name="connsiteY4" fmla="*/ 3067665 h 3429000"/>
              <a:gd name="connsiteX5" fmla="*/ 1114731 w 6095999"/>
              <a:gd name="connsiteY5" fmla="*/ 3067665 h 3429000"/>
              <a:gd name="connsiteX6" fmla="*/ 934063 w 6095999"/>
              <a:gd name="connsiteY6" fmla="*/ 3429000 h 3429000"/>
              <a:gd name="connsiteX7" fmla="*/ 0 w 6095999"/>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5999" h="3429000">
                <a:moveTo>
                  <a:pt x="0" y="0"/>
                </a:moveTo>
                <a:lnTo>
                  <a:pt x="6095999" y="0"/>
                </a:lnTo>
                <a:lnTo>
                  <a:pt x="6095999" y="3429000"/>
                </a:lnTo>
                <a:lnTo>
                  <a:pt x="5161933" y="3429000"/>
                </a:lnTo>
                <a:lnTo>
                  <a:pt x="4981266" y="3067665"/>
                </a:lnTo>
                <a:lnTo>
                  <a:pt x="1114731" y="3067665"/>
                </a:lnTo>
                <a:lnTo>
                  <a:pt x="934063" y="3429000"/>
                </a:lnTo>
                <a:lnTo>
                  <a:pt x="0" y="3429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endParaRPr lang="en-US" dirty="0"/>
          </a:p>
          <a:p>
            <a:endParaRPr lang="en-US" dirty="0"/>
          </a:p>
        </p:txBody>
      </p:sp>
      <p:sp>
        <p:nvSpPr>
          <p:cNvPr id="19" name="Picture Placeholder 18"/>
          <p:cNvSpPr>
            <a:spLocks noGrp="1"/>
          </p:cNvSpPr>
          <p:nvPr>
            <p:ph type="pic" sz="quarter" idx="11" hasCustomPrompt="1"/>
          </p:nvPr>
        </p:nvSpPr>
        <p:spPr>
          <a:xfrm>
            <a:off x="2" y="3429000"/>
            <a:ext cx="6095999" cy="3429000"/>
          </a:xfrm>
          <a:custGeom>
            <a:avLst/>
            <a:gdLst>
              <a:gd name="connsiteX0" fmla="*/ 0 w 6095999"/>
              <a:gd name="connsiteY0" fmla="*/ 0 h 3429000"/>
              <a:gd name="connsiteX1" fmla="*/ 934064 w 6095999"/>
              <a:gd name="connsiteY1" fmla="*/ 0 h 3429000"/>
              <a:gd name="connsiteX2" fmla="*/ 1114732 w 6095999"/>
              <a:gd name="connsiteY2" fmla="*/ 361335 h 3429000"/>
              <a:gd name="connsiteX3" fmla="*/ 4981267 w 6095999"/>
              <a:gd name="connsiteY3" fmla="*/ 361335 h 3429000"/>
              <a:gd name="connsiteX4" fmla="*/ 5161934 w 6095999"/>
              <a:gd name="connsiteY4" fmla="*/ 0 h 3429000"/>
              <a:gd name="connsiteX5" fmla="*/ 6095999 w 6095999"/>
              <a:gd name="connsiteY5" fmla="*/ 0 h 3429000"/>
              <a:gd name="connsiteX6" fmla="*/ 6095999 w 6095999"/>
              <a:gd name="connsiteY6" fmla="*/ 3429000 h 3429000"/>
              <a:gd name="connsiteX7" fmla="*/ 0 w 6095999"/>
              <a:gd name="connsiteY7"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5999" h="3429000">
                <a:moveTo>
                  <a:pt x="0" y="0"/>
                </a:moveTo>
                <a:lnTo>
                  <a:pt x="934064" y="0"/>
                </a:lnTo>
                <a:lnTo>
                  <a:pt x="1114732" y="361335"/>
                </a:lnTo>
                <a:lnTo>
                  <a:pt x="4981267" y="361335"/>
                </a:lnTo>
                <a:lnTo>
                  <a:pt x="5161934" y="0"/>
                </a:lnTo>
                <a:lnTo>
                  <a:pt x="6095999" y="0"/>
                </a:lnTo>
                <a:lnTo>
                  <a:pt x="6095999" y="3429000"/>
                </a:lnTo>
                <a:lnTo>
                  <a:pt x="0" y="3429000"/>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ppt_x"/>
                                          </p:val>
                                        </p:tav>
                                        <p:tav tm="100000">
                                          <p:val>
                                            <p:strVal val="#ppt_x"/>
                                          </p:val>
                                        </p:tav>
                                      </p:tavLst>
                                    </p:anim>
                                    <p:anim calcmode="lin" valueType="num">
                                      <p:cBhvr additive="base">
                                        <p:cTn id="8" dur="10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ppt_x"/>
                                          </p:val>
                                        </p:tav>
                                        <p:tav tm="100000">
                                          <p:val>
                                            <p:strVal val="#ppt_x"/>
                                          </p:val>
                                        </p:tav>
                                      </p:tavLst>
                                    </p:anim>
                                    <p:anim calcmode="lin" valueType="num">
                                      <p:cBhvr additive="base">
                                        <p:cTn id="12" dur="1000" fill="hold"/>
                                        <p:tgtEl>
                                          <p:spTgt spid="18"/>
                                        </p:tgtEl>
                                        <p:attrNameLst>
                                          <p:attrName>ppt_y</p:attrName>
                                        </p:attrNameLst>
                                      </p:cBhvr>
                                      <p:tavLst>
                                        <p:tav tm="0">
                                          <p:val>
                                            <p:strVal val="0-#ppt_h/2"/>
                                          </p:val>
                                        </p:tav>
                                        <p:tav tm="100000">
                                          <p:val>
                                            <p:strVal val="#ppt_y"/>
                                          </p:val>
                                        </p:tav>
                                      </p:tavLst>
                                    </p:anim>
                                  </p:childTnLst>
                                </p:cTn>
                              </p:par>
                              <p:par>
                                <p:cTn id="13" presetID="49" presetClass="entr" presetSubtype="0" decel="10000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 calcmode="lin" valueType="num">
                                      <p:cBhvr>
                                        <p:cTn id="17" dur="500" fill="hold"/>
                                        <p:tgtEl>
                                          <p:spTgt spid="14"/>
                                        </p:tgtEl>
                                        <p:attrNameLst>
                                          <p:attrName>style.rotation</p:attrName>
                                        </p:attrNameLst>
                                      </p:cBhvr>
                                      <p:tavLst>
                                        <p:tav tm="0">
                                          <p:val>
                                            <p:fltVal val="360"/>
                                          </p:val>
                                        </p:tav>
                                        <p:tav tm="100000">
                                          <p:val>
                                            <p:fltVal val="0"/>
                                          </p:val>
                                        </p:tav>
                                      </p:tavLst>
                                    </p:anim>
                                    <p:animEffect transition="in" filter="fade">
                                      <p:cBhvr>
                                        <p:cTn id="18" dur="500"/>
                                        <p:tgtEl>
                                          <p:spTgt spid="14"/>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 calcmode="lin" valueType="num">
                                      <p:cBhvr>
                                        <p:cTn id="23" dur="500" fill="hold"/>
                                        <p:tgtEl>
                                          <p:spTgt spid="15"/>
                                        </p:tgtEl>
                                        <p:attrNameLst>
                                          <p:attrName>style.rotation</p:attrName>
                                        </p:attrNameLst>
                                      </p:cBhvr>
                                      <p:tavLst>
                                        <p:tav tm="0">
                                          <p:val>
                                            <p:fltVal val="360"/>
                                          </p:val>
                                        </p:tav>
                                        <p:tav tm="100000">
                                          <p:val>
                                            <p:fltVal val="0"/>
                                          </p:val>
                                        </p:tav>
                                      </p:tavLst>
                                    </p:anim>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8" grpId="0"/>
      <p:bldP spid="19" grpId="0"/>
    </p:bldLst>
  </p:timing>
  <p:hf sldNum="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06_Title Slide">
    <p:spTree>
      <p:nvGrpSpPr>
        <p:cNvPr id="1" name=""/>
        <p:cNvGrpSpPr/>
        <p:nvPr/>
      </p:nvGrpSpPr>
      <p:grpSpPr>
        <a:xfrm>
          <a:off x="0" y="0"/>
          <a:ext cx="0" cy="0"/>
          <a:chOff x="0" y="0"/>
          <a:chExt cx="0" cy="0"/>
        </a:xfrm>
      </p:grpSpPr>
      <p:sp>
        <p:nvSpPr>
          <p:cNvPr id="2" name="Rectangle 1"/>
          <p:cNvSpPr/>
          <p:nvPr userDrawn="1"/>
        </p:nvSpPr>
        <p:spPr>
          <a:xfrm>
            <a:off x="0" y="0"/>
            <a:ext cx="6473371" cy="6858000"/>
          </a:xfrm>
          <a:prstGeom prst="rect">
            <a:avLst/>
          </a:prstGeom>
          <a:gradFill>
            <a:gsLst>
              <a:gs pos="0">
                <a:schemeClr val="accent1"/>
              </a:gs>
              <a:gs pos="9900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icture Placeholder 20"/>
          <p:cNvSpPr>
            <a:spLocks noGrp="1"/>
          </p:cNvSpPr>
          <p:nvPr>
            <p:ph type="pic" sz="quarter" idx="13" hasCustomPrompt="1"/>
          </p:nvPr>
        </p:nvSpPr>
        <p:spPr>
          <a:xfrm>
            <a:off x="4206489" y="2499046"/>
            <a:ext cx="598030" cy="598030"/>
          </a:xfrm>
          <a:custGeom>
            <a:avLst/>
            <a:gdLst>
              <a:gd name="connsiteX0" fmla="*/ 299015 w 598030"/>
              <a:gd name="connsiteY0" fmla="*/ 0 h 598030"/>
              <a:gd name="connsiteX1" fmla="*/ 598030 w 598030"/>
              <a:gd name="connsiteY1" fmla="*/ 299015 h 598030"/>
              <a:gd name="connsiteX2" fmla="*/ 299015 w 598030"/>
              <a:gd name="connsiteY2" fmla="*/ 598030 h 598030"/>
              <a:gd name="connsiteX3" fmla="*/ 0 w 598030"/>
              <a:gd name="connsiteY3" fmla="*/ 299015 h 598030"/>
              <a:gd name="connsiteX4" fmla="*/ 299015 w 598030"/>
              <a:gd name="connsiteY4" fmla="*/ 0 h 598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030" h="598030">
                <a:moveTo>
                  <a:pt x="299015" y="0"/>
                </a:moveTo>
                <a:cubicBezTo>
                  <a:pt x="464156" y="0"/>
                  <a:pt x="598030" y="133874"/>
                  <a:pt x="598030" y="299015"/>
                </a:cubicBezTo>
                <a:cubicBezTo>
                  <a:pt x="598030" y="464156"/>
                  <a:pt x="464156" y="598030"/>
                  <a:pt x="299015" y="598030"/>
                </a:cubicBezTo>
                <a:cubicBezTo>
                  <a:pt x="133874" y="598030"/>
                  <a:pt x="0" y="464156"/>
                  <a:pt x="0" y="299015"/>
                </a:cubicBezTo>
                <a:cubicBezTo>
                  <a:pt x="0" y="133874"/>
                  <a:pt x="133874" y="0"/>
                  <a:pt x="299015" y="0"/>
                </a:cubicBezTo>
                <a:close/>
              </a:path>
            </a:pathLst>
          </a:custGeom>
          <a:solidFill>
            <a:schemeClr val="bg1">
              <a:lumMod val="65000"/>
              <a:alpha val="10000"/>
            </a:schemeClr>
          </a:solidFill>
        </p:spPr>
        <p:txBody>
          <a:bodyPr wrap="square">
            <a:noAutofit/>
          </a:bodyPr>
          <a:lstStyle>
            <a:lvl1pPr marL="0" indent="0">
              <a:buNone/>
              <a:defRPr sz="1400">
                <a:solidFill>
                  <a:schemeClr val="bg1">
                    <a:lumMod val="65000"/>
                  </a:schemeClr>
                </a:solidFill>
              </a:defRPr>
            </a:lvl1pPr>
          </a:lstStyle>
          <a:p>
            <a:r>
              <a:rPr lang="x-none" dirty="0"/>
              <a:t>Image placeholder</a:t>
            </a:r>
            <a:endParaRPr lang="en-US" dirty="0"/>
          </a:p>
        </p:txBody>
      </p:sp>
      <p:sp>
        <p:nvSpPr>
          <p:cNvPr id="20" name="Picture Placeholder 19"/>
          <p:cNvSpPr>
            <a:spLocks noGrp="1"/>
          </p:cNvSpPr>
          <p:nvPr>
            <p:ph type="pic" sz="quarter" idx="14" hasCustomPrompt="1"/>
          </p:nvPr>
        </p:nvSpPr>
        <p:spPr>
          <a:xfrm>
            <a:off x="7711279" y="2499046"/>
            <a:ext cx="598030" cy="598030"/>
          </a:xfrm>
          <a:custGeom>
            <a:avLst/>
            <a:gdLst>
              <a:gd name="connsiteX0" fmla="*/ 299015 w 598030"/>
              <a:gd name="connsiteY0" fmla="*/ 0 h 598030"/>
              <a:gd name="connsiteX1" fmla="*/ 598030 w 598030"/>
              <a:gd name="connsiteY1" fmla="*/ 299015 h 598030"/>
              <a:gd name="connsiteX2" fmla="*/ 299015 w 598030"/>
              <a:gd name="connsiteY2" fmla="*/ 598030 h 598030"/>
              <a:gd name="connsiteX3" fmla="*/ 0 w 598030"/>
              <a:gd name="connsiteY3" fmla="*/ 299015 h 598030"/>
              <a:gd name="connsiteX4" fmla="*/ 299015 w 598030"/>
              <a:gd name="connsiteY4" fmla="*/ 0 h 598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030" h="598030">
                <a:moveTo>
                  <a:pt x="299015" y="0"/>
                </a:moveTo>
                <a:cubicBezTo>
                  <a:pt x="464156" y="0"/>
                  <a:pt x="598030" y="133874"/>
                  <a:pt x="598030" y="299015"/>
                </a:cubicBezTo>
                <a:cubicBezTo>
                  <a:pt x="598030" y="464156"/>
                  <a:pt x="464156" y="598030"/>
                  <a:pt x="299015" y="598030"/>
                </a:cubicBezTo>
                <a:cubicBezTo>
                  <a:pt x="133874" y="598030"/>
                  <a:pt x="0" y="464156"/>
                  <a:pt x="0" y="299015"/>
                </a:cubicBezTo>
                <a:cubicBezTo>
                  <a:pt x="0" y="133874"/>
                  <a:pt x="133874" y="0"/>
                  <a:pt x="299015" y="0"/>
                </a:cubicBezTo>
                <a:close/>
              </a:path>
            </a:pathLst>
          </a:custGeom>
          <a:solidFill>
            <a:schemeClr val="bg1">
              <a:lumMod val="65000"/>
              <a:alpha val="10000"/>
            </a:schemeClr>
          </a:solidFill>
        </p:spPr>
        <p:txBody>
          <a:bodyPr wrap="square">
            <a:noAutofit/>
          </a:bodyPr>
          <a:lstStyle>
            <a:lvl1pPr marL="0" indent="0">
              <a:buNone/>
              <a:defRPr sz="1400">
                <a:solidFill>
                  <a:schemeClr val="bg1">
                    <a:lumMod val="65000"/>
                  </a:schemeClr>
                </a:solidFill>
              </a:defRPr>
            </a:lvl1pPr>
          </a:lstStyle>
          <a:p>
            <a:r>
              <a:rPr lang="x-none" dirty="0"/>
              <a:t>Image placeholder</a:t>
            </a:r>
            <a:endParaRPr lang="en-US" dirty="0"/>
          </a:p>
        </p:txBody>
      </p:sp>
      <p:sp>
        <p:nvSpPr>
          <p:cNvPr id="19" name="Picture Placeholder 18"/>
          <p:cNvSpPr>
            <a:spLocks noGrp="1"/>
          </p:cNvSpPr>
          <p:nvPr>
            <p:ph type="pic" sz="quarter" idx="15" hasCustomPrompt="1"/>
          </p:nvPr>
        </p:nvSpPr>
        <p:spPr>
          <a:xfrm>
            <a:off x="4206489" y="5532197"/>
            <a:ext cx="598030" cy="598030"/>
          </a:xfrm>
          <a:custGeom>
            <a:avLst/>
            <a:gdLst>
              <a:gd name="connsiteX0" fmla="*/ 299015 w 598030"/>
              <a:gd name="connsiteY0" fmla="*/ 0 h 598030"/>
              <a:gd name="connsiteX1" fmla="*/ 598030 w 598030"/>
              <a:gd name="connsiteY1" fmla="*/ 299015 h 598030"/>
              <a:gd name="connsiteX2" fmla="*/ 299015 w 598030"/>
              <a:gd name="connsiteY2" fmla="*/ 598030 h 598030"/>
              <a:gd name="connsiteX3" fmla="*/ 0 w 598030"/>
              <a:gd name="connsiteY3" fmla="*/ 299015 h 598030"/>
              <a:gd name="connsiteX4" fmla="*/ 299015 w 598030"/>
              <a:gd name="connsiteY4" fmla="*/ 0 h 598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030" h="598030">
                <a:moveTo>
                  <a:pt x="299015" y="0"/>
                </a:moveTo>
                <a:cubicBezTo>
                  <a:pt x="464156" y="0"/>
                  <a:pt x="598030" y="133874"/>
                  <a:pt x="598030" y="299015"/>
                </a:cubicBezTo>
                <a:cubicBezTo>
                  <a:pt x="598030" y="464156"/>
                  <a:pt x="464156" y="598030"/>
                  <a:pt x="299015" y="598030"/>
                </a:cubicBezTo>
                <a:cubicBezTo>
                  <a:pt x="133874" y="598030"/>
                  <a:pt x="0" y="464156"/>
                  <a:pt x="0" y="299015"/>
                </a:cubicBezTo>
                <a:cubicBezTo>
                  <a:pt x="0" y="133874"/>
                  <a:pt x="133874" y="0"/>
                  <a:pt x="299015" y="0"/>
                </a:cubicBezTo>
                <a:close/>
              </a:path>
            </a:pathLst>
          </a:custGeom>
          <a:solidFill>
            <a:schemeClr val="bg1">
              <a:lumMod val="65000"/>
              <a:alpha val="10000"/>
            </a:schemeClr>
          </a:solidFill>
        </p:spPr>
        <p:txBody>
          <a:bodyPr wrap="square">
            <a:noAutofit/>
          </a:bodyPr>
          <a:lstStyle>
            <a:lvl1pPr marL="0" indent="0">
              <a:buNone/>
              <a:defRPr sz="1400">
                <a:solidFill>
                  <a:schemeClr val="bg1">
                    <a:lumMod val="65000"/>
                  </a:schemeClr>
                </a:solidFill>
              </a:defRPr>
            </a:lvl1pPr>
          </a:lstStyle>
          <a:p>
            <a:r>
              <a:rPr lang="x-none" dirty="0"/>
              <a:t>Image placeholder</a:t>
            </a:r>
            <a:endParaRPr lang="en-US" dirty="0"/>
          </a:p>
        </p:txBody>
      </p:sp>
      <p:sp>
        <p:nvSpPr>
          <p:cNvPr id="18" name="Picture Placeholder 17"/>
          <p:cNvSpPr>
            <a:spLocks noGrp="1"/>
          </p:cNvSpPr>
          <p:nvPr>
            <p:ph type="pic" sz="quarter" idx="16" hasCustomPrompt="1"/>
          </p:nvPr>
        </p:nvSpPr>
        <p:spPr>
          <a:xfrm>
            <a:off x="7711279" y="5532197"/>
            <a:ext cx="598030" cy="598030"/>
          </a:xfrm>
          <a:custGeom>
            <a:avLst/>
            <a:gdLst>
              <a:gd name="connsiteX0" fmla="*/ 299015 w 598030"/>
              <a:gd name="connsiteY0" fmla="*/ 0 h 598030"/>
              <a:gd name="connsiteX1" fmla="*/ 598030 w 598030"/>
              <a:gd name="connsiteY1" fmla="*/ 299015 h 598030"/>
              <a:gd name="connsiteX2" fmla="*/ 299015 w 598030"/>
              <a:gd name="connsiteY2" fmla="*/ 598030 h 598030"/>
              <a:gd name="connsiteX3" fmla="*/ 0 w 598030"/>
              <a:gd name="connsiteY3" fmla="*/ 299015 h 598030"/>
              <a:gd name="connsiteX4" fmla="*/ 299015 w 598030"/>
              <a:gd name="connsiteY4" fmla="*/ 0 h 598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030" h="598030">
                <a:moveTo>
                  <a:pt x="299015" y="0"/>
                </a:moveTo>
                <a:cubicBezTo>
                  <a:pt x="464156" y="0"/>
                  <a:pt x="598030" y="133874"/>
                  <a:pt x="598030" y="299015"/>
                </a:cubicBezTo>
                <a:cubicBezTo>
                  <a:pt x="598030" y="464156"/>
                  <a:pt x="464156" y="598030"/>
                  <a:pt x="299015" y="598030"/>
                </a:cubicBezTo>
                <a:cubicBezTo>
                  <a:pt x="133874" y="598030"/>
                  <a:pt x="0" y="464156"/>
                  <a:pt x="0" y="299015"/>
                </a:cubicBezTo>
                <a:cubicBezTo>
                  <a:pt x="0" y="133874"/>
                  <a:pt x="133874" y="0"/>
                  <a:pt x="299015" y="0"/>
                </a:cubicBezTo>
                <a:close/>
              </a:path>
            </a:pathLst>
          </a:custGeom>
          <a:solidFill>
            <a:schemeClr val="bg1">
              <a:lumMod val="65000"/>
              <a:alpha val="10000"/>
            </a:schemeClr>
          </a:solidFill>
        </p:spPr>
        <p:txBody>
          <a:bodyPr wrap="square">
            <a:noAutofit/>
          </a:bodyPr>
          <a:lstStyle>
            <a:lvl1pPr marL="0" indent="0">
              <a:buNone/>
              <a:defRPr sz="1400">
                <a:solidFill>
                  <a:schemeClr val="bg1">
                    <a:lumMod val="65000"/>
                  </a:schemeClr>
                </a:solidFill>
              </a:defRPr>
            </a:lvl1pPr>
          </a:lstStyle>
          <a:p>
            <a:r>
              <a:rPr lang="x-none" dirty="0"/>
              <a:t>Image placeholder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63" presetClass="path" presetSubtype="0" accel="14000" decel="86000" fill="hold" grpId="1" nodeType="withEffect">
                                  <p:stCondLst>
                                    <p:cond delay="0"/>
                                  </p:stCondLst>
                                  <p:childTnLst>
                                    <p:animMotion origin="layout" path="M -4.16667E-6 3.7037E-7 L -4.16667E-6 0.06806 " pathEditMode="relative" rAng="0" ptsTypes="AA">
                                      <p:cBhvr>
                                        <p:cTn id="9" dur="1250" spd="-100000" fill="hold"/>
                                        <p:tgtEl>
                                          <p:spTgt spid="21"/>
                                        </p:tgtEl>
                                        <p:attrNameLst>
                                          <p:attrName>ppt_x</p:attrName>
                                          <p:attrName>ppt_y</p:attrName>
                                        </p:attrNameLst>
                                      </p:cBhvr>
                                      <p:rCtr x="0" y="3403"/>
                                    </p:animMotion>
                                  </p:childTnLst>
                                </p:cTn>
                              </p:par>
                              <p:par>
                                <p:cTn id="10" presetID="10"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63" presetClass="path" presetSubtype="0" accel="14000" decel="86000" fill="hold" grpId="1" nodeType="withEffect">
                                  <p:stCondLst>
                                    <p:cond delay="0"/>
                                  </p:stCondLst>
                                  <p:childTnLst>
                                    <p:animMotion origin="layout" path="M -1.04167E-6 -3.7037E-7 L -1.04167E-6 0.14769 " pathEditMode="relative" rAng="0" ptsTypes="AA">
                                      <p:cBhvr>
                                        <p:cTn id="14" dur="1250" spd="-100000" fill="hold"/>
                                        <p:tgtEl>
                                          <p:spTgt spid="20"/>
                                        </p:tgtEl>
                                        <p:attrNameLst>
                                          <p:attrName>ppt_x</p:attrName>
                                          <p:attrName>ppt_y</p:attrName>
                                        </p:attrNameLst>
                                      </p:cBhvr>
                                      <p:rCtr x="0" y="7384"/>
                                    </p:animMotion>
                                  </p:childTnLst>
                                </p:cTn>
                              </p:par>
                              <p:par>
                                <p:cTn id="15" presetID="10"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63" presetClass="path" presetSubtype="0" accel="14000" decel="86000" fill="hold" grpId="1" nodeType="withEffect">
                                  <p:stCondLst>
                                    <p:cond delay="0"/>
                                  </p:stCondLst>
                                  <p:childTnLst>
                                    <p:animMotion origin="layout" path="M -4.16667E-6 3.7037E-7 L -4.16667E-6 0.06806 " pathEditMode="relative" rAng="0" ptsTypes="AA">
                                      <p:cBhvr>
                                        <p:cTn id="19" dur="1250" spd="-100000" fill="hold"/>
                                        <p:tgtEl>
                                          <p:spTgt spid="19"/>
                                        </p:tgtEl>
                                        <p:attrNameLst>
                                          <p:attrName>ppt_x</p:attrName>
                                          <p:attrName>ppt_y</p:attrName>
                                        </p:attrNameLst>
                                      </p:cBhvr>
                                      <p:rCtr x="0" y="3403"/>
                                    </p:animMotion>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63" presetClass="path" presetSubtype="0" accel="14000" decel="86000" fill="hold" grpId="1" nodeType="withEffect">
                                  <p:stCondLst>
                                    <p:cond delay="0"/>
                                  </p:stCondLst>
                                  <p:childTnLst>
                                    <p:animMotion origin="layout" path="M -1.04167E-6 -3.7037E-7 L -1.04167E-6 0.14769 " pathEditMode="relative" rAng="0" ptsTypes="AA">
                                      <p:cBhvr>
                                        <p:cTn id="24" dur="1250" spd="-100000" fill="hold"/>
                                        <p:tgtEl>
                                          <p:spTgt spid="18"/>
                                        </p:tgtEl>
                                        <p:attrNameLst>
                                          <p:attrName>ppt_x</p:attrName>
                                          <p:attrName>ppt_y</p:attrName>
                                        </p:attrNameLst>
                                      </p:cBhvr>
                                      <p:rCtr x="0" y="73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0" grpId="0" animBg="1"/>
      <p:bldP spid="20" grpId="1" animBg="1"/>
      <p:bldP spid="19" grpId="0" animBg="1"/>
      <p:bldP spid="19" grpId="1" animBg="1"/>
      <p:bldP spid="18" grpId="0" animBg="1"/>
      <p:bldP spid="18" grpId="1" animBg="1"/>
    </p:bldLst>
  </p:timing>
  <p:hf sldNum="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8_Light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287153" y="1181100"/>
            <a:ext cx="5904849" cy="2819398"/>
          </a:xfrm>
          <a:custGeom>
            <a:avLst/>
            <a:gdLst>
              <a:gd name="connsiteX0" fmla="*/ 0 w 5904849"/>
              <a:gd name="connsiteY0" fmla="*/ 0 h 2819398"/>
              <a:gd name="connsiteX1" fmla="*/ 5904849 w 5904849"/>
              <a:gd name="connsiteY1" fmla="*/ 0 h 2819398"/>
              <a:gd name="connsiteX2" fmla="*/ 5904849 w 5904849"/>
              <a:gd name="connsiteY2" fmla="*/ 2819398 h 2819398"/>
              <a:gd name="connsiteX3" fmla="*/ 1409701 w 5904849"/>
              <a:gd name="connsiteY3" fmla="*/ 2819398 h 2819398"/>
            </a:gdLst>
            <a:ahLst/>
            <a:cxnLst>
              <a:cxn ang="0">
                <a:pos x="connsiteX0" y="connsiteY0"/>
              </a:cxn>
              <a:cxn ang="0">
                <a:pos x="connsiteX1" y="connsiteY1"/>
              </a:cxn>
              <a:cxn ang="0">
                <a:pos x="connsiteX2" y="connsiteY2"/>
              </a:cxn>
              <a:cxn ang="0">
                <a:pos x="connsiteX3" y="connsiteY3"/>
              </a:cxn>
            </a:cxnLst>
            <a:rect l="l" t="t" r="r" b="b"/>
            <a:pathLst>
              <a:path w="5904849" h="2819398">
                <a:moveTo>
                  <a:pt x="0" y="0"/>
                </a:moveTo>
                <a:lnTo>
                  <a:pt x="5904849" y="0"/>
                </a:lnTo>
                <a:lnTo>
                  <a:pt x="5904849" y="2819398"/>
                </a:lnTo>
                <a:lnTo>
                  <a:pt x="1409701" y="2819398"/>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100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hf sldNum="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30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0"/>
            <a:ext cx="12192000" cy="2474858"/>
          </a:xfrm>
          <a:custGeom>
            <a:avLst/>
            <a:gdLst>
              <a:gd name="connsiteX0" fmla="*/ 0 w 12192000"/>
              <a:gd name="connsiteY0" fmla="*/ 0 h 2474858"/>
              <a:gd name="connsiteX1" fmla="*/ 12192000 w 12192000"/>
              <a:gd name="connsiteY1" fmla="*/ 0 h 2474858"/>
              <a:gd name="connsiteX2" fmla="*/ 12192000 w 12192000"/>
              <a:gd name="connsiteY2" fmla="*/ 2474858 h 2474858"/>
              <a:gd name="connsiteX3" fmla="*/ 8991734 w 12192000"/>
              <a:gd name="connsiteY3" fmla="*/ 2474858 h 2474858"/>
              <a:gd name="connsiteX4" fmla="*/ 8745401 w 12192000"/>
              <a:gd name="connsiteY4" fmla="*/ 1982192 h 2474858"/>
              <a:gd name="connsiteX5" fmla="*/ 3446598 w 12192000"/>
              <a:gd name="connsiteY5" fmla="*/ 1982192 h 2474858"/>
              <a:gd name="connsiteX6" fmla="*/ 3200266 w 12192000"/>
              <a:gd name="connsiteY6" fmla="*/ 2474858 h 2474858"/>
              <a:gd name="connsiteX7" fmla="*/ 0 w 12192000"/>
              <a:gd name="connsiteY7" fmla="*/ 2474858 h 247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474858">
                <a:moveTo>
                  <a:pt x="0" y="0"/>
                </a:moveTo>
                <a:lnTo>
                  <a:pt x="12192000" y="0"/>
                </a:lnTo>
                <a:lnTo>
                  <a:pt x="12192000" y="2474858"/>
                </a:lnTo>
                <a:lnTo>
                  <a:pt x="8991734" y="2474858"/>
                </a:lnTo>
                <a:lnTo>
                  <a:pt x="8745401" y="1982192"/>
                </a:lnTo>
                <a:lnTo>
                  <a:pt x="3446598" y="1982192"/>
                </a:lnTo>
                <a:lnTo>
                  <a:pt x="3200266" y="2474858"/>
                </a:lnTo>
                <a:lnTo>
                  <a:pt x="0" y="2474858"/>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hf sldNum="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7_Light1">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 y="914915"/>
            <a:ext cx="12192000" cy="5028170"/>
          </a:xfrm>
          <a:custGeom>
            <a:avLst/>
            <a:gdLst>
              <a:gd name="connsiteX0" fmla="*/ 4242830 w 12192000"/>
              <a:gd name="connsiteY0" fmla="*/ 0 h 5028170"/>
              <a:gd name="connsiteX1" fmla="*/ 7949169 w 12192000"/>
              <a:gd name="connsiteY1" fmla="*/ 0 h 5028170"/>
              <a:gd name="connsiteX2" fmla="*/ 8134448 w 12192000"/>
              <a:gd name="connsiteY2" fmla="*/ 370558 h 5028170"/>
              <a:gd name="connsiteX3" fmla="*/ 12192000 w 12192000"/>
              <a:gd name="connsiteY3" fmla="*/ 370558 h 5028170"/>
              <a:gd name="connsiteX4" fmla="*/ 12192000 w 12192000"/>
              <a:gd name="connsiteY4" fmla="*/ 832462 h 5028170"/>
              <a:gd name="connsiteX5" fmla="*/ 12192000 w 12192000"/>
              <a:gd name="connsiteY5" fmla="*/ 1834741 h 5028170"/>
              <a:gd name="connsiteX6" fmla="*/ 12192000 w 12192000"/>
              <a:gd name="connsiteY6" fmla="*/ 2004556 h 5028170"/>
              <a:gd name="connsiteX7" fmla="*/ 12192000 w 12192000"/>
              <a:gd name="connsiteY7" fmla="*/ 2466460 h 5028170"/>
              <a:gd name="connsiteX8" fmla="*/ 12192000 w 12192000"/>
              <a:gd name="connsiteY8" fmla="*/ 3023614 h 5028170"/>
              <a:gd name="connsiteX9" fmla="*/ 12192000 w 12192000"/>
              <a:gd name="connsiteY9" fmla="*/ 3468739 h 5028170"/>
              <a:gd name="connsiteX10" fmla="*/ 12192000 w 12192000"/>
              <a:gd name="connsiteY10" fmla="*/ 4657612 h 5028170"/>
              <a:gd name="connsiteX11" fmla="*/ 8134450 w 12192000"/>
              <a:gd name="connsiteY11" fmla="*/ 4657612 h 5028170"/>
              <a:gd name="connsiteX12" fmla="*/ 7949170 w 12192000"/>
              <a:gd name="connsiteY12" fmla="*/ 5028170 h 5028170"/>
              <a:gd name="connsiteX13" fmla="*/ 4242831 w 12192000"/>
              <a:gd name="connsiteY13" fmla="*/ 5028170 h 5028170"/>
              <a:gd name="connsiteX14" fmla="*/ 4057553 w 12192000"/>
              <a:gd name="connsiteY14" fmla="*/ 4657612 h 5028170"/>
              <a:gd name="connsiteX15" fmla="*/ 0 w 12192000"/>
              <a:gd name="connsiteY15" fmla="*/ 4657612 h 5028170"/>
              <a:gd name="connsiteX16" fmla="*/ 0 w 12192000"/>
              <a:gd name="connsiteY16" fmla="*/ 3468739 h 5028170"/>
              <a:gd name="connsiteX17" fmla="*/ 0 w 12192000"/>
              <a:gd name="connsiteY17" fmla="*/ 2466460 h 5028170"/>
              <a:gd name="connsiteX18" fmla="*/ 0 w 12192000"/>
              <a:gd name="connsiteY18" fmla="*/ 832462 h 5028170"/>
              <a:gd name="connsiteX19" fmla="*/ 0 w 12192000"/>
              <a:gd name="connsiteY19" fmla="*/ 370558 h 5028170"/>
              <a:gd name="connsiteX20" fmla="*/ 4057551 w 12192000"/>
              <a:gd name="connsiteY20" fmla="*/ 370558 h 502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2000" h="5028170">
                <a:moveTo>
                  <a:pt x="4242830" y="0"/>
                </a:moveTo>
                <a:lnTo>
                  <a:pt x="7949169" y="0"/>
                </a:lnTo>
                <a:lnTo>
                  <a:pt x="8134448" y="370558"/>
                </a:lnTo>
                <a:lnTo>
                  <a:pt x="12192000" y="370558"/>
                </a:lnTo>
                <a:lnTo>
                  <a:pt x="12192000" y="832462"/>
                </a:lnTo>
                <a:lnTo>
                  <a:pt x="12192000" y="1834741"/>
                </a:lnTo>
                <a:lnTo>
                  <a:pt x="12192000" y="2004556"/>
                </a:lnTo>
                <a:lnTo>
                  <a:pt x="12192000" y="2466460"/>
                </a:lnTo>
                <a:lnTo>
                  <a:pt x="12192000" y="3023614"/>
                </a:lnTo>
                <a:lnTo>
                  <a:pt x="12192000" y="3468739"/>
                </a:lnTo>
                <a:lnTo>
                  <a:pt x="12192000" y="4657612"/>
                </a:lnTo>
                <a:lnTo>
                  <a:pt x="8134450" y="4657612"/>
                </a:lnTo>
                <a:lnTo>
                  <a:pt x="7949170" y="5028170"/>
                </a:lnTo>
                <a:lnTo>
                  <a:pt x="4242831" y="5028170"/>
                </a:lnTo>
                <a:lnTo>
                  <a:pt x="4057553" y="4657612"/>
                </a:lnTo>
                <a:lnTo>
                  <a:pt x="0" y="4657612"/>
                </a:lnTo>
                <a:lnTo>
                  <a:pt x="0" y="3468739"/>
                </a:lnTo>
                <a:lnTo>
                  <a:pt x="0" y="2466460"/>
                </a:lnTo>
                <a:lnTo>
                  <a:pt x="0" y="832462"/>
                </a:lnTo>
                <a:lnTo>
                  <a:pt x="0" y="370558"/>
                </a:lnTo>
                <a:lnTo>
                  <a:pt x="4057551" y="370558"/>
                </a:lnTo>
                <a:close/>
              </a:path>
            </a:pathLst>
          </a:custGeom>
        </p:spPr>
        <p:txBody>
          <a:bodyPr wrap="square" anchor="ctr">
            <a:noAutofit/>
          </a:bodyPr>
          <a:lstStyle>
            <a:lvl1pPr marL="0" indent="0" algn="ctr">
              <a:buNone/>
              <a:defRPr>
                <a:solidFill>
                  <a:schemeClr val="bg1">
                    <a:lumMod val="75000"/>
                  </a:schemeClr>
                </a:solidFill>
              </a:defRPr>
            </a:lvl1p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ppt_x"/>
                                          </p:val>
                                        </p:tav>
                                        <p:tav tm="100000">
                                          <p:val>
                                            <p:strVal val="#ppt_x"/>
                                          </p:val>
                                        </p:tav>
                                      </p:tavLst>
                                    </p:anim>
                                    <p:anim calcmode="lin" valueType="num">
                                      <p:cBhvr additive="base">
                                        <p:cTn id="8" dur="1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hf sldNum="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7138833" y="1107251"/>
            <a:ext cx="3590250" cy="4556418"/>
          </a:xfrm>
          <a:custGeom>
            <a:avLst/>
            <a:gdLst>
              <a:gd name="connsiteX0" fmla="*/ 0 w 3590250"/>
              <a:gd name="connsiteY0" fmla="*/ 0 h 4556418"/>
              <a:gd name="connsiteX1" fmla="*/ 3590250 w 3590250"/>
              <a:gd name="connsiteY1" fmla="*/ 0 h 4556418"/>
              <a:gd name="connsiteX2" fmla="*/ 3590250 w 3590250"/>
              <a:gd name="connsiteY2" fmla="*/ 4126809 h 4556418"/>
              <a:gd name="connsiteX3" fmla="*/ 1795125 w 3590250"/>
              <a:gd name="connsiteY3" fmla="*/ 4556418 h 4556418"/>
              <a:gd name="connsiteX4" fmla="*/ 0 w 3590250"/>
              <a:gd name="connsiteY4" fmla="*/ 4126809 h 4556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0250" h="4556418">
                <a:moveTo>
                  <a:pt x="0" y="0"/>
                </a:moveTo>
                <a:lnTo>
                  <a:pt x="3590250" y="0"/>
                </a:lnTo>
                <a:lnTo>
                  <a:pt x="3590250" y="4126809"/>
                </a:lnTo>
                <a:lnTo>
                  <a:pt x="1795125" y="4556418"/>
                </a:lnTo>
                <a:lnTo>
                  <a:pt x="0" y="4126809"/>
                </a:lnTo>
                <a:close/>
              </a:path>
            </a:pathLst>
          </a:custGeom>
          <a:noFill/>
          <a:ln>
            <a:noFill/>
          </a:ln>
          <a:effectLst>
            <a:outerShdw blurRad="1193800" dist="1358900" dir="5400000" sx="83000" sy="83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90204" pitchFamily="34" charset="0"/>
              <a:buNone/>
              <a:defRPr lang="en-US" sz="1400">
                <a:solidFill>
                  <a:schemeClr val="bg1">
                    <a:lumMod val="7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endParaRPr lang="en-US" dirty="0"/>
          </a:p>
          <a:p>
            <a:pPr marL="0" lvl="0"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hf sldNum="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42_Title Slide">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2642638"/>
            <a:ext cx="12192000" cy="4215362"/>
          </a:xfrm>
          <a:custGeom>
            <a:avLst/>
            <a:gdLst>
              <a:gd name="connsiteX0" fmla="*/ 0 w 12192000"/>
              <a:gd name="connsiteY0" fmla="*/ 0 h 4215362"/>
              <a:gd name="connsiteX1" fmla="*/ 6096001 w 12192000"/>
              <a:gd name="connsiteY1" fmla="*/ 3256740 h 4215362"/>
              <a:gd name="connsiteX2" fmla="*/ 12192000 w 12192000"/>
              <a:gd name="connsiteY2" fmla="*/ 0 h 4215362"/>
              <a:gd name="connsiteX3" fmla="*/ 12192000 w 12192000"/>
              <a:gd name="connsiteY3" fmla="*/ 4215362 h 4215362"/>
              <a:gd name="connsiteX4" fmla="*/ 0 w 12192000"/>
              <a:gd name="connsiteY4" fmla="*/ 4215362 h 4215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215362">
                <a:moveTo>
                  <a:pt x="0" y="0"/>
                </a:moveTo>
                <a:lnTo>
                  <a:pt x="6096001" y="3256740"/>
                </a:lnTo>
                <a:lnTo>
                  <a:pt x="12192000" y="0"/>
                </a:lnTo>
                <a:lnTo>
                  <a:pt x="12192000" y="4215362"/>
                </a:lnTo>
                <a:lnTo>
                  <a:pt x="0" y="4215362"/>
                </a:lnTo>
                <a:close/>
              </a:path>
            </a:pathLst>
          </a:custGeom>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sz="14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90204" pitchFamily="34" charset="0"/>
              <a:buNone/>
              <a:defRPr/>
            </a:pPr>
            <a:r>
              <a:rPr lang="en-US" dirty="0"/>
              <a:t>Image Placeholder</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963192-9158-4B5C-926A-4C4140120BF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A2BF94-BA8F-4207-846E-844316193691}"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5_Blank">
    <p:bg>
      <p:bgPr>
        <a:solidFill>
          <a:srgbClr val="F2F2F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7994935" y="1025053"/>
            <a:ext cx="4590734" cy="4590734"/>
          </a:xfrm>
          <a:custGeom>
            <a:avLst/>
            <a:gdLst>
              <a:gd name="connsiteX0" fmla="*/ 2295367 w 4590734"/>
              <a:gd name="connsiteY0" fmla="*/ 0 h 4590734"/>
              <a:gd name="connsiteX1" fmla="*/ 4590734 w 4590734"/>
              <a:gd name="connsiteY1" fmla="*/ 2295367 h 4590734"/>
              <a:gd name="connsiteX2" fmla="*/ 2295367 w 4590734"/>
              <a:gd name="connsiteY2" fmla="*/ 4590734 h 4590734"/>
              <a:gd name="connsiteX3" fmla="*/ 0 w 4590734"/>
              <a:gd name="connsiteY3" fmla="*/ 2295367 h 4590734"/>
              <a:gd name="connsiteX4" fmla="*/ 2295367 w 4590734"/>
              <a:gd name="connsiteY4" fmla="*/ 0 h 4590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0734" h="4590734">
                <a:moveTo>
                  <a:pt x="2295367" y="0"/>
                </a:moveTo>
                <a:cubicBezTo>
                  <a:pt x="3563063" y="0"/>
                  <a:pt x="4590734" y="1027671"/>
                  <a:pt x="4590734" y="2295367"/>
                </a:cubicBezTo>
                <a:cubicBezTo>
                  <a:pt x="4590734" y="3563063"/>
                  <a:pt x="3563063" y="4590734"/>
                  <a:pt x="2295367" y="4590734"/>
                </a:cubicBezTo>
                <a:cubicBezTo>
                  <a:pt x="1027671" y="4590734"/>
                  <a:pt x="0" y="3563063"/>
                  <a:pt x="0" y="2295367"/>
                </a:cubicBezTo>
                <a:cubicBezTo>
                  <a:pt x="0" y="1027671"/>
                  <a:pt x="1027671" y="0"/>
                  <a:pt x="2295367" y="0"/>
                </a:cubicBezTo>
                <a:close/>
              </a:path>
            </a:pathLst>
          </a:custGeom>
          <a:noFill/>
          <a:ln>
            <a:noFill/>
          </a:ln>
          <a:effectLst>
            <a:outerShdw blurRad="685800" dist="38100" dir="5400000" algn="t"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id-ID">
                <a:solidFill>
                  <a:schemeClr val="tx1">
                    <a:lumMod val="65000"/>
                    <a:lumOff val="35000"/>
                  </a:schemeClr>
                </a:solidFill>
              </a:defRPr>
            </a:lvl1pPr>
          </a:lstStyle>
          <a:p>
            <a:pPr marL="0" lvl="0" algn="ctr"/>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fltVal val="0"/>
                                          </p:val>
                                        </p:tav>
                                        <p:tav tm="100000">
                                          <p:val>
                                            <p:strVal val="#ppt_w"/>
                                          </p:val>
                                        </p:tav>
                                      </p:tavLst>
                                    </p:anim>
                                    <p:anim calcmode="lin" valueType="num">
                                      <p:cBhvr>
                                        <p:cTn id="8" dur="750" fill="hold"/>
                                        <p:tgtEl>
                                          <p:spTgt spid="10"/>
                                        </p:tgtEl>
                                        <p:attrNameLst>
                                          <p:attrName>ppt_h</p:attrName>
                                        </p:attrNameLst>
                                      </p:cBhvr>
                                      <p:tavLst>
                                        <p:tav tm="0">
                                          <p:val>
                                            <p:fltVal val="0"/>
                                          </p:val>
                                        </p:tav>
                                        <p:tav tm="100000">
                                          <p:val>
                                            <p:strVal val="#ppt_h"/>
                                          </p:val>
                                        </p:tav>
                                      </p:tavLst>
                                    </p:anim>
                                    <p:anim calcmode="lin" valueType="num">
                                      <p:cBhvr>
                                        <p:cTn id="9" dur="750" fill="hold"/>
                                        <p:tgtEl>
                                          <p:spTgt spid="10"/>
                                        </p:tgtEl>
                                        <p:attrNameLst>
                                          <p:attrName>style.rotation</p:attrName>
                                        </p:attrNameLst>
                                      </p:cBhvr>
                                      <p:tavLst>
                                        <p:tav tm="0">
                                          <p:val>
                                            <p:fltVal val="360"/>
                                          </p:val>
                                        </p:tav>
                                        <p:tav tm="100000">
                                          <p:val>
                                            <p:fltVal val="0"/>
                                          </p:val>
                                        </p:tav>
                                      </p:tavLst>
                                    </p:anim>
                                    <p:animEffect transition="in" filter="fade">
                                      <p:cBhvr>
                                        <p:cTn id="1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hf sldNum="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6110288" y="0"/>
            <a:ext cx="6081712" cy="6858000"/>
          </a:xfrm>
        </p:spPr>
        <p:txBody>
          <a:bodyPr/>
          <a:lstStyle/>
          <a:p>
            <a:endParaRPr lang="zh-CN" altLang="en-US"/>
          </a:p>
        </p:txBody>
      </p:sp>
    </p:spTree>
  </p:cSld>
  <p:clrMapOvr>
    <a:masterClrMapping/>
  </p:clrMapOvr>
  <p:hf sldNum="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6" name="Rectangle 5"/>
          <p:cNvSpPr/>
          <p:nvPr userDrawn="1"/>
        </p:nvSpPr>
        <p:spPr>
          <a:xfrm>
            <a:off x="4095135" y="781049"/>
            <a:ext cx="8096866" cy="60856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p:cNvSpPr>
            <a:spLocks noGrp="1"/>
          </p:cNvSpPr>
          <p:nvPr>
            <p:ph type="pic" sz="quarter" idx="11"/>
          </p:nvPr>
        </p:nvSpPr>
        <p:spPr>
          <a:xfrm>
            <a:off x="4083781" y="1827213"/>
            <a:ext cx="2710719" cy="1679575"/>
          </a:xfrm>
          <a:prstGeom prst="rect">
            <a:avLst/>
          </a:prstGeom>
        </p:spPr>
        <p:txBody>
          <a:bodyPr/>
          <a:lstStyle/>
          <a:p>
            <a:endParaRPr lang="id-ID"/>
          </a:p>
        </p:txBody>
      </p:sp>
      <p:sp>
        <p:nvSpPr>
          <p:cNvPr id="7" name="Picture Placeholder 6"/>
          <p:cNvSpPr>
            <a:spLocks noGrp="1"/>
          </p:cNvSpPr>
          <p:nvPr>
            <p:ph type="pic" sz="quarter" idx="10"/>
          </p:nvPr>
        </p:nvSpPr>
        <p:spPr>
          <a:xfrm>
            <a:off x="0" y="5178425"/>
            <a:ext cx="4095750" cy="1679575"/>
          </a:xfrm>
          <a:prstGeom prst="rect">
            <a:avLst/>
          </a:prstGeom>
        </p:spPr>
        <p:txBody>
          <a:bodyPr/>
          <a:lstStyle/>
          <a:p>
            <a:endParaRPr lang="id-ID"/>
          </a:p>
        </p:txBody>
      </p:sp>
      <p:sp>
        <p:nvSpPr>
          <p:cNvPr id="11" name="Picture Placeholder 10"/>
          <p:cNvSpPr>
            <a:spLocks noGrp="1"/>
          </p:cNvSpPr>
          <p:nvPr>
            <p:ph type="pic" sz="quarter" idx="12"/>
          </p:nvPr>
        </p:nvSpPr>
        <p:spPr>
          <a:xfrm>
            <a:off x="6794500" y="3497263"/>
            <a:ext cx="2698750" cy="3360737"/>
          </a:xfrm>
          <a:prstGeom prst="rect">
            <a:avLst/>
          </a:prstGeom>
        </p:spPr>
        <p:txBody>
          <a:bodyPr/>
          <a:lstStyle/>
          <a:p>
            <a:endParaRPr lang="id-ID"/>
          </a:p>
        </p:txBody>
      </p:sp>
      <p:sp>
        <p:nvSpPr>
          <p:cNvPr id="12" name="Picture Placeholder 10"/>
          <p:cNvSpPr>
            <a:spLocks noGrp="1"/>
          </p:cNvSpPr>
          <p:nvPr>
            <p:ph type="pic" sz="quarter" idx="13"/>
          </p:nvPr>
        </p:nvSpPr>
        <p:spPr>
          <a:xfrm>
            <a:off x="9492430" y="3497263"/>
            <a:ext cx="2698750" cy="3360737"/>
          </a:xfrm>
          <a:prstGeom prst="rect">
            <a:avLst/>
          </a:prstGeom>
        </p:spPr>
        <p:txBody>
          <a:bodyPr/>
          <a:lstStyle/>
          <a:p>
            <a:endParaRPr lang="id-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nodePh="1">
                                  <p:stCondLst>
                                    <p:cond delay="1250"/>
                                  </p:stCondLst>
                                  <p:endCondLst>
                                    <p:cond evt="begin" delay="0">
                                      <p:tn val="9"/>
                                    </p:cond>
                                  </p:end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nodePh="1">
                                  <p:stCondLst>
                                    <p:cond delay="1500"/>
                                  </p:stCondLst>
                                  <p:endCondLst>
                                    <p:cond evt="begin" delay="0">
                                      <p:tn val="14"/>
                                    </p:cond>
                                  </p:end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nodePh="1">
                                  <p:stCondLst>
                                    <p:cond delay="1750"/>
                                  </p:stCondLst>
                                  <p:endCondLst>
                                    <p:cond evt="begin" delay="0">
                                      <p:tn val="19"/>
                                    </p:cond>
                                  </p:end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nodePh="1">
                                  <p:stCondLst>
                                    <p:cond delay="2000"/>
                                  </p:stCondLst>
                                  <p:endCondLst>
                                    <p:cond evt="begin" delay="0">
                                      <p:tn val="24"/>
                                    </p:cond>
                                  </p:end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7" grpId="0"/>
      <p:bldP spid="11" grpId="0"/>
      <p:bldP spid="12" grpId="0"/>
    </p:bldLst>
  </p:timing>
  <p:hf sldNum="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3" Type="http://schemas.openxmlformats.org/officeDocument/2006/relationships/theme" Target="../theme/theme1.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95.xml"/><Relationship Id="rId2" Type="http://schemas.openxmlformats.org/officeDocument/2006/relationships/slideLayout" Target="../slideLayouts/slideLayout94.xml"/><Relationship Id="rId1"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963192-9158-4B5C-926A-4C4140120BF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2BF94-BA8F-4207-846E-8443161936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86.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6.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86.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6.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86.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6.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86.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2.xml"/><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82.xml"/><Relationship Id="rId2" Type="http://schemas.openxmlformats.org/officeDocument/2006/relationships/image" Target="../media/image29.png"/><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2.xml"/><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2.xml"/><Relationship Id="rId1" Type="http://schemas.openxmlformats.org/officeDocument/2006/relationships/image" Target="../media/image3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2.xml"/><Relationship Id="rId1"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2.xml"/><Relationship Id="rId1" Type="http://schemas.openxmlformats.org/officeDocument/2006/relationships/image" Target="../media/image33.pn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8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2.xml"/><Relationship Id="rId1"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2.xml"/><Relationship Id="rId1"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2.xml"/><Relationship Id="rId1"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8.xml"/><Relationship Id="rId1" Type="http://schemas.openxmlformats.org/officeDocument/2006/relationships/image" Target="../media/image4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image" Target="../media/image4.png"/><Relationship Id="rId2" Type="http://schemas.openxmlformats.org/officeDocument/2006/relationships/image" Target="../media/image3.jpeg"/><Relationship Id="rId14" Type="http://schemas.openxmlformats.org/officeDocument/2006/relationships/notesSlide" Target="../notesSlides/notesSlide4.xml"/><Relationship Id="rId13" Type="http://schemas.openxmlformats.org/officeDocument/2006/relationships/slideLayout" Target="../slideLayouts/slideLayout1.xml"/><Relationship Id="rId12" Type="http://schemas.openxmlformats.org/officeDocument/2006/relationships/image" Target="../media/image2.jpeg"/><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2" Type="http://schemas.openxmlformats.org/officeDocument/2006/relationships/notesSlide" Target="../notesSlides/notesSlide5.xml"/><Relationship Id="rId11" Type="http://schemas.openxmlformats.org/officeDocument/2006/relationships/slideLayout" Target="../slideLayouts/slideLayout1.xml"/><Relationship Id="rId10" Type="http://schemas.openxmlformats.org/officeDocument/2006/relationships/image" Target="../media/image14.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86.xml"/><Relationship Id="rId2" Type="http://schemas.openxmlformats.org/officeDocument/2006/relationships/image" Target="../media/image17.png"/><Relationship Id="rId1"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e7d195523061f1c03a90ee8e42cb24248e56383cd534985688F9F494128731F165EE95AB4B0C0A38076AAEA07667B1565C446FC45FF01DFB0E885BCDBDF3A284F3DB14DA61DD97F0BAB2E6C668FB4931B99D40B68E3E163A3A4B4FF9E05F32600ADA91C98B4F08D1B805A2C545E5A028E2D477D6D81307A6D0037F75070707DD2AC68F0968EA62A7"/>
          <p:cNvPicPr>
            <a:picLocks noChangeAspect="1"/>
          </p:cNvPicPr>
          <p:nvPr/>
        </p:nvPicPr>
        <p:blipFill rotWithShape="1">
          <a:blip r:embed="rId1" cstate="email"/>
          <a:srcRect/>
          <a:stretch>
            <a:fillRect/>
          </a:stretch>
        </p:blipFill>
        <p:spPr>
          <a:xfrm>
            <a:off x="-99264" y="1"/>
            <a:ext cx="12291264" cy="6858000"/>
          </a:xfrm>
          <a:prstGeom prst="rect">
            <a:avLst/>
          </a:prstGeom>
        </p:spPr>
      </p:pic>
      <p:sp>
        <p:nvSpPr>
          <p:cNvPr id="7" name="文本框 6" descr="e7d195523061f1c03a90ee8e42cb24248e56383cd534985688F9F494128731F165EE95AB4B0C0A38076AAEA07667B1565C446FC45FF01DFB0E885BCDBDF3A284F3DB14DA61DD97F0BAB2E6C668FB4931B99D40B68E3E163A3A4B4FF9E05F32600ADA91C98B4F08D1B805A2C545E5A028E2D477D6D81307A6D0037F75070707DD2AC68F0968EA62A7"/>
          <p:cNvSpPr txBox="1"/>
          <p:nvPr/>
        </p:nvSpPr>
        <p:spPr>
          <a:xfrm>
            <a:off x="221615" y="1119505"/>
            <a:ext cx="11402060" cy="922020"/>
          </a:xfrm>
          <a:prstGeom prst="rect">
            <a:avLst/>
          </a:prstGeom>
          <a:noFill/>
        </p:spPr>
        <p:txBody>
          <a:bodyPr wrap="square" rtlCol="0">
            <a:spAutoFit/>
          </a:bodyPr>
          <a:lstStyle/>
          <a:p>
            <a:r>
              <a:rPr lang="en-US" altLang="zh-CN" sz="5400" b="1" dirty="0">
                <a:solidFill>
                  <a:schemeClr val="tx1">
                    <a:lumMod val="85000"/>
                    <a:lumOff val="15000"/>
                  </a:schemeClr>
                </a:solidFill>
                <a:latin typeface="Arial" panose="020B0604020202090204"/>
                <a:ea typeface="微软雅黑"/>
                <a:sym typeface="Arial" panose="020B0604020202090204"/>
              </a:rPr>
              <a:t>Classification for Human Activity</a:t>
            </a:r>
            <a:endParaRPr lang="en-US" altLang="zh-CN" sz="5400" b="1" dirty="0">
              <a:solidFill>
                <a:schemeClr val="tx1">
                  <a:lumMod val="85000"/>
                  <a:lumOff val="15000"/>
                </a:schemeClr>
              </a:solidFill>
              <a:latin typeface="Arial" panose="020B0604020202090204"/>
              <a:ea typeface="微软雅黑"/>
              <a:sym typeface="Arial" panose="020B0604020202090204"/>
            </a:endParaRPr>
          </a:p>
        </p:txBody>
      </p:sp>
      <p:sp>
        <p:nvSpPr>
          <p:cNvPr id="23" name="TextBox 12" descr="e7d195523061f1c03a90ee8e42cb24248e56383cd534985688F9F494128731F165EE95AB4B0C0A38076AAEA07667B1565C446FC45FF01DFB0E885BCDBDF3A284F3DB14DA61DD97F0BAB2E6C668FB4931B99D40B68E3E163A3A4B4FF9E05F32600ADA91C98B4F08D1B805A2C545E5A028E2D477D6D81307A6D0037F75070707DD2AC68F0968EA62A7"/>
          <p:cNvSpPr txBox="1"/>
          <p:nvPr/>
        </p:nvSpPr>
        <p:spPr>
          <a:xfrm>
            <a:off x="4002405" y="2400935"/>
            <a:ext cx="8425815" cy="6451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tx1">
                    <a:lumMod val="95000"/>
                    <a:lumOff val="5000"/>
                  </a:schemeClr>
                </a:solidFill>
                <a:latin typeface="Arial" panose="020B0604020202090204"/>
                <a:ea typeface="微软雅黑"/>
                <a:cs typeface="Poppins Medium" panose="00000600000000000000" pitchFamily="2" charset="0"/>
                <a:sym typeface="Arial" panose="020B0604020202090204"/>
              </a:rPr>
              <a:t>——</a:t>
            </a:r>
            <a:r>
              <a:rPr lang="en-US" altLang="zh-CN" sz="3200" dirty="0">
                <a:solidFill>
                  <a:schemeClr val="tx1">
                    <a:lumMod val="95000"/>
                    <a:lumOff val="5000"/>
                  </a:schemeClr>
                </a:solidFill>
                <a:latin typeface="Arial" panose="020B0604020202090204"/>
                <a:ea typeface="微软雅黑"/>
                <a:cs typeface="Poppins Medium" panose="00000600000000000000" pitchFamily="2" charset="0"/>
                <a:sym typeface="Arial" panose="020B0604020202090204"/>
              </a:rPr>
              <a:t> </a:t>
            </a:r>
            <a:r>
              <a:rPr lang="en-US" altLang="zh-CN" sz="3600" dirty="0">
                <a:solidFill>
                  <a:schemeClr val="tx1">
                    <a:lumMod val="95000"/>
                    <a:lumOff val="5000"/>
                  </a:schemeClr>
                </a:solidFill>
                <a:latin typeface="Arial" panose="020B0604020202090204"/>
                <a:ea typeface="微软雅黑"/>
                <a:cs typeface="Poppins Medium" panose="00000600000000000000" pitchFamily="2" charset="0"/>
                <a:sym typeface="Arial" panose="020B0604020202090204"/>
              </a:rPr>
              <a:t>Based on time series data</a:t>
            </a:r>
            <a:endParaRPr lang="en-US" altLang="zh-CN" sz="3600" dirty="0">
              <a:solidFill>
                <a:schemeClr val="tx1">
                  <a:lumMod val="95000"/>
                  <a:lumOff val="5000"/>
                </a:schemeClr>
              </a:solidFill>
              <a:latin typeface="Arial" panose="020B0604020202090204"/>
              <a:ea typeface="微软雅黑"/>
              <a:cs typeface="Poppins Medium" panose="00000600000000000000" pitchFamily="2" charset="0"/>
              <a:sym typeface="Arial" panose="020B0604020202090204"/>
            </a:endParaRPr>
          </a:p>
        </p:txBody>
      </p:sp>
      <p:sp>
        <p:nvSpPr>
          <p:cNvPr id="2" name="e7d195523061f1c0" descr="e7d195523061f1c03a90ee8e42cb24248e56383cd534985688F9F494128731F165EE95AB4B0C0A38076AAEA07667B1565C446FC45FF01DFB0E885BCDBDF3A284F3DB14DA61DD97F0BAB2E6C668FB4931B99D40B68E3E163A3A4B4FF9E05F32600ADA91C98B4F08D1B805A2C545E5A028E2D477D6D81307A6D0037F75070707DD2AC68F0968EA62A7" hidden="1"/>
          <p:cNvSpPr txBox="1"/>
          <p:nvPr/>
        </p:nvSpPr>
        <p:spPr>
          <a:xfrm>
            <a:off x="-355600" y="1803400"/>
            <a:ext cx="268022"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e7d195523061f1c03a90ee8e42cb24248e56383cd534985688F9F494128731F165EE95AB4B0C0A38076AAEA07667B1565C446FC45FF01DFB0E885BCDBDF3A284F3DB14DA61DD97F0BAB2E6C668FB4931B99D40B68E3E163A3A4B4FF9E05F32600ADA91C98B4F08D1B805A2C545E5A028E2D477D6D81307A6D0037F75070707DD2AC68F0968EA62A7</a:t>
            </a:r>
            <a:endParaRPr lang="zh-CN" altLang="en-US" sz="100">
              <a:latin typeface="Arial" panose="020B0604020202090204"/>
              <a:ea typeface="微软雅黑"/>
              <a:sym typeface="Arial" panose="020B0604020202090204"/>
            </a:endParaRPr>
          </a:p>
        </p:txBody>
      </p:sp>
      <p:sp>
        <p:nvSpPr>
          <p:cNvPr id="8" name="TextBox 12" descr="e7d195523061f1c03a90ee8e42cb24248e56383cd534985688F9F494128731F165EE95AB4B0C0A38076AAEA07667B1565C446FC45FF01DFB0E885BCDBDF3A284F3DB14DA61DD97F0BAB2E6C668FB4931B99D40B68E3E163A3A4B4FF9E05F32600ADA91C98B4F08D1B805A2C545E5A028E2D477D6D81307A6D0037F75070707DD2AC68F0968EA62A7"/>
          <p:cNvSpPr txBox="1"/>
          <p:nvPr/>
        </p:nvSpPr>
        <p:spPr>
          <a:xfrm>
            <a:off x="3672840" y="4504690"/>
            <a:ext cx="3452495" cy="27381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0000"/>
              </a:lnSpc>
            </a:pPr>
            <a:r>
              <a:rPr lang="zh-CN" altLang="en-US" sz="2000" b="1" dirty="0">
                <a:solidFill>
                  <a:schemeClr val="tx1">
                    <a:lumMod val="95000"/>
                    <a:lumOff val="5000"/>
                  </a:schemeClr>
                </a:solidFill>
                <a:latin typeface="Arial Bold" panose="020B0604020202090204" charset="0"/>
                <a:ea typeface="微软雅黑"/>
                <a:cs typeface="Arial Bold" panose="020B0604020202090204" charset="0"/>
                <a:sym typeface="Arial" panose="020B0604020202090204"/>
              </a:rPr>
              <a:t>——</a:t>
            </a:r>
            <a:r>
              <a:rPr lang="en-US" altLang="zh-CN" sz="2000" b="1" dirty="0">
                <a:solidFill>
                  <a:schemeClr val="tx1">
                    <a:lumMod val="95000"/>
                    <a:lumOff val="5000"/>
                  </a:schemeClr>
                </a:solidFill>
                <a:latin typeface="Arial Bold" panose="020B0604020202090204" charset="0"/>
                <a:ea typeface="微软雅黑"/>
                <a:cs typeface="Arial Bold" panose="020B0604020202090204" charset="0"/>
                <a:sym typeface="Arial" panose="020B0604020202090204"/>
              </a:rPr>
              <a:t> Group 7 </a:t>
            </a:r>
            <a:r>
              <a:rPr lang="zh-CN" altLang="en-US" sz="2000" b="1" dirty="0">
                <a:solidFill>
                  <a:schemeClr val="tx1">
                    <a:lumMod val="95000"/>
                    <a:lumOff val="5000"/>
                  </a:schemeClr>
                </a:solidFill>
                <a:latin typeface="Arial Bold" panose="020B0604020202090204" charset="0"/>
                <a:ea typeface="微软雅黑"/>
                <a:cs typeface="Arial Bold" panose="020B0604020202090204" charset="0"/>
                <a:sym typeface="Arial" panose="020B0604020202090204"/>
              </a:rPr>
              <a:t>——</a:t>
            </a:r>
            <a:endParaRPr lang="en-US" altLang="zh-CN" sz="2000" b="1" dirty="0">
              <a:solidFill>
                <a:schemeClr val="tx1">
                  <a:lumMod val="95000"/>
                  <a:lumOff val="5000"/>
                </a:schemeClr>
              </a:solidFill>
              <a:latin typeface="Arial Bold" panose="020B0604020202090204" charset="0"/>
              <a:ea typeface="微软雅黑"/>
              <a:cs typeface="Arial Bold" panose="020B0604020202090204" charset="0"/>
              <a:sym typeface="Arial" panose="020B0604020202090204"/>
            </a:endParaRPr>
          </a:p>
          <a:p>
            <a:pPr algn="ctr">
              <a:lnSpc>
                <a:spcPct val="110000"/>
              </a:lnSpc>
            </a:pPr>
            <a:r>
              <a:rPr lang="en-US" altLang="zh-CN" sz="2000" dirty="0">
                <a:solidFill>
                  <a:schemeClr val="tx1">
                    <a:lumMod val="95000"/>
                    <a:lumOff val="5000"/>
                  </a:schemeClr>
                </a:solidFill>
                <a:latin typeface="Arial" panose="020B0604020202090204"/>
                <a:ea typeface="微软雅黑"/>
                <a:cs typeface="Poppins Medium" panose="00000600000000000000" pitchFamily="2" charset="0"/>
                <a:sym typeface="Arial" panose="020B0604020202090204"/>
              </a:rPr>
              <a:t>Wang Jun       57996922</a:t>
            </a:r>
            <a:endParaRPr lang="en-US" altLang="zh-CN" sz="2000" dirty="0">
              <a:solidFill>
                <a:schemeClr val="tx1">
                  <a:lumMod val="95000"/>
                  <a:lumOff val="5000"/>
                </a:schemeClr>
              </a:solidFill>
              <a:latin typeface="Arial" panose="020B0604020202090204"/>
              <a:ea typeface="微软雅黑"/>
              <a:cs typeface="Poppins Medium" panose="00000600000000000000" pitchFamily="2" charset="0"/>
              <a:sym typeface="Arial" panose="020B0604020202090204"/>
            </a:endParaRPr>
          </a:p>
          <a:p>
            <a:pPr algn="ctr">
              <a:lnSpc>
                <a:spcPct val="110000"/>
              </a:lnSpc>
            </a:pPr>
            <a:r>
              <a:rPr lang="en-US" altLang="zh-CN" sz="2000" dirty="0">
                <a:solidFill>
                  <a:schemeClr val="tx1">
                    <a:lumMod val="95000"/>
                    <a:lumOff val="5000"/>
                  </a:schemeClr>
                </a:solidFill>
                <a:latin typeface="Arial" panose="020B0604020202090204"/>
                <a:ea typeface="微软雅黑"/>
                <a:cs typeface="Poppins Medium" panose="00000600000000000000" pitchFamily="2" charset="0"/>
                <a:sym typeface="Arial" panose="020B0604020202090204"/>
              </a:rPr>
              <a:t>Zheng Yinglin   58137098</a:t>
            </a:r>
            <a:endParaRPr lang="en-US" altLang="zh-CN" sz="2000" dirty="0">
              <a:solidFill>
                <a:schemeClr val="tx1">
                  <a:lumMod val="95000"/>
                  <a:lumOff val="5000"/>
                </a:schemeClr>
              </a:solidFill>
              <a:latin typeface="Arial" panose="020B0604020202090204"/>
              <a:ea typeface="微软雅黑"/>
              <a:cs typeface="Poppins Medium" panose="00000600000000000000" pitchFamily="2" charset="0"/>
              <a:sym typeface="Arial" panose="020B0604020202090204"/>
            </a:endParaRPr>
          </a:p>
          <a:p>
            <a:pPr algn="ctr">
              <a:lnSpc>
                <a:spcPct val="110000"/>
              </a:lnSpc>
            </a:pPr>
            <a:r>
              <a:rPr lang="en-US" altLang="zh-CN" sz="2000" dirty="0">
                <a:solidFill>
                  <a:schemeClr val="tx1">
                    <a:lumMod val="95000"/>
                    <a:lumOff val="5000"/>
                  </a:schemeClr>
                </a:solidFill>
                <a:latin typeface="Arial" panose="020B0604020202090204"/>
                <a:ea typeface="微软雅黑"/>
                <a:cs typeface="Poppins Medium" panose="00000600000000000000" pitchFamily="2" charset="0"/>
                <a:sym typeface="Arial" panose="020B0604020202090204"/>
              </a:rPr>
              <a:t>Huang Kunlun   57878689</a:t>
            </a:r>
            <a:endParaRPr lang="en-US" altLang="zh-CN" sz="2000" dirty="0">
              <a:solidFill>
                <a:schemeClr val="tx1">
                  <a:lumMod val="95000"/>
                  <a:lumOff val="5000"/>
                </a:schemeClr>
              </a:solidFill>
              <a:latin typeface="Arial" panose="020B0604020202090204"/>
              <a:ea typeface="微软雅黑"/>
              <a:cs typeface="Poppins Medium" panose="00000600000000000000" pitchFamily="2" charset="0"/>
              <a:sym typeface="Arial" panose="020B0604020202090204"/>
            </a:endParaRPr>
          </a:p>
          <a:p>
            <a:pPr algn="ctr">
              <a:lnSpc>
                <a:spcPct val="110000"/>
              </a:lnSpc>
            </a:pPr>
            <a:r>
              <a:rPr lang="en-US" altLang="zh-CN" sz="2000" dirty="0">
                <a:solidFill>
                  <a:schemeClr val="tx1">
                    <a:lumMod val="95000"/>
                    <a:lumOff val="5000"/>
                  </a:schemeClr>
                </a:solidFill>
                <a:latin typeface="Arial" panose="020B0604020202090204"/>
                <a:ea typeface="微软雅黑"/>
                <a:cs typeface="Poppins Medium" panose="00000600000000000000" pitchFamily="2" charset="0"/>
                <a:sym typeface="Arial" panose="020B0604020202090204"/>
              </a:rPr>
              <a:t>Wang Xiaoxuan   58232446</a:t>
            </a:r>
            <a:endParaRPr lang="en-US" altLang="zh-CN" sz="2000" dirty="0">
              <a:solidFill>
                <a:schemeClr val="tx1">
                  <a:lumMod val="95000"/>
                  <a:lumOff val="5000"/>
                </a:schemeClr>
              </a:solidFill>
              <a:latin typeface="Arial" panose="020B0604020202090204"/>
              <a:ea typeface="微软雅黑"/>
              <a:cs typeface="Poppins Medium" panose="00000600000000000000" pitchFamily="2" charset="0"/>
              <a:sym typeface="Arial" panose="020B0604020202090204"/>
            </a:endParaRPr>
          </a:p>
          <a:p>
            <a:pPr algn="ctr">
              <a:lnSpc>
                <a:spcPct val="110000"/>
              </a:lnSpc>
            </a:pPr>
            <a:endParaRPr lang="en-US" altLang="zh-CN" sz="2000" dirty="0">
              <a:solidFill>
                <a:schemeClr val="tx1">
                  <a:lumMod val="95000"/>
                  <a:lumOff val="5000"/>
                </a:schemeClr>
              </a:solidFill>
              <a:latin typeface="Arial" panose="020B0604020202090204"/>
              <a:ea typeface="微软雅黑"/>
              <a:cs typeface="Poppins Medium" panose="00000600000000000000" pitchFamily="2" charset="0"/>
              <a:sym typeface="Arial" panose="020B0604020202090204"/>
            </a:endParaRPr>
          </a:p>
          <a:p>
            <a:pPr algn="ctr"/>
            <a:endParaRPr lang="en-US" altLang="zh-CN" sz="2000" dirty="0">
              <a:solidFill>
                <a:schemeClr val="tx1">
                  <a:lumMod val="95000"/>
                  <a:lumOff val="5000"/>
                </a:schemeClr>
              </a:solidFill>
              <a:latin typeface="Arial" panose="020B0604020202090204"/>
              <a:ea typeface="微软雅黑"/>
              <a:cs typeface="Poppins Medium" panose="00000600000000000000" pitchFamily="2" charset="0"/>
              <a:sym typeface="Arial" panose="020B0604020202090204"/>
            </a:endParaRPr>
          </a:p>
          <a:p>
            <a:pPr algn="ctr"/>
            <a:endParaRPr lang="en-US" altLang="zh-CN" sz="2000" dirty="0">
              <a:solidFill>
                <a:schemeClr val="tx1">
                  <a:lumMod val="95000"/>
                  <a:lumOff val="5000"/>
                </a:schemeClr>
              </a:solidFill>
              <a:latin typeface="Arial" panose="020B0604020202090204"/>
              <a:ea typeface="微软雅黑"/>
              <a:cs typeface="Poppins Medium" panose="00000600000000000000" pitchFamily="2" charset="0"/>
              <a:sym typeface="Arial" panose="020B060402020209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PicPr>
            <a:picLocks noGrp="1" noChangeAspect="1"/>
          </p:cNvPicPr>
          <p:nvPr>
            <p:ph type="pic" sz="quarter" idx="10"/>
          </p:nvPr>
        </p:nvPicPr>
        <p:blipFill>
          <a:blip r:embed="rId1" cstate="print"/>
          <a:srcRect/>
          <a:stretch>
            <a:fillRect/>
          </a:stretch>
        </p:blipFill>
        <p:spPr/>
      </p:pic>
      <p:sp>
        <p:nvSpPr>
          <p:cNvPr id="33" name="Freeform: Shape 3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0" y="0"/>
            <a:ext cx="12192000" cy="2474858"/>
          </a:xfrm>
          <a:custGeom>
            <a:avLst/>
            <a:gdLst>
              <a:gd name="connsiteX0" fmla="*/ 0 w 12192000"/>
              <a:gd name="connsiteY0" fmla="*/ 0 h 2474858"/>
              <a:gd name="connsiteX1" fmla="*/ 12192000 w 12192000"/>
              <a:gd name="connsiteY1" fmla="*/ 0 h 2474858"/>
              <a:gd name="connsiteX2" fmla="*/ 12192000 w 12192000"/>
              <a:gd name="connsiteY2" fmla="*/ 2474858 h 2474858"/>
              <a:gd name="connsiteX3" fmla="*/ 8991734 w 12192000"/>
              <a:gd name="connsiteY3" fmla="*/ 2474858 h 2474858"/>
              <a:gd name="connsiteX4" fmla="*/ 8745401 w 12192000"/>
              <a:gd name="connsiteY4" fmla="*/ 1982192 h 2474858"/>
              <a:gd name="connsiteX5" fmla="*/ 3446598 w 12192000"/>
              <a:gd name="connsiteY5" fmla="*/ 1982192 h 2474858"/>
              <a:gd name="connsiteX6" fmla="*/ 3200266 w 12192000"/>
              <a:gd name="connsiteY6" fmla="*/ 2474858 h 2474858"/>
              <a:gd name="connsiteX7" fmla="*/ 0 w 12192000"/>
              <a:gd name="connsiteY7" fmla="*/ 2474858 h 247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474858">
                <a:moveTo>
                  <a:pt x="0" y="0"/>
                </a:moveTo>
                <a:lnTo>
                  <a:pt x="12192000" y="0"/>
                </a:lnTo>
                <a:lnTo>
                  <a:pt x="12192000" y="2474858"/>
                </a:lnTo>
                <a:lnTo>
                  <a:pt x="8991734" y="2474858"/>
                </a:lnTo>
                <a:lnTo>
                  <a:pt x="8745401" y="1982192"/>
                </a:lnTo>
                <a:lnTo>
                  <a:pt x="3446598" y="1982192"/>
                </a:lnTo>
                <a:lnTo>
                  <a:pt x="3200266" y="2474858"/>
                </a:lnTo>
                <a:lnTo>
                  <a:pt x="0" y="2474858"/>
                </a:lnTo>
                <a:close/>
              </a:path>
            </a:pathLst>
          </a:custGeom>
          <a:gradFill>
            <a:gsLst>
              <a:gs pos="0">
                <a:schemeClr val="accent4">
                  <a:alpha val="1000"/>
                </a:schemeClr>
              </a:gs>
              <a:gs pos="85000">
                <a:schemeClr val="accent1">
                  <a:alpha val="88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Arial" panose="020B0604020202090204"/>
              <a:ea typeface="微软雅黑"/>
              <a:cs typeface="+mn-ea"/>
              <a:sym typeface="Arial" panose="020B0604020202090204"/>
            </a:endParaRPr>
          </a:p>
        </p:txBody>
      </p:sp>
      <p:sp>
        <p:nvSpPr>
          <p:cNvPr id="19" name="矩形 1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1892117" y="546266"/>
            <a:ext cx="8341120" cy="707886"/>
          </a:xfrm>
          <a:prstGeom prst="rect">
            <a:avLst/>
          </a:prstGeom>
          <a:noFill/>
        </p:spPr>
        <p:txBody>
          <a:bodyPr wrap="square" rtlCol="0">
            <a:spAutoFit/>
          </a:bodyPr>
          <a:lstStyle/>
          <a:p>
            <a:pPr algn="ctr"/>
            <a:r>
              <a:rPr lang="en-US" altLang="zh-CN" sz="4000" b="1" dirty="0">
                <a:solidFill>
                  <a:schemeClr val="bg1"/>
                </a:solidFill>
                <a:latin typeface="Arial" panose="020B0604020202090204"/>
                <a:ea typeface="微软雅黑"/>
                <a:cs typeface="Open Sans" panose="020B0606030504020204" charset="0"/>
                <a:sym typeface="Arial" panose="020B0604020202090204"/>
              </a:rPr>
              <a:t>Decision Tree</a:t>
            </a:r>
            <a:endParaRPr lang="zh-CN" altLang="en-US" sz="4000" b="1" dirty="0">
              <a:solidFill>
                <a:schemeClr val="bg1"/>
              </a:solidFill>
              <a:latin typeface="Arial" panose="020B0604020202090204"/>
              <a:ea typeface="微软雅黑"/>
              <a:cs typeface="Open Sans" panose="020B0606030504020204" charset="0"/>
              <a:sym typeface="Arial" panose="020B0604020202090204"/>
            </a:endParaRPr>
          </a:p>
        </p:txBody>
      </p:sp>
      <p:sp>
        <p:nvSpPr>
          <p:cNvPr id="7"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pic>
        <p:nvPicPr>
          <p:cNvPr id="3" name="图片 2"/>
          <p:cNvPicPr>
            <a:picLocks noChangeAspect="1"/>
          </p:cNvPicPr>
          <p:nvPr/>
        </p:nvPicPr>
        <p:blipFill>
          <a:blip r:embed="rId2"/>
          <a:stretch>
            <a:fillRect/>
          </a:stretch>
        </p:blipFill>
        <p:spPr>
          <a:xfrm>
            <a:off x="0" y="2665550"/>
            <a:ext cx="7349890" cy="3994270"/>
          </a:xfrm>
          <a:prstGeom prst="rect">
            <a:avLst/>
          </a:prstGeom>
        </p:spPr>
      </p:pic>
      <p:pic>
        <p:nvPicPr>
          <p:cNvPr id="4" name="图片 3"/>
          <p:cNvPicPr>
            <a:picLocks noChangeAspect="1"/>
          </p:cNvPicPr>
          <p:nvPr/>
        </p:nvPicPr>
        <p:blipFill>
          <a:blip r:embed="rId3"/>
          <a:stretch>
            <a:fillRect/>
          </a:stretch>
        </p:blipFill>
        <p:spPr>
          <a:xfrm>
            <a:off x="7349890" y="2527829"/>
            <a:ext cx="4784445" cy="4123753"/>
          </a:xfrm>
          <a:prstGeom prst="rect">
            <a:avLst/>
          </a:prstGeom>
        </p:spPr>
      </p:pic>
      <p:cxnSp>
        <p:nvCxnSpPr>
          <p:cNvPr id="6" name="直接连接符 5"/>
          <p:cNvCxnSpPr/>
          <p:nvPr/>
        </p:nvCxnSpPr>
        <p:spPr>
          <a:xfrm>
            <a:off x="5357813" y="2743200"/>
            <a:ext cx="0" cy="3662363"/>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PicPr>
            <a:picLocks noGrp="1" noChangeAspect="1"/>
          </p:cNvPicPr>
          <p:nvPr>
            <p:ph type="pic" sz="quarter" idx="10"/>
          </p:nvPr>
        </p:nvPicPr>
        <p:blipFill>
          <a:blip r:embed="rId1" cstate="print"/>
          <a:srcRect/>
          <a:stretch>
            <a:fillRect/>
          </a:stretch>
        </p:blipFill>
        <p:spPr/>
      </p:pic>
      <p:sp>
        <p:nvSpPr>
          <p:cNvPr id="33" name="Freeform: Shape 3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0" y="0"/>
            <a:ext cx="12192000" cy="2474858"/>
          </a:xfrm>
          <a:custGeom>
            <a:avLst/>
            <a:gdLst>
              <a:gd name="connsiteX0" fmla="*/ 0 w 12192000"/>
              <a:gd name="connsiteY0" fmla="*/ 0 h 2474858"/>
              <a:gd name="connsiteX1" fmla="*/ 12192000 w 12192000"/>
              <a:gd name="connsiteY1" fmla="*/ 0 h 2474858"/>
              <a:gd name="connsiteX2" fmla="*/ 12192000 w 12192000"/>
              <a:gd name="connsiteY2" fmla="*/ 2474858 h 2474858"/>
              <a:gd name="connsiteX3" fmla="*/ 8991734 w 12192000"/>
              <a:gd name="connsiteY3" fmla="*/ 2474858 h 2474858"/>
              <a:gd name="connsiteX4" fmla="*/ 8745401 w 12192000"/>
              <a:gd name="connsiteY4" fmla="*/ 1982192 h 2474858"/>
              <a:gd name="connsiteX5" fmla="*/ 3446598 w 12192000"/>
              <a:gd name="connsiteY5" fmla="*/ 1982192 h 2474858"/>
              <a:gd name="connsiteX6" fmla="*/ 3200266 w 12192000"/>
              <a:gd name="connsiteY6" fmla="*/ 2474858 h 2474858"/>
              <a:gd name="connsiteX7" fmla="*/ 0 w 12192000"/>
              <a:gd name="connsiteY7" fmla="*/ 2474858 h 247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474858">
                <a:moveTo>
                  <a:pt x="0" y="0"/>
                </a:moveTo>
                <a:lnTo>
                  <a:pt x="12192000" y="0"/>
                </a:lnTo>
                <a:lnTo>
                  <a:pt x="12192000" y="2474858"/>
                </a:lnTo>
                <a:lnTo>
                  <a:pt x="8991734" y="2474858"/>
                </a:lnTo>
                <a:lnTo>
                  <a:pt x="8745401" y="1982192"/>
                </a:lnTo>
                <a:lnTo>
                  <a:pt x="3446598" y="1982192"/>
                </a:lnTo>
                <a:lnTo>
                  <a:pt x="3200266" y="2474858"/>
                </a:lnTo>
                <a:lnTo>
                  <a:pt x="0" y="2474858"/>
                </a:lnTo>
                <a:close/>
              </a:path>
            </a:pathLst>
          </a:custGeom>
          <a:gradFill>
            <a:gsLst>
              <a:gs pos="0">
                <a:schemeClr val="accent4">
                  <a:alpha val="1000"/>
                </a:schemeClr>
              </a:gs>
              <a:gs pos="85000">
                <a:schemeClr val="accent1">
                  <a:alpha val="88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Arial" panose="020B0604020202090204"/>
              <a:ea typeface="微软雅黑"/>
              <a:cs typeface="+mn-ea"/>
              <a:sym typeface="Arial" panose="020B0604020202090204"/>
            </a:endParaRPr>
          </a:p>
        </p:txBody>
      </p:sp>
      <p:sp>
        <p:nvSpPr>
          <p:cNvPr id="19" name="矩形 1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1892117" y="546266"/>
            <a:ext cx="8341120" cy="707886"/>
          </a:xfrm>
          <a:prstGeom prst="rect">
            <a:avLst/>
          </a:prstGeom>
          <a:noFill/>
        </p:spPr>
        <p:txBody>
          <a:bodyPr wrap="square" rtlCol="0">
            <a:spAutoFit/>
          </a:bodyPr>
          <a:lstStyle/>
          <a:p>
            <a:pPr algn="ctr"/>
            <a:r>
              <a:rPr lang="en-US" altLang="zh-CN" sz="4000" b="1" dirty="0">
                <a:solidFill>
                  <a:schemeClr val="bg1"/>
                </a:solidFill>
                <a:latin typeface="Arial" panose="020B0604020202090204"/>
                <a:ea typeface="微软雅黑"/>
                <a:cs typeface="Open Sans" panose="020B0606030504020204" charset="0"/>
                <a:sym typeface="Arial" panose="020B0604020202090204"/>
              </a:rPr>
              <a:t>Random Forest</a:t>
            </a:r>
            <a:endParaRPr lang="zh-CN" altLang="en-US" sz="4000" b="1" dirty="0">
              <a:solidFill>
                <a:schemeClr val="bg1"/>
              </a:solidFill>
              <a:latin typeface="Arial" panose="020B0604020202090204"/>
              <a:ea typeface="微软雅黑"/>
              <a:cs typeface="Open Sans" panose="020B0606030504020204" charset="0"/>
              <a:sym typeface="Arial" panose="020B0604020202090204"/>
            </a:endParaRPr>
          </a:p>
        </p:txBody>
      </p:sp>
      <p:sp>
        <p:nvSpPr>
          <p:cNvPr id="7"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pic>
        <p:nvPicPr>
          <p:cNvPr id="4" name="图片 3"/>
          <p:cNvPicPr>
            <a:picLocks noChangeAspect="1"/>
          </p:cNvPicPr>
          <p:nvPr/>
        </p:nvPicPr>
        <p:blipFill>
          <a:blip r:embed="rId2"/>
          <a:stretch>
            <a:fillRect/>
          </a:stretch>
        </p:blipFill>
        <p:spPr>
          <a:xfrm>
            <a:off x="585496" y="1345896"/>
            <a:ext cx="9719410" cy="5512104"/>
          </a:xfrm>
          <a:prstGeom prst="rect">
            <a:avLst/>
          </a:prstGeom>
        </p:spPr>
      </p:pic>
      <p:cxnSp>
        <p:nvCxnSpPr>
          <p:cNvPr id="5" name="直接连接符 4"/>
          <p:cNvCxnSpPr/>
          <p:nvPr/>
        </p:nvCxnSpPr>
        <p:spPr>
          <a:xfrm>
            <a:off x="5691264" y="1492250"/>
            <a:ext cx="0" cy="509905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3"/>
          <a:stretch>
            <a:fillRect/>
          </a:stretch>
        </p:blipFill>
        <p:spPr>
          <a:xfrm>
            <a:off x="6629271" y="4459591"/>
            <a:ext cx="4848225" cy="2105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PicPr>
            <a:picLocks noGrp="1" noChangeAspect="1"/>
          </p:cNvPicPr>
          <p:nvPr>
            <p:ph type="pic" sz="quarter" idx="10"/>
          </p:nvPr>
        </p:nvPicPr>
        <p:blipFill>
          <a:blip r:embed="rId1" cstate="print"/>
          <a:srcRect/>
          <a:stretch>
            <a:fillRect/>
          </a:stretch>
        </p:blipFill>
        <p:spPr/>
      </p:pic>
      <p:sp>
        <p:nvSpPr>
          <p:cNvPr id="33" name="Freeform: Shape 3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0" y="0"/>
            <a:ext cx="12192000" cy="2474858"/>
          </a:xfrm>
          <a:custGeom>
            <a:avLst/>
            <a:gdLst>
              <a:gd name="connsiteX0" fmla="*/ 0 w 12192000"/>
              <a:gd name="connsiteY0" fmla="*/ 0 h 2474858"/>
              <a:gd name="connsiteX1" fmla="*/ 12192000 w 12192000"/>
              <a:gd name="connsiteY1" fmla="*/ 0 h 2474858"/>
              <a:gd name="connsiteX2" fmla="*/ 12192000 w 12192000"/>
              <a:gd name="connsiteY2" fmla="*/ 2474858 h 2474858"/>
              <a:gd name="connsiteX3" fmla="*/ 8991734 w 12192000"/>
              <a:gd name="connsiteY3" fmla="*/ 2474858 h 2474858"/>
              <a:gd name="connsiteX4" fmla="*/ 8745401 w 12192000"/>
              <a:gd name="connsiteY4" fmla="*/ 1982192 h 2474858"/>
              <a:gd name="connsiteX5" fmla="*/ 3446598 w 12192000"/>
              <a:gd name="connsiteY5" fmla="*/ 1982192 h 2474858"/>
              <a:gd name="connsiteX6" fmla="*/ 3200266 w 12192000"/>
              <a:gd name="connsiteY6" fmla="*/ 2474858 h 2474858"/>
              <a:gd name="connsiteX7" fmla="*/ 0 w 12192000"/>
              <a:gd name="connsiteY7" fmla="*/ 2474858 h 247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474858">
                <a:moveTo>
                  <a:pt x="0" y="0"/>
                </a:moveTo>
                <a:lnTo>
                  <a:pt x="12192000" y="0"/>
                </a:lnTo>
                <a:lnTo>
                  <a:pt x="12192000" y="2474858"/>
                </a:lnTo>
                <a:lnTo>
                  <a:pt x="8991734" y="2474858"/>
                </a:lnTo>
                <a:lnTo>
                  <a:pt x="8745401" y="1982192"/>
                </a:lnTo>
                <a:lnTo>
                  <a:pt x="3446598" y="1982192"/>
                </a:lnTo>
                <a:lnTo>
                  <a:pt x="3200266" y="2474858"/>
                </a:lnTo>
                <a:lnTo>
                  <a:pt x="0" y="2474858"/>
                </a:lnTo>
                <a:close/>
              </a:path>
            </a:pathLst>
          </a:custGeom>
          <a:gradFill>
            <a:gsLst>
              <a:gs pos="0">
                <a:schemeClr val="accent4">
                  <a:alpha val="1000"/>
                </a:schemeClr>
              </a:gs>
              <a:gs pos="85000">
                <a:schemeClr val="accent1">
                  <a:alpha val="88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Arial" panose="020B0604020202090204"/>
              <a:ea typeface="微软雅黑"/>
              <a:cs typeface="+mn-ea"/>
              <a:sym typeface="Arial" panose="020B0604020202090204"/>
            </a:endParaRPr>
          </a:p>
        </p:txBody>
      </p:sp>
      <p:sp>
        <p:nvSpPr>
          <p:cNvPr id="19" name="矩形 1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1892117" y="546266"/>
            <a:ext cx="8341120" cy="707886"/>
          </a:xfrm>
          <a:prstGeom prst="rect">
            <a:avLst/>
          </a:prstGeom>
          <a:noFill/>
        </p:spPr>
        <p:txBody>
          <a:bodyPr wrap="square" rtlCol="0">
            <a:spAutoFit/>
          </a:bodyPr>
          <a:lstStyle/>
          <a:p>
            <a:pPr algn="ctr"/>
            <a:r>
              <a:rPr lang="en-US" altLang="zh-CN" sz="4000" b="1" dirty="0">
                <a:solidFill>
                  <a:schemeClr val="bg1"/>
                </a:solidFill>
                <a:latin typeface="Arial" panose="020B0604020202090204"/>
                <a:ea typeface="微软雅黑"/>
                <a:cs typeface="Open Sans" panose="020B0606030504020204" charset="0"/>
                <a:sym typeface="Arial" panose="020B0604020202090204"/>
              </a:rPr>
              <a:t>KNN</a:t>
            </a:r>
            <a:endParaRPr lang="zh-CN" altLang="en-US" sz="4000" b="1" dirty="0">
              <a:solidFill>
                <a:schemeClr val="bg1"/>
              </a:solidFill>
              <a:latin typeface="Arial" panose="020B0604020202090204"/>
              <a:ea typeface="微软雅黑"/>
              <a:cs typeface="Open Sans" panose="020B0606030504020204" charset="0"/>
              <a:sym typeface="Arial" panose="020B0604020202090204"/>
            </a:endParaRPr>
          </a:p>
        </p:txBody>
      </p:sp>
      <p:sp>
        <p:nvSpPr>
          <p:cNvPr id="7"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pic>
        <p:nvPicPr>
          <p:cNvPr id="3" name="图片 2"/>
          <p:cNvPicPr>
            <a:picLocks noChangeAspect="1"/>
          </p:cNvPicPr>
          <p:nvPr/>
        </p:nvPicPr>
        <p:blipFill>
          <a:blip r:embed="rId2"/>
          <a:stretch>
            <a:fillRect/>
          </a:stretch>
        </p:blipFill>
        <p:spPr>
          <a:xfrm>
            <a:off x="6387192" y="4569709"/>
            <a:ext cx="4724748" cy="1229729"/>
          </a:xfrm>
          <a:prstGeom prst="rect">
            <a:avLst/>
          </a:prstGeom>
        </p:spPr>
      </p:pic>
      <p:pic>
        <p:nvPicPr>
          <p:cNvPr id="5" name="图片 4"/>
          <p:cNvPicPr>
            <a:picLocks noChangeAspect="1"/>
          </p:cNvPicPr>
          <p:nvPr/>
        </p:nvPicPr>
        <p:blipFill rotWithShape="1">
          <a:blip r:embed="rId3"/>
          <a:srcRect r="9874"/>
          <a:stretch>
            <a:fillRect/>
          </a:stretch>
        </p:blipFill>
        <p:spPr>
          <a:xfrm>
            <a:off x="5642016" y="3021124"/>
            <a:ext cx="6549984" cy="1762125"/>
          </a:xfrm>
          <a:prstGeom prst="rect">
            <a:avLst/>
          </a:prstGeom>
        </p:spPr>
      </p:pic>
      <p:pic>
        <p:nvPicPr>
          <p:cNvPr id="8" name="图片 7"/>
          <p:cNvPicPr>
            <a:picLocks noChangeAspect="1"/>
          </p:cNvPicPr>
          <p:nvPr/>
        </p:nvPicPr>
        <p:blipFill>
          <a:blip r:embed="rId4"/>
          <a:stretch>
            <a:fillRect/>
          </a:stretch>
        </p:blipFill>
        <p:spPr>
          <a:xfrm>
            <a:off x="247135" y="1800418"/>
            <a:ext cx="5469924" cy="491135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PicPr>
            <a:picLocks noGrp="1" noChangeAspect="1"/>
          </p:cNvPicPr>
          <p:nvPr>
            <p:ph type="pic" sz="quarter" idx="10"/>
          </p:nvPr>
        </p:nvPicPr>
        <p:blipFill>
          <a:blip r:embed="rId1" cstate="print"/>
          <a:srcRect/>
          <a:stretch>
            <a:fillRect/>
          </a:stretch>
        </p:blipFill>
        <p:spPr/>
      </p:pic>
      <p:sp>
        <p:nvSpPr>
          <p:cNvPr id="33" name="Freeform: Shape 3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0" y="0"/>
            <a:ext cx="12192000" cy="2474858"/>
          </a:xfrm>
          <a:custGeom>
            <a:avLst/>
            <a:gdLst>
              <a:gd name="connsiteX0" fmla="*/ 0 w 12192000"/>
              <a:gd name="connsiteY0" fmla="*/ 0 h 2474858"/>
              <a:gd name="connsiteX1" fmla="*/ 12192000 w 12192000"/>
              <a:gd name="connsiteY1" fmla="*/ 0 h 2474858"/>
              <a:gd name="connsiteX2" fmla="*/ 12192000 w 12192000"/>
              <a:gd name="connsiteY2" fmla="*/ 2474858 h 2474858"/>
              <a:gd name="connsiteX3" fmla="*/ 8991734 w 12192000"/>
              <a:gd name="connsiteY3" fmla="*/ 2474858 h 2474858"/>
              <a:gd name="connsiteX4" fmla="*/ 8745401 w 12192000"/>
              <a:gd name="connsiteY4" fmla="*/ 1982192 h 2474858"/>
              <a:gd name="connsiteX5" fmla="*/ 3446598 w 12192000"/>
              <a:gd name="connsiteY5" fmla="*/ 1982192 h 2474858"/>
              <a:gd name="connsiteX6" fmla="*/ 3200266 w 12192000"/>
              <a:gd name="connsiteY6" fmla="*/ 2474858 h 2474858"/>
              <a:gd name="connsiteX7" fmla="*/ 0 w 12192000"/>
              <a:gd name="connsiteY7" fmla="*/ 2474858 h 247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474858">
                <a:moveTo>
                  <a:pt x="0" y="0"/>
                </a:moveTo>
                <a:lnTo>
                  <a:pt x="12192000" y="0"/>
                </a:lnTo>
                <a:lnTo>
                  <a:pt x="12192000" y="2474858"/>
                </a:lnTo>
                <a:lnTo>
                  <a:pt x="8991734" y="2474858"/>
                </a:lnTo>
                <a:lnTo>
                  <a:pt x="8745401" y="1982192"/>
                </a:lnTo>
                <a:lnTo>
                  <a:pt x="3446598" y="1982192"/>
                </a:lnTo>
                <a:lnTo>
                  <a:pt x="3200266" y="2474858"/>
                </a:lnTo>
                <a:lnTo>
                  <a:pt x="0" y="2474858"/>
                </a:lnTo>
                <a:close/>
              </a:path>
            </a:pathLst>
          </a:custGeom>
          <a:gradFill>
            <a:gsLst>
              <a:gs pos="0">
                <a:schemeClr val="accent4">
                  <a:alpha val="1000"/>
                </a:schemeClr>
              </a:gs>
              <a:gs pos="85000">
                <a:schemeClr val="accent1">
                  <a:alpha val="88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Arial" panose="020B0604020202090204"/>
              <a:ea typeface="微软雅黑"/>
              <a:cs typeface="+mn-ea"/>
              <a:sym typeface="Arial" panose="020B0604020202090204"/>
            </a:endParaRPr>
          </a:p>
        </p:txBody>
      </p:sp>
      <p:sp>
        <p:nvSpPr>
          <p:cNvPr id="19" name="矩形 1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1892117" y="546266"/>
            <a:ext cx="8341120" cy="707886"/>
          </a:xfrm>
          <a:prstGeom prst="rect">
            <a:avLst/>
          </a:prstGeom>
          <a:noFill/>
        </p:spPr>
        <p:txBody>
          <a:bodyPr wrap="square" rtlCol="0">
            <a:spAutoFit/>
          </a:bodyPr>
          <a:lstStyle/>
          <a:p>
            <a:pPr algn="ctr"/>
            <a:r>
              <a:rPr lang="en-US" altLang="zh-CN" sz="4000" b="1" dirty="0">
                <a:solidFill>
                  <a:schemeClr val="bg1"/>
                </a:solidFill>
                <a:latin typeface="Arial" panose="020B0604020202090204"/>
                <a:ea typeface="微软雅黑"/>
                <a:cs typeface="Open Sans" panose="020B0606030504020204" charset="0"/>
                <a:sym typeface="Arial" panose="020B0604020202090204"/>
              </a:rPr>
              <a:t>KNN</a:t>
            </a:r>
            <a:endParaRPr lang="zh-CN" altLang="en-US" sz="4000" b="1" dirty="0">
              <a:solidFill>
                <a:schemeClr val="bg1"/>
              </a:solidFill>
              <a:latin typeface="Arial" panose="020B0604020202090204"/>
              <a:ea typeface="微软雅黑"/>
              <a:cs typeface="Open Sans" panose="020B0606030504020204" charset="0"/>
              <a:sym typeface="Arial" panose="020B0604020202090204"/>
            </a:endParaRPr>
          </a:p>
        </p:txBody>
      </p:sp>
      <p:sp>
        <p:nvSpPr>
          <p:cNvPr id="7"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pic>
        <p:nvPicPr>
          <p:cNvPr id="4" name="图片 3"/>
          <p:cNvPicPr>
            <a:picLocks noChangeAspect="1"/>
          </p:cNvPicPr>
          <p:nvPr/>
        </p:nvPicPr>
        <p:blipFill>
          <a:blip r:embed="rId2"/>
          <a:stretch>
            <a:fillRect/>
          </a:stretch>
        </p:blipFill>
        <p:spPr>
          <a:xfrm>
            <a:off x="0" y="1614616"/>
            <a:ext cx="6077453" cy="5243384"/>
          </a:xfrm>
          <a:prstGeom prst="rect">
            <a:avLst/>
          </a:prstGeom>
        </p:spPr>
      </p:pic>
      <p:pic>
        <p:nvPicPr>
          <p:cNvPr id="9" name="图片 8"/>
          <p:cNvPicPr>
            <a:picLocks noChangeAspect="1"/>
          </p:cNvPicPr>
          <p:nvPr/>
        </p:nvPicPr>
        <p:blipFill>
          <a:blip r:embed="rId3"/>
          <a:stretch>
            <a:fillRect/>
          </a:stretch>
        </p:blipFill>
        <p:spPr>
          <a:xfrm>
            <a:off x="5856777" y="2357855"/>
            <a:ext cx="6335223" cy="386073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16" name="Parallelogram 1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22" name="Parallelogram 21"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23" name="Parallelogram 2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24" name="Cube 23"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9900000">
            <a:off x="9295255" y="356883"/>
            <a:ext cx="838450" cy="838450"/>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15" name="Right Triangle 14"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dirty="0">
              <a:latin typeface="Arial" panose="020B0604020202090204"/>
              <a:ea typeface="微软雅黑"/>
              <a:cs typeface="+mn-ea"/>
              <a:sym typeface="Arial" panose="020B0604020202090204"/>
            </a:endParaRPr>
          </a:p>
        </p:txBody>
      </p:sp>
      <p:sp>
        <p:nvSpPr>
          <p:cNvPr id="2" name="Cube 1"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17280501">
            <a:off x="1574679" y="1431656"/>
            <a:ext cx="418678" cy="418678"/>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 name="Cylinder 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2992511">
            <a:off x="509890" y="5058699"/>
            <a:ext cx="338545" cy="971835"/>
          </a:xfrm>
          <a:prstGeom prst="can">
            <a:avLst/>
          </a:pr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nvGrpSpPr>
          <p:cNvPr id="26" name="Group 2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GrpSpPr/>
          <p:nvPr/>
        </p:nvGrpSpPr>
        <p:grpSpPr>
          <a:xfrm rot="10800000">
            <a:off x="3744095" y="360181"/>
            <a:ext cx="695325" cy="714375"/>
            <a:chOff x="16962181" y="1183655"/>
            <a:chExt cx="695325" cy="714375"/>
          </a:xfrm>
        </p:grpSpPr>
        <p:sp>
          <p:nvSpPr>
            <p:cNvPr id="27" name="Freeform: Shape 26"/>
            <p:cNvSpPr/>
            <p:nvPr/>
          </p:nvSpPr>
          <p:spPr>
            <a:xfrm>
              <a:off x="16971706" y="1193180"/>
              <a:ext cx="352425" cy="676275"/>
            </a:xfrm>
            <a:custGeom>
              <a:avLst/>
              <a:gdLst>
                <a:gd name="connsiteX0" fmla="*/ 0 w 352425"/>
                <a:gd name="connsiteY0" fmla="*/ 0 h 676275"/>
                <a:gd name="connsiteX1" fmla="*/ 152400 w 352425"/>
                <a:gd name="connsiteY1" fmla="*/ 676275 h 676275"/>
                <a:gd name="connsiteX2" fmla="*/ 352425 w 352425"/>
                <a:gd name="connsiteY2" fmla="*/ 381000 h 676275"/>
                <a:gd name="connsiteX3" fmla="*/ 0 w 352425"/>
                <a:gd name="connsiteY3" fmla="*/ 0 h 676275"/>
              </a:gdLst>
              <a:ahLst/>
              <a:cxnLst>
                <a:cxn ang="0">
                  <a:pos x="connsiteX0" y="connsiteY0"/>
                </a:cxn>
                <a:cxn ang="0">
                  <a:pos x="connsiteX1" y="connsiteY1"/>
                </a:cxn>
                <a:cxn ang="0">
                  <a:pos x="connsiteX2" y="connsiteY2"/>
                </a:cxn>
                <a:cxn ang="0">
                  <a:pos x="connsiteX3" y="connsiteY3"/>
                </a:cxn>
              </a:cxnLst>
              <a:rect l="l" t="t" r="r" b="b"/>
              <a:pathLst>
                <a:path w="352425" h="676275">
                  <a:moveTo>
                    <a:pt x="0" y="0"/>
                  </a:moveTo>
                  <a:lnTo>
                    <a:pt x="152400" y="676275"/>
                  </a:lnTo>
                  <a:lnTo>
                    <a:pt x="352425" y="381000"/>
                  </a:lnTo>
                  <a:lnTo>
                    <a:pt x="0" y="0"/>
                  </a:lnTo>
                  <a:close/>
                </a:path>
              </a:pathLst>
            </a:cu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28" name="Freeform: Shape 27"/>
            <p:cNvSpPr/>
            <p:nvPr/>
          </p:nvSpPr>
          <p:spPr>
            <a:xfrm>
              <a:off x="16962181" y="1183655"/>
              <a:ext cx="685800" cy="390525"/>
            </a:xfrm>
            <a:custGeom>
              <a:avLst/>
              <a:gdLst>
                <a:gd name="connsiteX0" fmla="*/ 0 w 685800"/>
                <a:gd name="connsiteY0" fmla="*/ 0 h 390525"/>
                <a:gd name="connsiteX1" fmla="*/ 685800 w 685800"/>
                <a:gd name="connsiteY1" fmla="*/ 276225 h 390525"/>
                <a:gd name="connsiteX2" fmla="*/ 342900 w 685800"/>
                <a:gd name="connsiteY2" fmla="*/ 390525 h 390525"/>
                <a:gd name="connsiteX3" fmla="*/ 0 w 685800"/>
                <a:gd name="connsiteY3" fmla="*/ 0 h 390525"/>
              </a:gdLst>
              <a:ahLst/>
              <a:cxnLst>
                <a:cxn ang="0">
                  <a:pos x="connsiteX0" y="connsiteY0"/>
                </a:cxn>
                <a:cxn ang="0">
                  <a:pos x="connsiteX1" y="connsiteY1"/>
                </a:cxn>
                <a:cxn ang="0">
                  <a:pos x="connsiteX2" y="connsiteY2"/>
                </a:cxn>
                <a:cxn ang="0">
                  <a:pos x="connsiteX3" y="connsiteY3"/>
                </a:cxn>
              </a:cxnLst>
              <a:rect l="l" t="t" r="r" b="b"/>
              <a:pathLst>
                <a:path w="685800" h="390525">
                  <a:moveTo>
                    <a:pt x="0" y="0"/>
                  </a:moveTo>
                  <a:lnTo>
                    <a:pt x="685800" y="276225"/>
                  </a:lnTo>
                  <a:lnTo>
                    <a:pt x="342900" y="390525"/>
                  </a:lnTo>
                  <a:lnTo>
                    <a:pt x="0" y="0"/>
                  </a:lnTo>
                  <a:close/>
                </a:path>
              </a:pathLst>
            </a:custGeom>
            <a:solidFill>
              <a:schemeClr val="accent4">
                <a:lumMod val="60000"/>
                <a:lumOff val="40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29" name="Freeform: Shape 28"/>
            <p:cNvSpPr/>
            <p:nvPr/>
          </p:nvSpPr>
          <p:spPr>
            <a:xfrm>
              <a:off x="17114581" y="1459880"/>
              <a:ext cx="542925" cy="438150"/>
            </a:xfrm>
            <a:custGeom>
              <a:avLst/>
              <a:gdLst>
                <a:gd name="connsiteX0" fmla="*/ 190500 w 542925"/>
                <a:gd name="connsiteY0" fmla="*/ 95250 h 438150"/>
                <a:gd name="connsiteX1" fmla="*/ 0 w 542925"/>
                <a:gd name="connsiteY1" fmla="*/ 438150 h 438150"/>
                <a:gd name="connsiteX2" fmla="*/ 352425 w 542925"/>
                <a:gd name="connsiteY2" fmla="*/ 314325 h 438150"/>
                <a:gd name="connsiteX3" fmla="*/ 542925 w 542925"/>
                <a:gd name="connsiteY3" fmla="*/ 0 h 438150"/>
                <a:gd name="connsiteX4" fmla="*/ 190500 w 542925"/>
                <a:gd name="connsiteY4" fmla="*/ 95250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438150">
                  <a:moveTo>
                    <a:pt x="190500" y="95250"/>
                  </a:moveTo>
                  <a:lnTo>
                    <a:pt x="0" y="438150"/>
                  </a:lnTo>
                  <a:lnTo>
                    <a:pt x="352425" y="314325"/>
                  </a:lnTo>
                  <a:lnTo>
                    <a:pt x="542925" y="0"/>
                  </a:lnTo>
                  <a:lnTo>
                    <a:pt x="190500" y="95250"/>
                  </a:lnTo>
                  <a:close/>
                </a:path>
              </a:pathLst>
            </a:custGeom>
            <a:solidFill>
              <a:schemeClr val="accent4">
                <a:lumMod val="75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sp>
        <p:nvSpPr>
          <p:cNvPr id="55" name="Cube 54"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9900000">
            <a:off x="3064075" y="5894843"/>
            <a:ext cx="380835" cy="380835"/>
          </a:xfrm>
          <a:prstGeom prst="cube">
            <a:avLst/>
          </a:pr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nvGrpSpPr>
          <p:cNvPr id="54" name="Group 53"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GrpSpPr/>
          <p:nvPr/>
        </p:nvGrpSpPr>
        <p:grpSpPr>
          <a:xfrm>
            <a:off x="0" y="0"/>
            <a:ext cx="3960509" cy="5662706"/>
            <a:chOff x="-5054974" y="264971"/>
            <a:chExt cx="4607565" cy="6587862"/>
          </a:xfrm>
        </p:grpSpPr>
        <p:sp>
          <p:nvSpPr>
            <p:cNvPr id="13" name="Hexagon 12"/>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2" name="Hexagon 31"/>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5" name="Hexagon 34"/>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6" name="Hexagon 35"/>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7" name="Hexagon 36"/>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8" name="Hexagon 37"/>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9" name="Hexagon 38"/>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0" name="Hexagon 39"/>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1" name="Hexagon 40"/>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2" name="Hexagon 41"/>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3" name="Hexagon 42"/>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4" name="Hexagon 43"/>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5" name="Hexagon 44"/>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6" name="Hexagon 45"/>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7" name="Hexagon 46"/>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9" name="Hexagon 48"/>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grpSp>
      <p:sp>
        <p:nvSpPr>
          <p:cNvPr id="48" name="椭圆 47"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402764" y="510384"/>
            <a:ext cx="3275748" cy="3275748"/>
          </a:xfrm>
          <a:prstGeom prst="ellipse">
            <a:avLst/>
          </a:prstGeom>
          <a:gradFill flip="none" rotWithShape="1">
            <a:gsLst>
              <a:gs pos="3000">
                <a:schemeClr val="accent1">
                  <a:lumMod val="45000"/>
                  <a:lumOff val="55000"/>
                  <a:alpha val="0"/>
                </a:schemeClr>
              </a:gs>
              <a:gs pos="49000">
                <a:schemeClr val="accent2">
                  <a:alpha val="57000"/>
                </a:schemeClr>
              </a:gs>
              <a:gs pos="100000">
                <a:schemeClr val="accent4"/>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90204"/>
              <a:ea typeface="微软雅黑"/>
              <a:cs typeface="+mn-ea"/>
              <a:sym typeface="Arial" panose="020B0604020202090204"/>
            </a:endParaRPr>
          </a:p>
        </p:txBody>
      </p:sp>
      <p:grpSp>
        <p:nvGrpSpPr>
          <p:cNvPr id="8" name="Group 7"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GrpSpPr/>
          <p:nvPr/>
        </p:nvGrpSpPr>
        <p:grpSpPr>
          <a:xfrm>
            <a:off x="8941661" y="5305518"/>
            <a:ext cx="695325" cy="714375"/>
            <a:chOff x="16962181" y="1183655"/>
            <a:chExt cx="695325" cy="714375"/>
          </a:xfrm>
        </p:grpSpPr>
        <p:sp>
          <p:nvSpPr>
            <p:cNvPr id="5" name="Freeform: Shape 4"/>
            <p:cNvSpPr/>
            <p:nvPr/>
          </p:nvSpPr>
          <p:spPr>
            <a:xfrm>
              <a:off x="16971706" y="1193180"/>
              <a:ext cx="352425" cy="676275"/>
            </a:xfrm>
            <a:custGeom>
              <a:avLst/>
              <a:gdLst>
                <a:gd name="connsiteX0" fmla="*/ 0 w 352425"/>
                <a:gd name="connsiteY0" fmla="*/ 0 h 676275"/>
                <a:gd name="connsiteX1" fmla="*/ 152400 w 352425"/>
                <a:gd name="connsiteY1" fmla="*/ 676275 h 676275"/>
                <a:gd name="connsiteX2" fmla="*/ 352425 w 352425"/>
                <a:gd name="connsiteY2" fmla="*/ 381000 h 676275"/>
                <a:gd name="connsiteX3" fmla="*/ 0 w 352425"/>
                <a:gd name="connsiteY3" fmla="*/ 0 h 676275"/>
              </a:gdLst>
              <a:ahLst/>
              <a:cxnLst>
                <a:cxn ang="0">
                  <a:pos x="connsiteX0" y="connsiteY0"/>
                </a:cxn>
                <a:cxn ang="0">
                  <a:pos x="connsiteX1" y="connsiteY1"/>
                </a:cxn>
                <a:cxn ang="0">
                  <a:pos x="connsiteX2" y="connsiteY2"/>
                </a:cxn>
                <a:cxn ang="0">
                  <a:pos x="connsiteX3" y="connsiteY3"/>
                </a:cxn>
              </a:cxnLst>
              <a:rect l="l" t="t" r="r" b="b"/>
              <a:pathLst>
                <a:path w="352425" h="676275">
                  <a:moveTo>
                    <a:pt x="0" y="0"/>
                  </a:moveTo>
                  <a:lnTo>
                    <a:pt x="152400" y="676275"/>
                  </a:lnTo>
                  <a:lnTo>
                    <a:pt x="352425" y="381000"/>
                  </a:lnTo>
                  <a:lnTo>
                    <a:pt x="0" y="0"/>
                  </a:lnTo>
                  <a:close/>
                </a:path>
              </a:pathLst>
            </a:cu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6" name="Freeform: Shape 5"/>
            <p:cNvSpPr/>
            <p:nvPr/>
          </p:nvSpPr>
          <p:spPr>
            <a:xfrm>
              <a:off x="16962181" y="1183655"/>
              <a:ext cx="685800" cy="390525"/>
            </a:xfrm>
            <a:custGeom>
              <a:avLst/>
              <a:gdLst>
                <a:gd name="connsiteX0" fmla="*/ 0 w 685800"/>
                <a:gd name="connsiteY0" fmla="*/ 0 h 390525"/>
                <a:gd name="connsiteX1" fmla="*/ 685800 w 685800"/>
                <a:gd name="connsiteY1" fmla="*/ 276225 h 390525"/>
                <a:gd name="connsiteX2" fmla="*/ 342900 w 685800"/>
                <a:gd name="connsiteY2" fmla="*/ 390525 h 390525"/>
                <a:gd name="connsiteX3" fmla="*/ 0 w 685800"/>
                <a:gd name="connsiteY3" fmla="*/ 0 h 390525"/>
              </a:gdLst>
              <a:ahLst/>
              <a:cxnLst>
                <a:cxn ang="0">
                  <a:pos x="connsiteX0" y="connsiteY0"/>
                </a:cxn>
                <a:cxn ang="0">
                  <a:pos x="connsiteX1" y="connsiteY1"/>
                </a:cxn>
                <a:cxn ang="0">
                  <a:pos x="connsiteX2" y="connsiteY2"/>
                </a:cxn>
                <a:cxn ang="0">
                  <a:pos x="connsiteX3" y="connsiteY3"/>
                </a:cxn>
              </a:cxnLst>
              <a:rect l="l" t="t" r="r" b="b"/>
              <a:pathLst>
                <a:path w="685800" h="390525">
                  <a:moveTo>
                    <a:pt x="0" y="0"/>
                  </a:moveTo>
                  <a:lnTo>
                    <a:pt x="685800" y="276225"/>
                  </a:lnTo>
                  <a:lnTo>
                    <a:pt x="342900" y="390525"/>
                  </a:lnTo>
                  <a:lnTo>
                    <a:pt x="0" y="0"/>
                  </a:lnTo>
                  <a:close/>
                </a:path>
              </a:pathLst>
            </a:custGeom>
            <a:solidFill>
              <a:schemeClr val="accent4">
                <a:lumMod val="60000"/>
                <a:lumOff val="40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7" name="Freeform: Shape 6"/>
            <p:cNvSpPr/>
            <p:nvPr/>
          </p:nvSpPr>
          <p:spPr>
            <a:xfrm>
              <a:off x="17114581" y="1459880"/>
              <a:ext cx="542925" cy="438150"/>
            </a:xfrm>
            <a:custGeom>
              <a:avLst/>
              <a:gdLst>
                <a:gd name="connsiteX0" fmla="*/ 190500 w 542925"/>
                <a:gd name="connsiteY0" fmla="*/ 95250 h 438150"/>
                <a:gd name="connsiteX1" fmla="*/ 0 w 542925"/>
                <a:gd name="connsiteY1" fmla="*/ 438150 h 438150"/>
                <a:gd name="connsiteX2" fmla="*/ 352425 w 542925"/>
                <a:gd name="connsiteY2" fmla="*/ 314325 h 438150"/>
                <a:gd name="connsiteX3" fmla="*/ 542925 w 542925"/>
                <a:gd name="connsiteY3" fmla="*/ 0 h 438150"/>
                <a:gd name="connsiteX4" fmla="*/ 190500 w 542925"/>
                <a:gd name="connsiteY4" fmla="*/ 95250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438150">
                  <a:moveTo>
                    <a:pt x="190500" y="95250"/>
                  </a:moveTo>
                  <a:lnTo>
                    <a:pt x="0" y="438150"/>
                  </a:lnTo>
                  <a:lnTo>
                    <a:pt x="352425" y="314325"/>
                  </a:lnTo>
                  <a:lnTo>
                    <a:pt x="542925" y="0"/>
                  </a:lnTo>
                  <a:lnTo>
                    <a:pt x="190500" y="95250"/>
                  </a:lnTo>
                  <a:close/>
                </a:path>
              </a:pathLst>
            </a:custGeom>
            <a:solidFill>
              <a:schemeClr val="accent4">
                <a:lumMod val="75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sp>
        <p:nvSpPr>
          <p:cNvPr id="52" name="TextBox 6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3705225" y="1898650"/>
            <a:ext cx="9204960" cy="1113790"/>
          </a:xfrm>
          <a:prstGeom prst="rect">
            <a:avLst/>
          </a:prstGeom>
          <a:noFill/>
        </p:spPr>
        <p:txBody>
          <a:bodyPr wrap="none" rtlCol="0">
            <a:noAutofit/>
          </a:bodyPr>
          <a:lstStyle>
            <a:defPPr>
              <a:defRPr lang="id-ID"/>
            </a:defPPr>
            <a:lvl1pPr>
              <a:defRPr sz="7200" spc="-150">
                <a:solidFill>
                  <a:schemeClr val="bg1"/>
                </a:solidFill>
                <a:effectLst>
                  <a:outerShdw blurRad="482600" sx="102000" sy="102000" algn="ctr" rotWithShape="0">
                    <a:prstClr val="black">
                      <a:alpha val="40000"/>
                    </a:prstClr>
                  </a:outerShdw>
                </a:effectLst>
                <a:latin typeface="Rajdhani" panose="02000000000000000000" pitchFamily="2" charset="0"/>
                <a:cs typeface="Rajdhani" panose="02000000000000000000" pitchFamily="2" charset="0"/>
              </a:defRPr>
            </a:lvl1pPr>
          </a:lstStyle>
          <a:p>
            <a:pPr algn="l"/>
            <a:r>
              <a:rPr lang="en-US" altLang="zh-CN" sz="4800" b="1" dirty="0">
                <a:latin typeface="Arial" panose="020B0604020202090204"/>
                <a:ea typeface="微软雅黑"/>
                <a:cs typeface="Arial Unicode MS" panose="020B0604020202020204" charset="-122"/>
                <a:sym typeface="Arial" panose="020B0604020202090204"/>
              </a:rPr>
              <a:t>Optimization &amp; Improvement</a:t>
            </a:r>
            <a:endParaRPr lang="en-US" altLang="zh-CN" sz="4800" b="1" dirty="0">
              <a:latin typeface="Arial" panose="020B0604020202090204"/>
              <a:ea typeface="微软雅黑"/>
              <a:cs typeface="Arial Unicode MS" panose="020B0604020202020204" charset="-122"/>
              <a:sym typeface="Arial" panose="020B0604020202090204"/>
            </a:endParaRPr>
          </a:p>
        </p:txBody>
      </p:sp>
      <p:sp>
        <p:nvSpPr>
          <p:cNvPr id="53" name="文本框 5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5410200" y="2918460"/>
            <a:ext cx="5015230" cy="863600"/>
          </a:xfrm>
          <a:prstGeom prst="rect">
            <a:avLst/>
          </a:prstGeom>
          <a:noFill/>
        </p:spPr>
        <p:txBody>
          <a:bodyPr wrap="square" rtlCol="0">
            <a:noAutofit/>
          </a:bodyPr>
          <a:lstStyle/>
          <a:p>
            <a:pPr marL="285750" indent="-285750" algn="dist">
              <a:buFont typeface="Arial" panose="020B0604020202090204" pitchFamily="34" charset="0"/>
              <a:buChar char="•"/>
            </a:pPr>
            <a:r>
              <a:rPr lang="en-US" altLang="zh-CN" sz="2400" spc="600" dirty="0">
                <a:solidFill>
                  <a:schemeClr val="bg1"/>
                </a:solidFill>
                <a:latin typeface="+mj-ea"/>
                <a:ea typeface="微软雅黑"/>
                <a:cs typeface="+mj-ea"/>
                <a:sym typeface="Arial" panose="020B0604020202090204"/>
              </a:rPr>
              <a:t>SVM Model</a:t>
            </a:r>
            <a:endParaRPr lang="en-US" altLang="zh-CN" sz="2400" spc="600" dirty="0">
              <a:solidFill>
                <a:schemeClr val="bg1"/>
              </a:solidFill>
              <a:latin typeface="+mj-ea"/>
              <a:ea typeface="微软雅黑"/>
              <a:cs typeface="+mj-ea"/>
              <a:sym typeface="Arial" panose="020B0604020202090204"/>
            </a:endParaRPr>
          </a:p>
          <a:p>
            <a:pPr marL="285750" indent="-285750" algn="dist">
              <a:buFont typeface="Arial" panose="020B0604020202090204" pitchFamily="34" charset="0"/>
              <a:buChar char="•"/>
            </a:pPr>
            <a:r>
              <a:rPr lang="en-US" altLang="zh-CN" sz="2400" spc="600" dirty="0">
                <a:solidFill>
                  <a:schemeClr val="bg1"/>
                </a:solidFill>
                <a:latin typeface="+mj-ea"/>
                <a:ea typeface="微软雅黑"/>
                <a:cs typeface="+mj-ea"/>
                <a:sym typeface="Arial" panose="020B0604020202090204"/>
              </a:rPr>
              <a:t>CNN Model</a:t>
            </a:r>
            <a:endParaRPr lang="en-US" altLang="zh-CN" sz="2400" spc="600" dirty="0">
              <a:solidFill>
                <a:schemeClr val="bg1"/>
              </a:solidFill>
              <a:latin typeface="+mj-ea"/>
              <a:ea typeface="微软雅黑"/>
              <a:cs typeface="+mj-ea"/>
              <a:sym typeface="Arial" panose="020B0604020202090204"/>
            </a:endParaRPr>
          </a:p>
          <a:p>
            <a:pPr algn="dist"/>
            <a:endParaRPr lang="en-US" altLang="zh-CN" sz="2400" spc="600" dirty="0">
              <a:solidFill>
                <a:schemeClr val="bg1"/>
              </a:solidFill>
              <a:latin typeface="+mj-ea"/>
              <a:ea typeface="微软雅黑"/>
              <a:cs typeface="+mj-ea"/>
              <a:sym typeface="Arial" panose="020B0604020202090204"/>
            </a:endParaRPr>
          </a:p>
        </p:txBody>
      </p:sp>
      <p:cxnSp>
        <p:nvCxnSpPr>
          <p:cNvPr id="56" name="Straight Connector 6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CxnSpPr/>
          <p:nvPr/>
        </p:nvCxnSpPr>
        <p:spPr>
          <a:xfrm>
            <a:off x="6393514" y="3448281"/>
            <a:ext cx="0" cy="863237"/>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4"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120650" y="-43815"/>
            <a:ext cx="9845675" cy="755650"/>
          </a:xfrm>
          <a:prstGeom prst="rect">
            <a:avLst/>
          </a:prstGeom>
          <a:noFill/>
        </p:spPr>
        <p:txBody>
          <a:bodyPr wrap="square" rtlCol="0">
            <a:spAutoFit/>
          </a:bodyPr>
          <a:lstStyle/>
          <a:p>
            <a:pPr>
              <a:lnSpc>
                <a:spcPct val="120000"/>
              </a:lnSpc>
            </a:pPr>
            <a:r>
              <a:rPr lang="en-US" sz="3600" b="1" dirty="0">
                <a:solidFill>
                  <a:schemeClr val="tx1"/>
                </a:solidFill>
                <a:latin typeface="Arial" panose="020B0604020202090204"/>
                <a:ea typeface="微软雅黑"/>
                <a:cs typeface="+mn-ea"/>
                <a:sym typeface="Arial" panose="020B0604020202090204"/>
              </a:rPr>
              <a:t>Optimized data set</a:t>
            </a:r>
            <a:r>
              <a:rPr lang="zh-CN" altLang="en-US" sz="3600" b="1" dirty="0">
                <a:solidFill>
                  <a:schemeClr val="tx1"/>
                </a:solidFill>
                <a:latin typeface="Arial" panose="020B0604020202090204"/>
                <a:ea typeface="微软雅黑"/>
                <a:cs typeface="+mn-ea"/>
                <a:sym typeface="Arial" panose="020B0604020202090204"/>
              </a:rPr>
              <a:t>——</a:t>
            </a:r>
            <a:r>
              <a:rPr lang="en-US" sz="3600" b="1" dirty="0">
                <a:solidFill>
                  <a:schemeClr val="tx1"/>
                </a:solidFill>
                <a:latin typeface="Arial" panose="020B0604020202090204"/>
                <a:ea typeface="微软雅黑"/>
                <a:cs typeface="+mn-ea"/>
                <a:sym typeface="Arial" panose="020B0604020202090204"/>
              </a:rPr>
              <a:t>Attribute Selelction</a:t>
            </a:r>
            <a:endParaRPr lang="en-US" sz="3600" b="1" dirty="0">
              <a:solidFill>
                <a:schemeClr val="tx1"/>
              </a:solidFill>
              <a:latin typeface="Arial" panose="020B0604020202090204"/>
              <a:ea typeface="微软雅黑"/>
              <a:cs typeface="+mn-ea"/>
              <a:sym typeface="Arial" panose="020B0604020202090204"/>
            </a:endParaRPr>
          </a:p>
        </p:txBody>
      </p:sp>
      <p:sp>
        <p:nvSpPr>
          <p:cNvPr id="8"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
        <p:nvSpPr>
          <p:cNvPr id="28" name="Text Box 27"/>
          <p:cNvSpPr txBox="1"/>
          <p:nvPr/>
        </p:nvSpPr>
        <p:spPr>
          <a:xfrm>
            <a:off x="-513080" y="1755775"/>
            <a:ext cx="1162685" cy="3799840"/>
          </a:xfrm>
          <a:prstGeom prst="rect">
            <a:avLst/>
          </a:prstGeom>
          <a:noFill/>
        </p:spPr>
        <p:txBody>
          <a:bodyPr wrap="none" rtlCol="0" anchor="t">
            <a:noAutofit/>
          </a:bodyPr>
          <a:lstStyle/>
          <a:p>
            <a:endParaRPr lang="en-US" sz="19900"/>
          </a:p>
        </p:txBody>
      </p:sp>
      <p:grpSp>
        <p:nvGrpSpPr>
          <p:cNvPr id="81" name="Group 80"/>
          <p:cNvGrpSpPr/>
          <p:nvPr/>
        </p:nvGrpSpPr>
        <p:grpSpPr>
          <a:xfrm>
            <a:off x="1392909" y="1515745"/>
            <a:ext cx="921385" cy="3321050"/>
            <a:chOff x="3861" y="1882"/>
            <a:chExt cx="2224" cy="6793"/>
          </a:xfrm>
        </p:grpSpPr>
        <p:sp>
          <p:nvSpPr>
            <p:cNvPr id="6" name="Oval 5"/>
            <p:cNvSpPr/>
            <p:nvPr/>
          </p:nvSpPr>
          <p:spPr>
            <a:xfrm>
              <a:off x="4614" y="2830"/>
              <a:ext cx="868" cy="809"/>
            </a:xfrm>
            <a:prstGeom prst="ellipse">
              <a:avLst/>
            </a:prstGeom>
            <a:solidFill>
              <a:srgbClr val="0070C0"/>
            </a:solidFill>
          </p:spPr>
          <p:style>
            <a:lnRef idx="0">
              <a:srgbClr val="FFFFFF"/>
            </a:lnRef>
            <a:fillRef idx="1">
              <a:schemeClr val="accent5"/>
            </a:fillRef>
            <a:effectRef idx="2">
              <a:schemeClr val="accent5"/>
            </a:effectRef>
            <a:fontRef idx="minor">
              <a:schemeClr val="lt1"/>
            </a:fontRef>
          </p:style>
          <p:txBody>
            <a:bodyPr rtlCol="0" anchor="ctr"/>
            <a:lstStyle/>
            <a:p>
              <a:pPr algn="ctr"/>
              <a:endParaRPr lang="en-US"/>
            </a:p>
          </p:txBody>
        </p:sp>
        <p:sp>
          <p:nvSpPr>
            <p:cNvPr id="17" name="Text Box 16"/>
            <p:cNvSpPr txBox="1"/>
            <p:nvPr/>
          </p:nvSpPr>
          <p:spPr>
            <a:xfrm>
              <a:off x="3861" y="4207"/>
              <a:ext cx="2224" cy="1614"/>
            </a:xfrm>
            <a:prstGeom prst="rect">
              <a:avLst/>
            </a:prstGeom>
            <a:noFill/>
          </p:spPr>
          <p:txBody>
            <a:bodyPr vert="eaVert" wrap="square" rtlCol="0">
              <a:spAutoFit/>
            </a:bodyPr>
            <a:lstStyle/>
            <a:p>
              <a:r>
                <a:rPr lang="en-US" altLang="zh-CN" sz="4800"/>
                <a:t>...</a:t>
              </a:r>
              <a:endParaRPr lang="en-US" altLang="zh-CN" sz="4800"/>
            </a:p>
          </p:txBody>
        </p:sp>
        <p:sp>
          <p:nvSpPr>
            <p:cNvPr id="18" name="Oval 17"/>
            <p:cNvSpPr/>
            <p:nvPr/>
          </p:nvSpPr>
          <p:spPr>
            <a:xfrm>
              <a:off x="4610" y="3778"/>
              <a:ext cx="868" cy="809"/>
            </a:xfrm>
            <a:prstGeom prst="ellipse">
              <a:avLst/>
            </a:prstGeom>
            <a:solidFill>
              <a:srgbClr val="0070C0"/>
            </a:solidFill>
          </p:spPr>
          <p:style>
            <a:lnRef idx="0">
              <a:srgbClr val="FFFFFF"/>
            </a:lnRef>
            <a:fillRef idx="1">
              <a:schemeClr val="accent5"/>
            </a:fillRef>
            <a:effectRef idx="2">
              <a:schemeClr val="accent5"/>
            </a:effectRef>
            <a:fontRef idx="minor">
              <a:schemeClr val="lt1"/>
            </a:fontRef>
          </p:style>
          <p:txBody>
            <a:bodyPr rtlCol="0" anchor="ctr"/>
            <a:lstStyle/>
            <a:p>
              <a:pPr algn="ctr"/>
              <a:endParaRPr lang="en-US"/>
            </a:p>
          </p:txBody>
        </p:sp>
        <p:sp>
          <p:nvSpPr>
            <p:cNvPr id="19" name="Oval 18"/>
            <p:cNvSpPr/>
            <p:nvPr/>
          </p:nvSpPr>
          <p:spPr>
            <a:xfrm>
              <a:off x="4610" y="1882"/>
              <a:ext cx="868" cy="809"/>
            </a:xfrm>
            <a:prstGeom prst="ellipse">
              <a:avLst/>
            </a:prstGeom>
            <a:solidFill>
              <a:srgbClr val="0070C0"/>
            </a:solidFill>
          </p:spPr>
          <p:style>
            <a:lnRef idx="0">
              <a:srgbClr val="FFFFFF"/>
            </a:lnRef>
            <a:fillRef idx="1">
              <a:schemeClr val="accent5"/>
            </a:fillRef>
            <a:effectRef idx="2">
              <a:schemeClr val="accent5"/>
            </a:effectRef>
            <a:fontRef idx="minor">
              <a:schemeClr val="lt1"/>
            </a:fontRef>
          </p:style>
          <p:txBody>
            <a:bodyPr rtlCol="0" anchor="ctr"/>
            <a:lstStyle/>
            <a:p>
              <a:pPr algn="ctr"/>
              <a:endParaRPr lang="en-US"/>
            </a:p>
          </p:txBody>
        </p:sp>
        <p:sp>
          <p:nvSpPr>
            <p:cNvPr id="20" name="Oval 19"/>
            <p:cNvSpPr/>
            <p:nvPr/>
          </p:nvSpPr>
          <p:spPr>
            <a:xfrm>
              <a:off x="4614" y="5792"/>
              <a:ext cx="868" cy="809"/>
            </a:xfrm>
            <a:prstGeom prst="ellipse">
              <a:avLst/>
            </a:prstGeom>
            <a:solidFill>
              <a:srgbClr val="0070C0"/>
            </a:solidFill>
          </p:spPr>
          <p:style>
            <a:lnRef idx="0">
              <a:srgbClr val="FFFFFF"/>
            </a:lnRef>
            <a:fillRef idx="1">
              <a:schemeClr val="accent5"/>
            </a:fillRef>
            <a:effectRef idx="2">
              <a:schemeClr val="accent5"/>
            </a:effectRef>
            <a:fontRef idx="minor">
              <a:schemeClr val="lt1"/>
            </a:fontRef>
          </p:style>
          <p:txBody>
            <a:bodyPr rtlCol="0" anchor="ctr"/>
            <a:lstStyle/>
            <a:p>
              <a:pPr algn="ctr"/>
              <a:endParaRPr lang="en-US"/>
            </a:p>
          </p:txBody>
        </p:sp>
        <p:sp>
          <p:nvSpPr>
            <p:cNvPr id="21" name="Oval 20"/>
            <p:cNvSpPr/>
            <p:nvPr/>
          </p:nvSpPr>
          <p:spPr>
            <a:xfrm>
              <a:off x="4610" y="6829"/>
              <a:ext cx="868" cy="809"/>
            </a:xfrm>
            <a:prstGeom prst="ellipse">
              <a:avLst/>
            </a:prstGeom>
            <a:solidFill>
              <a:srgbClr val="0070C0"/>
            </a:solidFill>
          </p:spPr>
          <p:style>
            <a:lnRef idx="0">
              <a:srgbClr val="FFFFFF"/>
            </a:lnRef>
            <a:fillRef idx="1">
              <a:schemeClr val="accent5"/>
            </a:fillRef>
            <a:effectRef idx="2">
              <a:schemeClr val="accent5"/>
            </a:effectRef>
            <a:fontRef idx="minor">
              <a:schemeClr val="lt1"/>
            </a:fontRef>
          </p:style>
          <p:txBody>
            <a:bodyPr rtlCol="0" anchor="ctr"/>
            <a:lstStyle/>
            <a:p>
              <a:pPr algn="ctr"/>
              <a:endParaRPr lang="en-US"/>
            </a:p>
          </p:txBody>
        </p:sp>
        <p:sp>
          <p:nvSpPr>
            <p:cNvPr id="26" name="Oval 25"/>
            <p:cNvSpPr/>
            <p:nvPr/>
          </p:nvSpPr>
          <p:spPr>
            <a:xfrm>
              <a:off x="4614" y="7866"/>
              <a:ext cx="868" cy="809"/>
            </a:xfrm>
            <a:prstGeom prst="ellipse">
              <a:avLst/>
            </a:prstGeom>
            <a:solidFill>
              <a:srgbClr val="0070C0"/>
            </a:solidFill>
          </p:spPr>
          <p:style>
            <a:lnRef idx="0">
              <a:srgbClr val="FFFFFF"/>
            </a:lnRef>
            <a:fillRef idx="1">
              <a:schemeClr val="accent5"/>
            </a:fillRef>
            <a:effectRef idx="2">
              <a:schemeClr val="accent5"/>
            </a:effectRef>
            <a:fontRef idx="minor">
              <a:schemeClr val="lt1"/>
            </a:fontRef>
          </p:style>
          <p:txBody>
            <a:bodyPr rtlCol="0" anchor="ctr"/>
            <a:lstStyle/>
            <a:p>
              <a:pPr algn="ctr"/>
              <a:endParaRPr lang="en-US"/>
            </a:p>
          </p:txBody>
        </p:sp>
      </p:grpSp>
      <p:sp>
        <p:nvSpPr>
          <p:cNvPr id="47" name="Left Brace 46"/>
          <p:cNvSpPr/>
          <p:nvPr/>
        </p:nvSpPr>
        <p:spPr>
          <a:xfrm>
            <a:off x="901065" y="1605915"/>
            <a:ext cx="511810" cy="3168015"/>
          </a:xfrm>
          <a:prstGeom prst="leftBrace">
            <a:avLst/>
          </a:prstGeom>
          <a:ln w="31750" cap="rnd">
            <a:solidFill>
              <a:srgbClr val="C00000"/>
            </a:solidFill>
            <a:round/>
          </a:ln>
        </p:spPr>
        <p:style>
          <a:lnRef idx="0">
            <a:srgbClr val="FFFFFF"/>
          </a:lnRef>
          <a:fillRef idx="0">
            <a:srgbClr val="FFFFFF"/>
          </a:fillRef>
          <a:effectRef idx="0">
            <a:srgbClr val="FFFFFF"/>
          </a:effectRef>
          <a:fontRef idx="minor">
            <a:schemeClr val="tx1"/>
          </a:fontRef>
        </p:style>
        <p:txBody>
          <a:bodyPr rtlCol="0" anchor="ctr"/>
          <a:lstStyle/>
          <a:p>
            <a:pPr algn="ctr"/>
            <a:endParaRPr lang="en-US">
              <a:latin typeface="Times New Roman Regular" panose="02020603050405020304" charset="0"/>
              <a:cs typeface="Times New Roman Regular" panose="02020603050405020304" charset="0"/>
            </a:endParaRPr>
          </a:p>
        </p:txBody>
      </p:sp>
      <p:sp>
        <p:nvSpPr>
          <p:cNvPr id="66" name="Text Box 65"/>
          <p:cNvSpPr txBox="1"/>
          <p:nvPr/>
        </p:nvSpPr>
        <p:spPr>
          <a:xfrm>
            <a:off x="0" y="2935605"/>
            <a:ext cx="1162050" cy="583565"/>
          </a:xfrm>
          <a:prstGeom prst="rect">
            <a:avLst/>
          </a:prstGeom>
          <a:noFill/>
        </p:spPr>
        <p:txBody>
          <a:bodyPr wrap="square" rtlCol="0">
            <a:spAutoFit/>
          </a:bodyPr>
          <a:lstStyle/>
          <a:p>
            <a:r>
              <a:rPr lang="en-US" sz="3200" b="1"/>
              <a:t>561</a:t>
            </a:r>
            <a:endParaRPr lang="en-US" sz="3200" b="1"/>
          </a:p>
        </p:txBody>
      </p:sp>
      <p:sp>
        <p:nvSpPr>
          <p:cNvPr id="67" name="Right Arrow 66"/>
          <p:cNvSpPr/>
          <p:nvPr/>
        </p:nvSpPr>
        <p:spPr>
          <a:xfrm>
            <a:off x="2599690" y="2935605"/>
            <a:ext cx="2002155" cy="436880"/>
          </a:xfrm>
          <a:prstGeom prst="rightArrow">
            <a:avLst/>
          </a:prstGeom>
        </p:spPr>
        <p:style>
          <a:lnRef idx="0">
            <a:srgbClr val="FFFFFF"/>
          </a:lnRef>
          <a:fillRef idx="1">
            <a:prstClr val="black"/>
          </a:fillRef>
          <a:effectRef idx="0">
            <a:srgbClr val="FFFFFF"/>
          </a:effectRef>
          <a:fontRef idx="minor">
            <a:schemeClr val="lt1"/>
          </a:fontRef>
        </p:style>
        <p:txBody>
          <a:bodyPr rtlCol="0" anchor="ctr"/>
          <a:lstStyle/>
          <a:p>
            <a:pPr algn="ctr"/>
            <a:endParaRPr lang="en-US"/>
          </a:p>
        </p:txBody>
      </p:sp>
      <p:sp>
        <p:nvSpPr>
          <p:cNvPr id="68" name="Text Box 67"/>
          <p:cNvSpPr txBox="1"/>
          <p:nvPr/>
        </p:nvSpPr>
        <p:spPr>
          <a:xfrm>
            <a:off x="2364105" y="2374900"/>
            <a:ext cx="2983865" cy="583565"/>
          </a:xfrm>
          <a:prstGeom prst="rect">
            <a:avLst/>
          </a:prstGeom>
          <a:noFill/>
        </p:spPr>
        <p:txBody>
          <a:bodyPr wrap="square" rtlCol="0">
            <a:spAutoFit/>
          </a:bodyPr>
          <a:lstStyle/>
          <a:p>
            <a:r>
              <a:rPr lang="en-US" sz="3200" b="1">
                <a:solidFill>
                  <a:srgbClr val="C00000"/>
                </a:solidFill>
              </a:rPr>
              <a:t>SVM(linear)</a:t>
            </a:r>
            <a:endParaRPr lang="en-US" sz="3200" b="1">
              <a:solidFill>
                <a:srgbClr val="C00000"/>
              </a:solidFill>
            </a:endParaRPr>
          </a:p>
        </p:txBody>
      </p:sp>
      <p:sp>
        <p:nvSpPr>
          <p:cNvPr id="78" name="Text Box 77"/>
          <p:cNvSpPr txBox="1"/>
          <p:nvPr/>
        </p:nvSpPr>
        <p:spPr>
          <a:xfrm>
            <a:off x="2680335" y="3386455"/>
            <a:ext cx="1800860" cy="645160"/>
          </a:xfrm>
          <a:prstGeom prst="rect">
            <a:avLst/>
          </a:prstGeom>
          <a:noFill/>
        </p:spPr>
        <p:txBody>
          <a:bodyPr wrap="square" rtlCol="0">
            <a:spAutoFit/>
          </a:bodyPr>
          <a:lstStyle/>
          <a:p>
            <a:r>
              <a:rPr lang="en-US" sz="3600" b="1">
                <a:solidFill>
                  <a:srgbClr val="C00000"/>
                </a:solidFill>
              </a:rPr>
              <a:t>RFECV</a:t>
            </a:r>
            <a:endParaRPr lang="en-US" sz="3600" b="1">
              <a:solidFill>
                <a:srgbClr val="C00000"/>
              </a:solidFill>
            </a:endParaRPr>
          </a:p>
        </p:txBody>
      </p:sp>
      <p:sp>
        <p:nvSpPr>
          <p:cNvPr id="83" name="Oval 82"/>
          <p:cNvSpPr/>
          <p:nvPr/>
        </p:nvSpPr>
        <p:spPr>
          <a:xfrm>
            <a:off x="5013960" y="2016125"/>
            <a:ext cx="359410" cy="395605"/>
          </a:xfrm>
          <a:prstGeom prst="ellipse">
            <a:avLst/>
          </a:prstGeom>
          <a:solidFill>
            <a:srgbClr val="0070C0"/>
          </a:solidFill>
        </p:spPr>
        <p:style>
          <a:lnRef idx="0">
            <a:srgbClr val="FFFFFF"/>
          </a:lnRef>
          <a:fillRef idx="1">
            <a:schemeClr val="accent5"/>
          </a:fillRef>
          <a:effectRef idx="2">
            <a:schemeClr val="accent5"/>
          </a:effectRef>
          <a:fontRef idx="minor">
            <a:schemeClr val="lt1"/>
          </a:fontRef>
        </p:style>
        <p:txBody>
          <a:bodyPr rtlCol="0" anchor="ctr"/>
          <a:lstStyle/>
          <a:p>
            <a:pPr algn="ctr"/>
            <a:endParaRPr lang="en-US"/>
          </a:p>
        </p:txBody>
      </p:sp>
      <p:sp>
        <p:nvSpPr>
          <p:cNvPr id="84" name="Text Box 83"/>
          <p:cNvSpPr txBox="1"/>
          <p:nvPr/>
        </p:nvSpPr>
        <p:spPr>
          <a:xfrm>
            <a:off x="4680585" y="2689225"/>
            <a:ext cx="921385" cy="789305"/>
          </a:xfrm>
          <a:prstGeom prst="rect">
            <a:avLst/>
          </a:prstGeom>
          <a:noFill/>
        </p:spPr>
        <p:txBody>
          <a:bodyPr vert="eaVert" wrap="square" rtlCol="0">
            <a:spAutoFit/>
          </a:bodyPr>
          <a:lstStyle/>
          <a:p>
            <a:r>
              <a:rPr lang="en-US" altLang="zh-CN" sz="4800"/>
              <a:t>...</a:t>
            </a:r>
            <a:endParaRPr lang="en-US" altLang="zh-CN" sz="4800"/>
          </a:p>
        </p:txBody>
      </p:sp>
      <p:sp>
        <p:nvSpPr>
          <p:cNvPr id="85" name="Oval 84"/>
          <p:cNvSpPr/>
          <p:nvPr/>
        </p:nvSpPr>
        <p:spPr>
          <a:xfrm>
            <a:off x="5012055" y="2479675"/>
            <a:ext cx="359410" cy="395605"/>
          </a:xfrm>
          <a:prstGeom prst="ellipse">
            <a:avLst/>
          </a:prstGeom>
          <a:solidFill>
            <a:srgbClr val="0070C0"/>
          </a:solidFill>
        </p:spPr>
        <p:style>
          <a:lnRef idx="0">
            <a:srgbClr val="FFFFFF"/>
          </a:lnRef>
          <a:fillRef idx="1">
            <a:schemeClr val="accent5"/>
          </a:fillRef>
          <a:effectRef idx="2">
            <a:schemeClr val="accent5"/>
          </a:effectRef>
          <a:fontRef idx="minor">
            <a:schemeClr val="lt1"/>
          </a:fontRef>
        </p:style>
        <p:txBody>
          <a:bodyPr rtlCol="0" anchor="ctr"/>
          <a:lstStyle/>
          <a:p>
            <a:pPr algn="ctr"/>
            <a:endParaRPr lang="en-US"/>
          </a:p>
        </p:txBody>
      </p:sp>
      <p:sp>
        <p:nvSpPr>
          <p:cNvPr id="87" name="Oval 86"/>
          <p:cNvSpPr/>
          <p:nvPr/>
        </p:nvSpPr>
        <p:spPr>
          <a:xfrm>
            <a:off x="5013960" y="3463925"/>
            <a:ext cx="359410" cy="395605"/>
          </a:xfrm>
          <a:prstGeom prst="ellipse">
            <a:avLst/>
          </a:prstGeom>
          <a:solidFill>
            <a:srgbClr val="0070C0"/>
          </a:solidFill>
        </p:spPr>
        <p:style>
          <a:lnRef idx="0">
            <a:srgbClr val="FFFFFF"/>
          </a:lnRef>
          <a:fillRef idx="1">
            <a:schemeClr val="accent5"/>
          </a:fillRef>
          <a:effectRef idx="2">
            <a:schemeClr val="accent5"/>
          </a:effectRef>
          <a:fontRef idx="minor">
            <a:schemeClr val="lt1"/>
          </a:fontRef>
        </p:style>
        <p:txBody>
          <a:bodyPr rtlCol="0" anchor="ctr"/>
          <a:lstStyle/>
          <a:p>
            <a:pPr algn="ctr"/>
            <a:endParaRPr lang="en-US"/>
          </a:p>
        </p:txBody>
      </p:sp>
      <p:sp>
        <p:nvSpPr>
          <p:cNvPr id="88" name="Oval 87"/>
          <p:cNvSpPr/>
          <p:nvPr/>
        </p:nvSpPr>
        <p:spPr>
          <a:xfrm>
            <a:off x="5012055" y="3971290"/>
            <a:ext cx="359410" cy="395605"/>
          </a:xfrm>
          <a:prstGeom prst="ellipse">
            <a:avLst/>
          </a:prstGeom>
          <a:solidFill>
            <a:srgbClr val="0070C0"/>
          </a:solidFill>
        </p:spPr>
        <p:style>
          <a:lnRef idx="0">
            <a:srgbClr val="FFFFFF"/>
          </a:lnRef>
          <a:fillRef idx="1">
            <a:schemeClr val="accent5"/>
          </a:fillRef>
          <a:effectRef idx="2">
            <a:schemeClr val="accent5"/>
          </a:effectRef>
          <a:fontRef idx="minor">
            <a:schemeClr val="lt1"/>
          </a:fontRef>
        </p:style>
        <p:txBody>
          <a:bodyPr rtlCol="0" anchor="ctr"/>
          <a:lstStyle/>
          <a:p>
            <a:pPr algn="ctr"/>
            <a:endParaRPr lang="en-US"/>
          </a:p>
        </p:txBody>
      </p:sp>
      <p:pic>
        <p:nvPicPr>
          <p:cNvPr id="91" name="Picture 90" descr="attribute_selection"/>
          <p:cNvPicPr>
            <a:picLocks noChangeAspect="1"/>
          </p:cNvPicPr>
          <p:nvPr/>
        </p:nvPicPr>
        <p:blipFill>
          <a:blip r:embed="rId1"/>
          <a:stretch>
            <a:fillRect/>
          </a:stretch>
        </p:blipFill>
        <p:spPr>
          <a:xfrm>
            <a:off x="6299200" y="1289050"/>
            <a:ext cx="5275580" cy="4019550"/>
          </a:xfrm>
          <a:prstGeom prst="rect">
            <a:avLst/>
          </a:prstGeom>
        </p:spPr>
      </p:pic>
      <p:sp>
        <p:nvSpPr>
          <p:cNvPr id="92" name="Left Arrow 91"/>
          <p:cNvSpPr/>
          <p:nvPr/>
        </p:nvSpPr>
        <p:spPr>
          <a:xfrm rot="3600000">
            <a:off x="5074285" y="4800600"/>
            <a:ext cx="959485" cy="375285"/>
          </a:xfrm>
          <a:prstGeom prst="leftArrow">
            <a:avLst/>
          </a:prstGeom>
          <a:solidFill>
            <a:srgbClr val="D04343"/>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93" name="Text Box 92"/>
          <p:cNvSpPr txBox="1"/>
          <p:nvPr/>
        </p:nvSpPr>
        <p:spPr>
          <a:xfrm rot="20100000">
            <a:off x="5782945" y="5429250"/>
            <a:ext cx="1162050" cy="583565"/>
          </a:xfrm>
          <a:prstGeom prst="rect">
            <a:avLst/>
          </a:prstGeom>
          <a:noFill/>
        </p:spPr>
        <p:txBody>
          <a:bodyPr wrap="square" rtlCol="0">
            <a:spAutoFit/>
          </a:bodyPr>
          <a:lstStyle/>
          <a:p>
            <a:r>
              <a:rPr lang="en-US" sz="3200" b="1"/>
              <a:t>162</a:t>
            </a:r>
            <a:endParaRPr lang="en-US" sz="3200" b="1"/>
          </a:p>
        </p:txBody>
      </p:sp>
      <p:sp>
        <p:nvSpPr>
          <p:cNvPr id="2" name="Text Box 1"/>
          <p:cNvSpPr txBox="1"/>
          <p:nvPr/>
        </p:nvSpPr>
        <p:spPr>
          <a:xfrm>
            <a:off x="2461895" y="4077335"/>
            <a:ext cx="2209800" cy="922020"/>
          </a:xfrm>
          <a:prstGeom prst="rect">
            <a:avLst/>
          </a:prstGeom>
          <a:noFill/>
        </p:spPr>
        <p:txBody>
          <a:bodyPr wrap="square" rtlCol="0">
            <a:spAutoFit/>
          </a:bodyPr>
          <a:p>
            <a:pPr algn="ctr"/>
            <a:r>
              <a:rPr lang="en-US"/>
              <a:t>Recursive Feature </a:t>
            </a:r>
            <a:endParaRPr lang="en-US"/>
          </a:p>
          <a:p>
            <a:pPr algn="ctr"/>
            <a:r>
              <a:rPr lang="en-US"/>
              <a:t>Elimination with </a:t>
            </a:r>
            <a:endParaRPr lang="en-US"/>
          </a:p>
          <a:p>
            <a:pPr algn="ctr"/>
            <a:r>
              <a:rPr lang="en-US"/>
              <a:t>Cross-V</a:t>
            </a:r>
            <a:r>
              <a:rPr lang="en-US"/>
              <a:t>alidation</a:t>
            </a:r>
            <a:endParaRPr lang="en-US"/>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120650" y="-43815"/>
            <a:ext cx="8169910" cy="755650"/>
          </a:xfrm>
          <a:prstGeom prst="rect">
            <a:avLst/>
          </a:prstGeom>
          <a:noFill/>
        </p:spPr>
        <p:txBody>
          <a:bodyPr wrap="square" rtlCol="0">
            <a:spAutoFit/>
          </a:bodyPr>
          <a:lstStyle/>
          <a:p>
            <a:pPr>
              <a:lnSpc>
                <a:spcPct val="120000"/>
              </a:lnSpc>
            </a:pPr>
            <a:r>
              <a:rPr lang="en-US" sz="3600" b="1" dirty="0">
                <a:solidFill>
                  <a:schemeClr val="tx1"/>
                </a:solidFill>
                <a:latin typeface="Arial" panose="020B0604020202090204"/>
                <a:ea typeface="微软雅黑"/>
                <a:cs typeface="+mn-ea"/>
                <a:sym typeface="Arial" panose="020B0604020202090204"/>
              </a:rPr>
              <a:t>Spport Vector Machine (SVM)</a:t>
            </a:r>
            <a:endParaRPr lang="en-US" sz="3600" b="1" dirty="0">
              <a:solidFill>
                <a:schemeClr val="tx1"/>
              </a:solidFill>
              <a:latin typeface="Arial" panose="020B0604020202090204"/>
              <a:ea typeface="微软雅黑"/>
              <a:cs typeface="+mn-ea"/>
              <a:sym typeface="Arial" panose="020B0604020202090204"/>
            </a:endParaRPr>
          </a:p>
        </p:txBody>
      </p:sp>
      <p:sp>
        <p:nvSpPr>
          <p:cNvPr id="8"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
        <p:nvSpPr>
          <p:cNvPr id="28" name="Text Box 27"/>
          <p:cNvSpPr txBox="1"/>
          <p:nvPr/>
        </p:nvSpPr>
        <p:spPr>
          <a:xfrm>
            <a:off x="-513080" y="1755775"/>
            <a:ext cx="1162685" cy="3799840"/>
          </a:xfrm>
          <a:prstGeom prst="rect">
            <a:avLst/>
          </a:prstGeom>
          <a:noFill/>
        </p:spPr>
        <p:txBody>
          <a:bodyPr wrap="none" rtlCol="0" anchor="t">
            <a:noAutofit/>
          </a:bodyPr>
          <a:lstStyle/>
          <a:p>
            <a:endParaRPr lang="en-US" sz="19900"/>
          </a:p>
        </p:txBody>
      </p:sp>
      <p:grpSp>
        <p:nvGrpSpPr>
          <p:cNvPr id="25" name="Group 24"/>
          <p:cNvGrpSpPr/>
          <p:nvPr/>
        </p:nvGrpSpPr>
        <p:grpSpPr>
          <a:xfrm>
            <a:off x="137160" y="1755775"/>
            <a:ext cx="8183880" cy="1753870"/>
            <a:chOff x="216" y="2765"/>
            <a:chExt cx="12888" cy="2762"/>
          </a:xfrm>
        </p:grpSpPr>
        <p:sp>
          <p:nvSpPr>
            <p:cNvPr id="2" name="Text Box 1"/>
            <p:cNvSpPr txBox="1"/>
            <p:nvPr/>
          </p:nvSpPr>
          <p:spPr>
            <a:xfrm>
              <a:off x="216" y="2765"/>
              <a:ext cx="8027" cy="725"/>
            </a:xfrm>
            <a:prstGeom prst="rect">
              <a:avLst/>
            </a:prstGeom>
            <a:noFill/>
          </p:spPr>
          <p:txBody>
            <a:bodyPr wrap="square" rtlCol="0">
              <a:spAutoFit/>
            </a:bodyPr>
            <a:lstStyle/>
            <a:p>
              <a:pPr marL="285750" indent="-285750">
                <a:buFont typeface="Arial" panose="020B0604020202090204" pitchFamily="34" charset="0"/>
                <a:buChar char="•"/>
              </a:pPr>
              <a:r>
                <a:rPr lang="en-US" sz="2400"/>
                <a:t>Popular classification algorithm</a:t>
              </a:r>
              <a:endParaRPr lang="en-US" sz="2400"/>
            </a:p>
          </p:txBody>
        </p:sp>
        <p:sp>
          <p:nvSpPr>
            <p:cNvPr id="3" name="Text Box 2"/>
            <p:cNvSpPr txBox="1"/>
            <p:nvPr/>
          </p:nvSpPr>
          <p:spPr>
            <a:xfrm>
              <a:off x="227" y="3742"/>
              <a:ext cx="12866" cy="725"/>
            </a:xfrm>
            <a:prstGeom prst="rect">
              <a:avLst/>
            </a:prstGeom>
            <a:noFill/>
          </p:spPr>
          <p:txBody>
            <a:bodyPr wrap="square" rtlCol="0">
              <a:spAutoFit/>
            </a:bodyPr>
            <a:lstStyle/>
            <a:p>
              <a:pPr marL="285750" indent="-285750">
                <a:buFont typeface="Arial" panose="020B0604020202090204" pitchFamily="34" charset="0"/>
                <a:buChar char="•"/>
              </a:pPr>
              <a:r>
                <a:rPr lang="en-US" sz="2400"/>
                <a:t>Good at classification for a high-dimential space</a:t>
              </a:r>
              <a:endParaRPr lang="en-US" sz="2400"/>
            </a:p>
          </p:txBody>
        </p:sp>
        <p:sp>
          <p:nvSpPr>
            <p:cNvPr id="4" name="Text Box 3"/>
            <p:cNvSpPr txBox="1"/>
            <p:nvPr/>
          </p:nvSpPr>
          <p:spPr>
            <a:xfrm>
              <a:off x="238" y="4803"/>
              <a:ext cx="12866" cy="725"/>
            </a:xfrm>
            <a:prstGeom prst="rect">
              <a:avLst/>
            </a:prstGeom>
            <a:noFill/>
          </p:spPr>
          <p:txBody>
            <a:bodyPr wrap="square" rtlCol="0">
              <a:spAutoFit/>
            </a:bodyPr>
            <a:lstStyle/>
            <a:p>
              <a:pPr marL="285750" indent="-285750">
                <a:buFont typeface="Arial" panose="020B0604020202090204" pitchFamily="34" charset="0"/>
                <a:buChar char="•"/>
              </a:pPr>
              <a:r>
                <a:rPr lang="en-US" sz="2400"/>
                <a:t>perform non-linear classification</a:t>
              </a:r>
              <a:endParaRPr lang="en-US" sz="2400"/>
            </a:p>
          </p:txBody>
        </p:sp>
      </p:grpSp>
      <p:pic>
        <p:nvPicPr>
          <p:cNvPr id="5" name="Picture 4" descr="svm"/>
          <p:cNvPicPr>
            <a:picLocks noChangeAspect="1"/>
          </p:cNvPicPr>
          <p:nvPr/>
        </p:nvPicPr>
        <p:blipFill>
          <a:blip r:embed="rId1"/>
          <a:stretch>
            <a:fillRect/>
          </a:stretch>
        </p:blipFill>
        <p:spPr>
          <a:xfrm>
            <a:off x="7799705" y="1492250"/>
            <a:ext cx="4191000" cy="3629025"/>
          </a:xfrm>
          <a:prstGeom prst="rect">
            <a:avLst/>
          </a:prstGeom>
        </p:spPr>
      </p:pic>
      <p:pic>
        <p:nvPicPr>
          <p:cNvPr id="9" name="334E55B0-647D-440b-865C-3EC943EB4CBC-1" descr="wpsoffice"/>
          <p:cNvPicPr>
            <a:picLocks noChangeAspect="1"/>
          </p:cNvPicPr>
          <p:nvPr/>
        </p:nvPicPr>
        <p:blipFill>
          <a:blip r:embed="rId2"/>
          <a:stretch>
            <a:fillRect/>
          </a:stretch>
        </p:blipFill>
        <p:spPr>
          <a:xfrm>
            <a:off x="1066165" y="4632325"/>
            <a:ext cx="6398260" cy="479425"/>
          </a:xfrm>
          <a:prstGeom prst="rect">
            <a:avLst/>
          </a:prstGeom>
        </p:spPr>
      </p:pic>
      <p:sp>
        <p:nvSpPr>
          <p:cNvPr id="27" name="Rectangles 26"/>
          <p:cNvSpPr/>
          <p:nvPr/>
        </p:nvSpPr>
        <p:spPr>
          <a:xfrm rot="20460000">
            <a:off x="8994775" y="1442085"/>
            <a:ext cx="494665" cy="3414395"/>
          </a:xfrm>
          <a:prstGeom prst="rect">
            <a:avLst/>
          </a:prstGeom>
          <a:noFill/>
          <a:ln w="38100">
            <a:solidFill>
              <a:srgbClr val="7030A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1" name="Rectangles 30"/>
          <p:cNvSpPr/>
          <p:nvPr/>
        </p:nvSpPr>
        <p:spPr>
          <a:xfrm>
            <a:off x="9563735" y="1421765"/>
            <a:ext cx="494665" cy="3414395"/>
          </a:xfrm>
          <a:prstGeom prst="rect">
            <a:avLst/>
          </a:prstGeom>
          <a:noFill/>
          <a:ln w="38100">
            <a:solidFill>
              <a:srgbClr val="7030A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2" name="Rectangles 31"/>
          <p:cNvSpPr/>
          <p:nvPr/>
        </p:nvSpPr>
        <p:spPr>
          <a:xfrm rot="2580000">
            <a:off x="9773920" y="875030"/>
            <a:ext cx="494665" cy="4537075"/>
          </a:xfrm>
          <a:prstGeom prst="rect">
            <a:avLst/>
          </a:prstGeom>
          <a:noFill/>
          <a:ln w="38100">
            <a:solidFill>
              <a:srgbClr val="7030A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1"/>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31" grpId="0" bldLvl="0" animBg="1"/>
      <p:bldP spid="31" grpId="1" animBg="1"/>
      <p:bldP spid="3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120650" y="-43815"/>
            <a:ext cx="8169910" cy="755650"/>
          </a:xfrm>
          <a:prstGeom prst="rect">
            <a:avLst/>
          </a:prstGeom>
          <a:noFill/>
        </p:spPr>
        <p:txBody>
          <a:bodyPr wrap="square" rtlCol="0">
            <a:spAutoFit/>
          </a:bodyPr>
          <a:lstStyle/>
          <a:p>
            <a:pPr>
              <a:lnSpc>
                <a:spcPct val="120000"/>
              </a:lnSpc>
            </a:pPr>
            <a:r>
              <a:rPr lang="en-US" sz="3600" b="1" dirty="0">
                <a:solidFill>
                  <a:schemeClr val="tx1"/>
                </a:solidFill>
                <a:latin typeface="Arial" panose="020B0604020202090204"/>
                <a:ea typeface="微软雅黑"/>
                <a:cs typeface="+mn-ea"/>
                <a:sym typeface="Arial" panose="020B0604020202090204"/>
              </a:rPr>
              <a:t>SVM classification results</a:t>
            </a:r>
            <a:endParaRPr lang="en-US" sz="3600" b="1" dirty="0">
              <a:solidFill>
                <a:schemeClr val="tx1"/>
              </a:solidFill>
              <a:latin typeface="Arial" panose="020B0604020202090204"/>
              <a:ea typeface="微软雅黑"/>
              <a:cs typeface="+mn-ea"/>
              <a:sym typeface="Arial" panose="020B0604020202090204"/>
            </a:endParaRPr>
          </a:p>
        </p:txBody>
      </p:sp>
      <p:sp>
        <p:nvSpPr>
          <p:cNvPr id="8"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
        <p:nvSpPr>
          <p:cNvPr id="28" name="Text Box 27"/>
          <p:cNvSpPr txBox="1"/>
          <p:nvPr/>
        </p:nvSpPr>
        <p:spPr>
          <a:xfrm>
            <a:off x="-513080" y="1755775"/>
            <a:ext cx="1162685" cy="3799840"/>
          </a:xfrm>
          <a:prstGeom prst="rect">
            <a:avLst/>
          </a:prstGeom>
          <a:noFill/>
        </p:spPr>
        <p:txBody>
          <a:bodyPr wrap="none" rtlCol="0" anchor="t">
            <a:noAutofit/>
          </a:bodyPr>
          <a:lstStyle/>
          <a:p>
            <a:endParaRPr lang="en-US" sz="19900"/>
          </a:p>
        </p:txBody>
      </p:sp>
      <p:sp>
        <p:nvSpPr>
          <p:cNvPr id="2" name="Text Box 1"/>
          <p:cNvSpPr txBox="1"/>
          <p:nvPr/>
        </p:nvSpPr>
        <p:spPr>
          <a:xfrm>
            <a:off x="349250" y="1858010"/>
            <a:ext cx="5097145" cy="460375"/>
          </a:xfrm>
          <a:prstGeom prst="rect">
            <a:avLst/>
          </a:prstGeom>
          <a:noFill/>
        </p:spPr>
        <p:txBody>
          <a:bodyPr wrap="square" rtlCol="0">
            <a:spAutoFit/>
          </a:bodyPr>
          <a:lstStyle/>
          <a:p>
            <a:pPr indent="0">
              <a:buFont typeface="Arial" panose="020B0604020202090204" pitchFamily="34" charset="0"/>
              <a:buNone/>
            </a:pPr>
            <a:r>
              <a:rPr lang="en-US" sz="2400" b="1"/>
              <a:t>RBF</a:t>
            </a:r>
            <a:endParaRPr lang="en-US" sz="2400" b="1"/>
          </a:p>
        </p:txBody>
      </p:sp>
      <p:sp>
        <p:nvSpPr>
          <p:cNvPr id="3" name="Text Box 2"/>
          <p:cNvSpPr txBox="1"/>
          <p:nvPr/>
        </p:nvSpPr>
        <p:spPr>
          <a:xfrm>
            <a:off x="2413635" y="1858010"/>
            <a:ext cx="1969135" cy="460375"/>
          </a:xfrm>
          <a:prstGeom prst="rect">
            <a:avLst/>
          </a:prstGeom>
          <a:noFill/>
        </p:spPr>
        <p:txBody>
          <a:bodyPr wrap="square" rtlCol="0">
            <a:spAutoFit/>
          </a:bodyPr>
          <a:lstStyle/>
          <a:p>
            <a:pPr indent="0">
              <a:buFont typeface="Arial" panose="020B0604020202090204" pitchFamily="34" charset="0"/>
              <a:buNone/>
            </a:pPr>
            <a:r>
              <a:rPr lang="en-US" sz="2400" b="1"/>
              <a:t>Linear</a:t>
            </a:r>
            <a:endParaRPr lang="en-US" sz="2400" b="1"/>
          </a:p>
        </p:txBody>
      </p:sp>
      <p:sp>
        <p:nvSpPr>
          <p:cNvPr id="4" name="Text Box 3"/>
          <p:cNvSpPr txBox="1"/>
          <p:nvPr/>
        </p:nvSpPr>
        <p:spPr>
          <a:xfrm>
            <a:off x="4603115" y="1858010"/>
            <a:ext cx="2484120" cy="460375"/>
          </a:xfrm>
          <a:prstGeom prst="rect">
            <a:avLst/>
          </a:prstGeom>
          <a:noFill/>
        </p:spPr>
        <p:txBody>
          <a:bodyPr wrap="square" rtlCol="0">
            <a:spAutoFit/>
          </a:bodyPr>
          <a:lstStyle/>
          <a:p>
            <a:pPr indent="0">
              <a:buFont typeface="Arial" panose="020B0604020202090204" pitchFamily="34" charset="0"/>
              <a:buNone/>
            </a:pPr>
            <a:r>
              <a:rPr lang="en-US" sz="2400" b="1"/>
              <a:t>Sigmoid</a:t>
            </a:r>
            <a:endParaRPr lang="en-US" sz="2400" b="1"/>
          </a:p>
        </p:txBody>
      </p:sp>
      <p:sp>
        <p:nvSpPr>
          <p:cNvPr id="7" name="Down Arrow 6"/>
          <p:cNvSpPr/>
          <p:nvPr/>
        </p:nvSpPr>
        <p:spPr>
          <a:xfrm rot="19200000">
            <a:off x="1162685" y="2323465"/>
            <a:ext cx="389255" cy="1737995"/>
          </a:xfrm>
          <a:prstGeom prst="downArrow">
            <a:avLst/>
          </a:prstGeom>
          <a:solidFill>
            <a:srgbClr val="C00000"/>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Down Arrow 9"/>
          <p:cNvSpPr/>
          <p:nvPr/>
        </p:nvSpPr>
        <p:spPr>
          <a:xfrm rot="2760000">
            <a:off x="4222750" y="2371090"/>
            <a:ext cx="389255" cy="1737995"/>
          </a:xfrm>
          <a:prstGeom prst="downArrow">
            <a:avLst/>
          </a:prstGeom>
          <a:solidFill>
            <a:srgbClr val="C00000"/>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1" name="Text Box 10"/>
          <p:cNvSpPr txBox="1"/>
          <p:nvPr/>
        </p:nvSpPr>
        <p:spPr>
          <a:xfrm>
            <a:off x="1811655" y="3930015"/>
            <a:ext cx="2766060" cy="398780"/>
          </a:xfrm>
          <a:prstGeom prst="rect">
            <a:avLst/>
          </a:prstGeom>
          <a:noFill/>
        </p:spPr>
        <p:txBody>
          <a:bodyPr wrap="square" rtlCol="0">
            <a:spAutoFit/>
          </a:bodyPr>
          <a:lstStyle/>
          <a:p>
            <a:r>
              <a:rPr lang="en-US" sz="2000" b="1"/>
              <a:t>Cross Validation</a:t>
            </a:r>
            <a:endParaRPr lang="en-US" sz="2000" b="1"/>
          </a:p>
        </p:txBody>
      </p:sp>
      <p:sp>
        <p:nvSpPr>
          <p:cNvPr id="12" name="Text Box 11"/>
          <p:cNvSpPr txBox="1"/>
          <p:nvPr/>
        </p:nvSpPr>
        <p:spPr>
          <a:xfrm>
            <a:off x="2065020" y="4328795"/>
            <a:ext cx="1640205" cy="368300"/>
          </a:xfrm>
          <a:prstGeom prst="rect">
            <a:avLst/>
          </a:prstGeom>
          <a:noFill/>
        </p:spPr>
        <p:txBody>
          <a:bodyPr wrap="square" rtlCol="0">
            <a:spAutoFit/>
          </a:bodyPr>
          <a:lstStyle/>
          <a:p>
            <a:r>
              <a:rPr lang="en-US">
                <a:solidFill>
                  <a:srgbClr val="FF0000"/>
                </a:solidFill>
              </a:rPr>
              <a:t>Gamma &amp; C</a:t>
            </a:r>
            <a:endParaRPr lang="en-US">
              <a:solidFill>
                <a:srgbClr val="FF0000"/>
              </a:solidFill>
            </a:endParaRPr>
          </a:p>
        </p:txBody>
      </p:sp>
      <p:pic>
        <p:nvPicPr>
          <p:cNvPr id="13" name="Picture 12" descr="SVM_crossvalidation_rbf"/>
          <p:cNvPicPr>
            <a:picLocks noChangeAspect="1"/>
          </p:cNvPicPr>
          <p:nvPr/>
        </p:nvPicPr>
        <p:blipFill>
          <a:blip r:embed="rId1"/>
          <a:srcRect t="4857"/>
          <a:stretch>
            <a:fillRect/>
          </a:stretch>
        </p:blipFill>
        <p:spPr>
          <a:xfrm>
            <a:off x="6003290" y="953770"/>
            <a:ext cx="5696585" cy="4950460"/>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120650" y="-43815"/>
            <a:ext cx="8169910" cy="755650"/>
          </a:xfrm>
          <a:prstGeom prst="rect">
            <a:avLst/>
          </a:prstGeom>
          <a:noFill/>
        </p:spPr>
        <p:txBody>
          <a:bodyPr wrap="square" rtlCol="0">
            <a:spAutoFit/>
          </a:bodyPr>
          <a:lstStyle/>
          <a:p>
            <a:pPr>
              <a:lnSpc>
                <a:spcPct val="120000"/>
              </a:lnSpc>
            </a:pPr>
            <a:r>
              <a:rPr lang="en-US" sz="3600" b="1" dirty="0">
                <a:solidFill>
                  <a:schemeClr val="tx1"/>
                </a:solidFill>
                <a:latin typeface="Arial" panose="020B0604020202090204"/>
                <a:ea typeface="微软雅黑"/>
                <a:cs typeface="+mn-ea"/>
                <a:sym typeface="Arial" panose="020B0604020202090204"/>
              </a:rPr>
              <a:t>SVM classification results</a:t>
            </a:r>
            <a:endParaRPr lang="en-US" sz="3600" b="1" dirty="0">
              <a:solidFill>
                <a:schemeClr val="tx1"/>
              </a:solidFill>
              <a:latin typeface="Arial" panose="020B0604020202090204"/>
              <a:ea typeface="微软雅黑"/>
              <a:cs typeface="+mn-ea"/>
              <a:sym typeface="Arial" panose="020B0604020202090204"/>
            </a:endParaRPr>
          </a:p>
        </p:txBody>
      </p:sp>
      <p:sp>
        <p:nvSpPr>
          <p:cNvPr id="8"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
        <p:nvSpPr>
          <p:cNvPr id="28" name="Text Box 27"/>
          <p:cNvSpPr txBox="1"/>
          <p:nvPr/>
        </p:nvSpPr>
        <p:spPr>
          <a:xfrm>
            <a:off x="-513080" y="1755775"/>
            <a:ext cx="1162685" cy="3799840"/>
          </a:xfrm>
          <a:prstGeom prst="rect">
            <a:avLst/>
          </a:prstGeom>
          <a:noFill/>
        </p:spPr>
        <p:txBody>
          <a:bodyPr wrap="none" rtlCol="0" anchor="t">
            <a:noAutofit/>
          </a:bodyPr>
          <a:lstStyle/>
          <a:p>
            <a:endParaRPr lang="en-US" sz="19900"/>
          </a:p>
        </p:txBody>
      </p:sp>
      <p:graphicFrame>
        <p:nvGraphicFramePr>
          <p:cNvPr id="5" name="Table 4"/>
          <p:cNvGraphicFramePr/>
          <p:nvPr/>
        </p:nvGraphicFramePr>
        <p:xfrm>
          <a:off x="1344930" y="1620520"/>
          <a:ext cx="8825865" cy="1905000"/>
        </p:xfrm>
        <a:graphic>
          <a:graphicData uri="http://schemas.openxmlformats.org/drawingml/2006/table">
            <a:tbl>
              <a:tblPr firstRow="1" bandRow="1">
                <a:tableStyleId>{793D81CF-94F2-401A-BA57-92F5A7B2D0C5}</a:tableStyleId>
              </a:tblPr>
              <a:tblGrid>
                <a:gridCol w="2425065"/>
                <a:gridCol w="2133600"/>
                <a:gridCol w="2133600"/>
                <a:gridCol w="2133600"/>
              </a:tblGrid>
              <a:tr h="381000">
                <a:tc>
                  <a:txBody>
                    <a:bodyPr/>
                    <a:lstStyle/>
                    <a:p>
                      <a:pPr algn="ctr">
                        <a:buNone/>
                      </a:pPr>
                      <a:r>
                        <a:rPr lang="en-US"/>
                        <a:t>Dataset</a:t>
                      </a:r>
                      <a:endParaRPr lang="en-US"/>
                    </a:p>
                  </a:txBody>
                  <a:tcPr/>
                </a:tc>
                <a:tc>
                  <a:txBody>
                    <a:bodyPr/>
                    <a:lstStyle/>
                    <a:p>
                      <a:pPr algn="ctr">
                        <a:buNone/>
                      </a:pPr>
                      <a:r>
                        <a:rPr lang="en-US"/>
                        <a:t>Alogarithm</a:t>
                      </a:r>
                      <a:endParaRPr lang="en-US"/>
                    </a:p>
                  </a:txBody>
                  <a:tcPr/>
                </a:tc>
                <a:tc>
                  <a:txBody>
                    <a:bodyPr/>
                    <a:lstStyle/>
                    <a:p>
                      <a:pPr algn="ctr">
                        <a:buNone/>
                      </a:pPr>
                      <a:r>
                        <a:rPr lang="en-US"/>
                        <a:t>Accuracy</a:t>
                      </a:r>
                      <a:endParaRPr lang="en-US"/>
                    </a:p>
                  </a:txBody>
                  <a:tcPr/>
                </a:tc>
                <a:tc>
                  <a:txBody>
                    <a:bodyPr/>
                    <a:lstStyle/>
                    <a:p>
                      <a:pPr algn="ctr">
                        <a:buNone/>
                      </a:pPr>
                      <a:r>
                        <a:rPr lang="en-US"/>
                        <a:t>Running time</a:t>
                      </a:r>
                      <a:endParaRPr lang="en-US"/>
                    </a:p>
                  </a:txBody>
                  <a:tcPr/>
                </a:tc>
              </a:tr>
              <a:tr h="381000">
                <a:tc>
                  <a:txBody>
                    <a:bodyPr/>
                    <a:lstStyle/>
                    <a:p>
                      <a:pPr algn="ctr">
                        <a:buNone/>
                      </a:pPr>
                      <a:r>
                        <a:rPr lang="en-US"/>
                        <a:t>original</a:t>
                      </a:r>
                      <a:endParaRPr lang="en-US"/>
                    </a:p>
                  </a:txBody>
                  <a:tcPr/>
                </a:tc>
                <a:tc>
                  <a:txBody>
                    <a:bodyPr/>
                    <a:lstStyle/>
                    <a:p>
                      <a:pPr algn="ctr">
                        <a:buNone/>
                      </a:pPr>
                      <a:r>
                        <a:rPr lang="en-US"/>
                        <a:t>svm(RBF) </a:t>
                      </a:r>
                      <a:endParaRPr lang="en-US"/>
                    </a:p>
                  </a:txBody>
                  <a:tcPr/>
                </a:tc>
                <a:tc>
                  <a:txBody>
                    <a:bodyPr/>
                    <a:lstStyle/>
                    <a:p>
                      <a:pPr algn="ctr">
                        <a:buNone/>
                      </a:pPr>
                      <a:r>
                        <a:rPr lang="en-US"/>
                        <a:t>95.32%</a:t>
                      </a:r>
                      <a:endParaRPr lang="en-US"/>
                    </a:p>
                  </a:txBody>
                  <a:tcPr/>
                </a:tc>
                <a:tc>
                  <a:txBody>
                    <a:bodyPr/>
                    <a:lstStyle/>
                    <a:p>
                      <a:pPr algn="ctr">
                        <a:buNone/>
                      </a:pPr>
                      <a:r>
                        <a:rPr lang="en-US"/>
                        <a:t>18m 56.4s</a:t>
                      </a:r>
                      <a:endParaRPr lang="en-US"/>
                    </a:p>
                  </a:txBody>
                  <a:tcPr/>
                </a:tc>
              </a:tr>
              <a:tr h="381000">
                <a:tc>
                  <a:txBody>
                    <a:bodyPr/>
                    <a:lstStyle/>
                    <a:p>
                      <a:pPr algn="ctr">
                        <a:buNone/>
                      </a:pPr>
                      <a:r>
                        <a:rPr lang="en-US"/>
                        <a:t>attribute selelction</a:t>
                      </a:r>
                      <a:endParaRPr lang="en-US"/>
                    </a:p>
                  </a:txBody>
                  <a:tcPr/>
                </a:tc>
                <a:tc>
                  <a:txBody>
                    <a:bodyPr/>
                    <a:lstStyle/>
                    <a:p>
                      <a:pPr algn="ctr">
                        <a:buNone/>
                      </a:pPr>
                      <a:r>
                        <a:rPr lang="en-US"/>
                        <a:t>SVM(RBF)</a:t>
                      </a:r>
                      <a:endParaRPr lang="en-US"/>
                    </a:p>
                  </a:txBody>
                  <a:tcPr/>
                </a:tc>
                <a:tc>
                  <a:txBody>
                    <a:bodyPr/>
                    <a:lstStyle/>
                    <a:p>
                      <a:pPr algn="ctr">
                        <a:buNone/>
                      </a:pPr>
                      <a:r>
                        <a:rPr lang="en-US"/>
                        <a:t>96.56%</a:t>
                      </a:r>
                      <a:endParaRPr lang="en-US"/>
                    </a:p>
                  </a:txBody>
                  <a:tcPr/>
                </a:tc>
                <a:tc>
                  <a:txBody>
                    <a:bodyPr/>
                    <a:lstStyle/>
                    <a:p>
                      <a:pPr algn="ctr">
                        <a:buNone/>
                      </a:pPr>
                      <a:r>
                        <a:rPr lang="en-US"/>
                        <a:t>2m 30.7s</a:t>
                      </a:r>
                      <a:endParaRPr lang="en-US"/>
                    </a:p>
                  </a:txBody>
                  <a:tcPr/>
                </a:tc>
              </a:tr>
              <a:tr h="381000">
                <a:tc>
                  <a:txBody>
                    <a:bodyPr/>
                    <a:lstStyle/>
                    <a:p>
                      <a:pPr algn="ctr">
                        <a:buNone/>
                      </a:pPr>
                      <a:r>
                        <a:rPr lang="en-US"/>
                        <a:t>attribute selelction</a:t>
                      </a:r>
                      <a:endParaRPr lang="en-US"/>
                    </a:p>
                  </a:txBody>
                  <a:tcPr/>
                </a:tc>
                <a:tc>
                  <a:txBody>
                    <a:bodyPr/>
                    <a:lstStyle/>
                    <a:p>
                      <a:pPr algn="ctr">
                        <a:buNone/>
                      </a:pPr>
                      <a:r>
                        <a:rPr lang="en-US"/>
                        <a:t>SVM(linear)</a:t>
                      </a:r>
                      <a:endParaRPr lang="en-US"/>
                    </a:p>
                  </a:txBody>
                  <a:tcPr/>
                </a:tc>
                <a:tc>
                  <a:txBody>
                    <a:bodyPr/>
                    <a:lstStyle/>
                    <a:p>
                      <a:pPr algn="ctr">
                        <a:buNone/>
                      </a:pPr>
                      <a:r>
                        <a:rPr lang="en-US"/>
                        <a:t>96.06% </a:t>
                      </a:r>
                      <a:endParaRPr lang="en-US"/>
                    </a:p>
                  </a:txBody>
                  <a:tcPr/>
                </a:tc>
                <a:tc>
                  <a:txBody>
                    <a:bodyPr/>
                    <a:lstStyle/>
                    <a:p>
                      <a:pPr algn="ctr">
                        <a:buNone/>
                      </a:pPr>
                      <a:r>
                        <a:rPr lang="en-US"/>
                        <a:t>0.3S</a:t>
                      </a:r>
                      <a:endParaRPr lang="en-US"/>
                    </a:p>
                  </a:txBody>
                  <a:tcPr/>
                </a:tc>
              </a:tr>
              <a:tr h="381000">
                <a:tc>
                  <a:txBody>
                    <a:bodyPr/>
                    <a:lstStyle/>
                    <a:p>
                      <a:pPr algn="ctr">
                        <a:buNone/>
                      </a:pPr>
                      <a:r>
                        <a:rPr lang="en-US"/>
                        <a:t>attribute selelction</a:t>
                      </a:r>
                      <a:endParaRPr lang="en-US"/>
                    </a:p>
                  </a:txBody>
                  <a:tcPr/>
                </a:tc>
                <a:tc>
                  <a:txBody>
                    <a:bodyPr/>
                    <a:lstStyle/>
                    <a:p>
                      <a:pPr algn="ctr">
                        <a:buNone/>
                      </a:pPr>
                      <a:r>
                        <a:rPr lang="en-US"/>
                        <a:t>SVM(sigmoid)</a:t>
                      </a:r>
                      <a:endParaRPr lang="en-US"/>
                    </a:p>
                  </a:txBody>
                  <a:tcPr/>
                </a:tc>
                <a:tc>
                  <a:txBody>
                    <a:bodyPr/>
                    <a:lstStyle/>
                    <a:p>
                      <a:pPr algn="ctr">
                        <a:buNone/>
                      </a:pPr>
                      <a:r>
                        <a:rPr lang="en-US"/>
                        <a:t>95.32%</a:t>
                      </a:r>
                      <a:endParaRPr lang="en-US"/>
                    </a:p>
                  </a:txBody>
                  <a:tcPr/>
                </a:tc>
                <a:tc>
                  <a:txBody>
                    <a:bodyPr/>
                    <a:lstStyle/>
                    <a:p>
                      <a:pPr algn="ctr">
                        <a:buNone/>
                      </a:pPr>
                      <a:r>
                        <a:rPr lang="en-US"/>
                        <a:t>55.1s</a:t>
                      </a:r>
                      <a:endParaRPr lang="en-US"/>
                    </a:p>
                  </a:txBody>
                  <a:tcPr/>
                </a:tc>
              </a:tr>
            </a:tbl>
          </a:graphicData>
        </a:graphic>
      </p:graphicFrame>
      <p:sp>
        <p:nvSpPr>
          <p:cNvPr id="6" name="Rectangles 5"/>
          <p:cNvSpPr/>
          <p:nvPr/>
        </p:nvSpPr>
        <p:spPr>
          <a:xfrm>
            <a:off x="6367780" y="1971675"/>
            <a:ext cx="1223010" cy="809625"/>
          </a:xfrm>
          <a:prstGeom prst="rect">
            <a:avLst/>
          </a:prstGeom>
          <a:noFill/>
          <a:ln w="3810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9" name="Rectangles 8"/>
          <p:cNvSpPr/>
          <p:nvPr/>
        </p:nvSpPr>
        <p:spPr>
          <a:xfrm>
            <a:off x="8537575" y="1971675"/>
            <a:ext cx="1223010" cy="810260"/>
          </a:xfrm>
          <a:prstGeom prst="rect">
            <a:avLst/>
          </a:prstGeom>
          <a:noFill/>
          <a:ln w="3810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120650" y="0"/>
            <a:ext cx="8169910" cy="755650"/>
          </a:xfrm>
          <a:prstGeom prst="rect">
            <a:avLst/>
          </a:prstGeom>
          <a:noFill/>
        </p:spPr>
        <p:txBody>
          <a:bodyPr wrap="square" rtlCol="0">
            <a:spAutoFit/>
          </a:bodyPr>
          <a:lstStyle/>
          <a:p>
            <a:pPr>
              <a:lnSpc>
                <a:spcPct val="120000"/>
              </a:lnSpc>
            </a:pPr>
            <a:r>
              <a:rPr lang="en-US" sz="3600" b="1" dirty="0">
                <a:solidFill>
                  <a:schemeClr val="tx1"/>
                </a:solidFill>
                <a:latin typeface="Arial" panose="020B0604020202090204"/>
                <a:ea typeface="微软雅黑"/>
                <a:cs typeface="+mn-ea"/>
                <a:sym typeface="Arial" panose="020B0604020202090204"/>
              </a:rPr>
              <a:t>Convolutional Neural Network(CNN)</a:t>
            </a:r>
            <a:endParaRPr lang="en-US" sz="3600" b="1" dirty="0">
              <a:solidFill>
                <a:schemeClr val="tx1"/>
              </a:solidFill>
              <a:latin typeface="Arial" panose="020B0604020202090204"/>
              <a:ea typeface="微软雅黑"/>
              <a:cs typeface="+mn-ea"/>
              <a:sym typeface="Arial" panose="020B0604020202090204"/>
            </a:endParaRPr>
          </a:p>
        </p:txBody>
      </p:sp>
      <p:sp>
        <p:nvSpPr>
          <p:cNvPr id="8"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
        <p:nvSpPr>
          <p:cNvPr id="28" name="Text Box 27"/>
          <p:cNvSpPr txBox="1"/>
          <p:nvPr/>
        </p:nvSpPr>
        <p:spPr>
          <a:xfrm>
            <a:off x="-432435" y="1864995"/>
            <a:ext cx="1162685" cy="3799840"/>
          </a:xfrm>
          <a:prstGeom prst="rect">
            <a:avLst/>
          </a:prstGeom>
          <a:noFill/>
        </p:spPr>
        <p:txBody>
          <a:bodyPr wrap="none" rtlCol="0" anchor="t">
            <a:noAutofit/>
          </a:bodyPr>
          <a:lstStyle/>
          <a:p>
            <a:endParaRPr lang="en-US" sz="19900"/>
          </a:p>
        </p:txBody>
      </p:sp>
      <p:pic>
        <p:nvPicPr>
          <p:cNvPr id="5" name="Picture 4" descr="CNN_paper_screenshot"/>
          <p:cNvPicPr>
            <a:picLocks noChangeAspect="1"/>
          </p:cNvPicPr>
          <p:nvPr/>
        </p:nvPicPr>
        <p:blipFill>
          <a:blip r:embed="rId1"/>
          <a:stretch>
            <a:fillRect/>
          </a:stretch>
        </p:blipFill>
        <p:spPr>
          <a:xfrm>
            <a:off x="4115435" y="1049655"/>
            <a:ext cx="8369300" cy="3609975"/>
          </a:xfrm>
          <a:prstGeom prst="rect">
            <a:avLst/>
          </a:prstGeom>
        </p:spPr>
      </p:pic>
      <p:sp>
        <p:nvSpPr>
          <p:cNvPr id="6" name="Rectangles 5"/>
          <p:cNvSpPr/>
          <p:nvPr/>
        </p:nvSpPr>
        <p:spPr>
          <a:xfrm>
            <a:off x="1193800" y="1370965"/>
            <a:ext cx="1529080" cy="666750"/>
          </a:xfrm>
          <a:prstGeom prst="rect">
            <a:avLst/>
          </a:prstGeom>
          <a:ln w="38100">
            <a:solidFill>
              <a:srgbClr val="C00000"/>
            </a:solidFill>
          </a:ln>
        </p:spPr>
        <p:style>
          <a:lnRef idx="3">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9" name="Text Box 8"/>
          <p:cNvSpPr txBox="1"/>
          <p:nvPr/>
        </p:nvSpPr>
        <p:spPr>
          <a:xfrm>
            <a:off x="1291590" y="1507490"/>
            <a:ext cx="1417320" cy="368300"/>
          </a:xfrm>
          <a:prstGeom prst="rect">
            <a:avLst/>
          </a:prstGeom>
          <a:noFill/>
        </p:spPr>
        <p:txBody>
          <a:bodyPr wrap="square" rtlCol="0">
            <a:spAutoFit/>
          </a:bodyPr>
          <a:lstStyle/>
          <a:p>
            <a:r>
              <a:rPr lang="en-US" b="1"/>
              <a:t>InputLayer</a:t>
            </a:r>
            <a:endParaRPr lang="en-US" b="1"/>
          </a:p>
        </p:txBody>
      </p:sp>
      <p:sp>
        <p:nvSpPr>
          <p:cNvPr id="14" name="Down Arrow 13"/>
          <p:cNvSpPr/>
          <p:nvPr/>
        </p:nvSpPr>
        <p:spPr>
          <a:xfrm>
            <a:off x="1871980" y="2037715"/>
            <a:ext cx="111760" cy="279400"/>
          </a:xfrm>
          <a:prstGeom prst="downArrow">
            <a:avLst/>
          </a:prstGeom>
          <a:solidFill>
            <a:srgbClr val="C00000"/>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grpSp>
        <p:nvGrpSpPr>
          <p:cNvPr id="17" name="Group 16"/>
          <p:cNvGrpSpPr/>
          <p:nvPr/>
        </p:nvGrpSpPr>
        <p:grpSpPr>
          <a:xfrm>
            <a:off x="1323340" y="2308860"/>
            <a:ext cx="1552575" cy="516890"/>
            <a:chOff x="2084" y="3804"/>
            <a:chExt cx="2445" cy="814"/>
          </a:xfrm>
        </p:grpSpPr>
        <p:sp>
          <p:nvSpPr>
            <p:cNvPr id="15" name="Rectangles 14"/>
            <p:cNvSpPr/>
            <p:nvPr/>
          </p:nvSpPr>
          <p:spPr>
            <a:xfrm>
              <a:off x="2084" y="3804"/>
              <a:ext cx="1908" cy="815"/>
            </a:xfrm>
            <a:prstGeom prst="rect">
              <a:avLst/>
            </a:prstGeom>
            <a:ln w="38100">
              <a:solidFill>
                <a:srgbClr val="C00000"/>
              </a:solidFill>
            </a:ln>
          </p:spPr>
          <p:style>
            <a:lnRef idx="3">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6" name="Text Box 15"/>
            <p:cNvSpPr txBox="1"/>
            <p:nvPr/>
          </p:nvSpPr>
          <p:spPr>
            <a:xfrm>
              <a:off x="2297" y="3918"/>
              <a:ext cx="2232" cy="580"/>
            </a:xfrm>
            <a:prstGeom prst="rect">
              <a:avLst/>
            </a:prstGeom>
            <a:noFill/>
          </p:spPr>
          <p:txBody>
            <a:bodyPr wrap="square" rtlCol="0">
              <a:spAutoFit/>
            </a:bodyPr>
            <a:lstStyle/>
            <a:p>
              <a:r>
                <a:rPr lang="en-US" b="1"/>
                <a:t>ConvID</a:t>
              </a:r>
              <a:endParaRPr lang="en-US" b="1"/>
            </a:p>
          </p:txBody>
        </p:sp>
      </p:grpSp>
      <p:grpSp>
        <p:nvGrpSpPr>
          <p:cNvPr id="18" name="Group 17"/>
          <p:cNvGrpSpPr/>
          <p:nvPr/>
        </p:nvGrpSpPr>
        <p:grpSpPr>
          <a:xfrm>
            <a:off x="1056005" y="3149830"/>
            <a:ext cx="2291715" cy="369340"/>
            <a:chOff x="2084" y="3780"/>
            <a:chExt cx="2431" cy="839"/>
          </a:xfrm>
        </p:grpSpPr>
        <p:sp>
          <p:nvSpPr>
            <p:cNvPr id="19" name="Rectangles 18"/>
            <p:cNvSpPr/>
            <p:nvPr/>
          </p:nvSpPr>
          <p:spPr>
            <a:xfrm>
              <a:off x="2084" y="3804"/>
              <a:ext cx="1908" cy="815"/>
            </a:xfrm>
            <a:prstGeom prst="rect">
              <a:avLst/>
            </a:prstGeom>
            <a:ln w="38100">
              <a:solidFill>
                <a:srgbClr val="C00000"/>
              </a:solidFill>
            </a:ln>
          </p:spPr>
          <p:style>
            <a:lnRef idx="3">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0" name="Text Box 19"/>
            <p:cNvSpPr txBox="1"/>
            <p:nvPr/>
          </p:nvSpPr>
          <p:spPr>
            <a:xfrm>
              <a:off x="2283" y="3780"/>
              <a:ext cx="2232" cy="837"/>
            </a:xfrm>
            <a:prstGeom prst="rect">
              <a:avLst/>
            </a:prstGeom>
            <a:noFill/>
          </p:spPr>
          <p:txBody>
            <a:bodyPr wrap="square" rtlCol="0">
              <a:spAutoFit/>
            </a:bodyPr>
            <a:lstStyle/>
            <a:p>
              <a:r>
                <a:rPr lang="en-US" b="1"/>
                <a:t>Maxpooling</a:t>
              </a:r>
              <a:endParaRPr lang="en-US" b="1"/>
            </a:p>
          </p:txBody>
        </p:sp>
      </p:grpSp>
      <p:sp>
        <p:nvSpPr>
          <p:cNvPr id="22" name="Down Arrow 21"/>
          <p:cNvSpPr/>
          <p:nvPr/>
        </p:nvSpPr>
        <p:spPr>
          <a:xfrm>
            <a:off x="1878965" y="2844800"/>
            <a:ext cx="111760" cy="313690"/>
          </a:xfrm>
          <a:prstGeom prst="downArrow">
            <a:avLst/>
          </a:prstGeom>
          <a:solidFill>
            <a:srgbClr val="C00000"/>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grpSp>
        <p:nvGrpSpPr>
          <p:cNvPr id="23" name="Group 22"/>
          <p:cNvGrpSpPr/>
          <p:nvPr/>
        </p:nvGrpSpPr>
        <p:grpSpPr>
          <a:xfrm>
            <a:off x="1356995" y="3862705"/>
            <a:ext cx="1552575" cy="516890"/>
            <a:chOff x="2084" y="3804"/>
            <a:chExt cx="2445" cy="814"/>
          </a:xfrm>
        </p:grpSpPr>
        <p:sp>
          <p:nvSpPr>
            <p:cNvPr id="24" name="Rectangles 23"/>
            <p:cNvSpPr/>
            <p:nvPr/>
          </p:nvSpPr>
          <p:spPr>
            <a:xfrm>
              <a:off x="2084" y="3804"/>
              <a:ext cx="1908" cy="815"/>
            </a:xfrm>
            <a:prstGeom prst="rect">
              <a:avLst/>
            </a:prstGeom>
            <a:ln w="38100">
              <a:solidFill>
                <a:srgbClr val="C00000"/>
              </a:solidFill>
            </a:ln>
          </p:spPr>
          <p:style>
            <a:lnRef idx="3">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5" name="Text Box 24"/>
            <p:cNvSpPr txBox="1"/>
            <p:nvPr/>
          </p:nvSpPr>
          <p:spPr>
            <a:xfrm>
              <a:off x="2297" y="3918"/>
              <a:ext cx="2232" cy="580"/>
            </a:xfrm>
            <a:prstGeom prst="rect">
              <a:avLst/>
            </a:prstGeom>
            <a:noFill/>
          </p:spPr>
          <p:txBody>
            <a:bodyPr wrap="square" rtlCol="0">
              <a:spAutoFit/>
            </a:bodyPr>
            <a:lstStyle/>
            <a:p>
              <a:r>
                <a:rPr lang="en-US" b="1"/>
                <a:t>ConvID</a:t>
              </a:r>
              <a:endParaRPr lang="en-US" b="1"/>
            </a:p>
          </p:txBody>
        </p:sp>
      </p:grpSp>
      <p:sp>
        <p:nvSpPr>
          <p:cNvPr id="26" name="Down Arrow 25"/>
          <p:cNvSpPr/>
          <p:nvPr/>
        </p:nvSpPr>
        <p:spPr>
          <a:xfrm>
            <a:off x="1872615" y="3558540"/>
            <a:ext cx="111760" cy="313055"/>
          </a:xfrm>
          <a:prstGeom prst="downArrow">
            <a:avLst/>
          </a:prstGeom>
          <a:solidFill>
            <a:srgbClr val="C00000"/>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grpSp>
        <p:nvGrpSpPr>
          <p:cNvPr id="27" name="Group 26"/>
          <p:cNvGrpSpPr/>
          <p:nvPr/>
        </p:nvGrpSpPr>
        <p:grpSpPr>
          <a:xfrm>
            <a:off x="703580" y="4647565"/>
            <a:ext cx="2981124" cy="425450"/>
            <a:chOff x="2084" y="3804"/>
            <a:chExt cx="2286" cy="815"/>
          </a:xfrm>
        </p:grpSpPr>
        <p:sp>
          <p:nvSpPr>
            <p:cNvPr id="29" name="Rectangles 28"/>
            <p:cNvSpPr/>
            <p:nvPr/>
          </p:nvSpPr>
          <p:spPr>
            <a:xfrm>
              <a:off x="2084" y="3804"/>
              <a:ext cx="1908" cy="815"/>
            </a:xfrm>
            <a:prstGeom prst="rect">
              <a:avLst/>
            </a:prstGeom>
            <a:ln w="38100">
              <a:solidFill>
                <a:srgbClr val="C00000"/>
              </a:solidFill>
            </a:ln>
          </p:spPr>
          <p:style>
            <a:lnRef idx="3">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30" name="Text Box 29"/>
            <p:cNvSpPr txBox="1"/>
            <p:nvPr/>
          </p:nvSpPr>
          <p:spPr>
            <a:xfrm>
              <a:off x="2138" y="3840"/>
              <a:ext cx="2232" cy="706"/>
            </a:xfrm>
            <a:prstGeom prst="rect">
              <a:avLst/>
            </a:prstGeom>
            <a:noFill/>
          </p:spPr>
          <p:txBody>
            <a:bodyPr wrap="square" rtlCol="0">
              <a:spAutoFit/>
            </a:bodyPr>
            <a:lstStyle/>
            <a:p>
              <a:r>
                <a:rPr lang="en-US" b="1"/>
                <a:t>Globalmaxpooling</a:t>
              </a:r>
              <a:endParaRPr lang="en-US" b="1"/>
            </a:p>
          </p:txBody>
        </p:sp>
      </p:grpSp>
      <p:sp>
        <p:nvSpPr>
          <p:cNvPr id="31" name="Down Arrow 30"/>
          <p:cNvSpPr/>
          <p:nvPr/>
        </p:nvSpPr>
        <p:spPr>
          <a:xfrm>
            <a:off x="1885950" y="4385310"/>
            <a:ext cx="97790" cy="280035"/>
          </a:xfrm>
          <a:prstGeom prst="downArrow">
            <a:avLst/>
          </a:prstGeom>
          <a:solidFill>
            <a:srgbClr val="C00000"/>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grpSp>
        <p:nvGrpSpPr>
          <p:cNvPr id="32" name="Group 31"/>
          <p:cNvGrpSpPr/>
          <p:nvPr/>
        </p:nvGrpSpPr>
        <p:grpSpPr>
          <a:xfrm>
            <a:off x="1471930" y="5353685"/>
            <a:ext cx="1061085" cy="385924"/>
            <a:chOff x="2017" y="3804"/>
            <a:chExt cx="2232" cy="854"/>
          </a:xfrm>
        </p:grpSpPr>
        <p:sp>
          <p:nvSpPr>
            <p:cNvPr id="33" name="Rectangles 32"/>
            <p:cNvSpPr/>
            <p:nvPr/>
          </p:nvSpPr>
          <p:spPr>
            <a:xfrm>
              <a:off x="2084" y="3804"/>
              <a:ext cx="1908" cy="815"/>
            </a:xfrm>
            <a:prstGeom prst="rect">
              <a:avLst/>
            </a:prstGeom>
            <a:ln w="38100">
              <a:solidFill>
                <a:srgbClr val="C00000"/>
              </a:solidFill>
            </a:ln>
          </p:spPr>
          <p:style>
            <a:lnRef idx="3">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34" name="Text Box 33"/>
            <p:cNvSpPr txBox="1"/>
            <p:nvPr/>
          </p:nvSpPr>
          <p:spPr>
            <a:xfrm>
              <a:off x="2017" y="3843"/>
              <a:ext cx="2232" cy="815"/>
            </a:xfrm>
            <a:prstGeom prst="rect">
              <a:avLst/>
            </a:prstGeom>
            <a:noFill/>
          </p:spPr>
          <p:txBody>
            <a:bodyPr wrap="square" rtlCol="0">
              <a:spAutoFit/>
            </a:bodyPr>
            <a:lstStyle/>
            <a:p>
              <a:r>
                <a:rPr lang="en-US" b="1"/>
                <a:t>Droput</a:t>
              </a:r>
              <a:endParaRPr lang="en-US" b="1"/>
            </a:p>
          </p:txBody>
        </p:sp>
      </p:grpSp>
      <p:sp>
        <p:nvSpPr>
          <p:cNvPr id="35" name="Down Arrow 34"/>
          <p:cNvSpPr/>
          <p:nvPr/>
        </p:nvSpPr>
        <p:spPr>
          <a:xfrm>
            <a:off x="1892935" y="5112385"/>
            <a:ext cx="97790" cy="237490"/>
          </a:xfrm>
          <a:prstGeom prst="downArrow">
            <a:avLst/>
          </a:prstGeom>
          <a:solidFill>
            <a:srgbClr val="C00000"/>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7" name="Rectangles 36"/>
          <p:cNvSpPr/>
          <p:nvPr/>
        </p:nvSpPr>
        <p:spPr>
          <a:xfrm>
            <a:off x="1485900" y="6021070"/>
            <a:ext cx="906780" cy="368300"/>
          </a:xfrm>
          <a:prstGeom prst="rect">
            <a:avLst/>
          </a:prstGeom>
          <a:ln w="38100">
            <a:solidFill>
              <a:srgbClr val="C00000"/>
            </a:solidFill>
          </a:ln>
        </p:spPr>
        <p:style>
          <a:lnRef idx="3">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39" name="Down Arrow 38"/>
          <p:cNvSpPr/>
          <p:nvPr/>
        </p:nvSpPr>
        <p:spPr>
          <a:xfrm>
            <a:off x="1899920" y="5759450"/>
            <a:ext cx="97790" cy="252730"/>
          </a:xfrm>
          <a:prstGeom prst="downArrow">
            <a:avLst/>
          </a:prstGeom>
          <a:solidFill>
            <a:srgbClr val="C00000"/>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0" name="Text Box 39"/>
          <p:cNvSpPr txBox="1"/>
          <p:nvPr/>
        </p:nvSpPr>
        <p:spPr>
          <a:xfrm>
            <a:off x="1492250" y="6005039"/>
            <a:ext cx="1061085" cy="368300"/>
          </a:xfrm>
          <a:prstGeom prst="rect">
            <a:avLst/>
          </a:prstGeom>
          <a:noFill/>
        </p:spPr>
        <p:txBody>
          <a:bodyPr wrap="square" rtlCol="0">
            <a:spAutoFit/>
          </a:bodyPr>
          <a:lstStyle/>
          <a:p>
            <a:r>
              <a:rPr lang="en-US" b="1"/>
              <a:t>Dense</a:t>
            </a:r>
            <a:endParaRPr lang="en-US" b="1"/>
          </a:p>
        </p:txBody>
      </p:sp>
      <p:sp>
        <p:nvSpPr>
          <p:cNvPr id="41" name="Right Arrow 40"/>
          <p:cNvSpPr/>
          <p:nvPr/>
        </p:nvSpPr>
        <p:spPr>
          <a:xfrm>
            <a:off x="2696210" y="5897880"/>
            <a:ext cx="3823335" cy="430530"/>
          </a:xfrm>
          <a:prstGeom prst="rightArrow">
            <a:avLst/>
          </a:prstGeom>
          <a:solidFill>
            <a:srgbClr val="2A6494"/>
          </a:solidFill>
          <a:ln>
            <a:solidFill>
              <a:srgbClr val="2A6494"/>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2" name="Text Box 41"/>
          <p:cNvSpPr txBox="1"/>
          <p:nvPr/>
        </p:nvSpPr>
        <p:spPr>
          <a:xfrm>
            <a:off x="2922905" y="5346700"/>
            <a:ext cx="3222625" cy="645160"/>
          </a:xfrm>
          <a:prstGeom prst="rect">
            <a:avLst/>
          </a:prstGeom>
          <a:noFill/>
        </p:spPr>
        <p:txBody>
          <a:bodyPr wrap="square" rtlCol="0">
            <a:spAutoFit/>
          </a:bodyPr>
          <a:lstStyle/>
          <a:p>
            <a:r>
              <a:rPr lang="en-US" b="1"/>
              <a:t>Hyperparameter Tuning </a:t>
            </a:r>
            <a:endParaRPr lang="en-US" b="1"/>
          </a:p>
          <a:p>
            <a:r>
              <a:rPr lang="en-US" b="1"/>
              <a:t>    with Keras Tuner</a:t>
            </a:r>
            <a:endParaRPr lang="en-US" b="1"/>
          </a:p>
        </p:txBody>
      </p:sp>
      <p:sp>
        <p:nvSpPr>
          <p:cNvPr id="43" name="Text Box 42"/>
          <p:cNvSpPr txBox="1"/>
          <p:nvPr/>
        </p:nvSpPr>
        <p:spPr>
          <a:xfrm>
            <a:off x="6962775" y="5712460"/>
            <a:ext cx="3738880" cy="666750"/>
          </a:xfrm>
          <a:prstGeom prst="rect">
            <a:avLst/>
          </a:prstGeom>
          <a:noFill/>
        </p:spPr>
        <p:txBody>
          <a:bodyPr wrap="square" rtlCol="0">
            <a:noAutofit/>
          </a:bodyPr>
          <a:lstStyle/>
          <a:p>
            <a:r>
              <a:rPr lang="en-US" sz="2400" b="1">
                <a:solidFill>
                  <a:srgbClr val="C00000"/>
                </a:solidFill>
              </a:rPr>
              <a:t>0.9649248123168945</a:t>
            </a:r>
            <a:endParaRPr lang="en-US" sz="2400" b="1">
              <a:solidFill>
                <a:srgbClr val="C00000"/>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2">
                                            <p:txEl>
                                              <p:pRg st="0" end="0"/>
                                            </p:txEl>
                                          </p:spTgt>
                                        </p:tgtEl>
                                      </p:cBhvr>
                                      <p:by x="150000" y="150000"/>
                                    </p:animScale>
                                  </p:childTnLst>
                                </p:cTn>
                              </p:par>
                              <p:par>
                                <p:cTn id="7" presetID="6" presetClass="emph" presetSubtype="0" fill="hold" nodeType="withEffect">
                                  <p:stCondLst>
                                    <p:cond delay="0"/>
                                  </p:stCondLst>
                                  <p:childTnLst>
                                    <p:animScale>
                                      <p:cBhvr>
                                        <p:cTn id="8" dur="2000" fill="hold"/>
                                        <p:tgtEl>
                                          <p:spTgt spid="42">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0240" y="1166495"/>
            <a:ext cx="10968990" cy="5161915"/>
          </a:xfrm>
        </p:spPr>
        <p:txBody>
          <a:bodyPr/>
          <a:lstStyle/>
          <a:p>
            <a:pPr marL="342900" indent="-342900" algn="l">
              <a:buFont typeface="Arial" panose="020B0604020202090204" pitchFamily="34" charset="0"/>
              <a:buChar char="•"/>
            </a:pPr>
            <a:r>
              <a:rPr lang="en-US" sz="3200"/>
              <a:t>Participants</a:t>
            </a:r>
            <a:endParaRPr lang="en-US" sz="3200"/>
          </a:p>
          <a:p>
            <a:pPr marL="342900" indent="-342900" algn="l">
              <a:buFont typeface="Arial" panose="020B0604020202090204" pitchFamily="34" charset="0"/>
              <a:buChar char="•"/>
            </a:pPr>
            <a:r>
              <a:rPr lang="en-US" sz="3200"/>
              <a:t>Activities</a:t>
            </a:r>
            <a:endParaRPr lang="en-US" sz="3200"/>
          </a:p>
          <a:p>
            <a:pPr marL="342900" indent="-342900" algn="l">
              <a:buFont typeface="Arial" panose="020B0604020202090204" pitchFamily="34" charset="0"/>
              <a:buChar char="•"/>
            </a:pPr>
            <a:r>
              <a:rPr lang="en-US" sz="3200"/>
              <a:t>Data Collection</a:t>
            </a:r>
            <a:endParaRPr lang="en-US" sz="3200"/>
          </a:p>
          <a:p>
            <a:pPr marL="342900" indent="-342900" algn="l">
              <a:buFont typeface="Arial" panose="020B0604020202090204" pitchFamily="34" charset="0"/>
              <a:buChar char="•"/>
            </a:pPr>
            <a:r>
              <a:rPr lang="en-US" sz="3200"/>
              <a:t>Data Processing</a:t>
            </a:r>
            <a:endParaRPr lang="en-US" sz="3200"/>
          </a:p>
          <a:p>
            <a:pPr marL="342900" indent="-342900" algn="l">
              <a:buFont typeface="Arial" panose="020B0604020202090204" pitchFamily="34" charset="0"/>
              <a:buChar char="•"/>
            </a:pPr>
            <a:r>
              <a:rPr lang="en-US" sz="3200"/>
              <a:t>Features</a:t>
            </a:r>
            <a:endParaRPr lang="en-US" sz="3200"/>
          </a:p>
          <a:p>
            <a:pPr marL="342900" indent="-342900" algn="l">
              <a:buFont typeface="Arial" panose="020B0604020202090204" pitchFamily="34" charset="0"/>
              <a:buChar char="•"/>
            </a:pPr>
            <a:r>
              <a:rPr lang="en-US" sz="3200"/>
              <a:t>Dataset Structure</a:t>
            </a:r>
            <a:endParaRPr lang="en-US" sz="3200"/>
          </a:p>
          <a:p>
            <a:pPr marL="342900" indent="-342900" algn="l">
              <a:buFont typeface="Arial" panose="020B0604020202090204" pitchFamily="34" charset="0"/>
              <a:buChar char="•"/>
            </a:pPr>
            <a:r>
              <a:rPr lang="en-US" sz="3200"/>
              <a:t>Applications</a:t>
            </a:r>
            <a:endParaRPr lang="en-US" sz="3200"/>
          </a:p>
          <a:p>
            <a:pPr marL="342900" indent="-342900" algn="l">
              <a:buFont typeface="Arial" panose="020B0604020202090204" pitchFamily="34" charset="0"/>
              <a:buChar char="•"/>
            </a:pPr>
            <a:r>
              <a:rPr lang="en-US" sz="3200"/>
              <a:t>Availability</a:t>
            </a:r>
            <a:endParaRPr lang="en-US" sz="3200"/>
          </a:p>
        </p:txBody>
      </p:sp>
      <p:sp>
        <p:nvSpPr>
          <p:cNvPr id="49"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120650" y="-43815"/>
            <a:ext cx="4613910" cy="755650"/>
          </a:xfrm>
          <a:prstGeom prst="rect">
            <a:avLst/>
          </a:prstGeom>
          <a:noFill/>
        </p:spPr>
        <p:txBody>
          <a:bodyPr wrap="square" rtlCol="0">
            <a:spAutoFit/>
          </a:bodyPr>
          <a:lstStyle/>
          <a:p>
            <a:pPr>
              <a:lnSpc>
                <a:spcPct val="120000"/>
              </a:lnSpc>
            </a:pPr>
            <a:r>
              <a:rPr lang="en-US" sz="3600" b="1" dirty="0">
                <a:solidFill>
                  <a:schemeClr val="tx1"/>
                </a:solidFill>
                <a:latin typeface="Arial" panose="020B0604020202090204"/>
                <a:ea typeface="微软雅黑"/>
                <a:cs typeface="+mn-ea"/>
                <a:sym typeface="Arial" panose="020B0604020202090204"/>
              </a:rPr>
              <a:t>Dataset analysis</a:t>
            </a:r>
            <a:endParaRPr lang="en-US" sz="3600" b="1" dirty="0">
              <a:solidFill>
                <a:schemeClr val="tx1"/>
              </a:solidFill>
              <a:latin typeface="Arial" panose="020B0604020202090204"/>
              <a:ea typeface="微软雅黑"/>
              <a:cs typeface="+mn-ea"/>
              <a:sym typeface="Arial" panose="020B0604020202090204"/>
            </a:endParaRPr>
          </a:p>
        </p:txBody>
      </p:sp>
      <p:sp>
        <p:nvSpPr>
          <p:cNvPr id="8"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3482" y="1803400"/>
            <a:ext cx="282575"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
        <p:nvSpPr>
          <p:cNvPr id="28" name="Text Box 27"/>
          <p:cNvSpPr txBox="1"/>
          <p:nvPr/>
        </p:nvSpPr>
        <p:spPr>
          <a:xfrm>
            <a:off x="-513080" y="1755775"/>
            <a:ext cx="1162685" cy="3799840"/>
          </a:xfrm>
          <a:prstGeom prst="rect">
            <a:avLst/>
          </a:prstGeom>
          <a:noFill/>
        </p:spPr>
        <p:txBody>
          <a:bodyPr wrap="none" rtlCol="0" anchor="t">
            <a:noAutofit/>
          </a:bodyPr>
          <a:lstStyle/>
          <a:p>
            <a:endParaRPr lang="en-US" sz="1990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120650" y="0"/>
            <a:ext cx="8169910" cy="755650"/>
          </a:xfrm>
          <a:prstGeom prst="rect">
            <a:avLst/>
          </a:prstGeom>
          <a:noFill/>
        </p:spPr>
        <p:txBody>
          <a:bodyPr wrap="square" rtlCol="0">
            <a:spAutoFit/>
          </a:bodyPr>
          <a:lstStyle/>
          <a:p>
            <a:pPr>
              <a:lnSpc>
                <a:spcPct val="120000"/>
              </a:lnSpc>
            </a:pPr>
            <a:r>
              <a:rPr lang="en-US" sz="3600" b="1" dirty="0">
                <a:solidFill>
                  <a:schemeClr val="tx1"/>
                </a:solidFill>
                <a:latin typeface="Arial" panose="020B0604020202090204"/>
                <a:ea typeface="微软雅黑"/>
                <a:cs typeface="+mn-ea"/>
                <a:sym typeface="Arial" panose="020B0604020202090204"/>
              </a:rPr>
              <a:t>Convolutional Neural Network(CNN)</a:t>
            </a:r>
            <a:endParaRPr lang="en-US" sz="3600" b="1" dirty="0">
              <a:solidFill>
                <a:schemeClr val="tx1"/>
              </a:solidFill>
              <a:latin typeface="Arial" panose="020B0604020202090204"/>
              <a:ea typeface="微软雅黑"/>
              <a:cs typeface="+mn-ea"/>
              <a:sym typeface="Arial" panose="020B0604020202090204"/>
            </a:endParaRPr>
          </a:p>
        </p:txBody>
      </p:sp>
      <p:sp>
        <p:nvSpPr>
          <p:cNvPr id="8"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
        <p:nvSpPr>
          <p:cNvPr id="28" name="Text Box 27"/>
          <p:cNvSpPr txBox="1"/>
          <p:nvPr/>
        </p:nvSpPr>
        <p:spPr>
          <a:xfrm>
            <a:off x="-432435" y="1864995"/>
            <a:ext cx="1162685" cy="3799840"/>
          </a:xfrm>
          <a:prstGeom prst="rect">
            <a:avLst/>
          </a:prstGeom>
          <a:noFill/>
        </p:spPr>
        <p:txBody>
          <a:bodyPr wrap="none" rtlCol="0" anchor="t">
            <a:noAutofit/>
          </a:bodyPr>
          <a:lstStyle/>
          <a:p>
            <a:endParaRPr lang="en-US" sz="19900"/>
          </a:p>
        </p:txBody>
      </p:sp>
      <p:sp>
        <p:nvSpPr>
          <p:cNvPr id="6" name="Rectangles 5"/>
          <p:cNvSpPr/>
          <p:nvPr/>
        </p:nvSpPr>
        <p:spPr>
          <a:xfrm>
            <a:off x="1193800" y="1370965"/>
            <a:ext cx="1529080" cy="666750"/>
          </a:xfrm>
          <a:prstGeom prst="rect">
            <a:avLst/>
          </a:prstGeom>
          <a:ln w="38100">
            <a:solidFill>
              <a:srgbClr val="C00000"/>
            </a:solidFill>
          </a:ln>
        </p:spPr>
        <p:style>
          <a:lnRef idx="3">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9" name="Text Box 8"/>
          <p:cNvSpPr txBox="1"/>
          <p:nvPr/>
        </p:nvSpPr>
        <p:spPr>
          <a:xfrm>
            <a:off x="1291590" y="1507490"/>
            <a:ext cx="1417320" cy="368300"/>
          </a:xfrm>
          <a:prstGeom prst="rect">
            <a:avLst/>
          </a:prstGeom>
          <a:noFill/>
        </p:spPr>
        <p:txBody>
          <a:bodyPr wrap="square" rtlCol="0">
            <a:spAutoFit/>
          </a:bodyPr>
          <a:lstStyle/>
          <a:p>
            <a:r>
              <a:rPr lang="en-US" b="1"/>
              <a:t>InputLayer</a:t>
            </a:r>
            <a:endParaRPr lang="en-US" b="1"/>
          </a:p>
        </p:txBody>
      </p:sp>
      <p:sp>
        <p:nvSpPr>
          <p:cNvPr id="14" name="Down Arrow 13"/>
          <p:cNvSpPr/>
          <p:nvPr/>
        </p:nvSpPr>
        <p:spPr>
          <a:xfrm>
            <a:off x="1871980" y="2037715"/>
            <a:ext cx="111760" cy="279400"/>
          </a:xfrm>
          <a:prstGeom prst="downArrow">
            <a:avLst/>
          </a:prstGeom>
          <a:solidFill>
            <a:srgbClr val="C00000"/>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grpSp>
        <p:nvGrpSpPr>
          <p:cNvPr id="17" name="Group 16"/>
          <p:cNvGrpSpPr/>
          <p:nvPr/>
        </p:nvGrpSpPr>
        <p:grpSpPr>
          <a:xfrm>
            <a:off x="1323340" y="2308860"/>
            <a:ext cx="1552575" cy="516890"/>
            <a:chOff x="2084" y="3804"/>
            <a:chExt cx="2445" cy="814"/>
          </a:xfrm>
        </p:grpSpPr>
        <p:sp>
          <p:nvSpPr>
            <p:cNvPr id="15" name="Rectangles 14"/>
            <p:cNvSpPr/>
            <p:nvPr/>
          </p:nvSpPr>
          <p:spPr>
            <a:xfrm>
              <a:off x="2084" y="3804"/>
              <a:ext cx="1908" cy="815"/>
            </a:xfrm>
            <a:prstGeom prst="rect">
              <a:avLst/>
            </a:prstGeom>
            <a:ln w="38100">
              <a:solidFill>
                <a:srgbClr val="C00000"/>
              </a:solidFill>
            </a:ln>
          </p:spPr>
          <p:style>
            <a:lnRef idx="3">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6" name="Text Box 15"/>
            <p:cNvSpPr txBox="1"/>
            <p:nvPr/>
          </p:nvSpPr>
          <p:spPr>
            <a:xfrm>
              <a:off x="2297" y="3918"/>
              <a:ext cx="2232" cy="580"/>
            </a:xfrm>
            <a:prstGeom prst="rect">
              <a:avLst/>
            </a:prstGeom>
            <a:noFill/>
          </p:spPr>
          <p:txBody>
            <a:bodyPr wrap="square" rtlCol="0">
              <a:spAutoFit/>
            </a:bodyPr>
            <a:lstStyle/>
            <a:p>
              <a:r>
                <a:rPr lang="en-US" b="1"/>
                <a:t>ConvID</a:t>
              </a:r>
              <a:endParaRPr lang="en-US" b="1"/>
            </a:p>
          </p:txBody>
        </p:sp>
      </p:grpSp>
      <p:grpSp>
        <p:nvGrpSpPr>
          <p:cNvPr id="18" name="Group 17"/>
          <p:cNvGrpSpPr/>
          <p:nvPr/>
        </p:nvGrpSpPr>
        <p:grpSpPr>
          <a:xfrm>
            <a:off x="1056005" y="3149830"/>
            <a:ext cx="2291715" cy="369340"/>
            <a:chOff x="2084" y="3780"/>
            <a:chExt cx="2431" cy="839"/>
          </a:xfrm>
        </p:grpSpPr>
        <p:sp>
          <p:nvSpPr>
            <p:cNvPr id="19" name="Rectangles 18"/>
            <p:cNvSpPr/>
            <p:nvPr/>
          </p:nvSpPr>
          <p:spPr>
            <a:xfrm>
              <a:off x="2084" y="3804"/>
              <a:ext cx="1908" cy="815"/>
            </a:xfrm>
            <a:prstGeom prst="rect">
              <a:avLst/>
            </a:prstGeom>
            <a:ln w="38100">
              <a:solidFill>
                <a:srgbClr val="C00000"/>
              </a:solidFill>
            </a:ln>
          </p:spPr>
          <p:style>
            <a:lnRef idx="3">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0" name="Text Box 19"/>
            <p:cNvSpPr txBox="1"/>
            <p:nvPr/>
          </p:nvSpPr>
          <p:spPr>
            <a:xfrm>
              <a:off x="2283" y="3780"/>
              <a:ext cx="2232" cy="837"/>
            </a:xfrm>
            <a:prstGeom prst="rect">
              <a:avLst/>
            </a:prstGeom>
            <a:noFill/>
          </p:spPr>
          <p:txBody>
            <a:bodyPr wrap="square" rtlCol="0">
              <a:spAutoFit/>
            </a:bodyPr>
            <a:lstStyle/>
            <a:p>
              <a:r>
                <a:rPr lang="en-US" b="1"/>
                <a:t>Maxpooling</a:t>
              </a:r>
              <a:endParaRPr lang="en-US" b="1"/>
            </a:p>
          </p:txBody>
        </p:sp>
      </p:grpSp>
      <p:sp>
        <p:nvSpPr>
          <p:cNvPr id="22" name="Down Arrow 21"/>
          <p:cNvSpPr/>
          <p:nvPr/>
        </p:nvSpPr>
        <p:spPr>
          <a:xfrm>
            <a:off x="1878965" y="2844800"/>
            <a:ext cx="111760" cy="313690"/>
          </a:xfrm>
          <a:prstGeom prst="downArrow">
            <a:avLst/>
          </a:prstGeom>
          <a:solidFill>
            <a:srgbClr val="C00000"/>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grpSp>
        <p:nvGrpSpPr>
          <p:cNvPr id="23" name="Group 22"/>
          <p:cNvGrpSpPr/>
          <p:nvPr/>
        </p:nvGrpSpPr>
        <p:grpSpPr>
          <a:xfrm>
            <a:off x="1356995" y="3862705"/>
            <a:ext cx="1552575" cy="516890"/>
            <a:chOff x="2084" y="3804"/>
            <a:chExt cx="2445" cy="814"/>
          </a:xfrm>
        </p:grpSpPr>
        <p:sp>
          <p:nvSpPr>
            <p:cNvPr id="24" name="Rectangles 23"/>
            <p:cNvSpPr/>
            <p:nvPr/>
          </p:nvSpPr>
          <p:spPr>
            <a:xfrm>
              <a:off x="2084" y="3804"/>
              <a:ext cx="1908" cy="815"/>
            </a:xfrm>
            <a:prstGeom prst="rect">
              <a:avLst/>
            </a:prstGeom>
            <a:ln w="38100">
              <a:solidFill>
                <a:srgbClr val="C00000"/>
              </a:solidFill>
            </a:ln>
          </p:spPr>
          <p:style>
            <a:lnRef idx="3">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5" name="Text Box 24"/>
            <p:cNvSpPr txBox="1"/>
            <p:nvPr/>
          </p:nvSpPr>
          <p:spPr>
            <a:xfrm>
              <a:off x="2297" y="3918"/>
              <a:ext cx="2232" cy="580"/>
            </a:xfrm>
            <a:prstGeom prst="rect">
              <a:avLst/>
            </a:prstGeom>
            <a:noFill/>
          </p:spPr>
          <p:txBody>
            <a:bodyPr wrap="square" rtlCol="0">
              <a:spAutoFit/>
            </a:bodyPr>
            <a:lstStyle/>
            <a:p>
              <a:r>
                <a:rPr lang="en-US" b="1"/>
                <a:t>ConvID</a:t>
              </a:r>
              <a:endParaRPr lang="en-US" b="1"/>
            </a:p>
          </p:txBody>
        </p:sp>
      </p:grpSp>
      <p:sp>
        <p:nvSpPr>
          <p:cNvPr id="26" name="Down Arrow 25"/>
          <p:cNvSpPr/>
          <p:nvPr/>
        </p:nvSpPr>
        <p:spPr>
          <a:xfrm>
            <a:off x="1872615" y="3558540"/>
            <a:ext cx="111760" cy="313055"/>
          </a:xfrm>
          <a:prstGeom prst="downArrow">
            <a:avLst/>
          </a:prstGeom>
          <a:solidFill>
            <a:srgbClr val="C00000"/>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grpSp>
        <p:nvGrpSpPr>
          <p:cNvPr id="27" name="Group 26"/>
          <p:cNvGrpSpPr/>
          <p:nvPr/>
        </p:nvGrpSpPr>
        <p:grpSpPr>
          <a:xfrm>
            <a:off x="703580" y="4647565"/>
            <a:ext cx="2981124" cy="425450"/>
            <a:chOff x="2084" y="3804"/>
            <a:chExt cx="2286" cy="815"/>
          </a:xfrm>
        </p:grpSpPr>
        <p:sp>
          <p:nvSpPr>
            <p:cNvPr id="29" name="Rectangles 28"/>
            <p:cNvSpPr/>
            <p:nvPr/>
          </p:nvSpPr>
          <p:spPr>
            <a:xfrm>
              <a:off x="2084" y="3804"/>
              <a:ext cx="1908" cy="815"/>
            </a:xfrm>
            <a:prstGeom prst="rect">
              <a:avLst/>
            </a:prstGeom>
            <a:ln w="38100">
              <a:solidFill>
                <a:srgbClr val="C00000"/>
              </a:solidFill>
            </a:ln>
          </p:spPr>
          <p:style>
            <a:lnRef idx="3">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30" name="Text Box 29"/>
            <p:cNvSpPr txBox="1"/>
            <p:nvPr/>
          </p:nvSpPr>
          <p:spPr>
            <a:xfrm>
              <a:off x="2138" y="3840"/>
              <a:ext cx="2232" cy="706"/>
            </a:xfrm>
            <a:prstGeom prst="rect">
              <a:avLst/>
            </a:prstGeom>
            <a:noFill/>
          </p:spPr>
          <p:txBody>
            <a:bodyPr wrap="square" rtlCol="0">
              <a:spAutoFit/>
            </a:bodyPr>
            <a:lstStyle/>
            <a:p>
              <a:r>
                <a:rPr lang="en-US" b="1"/>
                <a:t>Globalmaxpooling</a:t>
              </a:r>
              <a:endParaRPr lang="en-US" b="1"/>
            </a:p>
          </p:txBody>
        </p:sp>
      </p:grpSp>
      <p:sp>
        <p:nvSpPr>
          <p:cNvPr id="31" name="Down Arrow 30"/>
          <p:cNvSpPr/>
          <p:nvPr/>
        </p:nvSpPr>
        <p:spPr>
          <a:xfrm>
            <a:off x="1885950" y="4385310"/>
            <a:ext cx="97790" cy="280035"/>
          </a:xfrm>
          <a:prstGeom prst="downArrow">
            <a:avLst/>
          </a:prstGeom>
          <a:solidFill>
            <a:srgbClr val="C00000"/>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grpSp>
        <p:nvGrpSpPr>
          <p:cNvPr id="32" name="Group 31"/>
          <p:cNvGrpSpPr/>
          <p:nvPr/>
        </p:nvGrpSpPr>
        <p:grpSpPr>
          <a:xfrm>
            <a:off x="1471930" y="5353685"/>
            <a:ext cx="1061085" cy="385924"/>
            <a:chOff x="2017" y="3804"/>
            <a:chExt cx="2232" cy="854"/>
          </a:xfrm>
        </p:grpSpPr>
        <p:sp>
          <p:nvSpPr>
            <p:cNvPr id="33" name="Rectangles 32"/>
            <p:cNvSpPr/>
            <p:nvPr/>
          </p:nvSpPr>
          <p:spPr>
            <a:xfrm>
              <a:off x="2084" y="3804"/>
              <a:ext cx="1908" cy="815"/>
            </a:xfrm>
            <a:prstGeom prst="rect">
              <a:avLst/>
            </a:prstGeom>
            <a:ln w="38100">
              <a:solidFill>
                <a:srgbClr val="C00000"/>
              </a:solidFill>
            </a:ln>
          </p:spPr>
          <p:style>
            <a:lnRef idx="3">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34" name="Text Box 33"/>
            <p:cNvSpPr txBox="1"/>
            <p:nvPr/>
          </p:nvSpPr>
          <p:spPr>
            <a:xfrm>
              <a:off x="2017" y="3843"/>
              <a:ext cx="2232" cy="815"/>
            </a:xfrm>
            <a:prstGeom prst="rect">
              <a:avLst/>
            </a:prstGeom>
            <a:noFill/>
          </p:spPr>
          <p:txBody>
            <a:bodyPr wrap="square" rtlCol="0">
              <a:spAutoFit/>
            </a:bodyPr>
            <a:lstStyle/>
            <a:p>
              <a:r>
                <a:rPr lang="en-US" b="1"/>
                <a:t>Droput</a:t>
              </a:r>
              <a:endParaRPr lang="en-US" b="1"/>
            </a:p>
          </p:txBody>
        </p:sp>
      </p:grpSp>
      <p:sp>
        <p:nvSpPr>
          <p:cNvPr id="35" name="Down Arrow 34"/>
          <p:cNvSpPr/>
          <p:nvPr/>
        </p:nvSpPr>
        <p:spPr>
          <a:xfrm>
            <a:off x="1892935" y="5112385"/>
            <a:ext cx="97790" cy="237490"/>
          </a:xfrm>
          <a:prstGeom prst="downArrow">
            <a:avLst/>
          </a:prstGeom>
          <a:solidFill>
            <a:srgbClr val="C00000"/>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7" name="Rectangles 36"/>
          <p:cNvSpPr/>
          <p:nvPr/>
        </p:nvSpPr>
        <p:spPr>
          <a:xfrm>
            <a:off x="1485900" y="6021070"/>
            <a:ext cx="906780" cy="368300"/>
          </a:xfrm>
          <a:prstGeom prst="rect">
            <a:avLst/>
          </a:prstGeom>
          <a:ln w="38100">
            <a:solidFill>
              <a:srgbClr val="C00000"/>
            </a:solidFill>
          </a:ln>
        </p:spPr>
        <p:style>
          <a:lnRef idx="3">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39" name="Down Arrow 38"/>
          <p:cNvSpPr/>
          <p:nvPr/>
        </p:nvSpPr>
        <p:spPr>
          <a:xfrm>
            <a:off x="1899920" y="5759450"/>
            <a:ext cx="97790" cy="252730"/>
          </a:xfrm>
          <a:prstGeom prst="downArrow">
            <a:avLst/>
          </a:prstGeom>
          <a:solidFill>
            <a:srgbClr val="C00000"/>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40" name="Text Box 39"/>
          <p:cNvSpPr txBox="1"/>
          <p:nvPr/>
        </p:nvSpPr>
        <p:spPr>
          <a:xfrm>
            <a:off x="1492250" y="6005039"/>
            <a:ext cx="1061085" cy="368300"/>
          </a:xfrm>
          <a:prstGeom prst="rect">
            <a:avLst/>
          </a:prstGeom>
          <a:noFill/>
        </p:spPr>
        <p:txBody>
          <a:bodyPr wrap="square" rtlCol="0">
            <a:spAutoFit/>
          </a:bodyPr>
          <a:lstStyle/>
          <a:p>
            <a:r>
              <a:rPr lang="en-US" b="1"/>
              <a:t>Dense</a:t>
            </a:r>
            <a:endParaRPr lang="en-US" b="1"/>
          </a:p>
        </p:txBody>
      </p:sp>
      <p:sp>
        <p:nvSpPr>
          <p:cNvPr id="41" name="Right Arrow 40"/>
          <p:cNvSpPr/>
          <p:nvPr/>
        </p:nvSpPr>
        <p:spPr>
          <a:xfrm rot="10800000">
            <a:off x="2774950" y="2419985"/>
            <a:ext cx="1417320" cy="313055"/>
          </a:xfrm>
          <a:prstGeom prst="rightArrow">
            <a:avLst/>
          </a:prstGeom>
          <a:solidFill>
            <a:schemeClr val="tx1"/>
          </a:solidFill>
          <a:ln>
            <a:solidFill>
              <a:srgbClr val="2A6494"/>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1" name="Right Arrow 10"/>
          <p:cNvSpPr/>
          <p:nvPr/>
        </p:nvSpPr>
        <p:spPr>
          <a:xfrm rot="10800000">
            <a:off x="2763520" y="3966845"/>
            <a:ext cx="1501140" cy="252095"/>
          </a:xfrm>
          <a:prstGeom prst="rightArrow">
            <a:avLst/>
          </a:prstGeom>
          <a:solidFill>
            <a:schemeClr val="tx1"/>
          </a:solidFill>
          <a:ln>
            <a:solidFill>
              <a:srgbClr val="2A6494"/>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grpSp>
        <p:nvGrpSpPr>
          <p:cNvPr id="21" name="Group 20"/>
          <p:cNvGrpSpPr/>
          <p:nvPr/>
        </p:nvGrpSpPr>
        <p:grpSpPr>
          <a:xfrm>
            <a:off x="4425950" y="2131695"/>
            <a:ext cx="2957830" cy="2457450"/>
            <a:chOff x="8251" y="3357"/>
            <a:chExt cx="4658" cy="3870"/>
          </a:xfrm>
        </p:grpSpPr>
        <p:sp>
          <p:nvSpPr>
            <p:cNvPr id="3" name="Rounded Rectangle 2"/>
            <p:cNvSpPr/>
            <p:nvPr/>
          </p:nvSpPr>
          <p:spPr>
            <a:xfrm>
              <a:off x="8251" y="3357"/>
              <a:ext cx="3437" cy="1445"/>
            </a:xfrm>
            <a:prstGeom prst="roundRect">
              <a:avLst/>
            </a:prstGeom>
            <a:solidFill>
              <a:schemeClr val="bg1"/>
            </a:solidFill>
            <a:ln w="57150">
              <a:solidFill>
                <a:srgbClr val="2A6494"/>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 name="Text Box 1"/>
            <p:cNvSpPr txBox="1"/>
            <p:nvPr/>
          </p:nvSpPr>
          <p:spPr>
            <a:xfrm>
              <a:off x="8552" y="3510"/>
              <a:ext cx="4357" cy="1049"/>
            </a:xfrm>
            <a:prstGeom prst="rect">
              <a:avLst/>
            </a:prstGeom>
            <a:noFill/>
          </p:spPr>
          <p:txBody>
            <a:bodyPr wrap="square" rtlCol="0">
              <a:noAutofit/>
            </a:bodyPr>
            <a:lstStyle/>
            <a:p>
              <a:r>
                <a:rPr lang="en-US" sz="2000" b="1"/>
                <a:t>Filter size: 32</a:t>
              </a:r>
              <a:endParaRPr lang="en-US" sz="2000" b="1"/>
            </a:p>
            <a:p>
              <a:r>
                <a:rPr lang="en-US" sz="2000" b="1"/>
                <a:t>Kernel size: 3</a:t>
              </a:r>
              <a:endParaRPr lang="en-US" sz="2000" b="1"/>
            </a:p>
          </p:txBody>
        </p:sp>
        <p:sp>
          <p:nvSpPr>
            <p:cNvPr id="10" name="Rounded Rectangle 9"/>
            <p:cNvSpPr/>
            <p:nvPr/>
          </p:nvSpPr>
          <p:spPr>
            <a:xfrm>
              <a:off x="8252" y="5783"/>
              <a:ext cx="3437" cy="1445"/>
            </a:xfrm>
            <a:prstGeom prst="roundRect">
              <a:avLst/>
            </a:prstGeom>
            <a:solidFill>
              <a:schemeClr val="bg1"/>
            </a:solidFill>
            <a:ln w="57150">
              <a:solidFill>
                <a:srgbClr val="2A6494"/>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Text Box 11"/>
            <p:cNvSpPr txBox="1"/>
            <p:nvPr/>
          </p:nvSpPr>
          <p:spPr>
            <a:xfrm>
              <a:off x="8553" y="5936"/>
              <a:ext cx="4357" cy="1049"/>
            </a:xfrm>
            <a:prstGeom prst="rect">
              <a:avLst/>
            </a:prstGeom>
            <a:noFill/>
          </p:spPr>
          <p:txBody>
            <a:bodyPr wrap="square" rtlCol="0">
              <a:noAutofit/>
            </a:bodyPr>
            <a:lstStyle/>
            <a:p>
              <a:r>
                <a:rPr lang="en-US" sz="2000" b="1"/>
                <a:t>Filter size: 32</a:t>
              </a:r>
              <a:endParaRPr lang="en-US" sz="2000" b="1"/>
            </a:p>
            <a:p>
              <a:r>
                <a:rPr lang="en-US" sz="2000" b="1"/>
                <a:t>Kernel size: 5</a:t>
              </a:r>
              <a:endParaRPr lang="en-US" sz="2000" b="1"/>
            </a:p>
          </p:txBody>
        </p:sp>
      </p:grpSp>
      <p:pic>
        <p:nvPicPr>
          <p:cNvPr id="36" name="Picture 35" descr="LOSS"/>
          <p:cNvPicPr>
            <a:picLocks noChangeAspect="1"/>
          </p:cNvPicPr>
          <p:nvPr/>
        </p:nvPicPr>
        <p:blipFill>
          <a:blip r:embed="rId1"/>
          <a:stretch>
            <a:fillRect/>
          </a:stretch>
        </p:blipFill>
        <p:spPr>
          <a:xfrm>
            <a:off x="7131050" y="1507490"/>
            <a:ext cx="5001895" cy="3977640"/>
          </a:xfrm>
          <a:prstGeom prst="rect">
            <a:avLst/>
          </a:prstGeom>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16" name="Parallelogram 1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22" name="Parallelogram 21"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23" name="Parallelogram 2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24" name="Cube 23"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9900000">
            <a:off x="9295255" y="356883"/>
            <a:ext cx="838450" cy="838450"/>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15" name="Right Triangle 14"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dirty="0">
              <a:latin typeface="Arial" panose="020B0604020202090204"/>
              <a:ea typeface="微软雅黑"/>
              <a:cs typeface="+mn-ea"/>
              <a:sym typeface="Arial" panose="020B0604020202090204"/>
            </a:endParaRPr>
          </a:p>
        </p:txBody>
      </p:sp>
      <p:sp>
        <p:nvSpPr>
          <p:cNvPr id="2" name="Cube 1"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17280501">
            <a:off x="1574679" y="1431656"/>
            <a:ext cx="418678" cy="418678"/>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 name="Cylinder 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2992511">
            <a:off x="509890" y="5058699"/>
            <a:ext cx="338545" cy="971835"/>
          </a:xfrm>
          <a:prstGeom prst="can">
            <a:avLst/>
          </a:pr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nvGrpSpPr>
          <p:cNvPr id="26" name="Group 2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GrpSpPr/>
          <p:nvPr/>
        </p:nvGrpSpPr>
        <p:grpSpPr>
          <a:xfrm rot="10800000">
            <a:off x="3744095" y="360181"/>
            <a:ext cx="695325" cy="714375"/>
            <a:chOff x="16962181" y="1183655"/>
            <a:chExt cx="695325" cy="714375"/>
          </a:xfrm>
        </p:grpSpPr>
        <p:sp>
          <p:nvSpPr>
            <p:cNvPr id="27" name="Freeform: Shape 26"/>
            <p:cNvSpPr/>
            <p:nvPr/>
          </p:nvSpPr>
          <p:spPr>
            <a:xfrm>
              <a:off x="16971706" y="1193180"/>
              <a:ext cx="352425" cy="676275"/>
            </a:xfrm>
            <a:custGeom>
              <a:avLst/>
              <a:gdLst>
                <a:gd name="connsiteX0" fmla="*/ 0 w 352425"/>
                <a:gd name="connsiteY0" fmla="*/ 0 h 676275"/>
                <a:gd name="connsiteX1" fmla="*/ 152400 w 352425"/>
                <a:gd name="connsiteY1" fmla="*/ 676275 h 676275"/>
                <a:gd name="connsiteX2" fmla="*/ 352425 w 352425"/>
                <a:gd name="connsiteY2" fmla="*/ 381000 h 676275"/>
                <a:gd name="connsiteX3" fmla="*/ 0 w 352425"/>
                <a:gd name="connsiteY3" fmla="*/ 0 h 676275"/>
              </a:gdLst>
              <a:ahLst/>
              <a:cxnLst>
                <a:cxn ang="0">
                  <a:pos x="connsiteX0" y="connsiteY0"/>
                </a:cxn>
                <a:cxn ang="0">
                  <a:pos x="connsiteX1" y="connsiteY1"/>
                </a:cxn>
                <a:cxn ang="0">
                  <a:pos x="connsiteX2" y="connsiteY2"/>
                </a:cxn>
                <a:cxn ang="0">
                  <a:pos x="connsiteX3" y="connsiteY3"/>
                </a:cxn>
              </a:cxnLst>
              <a:rect l="l" t="t" r="r" b="b"/>
              <a:pathLst>
                <a:path w="352425" h="676275">
                  <a:moveTo>
                    <a:pt x="0" y="0"/>
                  </a:moveTo>
                  <a:lnTo>
                    <a:pt x="152400" y="676275"/>
                  </a:lnTo>
                  <a:lnTo>
                    <a:pt x="352425" y="381000"/>
                  </a:lnTo>
                  <a:lnTo>
                    <a:pt x="0" y="0"/>
                  </a:lnTo>
                  <a:close/>
                </a:path>
              </a:pathLst>
            </a:cu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28" name="Freeform: Shape 27"/>
            <p:cNvSpPr/>
            <p:nvPr/>
          </p:nvSpPr>
          <p:spPr>
            <a:xfrm>
              <a:off x="16962181" y="1183655"/>
              <a:ext cx="685800" cy="390525"/>
            </a:xfrm>
            <a:custGeom>
              <a:avLst/>
              <a:gdLst>
                <a:gd name="connsiteX0" fmla="*/ 0 w 685800"/>
                <a:gd name="connsiteY0" fmla="*/ 0 h 390525"/>
                <a:gd name="connsiteX1" fmla="*/ 685800 w 685800"/>
                <a:gd name="connsiteY1" fmla="*/ 276225 h 390525"/>
                <a:gd name="connsiteX2" fmla="*/ 342900 w 685800"/>
                <a:gd name="connsiteY2" fmla="*/ 390525 h 390525"/>
                <a:gd name="connsiteX3" fmla="*/ 0 w 685800"/>
                <a:gd name="connsiteY3" fmla="*/ 0 h 390525"/>
              </a:gdLst>
              <a:ahLst/>
              <a:cxnLst>
                <a:cxn ang="0">
                  <a:pos x="connsiteX0" y="connsiteY0"/>
                </a:cxn>
                <a:cxn ang="0">
                  <a:pos x="connsiteX1" y="connsiteY1"/>
                </a:cxn>
                <a:cxn ang="0">
                  <a:pos x="connsiteX2" y="connsiteY2"/>
                </a:cxn>
                <a:cxn ang="0">
                  <a:pos x="connsiteX3" y="connsiteY3"/>
                </a:cxn>
              </a:cxnLst>
              <a:rect l="l" t="t" r="r" b="b"/>
              <a:pathLst>
                <a:path w="685800" h="390525">
                  <a:moveTo>
                    <a:pt x="0" y="0"/>
                  </a:moveTo>
                  <a:lnTo>
                    <a:pt x="685800" y="276225"/>
                  </a:lnTo>
                  <a:lnTo>
                    <a:pt x="342900" y="390525"/>
                  </a:lnTo>
                  <a:lnTo>
                    <a:pt x="0" y="0"/>
                  </a:lnTo>
                  <a:close/>
                </a:path>
              </a:pathLst>
            </a:custGeom>
            <a:solidFill>
              <a:schemeClr val="accent4">
                <a:lumMod val="60000"/>
                <a:lumOff val="40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29" name="Freeform: Shape 28"/>
            <p:cNvSpPr/>
            <p:nvPr/>
          </p:nvSpPr>
          <p:spPr>
            <a:xfrm>
              <a:off x="17114581" y="1459880"/>
              <a:ext cx="542925" cy="438150"/>
            </a:xfrm>
            <a:custGeom>
              <a:avLst/>
              <a:gdLst>
                <a:gd name="connsiteX0" fmla="*/ 190500 w 542925"/>
                <a:gd name="connsiteY0" fmla="*/ 95250 h 438150"/>
                <a:gd name="connsiteX1" fmla="*/ 0 w 542925"/>
                <a:gd name="connsiteY1" fmla="*/ 438150 h 438150"/>
                <a:gd name="connsiteX2" fmla="*/ 352425 w 542925"/>
                <a:gd name="connsiteY2" fmla="*/ 314325 h 438150"/>
                <a:gd name="connsiteX3" fmla="*/ 542925 w 542925"/>
                <a:gd name="connsiteY3" fmla="*/ 0 h 438150"/>
                <a:gd name="connsiteX4" fmla="*/ 190500 w 542925"/>
                <a:gd name="connsiteY4" fmla="*/ 95250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438150">
                  <a:moveTo>
                    <a:pt x="190500" y="95250"/>
                  </a:moveTo>
                  <a:lnTo>
                    <a:pt x="0" y="438150"/>
                  </a:lnTo>
                  <a:lnTo>
                    <a:pt x="352425" y="314325"/>
                  </a:lnTo>
                  <a:lnTo>
                    <a:pt x="542925" y="0"/>
                  </a:lnTo>
                  <a:lnTo>
                    <a:pt x="190500" y="95250"/>
                  </a:lnTo>
                  <a:close/>
                </a:path>
              </a:pathLst>
            </a:custGeom>
            <a:solidFill>
              <a:schemeClr val="accent4">
                <a:lumMod val="75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sp>
        <p:nvSpPr>
          <p:cNvPr id="55" name="Cube 54"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9900000">
            <a:off x="3064075" y="5894843"/>
            <a:ext cx="380835" cy="380835"/>
          </a:xfrm>
          <a:prstGeom prst="cube">
            <a:avLst/>
          </a:pr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nvGrpSpPr>
          <p:cNvPr id="54" name="Group 53"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GrpSpPr/>
          <p:nvPr/>
        </p:nvGrpSpPr>
        <p:grpSpPr>
          <a:xfrm>
            <a:off x="0" y="0"/>
            <a:ext cx="3960509" cy="5662706"/>
            <a:chOff x="-5054974" y="264971"/>
            <a:chExt cx="4607565" cy="6587862"/>
          </a:xfrm>
        </p:grpSpPr>
        <p:sp>
          <p:nvSpPr>
            <p:cNvPr id="13" name="Hexagon 12"/>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2" name="Hexagon 31"/>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5" name="Hexagon 34"/>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6" name="Hexagon 35"/>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7" name="Hexagon 36"/>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8" name="Hexagon 37"/>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9" name="Hexagon 38"/>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0" name="Hexagon 39"/>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1" name="Hexagon 40"/>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2" name="Hexagon 41"/>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3" name="Hexagon 42"/>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4" name="Hexagon 43"/>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5" name="Hexagon 44"/>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6" name="Hexagon 45"/>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7" name="Hexagon 46"/>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9" name="Hexagon 48"/>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grpSp>
      <p:sp>
        <p:nvSpPr>
          <p:cNvPr id="48" name="椭圆 47"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402764" y="510384"/>
            <a:ext cx="3275748" cy="3275748"/>
          </a:xfrm>
          <a:prstGeom prst="ellipse">
            <a:avLst/>
          </a:prstGeom>
          <a:gradFill flip="none" rotWithShape="1">
            <a:gsLst>
              <a:gs pos="3000">
                <a:schemeClr val="accent1">
                  <a:lumMod val="45000"/>
                  <a:lumOff val="55000"/>
                  <a:alpha val="0"/>
                </a:schemeClr>
              </a:gs>
              <a:gs pos="49000">
                <a:schemeClr val="accent2">
                  <a:alpha val="57000"/>
                </a:schemeClr>
              </a:gs>
              <a:gs pos="100000">
                <a:schemeClr val="accent4"/>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90204"/>
              <a:ea typeface="微软雅黑"/>
              <a:cs typeface="+mn-ea"/>
              <a:sym typeface="Arial" panose="020B0604020202090204"/>
            </a:endParaRPr>
          </a:p>
        </p:txBody>
      </p:sp>
      <p:grpSp>
        <p:nvGrpSpPr>
          <p:cNvPr id="8" name="Group 7"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GrpSpPr/>
          <p:nvPr/>
        </p:nvGrpSpPr>
        <p:grpSpPr>
          <a:xfrm>
            <a:off x="8941661" y="5305518"/>
            <a:ext cx="695325" cy="714375"/>
            <a:chOff x="16962181" y="1183655"/>
            <a:chExt cx="695325" cy="714375"/>
          </a:xfrm>
        </p:grpSpPr>
        <p:sp>
          <p:nvSpPr>
            <p:cNvPr id="5" name="Freeform: Shape 4"/>
            <p:cNvSpPr/>
            <p:nvPr/>
          </p:nvSpPr>
          <p:spPr>
            <a:xfrm>
              <a:off x="16971706" y="1193180"/>
              <a:ext cx="352425" cy="676275"/>
            </a:xfrm>
            <a:custGeom>
              <a:avLst/>
              <a:gdLst>
                <a:gd name="connsiteX0" fmla="*/ 0 w 352425"/>
                <a:gd name="connsiteY0" fmla="*/ 0 h 676275"/>
                <a:gd name="connsiteX1" fmla="*/ 152400 w 352425"/>
                <a:gd name="connsiteY1" fmla="*/ 676275 h 676275"/>
                <a:gd name="connsiteX2" fmla="*/ 352425 w 352425"/>
                <a:gd name="connsiteY2" fmla="*/ 381000 h 676275"/>
                <a:gd name="connsiteX3" fmla="*/ 0 w 352425"/>
                <a:gd name="connsiteY3" fmla="*/ 0 h 676275"/>
              </a:gdLst>
              <a:ahLst/>
              <a:cxnLst>
                <a:cxn ang="0">
                  <a:pos x="connsiteX0" y="connsiteY0"/>
                </a:cxn>
                <a:cxn ang="0">
                  <a:pos x="connsiteX1" y="connsiteY1"/>
                </a:cxn>
                <a:cxn ang="0">
                  <a:pos x="connsiteX2" y="connsiteY2"/>
                </a:cxn>
                <a:cxn ang="0">
                  <a:pos x="connsiteX3" y="connsiteY3"/>
                </a:cxn>
              </a:cxnLst>
              <a:rect l="l" t="t" r="r" b="b"/>
              <a:pathLst>
                <a:path w="352425" h="676275">
                  <a:moveTo>
                    <a:pt x="0" y="0"/>
                  </a:moveTo>
                  <a:lnTo>
                    <a:pt x="152400" y="676275"/>
                  </a:lnTo>
                  <a:lnTo>
                    <a:pt x="352425" y="381000"/>
                  </a:lnTo>
                  <a:lnTo>
                    <a:pt x="0" y="0"/>
                  </a:lnTo>
                  <a:close/>
                </a:path>
              </a:pathLst>
            </a:cu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6" name="Freeform: Shape 5"/>
            <p:cNvSpPr/>
            <p:nvPr/>
          </p:nvSpPr>
          <p:spPr>
            <a:xfrm>
              <a:off x="16962181" y="1183655"/>
              <a:ext cx="685800" cy="390525"/>
            </a:xfrm>
            <a:custGeom>
              <a:avLst/>
              <a:gdLst>
                <a:gd name="connsiteX0" fmla="*/ 0 w 685800"/>
                <a:gd name="connsiteY0" fmla="*/ 0 h 390525"/>
                <a:gd name="connsiteX1" fmla="*/ 685800 w 685800"/>
                <a:gd name="connsiteY1" fmla="*/ 276225 h 390525"/>
                <a:gd name="connsiteX2" fmla="*/ 342900 w 685800"/>
                <a:gd name="connsiteY2" fmla="*/ 390525 h 390525"/>
                <a:gd name="connsiteX3" fmla="*/ 0 w 685800"/>
                <a:gd name="connsiteY3" fmla="*/ 0 h 390525"/>
              </a:gdLst>
              <a:ahLst/>
              <a:cxnLst>
                <a:cxn ang="0">
                  <a:pos x="connsiteX0" y="connsiteY0"/>
                </a:cxn>
                <a:cxn ang="0">
                  <a:pos x="connsiteX1" y="connsiteY1"/>
                </a:cxn>
                <a:cxn ang="0">
                  <a:pos x="connsiteX2" y="connsiteY2"/>
                </a:cxn>
                <a:cxn ang="0">
                  <a:pos x="connsiteX3" y="connsiteY3"/>
                </a:cxn>
              </a:cxnLst>
              <a:rect l="l" t="t" r="r" b="b"/>
              <a:pathLst>
                <a:path w="685800" h="390525">
                  <a:moveTo>
                    <a:pt x="0" y="0"/>
                  </a:moveTo>
                  <a:lnTo>
                    <a:pt x="685800" y="276225"/>
                  </a:lnTo>
                  <a:lnTo>
                    <a:pt x="342900" y="390525"/>
                  </a:lnTo>
                  <a:lnTo>
                    <a:pt x="0" y="0"/>
                  </a:lnTo>
                  <a:close/>
                </a:path>
              </a:pathLst>
            </a:custGeom>
            <a:solidFill>
              <a:schemeClr val="accent4">
                <a:lumMod val="60000"/>
                <a:lumOff val="40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7" name="Freeform: Shape 6"/>
            <p:cNvSpPr/>
            <p:nvPr/>
          </p:nvSpPr>
          <p:spPr>
            <a:xfrm>
              <a:off x="17114581" y="1459880"/>
              <a:ext cx="542925" cy="438150"/>
            </a:xfrm>
            <a:custGeom>
              <a:avLst/>
              <a:gdLst>
                <a:gd name="connsiteX0" fmla="*/ 190500 w 542925"/>
                <a:gd name="connsiteY0" fmla="*/ 95250 h 438150"/>
                <a:gd name="connsiteX1" fmla="*/ 0 w 542925"/>
                <a:gd name="connsiteY1" fmla="*/ 438150 h 438150"/>
                <a:gd name="connsiteX2" fmla="*/ 352425 w 542925"/>
                <a:gd name="connsiteY2" fmla="*/ 314325 h 438150"/>
                <a:gd name="connsiteX3" fmla="*/ 542925 w 542925"/>
                <a:gd name="connsiteY3" fmla="*/ 0 h 438150"/>
                <a:gd name="connsiteX4" fmla="*/ 190500 w 542925"/>
                <a:gd name="connsiteY4" fmla="*/ 95250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438150">
                  <a:moveTo>
                    <a:pt x="190500" y="95250"/>
                  </a:moveTo>
                  <a:lnTo>
                    <a:pt x="0" y="438150"/>
                  </a:lnTo>
                  <a:lnTo>
                    <a:pt x="352425" y="314325"/>
                  </a:lnTo>
                  <a:lnTo>
                    <a:pt x="542925" y="0"/>
                  </a:lnTo>
                  <a:lnTo>
                    <a:pt x="190500" y="95250"/>
                  </a:lnTo>
                  <a:close/>
                </a:path>
              </a:pathLst>
            </a:custGeom>
            <a:solidFill>
              <a:schemeClr val="accent4">
                <a:lumMod val="75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sp>
        <p:nvSpPr>
          <p:cNvPr id="52" name="TextBox 6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5112385" y="1798320"/>
            <a:ext cx="9204960" cy="1113790"/>
          </a:xfrm>
          <a:prstGeom prst="rect">
            <a:avLst/>
          </a:prstGeom>
          <a:noFill/>
        </p:spPr>
        <p:txBody>
          <a:bodyPr wrap="none" rtlCol="0">
            <a:noAutofit/>
          </a:bodyPr>
          <a:lstStyle>
            <a:defPPr>
              <a:defRPr lang="id-ID"/>
            </a:defPPr>
            <a:lvl1pPr>
              <a:defRPr sz="7200" spc="-150">
                <a:solidFill>
                  <a:schemeClr val="bg1"/>
                </a:solidFill>
                <a:effectLst>
                  <a:outerShdw blurRad="482600" sx="102000" sy="102000" algn="ctr" rotWithShape="0">
                    <a:prstClr val="black">
                      <a:alpha val="40000"/>
                    </a:prstClr>
                  </a:outerShdw>
                </a:effectLst>
                <a:latin typeface="Rajdhani" panose="02000000000000000000" pitchFamily="2" charset="0"/>
                <a:cs typeface="Rajdhani" panose="02000000000000000000" pitchFamily="2" charset="0"/>
              </a:defRPr>
            </a:lvl1pPr>
          </a:lstStyle>
          <a:p>
            <a:pPr algn="l"/>
            <a:r>
              <a:rPr lang="en-US" altLang="zh-CN" sz="4800" b="1" dirty="0">
                <a:latin typeface="Arial" panose="020B0604020202090204"/>
                <a:ea typeface="微软雅黑"/>
                <a:cs typeface="Arial Unicode MS" panose="020B0604020202020204" charset="-122"/>
                <a:sym typeface="Arial" panose="020B0604020202090204"/>
              </a:rPr>
              <a:t>Problem</a:t>
            </a:r>
            <a:endParaRPr lang="en-US" altLang="zh-CN" sz="4800" b="1" dirty="0">
              <a:latin typeface="Arial" panose="020B0604020202090204"/>
              <a:ea typeface="微软雅黑"/>
              <a:cs typeface="Arial Unicode MS" panose="020B0604020202020204" charset="-122"/>
              <a:sym typeface="Arial" panose="020B0604020202090204"/>
            </a:endParaRPr>
          </a:p>
        </p:txBody>
      </p:sp>
      <p:sp>
        <p:nvSpPr>
          <p:cNvPr id="53" name="文本框 5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5410200" y="2718435"/>
            <a:ext cx="5015230" cy="1393190"/>
          </a:xfrm>
          <a:prstGeom prst="rect">
            <a:avLst/>
          </a:prstGeom>
          <a:noFill/>
        </p:spPr>
        <p:txBody>
          <a:bodyPr wrap="square" rtlCol="0">
            <a:noAutofit/>
          </a:bodyPr>
          <a:lstStyle/>
          <a:p>
            <a:pPr marL="285750" indent="-285750" algn="l">
              <a:buFont typeface="Arial" panose="020B0604020202090204" pitchFamily="34" charset="0"/>
              <a:buChar char="•"/>
            </a:pPr>
            <a:r>
              <a:rPr lang="en-US" altLang="zh-CN" sz="2400" spc="600" dirty="0">
                <a:solidFill>
                  <a:schemeClr val="bg1"/>
                </a:solidFill>
                <a:latin typeface="+mj-ea"/>
                <a:ea typeface="微软雅黑"/>
                <a:cs typeface="+mj-ea"/>
                <a:sym typeface="Arial" panose="020B0604020202090204"/>
              </a:rPr>
              <a:t>Kmeans</a:t>
            </a:r>
            <a:endParaRPr lang="en-US" altLang="zh-CN" sz="2400" spc="600" dirty="0">
              <a:solidFill>
                <a:schemeClr val="bg1"/>
              </a:solidFill>
              <a:latin typeface="+mj-ea"/>
              <a:ea typeface="微软雅黑"/>
              <a:cs typeface="+mj-ea"/>
              <a:sym typeface="Arial" panose="020B0604020202090204"/>
            </a:endParaRPr>
          </a:p>
          <a:p>
            <a:pPr marL="285750" indent="-285750" algn="l">
              <a:buFont typeface="Arial" panose="020B0604020202090204" pitchFamily="34" charset="0"/>
              <a:buChar char="•"/>
            </a:pPr>
            <a:r>
              <a:rPr lang="en-US" altLang="zh-CN" sz="2400" spc="600" dirty="0">
                <a:solidFill>
                  <a:schemeClr val="bg1"/>
                </a:solidFill>
                <a:latin typeface="+mj-ea"/>
                <a:ea typeface="微软雅黑"/>
                <a:cs typeface="+mj-ea"/>
                <a:sym typeface="Arial" panose="020B0604020202090204"/>
              </a:rPr>
              <a:t>DBSCAN</a:t>
            </a:r>
            <a:endParaRPr lang="en-US" altLang="zh-CN" sz="2400" spc="600" dirty="0">
              <a:solidFill>
                <a:schemeClr val="bg1"/>
              </a:solidFill>
              <a:latin typeface="+mj-ea"/>
              <a:ea typeface="微软雅黑"/>
              <a:cs typeface="+mj-ea"/>
              <a:sym typeface="Arial" panose="020B0604020202090204"/>
            </a:endParaRPr>
          </a:p>
          <a:p>
            <a:pPr marL="285750" indent="-285750" algn="l">
              <a:buFont typeface="Arial" panose="020B0604020202090204" pitchFamily="34" charset="0"/>
              <a:buChar char="•"/>
            </a:pPr>
            <a:r>
              <a:rPr lang="en-US" altLang="zh-CN" sz="2400" spc="600" dirty="0">
                <a:solidFill>
                  <a:schemeClr val="bg1"/>
                </a:solidFill>
                <a:latin typeface="+mj-ea"/>
                <a:ea typeface="微软雅黑"/>
                <a:cs typeface="+mj-ea"/>
                <a:sym typeface="Arial" panose="020B0604020202090204"/>
              </a:rPr>
              <a:t>OPTICS</a:t>
            </a:r>
            <a:endParaRPr lang="en-US" altLang="zh-CN" sz="2400" spc="600" dirty="0">
              <a:solidFill>
                <a:schemeClr val="bg1"/>
              </a:solidFill>
              <a:latin typeface="+mj-ea"/>
              <a:ea typeface="微软雅黑"/>
              <a:cs typeface="+mj-ea"/>
              <a:sym typeface="Arial" panose="020B0604020202090204"/>
            </a:endParaRPr>
          </a:p>
          <a:p>
            <a:pPr marL="285750" indent="-285750" algn="l">
              <a:buFont typeface="Arial" panose="020B0604020202090204" pitchFamily="34" charset="0"/>
              <a:buChar char="•"/>
            </a:pPr>
            <a:endParaRPr lang="en-US" altLang="zh-CN" sz="2400" spc="600" dirty="0">
              <a:solidFill>
                <a:schemeClr val="bg1"/>
              </a:solidFill>
              <a:latin typeface="+mj-ea"/>
              <a:ea typeface="微软雅黑"/>
              <a:cs typeface="+mj-ea"/>
              <a:sym typeface="Arial" panose="020B0604020202090204"/>
            </a:endParaRPr>
          </a:p>
        </p:txBody>
      </p:sp>
      <p:cxnSp>
        <p:nvCxnSpPr>
          <p:cNvPr id="56" name="Straight Connector 6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CxnSpPr/>
          <p:nvPr/>
        </p:nvCxnSpPr>
        <p:spPr>
          <a:xfrm>
            <a:off x="6393514" y="3448281"/>
            <a:ext cx="0" cy="863237"/>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4"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120650" y="0"/>
            <a:ext cx="8169910" cy="755650"/>
          </a:xfrm>
          <a:prstGeom prst="rect">
            <a:avLst/>
          </a:prstGeom>
          <a:noFill/>
        </p:spPr>
        <p:txBody>
          <a:bodyPr wrap="square" rtlCol="0">
            <a:spAutoFit/>
          </a:bodyPr>
          <a:lstStyle/>
          <a:p>
            <a:pPr>
              <a:lnSpc>
                <a:spcPct val="120000"/>
              </a:lnSpc>
            </a:pPr>
            <a:r>
              <a:rPr lang="en-US" sz="3600" b="1" dirty="0">
                <a:solidFill>
                  <a:schemeClr val="tx1"/>
                </a:solidFill>
                <a:latin typeface="Arial" panose="020B0604020202090204"/>
                <a:ea typeface="微软雅黑"/>
                <a:cs typeface="+mn-ea"/>
                <a:sym typeface="Arial" panose="020B0604020202090204"/>
              </a:rPr>
              <a:t>Kmeans</a:t>
            </a:r>
            <a:endParaRPr lang="en-US" sz="3600" b="1" dirty="0">
              <a:solidFill>
                <a:schemeClr val="tx1"/>
              </a:solidFill>
              <a:latin typeface="Arial" panose="020B0604020202090204"/>
              <a:ea typeface="微软雅黑"/>
              <a:cs typeface="+mn-ea"/>
              <a:sym typeface="Arial" panose="020B0604020202090204"/>
            </a:endParaRPr>
          </a:p>
        </p:txBody>
      </p:sp>
      <p:sp>
        <p:nvSpPr>
          <p:cNvPr id="8"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
        <p:nvSpPr>
          <p:cNvPr id="28" name="Text Box 27"/>
          <p:cNvSpPr txBox="1"/>
          <p:nvPr/>
        </p:nvSpPr>
        <p:spPr>
          <a:xfrm>
            <a:off x="-432435" y="1864995"/>
            <a:ext cx="1162685" cy="3799840"/>
          </a:xfrm>
          <a:prstGeom prst="rect">
            <a:avLst/>
          </a:prstGeom>
          <a:noFill/>
        </p:spPr>
        <p:txBody>
          <a:bodyPr wrap="none" rtlCol="0" anchor="t">
            <a:noAutofit/>
          </a:bodyPr>
          <a:lstStyle/>
          <a:p>
            <a:endParaRPr lang="en-US" sz="19900"/>
          </a:p>
        </p:txBody>
      </p:sp>
      <p:sp>
        <p:nvSpPr>
          <p:cNvPr id="2"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127635" y="953770"/>
            <a:ext cx="8169910" cy="607695"/>
          </a:xfrm>
          <a:prstGeom prst="rect">
            <a:avLst/>
          </a:prstGeom>
          <a:noFill/>
        </p:spPr>
        <p:txBody>
          <a:bodyPr wrap="square" rtlCol="0">
            <a:spAutoFit/>
          </a:bodyPr>
          <a:lstStyle/>
          <a:p>
            <a:pPr marL="457200" indent="-457200">
              <a:lnSpc>
                <a:spcPct val="120000"/>
              </a:lnSpc>
              <a:buFont typeface="Arial" panose="020B0604020202090204" pitchFamily="34" charset="0"/>
              <a:buChar char="•"/>
            </a:pPr>
            <a:r>
              <a:rPr lang="en-US" sz="2800" dirty="0">
                <a:solidFill>
                  <a:schemeClr val="tx1"/>
                </a:solidFill>
                <a:latin typeface="Arial" panose="020B0604020202090204"/>
                <a:ea typeface="微软雅黑"/>
                <a:cs typeface="+mn-ea"/>
                <a:sym typeface="Arial" panose="020B0604020202090204"/>
              </a:rPr>
              <a:t>Elbow Method</a:t>
            </a:r>
            <a:endParaRPr lang="en-US" sz="2800" dirty="0">
              <a:solidFill>
                <a:schemeClr val="tx1"/>
              </a:solidFill>
              <a:latin typeface="Arial" panose="020B0604020202090204"/>
              <a:ea typeface="微软雅黑"/>
              <a:cs typeface="+mn-ea"/>
              <a:sym typeface="Arial" panose="020B0604020202090204"/>
            </a:endParaRPr>
          </a:p>
        </p:txBody>
      </p:sp>
      <p:pic>
        <p:nvPicPr>
          <p:cNvPr id="3" name="Picture 2" descr="elbow"/>
          <p:cNvPicPr>
            <a:picLocks noChangeAspect="1"/>
          </p:cNvPicPr>
          <p:nvPr/>
        </p:nvPicPr>
        <p:blipFill>
          <a:blip r:embed="rId1"/>
          <a:stretch>
            <a:fillRect/>
          </a:stretch>
        </p:blipFill>
        <p:spPr>
          <a:xfrm>
            <a:off x="320040" y="1838960"/>
            <a:ext cx="7499350" cy="4265295"/>
          </a:xfrm>
          <a:prstGeom prst="rect">
            <a:avLst/>
          </a:prstGeom>
        </p:spPr>
      </p:pic>
      <p:sp>
        <p:nvSpPr>
          <p:cNvPr id="4" name="Oval 3"/>
          <p:cNvSpPr/>
          <p:nvPr/>
        </p:nvSpPr>
        <p:spPr>
          <a:xfrm>
            <a:off x="1768475" y="4453890"/>
            <a:ext cx="417195" cy="416560"/>
          </a:xfrm>
          <a:prstGeom prst="ellipse">
            <a:avLst/>
          </a:prstGeom>
          <a:noFill/>
          <a:ln w="38100">
            <a:solidFill>
              <a:srgbClr val="C00000"/>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6" name="Text Box 5"/>
          <p:cNvSpPr txBox="1"/>
          <p:nvPr/>
        </p:nvSpPr>
        <p:spPr>
          <a:xfrm>
            <a:off x="7997190" y="2501265"/>
            <a:ext cx="4373245" cy="2526665"/>
          </a:xfrm>
          <a:prstGeom prst="rect">
            <a:avLst/>
          </a:prstGeom>
          <a:noFill/>
        </p:spPr>
        <p:txBody>
          <a:bodyPr wrap="square" rtlCol="0">
            <a:spAutoFit/>
          </a:bodyPr>
          <a:p>
            <a:pPr marL="285750" indent="-285750">
              <a:lnSpc>
                <a:spcPct val="110000"/>
              </a:lnSpc>
              <a:buFont typeface="Arial" panose="020B0604020202090204" pitchFamily="34" charset="0"/>
              <a:buChar char="•"/>
            </a:pPr>
            <a:r>
              <a:rPr lang="en-US" sz="2400" b="1"/>
              <a:t>WALKING</a:t>
            </a:r>
            <a:endParaRPr lang="en-US" sz="2400" b="1"/>
          </a:p>
          <a:p>
            <a:pPr marL="342900" indent="-342900">
              <a:lnSpc>
                <a:spcPct val="110000"/>
              </a:lnSpc>
              <a:buFont typeface="Arial" panose="020B0604020202090204" pitchFamily="34" charset="0"/>
              <a:buChar char="•"/>
            </a:pPr>
            <a:r>
              <a:rPr lang="en-US" sz="2400" b="1"/>
              <a:t>WALKING_UPSTAIRS </a:t>
            </a:r>
            <a:endParaRPr lang="en-US" sz="2400" b="1"/>
          </a:p>
          <a:p>
            <a:pPr marL="342900" indent="-342900">
              <a:lnSpc>
                <a:spcPct val="110000"/>
              </a:lnSpc>
              <a:buFont typeface="Arial" panose="020B0604020202090204" pitchFamily="34" charset="0"/>
              <a:buChar char="•"/>
            </a:pPr>
            <a:r>
              <a:rPr lang="en-US" sz="2400" b="1"/>
              <a:t>WALKING_DOWNSTAIRS</a:t>
            </a:r>
            <a:endParaRPr lang="en-US" sz="2400" b="1"/>
          </a:p>
          <a:p>
            <a:pPr marL="285750" indent="-285750">
              <a:lnSpc>
                <a:spcPct val="110000"/>
              </a:lnSpc>
              <a:buFont typeface="Arial" panose="020B0604020202090204" pitchFamily="34" charset="0"/>
              <a:buChar char="•"/>
            </a:pPr>
            <a:r>
              <a:rPr lang="en-US" sz="2400" b="1"/>
              <a:t>SITTING</a:t>
            </a:r>
            <a:endParaRPr lang="en-US" sz="2400" b="1"/>
          </a:p>
          <a:p>
            <a:pPr marL="285750" indent="-285750">
              <a:lnSpc>
                <a:spcPct val="110000"/>
              </a:lnSpc>
              <a:buFont typeface="Arial" panose="020B0604020202090204" pitchFamily="34" charset="0"/>
              <a:buChar char="•"/>
            </a:pPr>
            <a:r>
              <a:rPr lang="en-US" sz="2400" b="1"/>
              <a:t>STANDING</a:t>
            </a:r>
            <a:endParaRPr lang="en-US" sz="2400" b="1"/>
          </a:p>
          <a:p>
            <a:pPr marL="285750" indent="-285750">
              <a:lnSpc>
                <a:spcPct val="110000"/>
              </a:lnSpc>
              <a:buFont typeface="Arial" panose="020B0604020202090204" pitchFamily="34" charset="0"/>
              <a:buChar char="•"/>
            </a:pPr>
            <a:r>
              <a:rPr lang="en-US" sz="2400" b="1"/>
              <a:t>LAYING</a:t>
            </a:r>
            <a:endParaRPr lang="en-US" sz="2400" b="1"/>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120650" y="0"/>
            <a:ext cx="8169910" cy="755650"/>
          </a:xfrm>
          <a:prstGeom prst="rect">
            <a:avLst/>
          </a:prstGeom>
          <a:noFill/>
        </p:spPr>
        <p:txBody>
          <a:bodyPr wrap="square" rtlCol="0">
            <a:spAutoFit/>
          </a:bodyPr>
          <a:lstStyle/>
          <a:p>
            <a:pPr>
              <a:lnSpc>
                <a:spcPct val="120000"/>
              </a:lnSpc>
            </a:pPr>
            <a:r>
              <a:rPr lang="en-US" sz="3600" b="1" dirty="0">
                <a:solidFill>
                  <a:schemeClr val="tx1"/>
                </a:solidFill>
                <a:latin typeface="Arial" panose="020B0604020202090204"/>
                <a:ea typeface="微软雅黑"/>
                <a:cs typeface="+mn-ea"/>
                <a:sym typeface="Arial" panose="020B0604020202090204"/>
              </a:rPr>
              <a:t>Kmeans</a:t>
            </a:r>
            <a:endParaRPr lang="en-US" sz="3600" b="1" dirty="0">
              <a:solidFill>
                <a:schemeClr val="tx1"/>
              </a:solidFill>
              <a:latin typeface="Arial" panose="020B0604020202090204"/>
              <a:ea typeface="微软雅黑"/>
              <a:cs typeface="+mn-ea"/>
              <a:sym typeface="Arial" panose="020B0604020202090204"/>
            </a:endParaRPr>
          </a:p>
        </p:txBody>
      </p:sp>
      <p:sp>
        <p:nvSpPr>
          <p:cNvPr id="8"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
        <p:nvSpPr>
          <p:cNvPr id="28" name="Text Box 27"/>
          <p:cNvSpPr txBox="1"/>
          <p:nvPr/>
        </p:nvSpPr>
        <p:spPr>
          <a:xfrm>
            <a:off x="-432435" y="1864995"/>
            <a:ext cx="1162685" cy="3799840"/>
          </a:xfrm>
          <a:prstGeom prst="rect">
            <a:avLst/>
          </a:prstGeom>
          <a:noFill/>
        </p:spPr>
        <p:txBody>
          <a:bodyPr wrap="none" rtlCol="0" anchor="t">
            <a:noAutofit/>
          </a:bodyPr>
          <a:lstStyle/>
          <a:p>
            <a:endParaRPr lang="en-US" sz="19900"/>
          </a:p>
        </p:txBody>
      </p:sp>
      <p:sp>
        <p:nvSpPr>
          <p:cNvPr id="2"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127635" y="647065"/>
            <a:ext cx="8169910" cy="607695"/>
          </a:xfrm>
          <a:prstGeom prst="rect">
            <a:avLst/>
          </a:prstGeom>
          <a:noFill/>
        </p:spPr>
        <p:txBody>
          <a:bodyPr wrap="square" rtlCol="0">
            <a:spAutoFit/>
          </a:bodyPr>
          <a:lstStyle/>
          <a:p>
            <a:pPr marL="457200" indent="-457200">
              <a:lnSpc>
                <a:spcPct val="120000"/>
              </a:lnSpc>
              <a:buFont typeface="Arial" panose="020B0604020202090204" pitchFamily="34" charset="0"/>
              <a:buChar char="•"/>
            </a:pPr>
            <a:r>
              <a:rPr lang="en-US" sz="2800" dirty="0">
                <a:solidFill>
                  <a:schemeClr val="tx1"/>
                </a:solidFill>
                <a:latin typeface="Arial" panose="020B0604020202090204"/>
                <a:ea typeface="微软雅黑"/>
                <a:cs typeface="+mn-ea"/>
                <a:sym typeface="Arial" panose="020B0604020202090204"/>
              </a:rPr>
              <a:t>Sihouette method</a:t>
            </a:r>
            <a:endParaRPr lang="en-US" sz="2800" dirty="0">
              <a:solidFill>
                <a:schemeClr val="tx1"/>
              </a:solidFill>
              <a:latin typeface="Arial" panose="020B0604020202090204"/>
              <a:ea typeface="微软雅黑"/>
              <a:cs typeface="+mn-ea"/>
              <a:sym typeface="Arial" panose="020B0604020202090204"/>
            </a:endParaRPr>
          </a:p>
        </p:txBody>
      </p:sp>
      <p:pic>
        <p:nvPicPr>
          <p:cNvPr id="5" name="Picture 4" descr="sihouette2"/>
          <p:cNvPicPr>
            <a:picLocks noChangeAspect="1"/>
          </p:cNvPicPr>
          <p:nvPr/>
        </p:nvPicPr>
        <p:blipFill>
          <a:blip r:embed="rId1"/>
          <a:srcRect l="765" t="12919" r="37377" b="3929"/>
          <a:stretch>
            <a:fillRect/>
          </a:stretch>
        </p:blipFill>
        <p:spPr>
          <a:xfrm>
            <a:off x="60960" y="1121410"/>
            <a:ext cx="4491990" cy="2808605"/>
          </a:xfrm>
          <a:prstGeom prst="rect">
            <a:avLst/>
          </a:prstGeom>
        </p:spPr>
      </p:pic>
      <p:pic>
        <p:nvPicPr>
          <p:cNvPr id="6" name="Picture 5" descr="sihouette3"/>
          <p:cNvPicPr>
            <a:picLocks noChangeAspect="1"/>
          </p:cNvPicPr>
          <p:nvPr/>
        </p:nvPicPr>
        <p:blipFill>
          <a:blip r:embed="rId2"/>
          <a:srcRect t="13695" r="42278" b="4522"/>
          <a:stretch>
            <a:fillRect/>
          </a:stretch>
        </p:blipFill>
        <p:spPr>
          <a:xfrm>
            <a:off x="4177665" y="1134745"/>
            <a:ext cx="4220845" cy="2781300"/>
          </a:xfrm>
          <a:prstGeom prst="rect">
            <a:avLst/>
          </a:prstGeom>
        </p:spPr>
      </p:pic>
      <p:pic>
        <p:nvPicPr>
          <p:cNvPr id="7" name="Picture 6" descr="sihouette4"/>
          <p:cNvPicPr>
            <a:picLocks noChangeAspect="1"/>
          </p:cNvPicPr>
          <p:nvPr/>
        </p:nvPicPr>
        <p:blipFill>
          <a:blip r:embed="rId3"/>
          <a:srcRect t="13943" r="54167" b="3673"/>
          <a:stretch>
            <a:fillRect/>
          </a:stretch>
        </p:blipFill>
        <p:spPr>
          <a:xfrm>
            <a:off x="8347075" y="890270"/>
            <a:ext cx="3646805" cy="3048000"/>
          </a:xfrm>
          <a:prstGeom prst="rect">
            <a:avLst/>
          </a:prstGeom>
        </p:spPr>
      </p:pic>
      <p:pic>
        <p:nvPicPr>
          <p:cNvPr id="9" name="Picture 8" descr="sihouette5"/>
          <p:cNvPicPr>
            <a:picLocks noChangeAspect="1"/>
          </p:cNvPicPr>
          <p:nvPr/>
        </p:nvPicPr>
        <p:blipFill>
          <a:blip r:embed="rId4"/>
          <a:srcRect l="1708" t="13215" r="52797" b="3909"/>
          <a:stretch>
            <a:fillRect/>
          </a:stretch>
        </p:blipFill>
        <p:spPr>
          <a:xfrm>
            <a:off x="127635" y="3840480"/>
            <a:ext cx="3914775" cy="3017520"/>
          </a:xfrm>
          <a:prstGeom prst="rect">
            <a:avLst/>
          </a:prstGeom>
        </p:spPr>
      </p:pic>
      <p:pic>
        <p:nvPicPr>
          <p:cNvPr id="10" name="Picture 9" descr="sihouette7"/>
          <p:cNvPicPr>
            <a:picLocks noChangeAspect="1"/>
          </p:cNvPicPr>
          <p:nvPr/>
        </p:nvPicPr>
        <p:blipFill>
          <a:blip r:embed="rId5"/>
          <a:srcRect l="1714" t="13462" r="46984" b="4155"/>
          <a:stretch>
            <a:fillRect/>
          </a:stretch>
        </p:blipFill>
        <p:spPr>
          <a:xfrm>
            <a:off x="4303395" y="3840480"/>
            <a:ext cx="4075430" cy="3044190"/>
          </a:xfrm>
          <a:prstGeom prst="rect">
            <a:avLst/>
          </a:prstGeom>
        </p:spPr>
      </p:pic>
      <p:pic>
        <p:nvPicPr>
          <p:cNvPr id="11" name="Picture 10" descr="sihouette6"/>
          <p:cNvPicPr>
            <a:picLocks noChangeAspect="1"/>
          </p:cNvPicPr>
          <p:nvPr/>
        </p:nvPicPr>
        <p:blipFill>
          <a:blip r:embed="rId6"/>
          <a:srcRect l="1714" t="13697" r="46635" b="4166"/>
          <a:stretch>
            <a:fillRect/>
          </a:stretch>
        </p:blipFill>
        <p:spPr>
          <a:xfrm>
            <a:off x="8480425" y="4036060"/>
            <a:ext cx="3881755" cy="2871470"/>
          </a:xfrm>
          <a:prstGeom prst="rect">
            <a:avLst/>
          </a:prstGeom>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120650" y="0"/>
            <a:ext cx="8169910" cy="755650"/>
          </a:xfrm>
          <a:prstGeom prst="rect">
            <a:avLst/>
          </a:prstGeom>
          <a:noFill/>
        </p:spPr>
        <p:txBody>
          <a:bodyPr wrap="square" rtlCol="0">
            <a:spAutoFit/>
          </a:bodyPr>
          <a:lstStyle/>
          <a:p>
            <a:pPr>
              <a:lnSpc>
                <a:spcPct val="120000"/>
              </a:lnSpc>
            </a:pPr>
            <a:r>
              <a:rPr lang="en-US" sz="3600" b="1" dirty="0">
                <a:solidFill>
                  <a:schemeClr val="tx1"/>
                </a:solidFill>
                <a:latin typeface="Arial" panose="020B0604020202090204"/>
                <a:ea typeface="微软雅黑"/>
                <a:cs typeface="+mn-ea"/>
                <a:sym typeface="Arial" panose="020B0604020202090204"/>
              </a:rPr>
              <a:t>DBSCAN</a:t>
            </a:r>
            <a:endParaRPr lang="en-US" sz="3600" b="1" dirty="0">
              <a:solidFill>
                <a:schemeClr val="tx1"/>
              </a:solidFill>
              <a:latin typeface="Arial" panose="020B0604020202090204"/>
              <a:ea typeface="微软雅黑"/>
              <a:cs typeface="+mn-ea"/>
              <a:sym typeface="Arial" panose="020B0604020202090204"/>
            </a:endParaRPr>
          </a:p>
        </p:txBody>
      </p:sp>
      <p:sp>
        <p:nvSpPr>
          <p:cNvPr id="8"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
        <p:nvSpPr>
          <p:cNvPr id="28" name="Text Box 27"/>
          <p:cNvSpPr txBox="1"/>
          <p:nvPr/>
        </p:nvSpPr>
        <p:spPr>
          <a:xfrm>
            <a:off x="-432435" y="1864995"/>
            <a:ext cx="1162685" cy="3799840"/>
          </a:xfrm>
          <a:prstGeom prst="rect">
            <a:avLst/>
          </a:prstGeom>
          <a:noFill/>
        </p:spPr>
        <p:txBody>
          <a:bodyPr wrap="none" rtlCol="0" anchor="t">
            <a:noAutofit/>
          </a:bodyPr>
          <a:lstStyle/>
          <a:p>
            <a:endParaRPr lang="en-US" sz="19900"/>
          </a:p>
        </p:txBody>
      </p:sp>
      <p:sp>
        <p:nvSpPr>
          <p:cNvPr id="2"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730250" y="1752600"/>
            <a:ext cx="2275840" cy="607695"/>
          </a:xfrm>
          <a:prstGeom prst="rect">
            <a:avLst/>
          </a:prstGeom>
          <a:noFill/>
        </p:spPr>
        <p:txBody>
          <a:bodyPr wrap="square" rtlCol="0">
            <a:spAutoFit/>
          </a:bodyPr>
          <a:lstStyle/>
          <a:p>
            <a:pPr marL="457200" indent="-457200">
              <a:lnSpc>
                <a:spcPct val="120000"/>
              </a:lnSpc>
              <a:buFont typeface="Arial" panose="020B0604020202090204" pitchFamily="34" charset="0"/>
              <a:buChar char="•"/>
            </a:pPr>
            <a:r>
              <a:rPr lang="en-US" sz="2800" dirty="0">
                <a:solidFill>
                  <a:schemeClr val="tx1"/>
                </a:solidFill>
                <a:latin typeface="Arial" panose="020B0604020202090204"/>
                <a:ea typeface="微软雅黑"/>
                <a:cs typeface="+mn-ea"/>
                <a:sym typeface="Arial" panose="020B0604020202090204"/>
              </a:rPr>
              <a:t>EPS</a:t>
            </a:r>
            <a:endParaRPr lang="en-US" sz="2800" dirty="0">
              <a:solidFill>
                <a:schemeClr val="tx1"/>
              </a:solidFill>
              <a:latin typeface="Arial" panose="020B0604020202090204"/>
              <a:ea typeface="微软雅黑"/>
              <a:cs typeface="+mn-ea"/>
              <a:sym typeface="Arial" panose="020B0604020202090204"/>
            </a:endParaRPr>
          </a:p>
        </p:txBody>
      </p:sp>
      <p:sp>
        <p:nvSpPr>
          <p:cNvPr id="5"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737235" y="4490720"/>
            <a:ext cx="8169910" cy="607695"/>
          </a:xfrm>
          <a:prstGeom prst="rect">
            <a:avLst/>
          </a:prstGeom>
          <a:noFill/>
        </p:spPr>
        <p:txBody>
          <a:bodyPr wrap="square" rtlCol="0">
            <a:spAutoFit/>
          </a:bodyPr>
          <a:lstStyle/>
          <a:p>
            <a:pPr marL="457200" indent="-457200">
              <a:lnSpc>
                <a:spcPct val="120000"/>
              </a:lnSpc>
              <a:buFont typeface="Arial" panose="020B0604020202090204" pitchFamily="34" charset="0"/>
              <a:buChar char="•"/>
            </a:pPr>
            <a:r>
              <a:rPr lang="en-US" sz="2800" dirty="0">
                <a:solidFill>
                  <a:schemeClr val="tx1"/>
                </a:solidFill>
                <a:latin typeface="Arial" panose="020B0604020202090204"/>
                <a:ea typeface="微软雅黑"/>
                <a:cs typeface="+mn-ea"/>
                <a:sym typeface="Arial" panose="020B0604020202090204"/>
              </a:rPr>
              <a:t>min_samples</a:t>
            </a:r>
            <a:endParaRPr lang="en-US" sz="2800" dirty="0">
              <a:solidFill>
                <a:schemeClr val="tx1"/>
              </a:solidFill>
              <a:latin typeface="Arial" panose="020B0604020202090204"/>
              <a:ea typeface="微软雅黑"/>
              <a:cs typeface="+mn-ea"/>
              <a:sym typeface="Arial" panose="020B0604020202090204"/>
            </a:endParaRPr>
          </a:p>
        </p:txBody>
      </p:sp>
      <p:sp>
        <p:nvSpPr>
          <p:cNvPr id="41" name="Right Arrow 40"/>
          <p:cNvSpPr/>
          <p:nvPr/>
        </p:nvSpPr>
        <p:spPr>
          <a:xfrm rot="10800000">
            <a:off x="2432050" y="1864995"/>
            <a:ext cx="1697355" cy="430530"/>
          </a:xfrm>
          <a:prstGeom prst="rightArrow">
            <a:avLst/>
          </a:prstGeom>
          <a:solidFill>
            <a:srgbClr val="2A6494"/>
          </a:solidFill>
          <a:ln>
            <a:solidFill>
              <a:srgbClr val="2A6494"/>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6" name="Text Box 5"/>
          <p:cNvSpPr txBox="1"/>
          <p:nvPr/>
        </p:nvSpPr>
        <p:spPr>
          <a:xfrm>
            <a:off x="2803525" y="1426210"/>
            <a:ext cx="1334770" cy="460375"/>
          </a:xfrm>
          <a:prstGeom prst="rect">
            <a:avLst/>
          </a:prstGeom>
          <a:noFill/>
        </p:spPr>
        <p:txBody>
          <a:bodyPr wrap="square" rtlCol="0">
            <a:spAutoFit/>
          </a:bodyPr>
          <a:lstStyle/>
          <a:p>
            <a:r>
              <a:rPr lang="en-US" sz="2400" b="1">
                <a:solidFill>
                  <a:srgbClr val="C00000"/>
                </a:solidFill>
              </a:rPr>
              <a:t>KNN</a:t>
            </a:r>
            <a:endParaRPr lang="en-US" sz="2400" b="1">
              <a:solidFill>
                <a:srgbClr val="C00000"/>
              </a:solidFill>
            </a:endParaRPr>
          </a:p>
        </p:txBody>
      </p:sp>
      <p:pic>
        <p:nvPicPr>
          <p:cNvPr id="7" name="Picture 6" descr="DBSCAN_KNN"/>
          <p:cNvPicPr>
            <a:picLocks noChangeAspect="1"/>
          </p:cNvPicPr>
          <p:nvPr/>
        </p:nvPicPr>
        <p:blipFill>
          <a:blip r:embed="rId1"/>
          <a:stretch>
            <a:fillRect/>
          </a:stretch>
        </p:blipFill>
        <p:spPr>
          <a:xfrm>
            <a:off x="4480560" y="448310"/>
            <a:ext cx="6400800" cy="3593465"/>
          </a:xfrm>
          <a:prstGeom prst="rect">
            <a:avLst/>
          </a:prstGeom>
        </p:spPr>
      </p:pic>
      <p:sp>
        <p:nvSpPr>
          <p:cNvPr id="9" name="Oval 8"/>
          <p:cNvSpPr/>
          <p:nvPr/>
        </p:nvSpPr>
        <p:spPr>
          <a:xfrm>
            <a:off x="9500870" y="2371725"/>
            <a:ext cx="292100" cy="278130"/>
          </a:xfrm>
          <a:prstGeom prst="ellipse">
            <a:avLst/>
          </a:prstGeom>
          <a:noFill/>
          <a:ln w="3810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Right Arrow 9"/>
          <p:cNvSpPr/>
          <p:nvPr/>
        </p:nvSpPr>
        <p:spPr>
          <a:xfrm rot="10800000">
            <a:off x="3879850" y="4667885"/>
            <a:ext cx="1697355" cy="430530"/>
          </a:xfrm>
          <a:prstGeom prst="rightArrow">
            <a:avLst/>
          </a:prstGeom>
          <a:solidFill>
            <a:srgbClr val="2A6494"/>
          </a:solidFill>
          <a:ln>
            <a:solidFill>
              <a:srgbClr val="2A6494"/>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1" name="Text Box 10"/>
          <p:cNvSpPr txBox="1"/>
          <p:nvPr/>
        </p:nvSpPr>
        <p:spPr>
          <a:xfrm>
            <a:off x="6098540" y="4585970"/>
            <a:ext cx="2613660" cy="460375"/>
          </a:xfrm>
          <a:prstGeom prst="rect">
            <a:avLst/>
          </a:prstGeom>
          <a:noFill/>
        </p:spPr>
        <p:txBody>
          <a:bodyPr wrap="square" rtlCol="0">
            <a:spAutoFit/>
          </a:bodyPr>
          <a:lstStyle/>
          <a:p>
            <a:r>
              <a:rPr lang="en-US" sz="2400" b="1"/>
              <a:t>[ 10  15   20 ]</a:t>
            </a:r>
            <a:endParaRPr lang="en-US" sz="2400" b="1"/>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120650" y="0"/>
            <a:ext cx="8169910" cy="755650"/>
          </a:xfrm>
          <a:prstGeom prst="rect">
            <a:avLst/>
          </a:prstGeom>
          <a:noFill/>
        </p:spPr>
        <p:txBody>
          <a:bodyPr wrap="square" rtlCol="0">
            <a:spAutoFit/>
          </a:bodyPr>
          <a:lstStyle/>
          <a:p>
            <a:pPr>
              <a:lnSpc>
                <a:spcPct val="120000"/>
              </a:lnSpc>
            </a:pPr>
            <a:r>
              <a:rPr lang="en-US" sz="3600" b="1" dirty="0">
                <a:solidFill>
                  <a:schemeClr val="tx1"/>
                </a:solidFill>
                <a:latin typeface="Arial" panose="020B0604020202090204"/>
                <a:ea typeface="微软雅黑"/>
                <a:cs typeface="+mn-ea"/>
                <a:sym typeface="Arial" panose="020B0604020202090204"/>
              </a:rPr>
              <a:t>DBSCAN</a:t>
            </a:r>
            <a:endParaRPr lang="en-US" sz="3600" b="1" dirty="0">
              <a:solidFill>
                <a:schemeClr val="tx1"/>
              </a:solidFill>
              <a:latin typeface="Arial" panose="020B0604020202090204"/>
              <a:ea typeface="微软雅黑"/>
              <a:cs typeface="+mn-ea"/>
              <a:sym typeface="Arial" panose="020B0604020202090204"/>
            </a:endParaRPr>
          </a:p>
        </p:txBody>
      </p:sp>
      <p:sp>
        <p:nvSpPr>
          <p:cNvPr id="8"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
        <p:nvSpPr>
          <p:cNvPr id="28" name="Text Box 27"/>
          <p:cNvSpPr txBox="1"/>
          <p:nvPr/>
        </p:nvSpPr>
        <p:spPr>
          <a:xfrm>
            <a:off x="-432435" y="1864995"/>
            <a:ext cx="1162685" cy="3799840"/>
          </a:xfrm>
          <a:prstGeom prst="rect">
            <a:avLst/>
          </a:prstGeom>
          <a:noFill/>
        </p:spPr>
        <p:txBody>
          <a:bodyPr wrap="none" rtlCol="0" anchor="t">
            <a:noAutofit/>
          </a:bodyPr>
          <a:lstStyle/>
          <a:p>
            <a:endParaRPr lang="en-US" sz="19900"/>
          </a:p>
        </p:txBody>
      </p:sp>
      <p:pic>
        <p:nvPicPr>
          <p:cNvPr id="3" name="Picture 2" descr="DBSCAN"/>
          <p:cNvPicPr>
            <a:picLocks noChangeAspect="1"/>
          </p:cNvPicPr>
          <p:nvPr/>
        </p:nvPicPr>
        <p:blipFill>
          <a:blip r:embed="rId1"/>
          <a:stretch>
            <a:fillRect/>
          </a:stretch>
        </p:blipFill>
        <p:spPr>
          <a:xfrm>
            <a:off x="730250" y="938530"/>
            <a:ext cx="5255260" cy="5436870"/>
          </a:xfrm>
          <a:prstGeom prst="rect">
            <a:avLst/>
          </a:prstGeom>
        </p:spPr>
      </p:pic>
      <p:sp>
        <p:nvSpPr>
          <p:cNvPr id="4" name="Text Box 3"/>
          <p:cNvSpPr txBox="1"/>
          <p:nvPr/>
        </p:nvSpPr>
        <p:spPr>
          <a:xfrm>
            <a:off x="7115810" y="1690370"/>
            <a:ext cx="3349625" cy="3530600"/>
          </a:xfrm>
          <a:prstGeom prst="rect">
            <a:avLst/>
          </a:prstGeom>
          <a:noFill/>
        </p:spPr>
        <p:txBody>
          <a:bodyPr wrap="square" rtlCol="0">
            <a:noAutofit/>
          </a:bodyPr>
          <a:lstStyle/>
          <a:p>
            <a:pPr>
              <a:lnSpc>
                <a:spcPct val="110000"/>
              </a:lnSpc>
            </a:pPr>
            <a:r>
              <a:rPr lang="en-US" sz="2400" b="1"/>
              <a:t>NOISE: 1655</a:t>
            </a:r>
            <a:endParaRPr lang="en-US" sz="2400" b="1"/>
          </a:p>
          <a:p>
            <a:pPr>
              <a:lnSpc>
                <a:spcPct val="110000"/>
              </a:lnSpc>
            </a:pPr>
            <a:r>
              <a:rPr lang="en-US" sz="2400" b="1"/>
              <a:t>Cluster0: 3627</a:t>
            </a:r>
            <a:endParaRPr lang="en-US" sz="2400" b="1"/>
          </a:p>
          <a:p>
            <a:pPr>
              <a:lnSpc>
                <a:spcPct val="110000"/>
              </a:lnSpc>
            </a:pPr>
            <a:r>
              <a:rPr lang="en-US" sz="2400" b="1">
                <a:sym typeface="+mn-ea"/>
              </a:rPr>
              <a:t>Cluster</a:t>
            </a:r>
            <a:r>
              <a:rPr lang="en-US" sz="2400" b="1"/>
              <a:t>1: 1978</a:t>
            </a:r>
            <a:endParaRPr lang="en-US" sz="2400" b="1"/>
          </a:p>
          <a:p>
            <a:pPr>
              <a:lnSpc>
                <a:spcPct val="110000"/>
              </a:lnSpc>
            </a:pPr>
            <a:r>
              <a:rPr lang="en-US" sz="2400" b="1">
                <a:sym typeface="+mn-ea"/>
              </a:rPr>
              <a:t>Cluster2</a:t>
            </a:r>
            <a:r>
              <a:rPr lang="en-US" sz="2400" b="1"/>
              <a:t>: 11</a:t>
            </a:r>
            <a:endParaRPr lang="en-US" sz="2400" b="1"/>
          </a:p>
          <a:p>
            <a:pPr>
              <a:lnSpc>
                <a:spcPct val="110000"/>
              </a:lnSpc>
            </a:pPr>
            <a:r>
              <a:rPr lang="en-US" sz="2400" b="1">
                <a:sym typeface="+mn-ea"/>
              </a:rPr>
              <a:t>Cluster</a:t>
            </a:r>
            <a:r>
              <a:rPr lang="en-US" sz="2400" b="1"/>
              <a:t>3: 26</a:t>
            </a:r>
            <a:endParaRPr lang="en-US" sz="2400" b="1"/>
          </a:p>
          <a:p>
            <a:pPr>
              <a:lnSpc>
                <a:spcPct val="110000"/>
              </a:lnSpc>
            </a:pPr>
            <a:r>
              <a:rPr lang="en-US" sz="2400" b="1">
                <a:sym typeface="+mn-ea"/>
              </a:rPr>
              <a:t>Cluster</a:t>
            </a:r>
            <a:r>
              <a:rPr lang="en-US" sz="2400" b="1"/>
              <a:t>4: 18</a:t>
            </a:r>
            <a:endParaRPr lang="en-US" sz="2400" b="1"/>
          </a:p>
          <a:p>
            <a:pPr>
              <a:lnSpc>
                <a:spcPct val="110000"/>
              </a:lnSpc>
            </a:pPr>
            <a:r>
              <a:rPr lang="en-US" sz="2400" b="1">
                <a:sym typeface="+mn-ea"/>
              </a:rPr>
              <a:t>Cluster</a:t>
            </a:r>
            <a:r>
              <a:rPr lang="en-US" sz="2400" b="1"/>
              <a:t>5: 16</a:t>
            </a:r>
            <a:endParaRPr lang="en-US" sz="2400" b="1"/>
          </a:p>
          <a:p>
            <a:pPr>
              <a:lnSpc>
                <a:spcPct val="110000"/>
              </a:lnSpc>
            </a:pPr>
            <a:r>
              <a:rPr lang="en-US" sz="2400" b="1">
                <a:sym typeface="+mn-ea"/>
              </a:rPr>
              <a:t>Cluster</a:t>
            </a:r>
            <a:r>
              <a:rPr lang="en-US" sz="2400" b="1"/>
              <a:t>6: 21</a:t>
            </a:r>
            <a:endParaRPr lang="en-US" sz="2400" b="1"/>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120650" y="0"/>
            <a:ext cx="8169910" cy="755650"/>
          </a:xfrm>
          <a:prstGeom prst="rect">
            <a:avLst/>
          </a:prstGeom>
          <a:noFill/>
        </p:spPr>
        <p:txBody>
          <a:bodyPr wrap="square" rtlCol="0">
            <a:spAutoFit/>
          </a:bodyPr>
          <a:lstStyle/>
          <a:p>
            <a:pPr>
              <a:lnSpc>
                <a:spcPct val="120000"/>
              </a:lnSpc>
            </a:pPr>
            <a:r>
              <a:rPr lang="en-US" sz="3600" b="1" dirty="0">
                <a:solidFill>
                  <a:schemeClr val="tx1"/>
                </a:solidFill>
                <a:latin typeface="Arial" panose="020B0604020202090204"/>
                <a:ea typeface="微软雅黑"/>
                <a:cs typeface="+mn-ea"/>
                <a:sym typeface="Arial" panose="020B0604020202090204"/>
              </a:rPr>
              <a:t>OPTICS</a:t>
            </a:r>
            <a:endParaRPr lang="en-US" sz="3600" b="1" dirty="0">
              <a:solidFill>
                <a:schemeClr val="tx1"/>
              </a:solidFill>
              <a:latin typeface="Arial" panose="020B0604020202090204"/>
              <a:ea typeface="微软雅黑"/>
              <a:cs typeface="+mn-ea"/>
              <a:sym typeface="Arial" panose="020B0604020202090204"/>
            </a:endParaRPr>
          </a:p>
        </p:txBody>
      </p:sp>
      <p:sp>
        <p:nvSpPr>
          <p:cNvPr id="8"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
        <p:nvSpPr>
          <p:cNvPr id="28" name="Text Box 27"/>
          <p:cNvSpPr txBox="1"/>
          <p:nvPr/>
        </p:nvSpPr>
        <p:spPr>
          <a:xfrm>
            <a:off x="-432435" y="1864995"/>
            <a:ext cx="1162685" cy="3799840"/>
          </a:xfrm>
          <a:prstGeom prst="rect">
            <a:avLst/>
          </a:prstGeom>
          <a:noFill/>
        </p:spPr>
        <p:txBody>
          <a:bodyPr wrap="none" rtlCol="0" anchor="t">
            <a:noAutofit/>
          </a:bodyPr>
          <a:lstStyle/>
          <a:p>
            <a:endParaRPr lang="en-US" sz="19900"/>
          </a:p>
        </p:txBody>
      </p:sp>
      <p:sp>
        <p:nvSpPr>
          <p:cNvPr id="4" name="Text Box 3"/>
          <p:cNvSpPr txBox="1"/>
          <p:nvPr/>
        </p:nvSpPr>
        <p:spPr>
          <a:xfrm>
            <a:off x="7115810" y="1690370"/>
            <a:ext cx="3349625" cy="3530600"/>
          </a:xfrm>
          <a:prstGeom prst="rect">
            <a:avLst/>
          </a:prstGeom>
          <a:noFill/>
        </p:spPr>
        <p:txBody>
          <a:bodyPr wrap="square" rtlCol="0">
            <a:noAutofit/>
          </a:bodyPr>
          <a:lstStyle/>
          <a:p>
            <a:pPr>
              <a:lnSpc>
                <a:spcPct val="110000"/>
              </a:lnSpc>
            </a:pPr>
            <a:r>
              <a:rPr lang="en-US" sz="2400" b="1"/>
              <a:t>NOISE: 7118</a:t>
            </a:r>
            <a:endParaRPr lang="en-US" sz="2400" b="1"/>
          </a:p>
          <a:p>
            <a:pPr>
              <a:lnSpc>
                <a:spcPct val="110000"/>
              </a:lnSpc>
            </a:pPr>
            <a:r>
              <a:rPr lang="en-US" sz="2400" b="1"/>
              <a:t>Cluster0: 20</a:t>
            </a:r>
            <a:endParaRPr lang="en-US" sz="2400" b="1"/>
          </a:p>
          <a:p>
            <a:pPr>
              <a:lnSpc>
                <a:spcPct val="110000"/>
              </a:lnSpc>
            </a:pPr>
            <a:r>
              <a:rPr lang="en-US" sz="2400" b="1">
                <a:sym typeface="+mn-ea"/>
              </a:rPr>
              <a:t>Cluster</a:t>
            </a:r>
            <a:r>
              <a:rPr lang="en-US" sz="2400" b="1"/>
              <a:t>1: 30</a:t>
            </a:r>
            <a:endParaRPr lang="en-US" sz="2400" b="1"/>
          </a:p>
          <a:p>
            <a:pPr>
              <a:lnSpc>
                <a:spcPct val="110000"/>
              </a:lnSpc>
            </a:pPr>
            <a:r>
              <a:rPr lang="en-US" sz="2400" b="1">
                <a:sym typeface="+mn-ea"/>
              </a:rPr>
              <a:t>Cluster</a:t>
            </a:r>
            <a:r>
              <a:rPr lang="en-US" sz="2400" b="1"/>
              <a:t>2: 20</a:t>
            </a:r>
            <a:endParaRPr lang="en-US" sz="2400" b="1"/>
          </a:p>
          <a:p>
            <a:pPr>
              <a:lnSpc>
                <a:spcPct val="110000"/>
              </a:lnSpc>
            </a:pPr>
            <a:r>
              <a:rPr lang="en-US" sz="2400" b="1">
                <a:sym typeface="+mn-ea"/>
              </a:rPr>
              <a:t>Cluster</a:t>
            </a:r>
            <a:r>
              <a:rPr lang="en-US" sz="2400" b="1"/>
              <a:t>3: 30</a:t>
            </a:r>
            <a:endParaRPr lang="en-US" sz="2400" b="1"/>
          </a:p>
          <a:p>
            <a:pPr>
              <a:lnSpc>
                <a:spcPct val="110000"/>
              </a:lnSpc>
            </a:pPr>
            <a:r>
              <a:rPr lang="en-US" sz="2400" b="1">
                <a:sym typeface="+mn-ea"/>
              </a:rPr>
              <a:t>Cluster</a:t>
            </a:r>
            <a:r>
              <a:rPr lang="en-US" sz="2400" b="1"/>
              <a:t>4: 26</a:t>
            </a:r>
            <a:endParaRPr lang="en-US" sz="2400" b="1"/>
          </a:p>
          <a:p>
            <a:pPr>
              <a:lnSpc>
                <a:spcPct val="110000"/>
              </a:lnSpc>
            </a:pPr>
            <a:r>
              <a:rPr lang="en-US" sz="2400" b="1">
                <a:sym typeface="+mn-ea"/>
              </a:rPr>
              <a:t>Cluster</a:t>
            </a:r>
            <a:r>
              <a:rPr lang="en-US" sz="2400" b="1"/>
              <a:t>5: 26</a:t>
            </a:r>
            <a:endParaRPr lang="en-US" sz="2400" b="1"/>
          </a:p>
          <a:p>
            <a:pPr>
              <a:lnSpc>
                <a:spcPct val="110000"/>
              </a:lnSpc>
            </a:pPr>
            <a:r>
              <a:rPr lang="en-US" sz="2400" b="1">
                <a:sym typeface="+mn-ea"/>
              </a:rPr>
              <a:t>Cluster</a:t>
            </a:r>
            <a:r>
              <a:rPr lang="en-US" sz="2400" b="1"/>
              <a:t>6: 24</a:t>
            </a:r>
            <a:endParaRPr lang="en-US" sz="2400" b="1"/>
          </a:p>
          <a:p>
            <a:pPr>
              <a:lnSpc>
                <a:spcPct val="110000"/>
              </a:lnSpc>
            </a:pPr>
            <a:r>
              <a:rPr lang="en-US" sz="2400" b="1">
                <a:sym typeface="+mn-ea"/>
              </a:rPr>
              <a:t>Cluster</a:t>
            </a:r>
            <a:r>
              <a:rPr lang="en-US" sz="2400" b="1"/>
              <a:t>7: 24</a:t>
            </a:r>
            <a:endParaRPr lang="en-US" sz="2400" b="1"/>
          </a:p>
          <a:p>
            <a:pPr>
              <a:lnSpc>
                <a:spcPct val="110000"/>
              </a:lnSpc>
            </a:pPr>
            <a:r>
              <a:rPr lang="en-US" sz="2400" b="1">
                <a:sym typeface="+mn-ea"/>
              </a:rPr>
              <a:t>Cluster</a:t>
            </a:r>
            <a:r>
              <a:rPr lang="en-US" sz="2400" b="1"/>
              <a:t>8: 34</a:t>
            </a:r>
            <a:endParaRPr lang="en-US" sz="2400" b="1"/>
          </a:p>
        </p:txBody>
      </p:sp>
      <p:pic>
        <p:nvPicPr>
          <p:cNvPr id="2" name="Picture 1" descr="OPTICS"/>
          <p:cNvPicPr>
            <a:picLocks noChangeAspect="1"/>
          </p:cNvPicPr>
          <p:nvPr/>
        </p:nvPicPr>
        <p:blipFill>
          <a:blip r:embed="rId1"/>
          <a:stretch>
            <a:fillRect/>
          </a:stretch>
        </p:blipFill>
        <p:spPr>
          <a:xfrm>
            <a:off x="916940" y="755650"/>
            <a:ext cx="5448935" cy="5637530"/>
          </a:xfrm>
          <a:prstGeom prst="rect">
            <a:avLst/>
          </a:prstGeom>
        </p:spPr>
      </p:pic>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16" name="Parallelogram 1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22" name="Parallelogram 21"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4816855" y="75635"/>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23" name="Parallelogram 2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24" name="Cube 23"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9900000">
            <a:off x="9295255" y="356883"/>
            <a:ext cx="838450" cy="838450"/>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grpSp>
        <p:nvGrpSpPr>
          <p:cNvPr id="8" name="Group 7"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GrpSpPr/>
          <p:nvPr/>
        </p:nvGrpSpPr>
        <p:grpSpPr>
          <a:xfrm>
            <a:off x="7323971" y="5381153"/>
            <a:ext cx="695325" cy="714375"/>
            <a:chOff x="16962181" y="1183655"/>
            <a:chExt cx="695325" cy="714375"/>
          </a:xfrm>
        </p:grpSpPr>
        <p:sp>
          <p:nvSpPr>
            <p:cNvPr id="5" name="Freeform: Shape 4"/>
            <p:cNvSpPr/>
            <p:nvPr/>
          </p:nvSpPr>
          <p:spPr>
            <a:xfrm>
              <a:off x="16971706" y="1193180"/>
              <a:ext cx="352425" cy="676275"/>
            </a:xfrm>
            <a:custGeom>
              <a:avLst/>
              <a:gdLst>
                <a:gd name="connsiteX0" fmla="*/ 0 w 352425"/>
                <a:gd name="connsiteY0" fmla="*/ 0 h 676275"/>
                <a:gd name="connsiteX1" fmla="*/ 152400 w 352425"/>
                <a:gd name="connsiteY1" fmla="*/ 676275 h 676275"/>
                <a:gd name="connsiteX2" fmla="*/ 352425 w 352425"/>
                <a:gd name="connsiteY2" fmla="*/ 381000 h 676275"/>
                <a:gd name="connsiteX3" fmla="*/ 0 w 352425"/>
                <a:gd name="connsiteY3" fmla="*/ 0 h 676275"/>
              </a:gdLst>
              <a:ahLst/>
              <a:cxnLst>
                <a:cxn ang="0">
                  <a:pos x="connsiteX0" y="connsiteY0"/>
                </a:cxn>
                <a:cxn ang="0">
                  <a:pos x="connsiteX1" y="connsiteY1"/>
                </a:cxn>
                <a:cxn ang="0">
                  <a:pos x="connsiteX2" y="connsiteY2"/>
                </a:cxn>
                <a:cxn ang="0">
                  <a:pos x="connsiteX3" y="connsiteY3"/>
                </a:cxn>
              </a:cxnLst>
              <a:rect l="l" t="t" r="r" b="b"/>
              <a:pathLst>
                <a:path w="352425" h="676275">
                  <a:moveTo>
                    <a:pt x="0" y="0"/>
                  </a:moveTo>
                  <a:lnTo>
                    <a:pt x="152400" y="676275"/>
                  </a:lnTo>
                  <a:lnTo>
                    <a:pt x="352425" y="381000"/>
                  </a:lnTo>
                  <a:lnTo>
                    <a:pt x="0" y="0"/>
                  </a:lnTo>
                  <a:close/>
                </a:path>
              </a:pathLst>
            </a:cu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6" name="Freeform: Shape 5"/>
            <p:cNvSpPr/>
            <p:nvPr/>
          </p:nvSpPr>
          <p:spPr>
            <a:xfrm>
              <a:off x="16962181" y="1183655"/>
              <a:ext cx="685800" cy="390525"/>
            </a:xfrm>
            <a:custGeom>
              <a:avLst/>
              <a:gdLst>
                <a:gd name="connsiteX0" fmla="*/ 0 w 685800"/>
                <a:gd name="connsiteY0" fmla="*/ 0 h 390525"/>
                <a:gd name="connsiteX1" fmla="*/ 685800 w 685800"/>
                <a:gd name="connsiteY1" fmla="*/ 276225 h 390525"/>
                <a:gd name="connsiteX2" fmla="*/ 342900 w 685800"/>
                <a:gd name="connsiteY2" fmla="*/ 390525 h 390525"/>
                <a:gd name="connsiteX3" fmla="*/ 0 w 685800"/>
                <a:gd name="connsiteY3" fmla="*/ 0 h 390525"/>
              </a:gdLst>
              <a:ahLst/>
              <a:cxnLst>
                <a:cxn ang="0">
                  <a:pos x="connsiteX0" y="connsiteY0"/>
                </a:cxn>
                <a:cxn ang="0">
                  <a:pos x="connsiteX1" y="connsiteY1"/>
                </a:cxn>
                <a:cxn ang="0">
                  <a:pos x="connsiteX2" y="connsiteY2"/>
                </a:cxn>
                <a:cxn ang="0">
                  <a:pos x="connsiteX3" y="connsiteY3"/>
                </a:cxn>
              </a:cxnLst>
              <a:rect l="l" t="t" r="r" b="b"/>
              <a:pathLst>
                <a:path w="685800" h="390525">
                  <a:moveTo>
                    <a:pt x="0" y="0"/>
                  </a:moveTo>
                  <a:lnTo>
                    <a:pt x="685800" y="276225"/>
                  </a:lnTo>
                  <a:lnTo>
                    <a:pt x="342900" y="390525"/>
                  </a:lnTo>
                  <a:lnTo>
                    <a:pt x="0" y="0"/>
                  </a:lnTo>
                  <a:close/>
                </a:path>
              </a:pathLst>
            </a:custGeom>
            <a:solidFill>
              <a:schemeClr val="accent4">
                <a:lumMod val="60000"/>
                <a:lumOff val="40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7" name="Freeform: Shape 6"/>
            <p:cNvSpPr/>
            <p:nvPr/>
          </p:nvSpPr>
          <p:spPr>
            <a:xfrm>
              <a:off x="17114581" y="1459880"/>
              <a:ext cx="542925" cy="438150"/>
            </a:xfrm>
            <a:custGeom>
              <a:avLst/>
              <a:gdLst>
                <a:gd name="connsiteX0" fmla="*/ 190500 w 542925"/>
                <a:gd name="connsiteY0" fmla="*/ 95250 h 438150"/>
                <a:gd name="connsiteX1" fmla="*/ 0 w 542925"/>
                <a:gd name="connsiteY1" fmla="*/ 438150 h 438150"/>
                <a:gd name="connsiteX2" fmla="*/ 352425 w 542925"/>
                <a:gd name="connsiteY2" fmla="*/ 314325 h 438150"/>
                <a:gd name="connsiteX3" fmla="*/ 542925 w 542925"/>
                <a:gd name="connsiteY3" fmla="*/ 0 h 438150"/>
                <a:gd name="connsiteX4" fmla="*/ 190500 w 542925"/>
                <a:gd name="connsiteY4" fmla="*/ 95250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438150">
                  <a:moveTo>
                    <a:pt x="190500" y="95250"/>
                  </a:moveTo>
                  <a:lnTo>
                    <a:pt x="0" y="438150"/>
                  </a:lnTo>
                  <a:lnTo>
                    <a:pt x="352425" y="314325"/>
                  </a:lnTo>
                  <a:lnTo>
                    <a:pt x="542925" y="0"/>
                  </a:lnTo>
                  <a:lnTo>
                    <a:pt x="190500" y="95250"/>
                  </a:lnTo>
                  <a:close/>
                </a:path>
              </a:pathLst>
            </a:custGeom>
            <a:solidFill>
              <a:schemeClr val="accent4">
                <a:lumMod val="75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sp>
        <p:nvSpPr>
          <p:cNvPr id="9" name="椭圆 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1474706" y="1222980"/>
            <a:ext cx="6041368" cy="6041368"/>
          </a:xfrm>
          <a:prstGeom prst="ellipse">
            <a:avLst/>
          </a:prstGeom>
          <a:gradFill flip="none" rotWithShape="1">
            <a:gsLst>
              <a:gs pos="3000">
                <a:schemeClr val="accent1">
                  <a:lumMod val="45000"/>
                  <a:lumOff val="55000"/>
                  <a:alpha val="0"/>
                </a:schemeClr>
              </a:gs>
              <a:gs pos="49000">
                <a:schemeClr val="accent2">
                  <a:alpha val="57000"/>
                </a:schemeClr>
              </a:gs>
              <a:gs pos="100000">
                <a:schemeClr val="accent6">
                  <a:alpha val="77000"/>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90204"/>
              <a:ea typeface="微软雅黑"/>
              <a:cs typeface="+mn-ea"/>
              <a:sym typeface="Arial" panose="020B0604020202090204"/>
            </a:endParaRPr>
          </a:p>
        </p:txBody>
      </p:sp>
      <p:sp>
        <p:nvSpPr>
          <p:cNvPr id="15" name="Right Triangle 14"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dirty="0">
              <a:latin typeface="Arial" panose="020B0604020202090204"/>
              <a:ea typeface="微软雅黑"/>
              <a:cs typeface="+mn-ea"/>
              <a:sym typeface="Arial" panose="020B0604020202090204"/>
            </a:endParaRPr>
          </a:p>
        </p:txBody>
      </p:sp>
      <p:sp>
        <p:nvSpPr>
          <p:cNvPr id="2" name="Cube 1"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17280501">
            <a:off x="1574679" y="1431656"/>
            <a:ext cx="418678" cy="418678"/>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 name="Cylinder 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2992511">
            <a:off x="509890" y="5058699"/>
            <a:ext cx="338545" cy="971835"/>
          </a:xfrm>
          <a:prstGeom prst="can">
            <a:avLst/>
          </a:pr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nvGrpSpPr>
          <p:cNvPr id="26" name="Group 2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GrpSpPr/>
          <p:nvPr/>
        </p:nvGrpSpPr>
        <p:grpSpPr>
          <a:xfrm rot="10800000">
            <a:off x="3744095" y="360181"/>
            <a:ext cx="695325" cy="714375"/>
            <a:chOff x="16962181" y="1183655"/>
            <a:chExt cx="695325" cy="714375"/>
          </a:xfrm>
        </p:grpSpPr>
        <p:sp>
          <p:nvSpPr>
            <p:cNvPr id="27" name="Freeform: Shape 26"/>
            <p:cNvSpPr/>
            <p:nvPr/>
          </p:nvSpPr>
          <p:spPr>
            <a:xfrm>
              <a:off x="16971706" y="1193180"/>
              <a:ext cx="352425" cy="676275"/>
            </a:xfrm>
            <a:custGeom>
              <a:avLst/>
              <a:gdLst>
                <a:gd name="connsiteX0" fmla="*/ 0 w 352425"/>
                <a:gd name="connsiteY0" fmla="*/ 0 h 676275"/>
                <a:gd name="connsiteX1" fmla="*/ 152400 w 352425"/>
                <a:gd name="connsiteY1" fmla="*/ 676275 h 676275"/>
                <a:gd name="connsiteX2" fmla="*/ 352425 w 352425"/>
                <a:gd name="connsiteY2" fmla="*/ 381000 h 676275"/>
                <a:gd name="connsiteX3" fmla="*/ 0 w 352425"/>
                <a:gd name="connsiteY3" fmla="*/ 0 h 676275"/>
              </a:gdLst>
              <a:ahLst/>
              <a:cxnLst>
                <a:cxn ang="0">
                  <a:pos x="connsiteX0" y="connsiteY0"/>
                </a:cxn>
                <a:cxn ang="0">
                  <a:pos x="connsiteX1" y="connsiteY1"/>
                </a:cxn>
                <a:cxn ang="0">
                  <a:pos x="connsiteX2" y="connsiteY2"/>
                </a:cxn>
                <a:cxn ang="0">
                  <a:pos x="connsiteX3" y="connsiteY3"/>
                </a:cxn>
              </a:cxnLst>
              <a:rect l="l" t="t" r="r" b="b"/>
              <a:pathLst>
                <a:path w="352425" h="676275">
                  <a:moveTo>
                    <a:pt x="0" y="0"/>
                  </a:moveTo>
                  <a:lnTo>
                    <a:pt x="152400" y="676275"/>
                  </a:lnTo>
                  <a:lnTo>
                    <a:pt x="352425" y="381000"/>
                  </a:lnTo>
                  <a:lnTo>
                    <a:pt x="0" y="0"/>
                  </a:lnTo>
                  <a:close/>
                </a:path>
              </a:pathLst>
            </a:cu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28" name="Freeform: Shape 27"/>
            <p:cNvSpPr/>
            <p:nvPr/>
          </p:nvSpPr>
          <p:spPr>
            <a:xfrm>
              <a:off x="16962181" y="1183655"/>
              <a:ext cx="685800" cy="390525"/>
            </a:xfrm>
            <a:custGeom>
              <a:avLst/>
              <a:gdLst>
                <a:gd name="connsiteX0" fmla="*/ 0 w 685800"/>
                <a:gd name="connsiteY0" fmla="*/ 0 h 390525"/>
                <a:gd name="connsiteX1" fmla="*/ 685800 w 685800"/>
                <a:gd name="connsiteY1" fmla="*/ 276225 h 390525"/>
                <a:gd name="connsiteX2" fmla="*/ 342900 w 685800"/>
                <a:gd name="connsiteY2" fmla="*/ 390525 h 390525"/>
                <a:gd name="connsiteX3" fmla="*/ 0 w 685800"/>
                <a:gd name="connsiteY3" fmla="*/ 0 h 390525"/>
              </a:gdLst>
              <a:ahLst/>
              <a:cxnLst>
                <a:cxn ang="0">
                  <a:pos x="connsiteX0" y="connsiteY0"/>
                </a:cxn>
                <a:cxn ang="0">
                  <a:pos x="connsiteX1" y="connsiteY1"/>
                </a:cxn>
                <a:cxn ang="0">
                  <a:pos x="connsiteX2" y="connsiteY2"/>
                </a:cxn>
                <a:cxn ang="0">
                  <a:pos x="connsiteX3" y="connsiteY3"/>
                </a:cxn>
              </a:cxnLst>
              <a:rect l="l" t="t" r="r" b="b"/>
              <a:pathLst>
                <a:path w="685800" h="390525">
                  <a:moveTo>
                    <a:pt x="0" y="0"/>
                  </a:moveTo>
                  <a:lnTo>
                    <a:pt x="685800" y="276225"/>
                  </a:lnTo>
                  <a:lnTo>
                    <a:pt x="342900" y="390525"/>
                  </a:lnTo>
                  <a:lnTo>
                    <a:pt x="0" y="0"/>
                  </a:lnTo>
                  <a:close/>
                </a:path>
              </a:pathLst>
            </a:custGeom>
            <a:solidFill>
              <a:schemeClr val="accent4">
                <a:lumMod val="60000"/>
                <a:lumOff val="40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29" name="Freeform: Shape 28"/>
            <p:cNvSpPr/>
            <p:nvPr/>
          </p:nvSpPr>
          <p:spPr>
            <a:xfrm>
              <a:off x="17114581" y="1459880"/>
              <a:ext cx="542925" cy="438150"/>
            </a:xfrm>
            <a:custGeom>
              <a:avLst/>
              <a:gdLst>
                <a:gd name="connsiteX0" fmla="*/ 190500 w 542925"/>
                <a:gd name="connsiteY0" fmla="*/ 95250 h 438150"/>
                <a:gd name="connsiteX1" fmla="*/ 0 w 542925"/>
                <a:gd name="connsiteY1" fmla="*/ 438150 h 438150"/>
                <a:gd name="connsiteX2" fmla="*/ 352425 w 542925"/>
                <a:gd name="connsiteY2" fmla="*/ 314325 h 438150"/>
                <a:gd name="connsiteX3" fmla="*/ 542925 w 542925"/>
                <a:gd name="connsiteY3" fmla="*/ 0 h 438150"/>
                <a:gd name="connsiteX4" fmla="*/ 190500 w 542925"/>
                <a:gd name="connsiteY4" fmla="*/ 95250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438150">
                  <a:moveTo>
                    <a:pt x="190500" y="95250"/>
                  </a:moveTo>
                  <a:lnTo>
                    <a:pt x="0" y="438150"/>
                  </a:lnTo>
                  <a:lnTo>
                    <a:pt x="352425" y="314325"/>
                  </a:lnTo>
                  <a:lnTo>
                    <a:pt x="542925" y="0"/>
                  </a:lnTo>
                  <a:lnTo>
                    <a:pt x="190500" y="95250"/>
                  </a:lnTo>
                  <a:close/>
                </a:path>
              </a:pathLst>
            </a:custGeom>
            <a:solidFill>
              <a:schemeClr val="accent4">
                <a:lumMod val="75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sp>
        <p:nvSpPr>
          <p:cNvPr id="55" name="Cube 54"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9900000">
            <a:off x="3064075" y="5894843"/>
            <a:ext cx="380835" cy="380835"/>
          </a:xfrm>
          <a:prstGeom prst="cube">
            <a:avLst/>
          </a:pr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nvGrpSpPr>
          <p:cNvPr id="54" name="Group 53"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GrpSpPr/>
          <p:nvPr/>
        </p:nvGrpSpPr>
        <p:grpSpPr>
          <a:xfrm>
            <a:off x="0" y="0"/>
            <a:ext cx="3960509" cy="5662706"/>
            <a:chOff x="-5054974" y="264971"/>
            <a:chExt cx="4607565" cy="6587862"/>
          </a:xfrm>
        </p:grpSpPr>
        <p:sp>
          <p:nvSpPr>
            <p:cNvPr id="13" name="Hexagon 12"/>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2" name="Hexagon 31"/>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5" name="Hexagon 34"/>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6" name="Hexagon 35"/>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7" name="Hexagon 36"/>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8" name="Hexagon 37"/>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9" name="Hexagon 38"/>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0" name="Hexagon 39"/>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1" name="Hexagon 40"/>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2" name="Hexagon 41"/>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3" name="Hexagon 42"/>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4" name="Hexagon 43"/>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5" name="Hexagon 44"/>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6" name="Hexagon 45"/>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7" name="Hexagon 46"/>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9" name="Hexagon 48"/>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grpSp>
      <p:sp>
        <p:nvSpPr>
          <p:cNvPr id="50" name="椭圆 49"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4362164" y="5929994"/>
            <a:ext cx="1328810" cy="1328810"/>
          </a:xfrm>
          <a:prstGeom prst="ellipse">
            <a:avLst/>
          </a:prstGeom>
          <a:gradFill flip="none" rotWithShape="1">
            <a:gsLst>
              <a:gs pos="3000">
                <a:schemeClr val="accent1">
                  <a:lumMod val="45000"/>
                  <a:lumOff val="55000"/>
                  <a:alpha val="0"/>
                </a:schemeClr>
              </a:gs>
              <a:gs pos="49000">
                <a:schemeClr val="accent6">
                  <a:alpha val="39000"/>
                </a:schemeClr>
              </a:gs>
              <a:gs pos="100000">
                <a:schemeClr val="accent4"/>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90204"/>
              <a:ea typeface="微软雅黑"/>
              <a:cs typeface="+mn-ea"/>
              <a:sym typeface="Arial" panose="020B0604020202090204"/>
            </a:endParaRPr>
          </a:p>
        </p:txBody>
      </p:sp>
      <p:sp>
        <p:nvSpPr>
          <p:cNvPr id="52" name="TextBox 6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4478310" y="2492473"/>
            <a:ext cx="5483552" cy="1200329"/>
          </a:xfrm>
          <a:prstGeom prst="rect">
            <a:avLst/>
          </a:prstGeom>
          <a:noFill/>
        </p:spPr>
        <p:txBody>
          <a:bodyPr wrap="none" rtlCol="0">
            <a:spAutoFit/>
          </a:bodyPr>
          <a:lstStyle>
            <a:defPPr>
              <a:defRPr lang="id-ID"/>
            </a:defPPr>
            <a:lvl1pPr>
              <a:defRPr sz="7200" spc="-150">
                <a:solidFill>
                  <a:schemeClr val="bg1"/>
                </a:solidFill>
                <a:effectLst>
                  <a:outerShdw blurRad="482600" sx="102000" sy="102000" algn="ctr" rotWithShape="0">
                    <a:prstClr val="black">
                      <a:alpha val="40000"/>
                    </a:prstClr>
                  </a:outerShdw>
                </a:effectLst>
                <a:latin typeface="Rajdhani" panose="02000000000000000000" pitchFamily="2" charset="0"/>
                <a:cs typeface="Rajdhani" panose="02000000000000000000" pitchFamily="2" charset="0"/>
              </a:defRPr>
            </a:lvl1pPr>
          </a:lstStyle>
          <a:p>
            <a:r>
              <a:rPr lang="en-US" b="1" dirty="0">
                <a:latin typeface="Arial" panose="020B0604020202090204"/>
                <a:ea typeface="微软雅黑"/>
                <a:cs typeface="Arial Unicode MS" panose="020B0604020202020204" charset="-122"/>
                <a:sym typeface="Arial" panose="020B0604020202090204"/>
              </a:rPr>
              <a:t>THANK YOU</a:t>
            </a:r>
            <a:endParaRPr lang="id-ID" b="1" dirty="0">
              <a:latin typeface="Arial" panose="020B0604020202090204"/>
              <a:ea typeface="微软雅黑"/>
              <a:cs typeface="Arial Unicode MS" panose="020B0604020202020204" charset="-122"/>
              <a:sym typeface="Arial" panose="020B0604020202090204"/>
            </a:endParaRPr>
          </a:p>
        </p:txBody>
      </p:sp>
      <p:cxnSp>
        <p:nvCxnSpPr>
          <p:cNvPr id="56" name="Straight Connector 6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CxnSpPr/>
          <p:nvPr/>
        </p:nvCxnSpPr>
        <p:spPr>
          <a:xfrm>
            <a:off x="4775824" y="4706921"/>
            <a:ext cx="0" cy="863237"/>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57" name="Freeform 6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a:spLocks noEditPoints="1"/>
          </p:cNvSpPr>
          <p:nvPr/>
        </p:nvSpPr>
        <p:spPr bwMode="auto">
          <a:xfrm>
            <a:off x="617855" y="6296355"/>
            <a:ext cx="137450" cy="135137"/>
          </a:xfrm>
          <a:custGeom>
            <a:avLst/>
            <a:gdLst>
              <a:gd name="T0" fmla="*/ 92739 w 55"/>
              <a:gd name="T1" fmla="*/ 185737 h 54"/>
              <a:gd name="T2" fmla="*/ 0 w 55"/>
              <a:gd name="T3" fmla="*/ 92869 h 54"/>
              <a:gd name="T4" fmla="*/ 92739 w 55"/>
              <a:gd name="T5" fmla="*/ 0 h 54"/>
              <a:gd name="T6" fmla="*/ 188913 w 55"/>
              <a:gd name="T7" fmla="*/ 92869 h 54"/>
              <a:gd name="T8" fmla="*/ 92739 w 55"/>
              <a:gd name="T9" fmla="*/ 185737 h 54"/>
              <a:gd name="T10" fmla="*/ 13739 w 55"/>
              <a:gd name="T11" fmla="*/ 92869 h 54"/>
              <a:gd name="T12" fmla="*/ 92739 w 55"/>
              <a:gd name="T13" fmla="*/ 171979 h 54"/>
              <a:gd name="T14" fmla="*/ 171739 w 55"/>
              <a:gd name="T15" fmla="*/ 92869 h 54"/>
              <a:gd name="T16" fmla="*/ 92739 w 55"/>
              <a:gd name="T17" fmla="*/ 13758 h 54"/>
              <a:gd name="T18" fmla="*/ 13739 w 55"/>
              <a:gd name="T19" fmla="*/ 92869 h 54"/>
              <a:gd name="T20" fmla="*/ 140826 w 55"/>
              <a:gd name="T21" fmla="*/ 127264 h 54"/>
              <a:gd name="T22" fmla="*/ 96174 w 55"/>
              <a:gd name="T23" fmla="*/ 151341 h 54"/>
              <a:gd name="T24" fmla="*/ 37783 w 55"/>
              <a:gd name="T25" fmla="*/ 92869 h 54"/>
              <a:gd name="T26" fmla="*/ 96174 w 55"/>
              <a:gd name="T27" fmla="*/ 34396 h 54"/>
              <a:gd name="T28" fmla="*/ 137391 w 55"/>
              <a:gd name="T29" fmla="*/ 58473 h 54"/>
              <a:gd name="T30" fmla="*/ 137391 w 55"/>
              <a:gd name="T31" fmla="*/ 72231 h 54"/>
              <a:gd name="T32" fmla="*/ 137391 w 55"/>
              <a:gd name="T33" fmla="*/ 72231 h 54"/>
              <a:gd name="T34" fmla="*/ 123652 w 55"/>
              <a:gd name="T35" fmla="*/ 72231 h 54"/>
              <a:gd name="T36" fmla="*/ 120217 w 55"/>
              <a:gd name="T37" fmla="*/ 72231 h 54"/>
              <a:gd name="T38" fmla="*/ 120217 w 55"/>
              <a:gd name="T39" fmla="*/ 61912 h 54"/>
              <a:gd name="T40" fmla="*/ 96174 w 55"/>
              <a:gd name="T41" fmla="*/ 51594 h 54"/>
              <a:gd name="T42" fmla="*/ 54957 w 55"/>
              <a:gd name="T43" fmla="*/ 92869 h 54"/>
              <a:gd name="T44" fmla="*/ 96174 w 55"/>
              <a:gd name="T45" fmla="*/ 134143 h 54"/>
              <a:gd name="T46" fmla="*/ 120217 w 55"/>
              <a:gd name="T47" fmla="*/ 123825 h 54"/>
              <a:gd name="T48" fmla="*/ 120217 w 55"/>
              <a:gd name="T49" fmla="*/ 113506 h 54"/>
              <a:gd name="T50" fmla="*/ 123652 w 55"/>
              <a:gd name="T51" fmla="*/ 113506 h 54"/>
              <a:gd name="T52" fmla="*/ 137391 w 55"/>
              <a:gd name="T53" fmla="*/ 113506 h 54"/>
              <a:gd name="T54" fmla="*/ 140826 w 55"/>
              <a:gd name="T55" fmla="*/ 113506 h 54"/>
              <a:gd name="T56" fmla="*/ 140826 w 55"/>
              <a:gd name="T57" fmla="*/ 127264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5" h="54">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 y="27"/>
                </a:moveTo>
                <a:cubicBezTo>
                  <a:pt x="4" y="40"/>
                  <a:pt x="15" y="50"/>
                  <a:pt x="27" y="50"/>
                </a:cubicBezTo>
                <a:cubicBezTo>
                  <a:pt x="40" y="50"/>
                  <a:pt x="50" y="40"/>
                  <a:pt x="50" y="27"/>
                </a:cubicBezTo>
                <a:cubicBezTo>
                  <a:pt x="50" y="14"/>
                  <a:pt x="40" y="4"/>
                  <a:pt x="27" y="4"/>
                </a:cubicBezTo>
                <a:cubicBezTo>
                  <a:pt x="15" y="4"/>
                  <a:pt x="4" y="14"/>
                  <a:pt x="4" y="27"/>
                </a:cubicBezTo>
                <a:close/>
                <a:moveTo>
                  <a:pt x="41" y="37"/>
                </a:moveTo>
                <a:cubicBezTo>
                  <a:pt x="41" y="42"/>
                  <a:pt x="33" y="44"/>
                  <a:pt x="28" y="44"/>
                </a:cubicBezTo>
                <a:cubicBezTo>
                  <a:pt x="18" y="44"/>
                  <a:pt x="11" y="37"/>
                  <a:pt x="11" y="27"/>
                </a:cubicBezTo>
                <a:cubicBezTo>
                  <a:pt x="11" y="17"/>
                  <a:pt x="18" y="10"/>
                  <a:pt x="28" y="10"/>
                </a:cubicBezTo>
                <a:cubicBezTo>
                  <a:pt x="31" y="10"/>
                  <a:pt x="40" y="11"/>
                  <a:pt x="40" y="17"/>
                </a:cubicBezTo>
                <a:cubicBezTo>
                  <a:pt x="40" y="21"/>
                  <a:pt x="40" y="21"/>
                  <a:pt x="40" y="21"/>
                </a:cubicBezTo>
                <a:cubicBezTo>
                  <a:pt x="40" y="21"/>
                  <a:pt x="40" y="21"/>
                  <a:pt x="40" y="21"/>
                </a:cubicBezTo>
                <a:cubicBezTo>
                  <a:pt x="36" y="21"/>
                  <a:pt x="36" y="21"/>
                  <a:pt x="36" y="21"/>
                </a:cubicBezTo>
                <a:cubicBezTo>
                  <a:pt x="35" y="21"/>
                  <a:pt x="35" y="21"/>
                  <a:pt x="35" y="21"/>
                </a:cubicBezTo>
                <a:cubicBezTo>
                  <a:pt x="35" y="18"/>
                  <a:pt x="35" y="18"/>
                  <a:pt x="35" y="18"/>
                </a:cubicBezTo>
                <a:cubicBezTo>
                  <a:pt x="35" y="16"/>
                  <a:pt x="31" y="15"/>
                  <a:pt x="28" y="15"/>
                </a:cubicBezTo>
                <a:cubicBezTo>
                  <a:pt x="21" y="15"/>
                  <a:pt x="16" y="20"/>
                  <a:pt x="16" y="27"/>
                </a:cubicBezTo>
                <a:cubicBezTo>
                  <a:pt x="16" y="34"/>
                  <a:pt x="21" y="39"/>
                  <a:pt x="28" y="39"/>
                </a:cubicBezTo>
                <a:cubicBezTo>
                  <a:pt x="31" y="39"/>
                  <a:pt x="35" y="38"/>
                  <a:pt x="35" y="36"/>
                </a:cubicBezTo>
                <a:cubicBezTo>
                  <a:pt x="35" y="33"/>
                  <a:pt x="35" y="33"/>
                  <a:pt x="35" y="33"/>
                </a:cubicBezTo>
                <a:cubicBezTo>
                  <a:pt x="35" y="33"/>
                  <a:pt x="36" y="33"/>
                  <a:pt x="36" y="33"/>
                </a:cubicBezTo>
                <a:cubicBezTo>
                  <a:pt x="40" y="33"/>
                  <a:pt x="40" y="33"/>
                  <a:pt x="40" y="33"/>
                </a:cubicBezTo>
                <a:cubicBezTo>
                  <a:pt x="41" y="33"/>
                  <a:pt x="41" y="33"/>
                  <a:pt x="41" y="33"/>
                </a:cubicBezTo>
                <a:lnTo>
                  <a:pt x="41" y="37"/>
                </a:lnTo>
                <a:close/>
              </a:path>
            </a:pathLst>
          </a:custGeom>
          <a:solidFill>
            <a:schemeClr val="bg1"/>
          </a:solidFill>
          <a:ln>
            <a:noFill/>
          </a:ln>
        </p:spPr>
        <p:txBody>
          <a:bodyPr/>
          <a:lstStyle/>
          <a:p>
            <a:pPr algn="l"/>
            <a:endParaRPr lang="en-US" sz="1000" dirty="0">
              <a:solidFill>
                <a:schemeClr val="tx2">
                  <a:lumMod val="75000"/>
                </a:schemeClr>
              </a:solidFill>
              <a:latin typeface="Arial" panose="020B0604020202090204"/>
              <a:ea typeface="微软雅黑"/>
              <a:sym typeface="Arial" panose="020B0604020202090204"/>
            </a:endParaRPr>
          </a:p>
        </p:txBody>
      </p:sp>
      <p:pic>
        <p:nvPicPr>
          <p:cNvPr id="51" name="图片 5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PicPr>
            <a:picLocks noChangeAspect="1"/>
          </p:cNvPicPr>
          <p:nvPr/>
        </p:nvPicPr>
        <p:blipFill rotWithShape="1">
          <a:blip r:embed="rId1" cstate="email"/>
          <a:srcRect/>
          <a:stretch>
            <a:fillRect/>
          </a:stretch>
        </p:blipFill>
        <p:spPr>
          <a:xfrm>
            <a:off x="-1059455" y="475197"/>
            <a:ext cx="3735582" cy="3581830"/>
          </a:xfrm>
          <a:prstGeom prst="rect">
            <a:avLst/>
          </a:prstGeom>
        </p:spPr>
      </p:pic>
      <p:sp>
        <p:nvSpPr>
          <p:cNvPr id="48" name="椭圆 47"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402764" y="510384"/>
            <a:ext cx="3275748" cy="3275748"/>
          </a:xfrm>
          <a:prstGeom prst="ellipse">
            <a:avLst/>
          </a:prstGeom>
          <a:gradFill flip="none" rotWithShape="1">
            <a:gsLst>
              <a:gs pos="3000">
                <a:schemeClr val="accent1">
                  <a:lumMod val="45000"/>
                  <a:lumOff val="55000"/>
                  <a:alpha val="0"/>
                </a:schemeClr>
              </a:gs>
              <a:gs pos="49000">
                <a:schemeClr val="accent2">
                  <a:alpha val="57000"/>
                </a:schemeClr>
              </a:gs>
              <a:gs pos="100000">
                <a:schemeClr val="accent4"/>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90204"/>
              <a:ea typeface="微软雅黑"/>
              <a:cs typeface="+mn-ea"/>
              <a:sym typeface="Arial" panose="020B0604020202090204"/>
            </a:endParaRPr>
          </a:p>
        </p:txBody>
      </p:sp>
      <p:sp>
        <p:nvSpPr>
          <p:cNvPr id="11"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0240" y="887095"/>
            <a:ext cx="7856855" cy="5970905"/>
          </a:xfrm>
        </p:spPr>
        <p:txBody>
          <a:bodyPr>
            <a:noAutofit/>
          </a:bodyPr>
          <a:lstStyle/>
          <a:p>
            <a:pPr algn="l"/>
            <a:r>
              <a:rPr lang="en-US"/>
              <a:t>Each sample contains the following information:</a:t>
            </a:r>
            <a:endParaRPr lang="en-US"/>
          </a:p>
          <a:p>
            <a:pPr marL="342900" indent="-342900" algn="l">
              <a:lnSpc>
                <a:spcPct val="150000"/>
              </a:lnSpc>
              <a:buFont typeface="Arial" panose="020B0604020202090204" pitchFamily="34" charset="0"/>
              <a:buChar char="•"/>
            </a:pPr>
            <a:r>
              <a:rPr lang="en-US"/>
              <a:t>Total three-axis acceleration and estimated body acceleration from the accelerometer</a:t>
            </a:r>
            <a:endParaRPr lang="en-US"/>
          </a:p>
          <a:p>
            <a:pPr marL="342900" indent="-342900" algn="l">
              <a:lnSpc>
                <a:spcPct val="150000"/>
              </a:lnSpc>
              <a:buFont typeface="Arial" panose="020B0604020202090204" pitchFamily="34" charset="0"/>
              <a:buChar char="•"/>
            </a:pPr>
            <a:r>
              <a:rPr lang="en-US"/>
              <a:t>The triaxial angular velocity from gyroscopes</a:t>
            </a:r>
            <a:endParaRPr lang="en-US"/>
          </a:p>
          <a:p>
            <a:pPr marL="342900" indent="-342900" algn="l">
              <a:lnSpc>
                <a:spcPct val="150000"/>
              </a:lnSpc>
              <a:buFont typeface="Arial" panose="020B0604020202090204" pitchFamily="34" charset="0"/>
              <a:buChar char="•"/>
            </a:pPr>
            <a:r>
              <a:rPr lang="en-US"/>
              <a:t>561 eigenvectors in the time and frequency domains</a:t>
            </a:r>
            <a:endParaRPr lang="en-US"/>
          </a:p>
          <a:p>
            <a:pPr marL="342900" indent="-342900" algn="l">
              <a:lnSpc>
                <a:spcPct val="150000"/>
              </a:lnSpc>
              <a:buFont typeface="Arial" panose="020B0604020202090204" pitchFamily="34" charset="0"/>
              <a:buChar char="•"/>
            </a:pPr>
            <a:r>
              <a:rPr lang="en-US"/>
              <a:t>Labels</a:t>
            </a:r>
            <a:endParaRPr lang="en-US"/>
          </a:p>
          <a:p>
            <a:pPr marL="342900" indent="-342900" algn="l">
              <a:lnSpc>
                <a:spcPct val="150000"/>
              </a:lnSpc>
              <a:buFont typeface="Arial" panose="020B0604020202090204" pitchFamily="34" charset="0"/>
              <a:buChar char="•"/>
            </a:pPr>
            <a:r>
              <a:rPr lang="en-US"/>
              <a:t>Volunteer identifiers</a:t>
            </a:r>
            <a:endParaRPr lang="en-US"/>
          </a:p>
        </p:txBody>
      </p:sp>
      <p:sp>
        <p:nvSpPr>
          <p:cNvPr id="49"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120650" y="-43815"/>
            <a:ext cx="4613910" cy="755650"/>
          </a:xfrm>
          <a:prstGeom prst="rect">
            <a:avLst/>
          </a:prstGeom>
          <a:noFill/>
        </p:spPr>
        <p:txBody>
          <a:bodyPr wrap="square" rtlCol="0">
            <a:spAutoFit/>
          </a:bodyPr>
          <a:lstStyle/>
          <a:p>
            <a:pPr>
              <a:lnSpc>
                <a:spcPct val="120000"/>
              </a:lnSpc>
            </a:pPr>
            <a:r>
              <a:rPr lang="en-US" sz="3600" b="1" dirty="0">
                <a:solidFill>
                  <a:schemeClr val="tx1"/>
                </a:solidFill>
                <a:latin typeface="Arial" panose="020B0604020202090204"/>
                <a:ea typeface="微软雅黑"/>
                <a:cs typeface="+mn-ea"/>
                <a:sym typeface="Arial" panose="020B0604020202090204"/>
              </a:rPr>
              <a:t>What’s the dataset?</a:t>
            </a:r>
            <a:endParaRPr lang="en-US" sz="3600" b="1" dirty="0">
              <a:solidFill>
                <a:schemeClr val="tx1"/>
              </a:solidFill>
              <a:latin typeface="Arial" panose="020B0604020202090204"/>
              <a:ea typeface="微软雅黑"/>
              <a:cs typeface="+mn-ea"/>
              <a:sym typeface="Arial" panose="020B0604020202090204"/>
            </a:endParaRPr>
          </a:p>
        </p:txBody>
      </p:sp>
      <p:sp>
        <p:nvSpPr>
          <p:cNvPr id="8"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3482" y="1803400"/>
            <a:ext cx="282575"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
        <p:nvSpPr>
          <p:cNvPr id="28" name="Text Box 27"/>
          <p:cNvSpPr txBox="1"/>
          <p:nvPr/>
        </p:nvSpPr>
        <p:spPr>
          <a:xfrm>
            <a:off x="-513080" y="1755775"/>
            <a:ext cx="1162685" cy="3799840"/>
          </a:xfrm>
          <a:prstGeom prst="rect">
            <a:avLst/>
          </a:prstGeom>
          <a:noFill/>
        </p:spPr>
        <p:txBody>
          <a:bodyPr wrap="none" rtlCol="0" anchor="t">
            <a:noAutofit/>
          </a:bodyPr>
          <a:lstStyle/>
          <a:p>
            <a:endParaRPr lang="en-US" sz="19900"/>
          </a:p>
        </p:txBody>
      </p:sp>
      <p:pic>
        <p:nvPicPr>
          <p:cNvPr id="4" name="Picture 3"/>
          <p:cNvPicPr>
            <a:picLocks noChangeAspect="1"/>
          </p:cNvPicPr>
          <p:nvPr>
            <p:custDataLst>
              <p:tags r:id="rId1"/>
            </p:custDataLst>
          </p:nvPr>
        </p:nvPicPr>
        <p:blipFill>
          <a:blip r:embed="rId2"/>
          <a:stretch>
            <a:fillRect/>
          </a:stretch>
        </p:blipFill>
        <p:spPr>
          <a:xfrm>
            <a:off x="4957445" y="4168140"/>
            <a:ext cx="6877050" cy="2247900"/>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120650" y="-43815"/>
            <a:ext cx="4613910" cy="755650"/>
          </a:xfrm>
          <a:prstGeom prst="rect">
            <a:avLst/>
          </a:prstGeom>
          <a:noFill/>
        </p:spPr>
        <p:txBody>
          <a:bodyPr wrap="square" rtlCol="0">
            <a:spAutoFit/>
          </a:bodyPr>
          <a:lstStyle/>
          <a:p>
            <a:pPr>
              <a:lnSpc>
                <a:spcPct val="120000"/>
              </a:lnSpc>
            </a:pPr>
            <a:r>
              <a:rPr lang="en-US" sz="3600" b="1" dirty="0">
                <a:solidFill>
                  <a:schemeClr val="tx1"/>
                </a:solidFill>
                <a:latin typeface="Arial" panose="020B0604020202090204"/>
                <a:ea typeface="微软雅黑"/>
                <a:cs typeface="+mn-ea"/>
                <a:sym typeface="Arial" panose="020B0604020202090204"/>
              </a:rPr>
              <a:t>What’s the dataset?</a:t>
            </a:r>
            <a:endParaRPr lang="en-US" sz="3600" b="1" dirty="0">
              <a:solidFill>
                <a:schemeClr val="tx1"/>
              </a:solidFill>
              <a:latin typeface="Arial" panose="020B0604020202090204"/>
              <a:ea typeface="微软雅黑"/>
              <a:cs typeface="+mn-ea"/>
              <a:sym typeface="Arial" panose="020B0604020202090204"/>
            </a:endParaRPr>
          </a:p>
        </p:txBody>
      </p:sp>
      <p:pic>
        <p:nvPicPr>
          <p:cNvPr id="2" name="Picture 1"/>
          <p:cNvPicPr>
            <a:picLocks noChangeAspect="1"/>
          </p:cNvPicPr>
          <p:nvPr>
            <p:custDataLst>
              <p:tags r:id="rId1"/>
            </p:custDataLst>
          </p:nvPr>
        </p:nvPicPr>
        <p:blipFill>
          <a:blip r:embed="rId2"/>
          <a:stretch>
            <a:fillRect/>
          </a:stretch>
        </p:blipFill>
        <p:spPr>
          <a:xfrm>
            <a:off x="6261735" y="5178425"/>
            <a:ext cx="5575935" cy="1284605"/>
          </a:xfrm>
          <a:prstGeom prst="rect">
            <a:avLst/>
          </a:prstGeom>
        </p:spPr>
      </p:pic>
      <p:sp>
        <p:nvSpPr>
          <p:cNvPr id="8"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3482" y="1803400"/>
            <a:ext cx="282575"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
        <p:nvSpPr>
          <p:cNvPr id="28" name="Text Box 27"/>
          <p:cNvSpPr txBox="1"/>
          <p:nvPr/>
        </p:nvSpPr>
        <p:spPr>
          <a:xfrm>
            <a:off x="-513080" y="1755775"/>
            <a:ext cx="1162685" cy="3799840"/>
          </a:xfrm>
          <a:prstGeom prst="rect">
            <a:avLst/>
          </a:prstGeom>
          <a:noFill/>
        </p:spPr>
        <p:txBody>
          <a:bodyPr wrap="none" rtlCol="0" anchor="t">
            <a:noAutofit/>
          </a:bodyPr>
          <a:lstStyle/>
          <a:p>
            <a:endParaRPr lang="en-US" sz="19900"/>
          </a:p>
        </p:txBody>
      </p:sp>
      <mc:AlternateContent xmlns:mc="http://schemas.openxmlformats.org/markup-compatibility/2006">
        <mc:Choice xmlns:a14="http://schemas.microsoft.com/office/drawing/2010/main" Requires="a14">
          <p:sp>
            <p:nvSpPr>
              <p:cNvPr id="4" name="Subtitle 3"/>
              <p:cNvSpPr>
                <a:spLocks noGrp="1"/>
              </p:cNvSpPr>
              <p:nvPr>
                <p:ph type="subTitle" idx="1"/>
              </p:nvPr>
            </p:nvSpPr>
            <p:spPr>
              <a:xfrm>
                <a:off x="3782695" y="3137535"/>
                <a:ext cx="6189345" cy="1560195"/>
              </a:xfrm>
            </p:spPr>
            <p:txBody>
              <a:bodyPr/>
              <a:lstStyle/>
              <a:p>
                <a14:m>
                  <m:oMathPara xmlns:m="http://schemas.openxmlformats.org/officeDocument/2006/math">
                    <m:oMathParaPr>
                      <m:jc m:val="centerGroup"/>
                    </m:oMathParaPr>
                    <m:oMath xmlns:m="http://schemas.openxmlformats.org/officeDocument/2006/math">
                      <m:r>
                        <a:rPr lang="en-US" i="1">
                          <a:latin typeface="DejaVu Math TeX Gyre" panose="02000503000000000000" charset="0"/>
                          <a:cs typeface="DejaVu Math TeX Gyre" panose="02000503000000000000" charset="0"/>
                        </a:rPr>
                        <m:t>50</m:t>
                      </m:r>
                      <m:r>
                        <a:rPr lang="en-US" i="1">
                          <a:latin typeface="DejaVu Math TeX Gyre" panose="02000503000000000000" charset="0"/>
                          <a:cs typeface="DejaVu Math TeX Gyre" panose="02000503000000000000" charset="0"/>
                        </a:rPr>
                        <m:t>𝐻𝑧</m:t>
                      </m:r>
                      <m:r>
                        <a:rPr lang="en-US" i="1">
                          <a:latin typeface="DejaVu Math TeX Gyre" panose="02000503000000000000" charset="0"/>
                          <a:cs typeface="DejaVu Math TeX Gyre" panose="02000503000000000000" charset="0"/>
                        </a:rPr>
                        <m:t> × </m:t>
                      </m:r>
                      <m:r>
                        <a:rPr lang="en-US" i="1">
                          <a:latin typeface="DejaVu Math TeX Gyre" panose="02000503000000000000" charset="0"/>
                          <a:cs typeface="DejaVu Math TeX Gyre" panose="02000503000000000000" charset="0"/>
                        </a:rPr>
                        <m:t>2</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56</m:t>
                      </m:r>
                      <m:r>
                        <a:rPr lang="en-US" i="1">
                          <a:latin typeface="DejaVu Math TeX Gyre" panose="02000503000000000000" charset="0"/>
                          <a:cs typeface="DejaVu Math TeX Gyre" panose="02000503000000000000" charset="0"/>
                        </a:rPr>
                        <m:t>𝑠𝑒𝑐</m:t>
                      </m:r>
                      <m:r>
                        <a:rPr lang="en-US" i="1">
                          <a:latin typeface="DejaVu Math TeX Gyre" panose="02000503000000000000" charset="0"/>
                          <a:cs typeface="DejaVu Math TeX Gyre" panose="02000503000000000000" charset="0"/>
                        </a:rPr>
                        <m:t>=</m:t>
                      </m:r>
                      <m:r>
                        <a:rPr lang="en-US" i="1">
                          <a:latin typeface="DejaVu Math TeX Gyre" panose="02000503000000000000" charset="0"/>
                          <a:cs typeface="DejaVu Math TeX Gyre" panose="02000503000000000000" charset="0"/>
                        </a:rPr>
                        <m:t>128</m:t>
                      </m:r>
                      <m:r>
                        <a:rPr lang="en-US" i="1">
                          <a:latin typeface="DejaVu Math TeX Gyre" panose="02000503000000000000" charset="0"/>
                          <a:cs typeface="DejaVu Math TeX Gyre" panose="02000503000000000000" charset="0"/>
                        </a:rPr>
                        <m:t>𝑐𝑦𝑐𝑙𝑒𝑠</m:t>
                      </m:r>
                    </m:oMath>
                  </m:oMathPara>
                </a14:m>
                <a:endParaRPr lang="en-US" i="1">
                  <a:latin typeface="DejaVu Math TeX Gyre" panose="02000503000000000000" charset="0"/>
                  <a:cs typeface="DejaVu Math TeX Gyre" panose="02000503000000000000" charset="0"/>
                </a:endParaRPr>
              </a:p>
              <a:p>
                <a:r>
                  <a:rPr lang="en-US" altLang="zh-CN"/>
                  <a:t>where, </a:t>
                </a:r>
                <a14:m>
                  <m:oMath xmlns:m="http://schemas.openxmlformats.org/officeDocument/2006/math">
                    <m:r>
                      <a:rPr lang="en-US" altLang="zh-CN" i="1">
                        <a:latin typeface="DejaVu Math TeX Gyre" panose="02000503000000000000" charset="0"/>
                        <a:cs typeface="DejaVu Math TeX Gyre" panose="02000503000000000000" charset="0"/>
                      </a:rPr>
                      <m:t>50</m:t>
                    </m:r>
                    <m:r>
                      <a:rPr lang="en-US" altLang="zh-CN" i="1">
                        <a:latin typeface="DejaVu Math TeX Gyre" panose="02000503000000000000" charset="0"/>
                        <a:cs typeface="DejaVu Math TeX Gyre" panose="02000503000000000000" charset="0"/>
                      </a:rPr>
                      <m:t>𝐻𝑧</m:t>
                    </m:r>
                  </m:oMath>
                </a14:m>
                <a:r>
                  <a:rPr lang="en-US" altLang="zh-CN"/>
                  <a:t> is the sampling rate, </a:t>
                </a:r>
                <a:endParaRPr lang="en-US" altLang="zh-CN"/>
              </a:p>
              <a:p>
                <a:r>
                  <a:rPr lang="en-US" altLang="zh-CN"/>
                  <a:t>and </a:t>
                </a:r>
                <a14:m>
                  <m:oMath xmlns:m="http://schemas.openxmlformats.org/officeDocument/2006/math">
                    <m:r>
                      <a:rPr lang="en-US" altLang="zh-CN" i="1">
                        <a:latin typeface="DejaVu Math TeX Gyre" panose="02000503000000000000" charset="0"/>
                        <a:cs typeface="DejaVu Math TeX Gyre" panose="02000503000000000000" charset="0"/>
                      </a:rPr>
                      <m:t>2</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56</m:t>
                    </m:r>
                    <m:r>
                      <a:rPr lang="en-US" altLang="zh-CN" i="1">
                        <a:latin typeface="DejaVu Math TeX Gyre" panose="02000503000000000000" charset="0"/>
                        <a:cs typeface="DejaVu Math TeX Gyre" panose="02000503000000000000" charset="0"/>
                      </a:rPr>
                      <m:t>𝑠𝑒𝑐</m:t>
                    </m:r>
                  </m:oMath>
                </a14:m>
                <a:r>
                  <a:rPr lang="en-US" altLang="zh-CN"/>
                  <a:t> is the fixed_width.</a:t>
                </a:r>
                <a:endParaRPr lang="en-US" altLang="zh-CN"/>
              </a:p>
            </p:txBody>
          </p:sp>
        </mc:Choice>
        <mc:Fallback>
          <p:sp>
            <p:nvSpPr>
              <p:cNvPr id="4" name="Subtitle 3"/>
              <p:cNvSpPr>
                <a:spLocks noRot="1" noChangeAspect="1" noMove="1" noResize="1" noEditPoints="1" noAdjustHandles="1" noChangeArrowheads="1" noChangeShapeType="1" noTextEdit="1"/>
              </p:cNvSpPr>
              <p:nvPr>
                <p:ph type="subTitle" idx="1"/>
              </p:nvPr>
            </p:nvSpPr>
            <p:spPr>
              <a:xfrm>
                <a:off x="3782695" y="3137535"/>
                <a:ext cx="6189345" cy="1560195"/>
              </a:xfrm>
              <a:blipFill rotWithShape="1">
                <a:blip r:embed="rId3"/>
                <a:stretch>
                  <a:fillRect/>
                </a:stretch>
              </a:blipFill>
            </p:spPr>
            <p:txBody>
              <a:bodyPr/>
              <a:lstStyle/>
              <a:p>
                <a:r>
                  <a:rPr lang="en-US" altLang="en-US">
                    <a:noFill/>
                  </a:rPr>
                  <a:t> </a:t>
                </a:r>
              </a:p>
            </p:txBody>
          </p:sp>
        </mc:Fallback>
      </mc:AlternateContent>
      <p:sp>
        <p:nvSpPr>
          <p:cNvPr id="6" name="Rounded Rectangle 5"/>
          <p:cNvSpPr/>
          <p:nvPr/>
        </p:nvSpPr>
        <p:spPr>
          <a:xfrm>
            <a:off x="1367155" y="711835"/>
            <a:ext cx="2120900" cy="7340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t>RAW DATA</a:t>
            </a:r>
            <a:endParaRPr lang="en-US"/>
          </a:p>
        </p:txBody>
      </p:sp>
      <p:sp>
        <p:nvSpPr>
          <p:cNvPr id="7" name="Rectangles 6"/>
          <p:cNvSpPr/>
          <p:nvPr>
            <p:custDataLst>
              <p:tags r:id="rId4"/>
            </p:custDataLst>
          </p:nvPr>
        </p:nvSpPr>
        <p:spPr>
          <a:xfrm>
            <a:off x="1385570" y="1840230"/>
            <a:ext cx="2061845" cy="7137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t>Low Pass Filter</a:t>
            </a:r>
            <a:endParaRPr lang="en-US"/>
          </a:p>
        </p:txBody>
      </p:sp>
      <p:cxnSp>
        <p:nvCxnSpPr>
          <p:cNvPr id="9" name="Straight Arrow Connector 8"/>
          <p:cNvCxnSpPr>
            <a:stCxn id="6" idx="2"/>
            <a:endCxn id="7" idx="0"/>
          </p:cNvCxnSpPr>
          <p:nvPr/>
        </p:nvCxnSpPr>
        <p:spPr>
          <a:xfrm flipH="1">
            <a:off x="2416810" y="1445895"/>
            <a:ext cx="10795" cy="3943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0" name="Rectangles 9"/>
          <p:cNvSpPr/>
          <p:nvPr>
            <p:custDataLst>
              <p:tags r:id="rId5"/>
            </p:custDataLst>
          </p:nvPr>
        </p:nvSpPr>
        <p:spPr>
          <a:xfrm>
            <a:off x="1367155" y="2948305"/>
            <a:ext cx="2061845" cy="7137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t>Baisc Feature Selection</a:t>
            </a:r>
            <a:endParaRPr lang="en-US"/>
          </a:p>
        </p:txBody>
      </p:sp>
      <p:cxnSp>
        <p:nvCxnSpPr>
          <p:cNvPr id="11" name="Straight Arrow Connector 10"/>
          <p:cNvCxnSpPr/>
          <p:nvPr>
            <p:custDataLst>
              <p:tags r:id="rId6"/>
            </p:custDataLst>
          </p:nvPr>
        </p:nvCxnSpPr>
        <p:spPr>
          <a:xfrm flipH="1">
            <a:off x="2427605" y="2553970"/>
            <a:ext cx="10795" cy="3943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2" name="Rectangles 11"/>
          <p:cNvSpPr/>
          <p:nvPr>
            <p:custDataLst>
              <p:tags r:id="rId7"/>
            </p:custDataLst>
          </p:nvPr>
        </p:nvSpPr>
        <p:spPr>
          <a:xfrm>
            <a:off x="1367155" y="4056380"/>
            <a:ext cx="2061845" cy="71374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t>fixed_width</a:t>
            </a:r>
            <a:endParaRPr lang="en-US"/>
          </a:p>
          <a:p>
            <a:pPr algn="ctr"/>
            <a:r>
              <a:rPr lang="en-US"/>
              <a:t>moving window</a:t>
            </a:r>
            <a:endParaRPr lang="en-US"/>
          </a:p>
        </p:txBody>
      </p:sp>
      <p:cxnSp>
        <p:nvCxnSpPr>
          <p:cNvPr id="13" name="Straight Arrow Connector 12"/>
          <p:cNvCxnSpPr/>
          <p:nvPr>
            <p:custDataLst>
              <p:tags r:id="rId8"/>
            </p:custDataLst>
          </p:nvPr>
        </p:nvCxnSpPr>
        <p:spPr>
          <a:xfrm flipH="1">
            <a:off x="2438400" y="4770120"/>
            <a:ext cx="10795" cy="3943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4" name="Rectangles 13"/>
          <p:cNvSpPr/>
          <p:nvPr>
            <p:custDataLst>
              <p:tags r:id="rId9"/>
            </p:custDataLst>
          </p:nvPr>
        </p:nvSpPr>
        <p:spPr>
          <a:xfrm>
            <a:off x="1367155" y="5178425"/>
            <a:ext cx="2061845" cy="713740"/>
          </a:xfrm>
          <a:prstGeom prst="rect">
            <a:avLst/>
          </a:prstGeom>
        </p:spPr>
        <p:style>
          <a:lnRef idx="2">
            <a:schemeClr val="lt1"/>
          </a:lnRef>
          <a:fillRef idx="1">
            <a:schemeClr val="accent1"/>
          </a:fillRef>
          <a:effectRef idx="1">
            <a:schemeClr val="accent1"/>
          </a:effectRef>
          <a:fontRef idx="minor">
            <a:schemeClr val="lt1"/>
          </a:fontRef>
        </p:style>
        <p:txBody>
          <a:bodyPr rtlCol="0" anchor="ctr"/>
          <a:lstStyle/>
          <a:p>
            <a:pPr algn="ctr"/>
            <a:r>
              <a:rPr lang="en-US"/>
              <a:t>HCI Dataset</a:t>
            </a:r>
            <a:endParaRPr lang="en-US"/>
          </a:p>
        </p:txBody>
      </p:sp>
      <p:cxnSp>
        <p:nvCxnSpPr>
          <p:cNvPr id="15" name="Straight Arrow Connector 14"/>
          <p:cNvCxnSpPr/>
          <p:nvPr>
            <p:custDataLst>
              <p:tags r:id="rId10"/>
            </p:custDataLst>
          </p:nvPr>
        </p:nvCxnSpPr>
        <p:spPr>
          <a:xfrm flipH="1">
            <a:off x="2449195" y="3662045"/>
            <a:ext cx="10795" cy="3943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7" name="Picture 16"/>
          <p:cNvPicPr>
            <a:picLocks noChangeAspect="1"/>
          </p:cNvPicPr>
          <p:nvPr>
            <p:custDataLst>
              <p:tags r:id="rId11"/>
            </p:custDataLst>
          </p:nvPr>
        </p:nvPicPr>
        <p:blipFill>
          <a:blip r:embed="rId12"/>
          <a:stretch>
            <a:fillRect/>
          </a:stretch>
        </p:blipFill>
        <p:spPr>
          <a:xfrm>
            <a:off x="4734560" y="405765"/>
            <a:ext cx="6877050" cy="2247900"/>
          </a:xfrm>
          <a:prstGeom prst="rect">
            <a:avLst/>
          </a:prstGeom>
        </p:spPr>
      </p:pic>
      <p:cxnSp>
        <p:nvCxnSpPr>
          <p:cNvPr id="18" name="Straight Connector 17"/>
          <p:cNvCxnSpPr/>
          <p:nvPr/>
        </p:nvCxnSpPr>
        <p:spPr>
          <a:xfrm flipV="1">
            <a:off x="3129915" y="1939290"/>
            <a:ext cx="2101850" cy="1506855"/>
          </a:xfrm>
          <a:prstGeom prst="line">
            <a:avLst/>
          </a:prstGeom>
          <a:ln w="6350" cap="flat" cmpd="sng" algn="ctr">
            <a:solidFill>
              <a:srgbClr val="FF0000"/>
            </a:solidFill>
            <a:prstDash val="dash"/>
            <a:miter lim="800000"/>
          </a:ln>
        </p:spPr>
        <p:style>
          <a:lnRef idx="0">
            <a:schemeClr val="accent1"/>
          </a:lnRef>
          <a:fillRef idx="0">
            <a:srgbClr val="FFFFFF"/>
          </a:fillRef>
          <a:effectRef idx="0">
            <a:srgbClr val="FFFFFF"/>
          </a:effectRef>
          <a:fontRef idx="minor">
            <a:schemeClr val="tx1"/>
          </a:fontRef>
        </p:style>
      </p:cxnSp>
      <p:cxnSp>
        <p:nvCxnSpPr>
          <p:cNvPr id="19" name="Straight Connector 18"/>
          <p:cNvCxnSpPr/>
          <p:nvPr/>
        </p:nvCxnSpPr>
        <p:spPr>
          <a:xfrm flipV="1">
            <a:off x="3268980" y="3803015"/>
            <a:ext cx="1249045" cy="554990"/>
          </a:xfrm>
          <a:prstGeom prst="line">
            <a:avLst/>
          </a:prstGeom>
          <a:ln w="6350" cap="flat" cmpd="sng" algn="ctr">
            <a:solidFill>
              <a:srgbClr val="C00000"/>
            </a:solidFill>
            <a:prstDash val="dash"/>
            <a:miter lim="800000"/>
          </a:ln>
        </p:spPr>
        <p:style>
          <a:lnRef idx="0">
            <a:schemeClr val="accent1"/>
          </a:lnRef>
          <a:fillRef idx="0">
            <a:srgbClr val="FFFFFF"/>
          </a:fillRef>
          <a:effectRef idx="0">
            <a:srgbClr val="FFFFFF"/>
          </a:effectRef>
          <a:fontRef idx="minor">
            <a:schemeClr val="tx1"/>
          </a:fontRef>
        </p:style>
      </p:cxnSp>
      <p:cxnSp>
        <p:nvCxnSpPr>
          <p:cNvPr id="20" name="Straight Connector 19"/>
          <p:cNvCxnSpPr/>
          <p:nvPr/>
        </p:nvCxnSpPr>
        <p:spPr>
          <a:xfrm flipH="1" flipV="1">
            <a:off x="9453880" y="3486150"/>
            <a:ext cx="575310" cy="2021840"/>
          </a:xfrm>
          <a:prstGeom prst="line">
            <a:avLst/>
          </a:prstGeom>
          <a:ln w="6350" cap="flat" cmpd="sng" algn="ctr">
            <a:solidFill>
              <a:srgbClr val="C00000"/>
            </a:solidFill>
            <a:prstDash val="dash"/>
            <a:miter lim="800000"/>
          </a:ln>
        </p:spPr>
        <p:style>
          <a:lnRef idx="0">
            <a:schemeClr val="accent1"/>
          </a:lnRef>
          <a:fillRef idx="0">
            <a:srgbClr val="FFFFFF"/>
          </a:fillRef>
          <a:effectRef idx="0">
            <a:srgbClr val="FFFFFF"/>
          </a:effectRef>
          <a:fontRef idx="minor">
            <a:schemeClr val="tx1"/>
          </a:fontRef>
        </p:style>
      </p:cxn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120650" y="-43815"/>
            <a:ext cx="4613910" cy="755650"/>
          </a:xfrm>
          <a:prstGeom prst="rect">
            <a:avLst/>
          </a:prstGeom>
          <a:noFill/>
        </p:spPr>
        <p:txBody>
          <a:bodyPr wrap="square" rtlCol="0">
            <a:spAutoFit/>
          </a:bodyPr>
          <a:lstStyle/>
          <a:p>
            <a:pPr>
              <a:lnSpc>
                <a:spcPct val="120000"/>
              </a:lnSpc>
            </a:pPr>
            <a:r>
              <a:rPr lang="en-US" sz="3600" b="1" dirty="0">
                <a:solidFill>
                  <a:schemeClr val="tx1"/>
                </a:solidFill>
                <a:latin typeface="Arial" panose="020B0604020202090204"/>
                <a:ea typeface="微软雅黑"/>
                <a:cs typeface="+mn-ea"/>
                <a:sym typeface="Arial" panose="020B0604020202090204"/>
              </a:rPr>
              <a:t>What’s the dataset?</a:t>
            </a:r>
            <a:endParaRPr lang="en-US" sz="3600" b="1" dirty="0">
              <a:solidFill>
                <a:schemeClr val="tx1"/>
              </a:solidFill>
              <a:latin typeface="Arial" panose="020B0604020202090204"/>
              <a:ea typeface="微软雅黑"/>
              <a:cs typeface="+mn-ea"/>
              <a:sym typeface="Arial" panose="020B0604020202090204"/>
            </a:endParaRPr>
          </a:p>
        </p:txBody>
      </p:sp>
      <p:sp>
        <p:nvSpPr>
          <p:cNvPr id="8"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3482" y="1803400"/>
            <a:ext cx="282575"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
        <p:nvSpPr>
          <p:cNvPr id="28" name="Text Box 27"/>
          <p:cNvSpPr txBox="1"/>
          <p:nvPr/>
        </p:nvSpPr>
        <p:spPr>
          <a:xfrm>
            <a:off x="-513080" y="1755775"/>
            <a:ext cx="1162685" cy="3799840"/>
          </a:xfrm>
          <a:prstGeom prst="rect">
            <a:avLst/>
          </a:prstGeom>
          <a:noFill/>
        </p:spPr>
        <p:txBody>
          <a:bodyPr wrap="none" rtlCol="0" anchor="t">
            <a:noAutofit/>
          </a:bodyPr>
          <a:lstStyle/>
          <a:p>
            <a:endParaRPr lang="en-US" sz="19900"/>
          </a:p>
        </p:txBody>
      </p:sp>
      <p:grpSp>
        <p:nvGrpSpPr>
          <p:cNvPr id="31" name="Group 30"/>
          <p:cNvGrpSpPr/>
          <p:nvPr/>
        </p:nvGrpSpPr>
        <p:grpSpPr>
          <a:xfrm>
            <a:off x="346710" y="638175"/>
            <a:ext cx="11623675" cy="6141085"/>
            <a:chOff x="894" y="1005"/>
            <a:chExt cx="18305" cy="9671"/>
          </a:xfrm>
        </p:grpSpPr>
        <p:pic>
          <p:nvPicPr>
            <p:cNvPr id="16" name="Picture 15" descr="1"/>
            <p:cNvPicPr>
              <a:picLocks noChangeAspect="1"/>
            </p:cNvPicPr>
            <p:nvPr/>
          </p:nvPicPr>
          <p:blipFill>
            <a:blip r:embed="rId1"/>
            <a:stretch>
              <a:fillRect/>
            </a:stretch>
          </p:blipFill>
          <p:spPr>
            <a:xfrm>
              <a:off x="1023" y="1005"/>
              <a:ext cx="8410" cy="1123"/>
            </a:xfrm>
            <a:prstGeom prst="rect">
              <a:avLst/>
            </a:prstGeom>
          </p:spPr>
        </p:pic>
        <p:pic>
          <p:nvPicPr>
            <p:cNvPr id="21" name="Picture 20" descr="2"/>
            <p:cNvPicPr>
              <a:picLocks noChangeAspect="1"/>
            </p:cNvPicPr>
            <p:nvPr/>
          </p:nvPicPr>
          <p:blipFill>
            <a:blip r:embed="rId2"/>
            <a:stretch>
              <a:fillRect/>
            </a:stretch>
          </p:blipFill>
          <p:spPr>
            <a:xfrm>
              <a:off x="1023" y="2003"/>
              <a:ext cx="8410" cy="1123"/>
            </a:xfrm>
            <a:prstGeom prst="rect">
              <a:avLst/>
            </a:prstGeom>
          </p:spPr>
        </p:pic>
        <p:pic>
          <p:nvPicPr>
            <p:cNvPr id="22" name="Picture 21" descr="3"/>
            <p:cNvPicPr>
              <a:picLocks noChangeAspect="1"/>
            </p:cNvPicPr>
            <p:nvPr/>
          </p:nvPicPr>
          <p:blipFill>
            <a:blip r:embed="rId3"/>
            <a:stretch>
              <a:fillRect/>
            </a:stretch>
          </p:blipFill>
          <p:spPr>
            <a:xfrm>
              <a:off x="1023" y="3018"/>
              <a:ext cx="8410" cy="1138"/>
            </a:xfrm>
            <a:prstGeom prst="rect">
              <a:avLst/>
            </a:prstGeom>
          </p:spPr>
        </p:pic>
        <p:pic>
          <p:nvPicPr>
            <p:cNvPr id="23" name="Picture 22" descr="4"/>
            <p:cNvPicPr>
              <a:picLocks noChangeAspect="1"/>
            </p:cNvPicPr>
            <p:nvPr/>
          </p:nvPicPr>
          <p:blipFill>
            <a:blip r:embed="rId4"/>
            <a:stretch>
              <a:fillRect/>
            </a:stretch>
          </p:blipFill>
          <p:spPr>
            <a:xfrm>
              <a:off x="894" y="4103"/>
              <a:ext cx="8539" cy="1123"/>
            </a:xfrm>
            <a:prstGeom prst="rect">
              <a:avLst/>
            </a:prstGeom>
          </p:spPr>
        </p:pic>
        <p:pic>
          <p:nvPicPr>
            <p:cNvPr id="24" name="Picture 23" descr="5"/>
            <p:cNvPicPr>
              <a:picLocks noChangeAspect="1"/>
            </p:cNvPicPr>
            <p:nvPr/>
          </p:nvPicPr>
          <p:blipFill>
            <a:blip r:embed="rId5"/>
            <a:stretch>
              <a:fillRect/>
            </a:stretch>
          </p:blipFill>
          <p:spPr>
            <a:xfrm>
              <a:off x="894" y="5168"/>
              <a:ext cx="8539" cy="1123"/>
            </a:xfrm>
            <a:prstGeom prst="rect">
              <a:avLst/>
            </a:prstGeom>
          </p:spPr>
        </p:pic>
        <p:pic>
          <p:nvPicPr>
            <p:cNvPr id="25" name="Picture 24" descr="6"/>
            <p:cNvPicPr>
              <a:picLocks noChangeAspect="1"/>
            </p:cNvPicPr>
            <p:nvPr/>
          </p:nvPicPr>
          <p:blipFill>
            <a:blip r:embed="rId6"/>
            <a:stretch>
              <a:fillRect/>
            </a:stretch>
          </p:blipFill>
          <p:spPr>
            <a:xfrm>
              <a:off x="894" y="6285"/>
              <a:ext cx="8539" cy="1123"/>
            </a:xfrm>
            <a:prstGeom prst="rect">
              <a:avLst/>
            </a:prstGeom>
          </p:spPr>
        </p:pic>
        <p:pic>
          <p:nvPicPr>
            <p:cNvPr id="26" name="Picture 25" descr="7"/>
            <p:cNvPicPr>
              <a:picLocks noChangeAspect="1"/>
            </p:cNvPicPr>
            <p:nvPr/>
          </p:nvPicPr>
          <p:blipFill>
            <a:blip r:embed="rId7"/>
            <a:stretch>
              <a:fillRect/>
            </a:stretch>
          </p:blipFill>
          <p:spPr>
            <a:xfrm>
              <a:off x="894" y="7361"/>
              <a:ext cx="8539" cy="1123"/>
            </a:xfrm>
            <a:prstGeom prst="rect">
              <a:avLst/>
            </a:prstGeom>
          </p:spPr>
        </p:pic>
        <p:pic>
          <p:nvPicPr>
            <p:cNvPr id="27" name="Picture 26" descr="8"/>
            <p:cNvPicPr>
              <a:picLocks noChangeAspect="1"/>
            </p:cNvPicPr>
            <p:nvPr/>
          </p:nvPicPr>
          <p:blipFill>
            <a:blip r:embed="rId8"/>
            <a:stretch>
              <a:fillRect/>
            </a:stretch>
          </p:blipFill>
          <p:spPr>
            <a:xfrm>
              <a:off x="894" y="8420"/>
              <a:ext cx="8539" cy="1195"/>
            </a:xfrm>
            <a:prstGeom prst="rect">
              <a:avLst/>
            </a:prstGeom>
          </p:spPr>
        </p:pic>
        <p:pic>
          <p:nvPicPr>
            <p:cNvPr id="29" name="Picture 28" descr="9"/>
            <p:cNvPicPr>
              <a:picLocks noChangeAspect="1"/>
            </p:cNvPicPr>
            <p:nvPr/>
          </p:nvPicPr>
          <p:blipFill>
            <a:blip r:embed="rId9"/>
            <a:stretch>
              <a:fillRect/>
            </a:stretch>
          </p:blipFill>
          <p:spPr>
            <a:xfrm>
              <a:off x="894" y="9554"/>
              <a:ext cx="8539" cy="1123"/>
            </a:xfrm>
            <a:prstGeom prst="rect">
              <a:avLst/>
            </a:prstGeom>
          </p:spPr>
        </p:pic>
        <p:pic>
          <p:nvPicPr>
            <p:cNvPr id="30" name="Picture 29"/>
            <p:cNvPicPr>
              <a:picLocks noChangeAspect="1"/>
            </p:cNvPicPr>
            <p:nvPr/>
          </p:nvPicPr>
          <p:blipFill>
            <a:blip r:embed="rId10"/>
            <a:stretch>
              <a:fillRect/>
            </a:stretch>
          </p:blipFill>
          <p:spPr>
            <a:xfrm>
              <a:off x="10815" y="2244"/>
              <a:ext cx="8385" cy="6240"/>
            </a:xfrm>
            <a:prstGeom prst="rect">
              <a:avLst/>
            </a:prstGeom>
          </p:spPr>
        </p:pic>
      </p:gr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16" name="Parallelogram 1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22" name="Parallelogram 21"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23" name="Parallelogram 2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24" name="Cube 23"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9900000">
            <a:off x="9295255" y="356883"/>
            <a:ext cx="838450" cy="838450"/>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15" name="Right Triangle 14"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dirty="0">
              <a:latin typeface="Arial" panose="020B0604020202090204"/>
              <a:ea typeface="微软雅黑"/>
              <a:cs typeface="+mn-ea"/>
              <a:sym typeface="Arial" panose="020B0604020202090204"/>
            </a:endParaRPr>
          </a:p>
        </p:txBody>
      </p:sp>
      <p:sp>
        <p:nvSpPr>
          <p:cNvPr id="2" name="Cube 1"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17280501">
            <a:off x="1574679" y="1431656"/>
            <a:ext cx="418678" cy="418678"/>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 name="Cylinder 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2992511">
            <a:off x="509890" y="5058699"/>
            <a:ext cx="338545" cy="971835"/>
          </a:xfrm>
          <a:prstGeom prst="can">
            <a:avLst/>
          </a:pr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nvGrpSpPr>
          <p:cNvPr id="26" name="Group 2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GrpSpPr/>
          <p:nvPr/>
        </p:nvGrpSpPr>
        <p:grpSpPr>
          <a:xfrm rot="10800000">
            <a:off x="3744095" y="360181"/>
            <a:ext cx="695325" cy="714375"/>
            <a:chOff x="16962181" y="1183655"/>
            <a:chExt cx="695325" cy="714375"/>
          </a:xfrm>
        </p:grpSpPr>
        <p:sp>
          <p:nvSpPr>
            <p:cNvPr id="27" name="Freeform: Shape 26"/>
            <p:cNvSpPr/>
            <p:nvPr/>
          </p:nvSpPr>
          <p:spPr>
            <a:xfrm>
              <a:off x="16971706" y="1193180"/>
              <a:ext cx="352425" cy="676275"/>
            </a:xfrm>
            <a:custGeom>
              <a:avLst/>
              <a:gdLst>
                <a:gd name="connsiteX0" fmla="*/ 0 w 352425"/>
                <a:gd name="connsiteY0" fmla="*/ 0 h 676275"/>
                <a:gd name="connsiteX1" fmla="*/ 152400 w 352425"/>
                <a:gd name="connsiteY1" fmla="*/ 676275 h 676275"/>
                <a:gd name="connsiteX2" fmla="*/ 352425 w 352425"/>
                <a:gd name="connsiteY2" fmla="*/ 381000 h 676275"/>
                <a:gd name="connsiteX3" fmla="*/ 0 w 352425"/>
                <a:gd name="connsiteY3" fmla="*/ 0 h 676275"/>
              </a:gdLst>
              <a:ahLst/>
              <a:cxnLst>
                <a:cxn ang="0">
                  <a:pos x="connsiteX0" y="connsiteY0"/>
                </a:cxn>
                <a:cxn ang="0">
                  <a:pos x="connsiteX1" y="connsiteY1"/>
                </a:cxn>
                <a:cxn ang="0">
                  <a:pos x="connsiteX2" y="connsiteY2"/>
                </a:cxn>
                <a:cxn ang="0">
                  <a:pos x="connsiteX3" y="connsiteY3"/>
                </a:cxn>
              </a:cxnLst>
              <a:rect l="l" t="t" r="r" b="b"/>
              <a:pathLst>
                <a:path w="352425" h="676275">
                  <a:moveTo>
                    <a:pt x="0" y="0"/>
                  </a:moveTo>
                  <a:lnTo>
                    <a:pt x="152400" y="676275"/>
                  </a:lnTo>
                  <a:lnTo>
                    <a:pt x="352425" y="381000"/>
                  </a:lnTo>
                  <a:lnTo>
                    <a:pt x="0" y="0"/>
                  </a:lnTo>
                  <a:close/>
                </a:path>
              </a:pathLst>
            </a:cu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28" name="Freeform: Shape 27"/>
            <p:cNvSpPr/>
            <p:nvPr/>
          </p:nvSpPr>
          <p:spPr>
            <a:xfrm>
              <a:off x="16962181" y="1183655"/>
              <a:ext cx="685800" cy="390525"/>
            </a:xfrm>
            <a:custGeom>
              <a:avLst/>
              <a:gdLst>
                <a:gd name="connsiteX0" fmla="*/ 0 w 685800"/>
                <a:gd name="connsiteY0" fmla="*/ 0 h 390525"/>
                <a:gd name="connsiteX1" fmla="*/ 685800 w 685800"/>
                <a:gd name="connsiteY1" fmla="*/ 276225 h 390525"/>
                <a:gd name="connsiteX2" fmla="*/ 342900 w 685800"/>
                <a:gd name="connsiteY2" fmla="*/ 390525 h 390525"/>
                <a:gd name="connsiteX3" fmla="*/ 0 w 685800"/>
                <a:gd name="connsiteY3" fmla="*/ 0 h 390525"/>
              </a:gdLst>
              <a:ahLst/>
              <a:cxnLst>
                <a:cxn ang="0">
                  <a:pos x="connsiteX0" y="connsiteY0"/>
                </a:cxn>
                <a:cxn ang="0">
                  <a:pos x="connsiteX1" y="connsiteY1"/>
                </a:cxn>
                <a:cxn ang="0">
                  <a:pos x="connsiteX2" y="connsiteY2"/>
                </a:cxn>
                <a:cxn ang="0">
                  <a:pos x="connsiteX3" y="connsiteY3"/>
                </a:cxn>
              </a:cxnLst>
              <a:rect l="l" t="t" r="r" b="b"/>
              <a:pathLst>
                <a:path w="685800" h="390525">
                  <a:moveTo>
                    <a:pt x="0" y="0"/>
                  </a:moveTo>
                  <a:lnTo>
                    <a:pt x="685800" y="276225"/>
                  </a:lnTo>
                  <a:lnTo>
                    <a:pt x="342900" y="390525"/>
                  </a:lnTo>
                  <a:lnTo>
                    <a:pt x="0" y="0"/>
                  </a:lnTo>
                  <a:close/>
                </a:path>
              </a:pathLst>
            </a:custGeom>
            <a:solidFill>
              <a:schemeClr val="accent4">
                <a:lumMod val="60000"/>
                <a:lumOff val="40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29" name="Freeform: Shape 28"/>
            <p:cNvSpPr/>
            <p:nvPr/>
          </p:nvSpPr>
          <p:spPr>
            <a:xfrm>
              <a:off x="17114581" y="1459880"/>
              <a:ext cx="542925" cy="438150"/>
            </a:xfrm>
            <a:custGeom>
              <a:avLst/>
              <a:gdLst>
                <a:gd name="connsiteX0" fmla="*/ 190500 w 542925"/>
                <a:gd name="connsiteY0" fmla="*/ 95250 h 438150"/>
                <a:gd name="connsiteX1" fmla="*/ 0 w 542925"/>
                <a:gd name="connsiteY1" fmla="*/ 438150 h 438150"/>
                <a:gd name="connsiteX2" fmla="*/ 352425 w 542925"/>
                <a:gd name="connsiteY2" fmla="*/ 314325 h 438150"/>
                <a:gd name="connsiteX3" fmla="*/ 542925 w 542925"/>
                <a:gd name="connsiteY3" fmla="*/ 0 h 438150"/>
                <a:gd name="connsiteX4" fmla="*/ 190500 w 542925"/>
                <a:gd name="connsiteY4" fmla="*/ 95250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438150">
                  <a:moveTo>
                    <a:pt x="190500" y="95250"/>
                  </a:moveTo>
                  <a:lnTo>
                    <a:pt x="0" y="438150"/>
                  </a:lnTo>
                  <a:lnTo>
                    <a:pt x="352425" y="314325"/>
                  </a:lnTo>
                  <a:lnTo>
                    <a:pt x="542925" y="0"/>
                  </a:lnTo>
                  <a:lnTo>
                    <a:pt x="190500" y="95250"/>
                  </a:lnTo>
                  <a:close/>
                </a:path>
              </a:pathLst>
            </a:custGeom>
            <a:solidFill>
              <a:schemeClr val="accent4">
                <a:lumMod val="75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sp>
        <p:nvSpPr>
          <p:cNvPr id="55" name="Cube 54"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9900000">
            <a:off x="3064075" y="5894843"/>
            <a:ext cx="380835" cy="380835"/>
          </a:xfrm>
          <a:prstGeom prst="cube">
            <a:avLst/>
          </a:pr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nvGrpSpPr>
          <p:cNvPr id="54" name="Group 53"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GrpSpPr/>
          <p:nvPr/>
        </p:nvGrpSpPr>
        <p:grpSpPr>
          <a:xfrm>
            <a:off x="0" y="0"/>
            <a:ext cx="3960509" cy="5662706"/>
            <a:chOff x="-5054974" y="264971"/>
            <a:chExt cx="4607565" cy="6587862"/>
          </a:xfrm>
        </p:grpSpPr>
        <p:sp>
          <p:nvSpPr>
            <p:cNvPr id="13" name="Hexagon 12"/>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2" name="Hexagon 31"/>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5" name="Hexagon 34"/>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6" name="Hexagon 35"/>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7" name="Hexagon 36"/>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8" name="Hexagon 37"/>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9" name="Hexagon 38"/>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0" name="Hexagon 39"/>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1" name="Hexagon 40"/>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2" name="Hexagon 41"/>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3" name="Hexagon 42"/>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4" name="Hexagon 43"/>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5" name="Hexagon 44"/>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6" name="Hexagon 45"/>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7" name="Hexagon 46"/>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9" name="Hexagon 48"/>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grpSp>
      <p:sp>
        <p:nvSpPr>
          <p:cNvPr id="48" name="椭圆 47"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402764" y="510384"/>
            <a:ext cx="3275748" cy="3275748"/>
          </a:xfrm>
          <a:prstGeom prst="ellipse">
            <a:avLst/>
          </a:prstGeom>
          <a:gradFill flip="none" rotWithShape="1">
            <a:gsLst>
              <a:gs pos="3000">
                <a:schemeClr val="accent1">
                  <a:lumMod val="45000"/>
                  <a:lumOff val="55000"/>
                  <a:alpha val="0"/>
                </a:schemeClr>
              </a:gs>
              <a:gs pos="49000">
                <a:schemeClr val="accent2">
                  <a:alpha val="57000"/>
                </a:schemeClr>
              </a:gs>
              <a:gs pos="100000">
                <a:schemeClr val="accent4"/>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90204"/>
              <a:ea typeface="微软雅黑"/>
              <a:cs typeface="+mn-ea"/>
              <a:sym typeface="Arial" panose="020B0604020202090204"/>
            </a:endParaRPr>
          </a:p>
        </p:txBody>
      </p:sp>
      <p:grpSp>
        <p:nvGrpSpPr>
          <p:cNvPr id="8" name="Group 7"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GrpSpPr/>
          <p:nvPr/>
        </p:nvGrpSpPr>
        <p:grpSpPr>
          <a:xfrm>
            <a:off x="8941661" y="5305518"/>
            <a:ext cx="695325" cy="714375"/>
            <a:chOff x="16962181" y="1183655"/>
            <a:chExt cx="695325" cy="714375"/>
          </a:xfrm>
        </p:grpSpPr>
        <p:sp>
          <p:nvSpPr>
            <p:cNvPr id="5" name="Freeform: Shape 4"/>
            <p:cNvSpPr/>
            <p:nvPr/>
          </p:nvSpPr>
          <p:spPr>
            <a:xfrm>
              <a:off x="16971706" y="1193180"/>
              <a:ext cx="352425" cy="676275"/>
            </a:xfrm>
            <a:custGeom>
              <a:avLst/>
              <a:gdLst>
                <a:gd name="connsiteX0" fmla="*/ 0 w 352425"/>
                <a:gd name="connsiteY0" fmla="*/ 0 h 676275"/>
                <a:gd name="connsiteX1" fmla="*/ 152400 w 352425"/>
                <a:gd name="connsiteY1" fmla="*/ 676275 h 676275"/>
                <a:gd name="connsiteX2" fmla="*/ 352425 w 352425"/>
                <a:gd name="connsiteY2" fmla="*/ 381000 h 676275"/>
                <a:gd name="connsiteX3" fmla="*/ 0 w 352425"/>
                <a:gd name="connsiteY3" fmla="*/ 0 h 676275"/>
              </a:gdLst>
              <a:ahLst/>
              <a:cxnLst>
                <a:cxn ang="0">
                  <a:pos x="connsiteX0" y="connsiteY0"/>
                </a:cxn>
                <a:cxn ang="0">
                  <a:pos x="connsiteX1" y="connsiteY1"/>
                </a:cxn>
                <a:cxn ang="0">
                  <a:pos x="connsiteX2" y="connsiteY2"/>
                </a:cxn>
                <a:cxn ang="0">
                  <a:pos x="connsiteX3" y="connsiteY3"/>
                </a:cxn>
              </a:cxnLst>
              <a:rect l="l" t="t" r="r" b="b"/>
              <a:pathLst>
                <a:path w="352425" h="676275">
                  <a:moveTo>
                    <a:pt x="0" y="0"/>
                  </a:moveTo>
                  <a:lnTo>
                    <a:pt x="152400" y="676275"/>
                  </a:lnTo>
                  <a:lnTo>
                    <a:pt x="352425" y="381000"/>
                  </a:lnTo>
                  <a:lnTo>
                    <a:pt x="0" y="0"/>
                  </a:lnTo>
                  <a:close/>
                </a:path>
              </a:pathLst>
            </a:cu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6" name="Freeform: Shape 5"/>
            <p:cNvSpPr/>
            <p:nvPr/>
          </p:nvSpPr>
          <p:spPr>
            <a:xfrm>
              <a:off x="16962181" y="1183655"/>
              <a:ext cx="685800" cy="390525"/>
            </a:xfrm>
            <a:custGeom>
              <a:avLst/>
              <a:gdLst>
                <a:gd name="connsiteX0" fmla="*/ 0 w 685800"/>
                <a:gd name="connsiteY0" fmla="*/ 0 h 390525"/>
                <a:gd name="connsiteX1" fmla="*/ 685800 w 685800"/>
                <a:gd name="connsiteY1" fmla="*/ 276225 h 390525"/>
                <a:gd name="connsiteX2" fmla="*/ 342900 w 685800"/>
                <a:gd name="connsiteY2" fmla="*/ 390525 h 390525"/>
                <a:gd name="connsiteX3" fmla="*/ 0 w 685800"/>
                <a:gd name="connsiteY3" fmla="*/ 0 h 390525"/>
              </a:gdLst>
              <a:ahLst/>
              <a:cxnLst>
                <a:cxn ang="0">
                  <a:pos x="connsiteX0" y="connsiteY0"/>
                </a:cxn>
                <a:cxn ang="0">
                  <a:pos x="connsiteX1" y="connsiteY1"/>
                </a:cxn>
                <a:cxn ang="0">
                  <a:pos x="connsiteX2" y="connsiteY2"/>
                </a:cxn>
                <a:cxn ang="0">
                  <a:pos x="connsiteX3" y="connsiteY3"/>
                </a:cxn>
              </a:cxnLst>
              <a:rect l="l" t="t" r="r" b="b"/>
              <a:pathLst>
                <a:path w="685800" h="390525">
                  <a:moveTo>
                    <a:pt x="0" y="0"/>
                  </a:moveTo>
                  <a:lnTo>
                    <a:pt x="685800" y="276225"/>
                  </a:lnTo>
                  <a:lnTo>
                    <a:pt x="342900" y="390525"/>
                  </a:lnTo>
                  <a:lnTo>
                    <a:pt x="0" y="0"/>
                  </a:lnTo>
                  <a:close/>
                </a:path>
              </a:pathLst>
            </a:custGeom>
            <a:solidFill>
              <a:schemeClr val="accent4">
                <a:lumMod val="60000"/>
                <a:lumOff val="40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7" name="Freeform: Shape 6"/>
            <p:cNvSpPr/>
            <p:nvPr/>
          </p:nvSpPr>
          <p:spPr>
            <a:xfrm>
              <a:off x="17114581" y="1459880"/>
              <a:ext cx="542925" cy="438150"/>
            </a:xfrm>
            <a:custGeom>
              <a:avLst/>
              <a:gdLst>
                <a:gd name="connsiteX0" fmla="*/ 190500 w 542925"/>
                <a:gd name="connsiteY0" fmla="*/ 95250 h 438150"/>
                <a:gd name="connsiteX1" fmla="*/ 0 w 542925"/>
                <a:gd name="connsiteY1" fmla="*/ 438150 h 438150"/>
                <a:gd name="connsiteX2" fmla="*/ 352425 w 542925"/>
                <a:gd name="connsiteY2" fmla="*/ 314325 h 438150"/>
                <a:gd name="connsiteX3" fmla="*/ 542925 w 542925"/>
                <a:gd name="connsiteY3" fmla="*/ 0 h 438150"/>
                <a:gd name="connsiteX4" fmla="*/ 190500 w 542925"/>
                <a:gd name="connsiteY4" fmla="*/ 95250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438150">
                  <a:moveTo>
                    <a:pt x="190500" y="95250"/>
                  </a:moveTo>
                  <a:lnTo>
                    <a:pt x="0" y="438150"/>
                  </a:lnTo>
                  <a:lnTo>
                    <a:pt x="352425" y="314325"/>
                  </a:lnTo>
                  <a:lnTo>
                    <a:pt x="542925" y="0"/>
                  </a:lnTo>
                  <a:lnTo>
                    <a:pt x="190500" y="95250"/>
                  </a:lnTo>
                  <a:close/>
                </a:path>
              </a:pathLst>
            </a:custGeom>
            <a:solidFill>
              <a:schemeClr val="accent4">
                <a:lumMod val="75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sp>
        <p:nvSpPr>
          <p:cNvPr id="52" name="TextBox 6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3705225" y="1898650"/>
            <a:ext cx="9204960" cy="1113790"/>
          </a:xfrm>
          <a:prstGeom prst="rect">
            <a:avLst/>
          </a:prstGeom>
          <a:noFill/>
        </p:spPr>
        <p:txBody>
          <a:bodyPr wrap="none" rtlCol="0">
            <a:noAutofit/>
          </a:bodyPr>
          <a:lstStyle>
            <a:defPPr>
              <a:defRPr lang="id-ID"/>
            </a:defPPr>
            <a:lvl1pPr>
              <a:defRPr sz="7200" spc="-150">
                <a:solidFill>
                  <a:schemeClr val="bg1"/>
                </a:solidFill>
                <a:effectLst>
                  <a:outerShdw blurRad="482600" sx="102000" sy="102000" algn="ctr" rotWithShape="0">
                    <a:prstClr val="black">
                      <a:alpha val="40000"/>
                    </a:prstClr>
                  </a:outerShdw>
                </a:effectLst>
                <a:latin typeface="Rajdhani" panose="02000000000000000000" pitchFamily="2" charset="0"/>
                <a:cs typeface="Rajdhani" panose="02000000000000000000" pitchFamily="2" charset="0"/>
              </a:defRPr>
            </a:lvl1pPr>
          </a:lstStyle>
          <a:p>
            <a:pPr algn="l"/>
            <a:r>
              <a:rPr lang="en-US" altLang="zh-CN" sz="4800" b="1" dirty="0">
                <a:latin typeface="Arial Bold" panose="020B0604020202090204" charset="0"/>
                <a:ea typeface="微软雅黑"/>
                <a:cs typeface="Arial Bold" panose="020B0604020202090204" charset="0"/>
                <a:sym typeface="Arial" panose="020B0604020202090204"/>
              </a:rPr>
              <a:t>Training </a:t>
            </a:r>
            <a:r>
              <a:rPr lang="en-US" sz="4800" b="1">
                <a:latin typeface="Arial Bold" panose="020B0604020202090204" charset="0"/>
                <a:cs typeface="Arial Bold" panose="020B0604020202090204" charset="0"/>
                <a:sym typeface="+mn-ea"/>
              </a:rPr>
              <a:t>philosophy </a:t>
            </a:r>
            <a:r>
              <a:rPr lang="en-US" altLang="zh-CN" sz="4800" b="1" dirty="0">
                <a:latin typeface="Arial Bold" panose="020B0604020202090204" charset="0"/>
                <a:ea typeface="微软雅黑"/>
                <a:cs typeface="Arial Bold" panose="020B0604020202090204" charset="0"/>
                <a:sym typeface="Arial" panose="020B0604020202090204"/>
              </a:rPr>
              <a:t> </a:t>
            </a:r>
            <a:endParaRPr lang="en-US" altLang="zh-CN" sz="4800" b="1" dirty="0">
              <a:latin typeface="Arial Bold" panose="020B0604020202090204" charset="0"/>
              <a:ea typeface="微软雅黑"/>
              <a:cs typeface="Arial Bold" panose="020B0604020202090204" charset="0"/>
              <a:sym typeface="Arial" panose="020B0604020202090204"/>
            </a:endParaRPr>
          </a:p>
        </p:txBody>
      </p:sp>
      <p:cxnSp>
        <p:nvCxnSpPr>
          <p:cNvPr id="56" name="Straight Connector 6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CxnSpPr/>
          <p:nvPr/>
        </p:nvCxnSpPr>
        <p:spPr>
          <a:xfrm>
            <a:off x="6393514" y="3448281"/>
            <a:ext cx="0" cy="863237"/>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4"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0240" y="887095"/>
            <a:ext cx="4845050" cy="4923155"/>
          </a:xfrm>
        </p:spPr>
        <p:txBody>
          <a:bodyPr>
            <a:noAutofit/>
          </a:bodyPr>
          <a:lstStyle/>
          <a:p>
            <a:pPr algn="l">
              <a:buFont typeface="Arial" panose="020B0604020202090204" pitchFamily="34" charset="0"/>
            </a:pPr>
            <a:r>
              <a:rPr lang="en-US" sz="3200"/>
              <a:t>Also some discussions  on the philosophy in bionics for the brains.</a:t>
            </a:r>
            <a:endParaRPr lang="en-US" sz="3200"/>
          </a:p>
          <a:p>
            <a:pPr algn="l">
              <a:buFont typeface="Arial" panose="020B0604020202090204" pitchFamily="34" charset="0"/>
            </a:pPr>
            <a:endParaRPr lang="en-US" sz="3200"/>
          </a:p>
          <a:p>
            <a:pPr marL="342900" indent="-342900" algn="l">
              <a:buFont typeface="Arial" panose="020B0604020202090204" pitchFamily="34" charset="0"/>
              <a:buChar char="•"/>
            </a:pPr>
            <a:r>
              <a:rPr lang="en-US" sz="3200"/>
              <a:t>should we focus on how the brains work </a:t>
            </a:r>
            <a:endParaRPr lang="en-US" sz="3200"/>
          </a:p>
          <a:p>
            <a:pPr marL="342900" indent="-342900" algn="l">
              <a:buFont typeface="Arial" panose="020B0604020202090204" pitchFamily="34" charset="0"/>
              <a:buChar char="•"/>
            </a:pPr>
            <a:r>
              <a:rPr lang="en-US" sz="3200"/>
              <a:t>or how human being thinks</a:t>
            </a:r>
            <a:endParaRPr lang="en-US" sz="3200"/>
          </a:p>
        </p:txBody>
      </p:sp>
      <p:sp>
        <p:nvSpPr>
          <p:cNvPr id="49" name="TextBox 4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120650" y="-43815"/>
            <a:ext cx="4613910" cy="755650"/>
          </a:xfrm>
          <a:prstGeom prst="rect">
            <a:avLst/>
          </a:prstGeom>
          <a:noFill/>
        </p:spPr>
        <p:txBody>
          <a:bodyPr wrap="square" rtlCol="0">
            <a:spAutoFit/>
          </a:bodyPr>
          <a:lstStyle/>
          <a:p>
            <a:pPr>
              <a:lnSpc>
                <a:spcPct val="120000"/>
              </a:lnSpc>
            </a:pPr>
            <a:r>
              <a:rPr lang="en-US" sz="3600" b="1" dirty="0">
                <a:solidFill>
                  <a:schemeClr val="tx1"/>
                </a:solidFill>
                <a:latin typeface="Arial" panose="020B0604020202090204"/>
                <a:ea typeface="微软雅黑"/>
                <a:cs typeface="+mn-ea"/>
                <a:sym typeface="Arial" panose="020B0604020202090204"/>
              </a:rPr>
              <a:t>How to train?</a:t>
            </a:r>
            <a:endParaRPr lang="en-US" sz="3600" b="1" dirty="0">
              <a:solidFill>
                <a:schemeClr val="tx1"/>
              </a:solidFill>
              <a:latin typeface="Arial" panose="020B0604020202090204"/>
              <a:ea typeface="微软雅黑"/>
              <a:cs typeface="+mn-ea"/>
              <a:sym typeface="Arial" panose="020B0604020202090204"/>
            </a:endParaRPr>
          </a:p>
        </p:txBody>
      </p:sp>
      <p:sp>
        <p:nvSpPr>
          <p:cNvPr id="8"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3482" y="1803400"/>
            <a:ext cx="282575"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
        <p:nvSpPr>
          <p:cNvPr id="28" name="Text Box 27"/>
          <p:cNvSpPr txBox="1"/>
          <p:nvPr/>
        </p:nvSpPr>
        <p:spPr>
          <a:xfrm>
            <a:off x="-513080" y="1755775"/>
            <a:ext cx="1162685" cy="3799840"/>
          </a:xfrm>
          <a:prstGeom prst="rect">
            <a:avLst/>
          </a:prstGeom>
          <a:noFill/>
        </p:spPr>
        <p:txBody>
          <a:bodyPr wrap="none" rtlCol="0" anchor="t">
            <a:noAutofit/>
          </a:bodyPr>
          <a:lstStyle/>
          <a:p>
            <a:endParaRPr lang="en-US" sz="19900"/>
          </a:p>
        </p:txBody>
      </p:sp>
      <p:pic>
        <p:nvPicPr>
          <p:cNvPr id="2" name="Picture 1"/>
          <p:cNvPicPr>
            <a:picLocks noChangeAspect="1"/>
          </p:cNvPicPr>
          <p:nvPr>
            <p:custDataLst>
              <p:tags r:id="rId1"/>
            </p:custDataLst>
          </p:nvPr>
        </p:nvPicPr>
        <p:blipFill>
          <a:blip r:embed="rId2"/>
          <a:stretch>
            <a:fillRect/>
          </a:stretch>
        </p:blipFill>
        <p:spPr>
          <a:xfrm>
            <a:off x="6092825" y="1047750"/>
            <a:ext cx="5953125" cy="4762500"/>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0" y="0"/>
            <a:ext cx="12192000" cy="6858000"/>
          </a:xfrm>
          <a:prstGeom prst="rect">
            <a:avLst/>
          </a:prstGeom>
          <a:gradFill flip="none" rotWithShape="1">
            <a:gsLst>
              <a:gs pos="10000">
                <a:schemeClr val="accent1"/>
              </a:gs>
              <a:gs pos="100000">
                <a:schemeClr val="accent4"/>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16" name="Parallelogram 1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824458" y="0"/>
            <a:ext cx="8964118" cy="6858000"/>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22" name="Parallelogram 21"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6434545" y="0"/>
            <a:ext cx="5014232" cy="3836139"/>
          </a:xfrm>
          <a:prstGeom prst="parallelogram">
            <a:avLst>
              <a:gd name="adj" fmla="val 100599"/>
            </a:avLst>
          </a:prstGeom>
          <a:gradFill flip="none" rotWithShape="1">
            <a:gsLst>
              <a:gs pos="0">
                <a:schemeClr val="accent4">
                  <a:lumMod val="50000"/>
                  <a:alpha val="16000"/>
                </a:schemeClr>
              </a:gs>
              <a:gs pos="94000">
                <a:schemeClr val="accent1">
                  <a:lumMod val="20000"/>
                  <a:lumOff val="80000"/>
                  <a:alpha val="4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23" name="Parallelogram 2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2695599" y="0"/>
            <a:ext cx="5014232" cy="3836139"/>
          </a:xfrm>
          <a:prstGeom prst="parallelogram">
            <a:avLst>
              <a:gd name="adj" fmla="val 100599"/>
            </a:avLst>
          </a:prstGeom>
          <a:solidFill>
            <a:schemeClr val="bg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90204"/>
              <a:ea typeface="微软雅黑"/>
              <a:cs typeface="+mn-ea"/>
              <a:sym typeface="Arial" panose="020B0604020202090204"/>
            </a:endParaRPr>
          </a:p>
        </p:txBody>
      </p:sp>
      <p:sp>
        <p:nvSpPr>
          <p:cNvPr id="24" name="Cube 23"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9900000">
            <a:off x="9295255" y="356883"/>
            <a:ext cx="838450" cy="838450"/>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15" name="Right Triangle 14"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5400000">
            <a:off x="0" y="0"/>
            <a:ext cx="3747541" cy="3747541"/>
          </a:xfrm>
          <a:prstGeom prst="rtTriangle">
            <a:avLst/>
          </a:prstGeom>
          <a:gradFill flip="none" rotWithShape="1">
            <a:gsLst>
              <a:gs pos="0">
                <a:schemeClr val="accent1">
                  <a:lumMod val="75000"/>
                  <a:alpha val="17000"/>
                </a:schemeClr>
              </a:gs>
              <a:gs pos="94000">
                <a:schemeClr val="accent4">
                  <a:lumMod val="75000"/>
                  <a:alpha val="9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dirty="0">
              <a:latin typeface="Arial" panose="020B0604020202090204"/>
              <a:ea typeface="微软雅黑"/>
              <a:cs typeface="+mn-ea"/>
              <a:sym typeface="Arial" panose="020B0604020202090204"/>
            </a:endParaRPr>
          </a:p>
        </p:txBody>
      </p:sp>
      <p:sp>
        <p:nvSpPr>
          <p:cNvPr id="2" name="Cube 1"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17280501">
            <a:off x="1574679" y="1431656"/>
            <a:ext cx="418678" cy="418678"/>
          </a:xfrm>
          <a:prstGeom prst="cube">
            <a:avLst/>
          </a:prstGeom>
          <a:gradFill>
            <a:gsLst>
              <a:gs pos="0">
                <a:schemeClr val="accent1">
                  <a:alpha val="48000"/>
                </a:schemeClr>
              </a:gs>
              <a:gs pos="100000">
                <a:schemeClr val="accent3"/>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 name="Cylinder 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2992511">
            <a:off x="509890" y="5058699"/>
            <a:ext cx="338545" cy="971835"/>
          </a:xfrm>
          <a:prstGeom prst="can">
            <a:avLst/>
          </a:pr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nvGrpSpPr>
          <p:cNvPr id="26" name="Group 2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GrpSpPr/>
          <p:nvPr/>
        </p:nvGrpSpPr>
        <p:grpSpPr>
          <a:xfrm rot="10800000">
            <a:off x="3744095" y="360181"/>
            <a:ext cx="695325" cy="714375"/>
            <a:chOff x="16962181" y="1183655"/>
            <a:chExt cx="695325" cy="714375"/>
          </a:xfrm>
        </p:grpSpPr>
        <p:sp>
          <p:nvSpPr>
            <p:cNvPr id="27" name="Freeform: Shape 26"/>
            <p:cNvSpPr/>
            <p:nvPr/>
          </p:nvSpPr>
          <p:spPr>
            <a:xfrm>
              <a:off x="16971706" y="1193180"/>
              <a:ext cx="352425" cy="676275"/>
            </a:xfrm>
            <a:custGeom>
              <a:avLst/>
              <a:gdLst>
                <a:gd name="connsiteX0" fmla="*/ 0 w 352425"/>
                <a:gd name="connsiteY0" fmla="*/ 0 h 676275"/>
                <a:gd name="connsiteX1" fmla="*/ 152400 w 352425"/>
                <a:gd name="connsiteY1" fmla="*/ 676275 h 676275"/>
                <a:gd name="connsiteX2" fmla="*/ 352425 w 352425"/>
                <a:gd name="connsiteY2" fmla="*/ 381000 h 676275"/>
                <a:gd name="connsiteX3" fmla="*/ 0 w 352425"/>
                <a:gd name="connsiteY3" fmla="*/ 0 h 676275"/>
              </a:gdLst>
              <a:ahLst/>
              <a:cxnLst>
                <a:cxn ang="0">
                  <a:pos x="connsiteX0" y="connsiteY0"/>
                </a:cxn>
                <a:cxn ang="0">
                  <a:pos x="connsiteX1" y="connsiteY1"/>
                </a:cxn>
                <a:cxn ang="0">
                  <a:pos x="connsiteX2" y="connsiteY2"/>
                </a:cxn>
                <a:cxn ang="0">
                  <a:pos x="connsiteX3" y="connsiteY3"/>
                </a:cxn>
              </a:cxnLst>
              <a:rect l="l" t="t" r="r" b="b"/>
              <a:pathLst>
                <a:path w="352425" h="676275">
                  <a:moveTo>
                    <a:pt x="0" y="0"/>
                  </a:moveTo>
                  <a:lnTo>
                    <a:pt x="152400" y="676275"/>
                  </a:lnTo>
                  <a:lnTo>
                    <a:pt x="352425" y="381000"/>
                  </a:lnTo>
                  <a:lnTo>
                    <a:pt x="0" y="0"/>
                  </a:lnTo>
                  <a:close/>
                </a:path>
              </a:pathLst>
            </a:cu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28" name="Freeform: Shape 27"/>
            <p:cNvSpPr/>
            <p:nvPr/>
          </p:nvSpPr>
          <p:spPr>
            <a:xfrm>
              <a:off x="16962181" y="1183655"/>
              <a:ext cx="685800" cy="390525"/>
            </a:xfrm>
            <a:custGeom>
              <a:avLst/>
              <a:gdLst>
                <a:gd name="connsiteX0" fmla="*/ 0 w 685800"/>
                <a:gd name="connsiteY0" fmla="*/ 0 h 390525"/>
                <a:gd name="connsiteX1" fmla="*/ 685800 w 685800"/>
                <a:gd name="connsiteY1" fmla="*/ 276225 h 390525"/>
                <a:gd name="connsiteX2" fmla="*/ 342900 w 685800"/>
                <a:gd name="connsiteY2" fmla="*/ 390525 h 390525"/>
                <a:gd name="connsiteX3" fmla="*/ 0 w 685800"/>
                <a:gd name="connsiteY3" fmla="*/ 0 h 390525"/>
              </a:gdLst>
              <a:ahLst/>
              <a:cxnLst>
                <a:cxn ang="0">
                  <a:pos x="connsiteX0" y="connsiteY0"/>
                </a:cxn>
                <a:cxn ang="0">
                  <a:pos x="connsiteX1" y="connsiteY1"/>
                </a:cxn>
                <a:cxn ang="0">
                  <a:pos x="connsiteX2" y="connsiteY2"/>
                </a:cxn>
                <a:cxn ang="0">
                  <a:pos x="connsiteX3" y="connsiteY3"/>
                </a:cxn>
              </a:cxnLst>
              <a:rect l="l" t="t" r="r" b="b"/>
              <a:pathLst>
                <a:path w="685800" h="390525">
                  <a:moveTo>
                    <a:pt x="0" y="0"/>
                  </a:moveTo>
                  <a:lnTo>
                    <a:pt x="685800" y="276225"/>
                  </a:lnTo>
                  <a:lnTo>
                    <a:pt x="342900" y="390525"/>
                  </a:lnTo>
                  <a:lnTo>
                    <a:pt x="0" y="0"/>
                  </a:lnTo>
                  <a:close/>
                </a:path>
              </a:pathLst>
            </a:custGeom>
            <a:solidFill>
              <a:schemeClr val="accent4">
                <a:lumMod val="60000"/>
                <a:lumOff val="40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29" name="Freeform: Shape 28"/>
            <p:cNvSpPr/>
            <p:nvPr/>
          </p:nvSpPr>
          <p:spPr>
            <a:xfrm>
              <a:off x="17114581" y="1459880"/>
              <a:ext cx="542925" cy="438150"/>
            </a:xfrm>
            <a:custGeom>
              <a:avLst/>
              <a:gdLst>
                <a:gd name="connsiteX0" fmla="*/ 190500 w 542925"/>
                <a:gd name="connsiteY0" fmla="*/ 95250 h 438150"/>
                <a:gd name="connsiteX1" fmla="*/ 0 w 542925"/>
                <a:gd name="connsiteY1" fmla="*/ 438150 h 438150"/>
                <a:gd name="connsiteX2" fmla="*/ 352425 w 542925"/>
                <a:gd name="connsiteY2" fmla="*/ 314325 h 438150"/>
                <a:gd name="connsiteX3" fmla="*/ 542925 w 542925"/>
                <a:gd name="connsiteY3" fmla="*/ 0 h 438150"/>
                <a:gd name="connsiteX4" fmla="*/ 190500 w 542925"/>
                <a:gd name="connsiteY4" fmla="*/ 95250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438150">
                  <a:moveTo>
                    <a:pt x="190500" y="95250"/>
                  </a:moveTo>
                  <a:lnTo>
                    <a:pt x="0" y="438150"/>
                  </a:lnTo>
                  <a:lnTo>
                    <a:pt x="352425" y="314325"/>
                  </a:lnTo>
                  <a:lnTo>
                    <a:pt x="542925" y="0"/>
                  </a:lnTo>
                  <a:lnTo>
                    <a:pt x="190500" y="95250"/>
                  </a:lnTo>
                  <a:close/>
                </a:path>
              </a:pathLst>
            </a:custGeom>
            <a:solidFill>
              <a:schemeClr val="accent4">
                <a:lumMod val="75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sp>
        <p:nvSpPr>
          <p:cNvPr id="55" name="Cube 54"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rot="9900000">
            <a:off x="3064075" y="5894843"/>
            <a:ext cx="380835" cy="380835"/>
          </a:xfrm>
          <a:prstGeom prst="cube">
            <a:avLst/>
          </a:pr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nvGrpSpPr>
          <p:cNvPr id="54" name="Group 53"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GrpSpPr/>
          <p:nvPr/>
        </p:nvGrpSpPr>
        <p:grpSpPr>
          <a:xfrm>
            <a:off x="0" y="0"/>
            <a:ext cx="3960509" cy="5662706"/>
            <a:chOff x="-5054974" y="264971"/>
            <a:chExt cx="4607565" cy="6587862"/>
          </a:xfrm>
        </p:grpSpPr>
        <p:sp>
          <p:nvSpPr>
            <p:cNvPr id="13" name="Hexagon 12"/>
            <p:cNvSpPr/>
            <p:nvPr/>
          </p:nvSpPr>
          <p:spPr>
            <a:xfrm>
              <a:off x="-5054974" y="26497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2" name="Hexagon 31"/>
            <p:cNvSpPr/>
            <p:nvPr/>
          </p:nvSpPr>
          <p:spPr>
            <a:xfrm>
              <a:off x="-5054974" y="146255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5" name="Hexagon 34"/>
            <p:cNvSpPr/>
            <p:nvPr/>
          </p:nvSpPr>
          <p:spPr>
            <a:xfrm>
              <a:off x="-5054974" y="50552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6" name="Hexagon 35"/>
            <p:cNvSpPr/>
            <p:nvPr/>
          </p:nvSpPr>
          <p:spPr>
            <a:xfrm>
              <a:off x="-3981212" y="86258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7" name="Hexagon 36"/>
            <p:cNvSpPr/>
            <p:nvPr/>
          </p:nvSpPr>
          <p:spPr>
            <a:xfrm>
              <a:off x="-3981212" y="2060164"/>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8" name="Hexagon 37"/>
            <p:cNvSpPr/>
            <p:nvPr/>
          </p:nvSpPr>
          <p:spPr>
            <a:xfrm>
              <a:off x="-3981212" y="325774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39" name="Hexagon 38"/>
            <p:cNvSpPr/>
            <p:nvPr/>
          </p:nvSpPr>
          <p:spPr>
            <a:xfrm>
              <a:off x="-3981212" y="445532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0" name="Hexagon 39"/>
            <p:cNvSpPr/>
            <p:nvPr/>
          </p:nvSpPr>
          <p:spPr>
            <a:xfrm>
              <a:off x="-3981212" y="5652903"/>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1" name="Hexagon 40"/>
            <p:cNvSpPr/>
            <p:nvPr/>
          </p:nvSpPr>
          <p:spPr>
            <a:xfrm>
              <a:off x="-2897687" y="270137"/>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2" name="Hexagon 41"/>
            <p:cNvSpPr/>
            <p:nvPr/>
          </p:nvSpPr>
          <p:spPr>
            <a:xfrm>
              <a:off x="-2897687" y="1467716"/>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3" name="Hexagon 42"/>
            <p:cNvSpPr/>
            <p:nvPr/>
          </p:nvSpPr>
          <p:spPr>
            <a:xfrm>
              <a:off x="-2897687" y="266529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4" name="Hexagon 43"/>
            <p:cNvSpPr/>
            <p:nvPr/>
          </p:nvSpPr>
          <p:spPr>
            <a:xfrm>
              <a:off x="-2897687" y="386287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5" name="Hexagon 44"/>
            <p:cNvSpPr/>
            <p:nvPr/>
          </p:nvSpPr>
          <p:spPr>
            <a:xfrm>
              <a:off x="-2897687" y="5060455"/>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6" name="Hexagon 45"/>
            <p:cNvSpPr/>
            <p:nvPr/>
          </p:nvSpPr>
          <p:spPr>
            <a:xfrm>
              <a:off x="-1823925" y="867751"/>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7" name="Hexagon 46"/>
            <p:cNvSpPr/>
            <p:nvPr/>
          </p:nvSpPr>
          <p:spPr>
            <a:xfrm>
              <a:off x="-1823925" y="2065330"/>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sp>
          <p:nvSpPr>
            <p:cNvPr id="49" name="Hexagon 48"/>
            <p:cNvSpPr/>
            <p:nvPr/>
          </p:nvSpPr>
          <p:spPr>
            <a:xfrm>
              <a:off x="-1823925" y="4460489"/>
              <a:ext cx="1376516" cy="1199930"/>
            </a:xfrm>
            <a:prstGeom prst="hexagon">
              <a:avLst/>
            </a:prstGeom>
            <a:noFill/>
            <a:ln>
              <a:solidFill>
                <a:schemeClr val="bg1">
                  <a:alpha val="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cs typeface="+mn-ea"/>
                <a:sym typeface="Arial" panose="020B0604020202090204"/>
              </a:endParaRPr>
            </a:p>
          </p:txBody>
        </p:sp>
      </p:grpSp>
      <p:sp>
        <p:nvSpPr>
          <p:cNvPr id="48" name="椭圆 47"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402764" y="510384"/>
            <a:ext cx="3275748" cy="3275748"/>
          </a:xfrm>
          <a:prstGeom prst="ellipse">
            <a:avLst/>
          </a:prstGeom>
          <a:gradFill flip="none" rotWithShape="1">
            <a:gsLst>
              <a:gs pos="3000">
                <a:schemeClr val="accent1">
                  <a:lumMod val="45000"/>
                  <a:lumOff val="55000"/>
                  <a:alpha val="0"/>
                </a:schemeClr>
              </a:gs>
              <a:gs pos="49000">
                <a:schemeClr val="accent2">
                  <a:alpha val="57000"/>
                </a:schemeClr>
              </a:gs>
              <a:gs pos="100000">
                <a:schemeClr val="accent4"/>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90204"/>
              <a:ea typeface="微软雅黑"/>
              <a:cs typeface="+mn-ea"/>
              <a:sym typeface="Arial" panose="020B0604020202090204"/>
            </a:endParaRPr>
          </a:p>
        </p:txBody>
      </p:sp>
      <p:grpSp>
        <p:nvGrpSpPr>
          <p:cNvPr id="8" name="Group 7"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GrpSpPr/>
          <p:nvPr/>
        </p:nvGrpSpPr>
        <p:grpSpPr>
          <a:xfrm>
            <a:off x="8941661" y="5305518"/>
            <a:ext cx="695325" cy="714375"/>
            <a:chOff x="16962181" y="1183655"/>
            <a:chExt cx="695325" cy="714375"/>
          </a:xfrm>
        </p:grpSpPr>
        <p:sp>
          <p:nvSpPr>
            <p:cNvPr id="5" name="Freeform: Shape 4"/>
            <p:cNvSpPr/>
            <p:nvPr/>
          </p:nvSpPr>
          <p:spPr>
            <a:xfrm>
              <a:off x="16971706" y="1193180"/>
              <a:ext cx="352425" cy="676275"/>
            </a:xfrm>
            <a:custGeom>
              <a:avLst/>
              <a:gdLst>
                <a:gd name="connsiteX0" fmla="*/ 0 w 352425"/>
                <a:gd name="connsiteY0" fmla="*/ 0 h 676275"/>
                <a:gd name="connsiteX1" fmla="*/ 152400 w 352425"/>
                <a:gd name="connsiteY1" fmla="*/ 676275 h 676275"/>
                <a:gd name="connsiteX2" fmla="*/ 352425 w 352425"/>
                <a:gd name="connsiteY2" fmla="*/ 381000 h 676275"/>
                <a:gd name="connsiteX3" fmla="*/ 0 w 352425"/>
                <a:gd name="connsiteY3" fmla="*/ 0 h 676275"/>
              </a:gdLst>
              <a:ahLst/>
              <a:cxnLst>
                <a:cxn ang="0">
                  <a:pos x="connsiteX0" y="connsiteY0"/>
                </a:cxn>
                <a:cxn ang="0">
                  <a:pos x="connsiteX1" y="connsiteY1"/>
                </a:cxn>
                <a:cxn ang="0">
                  <a:pos x="connsiteX2" y="connsiteY2"/>
                </a:cxn>
                <a:cxn ang="0">
                  <a:pos x="connsiteX3" y="connsiteY3"/>
                </a:cxn>
              </a:cxnLst>
              <a:rect l="l" t="t" r="r" b="b"/>
              <a:pathLst>
                <a:path w="352425" h="676275">
                  <a:moveTo>
                    <a:pt x="0" y="0"/>
                  </a:moveTo>
                  <a:lnTo>
                    <a:pt x="152400" y="676275"/>
                  </a:lnTo>
                  <a:lnTo>
                    <a:pt x="352425" y="381000"/>
                  </a:lnTo>
                  <a:lnTo>
                    <a:pt x="0" y="0"/>
                  </a:lnTo>
                  <a:close/>
                </a:path>
              </a:pathLst>
            </a:custGeom>
            <a:gradFill>
              <a:gsLst>
                <a:gs pos="0">
                  <a:schemeClr val="accent4"/>
                </a:gs>
                <a:gs pos="100000">
                  <a:schemeClr val="accent4">
                    <a:lumMod val="75000"/>
                  </a:schemeClr>
                </a:gs>
              </a:gsLst>
              <a:lin ang="16200000" scaled="1"/>
            </a:gra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6" name="Freeform: Shape 5"/>
            <p:cNvSpPr/>
            <p:nvPr/>
          </p:nvSpPr>
          <p:spPr>
            <a:xfrm>
              <a:off x="16962181" y="1183655"/>
              <a:ext cx="685800" cy="390525"/>
            </a:xfrm>
            <a:custGeom>
              <a:avLst/>
              <a:gdLst>
                <a:gd name="connsiteX0" fmla="*/ 0 w 685800"/>
                <a:gd name="connsiteY0" fmla="*/ 0 h 390525"/>
                <a:gd name="connsiteX1" fmla="*/ 685800 w 685800"/>
                <a:gd name="connsiteY1" fmla="*/ 276225 h 390525"/>
                <a:gd name="connsiteX2" fmla="*/ 342900 w 685800"/>
                <a:gd name="connsiteY2" fmla="*/ 390525 h 390525"/>
                <a:gd name="connsiteX3" fmla="*/ 0 w 685800"/>
                <a:gd name="connsiteY3" fmla="*/ 0 h 390525"/>
              </a:gdLst>
              <a:ahLst/>
              <a:cxnLst>
                <a:cxn ang="0">
                  <a:pos x="connsiteX0" y="connsiteY0"/>
                </a:cxn>
                <a:cxn ang="0">
                  <a:pos x="connsiteX1" y="connsiteY1"/>
                </a:cxn>
                <a:cxn ang="0">
                  <a:pos x="connsiteX2" y="connsiteY2"/>
                </a:cxn>
                <a:cxn ang="0">
                  <a:pos x="connsiteX3" y="connsiteY3"/>
                </a:cxn>
              </a:cxnLst>
              <a:rect l="l" t="t" r="r" b="b"/>
              <a:pathLst>
                <a:path w="685800" h="390525">
                  <a:moveTo>
                    <a:pt x="0" y="0"/>
                  </a:moveTo>
                  <a:lnTo>
                    <a:pt x="685800" y="276225"/>
                  </a:lnTo>
                  <a:lnTo>
                    <a:pt x="342900" y="390525"/>
                  </a:lnTo>
                  <a:lnTo>
                    <a:pt x="0" y="0"/>
                  </a:lnTo>
                  <a:close/>
                </a:path>
              </a:pathLst>
            </a:custGeom>
            <a:solidFill>
              <a:schemeClr val="accent4">
                <a:lumMod val="60000"/>
                <a:lumOff val="40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sp>
          <p:nvSpPr>
            <p:cNvPr id="7" name="Freeform: Shape 6"/>
            <p:cNvSpPr/>
            <p:nvPr/>
          </p:nvSpPr>
          <p:spPr>
            <a:xfrm>
              <a:off x="17114581" y="1459880"/>
              <a:ext cx="542925" cy="438150"/>
            </a:xfrm>
            <a:custGeom>
              <a:avLst/>
              <a:gdLst>
                <a:gd name="connsiteX0" fmla="*/ 190500 w 542925"/>
                <a:gd name="connsiteY0" fmla="*/ 95250 h 438150"/>
                <a:gd name="connsiteX1" fmla="*/ 0 w 542925"/>
                <a:gd name="connsiteY1" fmla="*/ 438150 h 438150"/>
                <a:gd name="connsiteX2" fmla="*/ 352425 w 542925"/>
                <a:gd name="connsiteY2" fmla="*/ 314325 h 438150"/>
                <a:gd name="connsiteX3" fmla="*/ 542925 w 542925"/>
                <a:gd name="connsiteY3" fmla="*/ 0 h 438150"/>
                <a:gd name="connsiteX4" fmla="*/ 190500 w 542925"/>
                <a:gd name="connsiteY4" fmla="*/ 95250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438150">
                  <a:moveTo>
                    <a:pt x="190500" y="95250"/>
                  </a:moveTo>
                  <a:lnTo>
                    <a:pt x="0" y="438150"/>
                  </a:lnTo>
                  <a:lnTo>
                    <a:pt x="352425" y="314325"/>
                  </a:lnTo>
                  <a:lnTo>
                    <a:pt x="542925" y="0"/>
                  </a:lnTo>
                  <a:lnTo>
                    <a:pt x="190500" y="95250"/>
                  </a:lnTo>
                  <a:close/>
                </a:path>
              </a:pathLst>
            </a:custGeom>
            <a:solidFill>
              <a:schemeClr val="accent4">
                <a:lumMod val="75000"/>
              </a:schemeClr>
            </a:solidFill>
            <a:ln cap="rnd">
              <a:noFill/>
              <a:round/>
            </a:ln>
            <a:effectLst>
              <a:outerShdw blurRad="292100" dist="508000" dir="5400000" algn="t"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id-ID">
                <a:latin typeface="Arial" panose="020B0604020202090204"/>
                <a:ea typeface="微软雅黑"/>
                <a:cs typeface="+mn-ea"/>
                <a:sym typeface="Arial" panose="020B0604020202090204"/>
              </a:endParaRPr>
            </a:p>
          </p:txBody>
        </p:sp>
      </p:grpSp>
      <p:sp>
        <p:nvSpPr>
          <p:cNvPr id="52" name="TextBox 6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txBox="1"/>
          <p:nvPr/>
        </p:nvSpPr>
        <p:spPr>
          <a:xfrm>
            <a:off x="3705225" y="1898650"/>
            <a:ext cx="9204960" cy="1113790"/>
          </a:xfrm>
          <a:prstGeom prst="rect">
            <a:avLst/>
          </a:prstGeom>
          <a:noFill/>
        </p:spPr>
        <p:txBody>
          <a:bodyPr wrap="none" rtlCol="0">
            <a:noAutofit/>
          </a:bodyPr>
          <a:lstStyle>
            <a:defPPr>
              <a:defRPr lang="id-ID"/>
            </a:defPPr>
            <a:lvl1pPr>
              <a:defRPr sz="7200" spc="-150">
                <a:solidFill>
                  <a:schemeClr val="bg1"/>
                </a:solidFill>
                <a:effectLst>
                  <a:outerShdw blurRad="482600" sx="102000" sy="102000" algn="ctr" rotWithShape="0">
                    <a:prstClr val="black">
                      <a:alpha val="40000"/>
                    </a:prstClr>
                  </a:outerShdw>
                </a:effectLst>
                <a:latin typeface="Rajdhani" panose="02000000000000000000" pitchFamily="2" charset="0"/>
                <a:cs typeface="Rajdhani" panose="02000000000000000000" pitchFamily="2" charset="0"/>
              </a:defRPr>
            </a:lvl1pPr>
          </a:lstStyle>
          <a:p>
            <a:pPr algn="l"/>
            <a:r>
              <a:rPr lang="en-US" altLang="zh-CN" sz="5400" b="1" dirty="0">
                <a:latin typeface="Arial Bold" panose="020B0604020202090204" charset="0"/>
                <a:ea typeface="微软雅黑"/>
                <a:cs typeface="Arial Bold" panose="020B0604020202090204" charset="0"/>
                <a:sym typeface="Arial" panose="020B0604020202090204"/>
              </a:rPr>
              <a:t>Classification</a:t>
            </a:r>
            <a:endParaRPr lang="en-US" altLang="zh-CN" sz="5400" b="1" dirty="0">
              <a:latin typeface="Arial Bold" panose="020B0604020202090204" charset="0"/>
              <a:ea typeface="微软雅黑"/>
              <a:cs typeface="Arial Bold" panose="020B0604020202090204" charset="0"/>
              <a:sym typeface="Arial" panose="020B0604020202090204"/>
            </a:endParaRPr>
          </a:p>
        </p:txBody>
      </p:sp>
      <p:cxnSp>
        <p:nvCxnSpPr>
          <p:cNvPr id="56" name="Straight Connector 6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CxnSpPr/>
          <p:nvPr/>
        </p:nvCxnSpPr>
        <p:spPr>
          <a:xfrm>
            <a:off x="6393514" y="3448281"/>
            <a:ext cx="0" cy="863237"/>
          </a:xfrm>
          <a:prstGeom prst="line">
            <a:avLst/>
          </a:prstGeom>
          <a:ln>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4"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5"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PicPr>
            <a:picLocks noGrp="1" noChangeAspect="1"/>
          </p:cNvPicPr>
          <p:nvPr>
            <p:ph type="pic" sz="quarter" idx="10"/>
          </p:nvPr>
        </p:nvPicPr>
        <p:blipFill>
          <a:blip r:embed="rId1" cstate="print"/>
          <a:srcRect/>
          <a:stretch>
            <a:fillRect/>
          </a:stretch>
        </p:blipFill>
        <p:spPr/>
      </p:pic>
      <p:sp>
        <p:nvSpPr>
          <p:cNvPr id="33" name="Freeform: Shape 32"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0" y="0"/>
            <a:ext cx="12192000" cy="2474858"/>
          </a:xfrm>
          <a:custGeom>
            <a:avLst/>
            <a:gdLst>
              <a:gd name="connsiteX0" fmla="*/ 0 w 12192000"/>
              <a:gd name="connsiteY0" fmla="*/ 0 h 2474858"/>
              <a:gd name="connsiteX1" fmla="*/ 12192000 w 12192000"/>
              <a:gd name="connsiteY1" fmla="*/ 0 h 2474858"/>
              <a:gd name="connsiteX2" fmla="*/ 12192000 w 12192000"/>
              <a:gd name="connsiteY2" fmla="*/ 2474858 h 2474858"/>
              <a:gd name="connsiteX3" fmla="*/ 8991734 w 12192000"/>
              <a:gd name="connsiteY3" fmla="*/ 2474858 h 2474858"/>
              <a:gd name="connsiteX4" fmla="*/ 8745401 w 12192000"/>
              <a:gd name="connsiteY4" fmla="*/ 1982192 h 2474858"/>
              <a:gd name="connsiteX5" fmla="*/ 3446598 w 12192000"/>
              <a:gd name="connsiteY5" fmla="*/ 1982192 h 2474858"/>
              <a:gd name="connsiteX6" fmla="*/ 3200266 w 12192000"/>
              <a:gd name="connsiteY6" fmla="*/ 2474858 h 2474858"/>
              <a:gd name="connsiteX7" fmla="*/ 0 w 12192000"/>
              <a:gd name="connsiteY7" fmla="*/ 2474858 h 247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474858">
                <a:moveTo>
                  <a:pt x="0" y="0"/>
                </a:moveTo>
                <a:lnTo>
                  <a:pt x="12192000" y="0"/>
                </a:lnTo>
                <a:lnTo>
                  <a:pt x="12192000" y="2474858"/>
                </a:lnTo>
                <a:lnTo>
                  <a:pt x="8991734" y="2474858"/>
                </a:lnTo>
                <a:lnTo>
                  <a:pt x="8745401" y="1982192"/>
                </a:lnTo>
                <a:lnTo>
                  <a:pt x="3446598" y="1982192"/>
                </a:lnTo>
                <a:lnTo>
                  <a:pt x="3200266" y="2474858"/>
                </a:lnTo>
                <a:lnTo>
                  <a:pt x="0" y="2474858"/>
                </a:lnTo>
                <a:close/>
              </a:path>
            </a:pathLst>
          </a:custGeom>
          <a:gradFill>
            <a:gsLst>
              <a:gs pos="0">
                <a:schemeClr val="accent4">
                  <a:alpha val="1000"/>
                </a:schemeClr>
              </a:gs>
              <a:gs pos="85000">
                <a:schemeClr val="accent1">
                  <a:alpha val="88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Arial" panose="020B0604020202090204"/>
              <a:ea typeface="微软雅黑"/>
              <a:cs typeface="+mn-ea"/>
              <a:sym typeface="Arial" panose="020B0604020202090204"/>
            </a:endParaRPr>
          </a:p>
        </p:txBody>
      </p:sp>
      <p:sp>
        <p:nvSpPr>
          <p:cNvPr id="19" name="矩形 18"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p:cNvSpPr/>
          <p:nvPr/>
        </p:nvSpPr>
        <p:spPr>
          <a:xfrm>
            <a:off x="1892117" y="546266"/>
            <a:ext cx="8341120" cy="707886"/>
          </a:xfrm>
          <a:prstGeom prst="rect">
            <a:avLst/>
          </a:prstGeom>
          <a:noFill/>
        </p:spPr>
        <p:txBody>
          <a:bodyPr wrap="square" rtlCol="0">
            <a:spAutoFit/>
          </a:bodyPr>
          <a:lstStyle/>
          <a:p>
            <a:pPr algn="ctr"/>
            <a:r>
              <a:rPr lang="en-US" altLang="zh-CN" sz="4000" b="1" dirty="0">
                <a:solidFill>
                  <a:schemeClr val="bg1"/>
                </a:solidFill>
                <a:latin typeface="Arial" panose="020B0604020202090204"/>
                <a:ea typeface="微软雅黑"/>
                <a:cs typeface="Open Sans" panose="020B0606030504020204" charset="0"/>
                <a:sym typeface="Arial" panose="020B0604020202090204"/>
              </a:rPr>
              <a:t>Decision Tree</a:t>
            </a:r>
            <a:endParaRPr lang="zh-CN" altLang="en-US" sz="4000" b="1" dirty="0">
              <a:solidFill>
                <a:schemeClr val="bg1"/>
              </a:solidFill>
              <a:latin typeface="Arial" panose="020B0604020202090204"/>
              <a:ea typeface="微软雅黑"/>
              <a:cs typeface="Open Sans" panose="020B0606030504020204" charset="0"/>
              <a:sym typeface="Arial" panose="020B0604020202090204"/>
            </a:endParaRPr>
          </a:p>
        </p:txBody>
      </p:sp>
      <p:sp>
        <p:nvSpPr>
          <p:cNvPr id="7" name="e7d195523061f1c0" descr="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 hidden="1"/>
          <p:cNvSpPr txBox="1"/>
          <p:nvPr/>
        </p:nvSpPr>
        <p:spPr>
          <a:xfrm>
            <a:off x="-355600" y="1803400"/>
            <a:ext cx="284693" cy="1016000"/>
          </a:xfrm>
          <a:prstGeom prst="rect">
            <a:avLst/>
          </a:prstGeom>
          <a:noFill/>
        </p:spPr>
        <p:txBody>
          <a:bodyPr vert="wordArtVert" rtlCol="0">
            <a:spAutoFit/>
          </a:bodyPr>
          <a:lstStyle/>
          <a:p>
            <a:r>
              <a:rPr lang="en-US" altLang="zh-CN" sz="100">
                <a:latin typeface="Arial" panose="020B0604020202090204"/>
                <a:ea typeface="微软雅黑"/>
                <a:sym typeface="Arial" panose="020B0604020202090204"/>
              </a:rPr>
              <a:t>e7d195523061f1c03a90ee8e42cb24248e56383cd534985688F9F494128731F165EE95AB4B0C0A38076AAEA07667B1565C446FC45FF01DFB0E885BCDBDF3A284F3DB14DA61DD97F0BAB2E6C668FB4931E9A796289BAAC00412770D385B06F0DB63D7B50559E58145CCA680AA8E90D6DC673D2B5E436AA2CAC83B1CBDD11021E03F17FC35CB3FF0B2B8C9E9B03B82D466</a:t>
            </a:r>
            <a:endParaRPr lang="zh-CN" altLang="en-US" sz="100">
              <a:latin typeface="Arial" panose="020B0604020202090204"/>
              <a:ea typeface="微软雅黑"/>
              <a:sym typeface="Arial" panose="020B0604020202090204"/>
            </a:endParaRPr>
          </a:p>
        </p:txBody>
      </p:sp>
      <p:pic>
        <p:nvPicPr>
          <p:cNvPr id="13" name="图片 12"/>
          <p:cNvPicPr>
            <a:picLocks noChangeAspect="1"/>
          </p:cNvPicPr>
          <p:nvPr/>
        </p:nvPicPr>
        <p:blipFill>
          <a:blip r:embed="rId2"/>
          <a:stretch>
            <a:fillRect/>
          </a:stretch>
        </p:blipFill>
        <p:spPr>
          <a:xfrm>
            <a:off x="1217584" y="2619107"/>
            <a:ext cx="4725866" cy="3190782"/>
          </a:xfrm>
          <a:prstGeom prst="rect">
            <a:avLst/>
          </a:prstGeom>
        </p:spPr>
      </p:pic>
      <p:grpSp>
        <p:nvGrpSpPr>
          <p:cNvPr id="30" name="Group 98" descr="e7d195523061f1c03a90ee8e42cb24248e56383cd534985688F9F494128731F165EE95AB4B0C0A38076AAEA07667B1565C446FC45FF01DFB0E885BCDBDF3A284F3DB14DA61DD97F0BAB2E6C668FB493187E5C5FDF083ADBDF78C8B43347D6AF35582F3E571D15D569395BE140F5E5E7AD78A776D8053828B7F0DBCC303A1467E48F8A6D5D211210D7C52903204C4C167"/>
          <p:cNvGrpSpPr/>
          <p:nvPr/>
        </p:nvGrpSpPr>
        <p:grpSpPr>
          <a:xfrm>
            <a:off x="5703568" y="3380588"/>
            <a:ext cx="1149224" cy="683314"/>
            <a:chOff x="5264268" y="2352681"/>
            <a:chExt cx="1960218" cy="631220"/>
          </a:xfrm>
        </p:grpSpPr>
        <p:cxnSp>
          <p:nvCxnSpPr>
            <p:cNvPr id="36" name="Straight Connector 103"/>
            <p:cNvCxnSpPr/>
            <p:nvPr/>
          </p:nvCxnSpPr>
          <p:spPr>
            <a:xfrm flipV="1">
              <a:off x="5264268" y="2352681"/>
              <a:ext cx="980109" cy="631220"/>
            </a:xfrm>
            <a:prstGeom prst="line">
              <a:avLst/>
            </a:prstGeom>
            <a:ln>
              <a:solidFill>
                <a:schemeClr val="bg1">
                  <a:lumMod val="85000"/>
                </a:schemeClr>
              </a:solidFill>
              <a:prstDash val="sysDash"/>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104"/>
            <p:cNvCxnSpPr/>
            <p:nvPr/>
          </p:nvCxnSpPr>
          <p:spPr>
            <a:xfrm>
              <a:off x="6244377" y="2352681"/>
              <a:ext cx="980109" cy="0"/>
            </a:xfrm>
            <a:prstGeom prst="line">
              <a:avLst/>
            </a:prstGeom>
            <a:ln>
              <a:solidFill>
                <a:schemeClr val="bg1">
                  <a:lumMod val="85000"/>
                </a:schemeClr>
              </a:solidFill>
              <a:prstDash val="sysDash"/>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38" name="Group 100" descr="e7d195523061f1c03a90ee8e42cb24248e56383cd534985688F9F494128731F165EE95AB4B0C0A38076AAEA07667B1565C446FC45FF01DFB0E885BCDBDF3A284F3DB14DA61DD97F0BAB2E6C668FB493187E5C5FDF083ADBDF78C8B43347D6AF35582F3E571D15D569395BE140F5E5E7AD78A776D8053828B7F0DBCC303A1467E48F8A6D5D211210D7C52903204C4C167"/>
          <p:cNvGrpSpPr/>
          <p:nvPr/>
        </p:nvGrpSpPr>
        <p:grpSpPr>
          <a:xfrm flipV="1">
            <a:off x="5703568" y="4760198"/>
            <a:ext cx="1149224" cy="683314"/>
            <a:chOff x="5264268" y="3997177"/>
            <a:chExt cx="1960218" cy="631220"/>
          </a:xfrm>
        </p:grpSpPr>
        <p:cxnSp>
          <p:nvCxnSpPr>
            <p:cNvPr id="39" name="Straight Connector 101"/>
            <p:cNvCxnSpPr/>
            <p:nvPr/>
          </p:nvCxnSpPr>
          <p:spPr>
            <a:xfrm flipV="1">
              <a:off x="5264268" y="3997177"/>
              <a:ext cx="980109" cy="631220"/>
            </a:xfrm>
            <a:prstGeom prst="line">
              <a:avLst/>
            </a:prstGeom>
            <a:ln>
              <a:solidFill>
                <a:schemeClr val="bg1">
                  <a:lumMod val="85000"/>
                </a:schemeClr>
              </a:solidFill>
              <a:prstDash val="sysDash"/>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102"/>
            <p:cNvCxnSpPr/>
            <p:nvPr/>
          </p:nvCxnSpPr>
          <p:spPr>
            <a:xfrm>
              <a:off x="6244377" y="3997177"/>
              <a:ext cx="980109" cy="0"/>
            </a:xfrm>
            <a:prstGeom prst="line">
              <a:avLst/>
            </a:prstGeom>
            <a:ln>
              <a:solidFill>
                <a:schemeClr val="bg1">
                  <a:lumMod val="85000"/>
                </a:schemeClr>
              </a:solidFill>
              <a:prstDash val="sysDash"/>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49" name="Oval 123"/>
          <p:cNvSpPr/>
          <p:nvPr/>
        </p:nvSpPr>
        <p:spPr>
          <a:xfrm>
            <a:off x="7187522" y="5097995"/>
            <a:ext cx="711894" cy="711894"/>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sym typeface="Arial" panose="020B0604020202090204"/>
            </a:endParaRPr>
          </a:p>
        </p:txBody>
      </p:sp>
      <p:grpSp>
        <p:nvGrpSpPr>
          <p:cNvPr id="60" name="Group 127" descr="e7d195523061f1c03a90ee8e42cb24248e56383cd534985688F9F494128731F165EE95AB4B0C0A38076AAEA07667B1565C446FC45FF01DFB0E885BCDBDF3A284F3DB14DA61DD97F0BAB2E6C668FB493187E5C5FDF083ADBDF78C8B43347D6AF35582F3E571D15D569395BE140F5E5E7AD78A776D8053828B7F0DBCC303A1467E48F8A6D5D211210D7C52903204C4C167"/>
          <p:cNvGrpSpPr/>
          <p:nvPr/>
        </p:nvGrpSpPr>
        <p:grpSpPr>
          <a:xfrm>
            <a:off x="7187522" y="2991717"/>
            <a:ext cx="711894" cy="711894"/>
            <a:chOff x="2715327" y="2492885"/>
            <a:chExt cx="898072" cy="898072"/>
          </a:xfrm>
        </p:grpSpPr>
        <p:sp>
          <p:nvSpPr>
            <p:cNvPr id="61" name="Oval 128"/>
            <p:cNvSpPr/>
            <p:nvPr/>
          </p:nvSpPr>
          <p:spPr>
            <a:xfrm>
              <a:off x="2715327" y="2492885"/>
              <a:ext cx="898072" cy="898072"/>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90204"/>
                <a:ea typeface="微软雅黑"/>
                <a:sym typeface="Arial" panose="020B0604020202090204"/>
              </a:endParaRPr>
            </a:p>
          </p:txBody>
        </p:sp>
        <p:sp>
          <p:nvSpPr>
            <p:cNvPr id="62" name="AutoShape 117"/>
            <p:cNvSpPr/>
            <p:nvPr/>
          </p:nvSpPr>
          <p:spPr bwMode="auto">
            <a:xfrm>
              <a:off x="2949954" y="2781023"/>
              <a:ext cx="428818" cy="32179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Arial" panose="020B0604020202090204"/>
                <a:ea typeface="微软雅黑"/>
                <a:sym typeface="Arial" panose="020B0604020202090204"/>
              </a:endParaRPr>
            </a:p>
          </p:txBody>
        </p:sp>
      </p:grpSp>
      <p:sp>
        <p:nvSpPr>
          <p:cNvPr id="63" name="TextBox 194" descr="e7d195523061f1c03a90ee8e42cb24248e56383cd534985688F9F494128731F165EE95AB4B0C0A38076AAEA07667B1565C446FC45FF01DFB0E885BCDBDF3A284F3DB14DA61DD97F0BAB2E6C668FB493187E5C5FDF083ADBDF78C8B43347D6AF35582F3E571D15D569395BE140F5E5E7AD78A776D8053828B7F0DBCC303A1467E48F8A6D5D211210D7C52903204C4C167"/>
          <p:cNvSpPr txBox="1"/>
          <p:nvPr/>
        </p:nvSpPr>
        <p:spPr>
          <a:xfrm flipH="1">
            <a:off x="8234146" y="3036442"/>
            <a:ext cx="2153059" cy="367359"/>
          </a:xfrm>
          <a:prstGeom prst="rect">
            <a:avLst/>
          </a:prstGeom>
          <a:noFill/>
        </p:spPr>
        <p:txBody>
          <a:bodyPr wrap="none" rtlCol="0">
            <a:noAutofit/>
          </a:bodyPr>
          <a:lstStyle/>
          <a:p>
            <a:r>
              <a:rPr lang="en-US" sz="3200" dirty="0">
                <a:solidFill>
                  <a:schemeClr val="accent1"/>
                </a:solidFill>
                <a:latin typeface="Arial" panose="020B0604020202090204"/>
                <a:ea typeface="微软雅黑"/>
                <a:cs typeface="Segoe UI Light" panose="020B0502040204020203" pitchFamily="34" charset="0"/>
                <a:sym typeface="Arial" panose="020B0604020202090204"/>
              </a:rPr>
              <a:t>CART</a:t>
            </a:r>
            <a:endParaRPr lang="id-ID" sz="3200" dirty="0">
              <a:solidFill>
                <a:schemeClr val="accent1"/>
              </a:solidFill>
              <a:latin typeface="Arial" panose="020B0604020202090204"/>
              <a:ea typeface="微软雅黑"/>
              <a:cs typeface="Segoe UI Light" panose="020B0502040204020203" pitchFamily="34" charset="0"/>
              <a:sym typeface="Arial" panose="020B0604020202090204"/>
            </a:endParaRPr>
          </a:p>
        </p:txBody>
      </p:sp>
      <p:sp>
        <p:nvSpPr>
          <p:cNvPr id="65" name="TextBox 198" descr="e7d195523061f1c03a90ee8e42cb24248e56383cd534985688F9F494128731F165EE95AB4B0C0A38076AAEA07667B1565C446FC45FF01DFB0E885BCDBDF3A284F3DB14DA61DD97F0BAB2E6C668FB493187E5C5FDF083ADBDF78C8B43347D6AF35582F3E571D15D569395BE140F5E5E7AD78A776D8053828B7F0DBCC303A1467E48F8A6D5D211210D7C52903204C4C167"/>
          <p:cNvSpPr txBox="1"/>
          <p:nvPr/>
        </p:nvSpPr>
        <p:spPr>
          <a:xfrm flipH="1">
            <a:off x="8321466" y="5142719"/>
            <a:ext cx="2153059" cy="367359"/>
          </a:xfrm>
          <a:prstGeom prst="rect">
            <a:avLst/>
          </a:prstGeom>
          <a:noFill/>
        </p:spPr>
        <p:txBody>
          <a:bodyPr wrap="none" rtlCol="0">
            <a:noAutofit/>
          </a:bodyPr>
          <a:lstStyle/>
          <a:p>
            <a:r>
              <a:rPr lang="en-US" sz="3200" dirty="0">
                <a:solidFill>
                  <a:schemeClr val="accent3"/>
                </a:solidFill>
                <a:latin typeface="Arial" panose="020B0604020202090204"/>
                <a:ea typeface="微软雅黑"/>
                <a:cs typeface="Segoe UI Light" panose="020B0502040204020203" pitchFamily="34" charset="0"/>
                <a:sym typeface="Arial" panose="020B0604020202090204"/>
              </a:rPr>
              <a:t>G</a:t>
            </a:r>
            <a:r>
              <a:rPr lang="en-US" altLang="zh-CN" sz="3200" dirty="0">
                <a:solidFill>
                  <a:schemeClr val="accent3"/>
                </a:solidFill>
                <a:latin typeface="Arial" panose="020B0604020202090204"/>
                <a:ea typeface="微软雅黑"/>
                <a:cs typeface="Segoe UI Light" panose="020B0502040204020203" pitchFamily="34" charset="0"/>
                <a:sym typeface="Arial" panose="020B0604020202090204"/>
              </a:rPr>
              <a:t>ini</a:t>
            </a:r>
            <a:endParaRPr lang="id-ID" sz="3200" dirty="0">
              <a:solidFill>
                <a:schemeClr val="accent3"/>
              </a:solidFill>
              <a:latin typeface="Arial" panose="020B0604020202090204"/>
              <a:ea typeface="微软雅黑"/>
              <a:cs typeface="Segoe UI Light" panose="020B0502040204020203" pitchFamily="34" charset="0"/>
              <a:sym typeface="Arial" panose="020B0604020202090204"/>
            </a:endParaRPr>
          </a:p>
        </p:txBody>
      </p:sp>
      <p:sp>
        <p:nvSpPr>
          <p:cNvPr id="68" name="AutoShape 117"/>
          <p:cNvSpPr/>
          <p:nvPr/>
        </p:nvSpPr>
        <p:spPr bwMode="auto">
          <a:xfrm>
            <a:off x="7373509" y="5326399"/>
            <a:ext cx="339920" cy="25508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Arial" panose="020B0604020202090204"/>
              <a:ea typeface="微软雅黑"/>
              <a:sym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3.xml><?xml version="1.0" encoding="utf-8"?>
<p:tagLst xmlns:p="http://schemas.openxmlformats.org/presentationml/2006/main">
  <p:tag name="KSO_WPP_MARK_KEY" val="6acf2d09-da8f-412e-b0ff-a8451a3caa61"/>
  <p:tag name="COMMONDATA" val="eyJoZGlkIjoiODAxMTM5MzFhOWUwODJiZjcwZWJkMjJmM2RlYzNhN2Q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rgbClr val="000000"/>
      </a:dk1>
      <a:lt1>
        <a:srgbClr val="FFFFFF"/>
      </a:lt1>
      <a:dk2>
        <a:srgbClr val="44546A"/>
      </a:dk2>
      <a:lt2>
        <a:srgbClr val="E7E6E6"/>
      </a:lt2>
      <a:accent1>
        <a:srgbClr val="1A46CC"/>
      </a:accent1>
      <a:accent2>
        <a:srgbClr val="626CFF"/>
      </a:accent2>
      <a:accent3>
        <a:srgbClr val="7D34FF"/>
      </a:accent3>
      <a:accent4>
        <a:srgbClr val="00C2CA"/>
      </a:accent4>
      <a:accent5>
        <a:srgbClr val="00C49A"/>
      </a:accent5>
      <a:accent6>
        <a:srgbClr val="50EEF6"/>
      </a:accent6>
      <a:hlink>
        <a:srgbClr val="DC426B"/>
      </a:hlink>
      <a:folHlink>
        <a:srgbClr val="954F72"/>
      </a:folHlink>
    </a:clrScheme>
    <a:fontScheme name="创意">
      <a:majorFont>
        <a:latin typeface="Poppins"/>
        <a:ea typeface="Poppins"/>
        <a:cs typeface=""/>
      </a:majorFont>
      <a:minorFont>
        <a:latin typeface="思源黑体 CN Normal"/>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0cnVlfSIsCgkiTGF0ZXgiIDogIlhGc2dlVjlwSUNoY2JXRjBhR0ptZTNkOVhsUWdYRzFoZEdoaVpudDRmVjlwSUMwZ1lpa2dYR2RsY1NBeExDQmNkR1Y0ZEhzZ1ptOXlJR0ZzYkNCOUlERWdYR3hsY1NCcElGeHNaWEVnYmlCY1hRPT0iLAoJIkxhdGV4SW1nQmFzZTY0IiA6ICJpVkJPUncwS0dnb0FBQUFOU1VoRVVnQUFCUFFBQUFCZkJBTUFBQUNkQTRSaUFBQUFNRkJNVkVYLy8vOEFBQUFBQUFBQUFBQUFBQUFBQUFBQUFBQUFBQUFBQUFBQUFBQUFBQUFBQUFBQUFBQUFBQUFBQUFBQUFBQXYzYUI3QUFBQUQzUlNUbE1BWnJ2dnEwUXl6ZDEybVNLSlZCQmh6TXI3QUFBQUNYQklXWE1BQUE3RUFBQU94QUdWS3c0YkFBQWN6MGxFUVZSNEFlMWRmWXlzVjFsL2QrL3Uzby9abmQxQVFqRWh6SVpXTFlyTTFTM2hYc0MrQzZpTllKeE5CVUVqbVVtaEd2K0F2V3FRQ29GWnVXb3ZNWFp1NEErQkdHWnRTNnFYeWk0cHlFZlFXWVBHV0JwMmhTaCt3WXdwQ1cydDJVdW5lUGUybHg1L3ovbCt2OC83emp1OUg1MzNqM25QeC9OeHpuT2U4NXpuUE9mc3U1NDNwdWZqNThMUC9YdGpZalVoTzVHQUpZR2pMUHBzV1BXVDVFUUNZNUxBRWNhR0wzbkRReDk3RUJyNEN3ODk5TkRkUG1QTFkrSTFJVHVSZ0NXQmRmYlVOczh5OWhSL3o3WFpqbFUvU1U0a01DWUpiQTFiblBJY1k5OFhMSTZ3cFRIeG1wQ2RTTUNTZ1ArMHlNRG5PNjlTYTFiOUpEbVJ3SGdrTUt0TTNMUjI4UmJZOW5oNFRhaE9KR0JKWU9hQ3pDd3lkbFlrWjVsVlAwbE9KREFtQ1N6K1FCSmVaNndsa2dzSFkrSTFJVHVSZ0NXQi9vYk1kSmt5ZGxOUFdQV1Q1RVFDWTVKQVhhNnlYcDBwalpzWFFaWXhNWnlRblVpQVM2REtCbElTakYyVXFXUGZrNG5KYXlLQi9CSlkrRU0zbklVbkpSekNldjhuazlNeXZ1ZEdvUlNveWsrV1FtWkM1QXFRd05hcjNSb3grN3NTem9UMXZLT24zSERMaE9vc2wwbHRRdXZ5U1dCRzdWYWRtMkRDZXM0b1pRSStjbUZRSnJrSnJjc21nWHJ1TmRPRTlTNUxveXYrWFplRjc0UnB5Ukk0ckk0bzNPbWFzSjQ3VG5ISTZ1MC85UGMvNm05YUJOWVBCbGJ1TWlRckgrNGN2TFkwdm4vOXRqKzc5NDZiT0xuSzdmLys0QzJuVjBzamZXVVRhbHpLM1Q0VDFzdU5XZ0NoZ1J0YWpLMWFtQXZzTW5pWUZ2L1pPaHVlWmlldGtsR1NzN3gvWWd2WDVPblZVY2hkUGJqekJTN2NtYkRlczlGUG53L0hrczFxVisyMTdjSm5MNzNGTGc3bU9tVmRGM3ZPcWw1VEIrdmNoODZFOWR4eGlrUCt5a092aC9KdDJ3U09xQ05rdTdCbyt1Mk9HM3hOL3hHR0JYK2ZNWG1OUjVjWFRGUWV2QS85RTVQcHkrZmFTSyttVUpwYkNVZ2lCVEt6NnJvTGE1a3dZd1NvK3ZsandsWlliNHd0czBuN2JHaG52WXFPS3dhS0MyVm1tVHFaZGtTdmR0ak5udGN0Yy81OVI2bWU1MVhoWDZ5bXRLVEo5bEpxODFUTmxEWjU4bkExc0ljTHVFMVdXTThRR211SzZZTTd5YWFiZEd0aDlwTTVHMUxkeXF0Nnh4aUR0ZGhpTEwrVG5OUzJxbEU5TXFlclNYQ2U5eGpMcTNxVmYwcWdWc3N6ZWI1OE5vRks4ZUphY0NWekl2U3NoL1VxRVNFZFNuSzBEdVgwL3FzZllYbFZiNTNQQXd4Yy92VWlVYnkrWEhBQmNDaE45UjcxODZvZXRrUUpacktkb3dlMzVoVlNZazkxUlZYK2pZVXVjRWtzNnR0Nkx0QWx3RXlaZ3p0SmJTcHB4VVhiWGpOd1ovbVpPc3V0ZW5VK0RQZ0xxUTEzUGxtUUhhTjZJTHlhQUY1NUhscWJwRW54T0F0UXNLWDRLcEJ5OVZhL21VTkw0NWxGUzJmWU05SENySkoxZlZzdkM3S2tlbmdsNTBPa091cldhcWdjRzAvMjFDQlVtSkQ5ajdzQmpPY0hDZlh4eFZnY3FUSFYxLy9CSUI2Z1NHbmJxTjdoQk5WYk9IY2piMjB1MVp0Q0Q5Vk5qM0M3Nml4cDZRaER2aENNejRZTFI4MnZzODM4SkxyNnRsNSszRUlZTUFUTEljUiswZ2pNdHVFM2JZZWc0N05ia09oclBwOVg5UlpZQWZjNHZnR20xRUgxNEdLeTRWZlJ1ejJEbHBVNjZxY3NBZys0T3F2d1NZWmZ5MktWdTc1ZUlMUmkzZGJMemE4WXduNTAwaDFoeHhOb3pkV3hLV2tsVkFhSzd6bnozaGQ0TURMNXJCNDJXYXNCTW1Wa1hGVHZ4SjEvM3ZKeXFkN2owTHlUeWMxNzh5QzV6dFJVdndMTks5M21lWE5GWEQzUFQ3VGhwc0dscHZyUkZmNW9jaHNxRGNiY0kxYTVWUS9XWjdQVTNoRXhCOVVUUFBPbzNwY1lZNzgvYWxNclc0d2RMSTFLSllvL25lU3RSMEZOeWJNZjFrUHZEWHVScW9ZaWZYWTk0aVhzd0hWWnlxMTYyTi92Mk54S1NZOUQ5VDRMelh2L3FLM2o4OWhWbG5tWTdSZlpwVDM3WWIxT09LeUhQalpTZkI2K1Jqak8xQ0txZHphUGpKMWd4NkI2dDBIemZ0aUplUW9ROTE3V1VnQUtWM1dMVEdCTSsxT0ZPUlpCeEo3eVlnU3ZtZG9JOG93L0VjR0pLN2hXVmU4dDBMeWZpK3R3bmpLK1oydmx3WENHN1JRSUtGUE1jOGVaUXhtQTJGT3ErL2lHM0dKNlVPcmZJSG1uWGRrMXFuclUvMDhaYVJWTExYUVFxZG91aHB1Qk5jY1NvbU9wZUQxK2tKUUtVbTRsSFB2ekVZclRHYUVCbXZVdXNyODJWZS81cmpNdklsZXJZTXJIWWVIQUtpZ3hlU3hqK09KWjFhSk9menhnV2FVSTYwVlgrQ21XZEl3cjJaS3Y0N0RpWEl1cVI2ZURvOGRESG9YbW5TeHJETU4wRnRYM29zSVZxZmxHSVZ1WlNqSzljajl1aGNlNWJpc2RqWFo0Mlg3Mk5haDYxZDB5NGlHUFEzd2poMllTUjZnWnM1QWxBdXNLdjVDdDFPajVFLzNZRmI2VGViWkRjYTNNNk1LMXAzb1VpYnV3bDEvTVFRd240UVZSOHVSMll4YXlUSHc0L2ZuQy81a1Vzd0FneWhpUVJ1UndMUUpFMGZ5c2lYdk5xZDVjSTA5RVBTSXpXZkFPVE50M0oxVm1sai9QdjJrdEhhaHRiVlg5bFJOM3Z1YzlaMWI4NzNzTGJPVU1rcWQ5cm1KYlBPTXZjMUxWLzNrbkZPR0pGL3p0SUVENThKQ0E3aml6d205SlNQeVZER2NzUUNFdDA2RVYvdkViRDE0YVlGcHpNTmxIb1hzWjdzcklxdmZmdDNSZStiS1dhbi8xYy8vODhkZjl6b2JuemYzRnlzc0M3VlVRbnZkck4vb25YcnB0OGtpVkY5ZkRKU21YYzhTdnB5dkhyZEM4SHdtME1DN3o5WlgzdG5qNS85N25uM2l0Z2ZnTmRzSmNoL0Erb2o2U1lnQTh6ejZLeGlDSmgxUlBQa0wxUkdhWkVCOVdOU3g0NHdYako1OGxRQ244a2xRUFliMUwzbWZaMEErZStxM0hSRnlvallHSGJtNmtiOUx5cVY1VDlWTjdtdGZCcjdLTzEyYzR3SVpYcmJNVjl0T0J0cWdNemtSUGhKMngwbFNQTGtrNTNKNElLb2RxbVg1L0U3MTRvODRsSldhWUhKTEh1QXd1S3JoWmhCWnErclJ4UG5vQTczbjRlNVNXQXNmQnJIelNWTzhCZGdMV2padTNEWTJKeEZoVkQ1cjgvU2wyY2xEcHNsZGJUQmVkcm1wU1VEUTFORFdpNnIyVlhYaXhWMzJURnE5U3ZiZGYrRFpDN3kycnZTcjVEZmJhYmEreXk0YTJPMWFXNnRGVWUycWdXQ1crZzhvUkFYc2hWT0hUa2RKSVFlT1B2RjN5ZW82eVY3VzhXVjg3UU9zd1dZdmFNQ0FNdkJsQmhUNmFzdE1yUHVuZWNPVVYzc0xLaWtqeVdidEw2ZWl0SllPSjFQU0t3aVo1aWoreGdzY1JnQ21jUVZqdm1RWk5xVmsydEphcEk1Wk5UNkZOUjBGUHRwSUI4cW5lbDg2ZHU0ZXhWOUUvRHhrUXpSbDIwS0wzZCtUYlczanc5UkRXUnRVL2kyR0pjNlhueGFEQ0tqNUZpUElwU2ZXTytpbVhwQlF2dklQS1lWWHdKSVZtSE1MeFU4TUJqaGN3TUh4d3ZKN3FVTldIRWh6Ulo1Kzl1THVxMDhIUUdEZGR4MFU3bXBDZlRIcVZQanY0ZHJoNWtUeHVFbVBDaVdMYVk3Mi9GUUVwV0lDdzNnZUhhNFJjdDhkeUp1VUNnYzJKRHNDZjRPaDJxVTduVXoyZ3daZ3RLK3hxbTYyS2RNM0VxWDRKcWplTmlkK0ppNFI3TmRUUUEvTjRTcVRvdHh6Vm8zaklTVU0wT1JWVWppQWNoV2FjZ29LSDBCTUl3NXUrc0UwVTBLRVdwelJEV3JDb1I2ZW15bm1sL0Rta05aTVhjT1hSSDRhMzlySEdlTnJZNFRSYXJQVzd6aTZGcTR2bjkwSDNMbzdlcERtbUhoaERsVXgvcHdjYlJsSzlMMmpMQzY5Z1NUWURpOGxHYmNjakYrYVpTTXNxN1BmNFFKRm1XbWF2Rk5WenZpUjFMS2djZ1VhNlg1THFiM2dlQm1HdnZjd0pRQUtyUExGT3ZlNHhkUk8wRVRkT2kzYm5BWTRoVnNxSTJ5bG12ZXpiODVOVGovdmhYbzdRWERSb05RNmtXRmtmczFBTTF5RTlsVUFKVFpTRG1FV1dMckljckNWQWphUjZIYmFoeU81cXM0Y3h1SXQyV0pDNXJsVlFORmJTN0RYdFRWNFpxdmNZeHV6OW1sRmFnaXNIWnZRZ0NrUVh6aHlEZ3ZTaFR3ejZ2WElEaTd0MHh6bTkrZzVlNkowazdpdWRrbm4rNnRsR0JDWGdxb1lUdTBwako5c3A5NU1zZW0zQzRkclFqZU5tUWVaTG9sbnk5Z0NXM2oyTml4RmUwNW1NQkx5WHBHOGFqYUo2RUR6dkwzRS93dUQ2OEFldTdvZEl2WHB4RFlUVExVY2NqRThKQlB5V29Yb2RsOE1iempHa0hMb1ZTRURFS2Q2SkRjay85SWxPcUY1QVpiaVJuK015MlZKV0l2clhoRVNrR2RvalFsYU03UWp5NkFmYkZNbUtvaUt5aWI4UEUvck5xSVpTR0tFbWdqdFhvQ2w3QXRoMnMzRERXaTl4bWFSd3BwYjBsNHVqcUY3Tm1tSndWMlNuMGJBeng5R2t5bjB4UjhpTGtORVNieStzOXRPNjRXV29Yb3BwMTN4NFFpaEhJM1pZMFQ3SEQzM3lyMmpUVE5vVzFLRmp2RC9IdUJYVXRnNXlpVjQ3OGl6WG1HTmpaSlhSQkIzdEpMdGVNb0RJeFNyZFpBY0QwWnd5ZmpHYjFCZFdzRnJSbUlvSFRkeFI2WXozYldqWWFnTE1DS3FIbHNuRmsyanJETWxoSjRFYjNHOFZod0dZbVE1bHFONDNvSHQ3U1h6dGNxRWNNRzkyb1V3ditJejlTVXg1dE9nd3RiNW5Pb0grY05Yai8yWUFsbCtLQml2RCtTanlia2dmWWEwVUJseGxUVFRqWnB5aDJ5ZWtWWHlWSWhCL00vWEZVbWlWV2l6UkRXTW9NTmFyYmhSVGIwMk9vSG9Ra2lYVmhvb1hrT3Exa2xxR0JVMzZDVkJjczg4b1EvWG92c3JCVWhKanE1eTJwclEwU2VXd2FwQjgxTTgrZk9RWWl6UVVmVzNyUFpnM0xvMTErb1dSa0tLQlhWem04RGpnYWI5Y3B1RGJXUU5KaGVBcU54ZGtTSlVvYXhwWElTYThhVytDclMwVzNsWVF3dUlackhESm1WNTRNTXRLQzRGcGVwMU9KdjNXNUFpcXR4OW9RVmV0cEZDOTRCZGk3T1poeEpXeE1kYThIRi9QOHhBS2RybWJ6WlVEc3BUS1lUY1BhWXBLbnh5RUNtT3l6ZU1vM0RKampYSGFJTERkVGZ4QWYxYnh3dE5UVnA2U2F2bkNGdXdaVWExK2QwbDN0aWxYbzVUVW9JNnpPOThncEc5M2JQM2dwQzJlaXBYN0czYmlsSVJHMHBxcHBqeVZHSVhtVXdLa0k2aGVUYnZEMUlCMTFSNm9udEt1bUlaOTgyQkhsdHBnWlZnOWtLVlpsdEpYeWJpN2ljUitvUEd5aHIvb2J2S2xnVjBTbTk3ZFFURS9YaGZWRU9ReXBXNGxCV29xMjA2YTFLSmlQRnRHTGhIVlEzTmtnOW9NL0lYaTRneEJZR2IvZ2p2TXB0NFZhQVNMcHk1elRxQlJPeEo0VVRzQlZDQm5tYXhMZVBGYms1OUlxS1RpRVZTdnJ1d2NKNDkyaXBrTTFUTXJhUXJuTWFpZVI4ZittWGV6dVhKMGpVcUUyMGczRUZJUEh6a0NVWUhUY0VsaFkzQjJWQnBXVFNsTlEwZFpjQ0tnbmR0NjJPckJDQXN6UE1lR1BTUzVLR2ZZUlUweEk0SFBmOUVUZ2JkNEdncWZlM1BzODhzREE4SlRmVDJCYUtaYUM2NXY3VGxDT0RxYmZXdHlCTlZEVjVjMEo5cEFDSk1NMWRNaU50WFIxRGhVejNzSEdoV3pzWTV5N3loL0tscmx6VUZmMGc0Zk5ZcmxoMXVHRHRWR0pYMWo2cG9xWmtJT3hubE5oQ2V3THhGaXc2YVcxSkRyMEg1WVFZTTRnVnlQQ0JnR3FzN2lxWW9vZ0JUL1dNckZnYmRVSUl5YmNXdWo3cUI2NlFjWm5IeHgxU05wN2VuK2tIc2pYQm1vbnVVV0dBQTdWWG5uaSs0ZGkrcDVkS1R4YnB0VmZCcDd3WWlGTUpCY2Jtc21uNVN5L0hCeSt6UVlWRklPbE0ybjhwOGFJS0o2V0xyRlBtT2ZQUTFzTVMrNll0M1ZXR2tKcnJ2SzFCcEFpNmN1WEFUOTJDY3NrYmFabnJ0cVRlTlVPdUdabzJtckJNM2VyQUJwY2RYRGxzNzJnakdYeEgwSnFGNTQrcWdHeWZkbjdoTTlOeTVoU2I0ZTBhZUQzT3p3Q0hibm9UMW1vSTE4dGJEbVZhRFNaQ3cvSExwanJvc2dGTEVob09MRGVsR3I1M1ZKSkMwUDcyWFBSNUlVMzlkdW9pQ1crbHNERXR0SkJaR1Y4NlRtTWMvd2ZTRnN5M09xQjNabG1WWnZGdkNaNjBaeDFhTUFsR1VaTUF4MGZJWVlRcGJxNFlyZjhPZi9aWHM4VnM4eFBBSWJmU29rNkVEV0xWS3pid2JiTm0va2ZPd0ljbERDOHdIQ0loUHg5Y2laNHBzTDJ0UjJSWExCR0owWUV1RWlXR0NINVNhTWxaYUhJZFhMRjJoYjh2TFZ6RXBBWDJpN2VNdkZWWS82MmpLOHlZUGdPYWllNVJZWUFKbWlVOUlQYlNNekx0VnpDbzgwQTM1cXBKRW9jSW5VOU0za0M1ZzNsTGNFVGFqNHNrZ0ZmaU03WERvTnBqV05iMnBKRGJIUG1IYnptU1ZoaUIxUEs4Qm10SXgxM29TSlpmOHBVSWJxVVh6cTBpQ1RlWEhWSTJHMURIMVgxZXVxUS82eHFaNUhreTZqNnczTE16TjlDS1RvcW5KR3BBYXpTS0ZBamhzcWpiMnM4cnA2Z1NIVEFGSFY0NXB6RVJvSWg0c2tlNG5pZ0hFR1U5TUlKUjRBVXJtSEdkanVISmRNS0dUZE1nd0RKdEFVSzJEZjdlNWFjZFVqcTdkbStHSitDM21uVzczUDY4M2YrRlRQSTFjalBUeWk5a1NtL2RGVWRxVEc4dTk2ZW8wRkllTWs5UU5EcG5sRVRqTW9SRWdlQzkvVTBwWUJzdHlOYmxnMWdVaENSbGVFenhPcExWUUFZN0lzRWFFbGFqSlJpYW1ROWZicmNkL3hQS2k0NnRGTTJETThGeTFmTDNuQnJhQmRVbC9IcUhxWjRSRXNqeGxiSWVyWU85RER0RWlOSGRicjZuc0UzTnRWVHBKbEY0Mm9TS3NpN0d0Z3h0WjIrYWFXMUhEUDgyMURZMlBIcFRHT3UwUmhPYTZ5V0JtTXlZN0V4T0Jhc1ZyMGV6V1JwUHRma1JaWFBkcmhCbFZQN0ZoVHJkN0Rac3pIcVhwZVJuZ0V2VDZlS0R4VGtSR3BzY042ZHB3UWt4S3VHbi9pUGhLR2lyNXg0Q1VndjFqQlZuMCtNV3VrUTFQV2xsa0JKYjhiN0NJTkNDM1VaVDNRTjJrbDBGNzJ0Q0VMejIvSDVJSXB0dzhQY0p6aXFnY1ZDNFdVeGNSSVZiMjY4WDNHcW5wZWVuaWtseUk4VzVUcGtScTRIT2NsTkViREREcDhOYW5Zc0EvdzNlaVp2ZjZWWjBXS2Z0ZWpPd2p5WDloRnNhbmRSL0xwdzFFWVF5Q2NBdlltaFJZRFF4TGtHVWJKektNVkF3blVDTmc1T0FSTENkaTNvUVZwQzRXTlZsejFQRDh3ZmoxbHo5SlVEM1hhWnhDcTkyYmVtQkxqZXFwenFlR1JybGdlM3pSUTBFbnZSOUhKeEwraWgreE9TVVFaSjV6OWNjckRTVm9WNVRxMlhLMWZhQjlzaTBMODdsdUtLZ3RwRTRtSEh3U1JHbDVhVi9xcnNWSVNYWXJuMHpHSXRaS0hlS1pneDFkQjlXUUZacEM2bGtnbDZOVmFQTXBiQUpoNWtLbFFSMUM5cllCbjBWZFRQVTMxSUJ4cEJXUndaVTc0eFdOUXZkVHdpRndlT3kwbGhzUTNCUXBPRHVLck1UWTdzZ2JhdG9Ia1llN2x3a2s2SzhxMVhYemtTWnlXS3oybHZ4cXlYQ2RKb28xaGsyWVVJbVREaGlZdUFWSmVVQVlpanJhcVA2WkFMc1F6QlQyK2FsR2JDU3psK3RJTllPRlFiTWVpdUYzZlVLZ2pxRjVUS1J1bnRhdW1lcHJxOVl6UGdKa0UzM0NjcXVjbGhrZlFSSm9CYzlvQ0sybkV2QmZhc0VDRG1BcjdmZ3JkMnlGdDY1MG53RVc5SU9sTkl1N2tIN1A4dXlNeGZseWYwYk5KQkx3MlQ4ZVBMd2NJL1RUWndRQkZQTUJ5bDZvTDhWVEZ6bS96cDBCUWtwc3RORXdvSzJlU3o0ZmlreFFjbnhGVUQ2akttd1l6U0V1SUtrMzFtc1k3QXRpNFZTL3hJZ3RrUnkyZnQ2ZHlvcnlTSXpXWWJRT0poaVQxZm5lWjhsQzlQWHJ6cTFsOExLWmczTzB2SWs1cmd5TGc2QmUyRWsrTEY5UW9hYzRaZVZuS0R4YnJWMU0xWkdyUXdqeFQ4T09yVENOcndSVTI5RmZFQ3R2MXFxNkNqNmplcjk2d3B1cGkzMWd6bDBVRnZFMjlldExkYkxtR3BLa2UrbkJjVW9YVkhydnE4ZkFJZDcrQ1hjRW9VeDhPUlNJY1FUQ1ptMnVncWRzeFZXMnhLYUFhR2VIcjdGRUc1S1VNdTFLWGptQi9lRWdKQ0JEby9JQWc3WWNPSnBVeDVHcW9BalEyVUh6NllhV3lmYUt4S1lEQ1BPTlJVMHJSSUZGYjlhMm1vOGp1aWNHSEpqbitMWi9FQ2FzZStKbXRtcUZyVWtiMXJLQTlMSWcyZ1dtcTF6VldENHpIcjNyOElrdkxORjZtZW1KRmJLcHBFQUVJRmxDa0ppNVVxV2NiVFR6YUg4Z1ZIRjNqS3VoaHpNVG8xWmJwY01MY0pZT01Xa0VlL1BLZjNHVndhWnBKR2dhTTVCRk9scE9JcTY5a0UrWVpRY3NxUUNNSEhBYUx4Q2tiZU45eUhVejVmdVpWRlFQTFV4Q1RrUWhLbWt6SkxRU29zbEE5MVE1TXRpVlZqTkVVNGs2OVB0QTN2bDZ6VFZOOFFhd3FlYllabXFWaW5mcCtYTHY4RmhnNk9VQzI3VW9La1JwajN6VWRXSDFsbUpCOEJ1WFRBZ29LY0paRFFWYWlmMlFOZCszUW1DVTVUYThPMFI4WE9iN2QzZEUxR1ludkdtb3cwTXJrUm5obVVJbFdxL3Y1VFhaaFlOZXUyejNSRmZNM3RYVGFLUUZIT0NCVmF2dXBORXpvcXFySHRNQkNJcDYyTnBZWWhzU0ZyR2U0bmVtUnYzTlVyTksrV21uNGFxWG9LOXJXdTZORzFTcExUeDY5Y3hBQjZITlhhOEZsbHlGeFAvcUJDQkhMME9QVW4wZjRwQm1GWEpZNStLN3NicFU0K2JLUTE5UlYrSVhueEU4VG90K1IrVHJTQTVuT2VGVi8wOGVmWlVnZ2pJNGNsQ2pQRERyUjZwcG9KTHFqdHk0Y3FLWm1TQlFsVDhtaVdUVTRXa2MxUFlrSTNKRGpxcTdQRG1RU0UzMVZKckVURDloUkJVeHZCRnVsUktkL0FLVmY4dzRMTFZXSGNBQkJnellJTlA0Qi9tWjhUWjdTZFc2TWppaWJsUWZWZ3NVd2I4Z3NyQlRObDg2U3lNczdVZkRveEVKZCtSRC9DTlNlaE1acjF3aFJGMElnT21qUlYvWlMxeVlreEswQjVjZDhaUVUwR0Z0Wk9lbEZlU1pRU0M0K0xDekxBeUdqaCt2L3E4bEl6alZ6ZGJUMHhSWTQ1UU5tMEtyanlScDBkU0FMWjMzMnh5TFowRWJQZy9rWFh5ZVNRUGFyNHNzWlZLM3ZJQmExNGZVM3FKckdTSTFMMXl4ak5xWkkzd2JBN3cyaTVUbExGbm1ZYW1zNUoxb0lISk5rVXhYNU5CcnpZbldsSUFmdG5hdU5FMG9sa01Pc1U4QjROOFdvV2lWY0Nvb0E3VlFTbDQ0QVVnOFNvZWM4TDkwVkdUV0VRWjRCUEpkTXhhZmJyMU8rdHNVU3lUZCtsZ3VaR0pqSEg3ejNKVDV2NndkLzV0emZTWUFhQ3NRaUdJUGhQWGJ1ZWtLNGNNUDlaM24xRitUNmh5aTJVSjJwYzdjUXdQQ0djMStOdzZmNEYvK3cza2V3bDhIVm9ydmhiVmZPM2UwVHlodnczYlF2Q2ZvM25mdDBCTHY2MExuWGNlYnM0SVkzM0w4VXFjOVRNRTlXYi81Z2tBY25Db3UrcktuU0xsbTlybHFYNW54OEdiTHlsUU9ZcEdVRnNSK0l5aTZ5R0pQcm04ME1sZzRRZEhoNkVCMDk1emxzU1BXQ1BCMm9oVUFld044YXdEaTlJbGlNQlhnUUxNbWQyeGVORnI5cXZzRXpIaWFIdTNvYVJRcm0rWXo5MWJ2KzVxT00vYUpnajNrbW4vaEppKy9xc2VGZnZxZytYUExJUEZLdjRDZkpaeHZHUUQ1UFIzcERoem5tV1k3VTV5ckEvK3FacXl0RnlZVnBBZGVzSVRnTXJibk5mUDd3Ty96THFXZDdsbWRhQzVpeG1ZQWlTcUp2dFFLeTk0aFBwMW5zNHBPOUlUN0VqTzh3UzlYalgxYkd0NWpGd2hYa0dVOGdyYlNLdit1UEhpUWVOWTU1R25KYTNUNjFXanhuVnBUcWVYOTY4QWt5cy9GUFQzWnRSYzlKYUIwOWI1VHdNL2dPOVozOHM2dnhxdWRSZ0JiUDF3ait1dUZ2NFhlVzBXZXM3emk5QWtlbktlaXYrSEdxUjkrcjVzOGRwLzFsd2kvK2ZCY2lmWEpRSEo5ak5vMlQ0VlhiN0xTYWZsVDU1ZXZaQjEvczFhd1lTanZnM2VYNEU5c1JXaG5rV1lCUTVSLzlWMzR5akpmdjluUVlPejJmckhveGVGKzh4VC94WTJzeEZRbEYxZis2eGNlb1hPWW4reHZ2MlEyY1g5a3hRQXZYRDMvVzVHVEszRmFteUo4RlRmdmRIREtMRUhZckNQTjB3OHFFNHRkWk02RUtBVlMxQlN5RVBrSFNFckRDOHdnQmJPdHlKTVNkVUx1ay9IU1laMGtjdW1aM1ZSSkZUV1l1ZVp1aFlTWUpCd2xnRDY4UFFVS2ZzTVcxS2VHZE9aQXBEQkxtV1poUUVMRVRQWWtKQWhUUExhUUdWNHJUZmE1Z1ZuOWQ5aFJidG1YVjZTWnRhUmRrS0FxRk0zRmJYQVZjMGp2TXN4eXlsZEYzR1lrTk9aYXdRMGhFbUZRRUpMREZQaUR5NjlZdW8wRzdERHJSbDg4NEIxRHhDUE5VNWFPOWp3VzI2cVBSQ21NZkd2OVNFR1o1TGVVUlg1SWVTME9lNEtKM0NBMXQ0bDc4aHVubzF2aVdMY2treXROd0h5RzFiMHo1Q0ZUaVVkZFB4WmRQU3AwazBFZkluUU1pOUhxendvRGIxOEtYelpkVW5xN3lMWnZNV0ZKUm5xV3cyUjNqbk5teUJGUktZNTliUkJycStQV3dPdUpCLytmcHdnSS8wVmZDbURkYkVGVlU4anZLc3d3RzFiaGdPQkUrMnFHQWJmUVp2dHlaYmRWM0JyMmlBR1Z3TzlMM254cmthR1lKOG11clEraXVXbmpCbjU4QVRBZXVWWFNTRDQxeU5EZ0ZOSVpuQ3JScjFUeDdKaDUwTVNKNVdlQythejEyS1o3MGxWNmExSFAxSnpwTzdTOUJmcGo4bThRTDYrMHF2Zmt6UjI1Zk4rREpOTWNkVkk3aHFab3p3cnVYZEhlQUx0N0VQdTY3MXA1MlVFWm80R1ZBVGJEMzFobS9RNk5La0YrRDRZb1VIbkY5UmZHc0Q3MWp3ZnNLeHdJbmF3cXV6SGVVWnduVTI0bG5YYmQvSy9iNTE0RXpWK2U3dTg0VW54M0F1YmZGOXZ4Yjc4ckZmblQ1OVk5emhyaFF0bU54Zm9UOXRvcTVxTkxPdUVQM01Ud1Y3OEx2S2JOMUtrd2pDVkg4VjRtazJrbDVwZ1FPUHpFZ21OM1FYYU1Qci94RUNMVTN4cTJpWUJYbEdXcEMvdXorR04yRTJsVzYzdWFYNHBnd3FwMkwyOTdjTG50cWtNRmdJWFR2UEFQOHlxaXV1MjhhOGpaNGR1eFRNVytMcmpyNHg5andOUDVwOENDejRkMUV0eWtUOVhJQkhCTmJxTEd3WDNqZldNZytwNGgrRVpmMS9zR2h4L1BXRnRnQi9Fb0E2VTV1TlYwSnd6QjZHM2F2dGpqV3d0VTNXVVlmcFd1U3d0R2tHTm1WMnR2MWNXL0tyOVNPWDN2dDZ1djdmRmRGMzZxNXd2TlhSWmVlczQyc2ZPcXE2bnBWL1FuT1ZkWHE1MHBqL3gvc3VFQ1ZMY1E3cEFBQUFBQkpSVTVFcmtKZ2dnPT0iCn0K"/>
    </extobj>
  </extobjs>
</s:customData>
</file>

<file path=customXml/itemProps1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10073</Words>
  <Application>WPS Presentation</Application>
  <PresentationFormat>宽屏</PresentationFormat>
  <Paragraphs>318</Paragraphs>
  <Slides>27</Slides>
  <Notes>27</Notes>
  <HiddenSlides>0</HiddenSlides>
  <MMClips>0</MMClips>
  <ScaleCrop>false</ScaleCrop>
  <HeadingPairs>
    <vt:vector size="6" baseType="variant">
      <vt:variant>
        <vt:lpstr>已用的字体</vt:lpstr>
      </vt:variant>
      <vt:variant>
        <vt:i4>28</vt:i4>
      </vt:variant>
      <vt:variant>
        <vt:lpstr>主题</vt:lpstr>
      </vt:variant>
      <vt:variant>
        <vt:i4>2</vt:i4>
      </vt:variant>
      <vt:variant>
        <vt:lpstr>幻灯片标题</vt:lpstr>
      </vt:variant>
      <vt:variant>
        <vt:i4>27</vt:i4>
      </vt:variant>
    </vt:vector>
  </HeadingPairs>
  <TitlesOfParts>
    <vt:vector size="57" baseType="lpstr">
      <vt:lpstr>Arial</vt:lpstr>
      <vt:lpstr>宋体</vt:lpstr>
      <vt:lpstr>Wingdings</vt:lpstr>
      <vt:lpstr>微软雅黑</vt:lpstr>
      <vt:lpstr>汉仪旗黑</vt:lpstr>
      <vt:lpstr>Rajdhani</vt:lpstr>
      <vt:lpstr>Lato</vt:lpstr>
      <vt:lpstr>Arial</vt:lpstr>
      <vt:lpstr>微软雅黑</vt:lpstr>
      <vt:lpstr>Poppins Medium</vt:lpstr>
      <vt:lpstr>Arial Bold</vt:lpstr>
      <vt:lpstr>DejaVu Math TeX Gyre</vt:lpstr>
      <vt:lpstr>苹方-简</vt:lpstr>
      <vt:lpstr>Open Sans</vt:lpstr>
      <vt:lpstr>Segoe UI Light</vt:lpstr>
      <vt:lpstr>-apple-system</vt:lpstr>
      <vt:lpstr>Thonburi</vt:lpstr>
      <vt:lpstr>宋体</vt:lpstr>
      <vt:lpstr>Arial Unicode MS</vt:lpstr>
      <vt:lpstr>Poppins</vt:lpstr>
      <vt:lpstr>思源黑体 CN Normal</vt:lpstr>
      <vt:lpstr>汉仪中黑KW</vt:lpstr>
      <vt:lpstr>Calibri</vt:lpstr>
      <vt:lpstr>Helvetica Neue</vt:lpstr>
      <vt:lpstr>汉仪书宋二KW</vt:lpstr>
      <vt:lpstr>等线</vt:lpstr>
      <vt:lpstr>汉仪中等线KW</vt:lpstr>
      <vt:lpstr>Times New Roman Regular</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抽象科技</dc:title>
  <dc:creator>第一PPT</dc:creator>
  <cp:keywords>www.1ppt.com</cp:keywords>
  <dc:description>www.1ppt.com</dc:description>
  <cp:lastModifiedBy>苏苏是个小太阳</cp:lastModifiedBy>
  <cp:revision>34</cp:revision>
  <dcterms:created xsi:type="dcterms:W3CDTF">2024-04-19T23:42:42Z</dcterms:created>
  <dcterms:modified xsi:type="dcterms:W3CDTF">2024-04-19T23:42:42Z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CA7C3632186A7AC647A3226680171C4A_43</vt:lpwstr>
  </property>
  <property fmtid="{D5CDD505-2E9C-101B-9397-08002B2CF9AE}" pid="3" name="KSOProductBuildVer">
    <vt:lpwstr>1033-6.2.2.8394</vt:lpwstr>
  </property>
</Properties>
</file>