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0" d="100"/>
          <a:sy n="90" d="100"/>
        </p:scale>
        <p:origin x="54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9338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64439" y="20005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97657"/>
                  </p:ext>
                </p:extLst>
              </p:nvPr>
            </p:nvGraphicFramePr>
            <p:xfrm>
              <a:off x="0" y="879977"/>
              <a:ext cx="12192000" cy="603617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879977"/>
                <a:ext cx="12192000" cy="60361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2d7b214-6b2f-4776-bc80-e0430190e4b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14f8688-371d-40b9-be7f-d72335bfaa97/ReportSection?bookmarkGuid=14795510-55fd-4068-9713-e5b40ac94d69&amp;bookmarkUsage=1&amp;ctid=7b028e0d-2aea-411c-953a-87be9f2fc0d3&amp;fromEntryPoint=export&quot;"/>
    <we:property name="reportState" value="&quot;CONNECTED&quot;"/>
    <we:property name="reportEmbeddedTime" value="&quot;2023-03-18T10:27:05.641Z&quot;"/>
    <we:property name="creatorSessionId" value="&quot;49cc6323-e7a8-48fa-bd88-ed9bd5144627&quot;"/>
    <we:property name="creatorUserId" value="&quot;100320026F798715&quot;"/>
    <we:property name="creatorTenantId" value="&quot;7b028e0d-2aea-411c-953a-87be9f2fc0d3&quot;"/>
    <we:property name="reportName" value="&quot;Sports Analysis&quot;"/>
    <we:property name="isFiltersActionButtonVisible" value="true"/>
    <we:property name="initialStateBookmark" value="&quot;H4sIAAAAAAAAA+1aS2/bOBD+K4Eu3QWcBSlRr96SNL30iaToHhaBQZEjh60sCRQVJw3y33dIysjTdjb1JgLaIAfxNZyZ7+NwSPoykKprK37xkc8heB3sN833Odffd2gwCeqh7tOndx/2jt5NP+59OMTqpjWqqbvg9WVguJ6B+aq6nldWAlb+czIJeFV95jNbKnnVwSRoQXdNzSv1A3xnbDK6h6tJAOdt1WhuRR4bbsCKPcPuWMa56V8RzsiFUWdwDML42iNoG22W5UnQ+S+n0u02K8xNeNDUhqsaBds6iBIok5hxJsI0S1ImeGLrO1XPqkHF67FfLlrrBwPnpmjOrQeKbyjfSrq6QhNoGRdhlGeJJCHwmJOCSzu6VJUZJiwuDs9bjd5Bn3lpe/KM1wJk4FygoesGfQ+aqp+7r8Nb9cdNrwUcQemaaqPMBYqZcyNO0dNWj8+6QUe7allNedtWCuXbltNmcaABvYt6kasTrFlraVcpAfqWocEcEGr7IbnhzpDWT6fAtzfSNYOz8zJ4r9B2L/srr3or9tUbHCGbRf0KlcK/E6uaxxZV/3YDRDeic7Ns3x0nDrSMliJnRU7jIuVEUppFyUbQDtCFs0YrgYb9L7iZpuumC1UjUX8Dd88fHjlGwyhNBWU55TlNIxqm6csjdwY1+uo3Ztee8GjFGS/jJKRMQJwCl2EeF8+IloQKLdbqvpoFNwZxmRrg818Lt0f7xCMoWRgVMhaEpTyDnFIgfBwINovqN4JrfeIRBMZKEcaEC5lEQFJKyHOuwRVxwqadoKdNOXUdHkBwsjlb2pvNNMz4Mtk73L6ax70QOLTsqx2vsevwtq+HDDN+AvNaddaYL7yo4HY2iQUtQe9fOCDeKL1MY8PJHRNGYffVyQpiHzWLLW4o94niaS1IWaSyyDDjjvI4TngqnjMRWBtGuzmvX5zRGzWc6r7u7uBKnsBnUfUduhyk1+/glGszAmY/1f6VvB7Ic7HtTXdgy5Ax0SjOIsAzakFoRoXl9UZav2CAdPnejobW8+Xno6PgWo6APU801+/3UYIZUxiCiFgU5RIPl9E4YlOpoJIPni7HEpv2oTM7b2+o+ZNsWsamfa7HH5jWG/+8gemaKj4wpSWhSSpCholBLvMwSSUZBadt0jtqSpvG8OqX3WzXWf/MW+2SKJ7QRZYDLWXEaJhnELOYgSP0WverOZ/B/UtgiIgsYymygvCYhgmFfLMs7uzd741x99h3RQoRoyyWs1CESZ5EVP6sSJ6zVKZEyFRkJCFAJWQvfxJ0t3wShHKjR3SS3+edEi9z6XnDHZ6spUzKhLAiKUJ7EcNyAs95DbPqZt0+2WwbsRnUHop7oHljb399Xb4WYXR7q5u5Gza8Z81xhnsmTAKvBLHB5+9TDKUDdrVUy0i4V7snnPdQGu+recu16paeW5beKdsPJ77u+Ain+oJTb5U7j9Ts1Kygpe1k1BxehYRku4Tt0uwLIa/dvyfrjfHrNY9eTHOa75J4l0Z3NPcLzW0LK9ZtZ3C/ezO8FK5ZvBu9hOuhlv9N0KB0eFfQo2IJmAXArUvBFbs0vbtLb3Olrtxwt/7m5ufzwSuCAspQRhmNGR6LWMaSEby2rXxoG9vFo73N3flj6LezaOo/t3AwOu7rotedoQwTnxRXCclINoJEcjvu8GHk6uENpulN13IBn3kND4QYRJrXEuSGJW1/weDXP/pV2cvcx/UfdPsXGW5kw3whAAA=&quot;"/>
    <we:property name="bookmark" value="&quot;H4sIAAAAAAAAA+1ZW0/rOBD+Kygv7EplZSfOjTeuL3u0OgLEPqwQcuxJ8TlpEjkOhUX89zO2W0HLaWGhC5EOVR/i23jmm8/jsX0XSNW1Fb/9i08g2A32m+b7hOvvWzQYBfViXSYhZywnLE1yQUQRRpxgr6Y1qqm7YPcuMFyPwZyrrueVFYiV/1yMAl5VX/nYlkpedTAKWtBdU/NK/Qu+MzYZ3cP9KICbtmo0tyJPDTdgxV5jdyyjKvSPCGfkwqhrOAVhfO0JtI028/Io6PyXU2mxzQpzEx40teGqRsG2DqIEyiRmnIkwzZKUCZ7Y+k7V42qm4sPYs9vWwmLgxhTNjUWg+IbyraT7ezSBljFik2eJJCHwmJOCSzu6VJWZTVjcHt20GtFBzLy0PXnNawEycBBo6LqZvgdN1U/c19FC/WnTawEnULqm2ihzi2Im3IgrRNrq8VU3CLSrltUlb9tKoXzbctVMDzQguqgXub/AmrWWdpUSoBcMDSaArrYfkhvuDGn9dAp8eyNdMzg774IvCm33ss951Vux24c4QjbTehuVwt+FVc37FlX/9siJbkTnZtk8HBfOaRktRc6KnMZFyomkNIuSZ512gBCOG60EGva/+M00XXc5VTUS9dNxT/DwnmM0jNJUUJZTntM0omGafrznrqFGrD599oCE91ac8TJOQsoExClwGeZx8Y7eklChxVo9VbPgxqBfLg3wya/ltxdj4j0oWRgVMhaYB/AMckqB8GF4sJlWnx5ci4n3IDBWijAmXMgkApJSQt5zDa6IEzYLBX3ZlJeuw088OHo+W9objzWM+TzZO9q8mqe9EDi07Kstr7HrcNzXswwzfgXzWnXdmDNeVLCYTWJBS9D7t84Rh0rP09hwtGTCIOy+v1hB7JNmusEN5SlRPK0FKYtUFhlm3FEexwlPxXsmAmvDaDfh9Ycz+lkNL3Vfd0t+Ja/gs6j6DiEH6fU7uOLaDIDZr7V/Ja9n5Lnd9KY7Y8ssY6JRnEWAZ9SC0IwKy+tnaf2BAdLle1saWs+Xt0dHwbUcAHteaa7f76MEM6YwBBGxKMolHi6jYcSmUkElf3q6HEps2ofObB0/UvONbJrHpn2uhx+Y1hv/voHpgSo+MKUloUkqQoaJQS7zMEklGQSnbdI7aEqbxvDql91s11n/zlvtnCie0EWWAy1lxGiYZxCzmIEj9Fr41YSP4eklMERElrEUWUF4TMOEQv68LO7s3e+NcffYyyKFiFEWy1kowiRPIirfKpLnLJUpETIVGUkIUAnZx58E3S2fBKHc6AGd5Pd5p8THXHo+gsOTtZRJmRBWJEVoL2JYTuA9r2FW3azbJ5tNe2wMtXfFE6d5Yxe/zuevRRjdjnUzccNmz1sTnOGJCaPAK0Fs8Pn7CkPpzHe1VPNIuFe7J5wvUBqP1aTlWnVz5OalP5XthxM/dHwBqL7g1FsF54kaX5kVtLSdjJrAdkhItkPYDs3OCNl1f0/WR+PXax59mOY03yHxDo2WNPcLzW0LK9ZtZ3C/O5y9FK5ZvM+ihOuhlv9N0EzpcFnQi2IJmCnAwqXgil2aLu/Sm1ypKzfcjb+5+fl88IqggDKUUUZjhscilrFkAK9tKx/ahnbxaG9zt36b9duaNvXvGzgYnfZ10evOUIaJT4qrhGQkG0AiuRk4fBi5X8qAfgC2mxko/yAAAA==&quot;"/>
    <we:property name="embedUrl" value="&quot;/reportEmbed?reportId=014f8688-371d-40b9-be7f-d72335bfaa97&amp;config=eyJjbHVzdGVyVXJsIjoiaHR0cHM6Ly9XQUJJLUlORElBLUNFTlRSQUwtQS1QUklNQVJZLXJlZGlyZWN0LmFuYWx5c2lzLndpbmRvd3MubmV0IiwiZW1iZWRGZWF0dXJlcyI6eyJtb2Rlcm5FbWJlZCI6dHJ1ZSwidXNhZ2VNZXRyaWNzVk5leHQiOnRydWV9fQ%3D%3D&amp;disableSensitivityBanner=true&quot;"/>
    <we:property name="datasetId" value="&quot;5d543f46-d9ac-4c5d-b0d2-9b3a6ce5b16c&quot;"/>
    <we:property name="pageName" value="&quot;ReportSection&quot;"/>
    <we:property name="pageDisplayName" value="&quot;Cricket Analysis&quot;"/>
    <we:property name="backgroundColor" value="&quot;#304479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39D6A2DA1BB47A2BC3AED04C16217" ma:contentTypeVersion="11" ma:contentTypeDescription="Create a new document." ma:contentTypeScope="" ma:versionID="f019761b5f555918a5dd1f029855ed00">
  <xsd:schema xmlns:xsd="http://www.w3.org/2001/XMLSchema" xmlns:xs="http://www.w3.org/2001/XMLSchema" xmlns:p="http://schemas.microsoft.com/office/2006/metadata/properties" xmlns:ns3="27621913-3ef5-4888-a2b6-07c985beb3bc" xmlns:ns4="9d1aa82e-505d-48d1-9bc7-0d8454f889f7" targetNamespace="http://schemas.microsoft.com/office/2006/metadata/properties" ma:root="true" ma:fieldsID="e56f8a27a7e439cc958134bfb556c8a7" ns3:_="" ns4:_="">
    <xsd:import namespace="27621913-3ef5-4888-a2b6-07c985beb3bc"/>
    <xsd:import namespace="9d1aa82e-505d-48d1-9bc7-0d8454f889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621913-3ef5-4888-a2b6-07c985beb3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aa82e-505d-48d1-9bc7-0d8454f889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621913-3ef5-4888-a2b6-07c985beb3bc" xsi:nil="true"/>
  </documentManagement>
</p:properties>
</file>

<file path=customXml/itemProps1.xml><?xml version="1.0" encoding="utf-8"?>
<ds:datastoreItem xmlns:ds="http://schemas.openxmlformats.org/officeDocument/2006/customXml" ds:itemID="{58EDE522-329A-426C-8D94-CA98CCCD9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621913-3ef5-4888-a2b6-07c985beb3bc"/>
    <ds:schemaRef ds:uri="9d1aa82e-505d-48d1-9bc7-0d8454f889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9d1aa82e-505d-48d1-9bc7-0d8454f889f7"/>
    <ds:schemaRef ds:uri="27621913-3ef5-4888-a2b6-07c985beb3bc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Dhruv Majethiya</cp:lastModifiedBy>
  <cp:revision>3</cp:revision>
  <dcterms:created xsi:type="dcterms:W3CDTF">2018-06-07T21:39:02Z</dcterms:created>
  <dcterms:modified xsi:type="dcterms:W3CDTF">2023-03-18T10:31:14Z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0x0101000E839D6A2DA1BB47A2BC3AED04C16217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