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29d4661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29d4661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29d46614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29d4661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29d46614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29d46614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9533" y="284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</a:rPr>
              <a:t>Szám rámpa létrehozása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17825" y="4704850"/>
            <a:ext cx="8520600" cy="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1400">
                <a:solidFill>
                  <a:schemeClr val="lt1"/>
                </a:solidFill>
              </a:rPr>
              <a:t>Írta: Dajka Marcell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950675" y="26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</a:rPr>
              <a:t>Felhasznált kód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</a:rPr>
              <a:t>A kód minden </a:t>
            </a:r>
            <a:r>
              <a:rPr lang="hu">
                <a:solidFill>
                  <a:schemeClr val="lt1"/>
                </a:solidFill>
              </a:rPr>
              <a:t>alkalommal</a:t>
            </a:r>
            <a:r>
              <a:rPr lang="hu">
                <a:solidFill>
                  <a:schemeClr val="lt1"/>
                </a:solidFill>
              </a:rPr>
              <a:t> a szamok változó értéke mellé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>
                <a:solidFill>
                  <a:schemeClr val="lt1"/>
                </a:solidFill>
              </a:rPr>
              <a:t>teszi a következő számot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5000" y="1229975"/>
            <a:ext cx="28765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736000" y="218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</a:rPr>
              <a:t>Példa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100" y="2967950"/>
            <a:ext cx="40386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7475" y="2706175"/>
            <a:ext cx="320040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1850" y="1608675"/>
            <a:ext cx="314325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795025" y="165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</a:rPr>
              <a:t>Köszönöm a figyelmet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-5673725" y="4060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