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3D466-A79C-3F4D-D662-D2A91A549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B5C0FD-7E0F-2D3C-CC5D-FA8C02517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1B3B80-809F-6254-C896-E42ACCA5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1CCD94-DFC7-E4DD-0761-48993D7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311575-3E5B-227B-D8B0-5B1F47CA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683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3CCCDB-C626-6ED3-44E8-409B831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F95FFA9-E993-D0DE-2466-0A2923C9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388096-F487-8716-5A37-CEAF05A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45F1C7-3F94-2EF5-EDAC-3E2242C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B632BA-9B03-C42D-EC18-92713165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79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ADEBB2C-D7F7-7783-C24A-0530836BC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802F7F9-D8FB-603E-0028-DC9183CFF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CF8863-1521-9969-CDDD-41891CC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9BA2AD-48F6-68CA-38CB-4FCFE61F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3F5219-6566-74F3-8F26-595615E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07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AAEC75-0C64-83A0-729D-9DF27FE0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1B5572-4483-6751-30ED-7100B38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3565A0-385F-BFCC-9D90-68C77EF3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FE7852-3294-4486-95ED-A814F295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8661EA-FC06-D967-4BD3-1061A317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9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ED3969-575C-6E82-4977-29076EEB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6ED236D-6BEC-12F3-8104-EBF176B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671277-3B7F-94CC-2AC6-1BB3CE7B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60FF63-BC5C-86A6-377E-A004E60F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07ABFF-78BA-79D7-0350-02F4F892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1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8734D-BB2C-A461-E951-F3751796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5EFB0A-6B6D-2F57-0CE9-ED6178E7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F6BD0C-4CA9-8F29-070D-C55D0AB6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4D6C10-933A-00B8-3380-D70884F7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3EB453-C260-51E3-0642-86E503CF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A34B95-62FB-FD17-6219-6A0709B3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57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08E2A-2FC1-64D1-7D19-76109C28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441D3C-13C5-58CE-1530-9B89B8B7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DA2E57-7099-4F4E-ECAC-AAAC161DF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016F121-00C2-111F-580A-E8775E61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EDD52D9-AA62-6C6F-F976-B33824746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6B1D2D8-F6AD-3437-C0C1-C773947E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561A8AD-4DBD-265E-44FB-B293706E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4C06C88-D374-B1CE-EF52-A74E2819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09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23CA8-3334-BAE5-BFC4-1925CF5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C1AF936-C836-6A84-D983-A715883D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BF8BAED-97B1-8AAF-9319-37B008D9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0515E41-6857-3810-4E6F-9004228D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25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FEE0758-3D18-6CAB-B376-7AE8A676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9EF3B9D-DE56-DB9D-DF35-BBE30FA3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BBF712-B170-07AC-3817-A9C05AA3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47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49E76B-1B75-D971-CA57-6A381F01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B8CF24-3170-98E7-4C3E-73021D8A8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5CB8A29-F2FA-E09B-119E-3C0AE4D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3E00386-90A0-E7F3-B5DB-174E3484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14AEC9-83F8-D0F1-7155-CB6A5620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8D553E-3D4E-678E-E59F-7868696C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853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CA41FA-346C-3053-5E82-2EDD93FD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EA77B65-FCFD-C606-903D-B88397AB6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26E446-F006-5C68-2BDB-0E570F4B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B5D751-6EBA-43E7-7CD4-5258DABE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AC792C0-1B17-1A82-4DAD-0444A704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8FBE77-AB35-E99E-055D-3466E431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8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4F849ED-EA76-CC59-190C-6A44742C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F78BFB-9ECF-7FAD-2775-8BCF7907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ED32FF-51A4-3ED4-697C-438091588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39AB45-F462-97E8-C97C-3119B3170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12436-3128-E0D5-C883-084951254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1</cp:revision>
  <dcterms:created xsi:type="dcterms:W3CDTF">2023-01-10T17:24:19Z</dcterms:created>
  <dcterms:modified xsi:type="dcterms:W3CDTF">2023-01-10T17:24:55Z</dcterms:modified>
</cp:coreProperties>
</file>