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C2"/>
    <a:srgbClr val="232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99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4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34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5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55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75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6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0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2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5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1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03AA-6361-4CA4-9C2A-B9A8C3B8A83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6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758" y="211296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věcí a chytrá města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25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342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5</Words>
  <Application>Microsoft Office PowerPoint</Application>
  <PresentationFormat>Širokoúhlá obrazovka</PresentationFormat>
  <Paragraphs>1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Tw Cen MT</vt:lpstr>
      <vt:lpstr>Obvod</vt:lpstr>
      <vt:lpstr>Internet věcí a chytrá města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Langšádl Vojtěch Vladislav</dc:creator>
  <cp:lastModifiedBy>Langšádl Vojtěch Vladislav</cp:lastModifiedBy>
  <cp:revision>2</cp:revision>
  <dcterms:created xsi:type="dcterms:W3CDTF">2023-01-10T17:24:19Z</dcterms:created>
  <dcterms:modified xsi:type="dcterms:W3CDTF">2023-01-14T12:44:59Z</dcterms:modified>
</cp:coreProperties>
</file>