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AC2"/>
    <a:srgbClr val="232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BFB03AA-6361-4CA4-9C2A-B9A8C3B8A834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099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24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7341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4526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2559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6754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463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301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665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16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10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688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528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329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754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14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03AA-6361-4CA4-9C2A-B9A8C3B8A834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162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0758" y="2112962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4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věcí a chytrá města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625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658" y="1312862"/>
            <a:ext cx="6082903" cy="1498174"/>
          </a:xfrm>
        </p:spPr>
        <p:txBody>
          <a:bodyPr>
            <a:normAutofit/>
          </a:bodyPr>
          <a:lstStyle/>
          <a:p>
            <a:pPr algn="ctr"/>
            <a:endParaRPr lang="cs-CZ" sz="4000" b="1" dirty="0">
              <a:solidFill>
                <a:srgbClr val="FEFAC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134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036" y="100036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 je internet věcí? (I</a:t>
            </a:r>
            <a:r>
              <a:rPr lang="cs-CZ" sz="2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8101" y="4403755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8C7B958-6D12-E1F7-7F7E-13C07775535C}"/>
              </a:ext>
            </a:extLst>
          </p:cNvPr>
          <p:cNvSpPr txBox="1"/>
          <p:nvPr/>
        </p:nvSpPr>
        <p:spPr>
          <a:xfrm>
            <a:off x="2027208" y="2225615"/>
            <a:ext cx="6193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Všechna elektronická zařízení, která dokážou pomocí sítě mezi sebou komunikovat bez asistence člověka.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410F2E9-30E3-2549-E7A1-E8555FF61CF2}"/>
              </a:ext>
            </a:extLst>
          </p:cNvPr>
          <p:cNvSpPr txBox="1"/>
          <p:nvPr/>
        </p:nvSpPr>
        <p:spPr>
          <a:xfrm>
            <a:off x="2057218" y="3695851"/>
            <a:ext cx="392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01BD18C5-5DF2-AF71-85E3-DDF813EFD125}"/>
              </a:ext>
            </a:extLst>
          </p:cNvPr>
          <p:cNvSpPr txBox="1"/>
          <p:nvPr/>
        </p:nvSpPr>
        <p:spPr>
          <a:xfrm>
            <a:off x="2057218" y="4065183"/>
            <a:ext cx="5249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Cílem je usnadnění života. Automatizace </a:t>
            </a:r>
          </a:p>
        </p:txBody>
      </p:sp>
    </p:spTree>
    <p:extLst>
      <p:ext uri="{BB962C8B-B14F-4D97-AF65-F5344CB8AC3E}">
        <p14:creationId xmlns:p14="http://schemas.microsoft.com/office/powerpoint/2010/main" val="211125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658" y="1312862"/>
            <a:ext cx="6082903" cy="1498174"/>
          </a:xfrm>
        </p:spPr>
        <p:txBody>
          <a:bodyPr>
            <a:normAutofit/>
          </a:bodyPr>
          <a:lstStyle/>
          <a:p>
            <a:pPr algn="ctr"/>
            <a:endParaRPr lang="cs-CZ" sz="4000" b="1" dirty="0">
              <a:solidFill>
                <a:srgbClr val="FEFAC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436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658" y="1312862"/>
            <a:ext cx="6082903" cy="1498174"/>
          </a:xfrm>
        </p:spPr>
        <p:txBody>
          <a:bodyPr>
            <a:normAutofit/>
          </a:bodyPr>
          <a:lstStyle/>
          <a:p>
            <a:pPr algn="ctr"/>
            <a:endParaRPr lang="cs-CZ" sz="4000" b="1" dirty="0">
              <a:solidFill>
                <a:srgbClr val="FEFAC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797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658" y="1312862"/>
            <a:ext cx="6082903" cy="1498174"/>
          </a:xfrm>
        </p:spPr>
        <p:txBody>
          <a:bodyPr>
            <a:normAutofit/>
          </a:bodyPr>
          <a:lstStyle/>
          <a:p>
            <a:pPr algn="ctr"/>
            <a:endParaRPr lang="cs-CZ" sz="4000" b="1" dirty="0">
              <a:solidFill>
                <a:srgbClr val="FEFAC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8740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658" y="1312862"/>
            <a:ext cx="6082903" cy="1498174"/>
          </a:xfrm>
        </p:spPr>
        <p:txBody>
          <a:bodyPr>
            <a:normAutofit/>
          </a:bodyPr>
          <a:lstStyle/>
          <a:p>
            <a:pPr algn="ctr"/>
            <a:endParaRPr lang="cs-CZ" sz="4000" b="1" dirty="0">
              <a:solidFill>
                <a:srgbClr val="FEFAC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3127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658" y="1312862"/>
            <a:ext cx="6082903" cy="1498174"/>
          </a:xfrm>
        </p:spPr>
        <p:txBody>
          <a:bodyPr>
            <a:normAutofit/>
          </a:bodyPr>
          <a:lstStyle/>
          <a:p>
            <a:pPr algn="ctr"/>
            <a:endParaRPr lang="cs-CZ" sz="4000" b="1" dirty="0">
              <a:solidFill>
                <a:srgbClr val="FEFAC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944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4904" y="122418"/>
            <a:ext cx="6004538" cy="1507976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Citace literatury: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163" y="2549075"/>
            <a:ext cx="8208216" cy="2212705"/>
          </a:xfrm>
        </p:spPr>
        <p:txBody>
          <a:bodyPr>
            <a:normAutofit/>
          </a:bodyPr>
          <a:lstStyle/>
          <a:p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Internet věcí. In: </a:t>
            </a:r>
            <a:r>
              <a:rPr lang="cs-CZ" sz="14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Wikipedia: </a:t>
            </a:r>
            <a:r>
              <a:rPr lang="cs-CZ" sz="1400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cs-CZ" sz="14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free </a:t>
            </a:r>
            <a:r>
              <a:rPr lang="cs-CZ" sz="1400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encyclopedia</a:t>
            </a:r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4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Wikimedia</a:t>
            </a:r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sz="14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Foundation</a:t>
            </a:r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, 2001-, 8.5. 2022 [cit. 2023-01-15]. Dostupné z: https://cs.wikipedia.org/wiki/Internet_v%C4%9Bc%C3%AD</a:t>
            </a:r>
          </a:p>
          <a:p>
            <a:r>
              <a:rPr lang="cs-CZ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Internet věcí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2017. České vysoké učení technické v Praze Fakulta elektrotechnická: České vysoké učení technické v Praze Fakulta elektrotechnická, 2017 [cit. 2023-01-15]. ISBN 978-80-01-06231-9. Dostupné z: https://upcommons.upc.edu/bitstream/handle/2117/112248/LM08_F_CZ.pdf;jsessionid=08CF27DEAD8A719D30C0BE9CAC9642ED?sequence=1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295130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157</Words>
  <Application>Microsoft Office PowerPoint</Application>
  <PresentationFormat>Širokoúhlá obrazovka</PresentationFormat>
  <Paragraphs>8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Open Sans</vt:lpstr>
      <vt:lpstr>Tw Cen MT</vt:lpstr>
      <vt:lpstr>Obvod</vt:lpstr>
      <vt:lpstr>Internet věcí a chytrá města</vt:lpstr>
      <vt:lpstr>Prezentace aplikace PowerPoint</vt:lpstr>
      <vt:lpstr>Co je internet věcí? (Iot)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Citace literatury: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Langšádl Vojtěch Vladislav</dc:creator>
  <cp:lastModifiedBy>Langšádl Vojtěch Vladislav</cp:lastModifiedBy>
  <cp:revision>3</cp:revision>
  <dcterms:created xsi:type="dcterms:W3CDTF">2023-01-10T17:24:19Z</dcterms:created>
  <dcterms:modified xsi:type="dcterms:W3CDTF">2023-01-15T13:33:31Z</dcterms:modified>
</cp:coreProperties>
</file>