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6" r:id="rId12"/>
    <p:sldId id="268" r:id="rId13"/>
    <p:sldId id="269" r:id="rId14"/>
    <p:sldId id="270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AC2"/>
    <a:srgbClr val="232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BFB03AA-6361-4CA4-9C2A-B9A8C3B8A834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099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24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7341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4526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2559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6754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463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301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665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16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10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688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528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0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329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754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414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B03AA-6361-4CA4-9C2A-B9A8C3B8A834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162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0758" y="2112962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40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věcí a chytrá města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06253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394" y="87911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 je cílem?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D3B6C45-FDF8-6CBB-0EE1-833B543C58C5}"/>
              </a:ext>
            </a:extLst>
          </p:cNvPr>
          <p:cNvSpPr txBox="1"/>
          <p:nvPr/>
        </p:nvSpPr>
        <p:spPr>
          <a:xfrm>
            <a:off x="1880557" y="2334905"/>
            <a:ext cx="97305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Příjemné podmínky pro život </a:t>
            </a: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místních obyvatel.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Doprava a parkování                        Odpadové hospodářství                          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Energie                                             Rozšíření městské zeleně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Veřejné osvětlení                              Lepší úroveň služeb pro občany</a:t>
            </a:r>
          </a:p>
        </p:txBody>
      </p:sp>
    </p:spTree>
    <p:extLst>
      <p:ext uri="{BB962C8B-B14F-4D97-AF65-F5344CB8AC3E}">
        <p14:creationId xmlns:p14="http://schemas.microsoft.com/office/powerpoint/2010/main" val="392795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5721" y="105164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Bezemisní doprava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4BF4A5E9-4CF6-CA43-49DF-8A5789A7F865}"/>
              </a:ext>
            </a:extLst>
          </p:cNvPr>
          <p:cNvSpPr txBox="1"/>
          <p:nvPr/>
        </p:nvSpPr>
        <p:spPr>
          <a:xfrm>
            <a:off x="1958196" y="2579298"/>
            <a:ext cx="55467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Využití elektromobility. Současně u tramvají a trolejbusů.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Chytrá města o krok dále:</a:t>
            </a: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Z hromadné dopravy na individuální dopravu.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Elektrický pohon:</a:t>
            </a: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Žádné emise, nízká hlučnost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832B8495-FB3F-4139-B1AD-F86D1F9D8F6E}"/>
              </a:ext>
            </a:extLst>
          </p:cNvPr>
          <p:cNvSpPr txBox="1"/>
          <p:nvPr/>
        </p:nvSpPr>
        <p:spPr>
          <a:xfrm>
            <a:off x="8108830" y="3677662"/>
            <a:ext cx="3131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CNG pohon: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Stlačený zemní plyn</a:t>
            </a:r>
          </a:p>
        </p:txBody>
      </p:sp>
    </p:spTree>
    <p:extLst>
      <p:ext uri="{BB962C8B-B14F-4D97-AF65-F5344CB8AC3E}">
        <p14:creationId xmlns:p14="http://schemas.microsoft.com/office/powerpoint/2010/main" val="173335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58" y="0"/>
            <a:ext cx="7402017" cy="1498174"/>
          </a:xfrm>
        </p:spPr>
        <p:txBody>
          <a:bodyPr>
            <a:normAutofit/>
          </a:bodyPr>
          <a:lstStyle/>
          <a:p>
            <a:pPr algn="ctr"/>
            <a:r>
              <a:rPr lang="cs-CZ" sz="24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Další Využití obnovitelných zdrojů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E9826D7E-F93C-2991-D822-7D719BC12361}"/>
              </a:ext>
            </a:extLst>
          </p:cNvPr>
          <p:cNvSpPr txBox="1"/>
          <p:nvPr/>
        </p:nvSpPr>
        <p:spPr>
          <a:xfrm>
            <a:off x="1915064" y="1931447"/>
            <a:ext cx="69270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Fotovoltaické panely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Tepelná čerpadla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66029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198" y="122417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Budoucnost I</a:t>
            </a:r>
            <a:r>
              <a:rPr lang="cs-CZ" sz="20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t: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97B33B09-C71B-1489-01D6-46555C62E1CC}"/>
              </a:ext>
            </a:extLst>
          </p:cNvPr>
          <p:cNvSpPr txBox="1"/>
          <p:nvPr/>
        </p:nvSpPr>
        <p:spPr>
          <a:xfrm>
            <a:off x="2018581" y="2216989"/>
            <a:ext cx="50982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Budoucnost je digitální a bezdrátová.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SmartHome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 normou, postupně až ve </a:t>
            </a:r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SmartCities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32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198" y="122417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Budoucnost I</a:t>
            </a:r>
            <a:r>
              <a:rPr lang="cs-CZ" sz="20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t: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97B33B09-C71B-1489-01D6-46555C62E1CC}"/>
              </a:ext>
            </a:extLst>
          </p:cNvPr>
          <p:cNvSpPr txBox="1"/>
          <p:nvPr/>
        </p:nvSpPr>
        <p:spPr>
          <a:xfrm>
            <a:off x="2018581" y="2216989"/>
            <a:ext cx="50982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Budoucnost je digitální a bezdrátová.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SmartHome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 normou, postupně až ve </a:t>
            </a:r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SmartCities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498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4904" y="122418"/>
            <a:ext cx="6004538" cy="1507976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Citace literatury: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163" y="2549075"/>
            <a:ext cx="8208216" cy="2212705"/>
          </a:xfrm>
        </p:spPr>
        <p:txBody>
          <a:bodyPr>
            <a:normAutofit/>
          </a:bodyPr>
          <a:lstStyle/>
          <a:p>
            <a:r>
              <a:rPr lang="cs-CZ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Internet věcí. In: </a:t>
            </a:r>
            <a:r>
              <a:rPr lang="cs-CZ" sz="14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Wikipedia: </a:t>
            </a:r>
            <a:r>
              <a:rPr lang="cs-CZ" sz="1400" b="0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the</a:t>
            </a:r>
            <a:r>
              <a:rPr lang="cs-CZ" sz="14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free </a:t>
            </a:r>
            <a:r>
              <a:rPr lang="cs-CZ" sz="1400" b="0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encyclopedia</a:t>
            </a:r>
            <a:r>
              <a:rPr lang="cs-CZ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San Francisco (CA): </a:t>
            </a:r>
            <a:r>
              <a:rPr lang="cs-CZ" sz="1400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Wikimedia</a:t>
            </a:r>
            <a:r>
              <a:rPr lang="cs-CZ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sz="1400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Foundation</a:t>
            </a:r>
            <a:r>
              <a:rPr lang="cs-CZ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, 2001-, 8.5. 2022 [cit. 2023-01-15]. Dostupné z: https://cs.wikipedia.org/wiki/Internet_v%C4%9Bc%C3%AD</a:t>
            </a:r>
          </a:p>
        </p:txBody>
      </p:sp>
    </p:spTree>
    <p:extLst>
      <p:ext uri="{BB962C8B-B14F-4D97-AF65-F5344CB8AC3E}">
        <p14:creationId xmlns:p14="http://schemas.microsoft.com/office/powerpoint/2010/main" val="129513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1658" y="1312862"/>
            <a:ext cx="6082903" cy="1498174"/>
          </a:xfrm>
        </p:spPr>
        <p:txBody>
          <a:bodyPr>
            <a:normAutofit/>
          </a:bodyPr>
          <a:lstStyle/>
          <a:p>
            <a:pPr algn="ctr"/>
            <a:endParaRPr lang="cs-CZ" sz="4000" b="1" dirty="0">
              <a:solidFill>
                <a:srgbClr val="FEFAC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8134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444" y="88202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 je internet věcí? (I</a:t>
            </a:r>
            <a:r>
              <a:rPr lang="cs-CZ" sz="20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t)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8101" y="4403755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8C7B958-6D12-E1F7-7F7E-13C07775535C}"/>
              </a:ext>
            </a:extLst>
          </p:cNvPr>
          <p:cNvSpPr txBox="1"/>
          <p:nvPr/>
        </p:nvSpPr>
        <p:spPr>
          <a:xfrm>
            <a:off x="2027208" y="2225615"/>
            <a:ext cx="6193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Všechna elektronická zařízení, která dokážou pomocí sítě mezi sebou komunikovat bez asistence člověka.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410F2E9-30E3-2549-E7A1-E8555FF61CF2}"/>
              </a:ext>
            </a:extLst>
          </p:cNvPr>
          <p:cNvSpPr txBox="1"/>
          <p:nvPr/>
        </p:nvSpPr>
        <p:spPr>
          <a:xfrm>
            <a:off x="2057218" y="3695851"/>
            <a:ext cx="392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01BD18C5-5DF2-AF71-85E3-DDF813EFD125}"/>
              </a:ext>
            </a:extLst>
          </p:cNvPr>
          <p:cNvSpPr txBox="1"/>
          <p:nvPr/>
        </p:nvSpPr>
        <p:spPr>
          <a:xfrm>
            <a:off x="2057218" y="4065183"/>
            <a:ext cx="5249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Cílem je usnadnění života. Automatizace </a:t>
            </a:r>
          </a:p>
        </p:txBody>
      </p:sp>
    </p:spTree>
    <p:extLst>
      <p:ext uri="{BB962C8B-B14F-4D97-AF65-F5344CB8AC3E}">
        <p14:creationId xmlns:p14="http://schemas.microsoft.com/office/powerpoint/2010/main" val="211125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824" y="441593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 funguje I</a:t>
            </a:r>
            <a:r>
              <a:rPr lang="cs-CZ" sz="20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31" y="2601119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7786A9CE-F619-6533-F4AB-DCF28CA52EF1}"/>
              </a:ext>
            </a:extLst>
          </p:cNvPr>
          <p:cNvSpPr txBox="1"/>
          <p:nvPr/>
        </p:nvSpPr>
        <p:spPr>
          <a:xfrm>
            <a:off x="1837425" y="2812211"/>
            <a:ext cx="6245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Obsahuje software, senzory, určitou síťovou konektivitu (Wi-Fi, </a:t>
            </a:r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BlueTooth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, USB,…)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Pomocí konektivity komunikace mezi spárovanými zařízeními.  </a:t>
            </a:r>
          </a:p>
        </p:txBody>
      </p:sp>
    </p:spTree>
    <p:extLst>
      <p:ext uri="{BB962C8B-B14F-4D97-AF65-F5344CB8AC3E}">
        <p14:creationId xmlns:p14="http://schemas.microsoft.com/office/powerpoint/2010/main" val="91436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627" y="105164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Příklady a využití: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425" y="4835076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621ED40-9E16-7A3B-D787-20634E294FC3}"/>
              </a:ext>
            </a:extLst>
          </p:cNvPr>
          <p:cNvSpPr txBox="1"/>
          <p:nvPr/>
        </p:nvSpPr>
        <p:spPr>
          <a:xfrm>
            <a:off x="1933043" y="2013638"/>
            <a:ext cx="47524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Cílem zlepšení života a </a:t>
            </a:r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zeefektivnění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 běžné činnosti.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Např.</a:t>
            </a: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Zákaznický servis                                                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Konzumní elektronika 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Zdravotnictví 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9F6CD40B-E763-1EE9-5E0C-C701C5F2B33E}"/>
              </a:ext>
            </a:extLst>
          </p:cNvPr>
          <p:cNvSpPr txBox="1"/>
          <p:nvPr/>
        </p:nvSpPr>
        <p:spPr>
          <a:xfrm>
            <a:off x="6685471" y="3455280"/>
            <a:ext cx="44080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Průmysl 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Automobily 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Finančnictví</a:t>
            </a: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797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865" y="105164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Nevýhody: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BC1352D-FD90-C1BD-37C4-DEE71193082B}"/>
              </a:ext>
            </a:extLst>
          </p:cNvPr>
          <p:cNvSpPr txBox="1"/>
          <p:nvPr/>
        </p:nvSpPr>
        <p:spPr>
          <a:xfrm>
            <a:off x="1979580" y="2234241"/>
            <a:ext cx="417518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Např.</a:t>
            </a: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Zneužití dat:</a:t>
            </a: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Ztráta či odcizení chytrých hodinek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Prostor </a:t>
            </a:r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hackrům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Vykradení domu s </a:t>
            </a:r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- zasílání informací o domu </a:t>
            </a:r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hackrovi</a:t>
            </a:r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C5FA6D0F-27B3-F749-E1FC-6A5FEE2F5C1A}"/>
              </a:ext>
            </a:extLst>
          </p:cNvPr>
          <p:cNvSpPr txBox="1"/>
          <p:nvPr/>
        </p:nvSpPr>
        <p:spPr>
          <a:xfrm>
            <a:off x="6987396" y="3315315"/>
            <a:ext cx="3856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Udržování aktuálního OS: mnohdy řeší mezery v zabezpečení</a:t>
            </a:r>
          </a:p>
        </p:txBody>
      </p:sp>
    </p:spTree>
    <p:extLst>
      <p:ext uri="{BB962C8B-B14F-4D97-AF65-F5344CB8AC3E}">
        <p14:creationId xmlns:p14="http://schemas.microsoft.com/office/powerpoint/2010/main" val="288740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394" y="79285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Příklady I</a:t>
            </a:r>
            <a:r>
              <a:rPr lang="cs-CZ" sz="20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t: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70623EBF-FDDF-DB05-F808-E5C39A5DA9AE}"/>
              </a:ext>
            </a:extLst>
          </p:cNvPr>
          <p:cNvSpPr txBox="1"/>
          <p:nvPr/>
        </p:nvSpPr>
        <p:spPr>
          <a:xfrm>
            <a:off x="1967550" y="2007094"/>
            <a:ext cx="4554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Pračky, kávovary, chytré náramky, hodinky, GPS čipy,…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Hlasoví asistenti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27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198" y="122417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Budoucnost I</a:t>
            </a:r>
            <a:r>
              <a:rPr lang="cs-CZ" sz="20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t: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97B33B09-C71B-1489-01D6-46555C62E1CC}"/>
              </a:ext>
            </a:extLst>
          </p:cNvPr>
          <p:cNvSpPr txBox="1"/>
          <p:nvPr/>
        </p:nvSpPr>
        <p:spPr>
          <a:xfrm>
            <a:off x="2018581" y="2216989"/>
            <a:ext cx="50982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Budoucnost je digitální a bezdrátová.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SmartHome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 normou, postupně až ve </a:t>
            </a:r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SmartCities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944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178" y="458793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 je chytré město?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97B33B09-C71B-1489-01D6-46555C62E1CC}"/>
              </a:ext>
            </a:extLst>
          </p:cNvPr>
          <p:cNvSpPr txBox="1"/>
          <p:nvPr/>
        </p:nvSpPr>
        <p:spPr>
          <a:xfrm>
            <a:off x="2018581" y="2216989"/>
            <a:ext cx="5098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8B7824A9-1D4B-A280-7052-F8015737F044}"/>
              </a:ext>
            </a:extLst>
          </p:cNvPr>
          <p:cNvSpPr txBox="1"/>
          <p:nvPr/>
        </p:nvSpPr>
        <p:spPr>
          <a:xfrm>
            <a:off x="1854679" y="2976113"/>
            <a:ext cx="59867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Informační a komunikační technologie k řízení města a zmírnění negativních dopadů urbanizace.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Spolupráce místních subjektů.</a:t>
            </a:r>
          </a:p>
        </p:txBody>
      </p:sp>
    </p:spTree>
    <p:extLst>
      <p:ext uri="{BB962C8B-B14F-4D97-AF65-F5344CB8AC3E}">
        <p14:creationId xmlns:p14="http://schemas.microsoft.com/office/powerpoint/2010/main" val="942040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Papí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bvo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</TotalTime>
  <Words>344</Words>
  <Application>Microsoft Office PowerPoint</Application>
  <PresentationFormat>Širokoúhlá obrazovka</PresentationFormat>
  <Paragraphs>89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9" baseType="lpstr">
      <vt:lpstr>Arial</vt:lpstr>
      <vt:lpstr>Open Sans</vt:lpstr>
      <vt:lpstr>Tw Cen MT</vt:lpstr>
      <vt:lpstr>Obvod</vt:lpstr>
      <vt:lpstr>Internet věcí a chytrá města</vt:lpstr>
      <vt:lpstr>Prezentace aplikace PowerPoint</vt:lpstr>
      <vt:lpstr>Co je internet věcí? (Iot)</vt:lpstr>
      <vt:lpstr>Jak funguje Iot?</vt:lpstr>
      <vt:lpstr>Příklady a využití:</vt:lpstr>
      <vt:lpstr>Nevýhody:</vt:lpstr>
      <vt:lpstr>Příklady Iot:</vt:lpstr>
      <vt:lpstr>Budoucnost Iot:</vt:lpstr>
      <vt:lpstr>Co je chytré město?</vt:lpstr>
      <vt:lpstr>Co je cílem?</vt:lpstr>
      <vt:lpstr>Bezemisní doprava</vt:lpstr>
      <vt:lpstr>Další Využití obnovitelných zdrojů</vt:lpstr>
      <vt:lpstr>Budoucnost Iot:</vt:lpstr>
      <vt:lpstr>Budoucnost Iot:</vt:lpstr>
      <vt:lpstr>Citace literatury: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Langšádl Vojtěch Vladislav</dc:creator>
  <cp:lastModifiedBy>Langšádl Vojtěch Vladislav</cp:lastModifiedBy>
  <cp:revision>5</cp:revision>
  <dcterms:created xsi:type="dcterms:W3CDTF">2023-01-10T17:24:19Z</dcterms:created>
  <dcterms:modified xsi:type="dcterms:W3CDTF">2023-01-17T18:00:37Z</dcterms:modified>
</cp:coreProperties>
</file>