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51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5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9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32B2-F07A-4B70-B103-AF5FEE38E93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FE1B-F0B4-49AC-9AC7-D987CA00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1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16200000">
            <a:off x="4264319" y="1143903"/>
            <a:ext cx="3123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4610604" y="3490549"/>
            <a:ext cx="28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Anyways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>
            <a:hlinkClick r:id="" action="ppaction://hlinkshowjump?jump=nextslide">
              <a:snd r:embed="rId2" name="Windows Ding.wav"/>
            </a:hlinkClick>
          </p:cNvPr>
          <p:cNvSpPr txBox="1"/>
          <p:nvPr/>
        </p:nvSpPr>
        <p:spPr>
          <a:xfrm>
            <a:off x="8950569" y="508195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cs-CZ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3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16200000">
            <a:off x="4264319" y="1143903"/>
            <a:ext cx="3123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D:&lt;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891853" y="3490549"/>
            <a:ext cx="7868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DID YOU INSTALL ANOTHER</a:t>
            </a:r>
          </a:p>
          <a:p>
            <a:pPr algn="ctr"/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WINDOWS?!</a:t>
            </a:r>
          </a:p>
        </p:txBody>
      </p:sp>
      <p:sp>
        <p:nvSpPr>
          <p:cNvPr id="5" name="TextovéPole 4">
            <a:hlinkClick r:id="rId2" action="ppaction://hlinksldjump">
              <a:snd r:embed="rId3" name="Windows Ding.wav"/>
            </a:hlinkClick>
          </p:cNvPr>
          <p:cNvSpPr txBox="1"/>
          <p:nvPr/>
        </p:nvSpPr>
        <p:spPr>
          <a:xfrm>
            <a:off x="4181346" y="5198495"/>
            <a:ext cx="1379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ovéPole 5">
            <a:hlinkClick r:id="" action="ppaction://hlinkshowjump?jump=nextslide">
              <a:snd r:embed="rId3" name="Windows Ding.wav"/>
            </a:hlinkClick>
          </p:cNvPr>
          <p:cNvSpPr txBox="1"/>
          <p:nvPr/>
        </p:nvSpPr>
        <p:spPr>
          <a:xfrm>
            <a:off x="6610965" y="5198495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9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5014300" y="1776949"/>
            <a:ext cx="2004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o.o</a:t>
            </a:r>
            <a:endParaRPr lang="en-US" sz="9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267034" y="3346609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>
            <a:hlinkClick r:id="" action="ppaction://hlinkshowjump?jump=nextslide">
              <a:snd r:embed="rId2" name="Windows Ding.wav"/>
            </a:hlinkClick>
          </p:cNvPr>
          <p:cNvSpPr txBox="1"/>
          <p:nvPr/>
        </p:nvSpPr>
        <p:spPr>
          <a:xfrm>
            <a:off x="8950569" y="508195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cs-CZ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3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5014300" y="1776949"/>
            <a:ext cx="2004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o.o</a:t>
            </a:r>
            <a:endParaRPr lang="en-US" sz="9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600616" y="3346609"/>
            <a:ext cx="4831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mabye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>
            <a:hlinkClick r:id="rId2" action="ppaction://hlinksldjump">
              <a:snd r:embed="rId3" name="Windows Ding.wav"/>
            </a:hlinkClick>
          </p:cNvPr>
          <p:cNvSpPr txBox="1"/>
          <p:nvPr/>
        </p:nvSpPr>
        <p:spPr>
          <a:xfrm>
            <a:off x="4334608" y="4593102"/>
            <a:ext cx="842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ovéPole 5">
            <a:hlinkClick r:id="" action="ppaction://hlinkshowjump?jump=nextslide">
              <a:snd r:embed="rId3" name="Windows Ding.wav"/>
            </a:hlinkClick>
          </p:cNvPr>
          <p:cNvSpPr txBox="1"/>
          <p:nvPr/>
        </p:nvSpPr>
        <p:spPr>
          <a:xfrm>
            <a:off x="7018896" y="45835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9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5014300" y="1776949"/>
            <a:ext cx="2004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o.o</a:t>
            </a:r>
            <a:endParaRPr lang="en-US" sz="9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399439" y="3346609"/>
            <a:ext cx="5234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mabye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???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>
            <a:hlinkClick r:id="" action="ppaction://hlinkshowjump?jump=nextslide">
              <a:snd r:embed="rId2" name="Windows Ding.wav"/>
            </a:hlinkClick>
          </p:cNvPr>
          <p:cNvSpPr txBox="1"/>
          <p:nvPr/>
        </p:nvSpPr>
        <p:spPr>
          <a:xfrm>
            <a:off x="4334608" y="4593102"/>
            <a:ext cx="842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ovéPole 5">
            <a:hlinkClick r:id="rId3" action="ppaction://hlinksldjump">
              <a:snd r:embed="rId2" name="Windows Ding.wav"/>
            </a:hlinkClick>
          </p:cNvPr>
          <p:cNvSpPr txBox="1"/>
          <p:nvPr/>
        </p:nvSpPr>
        <p:spPr>
          <a:xfrm>
            <a:off x="7018896" y="45835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9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5014300" y="1776949"/>
            <a:ext cx="2004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o.o</a:t>
            </a:r>
            <a:endParaRPr lang="en-US" sz="9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078770" y="3276271"/>
            <a:ext cx="61974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oh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ok</a:t>
            </a:r>
          </a:p>
          <a:p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Also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anywhere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</a:t>
            </a:r>
          </a:p>
          <a:p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thingy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délník 2">
            <a:hlinkClick r:id="" action="ppaction://hlinkshowjump?jump=endshow"/>
          </p:cNvPr>
          <p:cNvSpPr/>
          <p:nvPr/>
        </p:nvSpPr>
        <p:spPr>
          <a:xfrm>
            <a:off x="-272562" y="-290146"/>
            <a:ext cx="12801600" cy="7244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5400000">
            <a:off x="5231768" y="2855468"/>
            <a:ext cx="2004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:|</a:t>
            </a:r>
            <a:endParaRPr lang="en-US" sz="9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840252" y="3346609"/>
            <a:ext cx="6787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oh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ok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3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800943" y="1861827"/>
            <a:ext cx="3411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O_O</a:t>
            </a:r>
            <a:endParaRPr lang="en-US" sz="9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291381" y="3431487"/>
            <a:ext cx="8430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 HOW CAN YOU INSTALL</a:t>
            </a:r>
          </a:p>
          <a:p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 IN LINUX?!?!?!?!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3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/>
    </mc:Choice>
    <mc:Fallback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446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5400000">
            <a:off x="4936928" y="1535163"/>
            <a:ext cx="1866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&gt;:(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6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5000">
        <p14:flythrough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16200000">
            <a:off x="4264319" y="1143903"/>
            <a:ext cx="3123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D:&lt;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396527" y="3490549"/>
            <a:ext cx="4859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stupid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user.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>
            <a:hlinkClick r:id="" action="ppaction://hlinkshowjump?jump=nextslide">
              <a:snd r:embed="rId2" name="Windows Ding.wav"/>
            </a:hlinkClick>
          </p:cNvPr>
          <p:cNvSpPr txBox="1"/>
          <p:nvPr/>
        </p:nvSpPr>
        <p:spPr>
          <a:xfrm>
            <a:off x="8950569" y="508195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cs-CZ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4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16200000">
            <a:off x="4264319" y="1143903"/>
            <a:ext cx="3123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D:&lt;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630292" y="3490549"/>
            <a:ext cx="63916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installed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virus</a:t>
            </a:r>
          </a:p>
          <a:p>
            <a:pPr algn="ctr"/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destory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TextovéPole 4">
            <a:hlinkClick r:id="" action="ppaction://hlinkshowjump?jump=nextslide">
              <a:snd r:embed="rId2" name="Windows Ding.wav"/>
            </a:hlinkClick>
          </p:cNvPr>
          <p:cNvSpPr txBox="1"/>
          <p:nvPr/>
        </p:nvSpPr>
        <p:spPr>
          <a:xfrm>
            <a:off x="4181346" y="5198495"/>
            <a:ext cx="1379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ovéPole 5">
            <a:hlinkClick r:id="rId3" action="ppaction://hlinksldjump">
              <a:snd r:embed="rId2" name="Windows Ding.wav"/>
            </a:hlinkClick>
          </p:cNvPr>
          <p:cNvSpPr txBox="1"/>
          <p:nvPr/>
        </p:nvSpPr>
        <p:spPr>
          <a:xfrm>
            <a:off x="6610965" y="5198495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1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16200000">
            <a:off x="4264319" y="1143903"/>
            <a:ext cx="3123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D:&lt;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17374" y="3190360"/>
            <a:ext cx="106175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knew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stupid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user!</a:t>
            </a:r>
          </a:p>
          <a:p>
            <a:r>
              <a:rPr lang="cs-CZ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 DID YOU INSTALL ANOTHER</a:t>
            </a:r>
          </a:p>
          <a:p>
            <a:pPr algn="ctr"/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WINDOWS?!</a:t>
            </a:r>
          </a:p>
        </p:txBody>
      </p:sp>
      <p:sp>
        <p:nvSpPr>
          <p:cNvPr id="5" name="TextovéPole 4">
            <a:hlinkClick r:id="" action="ppaction://hlinkshowjump?jump=nextslide">
              <a:snd r:embed="rId2" name="Windows Ding.wav"/>
            </a:hlinkClick>
          </p:cNvPr>
          <p:cNvSpPr txBox="1"/>
          <p:nvPr/>
        </p:nvSpPr>
        <p:spPr>
          <a:xfrm>
            <a:off x="4181346" y="5198495"/>
            <a:ext cx="1379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ovéPole 5">
            <a:hlinkClick r:id="rId3" action="ppaction://hlinksldjump">
              <a:snd r:embed="rId2" name="Windows Ding.wav"/>
            </a:hlinkClick>
          </p:cNvPr>
          <p:cNvSpPr txBox="1"/>
          <p:nvPr/>
        </p:nvSpPr>
        <p:spPr>
          <a:xfrm>
            <a:off x="6610965" y="5198495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8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16200000">
            <a:off x="4264319" y="1143903"/>
            <a:ext cx="3123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D:&lt;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092324" y="3383791"/>
            <a:ext cx="7467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OKAY IM DONE WITH YOU</a:t>
            </a:r>
          </a:p>
          <a:p>
            <a:pPr algn="ctr"/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STUPID USER!!</a:t>
            </a:r>
          </a:p>
        </p:txBody>
      </p:sp>
      <p:sp>
        <p:nvSpPr>
          <p:cNvPr id="5" name="TextovéPole 4">
            <a:hlinkClick r:id="" action="ppaction://hlinkshowjump?jump=nextslide">
              <a:snd r:embed="rId2" name="Windows Ding.wav"/>
            </a:hlinkClick>
          </p:cNvPr>
          <p:cNvSpPr txBox="1"/>
          <p:nvPr/>
        </p:nvSpPr>
        <p:spPr>
          <a:xfrm>
            <a:off x="4911107" y="5523810"/>
            <a:ext cx="2746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cs-CZ" sz="6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8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5400000">
            <a:off x="4936928" y="1535163"/>
            <a:ext cx="1866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&gt;:(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8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hlinkClick r:id="" action="ppaction://hlinkshowjump?jump=endshow"/>
          </p:cNvPr>
          <p:cNvSpPr/>
          <p:nvPr/>
        </p:nvSpPr>
        <p:spPr>
          <a:xfrm>
            <a:off x="-378069" y="-70338"/>
            <a:ext cx="13074161" cy="7095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19368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 rot="16200000">
            <a:off x="4264319" y="1143903"/>
            <a:ext cx="3123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933597" y="3490549"/>
            <a:ext cx="3785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Hmm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4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weird</a:t>
            </a:r>
            <a:r>
              <a:rPr lang="cs-CZ" sz="4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ovéPole 4">
            <a:hlinkClick r:id="" action="ppaction://hlinkshowjump?jump=nextslide">
              <a:snd r:embed="rId2" name="Windows Ding.wav"/>
            </a:hlinkClick>
          </p:cNvPr>
          <p:cNvSpPr txBox="1"/>
          <p:nvPr/>
        </p:nvSpPr>
        <p:spPr>
          <a:xfrm>
            <a:off x="8950569" y="508195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cs-CZ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5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123</Words>
  <Application>Microsoft Office PowerPoint</Application>
  <PresentationFormat>Širokoúhlá obrazovka</PresentationFormat>
  <Paragraphs>51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Vojta</dc:creator>
  <cp:lastModifiedBy>Vojta</cp:lastModifiedBy>
  <cp:revision>3</cp:revision>
  <dcterms:created xsi:type="dcterms:W3CDTF">2024-11-12T16:22:06Z</dcterms:created>
  <dcterms:modified xsi:type="dcterms:W3CDTF">2024-11-12T16:48:43Z</dcterms:modified>
</cp:coreProperties>
</file>