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9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4EE3-ADFF-4CD0-901F-D9B871AAADB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933A-37E7-4D68-A08B-FFD067AE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ntitledmeow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74814" y="124689"/>
            <a:ext cx="6691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Dosis SemiBold" pitchFamily="2" charset="-18"/>
              </a:rPr>
              <a:t>MATEMATIKA - NÁSOBENÍ 5 DO 8 QUIZ</a:t>
            </a:r>
            <a:endParaRPr lang="en-US" sz="4800" dirty="0">
              <a:latin typeface="Dosis SemiBold" pitchFamily="2" charset="-18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0015" y="638417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Dosis SemiBold" pitchFamily="2" charset="-18"/>
              </a:rPr>
              <a:t>Tu</a:t>
            </a:r>
            <a:r>
              <a:rPr lang="en-US" dirty="0" smtClean="0">
                <a:latin typeface="Dosis SemiBold" pitchFamily="2" charset="-18"/>
              </a:rPr>
              <a:t> </a:t>
            </a:r>
            <a:r>
              <a:rPr lang="en-US" dirty="0" err="1" smtClean="0">
                <a:latin typeface="Dosis SemiBold" pitchFamily="2" charset="-18"/>
              </a:rPr>
              <a:t>vytvořil</a:t>
            </a:r>
            <a:r>
              <a:rPr lang="cs-CZ" dirty="0" smtClean="0">
                <a:latin typeface="Dosis SemiBold" pitchFamily="2" charset="-18"/>
              </a:rPr>
              <a:t> od</a:t>
            </a:r>
            <a:r>
              <a:rPr lang="en-US" dirty="0" smtClean="0">
                <a:latin typeface="Dosis SemiBold" pitchFamily="2" charset="-18"/>
              </a:rPr>
              <a:t> Vojta </a:t>
            </a:r>
            <a:r>
              <a:rPr lang="en-US" dirty="0" err="1" smtClean="0">
                <a:latin typeface="Dosis SemiBold" pitchFamily="2" charset="-18"/>
              </a:rPr>
              <a:t>Bubela</a:t>
            </a:r>
            <a:r>
              <a:rPr lang="en-US" dirty="0" smtClean="0">
                <a:latin typeface="Dosis SemiBold" pitchFamily="2" charset="-18"/>
              </a:rPr>
              <a:t>.</a:t>
            </a:r>
            <a:r>
              <a:rPr lang="cs-CZ" dirty="0" smtClean="0">
                <a:latin typeface="Dosis SemiBold" pitchFamily="2" charset="-18"/>
              </a:rPr>
              <a:t> © 2024</a:t>
            </a:r>
            <a:endParaRPr lang="en-US" dirty="0">
              <a:latin typeface="Dosis SemiBold" pitchFamily="2" charset="-18"/>
            </a:endParaRPr>
          </a:p>
        </p:txBody>
      </p:sp>
      <p:sp>
        <p:nvSpPr>
          <p:cNvPr id="8" name="Zaoblený obdélník 7">
            <a:hlinkClick r:id="" action="ppaction://hlinkshowjump?jump=nextslide"/>
          </p:cNvPr>
          <p:cNvSpPr/>
          <p:nvPr/>
        </p:nvSpPr>
        <p:spPr>
          <a:xfrm>
            <a:off x="3304308" y="2555166"/>
            <a:ext cx="5652655" cy="1720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Dosis SemiBold" pitchFamily="2" charset="-18"/>
              </a:rPr>
              <a:t>POJĎME DO TOHO!</a:t>
            </a:r>
            <a:endParaRPr lang="en-US" sz="32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9816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3997413" y="125793"/>
            <a:ext cx="29706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6•6=?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8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60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nextslide"/>
          </p:cNvPr>
          <p:cNvSpPr/>
          <p:nvPr/>
        </p:nvSpPr>
        <p:spPr>
          <a:xfrm>
            <a:off x="4217043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8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42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9111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14:flythrough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55737" y="167357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6•2=?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421703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10611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nextslide"/>
          </p:cNvPr>
          <p:cNvSpPr/>
          <p:nvPr/>
        </p:nvSpPr>
        <p:spPr>
          <a:xfrm>
            <a:off x="1592398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5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42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6299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0"/>
            <a:ext cx="10003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200" dirty="0" smtClean="0">
                <a:latin typeface="Dosis SemiBold" pitchFamily="2" charset="-18"/>
              </a:rPr>
              <a:t>ÚŽASNÝ! Udělal jsi 2 z nich!</a:t>
            </a:r>
          </a:p>
          <a:p>
            <a:r>
              <a:rPr lang="cs-CZ" sz="7200" dirty="0">
                <a:latin typeface="Dosis SemiBold" pitchFamily="2" charset="-18"/>
              </a:rPr>
              <a:t>J</a:t>
            </a:r>
            <a:r>
              <a:rPr lang="cs-CZ" sz="7200" dirty="0" smtClean="0">
                <a:latin typeface="Dosis SemiBold" pitchFamily="2" charset="-18"/>
              </a:rPr>
              <a:t>si připraven? PO SEDMÉ!</a:t>
            </a:r>
            <a:endParaRPr lang="en-US" sz="72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nextslide"/>
          </p:cNvPr>
          <p:cNvSpPr/>
          <p:nvPr/>
        </p:nvSpPr>
        <p:spPr>
          <a:xfrm>
            <a:off x="3304308" y="2555166"/>
            <a:ext cx="5652655" cy="1720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Dosis SemiBold" pitchFamily="2" charset="-18"/>
              </a:rPr>
              <a:t>POJĎME DO TOHO!</a:t>
            </a:r>
            <a:endParaRPr lang="en-US" sz="32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3760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flash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55737" y="167357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>
                <a:latin typeface="Dosis SemiBold" pitchFamily="2" charset="-18"/>
              </a:rPr>
              <a:t>7</a:t>
            </a:r>
            <a:r>
              <a:rPr lang="cs-CZ" sz="9600" dirty="0" smtClean="0">
                <a:latin typeface="Dosis SemiBold" pitchFamily="2" charset="-18"/>
              </a:rPr>
              <a:t>•2=?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nextslide"/>
          </p:cNvPr>
          <p:cNvSpPr/>
          <p:nvPr/>
        </p:nvSpPr>
        <p:spPr>
          <a:xfrm>
            <a:off x="1623470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14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10611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07930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63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5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49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8" name="Zaoblený obdélník 7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21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50560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55737" y="167357"/>
            <a:ext cx="2903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7•6=?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23470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14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10611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07930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63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5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49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nextslide"/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8" name="Zaoblený obdélník 7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21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6451143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55737" y="167357"/>
            <a:ext cx="2903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7•9=?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23470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14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10611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nextslide"/>
          </p:cNvPr>
          <p:cNvSpPr/>
          <p:nvPr/>
        </p:nvSpPr>
        <p:spPr>
          <a:xfrm>
            <a:off x="1607930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63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5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49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8" name="Zaoblený obdélník 7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21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388009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3922734" y="167357"/>
            <a:ext cx="3246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7•10=?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00704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14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10611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nextslide"/>
          </p:cNvPr>
          <p:cNvSpPr/>
          <p:nvPr/>
        </p:nvSpPr>
        <p:spPr>
          <a:xfrm>
            <a:off x="162346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70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5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49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8" name="Zaoblený obdélník 7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60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41159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0"/>
            <a:ext cx="95942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200" dirty="0" smtClean="0">
                <a:latin typeface="Dosis SemiBold" pitchFamily="2" charset="-18"/>
              </a:rPr>
              <a:t>Hej! Jste téměř u konce!</a:t>
            </a:r>
          </a:p>
          <a:p>
            <a:r>
              <a:rPr lang="cs-CZ" sz="7200" dirty="0" smtClean="0">
                <a:latin typeface="Dosis SemiBold" pitchFamily="2" charset="-18"/>
              </a:rPr>
              <a:t>Čas na finále, ale v</a:t>
            </a:r>
          </a:p>
          <a:p>
            <a:r>
              <a:rPr lang="cs-CZ" sz="7200" dirty="0" smtClean="0">
                <a:latin typeface="Dosis SemiBold" pitchFamily="2" charset="-18"/>
              </a:rPr>
              <a:t>neposlední řadě na </a:t>
            </a:r>
            <a:r>
              <a:rPr lang="cs-CZ" sz="7200" dirty="0" smtClean="0">
                <a:solidFill>
                  <a:schemeClr val="bg2"/>
                </a:solidFill>
                <a:latin typeface="Dosis SemiBold" pitchFamily="2" charset="-18"/>
              </a:rPr>
              <a:t>OSMÉ!</a:t>
            </a:r>
            <a:endParaRPr lang="en-US" sz="7200" dirty="0">
              <a:solidFill>
                <a:schemeClr val="bg2"/>
              </a:solidFill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nextslide"/>
          </p:cNvPr>
          <p:cNvSpPr/>
          <p:nvPr/>
        </p:nvSpPr>
        <p:spPr>
          <a:xfrm>
            <a:off x="3279370" y="3901828"/>
            <a:ext cx="5652655" cy="1720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Dosis SemiBold" pitchFamily="2" charset="-18"/>
              </a:rPr>
              <a:t>POJĎME DO TOHO!</a:t>
            </a:r>
            <a:endParaRPr lang="en-US" sz="32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6250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flash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3922734" y="167357"/>
            <a:ext cx="3294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>
                <a:latin typeface="Dosis SemiBold" pitchFamily="2" charset="-18"/>
              </a:rPr>
              <a:t>8</a:t>
            </a:r>
            <a:r>
              <a:rPr lang="cs-CZ" sz="9600" dirty="0" smtClean="0">
                <a:latin typeface="Dosis SemiBold" pitchFamily="2" charset="-18"/>
              </a:rPr>
              <a:t>•10=?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4217039" y="3356957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10611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24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2346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5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72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8" name="Zaoblený obdélník 7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9" name="Zaoblený obdélník 8">
            <a:hlinkClick r:id="" action="ppaction://hlinkshowjump?jump=nextslide"/>
          </p:cNvPr>
          <p:cNvSpPr/>
          <p:nvPr/>
        </p:nvSpPr>
        <p:spPr>
          <a:xfrm>
            <a:off x="1623467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80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27205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47718" y="159045"/>
            <a:ext cx="29322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8•8=?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4217039" y="3356957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10611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24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2346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5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72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8" name="Zaoblený obdélník 7">
            <a:hlinkClick r:id="" action="ppaction://hlinkshowjump?jump=nextslide"/>
          </p:cNvPr>
          <p:cNvSpPr/>
          <p:nvPr/>
        </p:nvSpPr>
        <p:spPr>
          <a:xfrm>
            <a:off x="684168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64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9" name="Zaoblený obdélník 8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23467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80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43423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222866" y="304800"/>
            <a:ext cx="285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5•7=?</a:t>
            </a:r>
            <a:endParaRPr lang="en-US" sz="9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7035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0">
        <p14:flythroug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47718" y="159045"/>
            <a:ext cx="2898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8•5=?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4217039" y="3356957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10611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2346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5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35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15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8" name="Zaoblený obdélník 7">
            <a:hlinkClick r:id="" action="ppaction://hlinkshowjump?jump=nextslide"/>
          </p:cNvPr>
          <p:cNvSpPr/>
          <p:nvPr/>
        </p:nvSpPr>
        <p:spPr>
          <a:xfrm>
            <a:off x="684168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9" name="Zaoblený obdélník 8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23467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30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198849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47718" y="159045"/>
            <a:ext cx="28969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8•2=?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nextslide"/>
          </p:cNvPr>
          <p:cNvSpPr/>
          <p:nvPr/>
        </p:nvSpPr>
        <p:spPr>
          <a:xfrm>
            <a:off x="4217039" y="3356957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10611" y="2035233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24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2346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5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72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8" name="Zaoblený obdélník 7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64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9" name="Zaoblený obdélník 8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623467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80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12657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0"/>
            <a:ext cx="100527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200" dirty="0" smtClean="0">
                <a:latin typeface="Dosis SemiBold" pitchFamily="2" charset="-18"/>
              </a:rPr>
              <a:t>HURÁ!! ZVLÁDLI JSTE TO!!</a:t>
            </a:r>
          </a:p>
          <a:p>
            <a:r>
              <a:rPr lang="cs-CZ" sz="7200" dirty="0" smtClean="0">
                <a:latin typeface="Dosis SemiBold" pitchFamily="2" charset="-18"/>
              </a:rPr>
              <a:t>Teď, když jste tady, </a:t>
            </a:r>
            <a:r>
              <a:rPr lang="cs-CZ" sz="7200" dirty="0" smtClean="0">
                <a:solidFill>
                  <a:schemeClr val="bg2"/>
                </a:solidFill>
                <a:latin typeface="Dosis SemiBold" pitchFamily="2" charset="-18"/>
              </a:rPr>
              <a:t>můžete</a:t>
            </a:r>
          </a:p>
          <a:p>
            <a:r>
              <a:rPr lang="cs-CZ" sz="7200" dirty="0" smtClean="0">
                <a:latin typeface="Dosis SemiBold" pitchFamily="2" charset="-18"/>
              </a:rPr>
              <a:t>přejít na 5 až 8!</a:t>
            </a:r>
            <a:endParaRPr lang="en-US" sz="7200" dirty="0">
              <a:solidFill>
                <a:schemeClr val="bg2"/>
              </a:solidFill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rId3" action="ppaction://hlinksldjump"/>
          </p:cNvPr>
          <p:cNvSpPr/>
          <p:nvPr/>
        </p:nvSpPr>
        <p:spPr>
          <a:xfrm>
            <a:off x="1722066" y="3707476"/>
            <a:ext cx="3304310" cy="9591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Dosis SemiBold" pitchFamily="2" charset="-18"/>
              </a:rPr>
              <a:t>PÁTÝ</a:t>
            </a:r>
            <a:endParaRPr lang="en-US" sz="32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rId4" action="ppaction://hlinksldjump"/>
          </p:cNvPr>
          <p:cNvSpPr/>
          <p:nvPr/>
        </p:nvSpPr>
        <p:spPr>
          <a:xfrm>
            <a:off x="6471404" y="3707476"/>
            <a:ext cx="3304310" cy="9591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Dosis SemiBold" pitchFamily="2" charset="-18"/>
              </a:rPr>
              <a:t>ŠESTÝ</a:t>
            </a:r>
            <a:endParaRPr lang="en-US" sz="32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rId5" action="ppaction://hlinksldjump"/>
          </p:cNvPr>
          <p:cNvSpPr/>
          <p:nvPr/>
        </p:nvSpPr>
        <p:spPr>
          <a:xfrm>
            <a:off x="1722066" y="5181599"/>
            <a:ext cx="3304310" cy="9591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Dosis SemiBold" pitchFamily="2" charset="-18"/>
              </a:rPr>
              <a:t>SEDMÝ</a:t>
            </a:r>
            <a:endParaRPr lang="en-US" sz="32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rId6" action="ppaction://hlinksldjump"/>
          </p:cNvPr>
          <p:cNvSpPr/>
          <p:nvPr/>
        </p:nvSpPr>
        <p:spPr>
          <a:xfrm>
            <a:off x="6471404" y="5181599"/>
            <a:ext cx="3304310" cy="9591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Dosis SemiBold" pitchFamily="2" charset="-18"/>
              </a:rPr>
              <a:t>OSMÝ</a:t>
            </a:r>
            <a:endParaRPr lang="en-US" sz="32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7578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flash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222866" y="304800"/>
            <a:ext cx="285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5•7=?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noaction">
              <a:snd r:embed="rId3" name="Windows Foreground.wav"/>
            </a:hlinkClick>
          </p:cNvPr>
          <p:cNvSpPr/>
          <p:nvPr/>
        </p:nvSpPr>
        <p:spPr>
          <a:xfrm>
            <a:off x="1753985" y="2244437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noaction">
              <a:snd r:embed="rId3" name="Windows Foreground.wav"/>
            </a:hlinkClick>
          </p:cNvPr>
          <p:cNvSpPr/>
          <p:nvPr/>
        </p:nvSpPr>
        <p:spPr>
          <a:xfrm>
            <a:off x="7073326" y="2202874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nextslide"/>
          </p:cNvPr>
          <p:cNvSpPr/>
          <p:nvPr/>
        </p:nvSpPr>
        <p:spPr>
          <a:xfrm>
            <a:off x="1753985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35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noaction">
              <a:snd r:embed="rId3" name="Windows Foreground.wav"/>
            </a:hlinkClick>
          </p:cNvPr>
          <p:cNvSpPr/>
          <p:nvPr/>
        </p:nvSpPr>
        <p:spPr>
          <a:xfrm>
            <a:off x="7073326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50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4320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148051" y="174628"/>
            <a:ext cx="32608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5•10=?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56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54479" y="221188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221188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35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nextslide"/>
          </p:cNvPr>
          <p:cNvSpPr/>
          <p:nvPr/>
        </p:nvSpPr>
        <p:spPr>
          <a:xfrm>
            <a:off x="1554479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50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7542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148051" y="125793"/>
            <a:ext cx="2864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5•5=?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221188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54479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54479" y="221188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nextslide"/>
          </p:cNvPr>
          <p:cNvSpPr/>
          <p:nvPr/>
        </p:nvSpPr>
        <p:spPr>
          <a:xfrm>
            <a:off x="6841689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25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2898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conveyor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148051" y="125793"/>
            <a:ext cx="29177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5•9=?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54479" y="221188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50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20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54479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35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nextslide"/>
          </p:cNvPr>
          <p:cNvSpPr/>
          <p:nvPr/>
        </p:nvSpPr>
        <p:spPr>
          <a:xfrm>
            <a:off x="6841689" y="221188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45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84419178"/>
      </p:ext>
    </p:extLst>
  </p:cSld>
  <p:clrMapOvr>
    <a:masterClrMapping/>
  </p:clrMapOvr>
  <p:transition spd="slow" advClick="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-74815"/>
            <a:ext cx="78117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200" dirty="0" smtClean="0">
                <a:latin typeface="Dosis SemiBold" pitchFamily="2" charset="-18"/>
              </a:rPr>
              <a:t>Dobrá práce! Nyní</a:t>
            </a:r>
          </a:p>
          <a:p>
            <a:r>
              <a:rPr lang="cs-CZ" sz="7200" dirty="0" smtClean="0">
                <a:latin typeface="Dosis SemiBold" pitchFamily="2" charset="-18"/>
              </a:rPr>
              <a:t>přejdeme k šestému.</a:t>
            </a:r>
            <a:endParaRPr lang="en-US" sz="72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nextslide"/>
          </p:cNvPr>
          <p:cNvSpPr/>
          <p:nvPr/>
        </p:nvSpPr>
        <p:spPr>
          <a:xfrm>
            <a:off x="3304308" y="2555166"/>
            <a:ext cx="5652655" cy="1720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Dosis SemiBold" pitchFamily="2" charset="-18"/>
              </a:rPr>
              <a:t>POJĎME DO TOHO!</a:t>
            </a:r>
            <a:endParaRPr lang="en-US" sz="32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4340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zoom dir="in"/>
      </p:transition>
    </mc:Choice>
    <mc:Fallback>
      <p:transition spd="slow" advClick="0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15047" y="125793"/>
            <a:ext cx="2951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6•8=?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221188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46281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566459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nextslide"/>
          </p:cNvPr>
          <p:cNvSpPr/>
          <p:nvPr/>
        </p:nvSpPr>
        <p:spPr>
          <a:xfrm>
            <a:off x="4193985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46281" y="221188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60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4834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15047" y="125793"/>
            <a:ext cx="29354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dirty="0" smtClean="0">
                <a:latin typeface="Dosis SemiBold" pitchFamily="2" charset="-18"/>
              </a:rPr>
              <a:t>6•3=?</a:t>
            </a:r>
            <a:endParaRPr lang="en-US" sz="9600" dirty="0">
              <a:latin typeface="Dosis SemiBold" pitchFamily="2" charset="-18"/>
            </a:endParaRPr>
          </a:p>
        </p:txBody>
      </p:sp>
      <p:sp>
        <p:nvSpPr>
          <p:cNvPr id="3" name="Zaoblený obdélník 2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8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30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4" name="Zaoblený obdélník 3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4185970" y="3338946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12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5" name="Zaoblený obdélník 4">
            <a:hlinkClick r:id="" action="ppaction://hlinkshowjump?jump=nextslide"/>
          </p:cNvPr>
          <p:cNvSpPr/>
          <p:nvPr/>
        </p:nvSpPr>
        <p:spPr>
          <a:xfrm>
            <a:off x="6841689" y="2017222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18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6" name="Zaoblený obdélník 5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1592398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48</a:t>
            </a:r>
            <a:endParaRPr lang="en-US" sz="3600" dirty="0">
              <a:latin typeface="Dosis SemiBold" pitchFamily="2" charset="-18"/>
            </a:endParaRPr>
          </a:p>
        </p:txBody>
      </p:sp>
      <p:sp>
        <p:nvSpPr>
          <p:cNvPr id="7" name="Zaoblený obdélník 6">
            <a:hlinkClick r:id="" action="ppaction://hlinkshowjump?jump=previousslide">
              <a:snd r:embed="rId3" name="Windows Foreground.wav"/>
            </a:hlinkClick>
          </p:cNvPr>
          <p:cNvSpPr/>
          <p:nvPr/>
        </p:nvSpPr>
        <p:spPr>
          <a:xfrm>
            <a:off x="6841689" y="4660670"/>
            <a:ext cx="2593572" cy="13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Dosis SemiBold" pitchFamily="2" charset="-18"/>
              </a:rPr>
              <a:t>60</a:t>
            </a:r>
            <a:endParaRPr lang="en-US" sz="3600" dirty="0">
              <a:latin typeface="Dosis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46019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fallOve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216</Words>
  <Application>Microsoft Office PowerPoint</Application>
  <PresentationFormat>Širokoúhlá obrazovka</PresentationFormat>
  <Paragraphs>125</Paragraphs>
  <Slides>22</Slides>
  <Notes>0</Notes>
  <HiddenSlides>0</HiddenSlides>
  <MMClips>1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Dosis SemiBold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Vojta</dc:creator>
  <cp:lastModifiedBy>Vojta</cp:lastModifiedBy>
  <cp:revision>10</cp:revision>
  <dcterms:created xsi:type="dcterms:W3CDTF">2024-11-07T13:38:44Z</dcterms:created>
  <dcterms:modified xsi:type="dcterms:W3CDTF">2024-11-07T17:01:45Z</dcterms:modified>
</cp:coreProperties>
</file>