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EB20C-263F-41B6-B5D4-80C8029480D9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BFC91-6836-419B-9B96-E94FD9CE0F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030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0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57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696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09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337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71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883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9700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1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320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104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1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16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740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62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205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697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167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67A22E-D1C7-446C-9245-A1152BB29222}" type="datetimeFigureOut">
              <a:rPr lang="cs-CZ" smtClean="0"/>
              <a:t>05.12.2021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cs-CZ"/>
              <a:t>Vojtěch Nosek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DF2A1B-4FBD-4DE8-B375-72912BF593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001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workflows/docs/apis?hl=pt-br.14" TargetMode="External"/><Relationship Id="rId2" Type="http://schemas.openxmlformats.org/officeDocument/2006/relationships/hyperlink" Target="https://www.solutia.cz/cloud/amazon-clou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m.wikipedia.org/wiki/Soubor:Microsoft_Azure_Logo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Vyzkoušení </a:t>
            </a:r>
            <a:r>
              <a:rPr lang="cs-CZ" dirty="0" err="1"/>
              <a:t>cloudových</a:t>
            </a:r>
            <a:r>
              <a:rPr lang="cs-CZ" dirty="0"/>
              <a:t> služeb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692398" y="4978399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Vojtěch Nosek, 4.B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8124996" y="4978399"/>
            <a:ext cx="13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OAUH, 2021</a:t>
            </a:r>
          </a:p>
        </p:txBody>
      </p:sp>
    </p:spTree>
    <p:extLst>
      <p:ext uri="{BB962C8B-B14F-4D97-AF65-F5344CB8AC3E}">
        <p14:creationId xmlns:p14="http://schemas.microsoft.com/office/powerpoint/2010/main" val="328561855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FC19C9-FF95-4463-BB32-CDABD697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dirty="0"/>
              <a:t>Děkuji za pozornost</a:t>
            </a:r>
            <a:endParaRPr lang="en-GB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12089-8D6E-4C8E-A05C-3D91F606D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2882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Téma projektu + Cloud</a:t>
            </a:r>
          </a:p>
          <a:p>
            <a:r>
              <a:rPr lang="cs-CZ" dirty="0"/>
              <a:t>Cíl maturitního projektu</a:t>
            </a:r>
          </a:p>
          <a:p>
            <a:r>
              <a:rPr lang="cs-CZ" dirty="0"/>
              <a:t>Pro koho bude návod určený?</a:t>
            </a:r>
          </a:p>
          <a:p>
            <a:r>
              <a:rPr lang="cs-CZ" dirty="0"/>
              <a:t>Co je hotové?</a:t>
            </a:r>
          </a:p>
          <a:p>
            <a:r>
              <a:rPr lang="cs-CZ" dirty="0"/>
              <a:t>Co zbývá udělat/dokončit</a:t>
            </a:r>
          </a:p>
          <a:p>
            <a:r>
              <a:rPr lang="cs-CZ" dirty="0"/>
              <a:t>Ukázka – úryvky </a:t>
            </a:r>
            <a:r>
              <a:rPr lang="cs-CZ"/>
              <a:t>z návodu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392775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 maturitního projektu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11485-16AB-4E18-9A00-907FA401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Vyzkoušení</a:t>
            </a:r>
            <a:r>
              <a:rPr lang="en-GB" dirty="0"/>
              <a:t> </a:t>
            </a:r>
            <a:r>
              <a:rPr lang="en-GB" dirty="0" err="1"/>
              <a:t>cloudových</a:t>
            </a:r>
            <a:r>
              <a:rPr lang="en-GB" dirty="0"/>
              <a:t> </a:t>
            </a:r>
            <a:r>
              <a:rPr lang="en-GB" dirty="0" err="1"/>
              <a:t>služeb</a:t>
            </a:r>
            <a:endParaRPr lang="cs-CZ" dirty="0"/>
          </a:p>
          <a:p>
            <a:r>
              <a:rPr lang="en-GB" dirty="0" err="1"/>
              <a:t>Vypracování</a:t>
            </a:r>
            <a:r>
              <a:rPr lang="en-GB" dirty="0"/>
              <a:t> </a:t>
            </a:r>
            <a:r>
              <a:rPr lang="en-GB" dirty="0" err="1"/>
              <a:t>návodu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základě</a:t>
            </a:r>
            <a:r>
              <a:rPr lang="en-GB" dirty="0"/>
              <a:t> </a:t>
            </a:r>
            <a:r>
              <a:rPr lang="en-GB" dirty="0" err="1"/>
              <a:t>menších</a:t>
            </a:r>
            <a:r>
              <a:rPr lang="en-GB" dirty="0"/>
              <a:t> </a:t>
            </a:r>
            <a:r>
              <a:rPr lang="en-GB" dirty="0" err="1"/>
              <a:t>návodů</a:t>
            </a:r>
            <a:r>
              <a:rPr lang="en-GB" dirty="0"/>
              <a:t>/</a:t>
            </a:r>
            <a:r>
              <a:rPr lang="en-GB" dirty="0" err="1"/>
              <a:t>cvičení</a:t>
            </a:r>
            <a:endParaRPr lang="cs-CZ" dirty="0"/>
          </a:p>
          <a:p>
            <a:r>
              <a:rPr lang="en-GB" dirty="0"/>
              <a:t>Cloud = </a:t>
            </a:r>
            <a:r>
              <a:rPr lang="en-GB" dirty="0" err="1"/>
              <a:t>alternativní</a:t>
            </a:r>
            <a:r>
              <a:rPr lang="en-GB" dirty="0"/>
              <a:t> </a:t>
            </a:r>
            <a:r>
              <a:rPr lang="en-GB" dirty="0" err="1"/>
              <a:t>název</a:t>
            </a:r>
            <a:r>
              <a:rPr lang="en-GB" dirty="0"/>
              <a:t> pro </a:t>
            </a:r>
            <a:r>
              <a:rPr lang="en-GB" dirty="0" err="1"/>
              <a:t>cloudové</a:t>
            </a:r>
            <a:r>
              <a:rPr lang="en-GB" dirty="0"/>
              <a:t> </a:t>
            </a:r>
            <a:r>
              <a:rPr lang="en-GB" dirty="0" err="1"/>
              <a:t>služby</a:t>
            </a:r>
            <a:r>
              <a:rPr lang="en-GB" dirty="0"/>
              <a:t>/cloud computing</a:t>
            </a:r>
            <a:endParaRPr lang="cs-CZ" dirty="0"/>
          </a:p>
          <a:p>
            <a:pPr lvl="1"/>
            <a:r>
              <a:rPr lang="en-GB" dirty="0" err="1"/>
              <a:t>Zahrnuje</a:t>
            </a:r>
            <a:r>
              <a:rPr lang="en-GB" dirty="0"/>
              <a:t> </a:t>
            </a:r>
            <a:r>
              <a:rPr lang="en-GB" dirty="0" err="1"/>
              <a:t>celosvětovou</a:t>
            </a:r>
            <a:r>
              <a:rPr lang="en-GB" dirty="0"/>
              <a:t> </a:t>
            </a:r>
            <a:r>
              <a:rPr lang="en-GB" dirty="0" err="1"/>
              <a:t>dostupnost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</a:t>
            </a:r>
            <a:r>
              <a:rPr lang="en-GB" dirty="0" err="1"/>
              <a:t>prostředků</a:t>
            </a:r>
            <a:r>
              <a:rPr lang="en-GB" dirty="0"/>
              <a:t> (HW is SW)</a:t>
            </a:r>
            <a:endParaRPr lang="cs-CZ" dirty="0"/>
          </a:p>
          <a:p>
            <a:r>
              <a:rPr lang="en-GB" dirty="0"/>
              <a:t>Co se </a:t>
            </a:r>
            <a:r>
              <a:rPr lang="en-GB" dirty="0" err="1"/>
              <a:t>dozvíte</a:t>
            </a:r>
            <a:r>
              <a:rPr lang="en-GB" dirty="0"/>
              <a:t>? </a:t>
            </a:r>
            <a:endParaRPr lang="cs-CZ" dirty="0"/>
          </a:p>
          <a:p>
            <a:pPr lvl="1"/>
            <a:r>
              <a:rPr lang="en-GB" dirty="0" err="1"/>
              <a:t>Dělení</a:t>
            </a:r>
            <a:r>
              <a:rPr lang="en-GB" dirty="0"/>
              <a:t>: Deployment models </a:t>
            </a:r>
            <a:r>
              <a:rPr lang="en-GB" dirty="0" err="1"/>
              <a:t>Výhody</a:t>
            </a:r>
            <a:r>
              <a:rPr lang="en-GB" dirty="0"/>
              <a:t> a </a:t>
            </a:r>
            <a:r>
              <a:rPr lang="en-GB" dirty="0" err="1"/>
              <a:t>nevýhody</a:t>
            </a:r>
            <a:endParaRPr lang="cs-CZ" dirty="0"/>
          </a:p>
          <a:p>
            <a:pPr lvl="1"/>
            <a:r>
              <a:rPr lang="en-GB" dirty="0"/>
              <a:t>Jak je to s </a:t>
            </a:r>
            <a:r>
              <a:rPr lang="en-GB" dirty="0" err="1"/>
              <a:t>placením</a:t>
            </a:r>
            <a:r>
              <a:rPr lang="en-GB" dirty="0"/>
              <a:t>?</a:t>
            </a:r>
            <a:endParaRPr lang="cs-CZ" dirty="0"/>
          </a:p>
          <a:p>
            <a:pPr lvl="1"/>
            <a:r>
              <a:rPr lang="en-GB" dirty="0"/>
              <a:t>Jak </a:t>
            </a:r>
            <a:r>
              <a:rPr lang="en-GB" dirty="0" err="1"/>
              <a:t>zprovoznit</a:t>
            </a:r>
            <a:r>
              <a:rPr lang="en-GB" dirty="0"/>
              <a:t> </a:t>
            </a:r>
            <a:r>
              <a:rPr lang="en-GB" dirty="0" err="1"/>
              <a:t>webovou</a:t>
            </a:r>
            <a:r>
              <a:rPr lang="en-GB" dirty="0"/>
              <a:t> </a:t>
            </a:r>
            <a:r>
              <a:rPr lang="en-GB" dirty="0" err="1"/>
              <a:t>stránku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AWS </a:t>
            </a:r>
            <a:endParaRPr lang="cs-CZ" dirty="0"/>
          </a:p>
          <a:p>
            <a:pPr lvl="1"/>
            <a:r>
              <a:rPr lang="en-GB" dirty="0"/>
              <a:t>Jak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vytvořit</a:t>
            </a:r>
            <a:r>
              <a:rPr lang="en-GB" dirty="0"/>
              <a:t> VM v AWS</a:t>
            </a:r>
          </a:p>
        </p:txBody>
      </p:sp>
    </p:spTree>
    <p:extLst>
      <p:ext uri="{BB962C8B-B14F-4D97-AF65-F5344CB8AC3E}">
        <p14:creationId xmlns:p14="http://schemas.microsoft.com/office/powerpoint/2010/main" val="205637738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Cíl maturitního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sz="2200" dirty="0"/>
              <a:t>Vytvoření návodu v rámci návodů na aplikace v  Amazon Web </a:t>
            </a:r>
            <a:r>
              <a:rPr lang="cs-CZ" sz="2200" dirty="0" err="1"/>
              <a:t>Services</a:t>
            </a:r>
            <a:endParaRPr lang="cs-CZ" sz="2200" dirty="0"/>
          </a:p>
          <a:p>
            <a:pPr lvl="1"/>
            <a:r>
              <a:rPr lang="cs-CZ" sz="2200" dirty="0"/>
              <a:t>Popsat co je Cloud a základní dělení Vytvoření 3 aplikací a instance VM Linuxu:</a:t>
            </a:r>
          </a:p>
          <a:p>
            <a:pPr lvl="2"/>
            <a:r>
              <a:rPr lang="cs-CZ" sz="1800" dirty="0"/>
              <a:t>Statický web </a:t>
            </a:r>
            <a:r>
              <a:rPr lang="cs-CZ" sz="1800" dirty="0" err="1"/>
              <a:t>Web</a:t>
            </a:r>
            <a:r>
              <a:rPr lang="cs-CZ" sz="1800" dirty="0"/>
              <a:t> postavený nad frameworkem </a:t>
            </a:r>
            <a:r>
              <a:rPr lang="cs-CZ" sz="1800" dirty="0" err="1"/>
              <a:t>CodeIgniter</a:t>
            </a:r>
            <a:r>
              <a:rPr lang="cs-CZ" sz="1800" dirty="0"/>
              <a:t> </a:t>
            </a:r>
          </a:p>
          <a:p>
            <a:pPr lvl="2"/>
            <a:r>
              <a:rPr lang="cs-CZ" sz="1800" dirty="0"/>
              <a:t>Vytvoření webu na vybraném CMS (</a:t>
            </a:r>
            <a:r>
              <a:rPr lang="cs-CZ" sz="1800" dirty="0" err="1"/>
              <a:t>Wordpress</a:t>
            </a:r>
            <a:r>
              <a:rPr lang="cs-CZ" sz="1800" dirty="0"/>
              <a:t>)</a:t>
            </a:r>
          </a:p>
          <a:p>
            <a:pPr lvl="2"/>
            <a:r>
              <a:rPr lang="cs-CZ" sz="1800" dirty="0"/>
              <a:t>Linuxový počítač s připojením přes SSH</a:t>
            </a:r>
          </a:p>
          <a:p>
            <a:pPr lvl="1"/>
            <a:r>
              <a:rPr lang="cs-CZ" sz="2200" dirty="0"/>
              <a:t>Vyzkoušení 3 </a:t>
            </a:r>
            <a:r>
              <a:rPr lang="cs-CZ" sz="2200" dirty="0" err="1"/>
              <a:t>IaaS</a:t>
            </a:r>
            <a:r>
              <a:rPr lang="cs-CZ" sz="2200" dirty="0"/>
              <a:t> a shrnutí:</a:t>
            </a:r>
          </a:p>
          <a:p>
            <a:pPr lvl="2"/>
            <a:r>
              <a:rPr lang="cs-CZ" sz="1800" dirty="0"/>
              <a:t>AWS Microsoft Azure Google Cloud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993533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 koho bude návod určený?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Návod je psaný způsobem step-by-step</a:t>
            </a:r>
          </a:p>
          <a:p>
            <a:r>
              <a:rPr lang="cs-CZ" dirty="0"/>
              <a:t>Bude určený studentům oboru IT ale i veřejnosti</a:t>
            </a:r>
          </a:p>
          <a:p>
            <a:endParaRPr lang="cs-CZ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FEA2990-B3D8-4334-A052-83865AE7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313" y="2417841"/>
            <a:ext cx="5715000" cy="42862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DAD4E6A-8B79-4173-88D4-12D6031AB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65" y="2762356"/>
            <a:ext cx="6162392" cy="1778910"/>
          </a:xfrm>
          <a:prstGeom prst="rect">
            <a:avLst/>
          </a:prstGeom>
        </p:spPr>
      </p:pic>
      <p:pic>
        <p:nvPicPr>
          <p:cNvPr id="9" name="Picture 8" descr="A picture containing text, clipart, gear&#10;&#10;Description automatically generated">
            <a:extLst>
              <a:ext uri="{FF2B5EF4-FFF2-40B4-BE49-F238E27FC236}">
                <a16:creationId xmlns:a16="http://schemas.microsoft.com/office/drawing/2014/main" id="{7DA4461D-818D-4D74-8CE7-C96F6C2DE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98" y="4885781"/>
            <a:ext cx="7424502" cy="11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476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hotové?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Obecné informace o AWS</a:t>
            </a:r>
          </a:p>
          <a:p>
            <a:r>
              <a:rPr lang="cs-CZ" dirty="0"/>
              <a:t>Pojmy týkající se AWS</a:t>
            </a:r>
          </a:p>
          <a:p>
            <a:r>
              <a:rPr lang="cs-CZ" dirty="0"/>
              <a:t>Použití hlavních služeb při řešení úkolů</a:t>
            </a:r>
          </a:p>
          <a:p>
            <a:r>
              <a:rPr lang="cs-CZ" dirty="0"/>
              <a:t>Statická webová stránka</a:t>
            </a:r>
          </a:p>
          <a:p>
            <a:r>
              <a:rPr lang="cs-CZ" dirty="0"/>
              <a:t>3 úkoly:</a:t>
            </a:r>
          </a:p>
          <a:p>
            <a:pPr lvl="1"/>
            <a:r>
              <a:rPr lang="cs-CZ" dirty="0"/>
              <a:t>zprovoznění VM Linuxu přes SSH(EC2)</a:t>
            </a:r>
          </a:p>
          <a:p>
            <a:pPr lvl="1"/>
            <a:r>
              <a:rPr lang="cs-CZ" dirty="0"/>
              <a:t>Zprovoznění CMS </a:t>
            </a:r>
            <a:r>
              <a:rPr lang="cs-CZ" dirty="0" err="1"/>
              <a:t>Wordpress</a:t>
            </a:r>
            <a:r>
              <a:rPr lang="cs-CZ" dirty="0"/>
              <a:t> (</a:t>
            </a:r>
            <a:r>
              <a:rPr lang="cs-CZ" dirty="0" err="1"/>
              <a:t>Lightsail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Zprovoznění statické web. stránky (EC2, Amazon S3)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822994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8A0D-9E1A-4BE1-BE75-E2A87D4D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– úryvky z návodu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B497-C39C-4B01-8713-8603DE36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1A201-3498-41CC-ACCA-E9AC325C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256"/>
            <a:ext cx="6201640" cy="5334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4120B-2628-48BB-9E7D-6D41BA0B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999" y="1512242"/>
            <a:ext cx="4970353" cy="53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1538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zbývá udělat/dokončit?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Udělat:</a:t>
            </a:r>
          </a:p>
          <a:p>
            <a:pPr lvl="1"/>
            <a:r>
              <a:rPr lang="cs-CZ" dirty="0"/>
              <a:t>Web postavený na CMS </a:t>
            </a:r>
            <a:r>
              <a:rPr lang="cs-CZ" dirty="0" err="1"/>
              <a:t>Wordpress</a:t>
            </a:r>
            <a:endParaRPr lang="cs-CZ" dirty="0"/>
          </a:p>
          <a:p>
            <a:pPr lvl="1"/>
            <a:r>
              <a:rPr lang="cs-CZ" dirty="0"/>
              <a:t>Web nad frameworkem </a:t>
            </a:r>
            <a:r>
              <a:rPr lang="cs-CZ" dirty="0" err="1"/>
              <a:t>CodeIgniter</a:t>
            </a:r>
            <a:endParaRPr lang="cs-CZ" dirty="0"/>
          </a:p>
          <a:p>
            <a:pPr lvl="1"/>
            <a:r>
              <a:rPr lang="cs-CZ" dirty="0"/>
              <a:t>Teoretická část: Přehled o průzkumu Microsoft Azure a Google Cloud</a:t>
            </a:r>
          </a:p>
          <a:p>
            <a:r>
              <a:rPr lang="cs-CZ" dirty="0"/>
              <a:t>Dokončit:</a:t>
            </a:r>
          </a:p>
          <a:p>
            <a:pPr lvl="1"/>
            <a:r>
              <a:rPr lang="cs-CZ" dirty="0"/>
              <a:t>Úvod do cloudových služeb (menší nedostatky: doplnit </a:t>
            </a:r>
            <a:r>
              <a:rPr lang="cs-CZ" dirty="0" err="1"/>
              <a:t>FaaS</a:t>
            </a:r>
            <a:r>
              <a:rPr lang="cs-CZ" dirty="0"/>
              <a:t>, přidat MFA pro </a:t>
            </a:r>
            <a:r>
              <a:rPr lang="cs-CZ" dirty="0" err="1"/>
              <a:t>root</a:t>
            </a:r>
            <a:r>
              <a:rPr lang="cs-CZ" dirty="0"/>
              <a:t> uživatele)</a:t>
            </a:r>
          </a:p>
          <a:p>
            <a:pPr lvl="1"/>
            <a:r>
              <a:rPr lang="cs-CZ" dirty="0"/>
              <a:t>Celková úprava dokumentu a formulace vět, obrázky (zvětšení), zdroje (citování)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731341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CB12-3DBE-4E65-940B-9D3FECDE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4978-F3C3-4AB3-874E-54A8B5EC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https://www.solutia.cz/cloud/amazon-cloud/</a:t>
            </a:r>
            <a:endParaRPr lang="cs-CZ" dirty="0"/>
          </a:p>
          <a:p>
            <a:r>
              <a:rPr lang="cs-CZ" dirty="0">
                <a:hlinkClick r:id="rId3"/>
              </a:rPr>
              <a:t>https://cloud.google.com/workflows/docs/apis?hl=pt-br.14</a:t>
            </a:r>
            <a:endParaRPr lang="cs-CZ" dirty="0"/>
          </a:p>
          <a:p>
            <a:r>
              <a:rPr lang="cs-CZ" dirty="0">
                <a:hlinkClick r:id="rId4"/>
              </a:rPr>
              <a:t>https://cs.m.wikipedia.org/wiki/Soubor:Microsoft_Azure_Logo.svg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36596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115</TotalTime>
  <Words>355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Vyzkoušení cloudových služeb</vt:lpstr>
      <vt:lpstr>Obsah</vt:lpstr>
      <vt:lpstr>Téma maturitního projektu</vt:lpstr>
      <vt:lpstr>Cíl maturitního projektu</vt:lpstr>
      <vt:lpstr>Pro koho bude návod určený?</vt:lpstr>
      <vt:lpstr>Co je hotové?</vt:lpstr>
      <vt:lpstr>Ukázka – úryvky z návodu</vt:lpstr>
      <vt:lpstr>Co zbývá udělat/dokončit?</vt:lpstr>
      <vt:lpstr>Zdroje</vt:lpstr>
      <vt:lpstr>Děkuji za pozornost</vt:lpstr>
    </vt:vector>
  </TitlesOfParts>
  <Company>Obchodní akademie Uherské Hradiště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Vojtěch Nosek</dc:creator>
  <cp:lastModifiedBy>Vojtěch Nosek</cp:lastModifiedBy>
  <cp:revision>53</cp:revision>
  <dcterms:created xsi:type="dcterms:W3CDTF">2021-11-29T13:28:34Z</dcterms:created>
  <dcterms:modified xsi:type="dcterms:W3CDTF">2021-12-05T17:38:02Z</dcterms:modified>
</cp:coreProperties>
</file>