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4d5cde9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4d5cde9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4d5cde9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4d5cde9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4d5cde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4d5cde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4d5cde9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4d5cde9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4d5cde9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4d5cde9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64d5cde9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64d5cde9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64d5cde9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64d5cde9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55250"/>
            <a:ext cx="78546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Vysoká škola Báňská - Technická    Univerzita Ostrava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63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projekt do Programování 1 (2018)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Vojtěch Vávra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VAV0205</a:t>
            </a:r>
            <a:endParaRPr/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2433075"/>
            <a:ext cx="47007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Domácí účetnictví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89050"/>
            <a:ext cx="70305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Data o příjmech a výdajích financí v domácnosti jsou zapsána v CSV souboru. Ten obsahuje: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unikátní ID záznamu,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typ záznamu (příjem, výdaj),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kategorii záznamu (jídlo, domácnost, zábava, …),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částka v Kč,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datum záznamu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Na základě obsahu CSV souboru a vstupu uživatele vytvořte soubor HTML, který shrne příjmy a výdaje v jednotlivých měsících: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každém měsíci bude tabulka všech záznamů daného měsíce seřazená sestupně dle částky;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součet částek seskupených dle kategorií; * celkový stav financí (příjmy - výdaje).</a:t>
            </a:r>
            <a:br>
              <a:rPr lang="cs"/>
            </a:br>
            <a:br>
              <a:rPr lang="cs"/>
            </a:br>
            <a:br>
              <a:rPr lang="cs"/>
            </a:br>
            <a:br>
              <a:rPr lang="c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Vstupní data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60450"/>
            <a:ext cx="27504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jsou ve formátu 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jsou zde zadávány různé uměle vytvořené chyby pro testovní a následné ošetření vstupů v programu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238" y="147638"/>
            <a:ext cx="456247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22625" y="598575"/>
            <a:ext cx="383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Výstupní data v konzoli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0" y="1990050"/>
            <a:ext cx="388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Duplicitní ID jsou zaznamenána jako "-1". Prázdné, či neplatně vyplněné pole jsou "x".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Řádek s neplatnýma vstupama nebude do html vypsán.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917" y="0"/>
            <a:ext cx="51870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331850" y="598575"/>
            <a:ext cx="85485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Info k výpisu a Error list, pod vypsanou tabulkou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75" y="1428750"/>
            <a:ext cx="68961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Nastavení programu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400" y="1815200"/>
            <a:ext cx="3619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63" y="3013600"/>
            <a:ext cx="36099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5036963" y="4088175"/>
            <a:ext cx="27504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s"/>
              <a:t>Dané nastavení oddělovačů se projeví při výstupu, jak v konzoli, tak v html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38" y="1685725"/>
            <a:ext cx="35528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Výstup do html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6500"/>
            <a:ext cx="3211093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593" y="1597875"/>
            <a:ext cx="30554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2271713"/>
            <a:ext cx="4029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