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98" r:id="rId5"/>
    <p:sldId id="498" r:id="rId6"/>
    <p:sldId id="531" r:id="rId7"/>
    <p:sldId id="533" r:id="rId8"/>
    <p:sldId id="532" r:id="rId9"/>
    <p:sldId id="535" r:id="rId10"/>
    <p:sldId id="477" r:id="rId11"/>
    <p:sldId id="530" r:id="rId12"/>
    <p:sldId id="529" r:id="rId13"/>
    <p:sldId id="536" r:id="rId14"/>
    <p:sldId id="295" r:id="rId15"/>
    <p:sldId id="474" r:id="rId16"/>
    <p:sldId id="296" r:id="rId17"/>
    <p:sldId id="483" r:id="rId18"/>
    <p:sldId id="481" r:id="rId19"/>
    <p:sldId id="359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 Cvokic" initials="MC" lastIdx="23" clrIdx="0">
    <p:extLst>
      <p:ext uri="{19B8F6BF-5375-455C-9EA6-DF929625EA0E}">
        <p15:presenceInfo xmlns:p15="http://schemas.microsoft.com/office/powerpoint/2012/main" userId="b6c40814875c5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9900"/>
    <a:srgbClr val="660066"/>
    <a:srgbClr val="1F4E79"/>
    <a:srgbClr val="455F51"/>
    <a:srgbClr val="2B90E1"/>
    <a:srgbClr val="338DA8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3" autoAdjust="0"/>
    <p:restoredTop sz="63450" autoAdjust="0"/>
  </p:normalViewPr>
  <p:slideViewPr>
    <p:cSldViewPr snapToGrid="0">
      <p:cViewPr varScale="1">
        <p:scale>
          <a:sx n="80" d="100"/>
          <a:sy n="80" d="100"/>
        </p:scale>
        <p:origin x="21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94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Cvokic" userId="b6c40814875c58b5" providerId="LiveId" clId="{8A0B0000-D487-4BA8-882D-EFA00060F1FF}"/>
    <pc:docChg chg="custSel modSld">
      <pc:chgData name="Marko Cvokic" userId="b6c40814875c58b5" providerId="LiveId" clId="{8A0B0000-D487-4BA8-882D-EFA00060F1FF}" dt="2021-08-12T07:47:15.936" v="447" actId="20577"/>
      <pc:docMkLst>
        <pc:docMk/>
      </pc:docMkLst>
      <pc:sldChg chg="modNotesTx">
        <pc:chgData name="Marko Cvokic" userId="b6c40814875c58b5" providerId="LiveId" clId="{8A0B0000-D487-4BA8-882D-EFA00060F1FF}" dt="2021-08-11T11:22:04.728" v="8" actId="20577"/>
        <pc:sldMkLst>
          <pc:docMk/>
          <pc:sldMk cId="442478793" sldId="278"/>
        </pc:sldMkLst>
      </pc:sldChg>
      <pc:sldChg chg="modNotesTx">
        <pc:chgData name="Marko Cvokic" userId="b6c40814875c58b5" providerId="LiveId" clId="{8A0B0000-D487-4BA8-882D-EFA00060F1FF}" dt="2021-08-12T07:40:33.040" v="160" actId="6549"/>
        <pc:sldMkLst>
          <pc:docMk/>
          <pc:sldMk cId="2920847679" sldId="280"/>
        </pc:sldMkLst>
      </pc:sldChg>
      <pc:sldChg chg="addSp delSp modSp mod modNotesTx">
        <pc:chgData name="Marko Cvokic" userId="b6c40814875c58b5" providerId="LiveId" clId="{8A0B0000-D487-4BA8-882D-EFA00060F1FF}" dt="2021-08-12T07:47:15.936" v="447" actId="20577"/>
        <pc:sldMkLst>
          <pc:docMk/>
          <pc:sldMk cId="455732474" sldId="281"/>
        </pc:sldMkLst>
        <pc:spChg chg="mod">
          <ac:chgData name="Marko Cvokic" userId="b6c40814875c58b5" providerId="LiveId" clId="{8A0B0000-D487-4BA8-882D-EFA00060F1FF}" dt="2021-08-12T07:41:48.241" v="167" actId="20577"/>
          <ac:spMkLst>
            <pc:docMk/>
            <pc:sldMk cId="455732474" sldId="281"/>
            <ac:spMk id="6" creationId="{5E2C3CB0-2D5C-42B3-A48E-A8F9F336E017}"/>
          </ac:spMkLst>
        </pc:spChg>
        <pc:spChg chg="add mod">
          <ac:chgData name="Marko Cvokic" userId="b6c40814875c58b5" providerId="LiveId" clId="{8A0B0000-D487-4BA8-882D-EFA00060F1FF}" dt="2021-08-12T07:43:40.144" v="189" actId="1076"/>
          <ac:spMkLst>
            <pc:docMk/>
            <pc:sldMk cId="455732474" sldId="281"/>
            <ac:spMk id="11" creationId="{12434DEB-4CA6-4CE2-BFEB-46CDE840CAC8}"/>
          </ac:spMkLst>
        </pc:spChg>
        <pc:spChg chg="add mod">
          <ac:chgData name="Marko Cvokic" userId="b6c40814875c58b5" providerId="LiveId" clId="{8A0B0000-D487-4BA8-882D-EFA00060F1FF}" dt="2021-08-12T07:42:26.137" v="173" actId="14100"/>
          <ac:spMkLst>
            <pc:docMk/>
            <pc:sldMk cId="455732474" sldId="281"/>
            <ac:spMk id="13" creationId="{B259D7A9-1C4B-49D8-BBD6-611839DA1487}"/>
          </ac:spMkLst>
        </pc:spChg>
        <pc:spChg chg="add mod">
          <ac:chgData name="Marko Cvokic" userId="b6c40814875c58b5" providerId="LiveId" clId="{8A0B0000-D487-4BA8-882D-EFA00060F1FF}" dt="2021-08-12T07:42:30.256" v="175" actId="1076"/>
          <ac:spMkLst>
            <pc:docMk/>
            <pc:sldMk cId="455732474" sldId="281"/>
            <ac:spMk id="15" creationId="{7FF8DFC1-E46F-4551-8E62-707B0330E586}"/>
          </ac:spMkLst>
        </pc:spChg>
        <pc:spChg chg="add del mod">
          <ac:chgData name="Marko Cvokic" userId="b6c40814875c58b5" providerId="LiveId" clId="{8A0B0000-D487-4BA8-882D-EFA00060F1FF}" dt="2021-08-12T07:43:34.911" v="186" actId="478"/>
          <ac:spMkLst>
            <pc:docMk/>
            <pc:sldMk cId="455732474" sldId="281"/>
            <ac:spMk id="17" creationId="{49B5AFDC-BF03-4E1A-B229-A03FC90BF670}"/>
          </ac:spMkLst>
        </pc:spChg>
        <pc:spChg chg="add del mod">
          <ac:chgData name="Marko Cvokic" userId="b6c40814875c58b5" providerId="LiveId" clId="{8A0B0000-D487-4BA8-882D-EFA00060F1FF}" dt="2021-08-12T07:44:01.304" v="195" actId="478"/>
          <ac:spMkLst>
            <pc:docMk/>
            <pc:sldMk cId="455732474" sldId="281"/>
            <ac:spMk id="19" creationId="{643D21C9-8778-40FE-97F5-4792346E4516}"/>
          </ac:spMkLst>
        </pc:spChg>
        <pc:spChg chg="add del mod">
          <ac:chgData name="Marko Cvokic" userId="b6c40814875c58b5" providerId="LiveId" clId="{8A0B0000-D487-4BA8-882D-EFA00060F1FF}" dt="2021-08-12T07:44:20.224" v="199" actId="478"/>
          <ac:spMkLst>
            <pc:docMk/>
            <pc:sldMk cId="455732474" sldId="281"/>
            <ac:spMk id="20" creationId="{49F46FD4-1A07-41AA-A6A0-02A03CFCBF25}"/>
          </ac:spMkLst>
        </pc:spChg>
        <pc:spChg chg="add mod">
          <ac:chgData name="Marko Cvokic" userId="b6c40814875c58b5" providerId="LiveId" clId="{8A0B0000-D487-4BA8-882D-EFA00060F1FF}" dt="2021-08-12T07:44:32.574" v="202" actId="1076"/>
          <ac:spMkLst>
            <pc:docMk/>
            <pc:sldMk cId="455732474" sldId="281"/>
            <ac:spMk id="21" creationId="{8A6A9787-3570-4412-994E-F3B54FAC82B2}"/>
          </ac:spMkLst>
        </pc:spChg>
        <pc:spChg chg="add mod">
          <ac:chgData name="Marko Cvokic" userId="b6c40814875c58b5" providerId="LiveId" clId="{8A0B0000-D487-4BA8-882D-EFA00060F1FF}" dt="2021-08-12T07:44:28.935" v="201" actId="1076"/>
          <ac:spMkLst>
            <pc:docMk/>
            <pc:sldMk cId="455732474" sldId="281"/>
            <ac:spMk id="22" creationId="{D977BA0C-5F7A-4199-9387-85899713A63F}"/>
          </ac:spMkLst>
        </pc:spChg>
        <pc:grpChg chg="del mod">
          <ac:chgData name="Marko Cvokic" userId="b6c40814875c58b5" providerId="LiveId" clId="{8A0B0000-D487-4BA8-882D-EFA00060F1FF}" dt="2021-08-12T07:41:37.850" v="162" actId="478"/>
          <ac:grpSpMkLst>
            <pc:docMk/>
            <pc:sldMk cId="455732474" sldId="281"/>
            <ac:grpSpMk id="3" creationId="{4E031C10-1590-4976-B3C9-AFF21E5C325C}"/>
          </ac:grpSpMkLst>
        </pc:grpChg>
        <pc:picChg chg="add mod">
          <ac:chgData name="Marko Cvokic" userId="b6c40814875c58b5" providerId="LiveId" clId="{8A0B0000-D487-4BA8-882D-EFA00060F1FF}" dt="2021-08-12T07:42:12.581" v="170" actId="1076"/>
          <ac:picMkLst>
            <pc:docMk/>
            <pc:sldMk cId="455732474" sldId="281"/>
            <ac:picMk id="8" creationId="{E474B466-AC65-48F6-9539-7EE0714582C1}"/>
          </ac:picMkLst>
        </pc:picChg>
        <pc:picChg chg="add del mod">
          <ac:chgData name="Marko Cvokic" userId="b6c40814875c58b5" providerId="LiveId" clId="{8A0B0000-D487-4BA8-882D-EFA00060F1FF}" dt="2021-08-12T07:43:34.911" v="186" actId="478"/>
          <ac:picMkLst>
            <pc:docMk/>
            <pc:sldMk cId="455732474" sldId="281"/>
            <ac:picMk id="18" creationId="{96B300BC-D9FF-492C-8909-DF209736B5BD}"/>
          </ac:picMkLst>
        </pc:picChg>
        <pc:picChg chg="add mod">
          <ac:chgData name="Marko Cvokic" userId="b6c40814875c58b5" providerId="LiveId" clId="{8A0B0000-D487-4BA8-882D-EFA00060F1FF}" dt="2021-08-12T07:43:38.111" v="188" actId="1076"/>
          <ac:picMkLst>
            <pc:docMk/>
            <pc:sldMk cId="455732474" sldId="281"/>
            <ac:picMk id="1026" creationId="{FB08DD3E-DE47-4119-83AC-1E5820A18DE2}"/>
          </ac:picMkLst>
        </pc:picChg>
        <pc:picChg chg="del">
          <ac:chgData name="Marko Cvokic" userId="b6c40814875c58b5" providerId="LiveId" clId="{8A0B0000-D487-4BA8-882D-EFA00060F1FF}" dt="2021-08-12T07:41:50.517" v="168" actId="478"/>
          <ac:picMkLst>
            <pc:docMk/>
            <pc:sldMk cId="455732474" sldId="281"/>
            <ac:picMk id="10242" creationId="{2193B954-6F2F-4828-A2E8-3601F9902879}"/>
          </ac:picMkLst>
        </pc:picChg>
      </pc:sldChg>
      <pc:sldChg chg="modNotesTx">
        <pc:chgData name="Marko Cvokic" userId="b6c40814875c58b5" providerId="LiveId" clId="{8A0B0000-D487-4BA8-882D-EFA00060F1FF}" dt="2021-08-12T07:36:28.146" v="27" actId="6549"/>
        <pc:sldMkLst>
          <pc:docMk/>
          <pc:sldMk cId="2696953732" sldId="290"/>
        </pc:sldMkLst>
      </pc:sldChg>
      <pc:sldChg chg="addSp modSp mod modNotesTx">
        <pc:chgData name="Marko Cvokic" userId="b6c40814875c58b5" providerId="LiveId" clId="{8A0B0000-D487-4BA8-882D-EFA00060F1FF}" dt="2021-08-12T07:37:49.581" v="39" actId="1076"/>
        <pc:sldMkLst>
          <pc:docMk/>
          <pc:sldMk cId="1360392938" sldId="291"/>
        </pc:sldMkLst>
        <pc:spChg chg="mod">
          <ac:chgData name="Marko Cvokic" userId="b6c40814875c58b5" providerId="LiveId" clId="{8A0B0000-D487-4BA8-882D-EFA00060F1FF}" dt="2021-08-12T07:37:49.581" v="39" actId="1076"/>
          <ac:spMkLst>
            <pc:docMk/>
            <pc:sldMk cId="1360392938" sldId="291"/>
            <ac:spMk id="7" creationId="{EB67BD13-7EF2-4546-A724-3C65C5EF105B}"/>
          </ac:spMkLst>
        </pc:spChg>
        <pc:spChg chg="mod">
          <ac:chgData name="Marko Cvokic" userId="b6c40814875c58b5" providerId="LiveId" clId="{8A0B0000-D487-4BA8-882D-EFA00060F1FF}" dt="2021-08-12T07:37:45.676" v="37" actId="1076"/>
          <ac:spMkLst>
            <pc:docMk/>
            <pc:sldMk cId="1360392938" sldId="291"/>
            <ac:spMk id="9" creationId="{96020BC9-789A-4B51-A73A-5617D9681D72}"/>
          </ac:spMkLst>
        </pc:spChg>
        <pc:grpChg chg="mod">
          <ac:chgData name="Marko Cvokic" userId="b6c40814875c58b5" providerId="LiveId" clId="{8A0B0000-D487-4BA8-882D-EFA00060F1FF}" dt="2021-08-12T07:37:46.975" v="38" actId="1076"/>
          <ac:grpSpMkLst>
            <pc:docMk/>
            <pc:sldMk cId="1360392938" sldId="291"/>
            <ac:grpSpMk id="3" creationId="{D2F5E4FD-A25A-447A-B3E4-3B151AF32661}"/>
          </ac:grpSpMkLst>
        </pc:grpChg>
        <pc:grpChg chg="add mod">
          <ac:chgData name="Marko Cvokic" userId="b6c40814875c58b5" providerId="LiveId" clId="{8A0B0000-D487-4BA8-882D-EFA00060F1FF}" dt="2021-08-12T07:37:45.676" v="37" actId="1076"/>
          <ac:grpSpMkLst>
            <pc:docMk/>
            <pc:sldMk cId="1360392938" sldId="291"/>
            <ac:grpSpMk id="4" creationId="{4F93DF71-D617-4DF1-9167-CF0AD83CA844}"/>
          </ac:grpSpMkLst>
        </pc:grpChg>
        <pc:picChg chg="mod">
          <ac:chgData name="Marko Cvokic" userId="b6c40814875c58b5" providerId="LiveId" clId="{8A0B0000-D487-4BA8-882D-EFA00060F1FF}" dt="2021-08-12T07:37:45.676" v="37" actId="1076"/>
          <ac:picMkLst>
            <pc:docMk/>
            <pc:sldMk cId="1360392938" sldId="291"/>
            <ac:picMk id="10" creationId="{66E53ECD-649A-43C6-BA17-DC878E3ECA57}"/>
          </ac:picMkLst>
        </pc:picChg>
        <pc:picChg chg="mod">
          <ac:chgData name="Marko Cvokic" userId="b6c40814875c58b5" providerId="LiveId" clId="{8A0B0000-D487-4BA8-882D-EFA00060F1FF}" dt="2021-08-12T07:37:46.975" v="38" actId="1076"/>
          <ac:picMkLst>
            <pc:docMk/>
            <pc:sldMk cId="1360392938" sldId="291"/>
            <ac:picMk id="1026" creationId="{677028ED-CB70-4FA9-975C-9F2005810E04}"/>
          </ac:picMkLst>
        </pc:picChg>
        <pc:picChg chg="mod">
          <ac:chgData name="Marko Cvokic" userId="b6c40814875c58b5" providerId="LiveId" clId="{8A0B0000-D487-4BA8-882D-EFA00060F1FF}" dt="2021-08-12T07:37:46.975" v="38" actId="1076"/>
          <ac:picMkLst>
            <pc:docMk/>
            <pc:sldMk cId="1360392938" sldId="291"/>
            <ac:picMk id="1028" creationId="{1667FC20-94E5-486E-96C9-6D07E1167397}"/>
          </ac:picMkLst>
        </pc:picChg>
        <pc:picChg chg="mod">
          <ac:chgData name="Marko Cvokic" userId="b6c40814875c58b5" providerId="LiveId" clId="{8A0B0000-D487-4BA8-882D-EFA00060F1FF}" dt="2021-08-12T07:37:46.975" v="38" actId="1076"/>
          <ac:picMkLst>
            <pc:docMk/>
            <pc:sldMk cId="1360392938" sldId="291"/>
            <ac:picMk id="1030" creationId="{B9120E79-A7E2-4E35-8048-8AAEED4D6110}"/>
          </ac:picMkLst>
        </pc:picChg>
      </pc:sldChg>
    </pc:docChg>
  </pc:docChgLst>
  <pc:docChgLst>
    <pc:chgData name="Marko Cvokic" userId="b6c40814875c58b5" providerId="LiveId" clId="{42099D2C-26B5-4268-9FDC-2AE534710A93}"/>
    <pc:docChg chg="undo redo custSel addSld delSld modSld sldOrd">
      <pc:chgData name="Marko Cvokic" userId="b6c40814875c58b5" providerId="LiveId" clId="{42099D2C-26B5-4268-9FDC-2AE534710A93}" dt="2021-08-11T11:17:22.942" v="6674" actId="20577"/>
      <pc:docMkLst>
        <pc:docMk/>
      </pc:docMkLst>
      <pc:sldChg chg="addSp delSp modSp mod">
        <pc:chgData name="Marko Cvokic" userId="b6c40814875c58b5" providerId="LiveId" clId="{42099D2C-26B5-4268-9FDC-2AE534710A93}" dt="2021-08-04T11:33:22.084" v="703" actId="1076"/>
        <pc:sldMkLst>
          <pc:docMk/>
          <pc:sldMk cId="601246332" sldId="256"/>
        </pc:sldMkLst>
        <pc:spChg chg="add del mod">
          <ac:chgData name="Marko Cvokic" userId="b6c40814875c58b5" providerId="LiveId" clId="{42099D2C-26B5-4268-9FDC-2AE534710A93}" dt="2021-08-04T11:33:03.623" v="701" actId="1076"/>
          <ac:spMkLst>
            <pc:docMk/>
            <pc:sldMk cId="601246332" sldId="256"/>
            <ac:spMk id="2" creationId="{C9122888-9203-40DA-9DB2-7CB45F4910C9}"/>
          </ac:spMkLst>
        </pc:spChg>
        <pc:spChg chg="mod">
          <ac:chgData name="Marko Cvokic" userId="b6c40814875c58b5" providerId="LiveId" clId="{42099D2C-26B5-4268-9FDC-2AE534710A93}" dt="2021-08-04T06:22:33.921" v="58" actId="1076"/>
          <ac:spMkLst>
            <pc:docMk/>
            <pc:sldMk cId="601246332" sldId="256"/>
            <ac:spMk id="3" creationId="{94659911-6E89-446F-871B-B27872B754BB}"/>
          </ac:spMkLst>
        </pc:spChg>
        <pc:spChg chg="add mod">
          <ac:chgData name="Marko Cvokic" userId="b6c40814875c58b5" providerId="LiveId" clId="{42099D2C-26B5-4268-9FDC-2AE534710A93}" dt="2021-08-04T11:33:17.845" v="702" actId="164"/>
          <ac:spMkLst>
            <pc:docMk/>
            <pc:sldMk cId="601246332" sldId="256"/>
            <ac:spMk id="8" creationId="{84D169EB-2E70-44C4-BA0C-05E13D47F6DC}"/>
          </ac:spMkLst>
        </pc:spChg>
        <pc:spChg chg="add mod">
          <ac:chgData name="Marko Cvokic" userId="b6c40814875c58b5" providerId="LiveId" clId="{42099D2C-26B5-4268-9FDC-2AE534710A93}" dt="2021-08-04T11:33:17.845" v="702" actId="164"/>
          <ac:spMkLst>
            <pc:docMk/>
            <pc:sldMk cId="601246332" sldId="256"/>
            <ac:spMk id="9" creationId="{F54A589D-E347-4481-B4BD-E0256C08DFF4}"/>
          </ac:spMkLst>
        </pc:spChg>
        <pc:spChg chg="add mod">
          <ac:chgData name="Marko Cvokic" userId="b6c40814875c58b5" providerId="LiveId" clId="{42099D2C-26B5-4268-9FDC-2AE534710A93}" dt="2021-08-04T11:33:17.845" v="702" actId="164"/>
          <ac:spMkLst>
            <pc:docMk/>
            <pc:sldMk cId="601246332" sldId="256"/>
            <ac:spMk id="10" creationId="{7C91F984-0CA0-4B44-A195-674F7E01494A}"/>
          </ac:spMkLst>
        </pc:spChg>
        <pc:spChg chg="add del mod">
          <ac:chgData name="Marko Cvokic" userId="b6c40814875c58b5" providerId="LiveId" clId="{42099D2C-26B5-4268-9FDC-2AE534710A93}" dt="2021-08-04T06:25:09.477" v="90" actId="478"/>
          <ac:spMkLst>
            <pc:docMk/>
            <pc:sldMk cId="601246332" sldId="256"/>
            <ac:spMk id="12" creationId="{99390216-2F6E-45CB-BF06-8D9151ADD941}"/>
          </ac:spMkLst>
        </pc:spChg>
        <pc:spChg chg="add mod">
          <ac:chgData name="Marko Cvokic" userId="b6c40814875c58b5" providerId="LiveId" clId="{42099D2C-26B5-4268-9FDC-2AE534710A93}" dt="2021-08-04T11:33:17.845" v="702" actId="164"/>
          <ac:spMkLst>
            <pc:docMk/>
            <pc:sldMk cId="601246332" sldId="256"/>
            <ac:spMk id="13" creationId="{84D8E847-B116-4C47-A938-3B433F849F97}"/>
          </ac:spMkLst>
        </pc:spChg>
        <pc:spChg chg="add del">
          <ac:chgData name="Marko Cvokic" userId="b6c40814875c58b5" providerId="LiveId" clId="{42099D2C-26B5-4268-9FDC-2AE534710A93}" dt="2021-08-04T06:25:46.033" v="126" actId="478"/>
          <ac:spMkLst>
            <pc:docMk/>
            <pc:sldMk cId="601246332" sldId="256"/>
            <ac:spMk id="15" creationId="{509480ED-8548-4B27-BA25-A827837D0E05}"/>
          </ac:spMkLst>
        </pc:spChg>
        <pc:grpChg chg="add mod">
          <ac:chgData name="Marko Cvokic" userId="b6c40814875c58b5" providerId="LiveId" clId="{42099D2C-26B5-4268-9FDC-2AE534710A93}" dt="2021-08-04T11:33:22.084" v="703" actId="1076"/>
          <ac:grpSpMkLst>
            <pc:docMk/>
            <pc:sldMk cId="601246332" sldId="256"/>
            <ac:grpSpMk id="16" creationId="{7BDD3723-FDDA-4A08-9960-999A82C730EA}"/>
          </ac:grpSpMkLst>
        </pc:grpChg>
        <pc:picChg chg="add del ord">
          <ac:chgData name="Marko Cvokic" userId="b6c40814875c58b5" providerId="LiveId" clId="{42099D2C-26B5-4268-9FDC-2AE534710A93}" dt="2021-08-04T06:21:17.996" v="52" actId="22"/>
          <ac:picMkLst>
            <pc:docMk/>
            <pc:sldMk cId="601246332" sldId="256"/>
            <ac:picMk id="5" creationId="{5EEEF8FE-2561-4986-B6AB-28487837C7B2}"/>
          </ac:picMkLst>
        </pc:picChg>
        <pc:picChg chg="del">
          <ac:chgData name="Marko Cvokic" userId="b6c40814875c58b5" providerId="LiveId" clId="{42099D2C-26B5-4268-9FDC-2AE534710A93}" dt="2021-08-04T06:20:06.531" v="48" actId="478"/>
          <ac:picMkLst>
            <pc:docMk/>
            <pc:sldMk cId="601246332" sldId="256"/>
            <ac:picMk id="7" creationId="{F077BD55-B3D8-43D9-8744-1EAB580582B5}"/>
          </ac:picMkLst>
        </pc:picChg>
      </pc:sldChg>
      <pc:sldChg chg="delSp modSp mod">
        <pc:chgData name="Marko Cvokic" userId="b6c40814875c58b5" providerId="LiveId" clId="{42099D2C-26B5-4268-9FDC-2AE534710A93}" dt="2021-08-04T06:33:37.345" v="448" actId="478"/>
        <pc:sldMkLst>
          <pc:docMk/>
          <pc:sldMk cId="340502581" sldId="257"/>
        </pc:sldMkLst>
        <pc:spChg chg="mod">
          <ac:chgData name="Marko Cvokic" userId="b6c40814875c58b5" providerId="LiveId" clId="{42099D2C-26B5-4268-9FDC-2AE534710A93}" dt="2021-08-04T06:29:36.633" v="326" actId="20577"/>
          <ac:spMkLst>
            <pc:docMk/>
            <pc:sldMk cId="340502581" sldId="257"/>
            <ac:spMk id="3" creationId="{D362079F-45D3-498C-8718-599DB16D576E}"/>
          </ac:spMkLst>
        </pc:spChg>
        <pc:picChg chg="del">
          <ac:chgData name="Marko Cvokic" userId="b6c40814875c58b5" providerId="LiveId" clId="{42099D2C-26B5-4268-9FDC-2AE534710A93}" dt="2021-08-04T06:33:37.345" v="448" actId="478"/>
          <ac:picMkLst>
            <pc:docMk/>
            <pc:sldMk cId="340502581" sldId="257"/>
            <ac:picMk id="7" creationId="{90CC19F3-C089-4F91-A810-E813FA77B535}"/>
          </ac:picMkLst>
        </pc:picChg>
      </pc:sldChg>
      <pc:sldChg chg="addSp delSp modSp del mod ord">
        <pc:chgData name="Marko Cvokic" userId="b6c40814875c58b5" providerId="LiveId" clId="{42099D2C-26B5-4268-9FDC-2AE534710A93}" dt="2021-08-11T09:12:33.832" v="1420" actId="47"/>
        <pc:sldMkLst>
          <pc:docMk/>
          <pc:sldMk cId="4203854683" sldId="258"/>
        </pc:sldMkLst>
        <pc:spChg chg="mod">
          <ac:chgData name="Marko Cvokic" userId="b6c40814875c58b5" providerId="LiveId" clId="{42099D2C-26B5-4268-9FDC-2AE534710A93}" dt="2021-08-04T06:29:45.319" v="328" actId="20577"/>
          <ac:spMkLst>
            <pc:docMk/>
            <pc:sldMk cId="4203854683" sldId="258"/>
            <ac:spMk id="2" creationId="{8E32AFF6-67DE-48DE-BE36-AB70E4386DA4}"/>
          </ac:spMkLst>
        </pc:spChg>
        <pc:spChg chg="del">
          <ac:chgData name="Marko Cvokic" userId="b6c40814875c58b5" providerId="LiveId" clId="{42099D2C-26B5-4268-9FDC-2AE534710A93}" dt="2021-08-04T06:33:26.857" v="440" actId="478"/>
          <ac:spMkLst>
            <pc:docMk/>
            <pc:sldMk cId="4203854683" sldId="258"/>
            <ac:spMk id="3" creationId="{7855B013-7CA5-40F2-AE92-5551EF6B77C9}"/>
          </ac:spMkLst>
        </pc:spChg>
        <pc:spChg chg="add del mod">
          <ac:chgData name="Marko Cvokic" userId="b6c40814875c58b5" providerId="LiveId" clId="{42099D2C-26B5-4268-9FDC-2AE534710A93}" dt="2021-08-04T06:33:29.588" v="441" actId="478"/>
          <ac:spMkLst>
            <pc:docMk/>
            <pc:sldMk cId="4203854683" sldId="258"/>
            <ac:spMk id="6" creationId="{538B4B97-112B-450D-8794-3DAD6BC17943}"/>
          </ac:spMkLst>
        </pc:spChg>
        <pc:spChg chg="add del mod">
          <ac:chgData name="Marko Cvokic" userId="b6c40814875c58b5" providerId="LiveId" clId="{42099D2C-26B5-4268-9FDC-2AE534710A93}" dt="2021-08-10T06:52:33.046" v="1152" actId="478"/>
          <ac:spMkLst>
            <pc:docMk/>
            <pc:sldMk cId="4203854683" sldId="258"/>
            <ac:spMk id="6" creationId="{B9CA2628-8782-4E8B-8E27-BC38895D7682}"/>
          </ac:spMkLst>
        </pc:spChg>
        <pc:spChg chg="del mod">
          <ac:chgData name="Marko Cvokic" userId="b6c40814875c58b5" providerId="LiveId" clId="{42099D2C-26B5-4268-9FDC-2AE534710A93}" dt="2021-08-04T06:33:34.676" v="446" actId="478"/>
          <ac:spMkLst>
            <pc:docMk/>
            <pc:sldMk cId="4203854683" sldId="258"/>
            <ac:spMk id="12" creationId="{446AA3D5-08B8-4634-BB66-68E652DC3BEE}"/>
          </ac:spMkLst>
        </pc:spChg>
        <pc:spChg chg="del">
          <ac:chgData name="Marko Cvokic" userId="b6c40814875c58b5" providerId="LiveId" clId="{42099D2C-26B5-4268-9FDC-2AE534710A93}" dt="2021-08-04T06:33:32.952" v="445" actId="478"/>
          <ac:spMkLst>
            <pc:docMk/>
            <pc:sldMk cId="4203854683" sldId="258"/>
            <ac:spMk id="13" creationId="{E0ABE349-9E21-4BF9-93A8-968AB737091A}"/>
          </ac:spMkLst>
        </pc:spChg>
        <pc:picChg chg="add del mod">
          <ac:chgData name="Marko Cvokic" userId="b6c40814875c58b5" providerId="LiveId" clId="{42099D2C-26B5-4268-9FDC-2AE534710A93}" dt="2021-08-10T06:52:31.820" v="1151" actId="478"/>
          <ac:picMkLst>
            <pc:docMk/>
            <pc:sldMk cId="4203854683" sldId="258"/>
            <ac:picMk id="7" creationId="{48744B6F-271E-4146-9FDC-5AEEAF11FD7E}"/>
          </ac:picMkLst>
        </pc:picChg>
        <pc:picChg chg="add del mod">
          <ac:chgData name="Marko Cvokic" userId="b6c40814875c58b5" providerId="LiveId" clId="{42099D2C-26B5-4268-9FDC-2AE534710A93}" dt="2021-08-10T06:52:30.708" v="1149" actId="478"/>
          <ac:picMkLst>
            <pc:docMk/>
            <pc:sldMk cId="4203854683" sldId="258"/>
            <ac:picMk id="9" creationId="{940BC73B-3C10-4D68-9401-22D4ED579012}"/>
          </ac:picMkLst>
        </pc:picChg>
        <pc:picChg chg="add del mod">
          <ac:chgData name="Marko Cvokic" userId="b6c40814875c58b5" providerId="LiveId" clId="{42099D2C-26B5-4268-9FDC-2AE534710A93}" dt="2021-08-10T06:52:30.204" v="1148" actId="478"/>
          <ac:picMkLst>
            <pc:docMk/>
            <pc:sldMk cId="4203854683" sldId="258"/>
            <ac:picMk id="10" creationId="{FF02F551-B041-4AB0-9B6D-30AC5ECD9F96}"/>
          </ac:picMkLst>
        </pc:picChg>
        <pc:picChg chg="del">
          <ac:chgData name="Marko Cvokic" userId="b6c40814875c58b5" providerId="LiveId" clId="{42099D2C-26B5-4268-9FDC-2AE534710A93}" dt="2021-08-04T06:33:30.320" v="442" actId="478"/>
          <ac:picMkLst>
            <pc:docMk/>
            <pc:sldMk cId="4203854683" sldId="258"/>
            <ac:picMk id="11" creationId="{829FD34A-461A-49AA-997E-F2CF662EBA5F}"/>
          </ac:picMkLst>
        </pc:picChg>
        <pc:picChg chg="del">
          <ac:chgData name="Marko Cvokic" userId="b6c40814875c58b5" providerId="LiveId" clId="{42099D2C-26B5-4268-9FDC-2AE534710A93}" dt="2021-08-04T06:33:31.499" v="444" actId="478"/>
          <ac:picMkLst>
            <pc:docMk/>
            <pc:sldMk cId="4203854683" sldId="258"/>
            <ac:picMk id="15" creationId="{7ACF60AE-A60F-4A30-A3A5-72DA989894A1}"/>
          </ac:picMkLst>
        </pc:picChg>
        <pc:picChg chg="del">
          <ac:chgData name="Marko Cvokic" userId="b6c40814875c58b5" providerId="LiveId" clId="{42099D2C-26B5-4268-9FDC-2AE534710A93}" dt="2021-08-04T06:33:35.442" v="447" actId="478"/>
          <ac:picMkLst>
            <pc:docMk/>
            <pc:sldMk cId="4203854683" sldId="258"/>
            <ac:picMk id="18" creationId="{094E7E46-6B8A-475A-BC8B-30A59D581D89}"/>
          </ac:picMkLst>
        </pc:picChg>
        <pc:picChg chg="del">
          <ac:chgData name="Marko Cvokic" userId="b6c40814875c58b5" providerId="LiveId" clId="{42099D2C-26B5-4268-9FDC-2AE534710A93}" dt="2021-08-04T06:33:25.251" v="439" actId="478"/>
          <ac:picMkLst>
            <pc:docMk/>
            <pc:sldMk cId="4203854683" sldId="258"/>
            <ac:picMk id="1028" creationId="{CE15DD9C-1204-48D8-8315-10BF7A7F1E16}"/>
          </ac:picMkLst>
        </pc:picChg>
        <pc:picChg chg="add del">
          <ac:chgData name="Marko Cvokic" userId="b6c40814875c58b5" providerId="LiveId" clId="{42099D2C-26B5-4268-9FDC-2AE534710A93}" dt="2021-08-10T06:52:03.005" v="1142" actId="478"/>
          <ac:picMkLst>
            <pc:docMk/>
            <pc:sldMk cId="4203854683" sldId="258"/>
            <ac:picMk id="2050" creationId="{46B28546-B3FF-4D57-9FC7-30B48A62030B}"/>
          </ac:picMkLst>
        </pc:picChg>
        <pc:picChg chg="add mod">
          <ac:chgData name="Marko Cvokic" userId="b6c40814875c58b5" providerId="LiveId" clId="{42099D2C-26B5-4268-9FDC-2AE534710A93}" dt="2021-08-10T06:52:39.421" v="1155" actId="1076"/>
          <ac:picMkLst>
            <pc:docMk/>
            <pc:sldMk cId="4203854683" sldId="258"/>
            <ac:picMk id="2052" creationId="{4C6F97E4-483D-40BF-ADE9-C2C89571CD62}"/>
          </ac:picMkLst>
        </pc:picChg>
      </pc:sldChg>
      <pc:sldChg chg="delSp modSp mod">
        <pc:chgData name="Marko Cvokic" userId="b6c40814875c58b5" providerId="LiveId" clId="{42099D2C-26B5-4268-9FDC-2AE534710A93}" dt="2021-08-04T06:33:38.971" v="449" actId="478"/>
        <pc:sldMkLst>
          <pc:docMk/>
          <pc:sldMk cId="1846024447" sldId="259"/>
        </pc:sldMkLst>
        <pc:spChg chg="mod">
          <ac:chgData name="Marko Cvokic" userId="b6c40814875c58b5" providerId="LiveId" clId="{42099D2C-26B5-4268-9FDC-2AE534710A93}" dt="2021-08-04T06:33:07.385" v="437" actId="1076"/>
          <ac:spMkLst>
            <pc:docMk/>
            <pc:sldMk cId="1846024447" sldId="259"/>
            <ac:spMk id="2" creationId="{81D28905-1317-4947-B735-3CCAFCA8C447}"/>
          </ac:spMkLst>
        </pc:spChg>
        <pc:spChg chg="mod">
          <ac:chgData name="Marko Cvokic" userId="b6c40814875c58b5" providerId="LiveId" clId="{42099D2C-26B5-4268-9FDC-2AE534710A93}" dt="2021-08-04T06:33:09.814" v="438" actId="1076"/>
          <ac:spMkLst>
            <pc:docMk/>
            <pc:sldMk cId="1846024447" sldId="259"/>
            <ac:spMk id="3" creationId="{5D09DC83-EFC0-44DD-B21D-E7D95F23D952}"/>
          </ac:spMkLst>
        </pc:spChg>
        <pc:picChg chg="del">
          <ac:chgData name="Marko Cvokic" userId="b6c40814875c58b5" providerId="LiveId" clId="{42099D2C-26B5-4268-9FDC-2AE534710A93}" dt="2021-08-04T06:33:38.971" v="449" actId="478"/>
          <ac:picMkLst>
            <pc:docMk/>
            <pc:sldMk cId="1846024447" sldId="259"/>
            <ac:picMk id="6" creationId="{EA9F0496-0381-4335-B4F4-DDE92717AA0F}"/>
          </ac:picMkLst>
        </pc:picChg>
      </pc:sldChg>
      <pc:sldChg chg="addSp delSp modSp mod">
        <pc:chgData name="Marko Cvokic" userId="b6c40814875c58b5" providerId="LiveId" clId="{42099D2C-26B5-4268-9FDC-2AE534710A93}" dt="2021-08-11T09:24:40.393" v="1792" actId="22"/>
        <pc:sldMkLst>
          <pc:docMk/>
          <pc:sldMk cId="536475813" sldId="260"/>
        </pc:sldMkLst>
        <pc:spChg chg="add mod">
          <ac:chgData name="Marko Cvokic" userId="b6c40814875c58b5" providerId="LiveId" clId="{42099D2C-26B5-4268-9FDC-2AE534710A93}" dt="2021-08-11T09:24:17.283" v="1790"/>
          <ac:spMkLst>
            <pc:docMk/>
            <pc:sldMk cId="536475813" sldId="260"/>
            <ac:spMk id="3" creationId="{9F562201-A04B-4590-9677-79B14EB92F71}"/>
          </ac:spMkLst>
        </pc:spChg>
        <pc:spChg chg="add del">
          <ac:chgData name="Marko Cvokic" userId="b6c40814875c58b5" providerId="LiveId" clId="{42099D2C-26B5-4268-9FDC-2AE534710A93}" dt="2021-08-11T09:24:40.393" v="1792" actId="22"/>
          <ac:spMkLst>
            <pc:docMk/>
            <pc:sldMk cId="536475813" sldId="260"/>
            <ac:spMk id="7" creationId="{5B5B02E0-6F62-48F8-A2E1-3A4E03638209}"/>
          </ac:spMkLst>
        </pc:spChg>
        <pc:spChg chg="del mod">
          <ac:chgData name="Marko Cvokic" userId="b6c40814875c58b5" providerId="LiveId" clId="{42099D2C-26B5-4268-9FDC-2AE534710A93}" dt="2021-08-04T06:29:12.923" v="312" actId="478"/>
          <ac:spMkLst>
            <pc:docMk/>
            <pc:sldMk cId="536475813" sldId="260"/>
            <ac:spMk id="7" creationId="{BCBCC455-D154-444A-98E6-BCD458B0584D}"/>
          </ac:spMkLst>
        </pc:spChg>
        <pc:spChg chg="del">
          <ac:chgData name="Marko Cvokic" userId="b6c40814875c58b5" providerId="LiveId" clId="{42099D2C-26B5-4268-9FDC-2AE534710A93}" dt="2021-08-04T06:29:15.140" v="314" actId="478"/>
          <ac:spMkLst>
            <pc:docMk/>
            <pc:sldMk cId="536475813" sldId="260"/>
            <ac:spMk id="10" creationId="{E05814B4-DC39-4576-9F26-E58EF9F94FEE}"/>
          </ac:spMkLst>
        </pc:spChg>
        <pc:picChg chg="del">
          <ac:chgData name="Marko Cvokic" userId="b6c40814875c58b5" providerId="LiveId" clId="{42099D2C-26B5-4268-9FDC-2AE534710A93}" dt="2021-08-04T06:29:11.150" v="310" actId="478"/>
          <ac:picMkLst>
            <pc:docMk/>
            <pc:sldMk cId="536475813" sldId="260"/>
            <ac:picMk id="6" creationId="{E14B56C7-3B9D-43BE-8A45-9609EA259480}"/>
          </ac:picMkLst>
        </pc:picChg>
        <pc:picChg chg="add mod">
          <ac:chgData name="Marko Cvokic" userId="b6c40814875c58b5" providerId="LiveId" clId="{42099D2C-26B5-4268-9FDC-2AE534710A93}" dt="2021-08-11T09:22:23.688" v="1652" actId="1076"/>
          <ac:picMkLst>
            <pc:docMk/>
            <pc:sldMk cId="536475813" sldId="260"/>
            <ac:picMk id="1026" creationId="{F40FBACF-5306-4453-9B6D-0A37133954FF}"/>
          </ac:picMkLst>
        </pc:picChg>
        <pc:picChg chg="del">
          <ac:chgData name="Marko Cvokic" userId="b6c40814875c58b5" providerId="LiveId" clId="{42099D2C-26B5-4268-9FDC-2AE534710A93}" dt="2021-08-04T06:29:13.443" v="313" actId="478"/>
          <ac:picMkLst>
            <pc:docMk/>
            <pc:sldMk cId="536475813" sldId="260"/>
            <ac:picMk id="2050" creationId="{2C561E06-D3E8-4122-9EAC-E3723BC5C581}"/>
          </ac:picMkLst>
        </pc:picChg>
      </pc:sldChg>
      <pc:sldChg chg="del">
        <pc:chgData name="Marko Cvokic" userId="b6c40814875c58b5" providerId="LiveId" clId="{42099D2C-26B5-4268-9FDC-2AE534710A93}" dt="2021-08-04T06:29:08.323" v="309" actId="47"/>
        <pc:sldMkLst>
          <pc:docMk/>
          <pc:sldMk cId="1824801558" sldId="261"/>
        </pc:sldMkLst>
      </pc:sldChg>
      <pc:sldChg chg="del">
        <pc:chgData name="Marko Cvokic" userId="b6c40814875c58b5" providerId="LiveId" clId="{42099D2C-26B5-4268-9FDC-2AE534710A93}" dt="2021-08-04T06:29:08.323" v="309" actId="47"/>
        <pc:sldMkLst>
          <pc:docMk/>
          <pc:sldMk cId="921567896" sldId="264"/>
        </pc:sldMkLst>
      </pc:sldChg>
      <pc:sldChg chg="addSp delSp modSp mod modNotesTx">
        <pc:chgData name="Marko Cvokic" userId="b6c40814875c58b5" providerId="LiveId" clId="{42099D2C-26B5-4268-9FDC-2AE534710A93}" dt="2021-08-11T11:15:24.886" v="6627" actId="20577"/>
        <pc:sldMkLst>
          <pc:docMk/>
          <pc:sldMk cId="2275303132" sldId="265"/>
        </pc:sldMkLst>
        <pc:spChg chg="mod">
          <ac:chgData name="Marko Cvokic" userId="b6c40814875c58b5" providerId="LiveId" clId="{42099D2C-26B5-4268-9FDC-2AE534710A93}" dt="2021-08-04T06:31:48.041" v="377" actId="20577"/>
          <ac:spMkLst>
            <pc:docMk/>
            <pc:sldMk cId="2275303132" sldId="265"/>
            <ac:spMk id="3" creationId="{5D09DC83-EFC0-44DD-B21D-E7D95F23D952}"/>
          </ac:spMkLst>
        </pc:spChg>
        <pc:spChg chg="add del">
          <ac:chgData name="Marko Cvokic" userId="b6c40814875c58b5" providerId="LiveId" clId="{42099D2C-26B5-4268-9FDC-2AE534710A93}" dt="2021-08-11T11:14:37.523" v="6525" actId="22"/>
          <ac:spMkLst>
            <pc:docMk/>
            <pc:sldMk cId="2275303132" sldId="265"/>
            <ac:spMk id="6" creationId="{9ABC8508-4B1E-4A4F-84B0-917C8E198A00}"/>
          </ac:spMkLst>
        </pc:spChg>
        <pc:picChg chg="del">
          <ac:chgData name="Marko Cvokic" userId="b6c40814875c58b5" providerId="LiveId" clId="{42099D2C-26B5-4268-9FDC-2AE534710A93}" dt="2021-08-04T06:33:45.097" v="453" actId="478"/>
          <ac:picMkLst>
            <pc:docMk/>
            <pc:sldMk cId="2275303132" sldId="265"/>
            <ac:picMk id="6" creationId="{979EBD16-0572-4883-85B6-2C9FE16C78E0}"/>
          </ac:picMkLst>
        </pc:picChg>
      </pc:sldChg>
      <pc:sldChg chg="delSp modSp del mod ord">
        <pc:chgData name="Marko Cvokic" userId="b6c40814875c58b5" providerId="LiveId" clId="{42099D2C-26B5-4268-9FDC-2AE534710A93}" dt="2021-08-10T06:50:40.136" v="1132" actId="47"/>
        <pc:sldMkLst>
          <pc:docMk/>
          <pc:sldMk cId="639408995" sldId="266"/>
        </pc:sldMkLst>
        <pc:spChg chg="mod">
          <ac:chgData name="Marko Cvokic" userId="b6c40814875c58b5" providerId="LiveId" clId="{42099D2C-26B5-4268-9FDC-2AE534710A93}" dt="2021-08-04T06:35:18.433" v="468" actId="14100"/>
          <ac:spMkLst>
            <pc:docMk/>
            <pc:sldMk cId="639408995" sldId="266"/>
            <ac:spMk id="9" creationId="{DF162061-5237-4C89-A7ED-6083A2820084}"/>
          </ac:spMkLst>
        </pc:spChg>
        <pc:picChg chg="del">
          <ac:chgData name="Marko Cvokic" userId="b6c40814875c58b5" providerId="LiveId" clId="{42099D2C-26B5-4268-9FDC-2AE534710A93}" dt="2021-08-04T06:33:46.608" v="454" actId="478"/>
          <ac:picMkLst>
            <pc:docMk/>
            <pc:sldMk cId="639408995" sldId="266"/>
            <ac:picMk id="6" creationId="{212EBFD7-1EF2-4FF8-9FFC-18E3C33971D5}"/>
          </ac:picMkLst>
        </pc:picChg>
      </pc:sldChg>
      <pc:sldChg chg="delSp mod">
        <pc:chgData name="Marko Cvokic" userId="b6c40814875c58b5" providerId="LiveId" clId="{42099D2C-26B5-4268-9FDC-2AE534710A93}" dt="2021-08-04T06:33:48" v="455" actId="478"/>
        <pc:sldMkLst>
          <pc:docMk/>
          <pc:sldMk cId="2044589614" sldId="267"/>
        </pc:sldMkLst>
        <pc:picChg chg="del">
          <ac:chgData name="Marko Cvokic" userId="b6c40814875c58b5" providerId="LiveId" clId="{42099D2C-26B5-4268-9FDC-2AE534710A93}" dt="2021-08-04T06:33:48" v="455" actId="478"/>
          <ac:picMkLst>
            <pc:docMk/>
            <pc:sldMk cId="2044589614" sldId="267"/>
            <ac:picMk id="6" creationId="{2A24B638-D4B9-4DE6-AA53-4A7B695556CF}"/>
          </ac:picMkLst>
        </pc:picChg>
      </pc:sldChg>
      <pc:sldChg chg="del">
        <pc:chgData name="Marko Cvokic" userId="b6c40814875c58b5" providerId="LiveId" clId="{42099D2C-26B5-4268-9FDC-2AE534710A93}" dt="2021-08-04T06:29:08.323" v="309" actId="47"/>
        <pc:sldMkLst>
          <pc:docMk/>
          <pc:sldMk cId="1121725337" sldId="269"/>
        </pc:sldMkLst>
      </pc:sldChg>
      <pc:sldChg chg="del">
        <pc:chgData name="Marko Cvokic" userId="b6c40814875c58b5" providerId="LiveId" clId="{42099D2C-26B5-4268-9FDC-2AE534710A93}" dt="2021-08-04T06:29:08.323" v="309" actId="47"/>
        <pc:sldMkLst>
          <pc:docMk/>
          <pc:sldMk cId="674969157" sldId="270"/>
        </pc:sldMkLst>
      </pc:sldChg>
      <pc:sldChg chg="del">
        <pc:chgData name="Marko Cvokic" userId="b6c40814875c58b5" providerId="LiveId" clId="{42099D2C-26B5-4268-9FDC-2AE534710A93}" dt="2021-08-04T06:29:08.323" v="309" actId="47"/>
        <pc:sldMkLst>
          <pc:docMk/>
          <pc:sldMk cId="3978780226" sldId="271"/>
        </pc:sldMkLst>
      </pc:sldChg>
      <pc:sldChg chg="del">
        <pc:chgData name="Marko Cvokic" userId="b6c40814875c58b5" providerId="LiveId" clId="{42099D2C-26B5-4268-9FDC-2AE534710A93}" dt="2021-08-04T06:29:08.323" v="309" actId="47"/>
        <pc:sldMkLst>
          <pc:docMk/>
          <pc:sldMk cId="685675653" sldId="272"/>
        </pc:sldMkLst>
      </pc:sldChg>
      <pc:sldChg chg="del">
        <pc:chgData name="Marko Cvokic" userId="b6c40814875c58b5" providerId="LiveId" clId="{42099D2C-26B5-4268-9FDC-2AE534710A93}" dt="2021-08-04T06:32:56.565" v="435" actId="47"/>
        <pc:sldMkLst>
          <pc:docMk/>
          <pc:sldMk cId="1931541232" sldId="274"/>
        </pc:sldMkLst>
      </pc:sldChg>
      <pc:sldChg chg="delSp modSp add mod">
        <pc:chgData name="Marko Cvokic" userId="b6c40814875c58b5" providerId="LiveId" clId="{42099D2C-26B5-4268-9FDC-2AE534710A93}" dt="2021-08-11T09:29:44.653" v="2069" actId="14100"/>
        <pc:sldMkLst>
          <pc:docMk/>
          <pc:sldMk cId="2761580796" sldId="275"/>
        </pc:sldMkLst>
        <pc:spChg chg="mod">
          <ac:chgData name="Marko Cvokic" userId="b6c40814875c58b5" providerId="LiveId" clId="{42099D2C-26B5-4268-9FDC-2AE534710A93}" dt="2021-08-11T09:29:44.653" v="2069" actId="14100"/>
          <ac:spMkLst>
            <pc:docMk/>
            <pc:sldMk cId="2761580796" sldId="275"/>
            <ac:spMk id="2" creationId="{81D28905-1317-4947-B735-3CCAFCA8C447}"/>
          </ac:spMkLst>
        </pc:spChg>
        <pc:picChg chg="del">
          <ac:chgData name="Marko Cvokic" userId="b6c40814875c58b5" providerId="LiveId" clId="{42099D2C-26B5-4268-9FDC-2AE534710A93}" dt="2021-08-04T06:33:40.287" v="450" actId="478"/>
          <ac:picMkLst>
            <pc:docMk/>
            <pc:sldMk cId="2761580796" sldId="275"/>
            <ac:picMk id="6" creationId="{EA9F0496-0381-4335-B4F4-DDE92717AA0F}"/>
          </ac:picMkLst>
        </pc:picChg>
      </pc:sldChg>
      <pc:sldChg chg="delSp modSp add mod">
        <pc:chgData name="Marko Cvokic" userId="b6c40814875c58b5" providerId="LiveId" clId="{42099D2C-26B5-4268-9FDC-2AE534710A93}" dt="2021-08-04T06:33:41.839" v="451" actId="478"/>
        <pc:sldMkLst>
          <pc:docMk/>
          <pc:sldMk cId="930464001" sldId="276"/>
        </pc:sldMkLst>
        <pc:spChg chg="mod">
          <ac:chgData name="Marko Cvokic" userId="b6c40814875c58b5" providerId="LiveId" clId="{42099D2C-26B5-4268-9FDC-2AE534710A93}" dt="2021-08-04T06:30:59.925" v="357" actId="14100"/>
          <ac:spMkLst>
            <pc:docMk/>
            <pc:sldMk cId="930464001" sldId="276"/>
            <ac:spMk id="2" creationId="{81D28905-1317-4947-B735-3CCAFCA8C447}"/>
          </ac:spMkLst>
        </pc:spChg>
        <pc:spChg chg="mod">
          <ac:chgData name="Marko Cvokic" userId="b6c40814875c58b5" providerId="LiveId" clId="{42099D2C-26B5-4268-9FDC-2AE534710A93}" dt="2021-08-04T06:32:32.809" v="434" actId="20577"/>
          <ac:spMkLst>
            <pc:docMk/>
            <pc:sldMk cId="930464001" sldId="276"/>
            <ac:spMk id="3" creationId="{5D09DC83-EFC0-44DD-B21D-E7D95F23D952}"/>
          </ac:spMkLst>
        </pc:spChg>
        <pc:picChg chg="del">
          <ac:chgData name="Marko Cvokic" userId="b6c40814875c58b5" providerId="LiveId" clId="{42099D2C-26B5-4268-9FDC-2AE534710A93}" dt="2021-08-04T06:33:41.839" v="451" actId="478"/>
          <ac:picMkLst>
            <pc:docMk/>
            <pc:sldMk cId="930464001" sldId="276"/>
            <ac:picMk id="6" creationId="{EA9F0496-0381-4335-B4F4-DDE92717AA0F}"/>
          </ac:picMkLst>
        </pc:picChg>
      </pc:sldChg>
      <pc:sldChg chg="del">
        <pc:chgData name="Marko Cvokic" userId="b6c40814875c58b5" providerId="LiveId" clId="{42099D2C-26B5-4268-9FDC-2AE534710A93}" dt="2021-08-04T06:29:08.323" v="309" actId="47"/>
        <pc:sldMkLst>
          <pc:docMk/>
          <pc:sldMk cId="3794863863" sldId="276"/>
        </pc:sldMkLst>
      </pc:sldChg>
      <pc:sldChg chg="delSp modSp add mod">
        <pc:chgData name="Marko Cvokic" userId="b6c40814875c58b5" providerId="LiveId" clId="{42099D2C-26B5-4268-9FDC-2AE534710A93}" dt="2021-08-04T06:33:43.545" v="452" actId="478"/>
        <pc:sldMkLst>
          <pc:docMk/>
          <pc:sldMk cId="969712582" sldId="277"/>
        </pc:sldMkLst>
        <pc:spChg chg="mod">
          <ac:chgData name="Marko Cvokic" userId="b6c40814875c58b5" providerId="LiveId" clId="{42099D2C-26B5-4268-9FDC-2AE534710A93}" dt="2021-08-04T06:31:07.748" v="358"/>
          <ac:spMkLst>
            <pc:docMk/>
            <pc:sldMk cId="969712582" sldId="277"/>
            <ac:spMk id="2" creationId="{81D28905-1317-4947-B735-3CCAFCA8C447}"/>
          </ac:spMkLst>
        </pc:spChg>
        <pc:spChg chg="mod">
          <ac:chgData name="Marko Cvokic" userId="b6c40814875c58b5" providerId="LiveId" clId="{42099D2C-26B5-4268-9FDC-2AE534710A93}" dt="2021-08-04T06:32:21.165" v="405" actId="20577"/>
          <ac:spMkLst>
            <pc:docMk/>
            <pc:sldMk cId="969712582" sldId="277"/>
            <ac:spMk id="3" creationId="{5D09DC83-EFC0-44DD-B21D-E7D95F23D952}"/>
          </ac:spMkLst>
        </pc:spChg>
        <pc:picChg chg="del">
          <ac:chgData name="Marko Cvokic" userId="b6c40814875c58b5" providerId="LiveId" clId="{42099D2C-26B5-4268-9FDC-2AE534710A93}" dt="2021-08-04T06:33:43.545" v="452" actId="478"/>
          <ac:picMkLst>
            <pc:docMk/>
            <pc:sldMk cId="969712582" sldId="277"/>
            <ac:picMk id="6" creationId="{EA9F0496-0381-4335-B4F4-DDE92717AA0F}"/>
          </ac:picMkLst>
        </pc:picChg>
      </pc:sldChg>
      <pc:sldChg chg="del">
        <pc:chgData name="Marko Cvokic" userId="b6c40814875c58b5" providerId="LiveId" clId="{42099D2C-26B5-4268-9FDC-2AE534710A93}" dt="2021-08-04T06:29:08.323" v="309" actId="47"/>
        <pc:sldMkLst>
          <pc:docMk/>
          <pc:sldMk cId="2575718715" sldId="277"/>
        </pc:sldMkLst>
      </pc:sldChg>
      <pc:sldChg chg="addSp delSp modSp add mod ord modNotesTx">
        <pc:chgData name="Marko Cvokic" userId="b6c40814875c58b5" providerId="LiveId" clId="{42099D2C-26B5-4268-9FDC-2AE534710A93}" dt="2021-08-11T11:07:08.545" v="6146" actId="20577"/>
        <pc:sldMkLst>
          <pc:docMk/>
          <pc:sldMk cId="442478793" sldId="278"/>
        </pc:sldMkLst>
        <pc:spChg chg="mod">
          <ac:chgData name="Marko Cvokic" userId="b6c40814875c58b5" providerId="LiveId" clId="{42099D2C-26B5-4268-9FDC-2AE534710A93}" dt="2021-08-09T14:20:55.047" v="1073" actId="20577"/>
          <ac:spMkLst>
            <pc:docMk/>
            <pc:sldMk cId="442478793" sldId="278"/>
            <ac:spMk id="2" creationId="{257E02E0-7F21-42A0-B20E-76DF363FC9EC}"/>
          </ac:spMkLst>
        </pc:spChg>
        <pc:spChg chg="add mod">
          <ac:chgData name="Marko Cvokic" userId="b6c40814875c58b5" providerId="LiveId" clId="{42099D2C-26B5-4268-9FDC-2AE534710A93}" dt="2021-08-11T11:00:11.446" v="5209" actId="20577"/>
          <ac:spMkLst>
            <pc:docMk/>
            <pc:sldMk cId="442478793" sldId="278"/>
            <ac:spMk id="3" creationId="{53ACD399-8355-446A-96F4-BB10739C0E0E}"/>
          </ac:spMkLst>
        </pc:spChg>
        <pc:spChg chg="add del mod">
          <ac:chgData name="Marko Cvokic" userId="b6c40814875c58b5" providerId="LiveId" clId="{42099D2C-26B5-4268-9FDC-2AE534710A93}" dt="2021-08-10T07:18:46.164" v="1270" actId="478"/>
          <ac:spMkLst>
            <pc:docMk/>
            <pc:sldMk cId="442478793" sldId="278"/>
            <ac:spMk id="10" creationId="{CAE604ED-D621-4FD3-9904-525E11361926}"/>
          </ac:spMkLst>
        </pc:spChg>
        <pc:spChg chg="add del mod">
          <ac:chgData name="Marko Cvokic" userId="b6c40814875c58b5" providerId="LiveId" clId="{42099D2C-26B5-4268-9FDC-2AE534710A93}" dt="2021-08-10T07:18:48.395" v="1271" actId="478"/>
          <ac:spMkLst>
            <pc:docMk/>
            <pc:sldMk cId="442478793" sldId="278"/>
            <ac:spMk id="11" creationId="{30AB6475-3738-4923-9657-E1EE8948F8A2}"/>
          </ac:spMkLst>
        </pc:spChg>
        <pc:picChg chg="add mod">
          <ac:chgData name="Marko Cvokic" userId="b6c40814875c58b5" providerId="LiveId" clId="{42099D2C-26B5-4268-9FDC-2AE534710A93}" dt="2021-08-11T10:59:38.933" v="5088" actId="1076"/>
          <ac:picMkLst>
            <pc:docMk/>
            <pc:sldMk cId="442478793" sldId="278"/>
            <ac:picMk id="1026" creationId="{8AEF65F9-FA21-40C0-BA1B-76575AE9BAB9}"/>
          </ac:picMkLst>
        </pc:picChg>
        <pc:picChg chg="add del mod">
          <ac:chgData name="Marko Cvokic" userId="b6c40814875c58b5" providerId="LiveId" clId="{42099D2C-26B5-4268-9FDC-2AE534710A93}" dt="2021-08-11T10:59:12.687" v="5079" actId="478"/>
          <ac:picMkLst>
            <pc:docMk/>
            <pc:sldMk cId="442478793" sldId="278"/>
            <ac:picMk id="1028" creationId="{FBAA58AB-2F41-4601-85DC-8D93654F976D}"/>
          </ac:picMkLst>
        </pc:picChg>
        <pc:picChg chg="add del mod">
          <ac:chgData name="Marko Cvokic" userId="b6c40814875c58b5" providerId="LiveId" clId="{42099D2C-26B5-4268-9FDC-2AE534710A93}" dt="2021-08-11T10:59:14.646" v="5080" actId="478"/>
          <ac:picMkLst>
            <pc:docMk/>
            <pc:sldMk cId="442478793" sldId="278"/>
            <ac:picMk id="1030" creationId="{75D81071-1691-4DFA-8CC6-5FF7EB043570}"/>
          </ac:picMkLst>
        </pc:picChg>
      </pc:sldChg>
      <pc:sldChg chg="del">
        <pc:chgData name="Marko Cvokic" userId="b6c40814875c58b5" providerId="LiveId" clId="{42099D2C-26B5-4268-9FDC-2AE534710A93}" dt="2021-08-04T06:29:08.323" v="309" actId="47"/>
        <pc:sldMkLst>
          <pc:docMk/>
          <pc:sldMk cId="2747707133" sldId="278"/>
        </pc:sldMkLst>
      </pc:sldChg>
      <pc:sldChg chg="add del">
        <pc:chgData name="Marko Cvokic" userId="b6c40814875c58b5" providerId="LiveId" clId="{42099D2C-26B5-4268-9FDC-2AE534710A93}" dt="2021-08-04T06:35:24.362" v="470" actId="47"/>
        <pc:sldMkLst>
          <pc:docMk/>
          <pc:sldMk cId="3674020001" sldId="278"/>
        </pc:sldMkLst>
      </pc:sldChg>
      <pc:sldChg chg="addSp delSp modSp add del mod ord">
        <pc:chgData name="Marko Cvokic" userId="b6c40814875c58b5" providerId="LiveId" clId="{42099D2C-26B5-4268-9FDC-2AE534710A93}" dt="2021-08-05T07:10:41.270" v="838" actId="47"/>
        <pc:sldMkLst>
          <pc:docMk/>
          <pc:sldMk cId="3196535069" sldId="279"/>
        </pc:sldMkLst>
        <pc:spChg chg="mod">
          <ac:chgData name="Marko Cvokic" userId="b6c40814875c58b5" providerId="LiveId" clId="{42099D2C-26B5-4268-9FDC-2AE534710A93}" dt="2021-08-04T06:54:11.386" v="477"/>
          <ac:spMkLst>
            <pc:docMk/>
            <pc:sldMk cId="3196535069" sldId="279"/>
            <ac:spMk id="2" creationId="{257E02E0-7F21-42A0-B20E-76DF363FC9EC}"/>
          </ac:spMkLst>
        </pc:spChg>
        <pc:spChg chg="add mod">
          <ac:chgData name="Marko Cvokic" userId="b6c40814875c58b5" providerId="LiveId" clId="{42099D2C-26B5-4268-9FDC-2AE534710A93}" dt="2021-08-04T06:54:29.634" v="499" actId="20577"/>
          <ac:spMkLst>
            <pc:docMk/>
            <pc:sldMk cId="3196535069" sldId="279"/>
            <ac:spMk id="6" creationId="{5E2C3CB0-2D5C-42B3-A48E-A8F9F336E017}"/>
          </ac:spMkLst>
        </pc:spChg>
        <pc:spChg chg="add mod">
          <ac:chgData name="Marko Cvokic" userId="b6c40814875c58b5" providerId="LiveId" clId="{42099D2C-26B5-4268-9FDC-2AE534710A93}" dt="2021-08-04T07:06:08.011" v="511" actId="20577"/>
          <ac:spMkLst>
            <pc:docMk/>
            <pc:sldMk cId="3196535069" sldId="279"/>
            <ac:spMk id="10" creationId="{C4EA72DB-38C9-4681-BF49-420B5B03F600}"/>
          </ac:spMkLst>
        </pc:spChg>
        <pc:picChg chg="add mod">
          <ac:chgData name="Marko Cvokic" userId="b6c40814875c58b5" providerId="LiveId" clId="{42099D2C-26B5-4268-9FDC-2AE534710A93}" dt="2021-08-04T06:54:19.154" v="479" actId="1076"/>
          <ac:picMkLst>
            <pc:docMk/>
            <pc:sldMk cId="3196535069" sldId="279"/>
            <ac:picMk id="5" creationId="{B1E1DD77-8306-423B-84D1-F88286410838}"/>
          </ac:picMkLst>
        </pc:picChg>
        <pc:picChg chg="add mod">
          <ac:chgData name="Marko Cvokic" userId="b6c40814875c58b5" providerId="LiveId" clId="{42099D2C-26B5-4268-9FDC-2AE534710A93}" dt="2021-08-04T07:11:07.974" v="514" actId="1076"/>
          <ac:picMkLst>
            <pc:docMk/>
            <pc:sldMk cId="3196535069" sldId="279"/>
            <ac:picMk id="8" creationId="{46116626-F6D8-4EFA-9352-91D1A4D90006}"/>
          </ac:picMkLst>
        </pc:picChg>
        <pc:picChg chg="add del mod">
          <ac:chgData name="Marko Cvokic" userId="b6c40814875c58b5" providerId="LiveId" clId="{42099D2C-26B5-4268-9FDC-2AE534710A93}" dt="2021-08-04T07:17:34.887" v="518" actId="478"/>
          <ac:picMkLst>
            <pc:docMk/>
            <pc:sldMk cId="3196535069" sldId="279"/>
            <ac:picMk id="12" creationId="{0EFF2B9D-699C-4ABC-84B9-022CAA92AD00}"/>
          </ac:picMkLst>
        </pc:picChg>
        <pc:picChg chg="add del">
          <ac:chgData name="Marko Cvokic" userId="b6c40814875c58b5" providerId="LiveId" clId="{42099D2C-26B5-4268-9FDC-2AE534710A93}" dt="2021-08-04T07:24:33.998" v="520" actId="22"/>
          <ac:picMkLst>
            <pc:docMk/>
            <pc:sldMk cId="3196535069" sldId="279"/>
            <ac:picMk id="14" creationId="{8CD132DD-DA29-43BD-B8E5-188009723530}"/>
          </ac:picMkLst>
        </pc:picChg>
      </pc:sldChg>
      <pc:sldChg chg="addSp delSp modSp add mod modNotesTx">
        <pc:chgData name="Marko Cvokic" userId="b6c40814875c58b5" providerId="LiveId" clId="{42099D2C-26B5-4268-9FDC-2AE534710A93}" dt="2021-08-11T10:41:03.225" v="4301" actId="20577"/>
        <pc:sldMkLst>
          <pc:docMk/>
          <pc:sldMk cId="2920847679" sldId="280"/>
        </pc:sldMkLst>
        <pc:spChg chg="mod">
          <ac:chgData name="Marko Cvokic" userId="b6c40814875c58b5" providerId="LiveId" clId="{42099D2C-26B5-4268-9FDC-2AE534710A93}" dt="2021-08-11T10:01:28.864" v="3982" actId="20577"/>
          <ac:spMkLst>
            <pc:docMk/>
            <pc:sldMk cId="2920847679" sldId="280"/>
            <ac:spMk id="2" creationId="{257E02E0-7F21-42A0-B20E-76DF363FC9EC}"/>
          </ac:spMkLst>
        </pc:spChg>
        <pc:spChg chg="mod">
          <ac:chgData name="Marko Cvokic" userId="b6c40814875c58b5" providerId="LiveId" clId="{42099D2C-26B5-4268-9FDC-2AE534710A93}" dt="2021-08-11T10:40:05.942" v="4154" actId="14100"/>
          <ac:spMkLst>
            <pc:docMk/>
            <pc:sldMk cId="2920847679" sldId="280"/>
            <ac:spMk id="6" creationId="{5E2C3CB0-2D5C-42B3-A48E-A8F9F336E017}"/>
          </ac:spMkLst>
        </pc:spChg>
        <pc:spChg chg="del">
          <ac:chgData name="Marko Cvokic" userId="b6c40814875c58b5" providerId="LiveId" clId="{42099D2C-26B5-4268-9FDC-2AE534710A93}" dt="2021-08-04T07:24:40.205" v="524" actId="478"/>
          <ac:spMkLst>
            <pc:docMk/>
            <pc:sldMk cId="2920847679" sldId="280"/>
            <ac:spMk id="10" creationId="{C4EA72DB-38C9-4681-BF49-420B5B03F600}"/>
          </ac:spMkLst>
        </pc:spChg>
        <pc:picChg chg="del">
          <ac:chgData name="Marko Cvokic" userId="b6c40814875c58b5" providerId="LiveId" clId="{42099D2C-26B5-4268-9FDC-2AE534710A93}" dt="2021-08-04T07:24:38.390" v="522" actId="478"/>
          <ac:picMkLst>
            <pc:docMk/>
            <pc:sldMk cId="2920847679" sldId="280"/>
            <ac:picMk id="5" creationId="{B1E1DD77-8306-423B-84D1-F88286410838}"/>
          </ac:picMkLst>
        </pc:picChg>
        <pc:picChg chg="del">
          <ac:chgData name="Marko Cvokic" userId="b6c40814875c58b5" providerId="LiveId" clId="{42099D2C-26B5-4268-9FDC-2AE534710A93}" dt="2021-08-04T07:24:38.837" v="523" actId="478"/>
          <ac:picMkLst>
            <pc:docMk/>
            <pc:sldMk cId="2920847679" sldId="280"/>
            <ac:picMk id="8" creationId="{46116626-F6D8-4EFA-9352-91D1A4D90006}"/>
          </ac:picMkLst>
        </pc:picChg>
        <pc:picChg chg="add del mod">
          <ac:chgData name="Marko Cvokic" userId="b6c40814875c58b5" providerId="LiveId" clId="{42099D2C-26B5-4268-9FDC-2AE534710A93}" dt="2021-08-04T07:37:05.750" v="565" actId="478"/>
          <ac:picMkLst>
            <pc:docMk/>
            <pc:sldMk cId="2920847679" sldId="280"/>
            <ac:picMk id="1026" creationId="{76515CE4-C25D-4BFB-B34F-A54AB849E5A4}"/>
          </ac:picMkLst>
        </pc:picChg>
        <pc:picChg chg="add del mod">
          <ac:chgData name="Marko Cvokic" userId="b6c40814875c58b5" providerId="LiveId" clId="{42099D2C-26B5-4268-9FDC-2AE534710A93}" dt="2021-08-11T09:33:01.893" v="2373" actId="478"/>
          <ac:picMkLst>
            <pc:docMk/>
            <pc:sldMk cId="2920847679" sldId="280"/>
            <ac:picMk id="1028" creationId="{66D5EF7F-BB4C-4E86-AC9C-FC73F483A746}"/>
          </ac:picMkLst>
        </pc:picChg>
        <pc:picChg chg="add mod">
          <ac:chgData name="Marko Cvokic" userId="b6c40814875c58b5" providerId="LiveId" clId="{42099D2C-26B5-4268-9FDC-2AE534710A93}" dt="2021-08-11T09:33:07.884" v="2377" actId="1076"/>
          <ac:picMkLst>
            <pc:docMk/>
            <pc:sldMk cId="2920847679" sldId="280"/>
            <ac:picMk id="2050" creationId="{9C119576-9BC6-4DF6-99D9-78F1739453A1}"/>
          </ac:picMkLst>
        </pc:picChg>
      </pc:sldChg>
      <pc:sldChg chg="addSp delSp modSp add mod ord modNotesTx">
        <pc:chgData name="Marko Cvokic" userId="b6c40814875c58b5" providerId="LiveId" clId="{42099D2C-26B5-4268-9FDC-2AE534710A93}" dt="2021-08-11T10:01:23.634" v="3981" actId="14100"/>
        <pc:sldMkLst>
          <pc:docMk/>
          <pc:sldMk cId="455732474" sldId="281"/>
        </pc:sldMkLst>
        <pc:spChg chg="mod">
          <ac:chgData name="Marko Cvokic" userId="b6c40814875c58b5" providerId="LiveId" clId="{42099D2C-26B5-4268-9FDC-2AE534710A93}" dt="2021-08-11T10:01:23.634" v="3981" actId="14100"/>
          <ac:spMkLst>
            <pc:docMk/>
            <pc:sldMk cId="455732474" sldId="281"/>
            <ac:spMk id="2" creationId="{257E02E0-7F21-42A0-B20E-76DF363FC9EC}"/>
          </ac:spMkLst>
        </pc:spChg>
        <pc:spChg chg="mod">
          <ac:chgData name="Marko Cvokic" userId="b6c40814875c58b5" providerId="LiveId" clId="{42099D2C-26B5-4268-9FDC-2AE534710A93}" dt="2021-08-10T07:10:02.883" v="1247" actId="20577"/>
          <ac:spMkLst>
            <pc:docMk/>
            <pc:sldMk cId="455732474" sldId="281"/>
            <ac:spMk id="6" creationId="{5E2C3CB0-2D5C-42B3-A48E-A8F9F336E017}"/>
          </ac:spMkLst>
        </pc:spChg>
        <pc:spChg chg="add del mod">
          <ac:chgData name="Marko Cvokic" userId="b6c40814875c58b5" providerId="LiveId" clId="{42099D2C-26B5-4268-9FDC-2AE534710A93}" dt="2021-08-05T07:11:49.399" v="864" actId="478"/>
          <ac:spMkLst>
            <pc:docMk/>
            <pc:sldMk cId="455732474" sldId="281"/>
            <ac:spMk id="7" creationId="{CA94E6D6-1649-466E-A570-AB7C7CC97147}"/>
          </ac:spMkLst>
        </pc:spChg>
        <pc:spChg chg="add mod">
          <ac:chgData name="Marko Cvokic" userId="b6c40814875c58b5" providerId="LiveId" clId="{42099D2C-26B5-4268-9FDC-2AE534710A93}" dt="2021-08-05T07:11:58.748" v="869" actId="571"/>
          <ac:spMkLst>
            <pc:docMk/>
            <pc:sldMk cId="455732474" sldId="281"/>
            <ac:spMk id="10" creationId="{E6287EDC-D975-49A1-8A4A-D1BCA985EA1B}"/>
          </ac:spMkLst>
        </pc:spChg>
        <pc:spChg chg="mod">
          <ac:chgData name="Marko Cvokic" userId="b6c40814875c58b5" providerId="LiveId" clId="{42099D2C-26B5-4268-9FDC-2AE534710A93}" dt="2021-08-05T07:11:52.103" v="866" actId="571"/>
          <ac:spMkLst>
            <pc:docMk/>
            <pc:sldMk cId="455732474" sldId="281"/>
            <ac:spMk id="13" creationId="{0EC94745-0D78-433F-9E60-D50D64CA162D}"/>
          </ac:spMkLst>
        </pc:spChg>
        <pc:spChg chg="add mod">
          <ac:chgData name="Marko Cvokic" userId="b6c40814875c58b5" providerId="LiveId" clId="{42099D2C-26B5-4268-9FDC-2AE534710A93}" dt="2021-08-05T07:11:58.748" v="869" actId="571"/>
          <ac:spMkLst>
            <pc:docMk/>
            <pc:sldMk cId="455732474" sldId="281"/>
            <ac:spMk id="14" creationId="{415F2576-EA78-4BF2-BC64-D3BF678A57F8}"/>
          </ac:spMkLst>
        </pc:spChg>
        <pc:grpChg chg="add mod">
          <ac:chgData name="Marko Cvokic" userId="b6c40814875c58b5" providerId="LiveId" clId="{42099D2C-26B5-4268-9FDC-2AE534710A93}" dt="2021-08-05T07:11:58.748" v="869" actId="571"/>
          <ac:grpSpMkLst>
            <pc:docMk/>
            <pc:sldMk cId="455732474" sldId="281"/>
            <ac:grpSpMk id="3" creationId="{4E031C10-1590-4976-B3C9-AFF21E5C325C}"/>
          </ac:grpSpMkLst>
        </pc:grpChg>
        <pc:grpChg chg="add mod">
          <ac:chgData name="Marko Cvokic" userId="b6c40814875c58b5" providerId="LiveId" clId="{42099D2C-26B5-4268-9FDC-2AE534710A93}" dt="2021-08-05T07:11:52.103" v="866" actId="571"/>
          <ac:grpSpMkLst>
            <pc:docMk/>
            <pc:sldMk cId="455732474" sldId="281"/>
            <ac:grpSpMk id="11" creationId="{CA685805-3CDD-448A-9EC8-7F175CAB6B6C}"/>
          </ac:grpSpMkLst>
        </pc:grpChg>
        <pc:picChg chg="add mod">
          <ac:chgData name="Marko Cvokic" userId="b6c40814875c58b5" providerId="LiveId" clId="{42099D2C-26B5-4268-9FDC-2AE534710A93}" dt="2021-08-05T07:11:58.748" v="869" actId="571"/>
          <ac:picMkLst>
            <pc:docMk/>
            <pc:sldMk cId="455732474" sldId="281"/>
            <ac:picMk id="5" creationId="{37D93F3D-F7F7-47CD-90C7-73B33B629B55}"/>
          </ac:picMkLst>
        </pc:picChg>
        <pc:picChg chg="mod">
          <ac:chgData name="Marko Cvokic" userId="b6c40814875c58b5" providerId="LiveId" clId="{42099D2C-26B5-4268-9FDC-2AE534710A93}" dt="2021-08-05T07:11:52.103" v="866" actId="571"/>
          <ac:picMkLst>
            <pc:docMk/>
            <pc:sldMk cId="455732474" sldId="281"/>
            <ac:picMk id="12" creationId="{2F45162F-B294-4CD3-BC11-4758DF1C4301}"/>
          </ac:picMkLst>
        </pc:picChg>
        <pc:picChg chg="del">
          <ac:chgData name="Marko Cvokic" userId="b6c40814875c58b5" providerId="LiveId" clId="{42099D2C-26B5-4268-9FDC-2AE534710A93}" dt="2021-08-04T07:42:18.950" v="691" actId="478"/>
          <ac:picMkLst>
            <pc:docMk/>
            <pc:sldMk cId="455732474" sldId="281"/>
            <ac:picMk id="1028" creationId="{66D5EF7F-BB4C-4E86-AC9C-FC73F483A746}"/>
          </ac:picMkLst>
        </pc:picChg>
        <pc:picChg chg="add mod">
          <ac:chgData name="Marko Cvokic" userId="b6c40814875c58b5" providerId="LiveId" clId="{42099D2C-26B5-4268-9FDC-2AE534710A93}" dt="2021-08-10T06:56:43.383" v="1243" actId="1076"/>
          <ac:picMkLst>
            <pc:docMk/>
            <pc:sldMk cId="455732474" sldId="281"/>
            <ac:picMk id="10242" creationId="{2193B954-6F2F-4828-A2E8-3601F9902879}"/>
          </ac:picMkLst>
        </pc:picChg>
      </pc:sldChg>
      <pc:sldChg chg="addSp delSp modSp add mod modNotesTx">
        <pc:chgData name="Marko Cvokic" userId="b6c40814875c58b5" providerId="LiveId" clId="{42099D2C-26B5-4268-9FDC-2AE534710A93}" dt="2021-08-11T10:20:46.103" v="4061" actId="1076"/>
        <pc:sldMkLst>
          <pc:docMk/>
          <pc:sldMk cId="2918130183" sldId="282"/>
        </pc:sldMkLst>
        <pc:spChg chg="mod">
          <ac:chgData name="Marko Cvokic" userId="b6c40814875c58b5" providerId="LiveId" clId="{42099D2C-26B5-4268-9FDC-2AE534710A93}" dt="2021-08-11T10:02:08.214" v="4036" actId="20577"/>
          <ac:spMkLst>
            <pc:docMk/>
            <pc:sldMk cId="2918130183" sldId="282"/>
            <ac:spMk id="2" creationId="{257E02E0-7F21-42A0-B20E-76DF363FC9EC}"/>
          </ac:spMkLst>
        </pc:spChg>
        <pc:spChg chg="del mod topLvl">
          <ac:chgData name="Marko Cvokic" userId="b6c40814875c58b5" providerId="LiveId" clId="{42099D2C-26B5-4268-9FDC-2AE534710A93}" dt="2021-08-05T07:03:03.389" v="713" actId="478"/>
          <ac:spMkLst>
            <pc:docMk/>
            <pc:sldMk cId="2918130183" sldId="282"/>
            <ac:spMk id="6" creationId="{5E2C3CB0-2D5C-42B3-A48E-A8F9F336E017}"/>
          </ac:spMkLst>
        </pc:spChg>
        <pc:spChg chg="del">
          <ac:chgData name="Marko Cvokic" userId="b6c40814875c58b5" providerId="LiveId" clId="{42099D2C-26B5-4268-9FDC-2AE534710A93}" dt="2021-08-05T07:03:49.502" v="722" actId="478"/>
          <ac:spMkLst>
            <pc:docMk/>
            <pc:sldMk cId="2918130183" sldId="282"/>
            <ac:spMk id="9" creationId="{DF162061-5237-4C89-A7ED-6083A2820084}"/>
          </ac:spMkLst>
        </pc:spChg>
        <pc:spChg chg="del mod topLvl">
          <ac:chgData name="Marko Cvokic" userId="b6c40814875c58b5" providerId="LiveId" clId="{42099D2C-26B5-4268-9FDC-2AE534710A93}" dt="2021-08-05T07:03:04.584" v="714" actId="478"/>
          <ac:spMkLst>
            <pc:docMk/>
            <pc:sldMk cId="2918130183" sldId="282"/>
            <ac:spMk id="10" creationId="{C4EA72DB-38C9-4681-BF49-420B5B03F600}"/>
          </ac:spMkLst>
        </pc:spChg>
        <pc:spChg chg="add mod">
          <ac:chgData name="Marko Cvokic" userId="b6c40814875c58b5" providerId="LiveId" clId="{42099D2C-26B5-4268-9FDC-2AE534710A93}" dt="2021-08-10T06:55:54.753" v="1225" actId="164"/>
          <ac:spMkLst>
            <pc:docMk/>
            <pc:sldMk cId="2918130183" sldId="282"/>
            <ac:spMk id="14" creationId="{E3285AB0-BCFB-4ED4-9EB9-B36FAB261DC0}"/>
          </ac:spMkLst>
        </pc:spChg>
        <pc:spChg chg="add mod">
          <ac:chgData name="Marko Cvokic" userId="b6c40814875c58b5" providerId="LiveId" clId="{42099D2C-26B5-4268-9FDC-2AE534710A93}" dt="2021-08-10T06:55:54.753" v="1225" actId="164"/>
          <ac:spMkLst>
            <pc:docMk/>
            <pc:sldMk cId="2918130183" sldId="282"/>
            <ac:spMk id="15" creationId="{89C03C23-8A25-42E5-9C3F-418F3E2FD2EB}"/>
          </ac:spMkLst>
        </pc:spChg>
        <pc:spChg chg="add mod">
          <ac:chgData name="Marko Cvokic" userId="b6c40814875c58b5" providerId="LiveId" clId="{42099D2C-26B5-4268-9FDC-2AE534710A93}" dt="2021-08-10T06:55:54.753" v="1225" actId="164"/>
          <ac:spMkLst>
            <pc:docMk/>
            <pc:sldMk cId="2918130183" sldId="282"/>
            <ac:spMk id="16" creationId="{F1B784BA-59A5-42AE-8257-831111A734CE}"/>
          </ac:spMkLst>
        </pc:spChg>
        <pc:spChg chg="mod">
          <ac:chgData name="Marko Cvokic" userId="b6c40814875c58b5" providerId="LiveId" clId="{42099D2C-26B5-4268-9FDC-2AE534710A93}" dt="2021-08-11T09:59:34.484" v="3904"/>
          <ac:spMkLst>
            <pc:docMk/>
            <pc:sldMk cId="2918130183" sldId="282"/>
            <ac:spMk id="18" creationId="{6E5664D0-090B-484E-92F8-71A6D80533A0}"/>
          </ac:spMkLst>
        </pc:spChg>
        <pc:spChg chg="mod">
          <ac:chgData name="Marko Cvokic" userId="b6c40814875c58b5" providerId="LiveId" clId="{42099D2C-26B5-4268-9FDC-2AE534710A93}" dt="2021-08-11T09:59:34.484" v="3904"/>
          <ac:spMkLst>
            <pc:docMk/>
            <pc:sldMk cId="2918130183" sldId="282"/>
            <ac:spMk id="19" creationId="{BA6A97B0-636E-47FB-A1B5-6D6FF8C72DC1}"/>
          </ac:spMkLst>
        </pc:spChg>
        <pc:spChg chg="mod">
          <ac:chgData name="Marko Cvokic" userId="b6c40814875c58b5" providerId="LiveId" clId="{42099D2C-26B5-4268-9FDC-2AE534710A93}" dt="2021-08-11T09:59:34.484" v="3904"/>
          <ac:spMkLst>
            <pc:docMk/>
            <pc:sldMk cId="2918130183" sldId="282"/>
            <ac:spMk id="20" creationId="{B564E6E4-783C-4950-B25B-14EECCE5E9D2}"/>
          </ac:spMkLst>
        </pc:spChg>
        <pc:spChg chg="add mod">
          <ac:chgData name="Marko Cvokic" userId="b6c40814875c58b5" providerId="LiveId" clId="{42099D2C-26B5-4268-9FDC-2AE534710A93}" dt="2021-08-11T10:20:46.103" v="4061" actId="1076"/>
          <ac:spMkLst>
            <pc:docMk/>
            <pc:sldMk cId="2918130183" sldId="282"/>
            <ac:spMk id="23" creationId="{E71B5E21-BD2A-400D-8415-C7FE7B2F9890}"/>
          </ac:spMkLst>
        </pc:spChg>
        <pc:grpChg chg="add del mod">
          <ac:chgData name="Marko Cvokic" userId="b6c40814875c58b5" providerId="LiveId" clId="{42099D2C-26B5-4268-9FDC-2AE534710A93}" dt="2021-08-11T09:59:47.134" v="3909" actId="478"/>
          <ac:grpSpMkLst>
            <pc:docMk/>
            <pc:sldMk cId="2918130183" sldId="282"/>
            <ac:grpSpMk id="3" creationId="{3F83229F-9CA2-43AE-9706-3777FE506428}"/>
          </ac:grpSpMkLst>
        </pc:grpChg>
        <pc:grpChg chg="add del mod">
          <ac:chgData name="Marko Cvokic" userId="b6c40814875c58b5" providerId="LiveId" clId="{42099D2C-26B5-4268-9FDC-2AE534710A93}" dt="2021-08-05T06:55:36.940" v="710" actId="165"/>
          <ac:grpSpMkLst>
            <pc:docMk/>
            <pc:sldMk cId="2918130183" sldId="282"/>
            <ac:grpSpMk id="3" creationId="{913F4A95-0D05-486A-A8E0-F7BC8F6D05C9}"/>
          </ac:grpSpMkLst>
        </pc:grpChg>
        <pc:grpChg chg="add del mod">
          <ac:chgData name="Marko Cvokic" userId="b6c40814875c58b5" providerId="LiveId" clId="{42099D2C-26B5-4268-9FDC-2AE534710A93}" dt="2021-08-11T09:59:46.458" v="3908" actId="478"/>
          <ac:grpSpMkLst>
            <pc:docMk/>
            <pc:sldMk cId="2918130183" sldId="282"/>
            <ac:grpSpMk id="12" creationId="{BC934F20-70A4-4FF1-AE1A-FC1FD9BB3E59}"/>
          </ac:grpSpMkLst>
        </pc:grpChg>
        <pc:picChg chg="del mod topLvl">
          <ac:chgData name="Marko Cvokic" userId="b6c40814875c58b5" providerId="LiveId" clId="{42099D2C-26B5-4268-9FDC-2AE534710A93}" dt="2021-08-05T07:03:01.493" v="711" actId="478"/>
          <ac:picMkLst>
            <pc:docMk/>
            <pc:sldMk cId="2918130183" sldId="282"/>
            <ac:picMk id="5" creationId="{B1E1DD77-8306-423B-84D1-F88286410838}"/>
          </ac:picMkLst>
        </pc:picChg>
        <pc:picChg chg="add del mod">
          <ac:chgData name="Marko Cvokic" userId="b6c40814875c58b5" providerId="LiveId" clId="{42099D2C-26B5-4268-9FDC-2AE534710A93}" dt="2021-08-11T10:06:16.214" v="4050" actId="478"/>
          <ac:picMkLst>
            <pc:docMk/>
            <pc:sldMk cId="2918130183" sldId="282"/>
            <ac:picMk id="6" creationId="{5DB31E2F-9593-4B0A-8E5D-1434ADEF31F8}"/>
          </ac:picMkLst>
        </pc:picChg>
        <pc:picChg chg="add mod">
          <ac:chgData name="Marko Cvokic" userId="b6c40814875c58b5" providerId="LiveId" clId="{42099D2C-26B5-4268-9FDC-2AE534710A93}" dt="2021-08-11T10:19:52.965" v="4052" actId="1076"/>
          <ac:picMkLst>
            <pc:docMk/>
            <pc:sldMk cId="2918130183" sldId="282"/>
            <ac:picMk id="8" creationId="{405FBA69-1C6D-4F95-B7B1-D3D4EC6DB083}"/>
          </ac:picMkLst>
        </pc:picChg>
        <pc:picChg chg="del mod topLvl">
          <ac:chgData name="Marko Cvokic" userId="b6c40814875c58b5" providerId="LiveId" clId="{42099D2C-26B5-4268-9FDC-2AE534710A93}" dt="2021-08-05T07:03:01.493" v="711" actId="478"/>
          <ac:picMkLst>
            <pc:docMk/>
            <pc:sldMk cId="2918130183" sldId="282"/>
            <ac:picMk id="8" creationId="{46116626-F6D8-4EFA-9352-91D1A4D90006}"/>
          </ac:picMkLst>
        </pc:picChg>
        <pc:picChg chg="add del mod">
          <ac:chgData name="Marko Cvokic" userId="b6c40814875c58b5" providerId="LiveId" clId="{42099D2C-26B5-4268-9FDC-2AE534710A93}" dt="2021-08-11T10:00:19.774" v="3914" actId="478"/>
          <ac:picMkLst>
            <pc:docMk/>
            <pc:sldMk cId="2918130183" sldId="282"/>
            <ac:picMk id="11" creationId="{26B4D922-2FA1-4A20-8E28-6E07EA00285C}"/>
          </ac:picMkLst>
        </pc:picChg>
        <pc:picChg chg="add del mod">
          <ac:chgData name="Marko Cvokic" userId="b6c40814875c58b5" providerId="LiveId" clId="{42099D2C-26B5-4268-9FDC-2AE534710A93}" dt="2021-08-05T07:03:01.493" v="711" actId="478"/>
          <ac:picMkLst>
            <pc:docMk/>
            <pc:sldMk cId="2918130183" sldId="282"/>
            <ac:picMk id="11" creationId="{FD0B776C-BFE6-4D14-AA58-4FF8E258B0FF}"/>
          </ac:picMkLst>
        </pc:picChg>
        <pc:picChg chg="add del mod">
          <ac:chgData name="Marko Cvokic" userId="b6c40814875c58b5" providerId="LiveId" clId="{42099D2C-26B5-4268-9FDC-2AE534710A93}" dt="2021-08-11T09:59:32.674" v="3903" actId="478"/>
          <ac:picMkLst>
            <pc:docMk/>
            <pc:sldMk cId="2918130183" sldId="282"/>
            <ac:picMk id="13" creationId="{D7EA1065-9ABF-4251-8B9C-80E193496566}"/>
          </ac:picMkLst>
        </pc:picChg>
        <pc:picChg chg="del mod">
          <ac:chgData name="Marko Cvokic" userId="b6c40814875c58b5" providerId="LiveId" clId="{42099D2C-26B5-4268-9FDC-2AE534710A93}" dt="2021-08-11T09:59:35.904" v="3905" actId="478"/>
          <ac:picMkLst>
            <pc:docMk/>
            <pc:sldMk cId="2918130183" sldId="282"/>
            <ac:picMk id="17" creationId="{D3AA28C8-2916-42E3-A858-DECBB5529720}"/>
          </ac:picMkLst>
        </pc:picChg>
        <pc:picChg chg="add del mod">
          <ac:chgData name="Marko Cvokic" userId="b6c40814875c58b5" providerId="LiveId" clId="{42099D2C-26B5-4268-9FDC-2AE534710A93}" dt="2021-08-11T10:20:23.655" v="4057" actId="478"/>
          <ac:picMkLst>
            <pc:docMk/>
            <pc:sldMk cId="2918130183" sldId="282"/>
            <ac:picMk id="21" creationId="{E51A737E-FA81-41AA-BF91-CB2238F2C4A4}"/>
          </ac:picMkLst>
        </pc:picChg>
        <pc:picChg chg="add mod">
          <ac:chgData name="Marko Cvokic" userId="b6c40814875c58b5" providerId="LiveId" clId="{42099D2C-26B5-4268-9FDC-2AE534710A93}" dt="2021-08-11T10:20:38.464" v="4059" actId="1076"/>
          <ac:picMkLst>
            <pc:docMk/>
            <pc:sldMk cId="2918130183" sldId="282"/>
            <ac:picMk id="8194" creationId="{304A3B9E-FE19-443E-A07E-2FC2B3B7FFE3}"/>
          </ac:picMkLst>
        </pc:picChg>
        <pc:picChg chg="add del mod">
          <ac:chgData name="Marko Cvokic" userId="b6c40814875c58b5" providerId="LiveId" clId="{42099D2C-26B5-4268-9FDC-2AE534710A93}" dt="2021-08-11T10:00:24.174" v="3915" actId="478"/>
          <ac:picMkLst>
            <pc:docMk/>
            <pc:sldMk cId="2918130183" sldId="282"/>
            <ac:picMk id="9218" creationId="{E221FE26-E158-4B57-BD63-B998348BDC6A}"/>
          </ac:picMkLst>
        </pc:picChg>
        <pc:picChg chg="add del mod">
          <ac:chgData name="Marko Cvokic" userId="b6c40814875c58b5" providerId="LiveId" clId="{42099D2C-26B5-4268-9FDC-2AE534710A93}" dt="2021-08-11T10:00:18.244" v="3913" actId="478"/>
          <ac:picMkLst>
            <pc:docMk/>
            <pc:sldMk cId="2918130183" sldId="282"/>
            <ac:picMk id="9220" creationId="{9A7E5F35-7D12-4D0F-BBA5-CCF9E68B5649}"/>
          </ac:picMkLst>
        </pc:picChg>
      </pc:sldChg>
      <pc:sldChg chg="addSp delSp modSp add mod modNotesTx">
        <pc:chgData name="Marko Cvokic" userId="b6c40814875c58b5" providerId="LiveId" clId="{42099D2C-26B5-4268-9FDC-2AE534710A93}" dt="2021-08-11T11:13:59.006" v="6523" actId="5793"/>
        <pc:sldMkLst>
          <pc:docMk/>
          <pc:sldMk cId="2889785417" sldId="283"/>
        </pc:sldMkLst>
        <pc:spChg chg="mod">
          <ac:chgData name="Marko Cvokic" userId="b6c40814875c58b5" providerId="LiveId" clId="{42099D2C-26B5-4268-9FDC-2AE534710A93}" dt="2021-08-09T14:20:47.351" v="1062" actId="20577"/>
          <ac:spMkLst>
            <pc:docMk/>
            <pc:sldMk cId="2889785417" sldId="283"/>
            <ac:spMk id="2" creationId="{257E02E0-7F21-42A0-B20E-76DF363FC9EC}"/>
          </ac:spMkLst>
        </pc:spChg>
        <pc:spChg chg="add mod">
          <ac:chgData name="Marko Cvokic" userId="b6c40814875c58b5" providerId="LiveId" clId="{42099D2C-26B5-4268-9FDC-2AE534710A93}" dt="2021-08-11T11:10:17.982" v="6230" actId="20577"/>
          <ac:spMkLst>
            <pc:docMk/>
            <pc:sldMk cId="2889785417" sldId="283"/>
            <ac:spMk id="8" creationId="{7BAAF4B0-BCDA-4AF5-97C3-99B945E7911D}"/>
          </ac:spMkLst>
        </pc:spChg>
        <pc:spChg chg="add mod">
          <ac:chgData name="Marko Cvokic" userId="b6c40814875c58b5" providerId="LiveId" clId="{42099D2C-26B5-4268-9FDC-2AE534710A93}" dt="2021-08-11T11:10:02.584" v="6209" actId="113"/>
          <ac:spMkLst>
            <pc:docMk/>
            <pc:sldMk cId="2889785417" sldId="283"/>
            <ac:spMk id="12" creationId="{3EE12ACB-8E80-4BD0-8FCA-6515907C6E9D}"/>
          </ac:spMkLst>
        </pc:spChg>
        <pc:spChg chg="add mod">
          <ac:chgData name="Marko Cvokic" userId="b6c40814875c58b5" providerId="LiveId" clId="{42099D2C-26B5-4268-9FDC-2AE534710A93}" dt="2021-08-11T11:10:23.376" v="6243" actId="20577"/>
          <ac:spMkLst>
            <pc:docMk/>
            <pc:sldMk cId="2889785417" sldId="283"/>
            <ac:spMk id="13" creationId="{05A37825-764E-4610-AABE-579F69B0AA22}"/>
          </ac:spMkLst>
        </pc:spChg>
        <pc:picChg chg="add mod">
          <ac:chgData name="Marko Cvokic" userId="b6c40814875c58b5" providerId="LiveId" clId="{42099D2C-26B5-4268-9FDC-2AE534710A93}" dt="2021-08-09T14:28:36.473" v="1120" actId="1076"/>
          <ac:picMkLst>
            <pc:docMk/>
            <pc:sldMk cId="2889785417" sldId="283"/>
            <ac:picMk id="5" creationId="{8013E8B6-F9CA-4F36-8D77-7777040F22C3}"/>
          </ac:picMkLst>
        </pc:picChg>
        <pc:picChg chg="add del mod">
          <ac:chgData name="Marko Cvokic" userId="b6c40814875c58b5" providerId="LiveId" clId="{42099D2C-26B5-4268-9FDC-2AE534710A93}" dt="2021-08-09T14:27:38.595" v="1108" actId="478"/>
          <ac:picMkLst>
            <pc:docMk/>
            <pc:sldMk cId="2889785417" sldId="283"/>
            <ac:picMk id="7" creationId="{529D5DD5-1B37-4CE2-BF98-14BF704FC4F4}"/>
          </ac:picMkLst>
        </pc:picChg>
        <pc:picChg chg="add del mod">
          <ac:chgData name="Marko Cvokic" userId="b6c40814875c58b5" providerId="LiveId" clId="{42099D2C-26B5-4268-9FDC-2AE534710A93}" dt="2021-08-09T14:23:59.423" v="1107" actId="478"/>
          <ac:picMkLst>
            <pc:docMk/>
            <pc:sldMk cId="2889785417" sldId="283"/>
            <ac:picMk id="11" creationId="{AC2A0909-BA89-437C-AC4E-CA9E7B4750CA}"/>
          </ac:picMkLst>
        </pc:picChg>
        <pc:picChg chg="add del mod">
          <ac:chgData name="Marko Cvokic" userId="b6c40814875c58b5" providerId="LiveId" clId="{42099D2C-26B5-4268-9FDC-2AE534710A93}" dt="2021-08-09T14:27:48.281" v="1111" actId="478"/>
          <ac:picMkLst>
            <pc:docMk/>
            <pc:sldMk cId="2889785417" sldId="283"/>
            <ac:picMk id="14" creationId="{F7000D45-027B-47BE-BE00-192D681AC5FF}"/>
          </ac:picMkLst>
        </pc:picChg>
        <pc:picChg chg="add mod">
          <ac:chgData name="Marko Cvokic" userId="b6c40814875c58b5" providerId="LiveId" clId="{42099D2C-26B5-4268-9FDC-2AE534710A93}" dt="2021-08-09T14:28:03.189" v="1113" actId="1076"/>
          <ac:picMkLst>
            <pc:docMk/>
            <pc:sldMk cId="2889785417" sldId="283"/>
            <ac:picMk id="16" creationId="{FD62853A-A9BA-4FA2-A173-24EA98053BF0}"/>
          </ac:picMkLst>
        </pc:picChg>
        <pc:picChg chg="add del mod ord">
          <ac:chgData name="Marko Cvokic" userId="b6c40814875c58b5" providerId="LiveId" clId="{42099D2C-26B5-4268-9FDC-2AE534710A93}" dt="2021-08-09T14:29:17.617" v="1124" actId="478"/>
          <ac:picMkLst>
            <pc:docMk/>
            <pc:sldMk cId="2889785417" sldId="283"/>
            <ac:picMk id="18" creationId="{58335BF3-44AE-41AC-A4BE-C53108932998}"/>
          </ac:picMkLst>
        </pc:picChg>
        <pc:picChg chg="add mod">
          <ac:chgData name="Marko Cvokic" userId="b6c40814875c58b5" providerId="LiveId" clId="{42099D2C-26B5-4268-9FDC-2AE534710A93}" dt="2021-08-09T14:28:58.866" v="1123" actId="1076"/>
          <ac:picMkLst>
            <pc:docMk/>
            <pc:sldMk cId="2889785417" sldId="283"/>
            <ac:picMk id="20" creationId="{CE5F9DC3-A13D-4CF2-8457-0FB92FAEB34B}"/>
          </ac:picMkLst>
        </pc:picChg>
        <pc:picChg chg="add mod">
          <ac:chgData name="Marko Cvokic" userId="b6c40814875c58b5" providerId="LiveId" clId="{42099D2C-26B5-4268-9FDC-2AE534710A93}" dt="2021-08-09T14:29:36.989" v="1129" actId="1076"/>
          <ac:picMkLst>
            <pc:docMk/>
            <pc:sldMk cId="2889785417" sldId="283"/>
            <ac:picMk id="22" creationId="{36B8AD3C-2F45-4638-8CDD-07EC18DDDB52}"/>
          </ac:picMkLst>
        </pc:picChg>
        <pc:picChg chg="del">
          <ac:chgData name="Marko Cvokic" userId="b6c40814875c58b5" providerId="LiveId" clId="{42099D2C-26B5-4268-9FDC-2AE534710A93}" dt="2021-08-09T14:20:32.062" v="1022" actId="478"/>
          <ac:picMkLst>
            <pc:docMk/>
            <pc:sldMk cId="2889785417" sldId="283"/>
            <ac:picMk id="1026" creationId="{8AEF65F9-FA21-40C0-BA1B-76575AE9BAB9}"/>
          </ac:picMkLst>
        </pc:picChg>
        <pc:picChg chg="del">
          <ac:chgData name="Marko Cvokic" userId="b6c40814875c58b5" providerId="LiveId" clId="{42099D2C-26B5-4268-9FDC-2AE534710A93}" dt="2021-08-09T14:20:32.608" v="1023" actId="478"/>
          <ac:picMkLst>
            <pc:docMk/>
            <pc:sldMk cId="2889785417" sldId="283"/>
            <ac:picMk id="1028" creationId="{FBAA58AB-2F41-4601-85DC-8D93654F976D}"/>
          </ac:picMkLst>
        </pc:picChg>
        <pc:picChg chg="del">
          <ac:chgData name="Marko Cvokic" userId="b6c40814875c58b5" providerId="LiveId" clId="{42099D2C-26B5-4268-9FDC-2AE534710A93}" dt="2021-08-09T14:20:33.144" v="1024" actId="478"/>
          <ac:picMkLst>
            <pc:docMk/>
            <pc:sldMk cId="2889785417" sldId="283"/>
            <ac:picMk id="1030" creationId="{75D81071-1691-4DFA-8CC6-5FF7EB043570}"/>
          </ac:picMkLst>
        </pc:picChg>
      </pc:sldChg>
      <pc:sldChg chg="addSp delSp modSp add mod modNotesTx">
        <pc:chgData name="Marko Cvokic" userId="b6c40814875c58b5" providerId="LiveId" clId="{42099D2C-26B5-4268-9FDC-2AE534710A93}" dt="2021-08-11T09:35:48.293" v="2478" actId="1076"/>
        <pc:sldMkLst>
          <pc:docMk/>
          <pc:sldMk cId="2970029178" sldId="284"/>
        </pc:sldMkLst>
        <pc:spChg chg="mod">
          <ac:chgData name="Marko Cvokic" userId="b6c40814875c58b5" providerId="LiveId" clId="{42099D2C-26B5-4268-9FDC-2AE534710A93}" dt="2021-08-10T06:49:52.298" v="1131"/>
          <ac:spMkLst>
            <pc:docMk/>
            <pc:sldMk cId="2970029178" sldId="284"/>
            <ac:spMk id="2" creationId="{257E02E0-7F21-42A0-B20E-76DF363FC9EC}"/>
          </ac:spMkLst>
        </pc:spChg>
        <pc:spChg chg="add mod">
          <ac:chgData name="Marko Cvokic" userId="b6c40814875c58b5" providerId="LiveId" clId="{42099D2C-26B5-4268-9FDC-2AE534710A93}" dt="2021-08-11T09:35:07.693" v="2474" actId="113"/>
          <ac:spMkLst>
            <pc:docMk/>
            <pc:sldMk cId="2970029178" sldId="284"/>
            <ac:spMk id="6" creationId="{9D8E18C4-413D-4F58-9CC8-753ABEC9AAA2}"/>
          </ac:spMkLst>
        </pc:spChg>
        <pc:spChg chg="add mod">
          <ac:chgData name="Marko Cvokic" userId="b6c40814875c58b5" providerId="LiveId" clId="{42099D2C-26B5-4268-9FDC-2AE534710A93}" dt="2021-08-11T09:32:31.773" v="2372" actId="1076"/>
          <ac:spMkLst>
            <pc:docMk/>
            <pc:sldMk cId="2970029178" sldId="284"/>
            <ac:spMk id="7" creationId="{EF40F652-CCEF-42EB-9C67-513103A16A20}"/>
          </ac:spMkLst>
        </pc:spChg>
        <pc:picChg chg="add del mod">
          <ac:chgData name="Marko Cvokic" userId="b6c40814875c58b5" providerId="LiveId" clId="{42099D2C-26B5-4268-9FDC-2AE534710A93}" dt="2021-08-11T09:29:56.013" v="2070" actId="478"/>
          <ac:picMkLst>
            <pc:docMk/>
            <pc:sldMk cId="2970029178" sldId="284"/>
            <ac:picMk id="3074" creationId="{A36B2402-A651-4C7F-A879-5E96EBD6AA02}"/>
          </ac:picMkLst>
        </pc:picChg>
        <pc:picChg chg="add mod">
          <ac:chgData name="Marko Cvokic" userId="b6c40814875c58b5" providerId="LiveId" clId="{42099D2C-26B5-4268-9FDC-2AE534710A93}" dt="2021-08-11T09:35:48.293" v="2478" actId="1076"/>
          <ac:picMkLst>
            <pc:docMk/>
            <pc:sldMk cId="2970029178" sldId="284"/>
            <ac:picMk id="3076" creationId="{C18D24C3-F4B5-45F0-B3F0-EF894065A6AE}"/>
          </ac:picMkLst>
        </pc:picChg>
      </pc:sldChg>
      <pc:sldChg chg="addSp delSp modSp add mod modNotesTx">
        <pc:chgData name="Marko Cvokic" userId="b6c40814875c58b5" providerId="LiveId" clId="{42099D2C-26B5-4268-9FDC-2AE534710A93}" dt="2021-08-11T09:44:16.124" v="3097" actId="6549"/>
        <pc:sldMkLst>
          <pc:docMk/>
          <pc:sldMk cId="1761857416" sldId="285"/>
        </pc:sldMkLst>
        <pc:spChg chg="add mod">
          <ac:chgData name="Marko Cvokic" userId="b6c40814875c58b5" providerId="LiveId" clId="{42099D2C-26B5-4268-9FDC-2AE534710A93}" dt="2021-08-11T09:39:30.643" v="2659" actId="113"/>
          <ac:spMkLst>
            <pc:docMk/>
            <pc:sldMk cId="1761857416" sldId="285"/>
            <ac:spMk id="5" creationId="{F6A75B76-A707-4734-B3B3-932A70902DAB}"/>
          </ac:spMkLst>
        </pc:spChg>
        <pc:spChg chg="add mod">
          <ac:chgData name="Marko Cvokic" userId="b6c40814875c58b5" providerId="LiveId" clId="{42099D2C-26B5-4268-9FDC-2AE534710A93}" dt="2021-08-11T09:44:09.583" v="3091" actId="20577"/>
          <ac:spMkLst>
            <pc:docMk/>
            <pc:sldMk cId="1761857416" sldId="285"/>
            <ac:spMk id="7" creationId="{E2F939AF-E4CB-45E9-96AD-BB303367A3E2}"/>
          </ac:spMkLst>
        </pc:spChg>
        <pc:picChg chg="del">
          <ac:chgData name="Marko Cvokic" userId="b6c40814875c58b5" providerId="LiveId" clId="{42099D2C-26B5-4268-9FDC-2AE534710A93}" dt="2021-08-10T06:53:11.237" v="1165" actId="478"/>
          <ac:picMkLst>
            <pc:docMk/>
            <pc:sldMk cId="1761857416" sldId="285"/>
            <ac:picMk id="3074" creationId="{A36B2402-A651-4C7F-A879-5E96EBD6AA02}"/>
          </ac:picMkLst>
        </pc:picChg>
        <pc:picChg chg="del">
          <ac:chgData name="Marko Cvokic" userId="b6c40814875c58b5" providerId="LiveId" clId="{42099D2C-26B5-4268-9FDC-2AE534710A93}" dt="2021-08-10T06:53:11.738" v="1166" actId="478"/>
          <ac:picMkLst>
            <pc:docMk/>
            <pc:sldMk cId="1761857416" sldId="285"/>
            <ac:picMk id="3076" creationId="{C18D24C3-F4B5-45F0-B3F0-EF894065A6AE}"/>
          </ac:picMkLst>
        </pc:picChg>
        <pc:picChg chg="add mod">
          <ac:chgData name="Marko Cvokic" userId="b6c40814875c58b5" providerId="LiveId" clId="{42099D2C-26B5-4268-9FDC-2AE534710A93}" dt="2021-08-11T09:36:39.864" v="2588" actId="1076"/>
          <ac:picMkLst>
            <pc:docMk/>
            <pc:sldMk cId="1761857416" sldId="285"/>
            <ac:picMk id="5122" creationId="{0D4FB6AA-5F6B-4A44-BC65-31008533C0AE}"/>
          </ac:picMkLst>
        </pc:picChg>
      </pc:sldChg>
      <pc:sldChg chg="addSp delSp modSp add mod modNotesTx">
        <pc:chgData name="Marko Cvokic" userId="b6c40814875c58b5" providerId="LiveId" clId="{42099D2C-26B5-4268-9FDC-2AE534710A93}" dt="2021-08-11T11:17:22.942" v="6674" actId="20577"/>
        <pc:sldMkLst>
          <pc:docMk/>
          <pc:sldMk cId="3714687702" sldId="286"/>
        </pc:sldMkLst>
        <pc:spChg chg="add mod">
          <ac:chgData name="Marko Cvokic" userId="b6c40814875c58b5" providerId="LiveId" clId="{42099D2C-26B5-4268-9FDC-2AE534710A93}" dt="2021-08-11T09:39:57.133" v="2677" actId="20577"/>
          <ac:spMkLst>
            <pc:docMk/>
            <pc:sldMk cId="3714687702" sldId="286"/>
            <ac:spMk id="7" creationId="{86904F37-7145-4D1D-AECE-443C68E3AC0D}"/>
          </ac:spMkLst>
        </pc:spChg>
        <pc:spChg chg="add mod">
          <ac:chgData name="Marko Cvokic" userId="b6c40814875c58b5" providerId="LiveId" clId="{42099D2C-26B5-4268-9FDC-2AE534710A93}" dt="2021-08-11T11:16:38.336" v="6670" actId="14100"/>
          <ac:spMkLst>
            <pc:docMk/>
            <pc:sldMk cId="3714687702" sldId="286"/>
            <ac:spMk id="11" creationId="{4C6BBA59-9DCC-41F8-8E42-3EE0C5B40644}"/>
          </ac:spMkLst>
        </pc:spChg>
        <pc:picChg chg="add mod">
          <ac:chgData name="Marko Cvokic" userId="b6c40814875c58b5" providerId="LiveId" clId="{42099D2C-26B5-4268-9FDC-2AE534710A93}" dt="2021-08-11T09:41:55.053" v="2889" actId="1076"/>
          <ac:picMkLst>
            <pc:docMk/>
            <pc:sldMk cId="3714687702" sldId="286"/>
            <ac:picMk id="8" creationId="{3D360171-6043-4962-ACBD-F782243B63D2}"/>
          </ac:picMkLst>
        </pc:picChg>
        <pc:picChg chg="add del mod">
          <ac:chgData name="Marko Cvokic" userId="b6c40814875c58b5" providerId="LiveId" clId="{42099D2C-26B5-4268-9FDC-2AE534710A93}" dt="2021-08-10T06:53:59.444" v="1182"/>
          <ac:picMkLst>
            <pc:docMk/>
            <pc:sldMk cId="3714687702" sldId="286"/>
            <ac:picMk id="8" creationId="{59760067-199C-4361-ABB4-56AC046891C3}"/>
          </ac:picMkLst>
        </pc:picChg>
        <pc:picChg chg="add mod">
          <ac:chgData name="Marko Cvokic" userId="b6c40814875c58b5" providerId="LiveId" clId="{42099D2C-26B5-4268-9FDC-2AE534710A93}" dt="2021-08-11T09:41:55.053" v="2889" actId="1076"/>
          <ac:picMkLst>
            <pc:docMk/>
            <pc:sldMk cId="3714687702" sldId="286"/>
            <ac:picMk id="9" creationId="{156F7B8A-390C-4906-A7B0-A6DC5E803102}"/>
          </ac:picMkLst>
        </pc:picChg>
        <pc:picChg chg="del">
          <ac:chgData name="Marko Cvokic" userId="b6c40814875c58b5" providerId="LiveId" clId="{42099D2C-26B5-4268-9FDC-2AE534710A93}" dt="2021-08-10T06:53:12.905" v="1167" actId="478"/>
          <ac:picMkLst>
            <pc:docMk/>
            <pc:sldMk cId="3714687702" sldId="286"/>
            <ac:picMk id="3074" creationId="{A36B2402-A651-4C7F-A879-5E96EBD6AA02}"/>
          </ac:picMkLst>
        </pc:picChg>
        <pc:picChg chg="del">
          <ac:chgData name="Marko Cvokic" userId="b6c40814875c58b5" providerId="LiveId" clId="{42099D2C-26B5-4268-9FDC-2AE534710A93}" dt="2021-08-10T06:53:13.410" v="1168" actId="478"/>
          <ac:picMkLst>
            <pc:docMk/>
            <pc:sldMk cId="3714687702" sldId="286"/>
            <ac:picMk id="3076" creationId="{C18D24C3-F4B5-45F0-B3F0-EF894065A6AE}"/>
          </ac:picMkLst>
        </pc:picChg>
        <pc:picChg chg="add mod">
          <ac:chgData name="Marko Cvokic" userId="b6c40814875c58b5" providerId="LiveId" clId="{42099D2C-26B5-4268-9FDC-2AE534710A93}" dt="2021-08-11T09:41:39.844" v="2882" actId="14100"/>
          <ac:picMkLst>
            <pc:docMk/>
            <pc:sldMk cId="3714687702" sldId="286"/>
            <ac:picMk id="4098" creationId="{7BF2719D-E042-4AB6-8926-E9F07DA110FA}"/>
          </ac:picMkLst>
        </pc:picChg>
        <pc:picChg chg="add mod">
          <ac:chgData name="Marko Cvokic" userId="b6c40814875c58b5" providerId="LiveId" clId="{42099D2C-26B5-4268-9FDC-2AE534710A93}" dt="2021-08-11T09:41:45.843" v="2885" actId="1076"/>
          <ac:picMkLst>
            <pc:docMk/>
            <pc:sldMk cId="3714687702" sldId="286"/>
            <ac:picMk id="4100" creationId="{9D6D155B-E262-4C3A-8561-8905AC6DCB1C}"/>
          </ac:picMkLst>
        </pc:picChg>
      </pc:sldChg>
      <pc:sldChg chg="addSp delSp modSp add mod modNotesTx">
        <pc:chgData name="Marko Cvokic" userId="b6c40814875c58b5" providerId="LiveId" clId="{42099D2C-26B5-4268-9FDC-2AE534710A93}" dt="2021-08-11T09:44:33.381" v="3122"/>
        <pc:sldMkLst>
          <pc:docMk/>
          <pc:sldMk cId="1387404390" sldId="287"/>
        </pc:sldMkLst>
        <pc:spChg chg="add del">
          <ac:chgData name="Marko Cvokic" userId="b6c40814875c58b5" providerId="LiveId" clId="{42099D2C-26B5-4268-9FDC-2AE534710A93}" dt="2021-08-11T09:43:10.324" v="3017"/>
          <ac:spMkLst>
            <pc:docMk/>
            <pc:sldMk cId="1387404390" sldId="287"/>
            <ac:spMk id="3" creationId="{0CE2F25F-8865-4530-A3E8-33E69131D76A}"/>
          </ac:spMkLst>
        </pc:spChg>
        <pc:spChg chg="add mod">
          <ac:chgData name="Marko Cvokic" userId="b6c40814875c58b5" providerId="LiveId" clId="{42099D2C-26B5-4268-9FDC-2AE534710A93}" dt="2021-08-11T09:42:21.494" v="2918" actId="20577"/>
          <ac:spMkLst>
            <pc:docMk/>
            <pc:sldMk cId="1387404390" sldId="287"/>
            <ac:spMk id="7" creationId="{3E68AE01-A327-4FE8-94CC-4FE6E074C657}"/>
          </ac:spMkLst>
        </pc:spChg>
        <pc:spChg chg="add mod">
          <ac:chgData name="Marko Cvokic" userId="b6c40814875c58b5" providerId="LiveId" clId="{42099D2C-26B5-4268-9FDC-2AE534710A93}" dt="2021-08-11T09:44:28.564" v="3121" actId="20577"/>
          <ac:spMkLst>
            <pc:docMk/>
            <pc:sldMk cId="1387404390" sldId="287"/>
            <ac:spMk id="8" creationId="{521815EB-4467-4435-8549-74CED068AB35}"/>
          </ac:spMkLst>
        </pc:spChg>
        <pc:picChg chg="del">
          <ac:chgData name="Marko Cvokic" userId="b6c40814875c58b5" providerId="LiveId" clId="{42099D2C-26B5-4268-9FDC-2AE534710A93}" dt="2021-08-10T06:54:02.683" v="1184" actId="478"/>
          <ac:picMkLst>
            <pc:docMk/>
            <pc:sldMk cId="1387404390" sldId="287"/>
            <ac:picMk id="4098" creationId="{7BF2719D-E042-4AB6-8926-E9F07DA110FA}"/>
          </ac:picMkLst>
        </pc:picChg>
        <pc:picChg chg="del">
          <ac:chgData name="Marko Cvokic" userId="b6c40814875c58b5" providerId="LiveId" clId="{42099D2C-26B5-4268-9FDC-2AE534710A93}" dt="2021-08-10T06:54:03.174" v="1185" actId="478"/>
          <ac:picMkLst>
            <pc:docMk/>
            <pc:sldMk cId="1387404390" sldId="287"/>
            <ac:picMk id="4100" creationId="{9D6D155B-E262-4C3A-8561-8905AC6DCB1C}"/>
          </ac:picMkLst>
        </pc:picChg>
        <pc:picChg chg="add mod">
          <ac:chgData name="Marko Cvokic" userId="b6c40814875c58b5" providerId="LiveId" clId="{42099D2C-26B5-4268-9FDC-2AE534710A93}" dt="2021-08-11T09:42:27.744" v="2921" actId="14100"/>
          <ac:picMkLst>
            <pc:docMk/>
            <pc:sldMk cId="1387404390" sldId="287"/>
            <ac:picMk id="6146" creationId="{6FB2541A-2D85-485C-B0AD-F2C18E9D011E}"/>
          </ac:picMkLst>
        </pc:picChg>
        <pc:picChg chg="add del mod">
          <ac:chgData name="Marko Cvokic" userId="b6c40814875c58b5" providerId="LiveId" clId="{42099D2C-26B5-4268-9FDC-2AE534710A93}" dt="2021-08-11T09:41:20.538" v="2824" actId="21"/>
          <ac:picMkLst>
            <pc:docMk/>
            <pc:sldMk cId="1387404390" sldId="287"/>
            <ac:picMk id="6148" creationId="{364C87CF-8D9C-4B08-89A1-0E1C6E8A00E2}"/>
          </ac:picMkLst>
        </pc:picChg>
        <pc:picChg chg="add del mod">
          <ac:chgData name="Marko Cvokic" userId="b6c40814875c58b5" providerId="LiveId" clId="{42099D2C-26B5-4268-9FDC-2AE534710A93}" dt="2021-08-11T09:41:20.538" v="2824" actId="21"/>
          <ac:picMkLst>
            <pc:docMk/>
            <pc:sldMk cId="1387404390" sldId="287"/>
            <ac:picMk id="6150" creationId="{05FE6BCD-1904-4A3A-9543-F03255C8ED2D}"/>
          </ac:picMkLst>
        </pc:picChg>
        <pc:picChg chg="add del">
          <ac:chgData name="Marko Cvokic" userId="b6c40814875c58b5" providerId="LiveId" clId="{42099D2C-26B5-4268-9FDC-2AE534710A93}" dt="2021-08-10T06:54:39.052" v="1199" actId="478"/>
          <ac:picMkLst>
            <pc:docMk/>
            <pc:sldMk cId="1387404390" sldId="287"/>
            <ac:picMk id="6152" creationId="{ADCAE34F-CB6F-4424-9FAB-62762216011C}"/>
          </ac:picMkLst>
        </pc:picChg>
      </pc:sldChg>
      <pc:sldChg chg="addSp delSp modSp add mod modNotesTx">
        <pc:chgData name="Marko Cvokic" userId="b6c40814875c58b5" providerId="LiveId" clId="{42099D2C-26B5-4268-9FDC-2AE534710A93}" dt="2021-08-11T09:52:02.778" v="3448" actId="14100"/>
        <pc:sldMkLst>
          <pc:docMk/>
          <pc:sldMk cId="2173608656" sldId="288"/>
        </pc:sldMkLst>
        <pc:spChg chg="add mod">
          <ac:chgData name="Marko Cvokic" userId="b6c40814875c58b5" providerId="LiveId" clId="{42099D2C-26B5-4268-9FDC-2AE534710A93}" dt="2021-08-11T09:48:25.574" v="3433" actId="20577"/>
          <ac:spMkLst>
            <pc:docMk/>
            <pc:sldMk cId="2173608656" sldId="288"/>
            <ac:spMk id="5" creationId="{AF973F3A-E205-4744-B2D4-2CB56EA3C451}"/>
          </ac:spMkLst>
        </pc:spChg>
        <pc:spChg chg="add mod">
          <ac:chgData name="Marko Cvokic" userId="b6c40814875c58b5" providerId="LiveId" clId="{42099D2C-26B5-4268-9FDC-2AE534710A93}" dt="2021-08-11T09:51:48.944" v="3446" actId="207"/>
          <ac:spMkLst>
            <pc:docMk/>
            <pc:sldMk cId="2173608656" sldId="288"/>
            <ac:spMk id="7" creationId="{C90BC7A5-3BE3-4547-9096-C014798D4D05}"/>
          </ac:spMkLst>
        </pc:spChg>
        <pc:spChg chg="add mod">
          <ac:chgData name="Marko Cvokic" userId="b6c40814875c58b5" providerId="LiveId" clId="{42099D2C-26B5-4268-9FDC-2AE534710A93}" dt="2021-08-11T09:52:02.778" v="3448" actId="14100"/>
          <ac:spMkLst>
            <pc:docMk/>
            <pc:sldMk cId="2173608656" sldId="288"/>
            <ac:spMk id="9" creationId="{167184B9-9797-4174-8D83-B9A9831BD63A}"/>
          </ac:spMkLst>
        </pc:spChg>
        <pc:picChg chg="add mod">
          <ac:chgData name="Marko Cvokic" userId="b6c40814875c58b5" providerId="LiveId" clId="{42099D2C-26B5-4268-9FDC-2AE534710A93}" dt="2021-08-11T09:51:28.794" v="3444" actId="1076"/>
          <ac:picMkLst>
            <pc:docMk/>
            <pc:sldMk cId="2173608656" sldId="288"/>
            <ac:picMk id="6" creationId="{F51FD551-560F-4F0F-BA85-A15B1097A60B}"/>
          </ac:picMkLst>
        </pc:picChg>
        <pc:picChg chg="del">
          <ac:chgData name="Marko Cvokic" userId="b6c40814875c58b5" providerId="LiveId" clId="{42099D2C-26B5-4268-9FDC-2AE534710A93}" dt="2021-08-10T06:54:41.556" v="1200" actId="478"/>
          <ac:picMkLst>
            <pc:docMk/>
            <pc:sldMk cId="2173608656" sldId="288"/>
            <ac:picMk id="6146" creationId="{6FB2541A-2D85-485C-B0AD-F2C18E9D011E}"/>
          </ac:picMkLst>
        </pc:picChg>
        <pc:picChg chg="del">
          <ac:chgData name="Marko Cvokic" userId="b6c40814875c58b5" providerId="LiveId" clId="{42099D2C-26B5-4268-9FDC-2AE534710A93}" dt="2021-08-10T06:54:43.710" v="1203" actId="478"/>
          <ac:picMkLst>
            <pc:docMk/>
            <pc:sldMk cId="2173608656" sldId="288"/>
            <ac:picMk id="6148" creationId="{364C87CF-8D9C-4B08-89A1-0E1C6E8A00E2}"/>
          </ac:picMkLst>
        </pc:picChg>
        <pc:picChg chg="del">
          <ac:chgData name="Marko Cvokic" userId="b6c40814875c58b5" providerId="LiveId" clId="{42099D2C-26B5-4268-9FDC-2AE534710A93}" dt="2021-08-10T06:54:43.069" v="1202" actId="478"/>
          <ac:picMkLst>
            <pc:docMk/>
            <pc:sldMk cId="2173608656" sldId="288"/>
            <ac:picMk id="6150" creationId="{05FE6BCD-1904-4A3A-9543-F03255C8ED2D}"/>
          </ac:picMkLst>
        </pc:picChg>
        <pc:picChg chg="mod">
          <ac:chgData name="Marko Cvokic" userId="b6c40814875c58b5" providerId="LiveId" clId="{42099D2C-26B5-4268-9FDC-2AE534710A93}" dt="2021-08-11T09:48:33.044" v="3436" actId="1076"/>
          <ac:picMkLst>
            <pc:docMk/>
            <pc:sldMk cId="2173608656" sldId="288"/>
            <ac:picMk id="6152" creationId="{ADCAE34F-CB6F-4424-9FAB-62762216011C}"/>
          </ac:picMkLst>
        </pc:picChg>
      </pc:sldChg>
      <pc:sldChg chg="addSp delSp modSp add mod modNotesTx">
        <pc:chgData name="Marko Cvokic" userId="b6c40814875c58b5" providerId="LiveId" clId="{42099D2C-26B5-4268-9FDC-2AE534710A93}" dt="2021-08-11T09:55:38" v="3776"/>
        <pc:sldMkLst>
          <pc:docMk/>
          <pc:sldMk cId="1856621062" sldId="289"/>
        </pc:sldMkLst>
        <pc:spChg chg="add mod">
          <ac:chgData name="Marko Cvokic" userId="b6c40814875c58b5" providerId="LiveId" clId="{42099D2C-26B5-4268-9FDC-2AE534710A93}" dt="2021-08-11T09:52:53.854" v="3476" actId="1076"/>
          <ac:spMkLst>
            <pc:docMk/>
            <pc:sldMk cId="1856621062" sldId="289"/>
            <ac:spMk id="8" creationId="{2FBCC693-9CF2-424E-9E66-8C9F7F510A0C}"/>
          </ac:spMkLst>
        </pc:spChg>
        <pc:picChg chg="add mod">
          <ac:chgData name="Marko Cvokic" userId="b6c40814875c58b5" providerId="LiveId" clId="{42099D2C-26B5-4268-9FDC-2AE534710A93}" dt="2021-08-11T09:52:35.429" v="3451" actId="1076"/>
          <ac:picMkLst>
            <pc:docMk/>
            <pc:sldMk cId="1856621062" sldId="289"/>
            <ac:picMk id="5" creationId="{B9186C93-D59F-4950-8B38-02AAA6FE4079}"/>
          </ac:picMkLst>
        </pc:picChg>
        <pc:picChg chg="add mod">
          <ac:chgData name="Marko Cvokic" userId="b6c40814875c58b5" providerId="LiveId" clId="{42099D2C-26B5-4268-9FDC-2AE534710A93}" dt="2021-08-11T09:52:34.274" v="3450" actId="1076"/>
          <ac:picMkLst>
            <pc:docMk/>
            <pc:sldMk cId="1856621062" sldId="289"/>
            <ac:picMk id="7" creationId="{2D1BE116-D006-4F84-9C43-5B8F345429CE}"/>
          </ac:picMkLst>
        </pc:picChg>
        <pc:picChg chg="del">
          <ac:chgData name="Marko Cvokic" userId="b6c40814875c58b5" providerId="LiveId" clId="{42099D2C-26B5-4268-9FDC-2AE534710A93}" dt="2021-08-10T06:54:53.622" v="1208" actId="478"/>
          <ac:picMkLst>
            <pc:docMk/>
            <pc:sldMk cId="1856621062" sldId="289"/>
            <ac:picMk id="6152" creationId="{ADCAE34F-CB6F-4424-9FAB-62762216011C}"/>
          </ac:picMkLst>
        </pc:picChg>
        <pc:picChg chg="add del mod">
          <ac:chgData name="Marko Cvokic" userId="b6c40814875c58b5" providerId="LiveId" clId="{42099D2C-26B5-4268-9FDC-2AE534710A93}" dt="2021-08-10T06:55:00.334" v="1212" actId="478"/>
          <ac:picMkLst>
            <pc:docMk/>
            <pc:sldMk cId="1856621062" sldId="289"/>
            <ac:picMk id="7170" creationId="{08CC6BB0-779C-4291-93D6-149807F6F8F0}"/>
          </ac:picMkLst>
        </pc:picChg>
        <pc:picChg chg="add mod">
          <ac:chgData name="Marko Cvokic" userId="b6c40814875c58b5" providerId="LiveId" clId="{42099D2C-26B5-4268-9FDC-2AE534710A93}" dt="2021-08-11T09:52:33.284" v="3449" actId="1076"/>
          <ac:picMkLst>
            <pc:docMk/>
            <pc:sldMk cId="1856621062" sldId="289"/>
            <ac:picMk id="7172" creationId="{61E00EB1-0CD9-4E8B-A0A6-3BBA7155CC81}"/>
          </ac:picMkLst>
        </pc:picChg>
      </pc:sldChg>
      <pc:sldChg chg="addSp delSp modSp add mod modNotesTx">
        <pc:chgData name="Marko Cvokic" userId="b6c40814875c58b5" providerId="LiveId" clId="{42099D2C-26B5-4268-9FDC-2AE534710A93}" dt="2021-08-11T09:22:07.523" v="1650" actId="1076"/>
        <pc:sldMkLst>
          <pc:docMk/>
          <pc:sldMk cId="2696953732" sldId="290"/>
        </pc:sldMkLst>
        <pc:spChg chg="add mod">
          <ac:chgData name="Marko Cvokic" userId="b6c40814875c58b5" providerId="LiveId" clId="{42099D2C-26B5-4268-9FDC-2AE534710A93}" dt="2021-08-11T09:21:28.137" v="1645" actId="1076"/>
          <ac:spMkLst>
            <pc:docMk/>
            <pc:sldMk cId="2696953732" sldId="290"/>
            <ac:spMk id="7" creationId="{EB67BD13-7EF2-4546-A724-3C65C5EF105B}"/>
          </ac:spMkLst>
        </pc:spChg>
        <pc:spChg chg="add mod">
          <ac:chgData name="Marko Cvokic" userId="b6c40814875c58b5" providerId="LiveId" clId="{42099D2C-26B5-4268-9FDC-2AE534710A93}" dt="2021-08-11T09:20:57.447" v="1635" actId="20577"/>
          <ac:spMkLst>
            <pc:docMk/>
            <pc:sldMk cId="2696953732" sldId="290"/>
            <ac:spMk id="8" creationId="{16009A60-3609-4D80-B2E7-8A36774232CA}"/>
          </ac:spMkLst>
        </pc:spChg>
        <pc:spChg chg="add del mod">
          <ac:chgData name="Marko Cvokic" userId="b6c40814875c58b5" providerId="LiveId" clId="{42099D2C-26B5-4268-9FDC-2AE534710A93}" dt="2021-08-11T09:21:20.827" v="1642" actId="478"/>
          <ac:spMkLst>
            <pc:docMk/>
            <pc:sldMk cId="2696953732" sldId="290"/>
            <ac:spMk id="9" creationId="{96020BC9-789A-4B51-A73A-5617D9681D72}"/>
          </ac:spMkLst>
        </pc:spChg>
        <pc:picChg chg="add mod">
          <ac:chgData name="Marko Cvokic" userId="b6c40814875c58b5" providerId="LiveId" clId="{42099D2C-26B5-4268-9FDC-2AE534710A93}" dt="2021-08-11T09:22:07.523" v="1650" actId="1076"/>
          <ac:picMkLst>
            <pc:docMk/>
            <pc:sldMk cId="2696953732" sldId="290"/>
            <ac:picMk id="6" creationId="{8866792E-43F1-400C-9E97-E7C852ECC97F}"/>
          </ac:picMkLst>
        </pc:picChg>
        <pc:picChg chg="add del mod">
          <ac:chgData name="Marko Cvokic" userId="b6c40814875c58b5" providerId="LiveId" clId="{42099D2C-26B5-4268-9FDC-2AE534710A93}" dt="2021-08-11T09:21:19.163" v="1641" actId="478"/>
          <ac:picMkLst>
            <pc:docMk/>
            <pc:sldMk cId="2696953732" sldId="290"/>
            <ac:picMk id="10" creationId="{66E53ECD-649A-43C6-BA17-DC878E3ECA57}"/>
          </ac:picMkLst>
        </pc:picChg>
        <pc:picChg chg="del">
          <ac:chgData name="Marko Cvokic" userId="b6c40814875c58b5" providerId="LiveId" clId="{42099D2C-26B5-4268-9FDC-2AE534710A93}" dt="2021-08-10T07:13:18.779" v="1249" actId="478"/>
          <ac:picMkLst>
            <pc:docMk/>
            <pc:sldMk cId="2696953732" sldId="290"/>
            <ac:picMk id="2052" creationId="{4C6F97E4-483D-40BF-ADE9-C2C89571CD62}"/>
          </ac:picMkLst>
        </pc:picChg>
        <pc:picChg chg="add del mod">
          <ac:chgData name="Marko Cvokic" userId="b6c40814875c58b5" providerId="LiveId" clId="{42099D2C-26B5-4268-9FDC-2AE534710A93}" dt="2021-08-11T09:07:52.774" v="1341" actId="478"/>
          <ac:picMkLst>
            <pc:docMk/>
            <pc:sldMk cId="2696953732" sldId="290"/>
            <ac:picMk id="11266" creationId="{BDE5DBD8-75BA-4450-B3B7-6C87BBBED5EA}"/>
          </ac:picMkLst>
        </pc:picChg>
      </pc:sldChg>
      <pc:sldChg chg="addSp delSp modSp add mod modNotesTx">
        <pc:chgData name="Marko Cvokic" userId="b6c40814875c58b5" providerId="LiveId" clId="{42099D2C-26B5-4268-9FDC-2AE534710A93}" dt="2021-08-11T09:20:39.297" v="1634" actId="20577"/>
        <pc:sldMkLst>
          <pc:docMk/>
          <pc:sldMk cId="1360392938" sldId="291"/>
        </pc:sldMkLst>
        <pc:spChg chg="mod">
          <ac:chgData name="Marko Cvokic" userId="b6c40814875c58b5" providerId="LiveId" clId="{42099D2C-26B5-4268-9FDC-2AE534710A93}" dt="2021-08-11T09:14:56.912" v="1431" actId="20577"/>
          <ac:spMkLst>
            <pc:docMk/>
            <pc:sldMk cId="1360392938" sldId="291"/>
            <ac:spMk id="7" creationId="{EB67BD13-7EF2-4546-A724-3C65C5EF105B}"/>
          </ac:spMkLst>
        </pc:spChg>
        <pc:spChg chg="del mod">
          <ac:chgData name="Marko Cvokic" userId="b6c40814875c58b5" providerId="LiveId" clId="{42099D2C-26B5-4268-9FDC-2AE534710A93}" dt="2021-08-11T09:14:44.492" v="1426" actId="478"/>
          <ac:spMkLst>
            <pc:docMk/>
            <pc:sldMk cId="1360392938" sldId="291"/>
            <ac:spMk id="8" creationId="{16009A60-3609-4D80-B2E7-8A36774232CA}"/>
          </ac:spMkLst>
        </pc:spChg>
        <pc:spChg chg="mod">
          <ac:chgData name="Marko Cvokic" userId="b6c40814875c58b5" providerId="LiveId" clId="{42099D2C-26B5-4268-9FDC-2AE534710A93}" dt="2021-08-11T09:14:53.292" v="1430" actId="1076"/>
          <ac:spMkLst>
            <pc:docMk/>
            <pc:sldMk cId="1360392938" sldId="291"/>
            <ac:spMk id="9" creationId="{96020BC9-789A-4B51-A73A-5617D9681D72}"/>
          </ac:spMkLst>
        </pc:spChg>
        <pc:grpChg chg="add mod">
          <ac:chgData name="Marko Cvokic" userId="b6c40814875c58b5" providerId="LiveId" clId="{42099D2C-26B5-4268-9FDC-2AE534710A93}" dt="2021-08-11T09:17:31.371" v="1447" actId="1076"/>
          <ac:grpSpMkLst>
            <pc:docMk/>
            <pc:sldMk cId="1360392938" sldId="291"/>
            <ac:grpSpMk id="3" creationId="{D2F5E4FD-A25A-447A-B3E4-3B151AF32661}"/>
          </ac:grpSpMkLst>
        </pc:grpChg>
        <pc:picChg chg="del">
          <ac:chgData name="Marko Cvokic" userId="b6c40814875c58b5" providerId="LiveId" clId="{42099D2C-26B5-4268-9FDC-2AE534710A93}" dt="2021-08-11T09:14:35.727" v="1423" actId="478"/>
          <ac:picMkLst>
            <pc:docMk/>
            <pc:sldMk cId="1360392938" sldId="291"/>
            <ac:picMk id="6" creationId="{8866792E-43F1-400C-9E97-E7C852ECC97F}"/>
          </ac:picMkLst>
        </pc:picChg>
        <pc:picChg chg="mod">
          <ac:chgData name="Marko Cvokic" userId="b6c40814875c58b5" providerId="LiveId" clId="{42099D2C-26B5-4268-9FDC-2AE534710A93}" dt="2021-08-11T09:14:50.618" v="1429" actId="14100"/>
          <ac:picMkLst>
            <pc:docMk/>
            <pc:sldMk cId="1360392938" sldId="291"/>
            <ac:picMk id="10" creationId="{66E53ECD-649A-43C6-BA17-DC878E3ECA57}"/>
          </ac:picMkLst>
        </pc:picChg>
        <pc:picChg chg="add mod">
          <ac:chgData name="Marko Cvokic" userId="b6c40814875c58b5" providerId="LiveId" clId="{42099D2C-26B5-4268-9FDC-2AE534710A93}" dt="2021-08-11T09:17:31.371" v="1447" actId="1076"/>
          <ac:picMkLst>
            <pc:docMk/>
            <pc:sldMk cId="1360392938" sldId="291"/>
            <ac:picMk id="1026" creationId="{677028ED-CB70-4FA9-975C-9F2005810E04}"/>
          </ac:picMkLst>
        </pc:picChg>
        <pc:picChg chg="add mod">
          <ac:chgData name="Marko Cvokic" userId="b6c40814875c58b5" providerId="LiveId" clId="{42099D2C-26B5-4268-9FDC-2AE534710A93}" dt="2021-08-11T09:17:31.371" v="1447" actId="1076"/>
          <ac:picMkLst>
            <pc:docMk/>
            <pc:sldMk cId="1360392938" sldId="291"/>
            <ac:picMk id="1028" creationId="{1667FC20-94E5-486E-96C9-6D07E1167397}"/>
          </ac:picMkLst>
        </pc:picChg>
        <pc:picChg chg="add mod">
          <ac:chgData name="Marko Cvokic" userId="b6c40814875c58b5" providerId="LiveId" clId="{42099D2C-26B5-4268-9FDC-2AE534710A93}" dt="2021-08-11T09:17:31.371" v="1447" actId="1076"/>
          <ac:picMkLst>
            <pc:docMk/>
            <pc:sldMk cId="1360392938" sldId="291"/>
            <ac:picMk id="1030" creationId="{B9120E79-A7E2-4E35-8048-8AAEED4D6110}"/>
          </ac:picMkLst>
        </pc:picChg>
      </pc:sldChg>
      <pc:sldChg chg="addSp delSp modSp add mod modNotesTx">
        <pc:chgData name="Marko Cvokic" userId="b6c40814875c58b5" providerId="LiveId" clId="{42099D2C-26B5-4268-9FDC-2AE534710A93}" dt="2021-08-11T09:34:54.093" v="2473" actId="20577"/>
        <pc:sldMkLst>
          <pc:docMk/>
          <pc:sldMk cId="1448573731" sldId="292"/>
        </pc:sldMkLst>
        <pc:spChg chg="mod">
          <ac:chgData name="Marko Cvokic" userId="b6c40814875c58b5" providerId="LiveId" clId="{42099D2C-26B5-4268-9FDC-2AE534710A93}" dt="2021-08-11T09:28:37.582" v="1966" actId="6549"/>
          <ac:spMkLst>
            <pc:docMk/>
            <pc:sldMk cId="1448573731" sldId="292"/>
            <ac:spMk id="2" creationId="{257E02E0-7F21-42A0-B20E-76DF363FC9EC}"/>
          </ac:spMkLst>
        </pc:spChg>
        <pc:spChg chg="del">
          <ac:chgData name="Marko Cvokic" userId="b6c40814875c58b5" providerId="LiveId" clId="{42099D2C-26B5-4268-9FDC-2AE534710A93}" dt="2021-08-11T09:24:44.956" v="1794" actId="478"/>
          <ac:spMkLst>
            <pc:docMk/>
            <pc:sldMk cId="1448573731" sldId="292"/>
            <ac:spMk id="3" creationId="{9F562201-A04B-4590-9677-79B14EB92F71}"/>
          </ac:spMkLst>
        </pc:spChg>
        <pc:spChg chg="add mod">
          <ac:chgData name="Marko Cvokic" userId="b6c40814875c58b5" providerId="LiveId" clId="{42099D2C-26B5-4268-9FDC-2AE534710A93}" dt="2021-08-11T09:34:32.523" v="2393" actId="1076"/>
          <ac:spMkLst>
            <pc:docMk/>
            <pc:sldMk cId="1448573731" sldId="292"/>
            <ac:spMk id="5" creationId="{0ED931CA-6364-4B34-ACC0-412422C25477}"/>
          </ac:spMkLst>
        </pc:spChg>
        <pc:spChg chg="add del mod">
          <ac:chgData name="Marko Cvokic" userId="b6c40814875c58b5" providerId="LiveId" clId="{42099D2C-26B5-4268-9FDC-2AE534710A93}" dt="2021-08-11T09:25:06.073" v="1799"/>
          <ac:spMkLst>
            <pc:docMk/>
            <pc:sldMk cId="1448573731" sldId="292"/>
            <ac:spMk id="6" creationId="{C26FE608-808D-4E44-A828-5A8BE514EEE3}"/>
          </ac:spMkLst>
        </pc:spChg>
        <pc:spChg chg="add mod">
          <ac:chgData name="Marko Cvokic" userId="b6c40814875c58b5" providerId="LiveId" clId="{42099D2C-26B5-4268-9FDC-2AE534710A93}" dt="2021-08-11T09:34:26.013" v="2392" actId="1076"/>
          <ac:spMkLst>
            <pc:docMk/>
            <pc:sldMk cId="1448573731" sldId="292"/>
            <ac:spMk id="26" creationId="{666632BD-0153-4F77-9C4F-793DD4BFCD2C}"/>
          </ac:spMkLst>
        </pc:spChg>
        <pc:spChg chg="add mod">
          <ac:chgData name="Marko Cvokic" userId="b6c40814875c58b5" providerId="LiveId" clId="{42099D2C-26B5-4268-9FDC-2AE534710A93}" dt="2021-08-11T09:34:08.703" v="2389" actId="122"/>
          <ac:spMkLst>
            <pc:docMk/>
            <pc:sldMk cId="1448573731" sldId="292"/>
            <ac:spMk id="27" creationId="{259DD93C-0F3B-49E6-A225-CDEC3C07C49D}"/>
          </ac:spMkLst>
        </pc:spChg>
        <pc:spChg chg="add mod">
          <ac:chgData name="Marko Cvokic" userId="b6c40814875c58b5" providerId="LiveId" clId="{42099D2C-26B5-4268-9FDC-2AE534710A93}" dt="2021-08-11T09:34:16.353" v="2390" actId="1076"/>
          <ac:spMkLst>
            <pc:docMk/>
            <pc:sldMk cId="1448573731" sldId="292"/>
            <ac:spMk id="28" creationId="{E1F9C3BE-75CE-4A03-A601-58E6DADC5B59}"/>
          </ac:spMkLst>
        </pc:spChg>
        <pc:spChg chg="add mod">
          <ac:chgData name="Marko Cvokic" userId="b6c40814875c58b5" providerId="LiveId" clId="{42099D2C-26B5-4268-9FDC-2AE534710A93}" dt="2021-08-11T09:33:57.003" v="2386" actId="1076"/>
          <ac:spMkLst>
            <pc:docMk/>
            <pc:sldMk cId="1448573731" sldId="292"/>
            <ac:spMk id="30" creationId="{34CB0F6F-6ADC-4BB8-9E49-56A49EFF5A6B}"/>
          </ac:spMkLst>
        </pc:spChg>
        <pc:spChg chg="add mod">
          <ac:chgData name="Marko Cvokic" userId="b6c40814875c58b5" providerId="LiveId" clId="{42099D2C-26B5-4268-9FDC-2AE534710A93}" dt="2021-08-11T09:34:01.023" v="2387" actId="1076"/>
          <ac:spMkLst>
            <pc:docMk/>
            <pc:sldMk cId="1448573731" sldId="292"/>
            <ac:spMk id="31" creationId="{FCCEA5A4-5F80-4F65-A484-7CD93EC58B92}"/>
          </ac:spMkLst>
        </pc:spChg>
        <pc:picChg chg="add mod">
          <ac:chgData name="Marko Cvokic" userId="b6c40814875c58b5" providerId="LiveId" clId="{42099D2C-26B5-4268-9FDC-2AE534710A93}" dt="2021-08-11T09:25:13.123" v="1801" actId="1076"/>
          <ac:picMkLst>
            <pc:docMk/>
            <pc:sldMk cId="1448573731" sldId="292"/>
            <ac:picMk id="7" creationId="{C941C510-5802-441D-BF82-098BC12EB98E}"/>
          </ac:picMkLst>
        </pc:picChg>
        <pc:picChg chg="add mod">
          <ac:chgData name="Marko Cvokic" userId="b6c40814875c58b5" providerId="LiveId" clId="{42099D2C-26B5-4268-9FDC-2AE534710A93}" dt="2021-08-11T09:33:48.340" v="2384" actId="1076"/>
          <ac:picMkLst>
            <pc:docMk/>
            <pc:sldMk cId="1448573731" sldId="292"/>
            <ac:picMk id="9" creationId="{4364E5D2-0E1A-4D97-BAC3-0B9B59DE2B2D}"/>
          </ac:picMkLst>
        </pc:picChg>
        <pc:picChg chg="add del mod">
          <ac:chgData name="Marko Cvokic" userId="b6c40814875c58b5" providerId="LiveId" clId="{42099D2C-26B5-4268-9FDC-2AE534710A93}" dt="2021-08-11T09:26:49.043" v="1893" actId="478"/>
          <ac:picMkLst>
            <pc:docMk/>
            <pc:sldMk cId="1448573731" sldId="292"/>
            <ac:picMk id="11" creationId="{B0F63D6E-8C6E-4578-922C-83CF4D68C137}"/>
          </ac:picMkLst>
        </pc:picChg>
        <pc:picChg chg="add mod">
          <ac:chgData name="Marko Cvokic" userId="b6c40814875c58b5" providerId="LiveId" clId="{42099D2C-26B5-4268-9FDC-2AE534710A93}" dt="2021-08-11T09:33:38.692" v="2380" actId="207"/>
          <ac:picMkLst>
            <pc:docMk/>
            <pc:sldMk cId="1448573731" sldId="292"/>
            <ac:picMk id="13" creationId="{965E93F6-003D-4589-8EF0-E61244D4E0DF}"/>
          </ac:picMkLst>
        </pc:picChg>
        <pc:picChg chg="add mod">
          <ac:chgData name="Marko Cvokic" userId="b6c40814875c58b5" providerId="LiveId" clId="{42099D2C-26B5-4268-9FDC-2AE534710A93}" dt="2021-08-11T09:33:41.558" v="2381" actId="207"/>
          <ac:picMkLst>
            <pc:docMk/>
            <pc:sldMk cId="1448573731" sldId="292"/>
            <ac:picMk id="15" creationId="{915041BD-1AB8-49C1-AC5E-FED040692EA6}"/>
          </ac:picMkLst>
        </pc:picChg>
        <pc:picChg chg="del">
          <ac:chgData name="Marko Cvokic" userId="b6c40814875c58b5" providerId="LiveId" clId="{42099D2C-26B5-4268-9FDC-2AE534710A93}" dt="2021-08-11T09:24:45.333" v="1795" actId="478"/>
          <ac:picMkLst>
            <pc:docMk/>
            <pc:sldMk cId="1448573731" sldId="292"/>
            <ac:picMk id="1026" creationId="{F40FBACF-5306-4453-9B6D-0A37133954FF}"/>
          </ac:picMkLst>
        </pc:picChg>
        <pc:cxnChg chg="add mod">
          <ac:chgData name="Marko Cvokic" userId="b6c40814875c58b5" providerId="LiveId" clId="{42099D2C-26B5-4268-9FDC-2AE534710A93}" dt="2021-08-11T09:33:24.913" v="2379" actId="1582"/>
          <ac:cxnSpMkLst>
            <pc:docMk/>
            <pc:sldMk cId="1448573731" sldId="292"/>
            <ac:cxnSpMk id="17" creationId="{DD59B123-A904-4290-A087-22929EFE503C}"/>
          </ac:cxnSpMkLst>
        </pc:cxnChg>
        <pc:cxnChg chg="add mod">
          <ac:chgData name="Marko Cvokic" userId="b6c40814875c58b5" providerId="LiveId" clId="{42099D2C-26B5-4268-9FDC-2AE534710A93}" dt="2021-08-11T09:33:48.340" v="2384" actId="1076"/>
          <ac:cxnSpMkLst>
            <pc:docMk/>
            <pc:sldMk cId="1448573731" sldId="292"/>
            <ac:cxnSpMk id="21" creationId="{15CE376C-E9DA-4EA4-A8EE-F5C89E1E5737}"/>
          </ac:cxnSpMkLst>
        </pc:cxnChg>
      </pc:sldChg>
      <pc:sldChg chg="delSp modSp add mod modNotesTx">
        <pc:chgData name="Marko Cvokic" userId="b6c40814875c58b5" providerId="LiveId" clId="{42099D2C-26B5-4268-9FDC-2AE534710A93}" dt="2021-08-11T10:54:14.238" v="4454" actId="14100"/>
        <pc:sldMkLst>
          <pc:docMk/>
          <pc:sldMk cId="949245330" sldId="293"/>
        </pc:sldMkLst>
        <pc:spChg chg="mod">
          <ac:chgData name="Marko Cvokic" userId="b6c40814875c58b5" providerId="LiveId" clId="{42099D2C-26B5-4268-9FDC-2AE534710A93}" dt="2021-08-11T10:54:14.238" v="4454" actId="14100"/>
          <ac:spMkLst>
            <pc:docMk/>
            <pc:sldMk cId="949245330" sldId="293"/>
            <ac:spMk id="2" creationId="{257E02E0-7F21-42A0-B20E-76DF363FC9EC}"/>
          </ac:spMkLst>
        </pc:spChg>
        <pc:spChg chg="mod">
          <ac:chgData name="Marko Cvokic" userId="b6c40814875c58b5" providerId="LiveId" clId="{42099D2C-26B5-4268-9FDC-2AE534710A93}" dt="2021-08-11T09:46:51.804" v="3348" actId="6549"/>
          <ac:spMkLst>
            <pc:docMk/>
            <pc:sldMk cId="949245330" sldId="293"/>
            <ac:spMk id="7" creationId="{3E68AE01-A327-4FE8-94CC-4FE6E074C657}"/>
          </ac:spMkLst>
        </pc:spChg>
        <pc:spChg chg="del mod">
          <ac:chgData name="Marko Cvokic" userId="b6c40814875c58b5" providerId="LiveId" clId="{42099D2C-26B5-4268-9FDC-2AE534710A93}" dt="2021-08-11T09:45:08.074" v="3160"/>
          <ac:spMkLst>
            <pc:docMk/>
            <pc:sldMk cId="949245330" sldId="293"/>
            <ac:spMk id="8" creationId="{521815EB-4467-4435-8549-74CED068AB35}"/>
          </ac:spMkLst>
        </pc:spChg>
        <pc:picChg chg="del">
          <ac:chgData name="Marko Cvokic" userId="b6c40814875c58b5" providerId="LiveId" clId="{42099D2C-26B5-4268-9FDC-2AE534710A93}" dt="2021-08-11T09:45:05.543" v="3157" actId="478"/>
          <ac:picMkLst>
            <pc:docMk/>
            <pc:sldMk cId="949245330" sldId="293"/>
            <ac:picMk id="6146" creationId="{6FB2541A-2D85-485C-B0AD-F2C18E9D011E}"/>
          </ac:picMkLst>
        </pc:picChg>
      </pc:sldChg>
      <pc:sldChg chg="addSp delSp modSp add mod modNotesTx">
        <pc:chgData name="Marko Cvokic" userId="b6c40814875c58b5" providerId="LiveId" clId="{42099D2C-26B5-4268-9FDC-2AE534710A93}" dt="2021-08-11T10:39:31.597" v="4093" actId="6549"/>
        <pc:sldMkLst>
          <pc:docMk/>
          <pc:sldMk cId="4247132169" sldId="294"/>
        </pc:sldMkLst>
        <pc:spChg chg="mod">
          <ac:chgData name="Marko Cvokic" userId="b6c40814875c58b5" providerId="LiveId" clId="{42099D2C-26B5-4268-9FDC-2AE534710A93}" dt="2021-08-11T10:01:56.924" v="4028" actId="14100"/>
          <ac:spMkLst>
            <pc:docMk/>
            <pc:sldMk cId="4247132169" sldId="294"/>
            <ac:spMk id="2" creationId="{257E02E0-7F21-42A0-B20E-76DF363FC9EC}"/>
          </ac:spMkLst>
        </pc:spChg>
        <pc:spChg chg="add mod">
          <ac:chgData name="Marko Cvokic" userId="b6c40814875c58b5" providerId="LiveId" clId="{42099D2C-26B5-4268-9FDC-2AE534710A93}" dt="2021-08-11T10:28:19.255" v="4068" actId="1076"/>
          <ac:spMkLst>
            <pc:docMk/>
            <pc:sldMk cId="4247132169" sldId="294"/>
            <ac:spMk id="7" creationId="{B3DAE644-99AD-4DC1-84C3-F89FCA4FFCA9}"/>
          </ac:spMkLst>
        </pc:spChg>
        <pc:picChg chg="add mod">
          <ac:chgData name="Marko Cvokic" userId="b6c40814875c58b5" providerId="LiveId" clId="{42099D2C-26B5-4268-9FDC-2AE534710A93}" dt="2021-08-11T10:27:58.175" v="4063" actId="1076"/>
          <ac:picMkLst>
            <pc:docMk/>
            <pc:sldMk cId="4247132169" sldId="294"/>
            <ac:picMk id="5" creationId="{FE333306-38B3-4828-92C5-4648F475151B}"/>
          </ac:picMkLst>
        </pc:picChg>
        <pc:picChg chg="del">
          <ac:chgData name="Marko Cvokic" userId="b6c40814875c58b5" providerId="LiveId" clId="{42099D2C-26B5-4268-9FDC-2AE534710A93}" dt="2021-08-11T10:06:14.844" v="4049" actId="478"/>
          <ac:picMkLst>
            <pc:docMk/>
            <pc:sldMk cId="4247132169" sldId="294"/>
            <ac:picMk id="6" creationId="{5DB31E2F-9593-4B0A-8E5D-1434ADEF31F8}"/>
          </ac:picMkLst>
        </pc:picChg>
        <pc:picChg chg="add mod">
          <ac:chgData name="Marko Cvokic" userId="b6c40814875c58b5" providerId="LiveId" clId="{42099D2C-26B5-4268-9FDC-2AE534710A93}" dt="2021-08-11T10:28:17.734" v="4067" actId="1076"/>
          <ac:picMkLst>
            <pc:docMk/>
            <pc:sldMk cId="4247132169" sldId="294"/>
            <ac:picMk id="9218" creationId="{5DAB6EAD-0A5B-417D-BCF2-8E7CFD6B2E20}"/>
          </ac:picMkLst>
        </pc:picChg>
      </pc:sldChg>
      <pc:sldChg chg="addSp delSp modSp add mod modNotesTx">
        <pc:chgData name="Marko Cvokic" userId="b6c40814875c58b5" providerId="LiveId" clId="{42099D2C-26B5-4268-9FDC-2AE534710A93}" dt="2021-08-11T10:39:59.725" v="4153" actId="6549"/>
        <pc:sldMkLst>
          <pc:docMk/>
          <pc:sldMk cId="1804285579" sldId="295"/>
        </pc:sldMkLst>
        <pc:spChg chg="mod">
          <ac:chgData name="Marko Cvokic" userId="b6c40814875c58b5" providerId="LiveId" clId="{42099D2C-26B5-4268-9FDC-2AE534710A93}" dt="2021-08-11T10:01:45.194" v="4010" actId="20577"/>
          <ac:spMkLst>
            <pc:docMk/>
            <pc:sldMk cId="1804285579" sldId="295"/>
            <ac:spMk id="2" creationId="{257E02E0-7F21-42A0-B20E-76DF363FC9EC}"/>
          </ac:spMkLst>
        </pc:spChg>
        <pc:spChg chg="add mod ord">
          <ac:chgData name="Marko Cvokic" userId="b6c40814875c58b5" providerId="LiveId" clId="{42099D2C-26B5-4268-9FDC-2AE534710A93}" dt="2021-08-11T10:38:55.039" v="4080" actId="164"/>
          <ac:spMkLst>
            <pc:docMk/>
            <pc:sldMk cId="1804285579" sldId="295"/>
            <ac:spMk id="9" creationId="{EC709E85-B032-4AAB-8960-0BA68D6CD865}"/>
          </ac:spMkLst>
        </pc:spChg>
        <pc:spChg chg="add del mod">
          <ac:chgData name="Marko Cvokic" userId="b6c40814875c58b5" providerId="LiveId" clId="{42099D2C-26B5-4268-9FDC-2AE534710A93}" dt="2021-08-11T10:38:37.585" v="4075" actId="478"/>
          <ac:spMkLst>
            <pc:docMk/>
            <pc:sldMk cId="1804285579" sldId="295"/>
            <ac:spMk id="13" creationId="{8BD061A0-16DE-4A99-85CC-98F476D791ED}"/>
          </ac:spMkLst>
        </pc:spChg>
        <pc:grpChg chg="add mod">
          <ac:chgData name="Marko Cvokic" userId="b6c40814875c58b5" providerId="LiveId" clId="{42099D2C-26B5-4268-9FDC-2AE534710A93}" dt="2021-08-11T10:38:57.006" v="4092" actId="1038"/>
          <ac:grpSpMkLst>
            <pc:docMk/>
            <pc:sldMk cId="1804285579" sldId="295"/>
            <ac:grpSpMk id="12" creationId="{E9439404-5065-45AD-82F0-FD497CDC191A}"/>
          </ac:grpSpMkLst>
        </pc:grpChg>
        <pc:picChg chg="add del mod">
          <ac:chgData name="Marko Cvokic" userId="b6c40814875c58b5" providerId="LiveId" clId="{42099D2C-26B5-4268-9FDC-2AE534710A93}" dt="2021-08-11T10:03:58.744" v="4041" actId="478"/>
          <ac:picMkLst>
            <pc:docMk/>
            <pc:sldMk cId="1804285579" sldId="295"/>
            <ac:picMk id="5" creationId="{72AED073-CD00-4C57-B7AE-4CC1A78115F7}"/>
          </ac:picMkLst>
        </pc:picChg>
        <pc:picChg chg="del">
          <ac:chgData name="Marko Cvokic" userId="b6c40814875c58b5" providerId="LiveId" clId="{42099D2C-26B5-4268-9FDC-2AE534710A93}" dt="2021-08-11T10:03:38.784" v="4039" actId="478"/>
          <ac:picMkLst>
            <pc:docMk/>
            <pc:sldMk cId="1804285579" sldId="295"/>
            <ac:picMk id="6" creationId="{5DB31E2F-9593-4B0A-8E5D-1434ADEF31F8}"/>
          </ac:picMkLst>
        </pc:picChg>
        <pc:picChg chg="add del mod">
          <ac:chgData name="Marko Cvokic" userId="b6c40814875c58b5" providerId="LiveId" clId="{42099D2C-26B5-4268-9FDC-2AE534710A93}" dt="2021-08-11T10:38:10.875" v="4069" actId="478"/>
          <ac:picMkLst>
            <pc:docMk/>
            <pc:sldMk cId="1804285579" sldId="295"/>
            <ac:picMk id="8" creationId="{6091F357-F16B-4A2A-9D4F-89A93D5CF3CA}"/>
          </ac:picMkLst>
        </pc:picChg>
        <pc:picChg chg="add mod">
          <ac:chgData name="Marko Cvokic" userId="b6c40814875c58b5" providerId="LiveId" clId="{42099D2C-26B5-4268-9FDC-2AE534710A93}" dt="2021-08-11T10:38:55.039" v="4080" actId="164"/>
          <ac:picMkLst>
            <pc:docMk/>
            <pc:sldMk cId="1804285579" sldId="295"/>
            <ac:picMk id="11" creationId="{B188103B-E84C-4303-86B7-49A82340E8F1}"/>
          </ac:picMkLst>
        </pc:picChg>
        <pc:picChg chg="add del mod">
          <ac:chgData name="Marko Cvokic" userId="b6c40814875c58b5" providerId="LiveId" clId="{42099D2C-26B5-4268-9FDC-2AE534710A93}" dt="2021-08-11T10:38:48.435" v="4077" actId="478"/>
          <ac:picMkLst>
            <pc:docMk/>
            <pc:sldMk cId="1804285579" sldId="295"/>
            <ac:picMk id="4098" creationId="{D8F54C41-B1A3-4395-93CC-DCE0C6DF9955}"/>
          </ac:picMkLst>
        </pc:picChg>
        <pc:picChg chg="add mod">
          <ac:chgData name="Marko Cvokic" userId="b6c40814875c58b5" providerId="LiveId" clId="{42099D2C-26B5-4268-9FDC-2AE534710A93}" dt="2021-08-11T10:38:51.635" v="4079" actId="1076"/>
          <ac:picMkLst>
            <pc:docMk/>
            <pc:sldMk cId="1804285579" sldId="295"/>
            <ac:picMk id="4100" creationId="{C179EAB9-118A-4B0D-8C31-8F17B1111BE1}"/>
          </ac:picMkLst>
        </pc:picChg>
      </pc:sldChg>
      <pc:sldChg chg="delSp modSp add del mod">
        <pc:chgData name="Marko Cvokic" userId="b6c40814875c58b5" providerId="LiveId" clId="{42099D2C-26B5-4268-9FDC-2AE534710A93}" dt="2021-08-11T11:16:10.371" v="6628" actId="47"/>
        <pc:sldMkLst>
          <pc:docMk/>
          <pc:sldMk cId="3852973625" sldId="296"/>
        </pc:sldMkLst>
        <pc:spChg chg="mod">
          <ac:chgData name="Marko Cvokic" userId="b6c40814875c58b5" providerId="LiveId" clId="{42099D2C-26B5-4268-9FDC-2AE534710A93}" dt="2021-08-11T10:52:44.028" v="4336" actId="20577"/>
          <ac:spMkLst>
            <pc:docMk/>
            <pc:sldMk cId="3852973625" sldId="296"/>
            <ac:spMk id="7" creationId="{86904F37-7145-4D1D-AECE-443C68E3AC0D}"/>
          </ac:spMkLst>
        </pc:spChg>
        <pc:picChg chg="del">
          <ac:chgData name="Marko Cvokic" userId="b6c40814875c58b5" providerId="LiveId" clId="{42099D2C-26B5-4268-9FDC-2AE534710A93}" dt="2021-08-11T10:52:47.806" v="4339" actId="478"/>
          <ac:picMkLst>
            <pc:docMk/>
            <pc:sldMk cId="3852973625" sldId="296"/>
            <ac:picMk id="8" creationId="{3D360171-6043-4962-ACBD-F782243B63D2}"/>
          </ac:picMkLst>
        </pc:picChg>
        <pc:picChg chg="del">
          <ac:chgData name="Marko Cvokic" userId="b6c40814875c58b5" providerId="LiveId" clId="{42099D2C-26B5-4268-9FDC-2AE534710A93}" dt="2021-08-11T10:52:48.220" v="4340" actId="478"/>
          <ac:picMkLst>
            <pc:docMk/>
            <pc:sldMk cId="3852973625" sldId="296"/>
            <ac:picMk id="9" creationId="{156F7B8A-390C-4906-A7B0-A6DC5E803102}"/>
          </ac:picMkLst>
        </pc:picChg>
        <pc:picChg chg="del">
          <ac:chgData name="Marko Cvokic" userId="b6c40814875c58b5" providerId="LiveId" clId="{42099D2C-26B5-4268-9FDC-2AE534710A93}" dt="2021-08-11T10:52:46.486" v="4337" actId="478"/>
          <ac:picMkLst>
            <pc:docMk/>
            <pc:sldMk cId="3852973625" sldId="296"/>
            <ac:picMk id="4098" creationId="{7BF2719D-E042-4AB6-8926-E9F07DA110FA}"/>
          </ac:picMkLst>
        </pc:picChg>
        <pc:picChg chg="del">
          <ac:chgData name="Marko Cvokic" userId="b6c40814875c58b5" providerId="LiveId" clId="{42099D2C-26B5-4268-9FDC-2AE534710A93}" dt="2021-08-11T10:52:47.275" v="4338" actId="478"/>
          <ac:picMkLst>
            <pc:docMk/>
            <pc:sldMk cId="3852973625" sldId="296"/>
            <ac:picMk id="4100" creationId="{9D6D155B-E262-4C3A-8561-8905AC6DCB1C}"/>
          </ac:picMkLst>
        </pc:picChg>
      </pc:sldChg>
      <pc:sldChg chg="add del">
        <pc:chgData name="Marko Cvokic" userId="b6c40814875c58b5" providerId="LiveId" clId="{42099D2C-26B5-4268-9FDC-2AE534710A93}" dt="2021-08-11T10:20:04.945" v="4054"/>
        <pc:sldMkLst>
          <pc:docMk/>
          <pc:sldMk cId="3927248968" sldId="296"/>
        </pc:sldMkLst>
      </pc:sldChg>
      <pc:sldChg chg="addSp delSp modSp add mod modNotesTx">
        <pc:chgData name="Marko Cvokic" userId="b6c40814875c58b5" providerId="LiveId" clId="{42099D2C-26B5-4268-9FDC-2AE534710A93}" dt="2021-08-11T11:09:36.927" v="6205" actId="20577"/>
        <pc:sldMkLst>
          <pc:docMk/>
          <pc:sldMk cId="2708196020" sldId="297"/>
        </pc:sldMkLst>
        <pc:spChg chg="del">
          <ac:chgData name="Marko Cvokic" userId="b6c40814875c58b5" providerId="LiveId" clId="{42099D2C-26B5-4268-9FDC-2AE534710A93}" dt="2021-08-11T11:07:19.196" v="6148" actId="478"/>
          <ac:spMkLst>
            <pc:docMk/>
            <pc:sldMk cId="2708196020" sldId="297"/>
            <ac:spMk id="3" creationId="{53ACD399-8355-446A-96F4-BB10739C0E0E}"/>
          </ac:spMkLst>
        </pc:spChg>
        <pc:spChg chg="add mod">
          <ac:chgData name="Marko Cvokic" userId="b6c40814875c58b5" providerId="LiveId" clId="{42099D2C-26B5-4268-9FDC-2AE534710A93}" dt="2021-08-11T11:08:24.047" v="6172" actId="207"/>
          <ac:spMkLst>
            <pc:docMk/>
            <pc:sldMk cId="2708196020" sldId="297"/>
            <ac:spMk id="6" creationId="{6FE3421B-D31C-45EF-909C-A2E37230F60A}"/>
          </ac:spMkLst>
        </pc:spChg>
        <pc:spChg chg="add mod">
          <ac:chgData name="Marko Cvokic" userId="b6c40814875c58b5" providerId="LiveId" clId="{42099D2C-26B5-4268-9FDC-2AE534710A93}" dt="2021-08-11T11:08:02.885" v="6165"/>
          <ac:spMkLst>
            <pc:docMk/>
            <pc:sldMk cId="2708196020" sldId="297"/>
            <ac:spMk id="10" creationId="{9D1B4589-65BB-47E9-ADAE-A2E1CED3ECD7}"/>
          </ac:spMkLst>
        </pc:spChg>
        <pc:spChg chg="add mod">
          <ac:chgData name="Marko Cvokic" userId="b6c40814875c58b5" providerId="LiveId" clId="{42099D2C-26B5-4268-9FDC-2AE534710A93}" dt="2021-08-11T11:08:29.106" v="6173" actId="571"/>
          <ac:spMkLst>
            <pc:docMk/>
            <pc:sldMk cId="2708196020" sldId="297"/>
            <ac:spMk id="12" creationId="{81492990-2036-49EF-98D3-575AB0E0A56D}"/>
          </ac:spMkLst>
        </pc:spChg>
        <pc:spChg chg="add mod">
          <ac:chgData name="Marko Cvokic" userId="b6c40814875c58b5" providerId="LiveId" clId="{42099D2C-26B5-4268-9FDC-2AE534710A93}" dt="2021-08-11T11:08:34.686" v="6175" actId="14100"/>
          <ac:spMkLst>
            <pc:docMk/>
            <pc:sldMk cId="2708196020" sldId="297"/>
            <ac:spMk id="13" creationId="{6BF4495D-8850-48CD-A2C4-EC34DA017171}"/>
          </ac:spMkLst>
        </pc:spChg>
        <pc:spChg chg="add mod">
          <ac:chgData name="Marko Cvokic" userId="b6c40814875c58b5" providerId="LiveId" clId="{42099D2C-26B5-4268-9FDC-2AE534710A93}" dt="2021-08-11T11:08:36.988" v="6176" actId="571"/>
          <ac:spMkLst>
            <pc:docMk/>
            <pc:sldMk cId="2708196020" sldId="297"/>
            <ac:spMk id="14" creationId="{4B67B7C7-BED9-4A6B-85C6-0CC2A794E187}"/>
          </ac:spMkLst>
        </pc:spChg>
        <pc:picChg chg="del">
          <ac:chgData name="Marko Cvokic" userId="b6c40814875c58b5" providerId="LiveId" clId="{42099D2C-26B5-4268-9FDC-2AE534710A93}" dt="2021-08-11T11:07:17.936" v="6147" actId="478"/>
          <ac:picMkLst>
            <pc:docMk/>
            <pc:sldMk cId="2708196020" sldId="297"/>
            <ac:picMk id="1026" creationId="{8AEF65F9-FA21-40C0-BA1B-76575AE9BAB9}"/>
          </ac:picMkLst>
        </pc:picChg>
        <pc:picChg chg="mod">
          <ac:chgData name="Marko Cvokic" userId="b6c40814875c58b5" providerId="LiveId" clId="{42099D2C-26B5-4268-9FDC-2AE534710A93}" dt="2021-08-11T11:08:10.076" v="6168" actId="14100"/>
          <ac:picMkLst>
            <pc:docMk/>
            <pc:sldMk cId="2708196020" sldId="297"/>
            <ac:picMk id="1028" creationId="{FBAA58AB-2F41-4601-85DC-8D93654F976D}"/>
          </ac:picMkLst>
        </pc:picChg>
        <pc:picChg chg="mod">
          <ac:chgData name="Marko Cvokic" userId="b6c40814875c58b5" providerId="LiveId" clId="{42099D2C-26B5-4268-9FDC-2AE534710A93}" dt="2021-08-11T11:08:12.079" v="6169" actId="1076"/>
          <ac:picMkLst>
            <pc:docMk/>
            <pc:sldMk cId="2708196020" sldId="297"/>
            <ac:picMk id="1030" creationId="{75D81071-1691-4DFA-8CC6-5FF7EB043570}"/>
          </ac:picMkLst>
        </pc:picChg>
      </pc:sldChg>
    </pc:docChg>
  </pc:docChgLst>
  <pc:docChgLst>
    <pc:chgData name="Marko Cvokic" userId="b6c40814875c58b5" providerId="LiveId" clId="{36CDA1BC-4912-420F-8D73-A0A358176365}"/>
    <pc:docChg chg="undo custSel addSld delSld modSld sldOrd">
      <pc:chgData name="Marko Cvokic" userId="b6c40814875c58b5" providerId="LiveId" clId="{36CDA1BC-4912-420F-8D73-A0A358176365}" dt="2021-11-22T08:02:43.473" v="7701" actId="20577"/>
      <pc:docMkLst>
        <pc:docMk/>
      </pc:docMkLst>
      <pc:sldChg chg="addSp delSp modSp mod">
        <pc:chgData name="Marko Cvokic" userId="b6c40814875c58b5" providerId="LiveId" clId="{36CDA1BC-4912-420F-8D73-A0A358176365}" dt="2021-11-19T15:02:40.937" v="2451" actId="207"/>
        <pc:sldMkLst>
          <pc:docMk/>
          <pc:sldMk cId="601246332" sldId="256"/>
        </pc:sldMkLst>
        <pc:spChg chg="mod">
          <ac:chgData name="Marko Cvokic" userId="b6c40814875c58b5" providerId="LiveId" clId="{36CDA1BC-4912-420F-8D73-A0A358176365}" dt="2021-11-02T09:02:03.140" v="2"/>
          <ac:spMkLst>
            <pc:docMk/>
            <pc:sldMk cId="601246332" sldId="256"/>
            <ac:spMk id="2" creationId="{C9122888-9203-40DA-9DB2-7CB45F4910C9}"/>
          </ac:spMkLst>
        </pc:spChg>
        <pc:spChg chg="mod">
          <ac:chgData name="Marko Cvokic" userId="b6c40814875c58b5" providerId="LiveId" clId="{36CDA1BC-4912-420F-8D73-A0A358176365}" dt="2021-11-19T15:02:40.937" v="2451" actId="207"/>
          <ac:spMkLst>
            <pc:docMk/>
            <pc:sldMk cId="601246332" sldId="256"/>
            <ac:spMk id="3" creationId="{94659911-6E89-446F-871B-B27872B754BB}"/>
          </ac:spMkLst>
        </pc:spChg>
        <pc:spChg chg="add mod">
          <ac:chgData name="Marko Cvokic" userId="b6c40814875c58b5" providerId="LiveId" clId="{36CDA1BC-4912-420F-8D73-A0A358176365}" dt="2021-11-19T07:49:24.088" v="141" actId="207"/>
          <ac:spMkLst>
            <pc:docMk/>
            <pc:sldMk cId="601246332" sldId="256"/>
            <ac:spMk id="8" creationId="{EA089BF4-B236-4F7B-AE03-6044D34E53FF}"/>
          </ac:spMkLst>
        </pc:spChg>
        <pc:picChg chg="del">
          <ac:chgData name="Marko Cvokic" userId="b6c40814875c58b5" providerId="LiveId" clId="{36CDA1BC-4912-420F-8D73-A0A358176365}" dt="2021-11-02T09:02:05.042" v="3" actId="478"/>
          <ac:picMkLst>
            <pc:docMk/>
            <pc:sldMk cId="601246332" sldId="256"/>
            <ac:picMk id="5" creationId="{50DF5006-25D9-4E7E-9A0F-346AB101298B}"/>
          </ac:picMkLst>
        </pc:picChg>
        <pc:picChg chg="add mod ord">
          <ac:chgData name="Marko Cvokic" userId="b6c40814875c58b5" providerId="LiveId" clId="{36CDA1BC-4912-420F-8D73-A0A358176365}" dt="2021-11-19T07:49:12.326" v="140" actId="207"/>
          <ac:picMkLst>
            <pc:docMk/>
            <pc:sldMk cId="601246332" sldId="256"/>
            <ac:picMk id="7" creationId="{2BB12414-7C46-474B-AAB4-D9A7B283A2D8}"/>
          </ac:picMkLst>
        </pc:picChg>
      </pc:sldChg>
      <pc:sldChg chg="modSp mod modNotesTx">
        <pc:chgData name="Marko Cvokic" userId="b6c40814875c58b5" providerId="LiveId" clId="{36CDA1BC-4912-420F-8D73-A0A358176365}" dt="2021-11-19T08:20:26.417" v="334"/>
        <pc:sldMkLst>
          <pc:docMk/>
          <pc:sldMk cId="340502581" sldId="257"/>
        </pc:sldMkLst>
        <pc:spChg chg="mod">
          <ac:chgData name="Marko Cvokic" userId="b6c40814875c58b5" providerId="LiveId" clId="{36CDA1BC-4912-420F-8D73-A0A358176365}" dt="2021-11-19T07:50:19.622" v="240" actId="20577"/>
          <ac:spMkLst>
            <pc:docMk/>
            <pc:sldMk cId="340502581" sldId="257"/>
            <ac:spMk id="3" creationId="{D362079F-45D3-498C-8718-599DB16D576E}"/>
          </ac:spMkLst>
        </pc:spChg>
      </pc:sldChg>
      <pc:sldChg chg="del">
        <pc:chgData name="Marko Cvokic" userId="b6c40814875c58b5" providerId="LiveId" clId="{36CDA1BC-4912-420F-8D73-A0A358176365}" dt="2021-11-02T09:02:32.042" v="18" actId="47"/>
        <pc:sldMkLst>
          <pc:docMk/>
          <pc:sldMk cId="1846024447" sldId="259"/>
        </pc:sldMkLst>
      </pc:sldChg>
      <pc:sldChg chg="del">
        <pc:chgData name="Marko Cvokic" userId="b6c40814875c58b5" providerId="LiveId" clId="{36CDA1BC-4912-420F-8D73-A0A358176365}" dt="2021-11-02T09:02:32.551" v="19" actId="47"/>
        <pc:sldMkLst>
          <pc:docMk/>
          <pc:sldMk cId="536475813" sldId="260"/>
        </pc:sldMkLst>
      </pc:sldChg>
      <pc:sldChg chg="addSp delSp modSp mod modNotesTx">
        <pc:chgData name="Marko Cvokic" userId="b6c40814875c58b5" providerId="LiveId" clId="{36CDA1BC-4912-420F-8D73-A0A358176365}" dt="2021-11-19T15:04:31.952" v="2464" actId="1076"/>
        <pc:sldMkLst>
          <pc:docMk/>
          <pc:sldMk cId="2044589614" sldId="267"/>
        </pc:sldMkLst>
        <pc:spChg chg="mod">
          <ac:chgData name="Marko Cvokic" userId="b6c40814875c58b5" providerId="LiveId" clId="{36CDA1BC-4912-420F-8D73-A0A358176365}" dt="2021-11-19T07:50:44.857" v="263" actId="20577"/>
          <ac:spMkLst>
            <pc:docMk/>
            <pc:sldMk cId="2044589614" sldId="267"/>
            <ac:spMk id="2" creationId="{81D28905-1317-4947-B735-3CCAFCA8C447}"/>
          </ac:spMkLst>
        </pc:spChg>
        <pc:spChg chg="mod">
          <ac:chgData name="Marko Cvokic" userId="b6c40814875c58b5" providerId="LiveId" clId="{36CDA1BC-4912-420F-8D73-A0A358176365}" dt="2021-11-19T15:04:31.952" v="2464" actId="1076"/>
          <ac:spMkLst>
            <pc:docMk/>
            <pc:sldMk cId="2044589614" sldId="267"/>
            <ac:spMk id="3" creationId="{5D09DC83-EFC0-44DD-B21D-E7D95F23D952}"/>
          </ac:spMkLst>
        </pc:spChg>
        <pc:spChg chg="mod">
          <ac:chgData name="Marko Cvokic" userId="b6c40814875c58b5" providerId="LiveId" clId="{36CDA1BC-4912-420F-8D73-A0A358176365}" dt="2021-11-19T15:04:09.030" v="2461" actId="13822"/>
          <ac:spMkLst>
            <pc:docMk/>
            <pc:sldMk cId="2044589614" sldId="267"/>
            <ac:spMk id="8" creationId="{281A1679-DDA9-4A43-8A95-292C50A97A79}"/>
          </ac:spMkLst>
        </pc:spChg>
        <pc:spChg chg="mod">
          <ac:chgData name="Marko Cvokic" userId="b6c40814875c58b5" providerId="LiveId" clId="{36CDA1BC-4912-420F-8D73-A0A358176365}" dt="2021-11-19T15:04:09.030" v="2461" actId="13822"/>
          <ac:spMkLst>
            <pc:docMk/>
            <pc:sldMk cId="2044589614" sldId="267"/>
            <ac:spMk id="9" creationId="{B36775DE-AF8F-4927-B63E-31CFF36CE5F7}"/>
          </ac:spMkLst>
        </pc:spChg>
        <pc:grpChg chg="mod">
          <ac:chgData name="Marko Cvokic" userId="b6c40814875c58b5" providerId="LiveId" clId="{36CDA1BC-4912-420F-8D73-A0A358176365}" dt="2021-11-19T15:04:24.602" v="2463" actId="14100"/>
          <ac:grpSpMkLst>
            <pc:docMk/>
            <pc:sldMk cId="2044589614" sldId="267"/>
            <ac:grpSpMk id="7" creationId="{5A591C82-0882-4128-B32E-12784D701224}"/>
          </ac:grpSpMkLst>
        </pc:grpChg>
        <pc:picChg chg="add del mod">
          <ac:chgData name="Marko Cvokic" userId="b6c40814875c58b5" providerId="LiveId" clId="{36CDA1BC-4912-420F-8D73-A0A358176365}" dt="2021-11-19T15:03:54.231" v="2460" actId="27803"/>
          <ac:picMkLst>
            <pc:docMk/>
            <pc:sldMk cId="2044589614" sldId="267"/>
            <ac:picMk id="6" creationId="{67AA767B-E463-471A-A85F-06A633E042BF}"/>
          </ac:picMkLst>
        </pc:picChg>
      </pc:sldChg>
      <pc:sldChg chg="addSp delSp modSp mod ord modNotesTx">
        <pc:chgData name="Marko Cvokic" userId="b6c40814875c58b5" providerId="LiveId" clId="{36CDA1BC-4912-420F-8D73-A0A358176365}" dt="2021-11-20T08:10:40.757" v="7038" actId="20577"/>
        <pc:sldMkLst>
          <pc:docMk/>
          <pc:sldMk cId="1360392938" sldId="291"/>
        </pc:sldMkLst>
        <pc:spChg chg="mod">
          <ac:chgData name="Marko Cvokic" userId="b6c40814875c58b5" providerId="LiveId" clId="{36CDA1BC-4912-420F-8D73-A0A358176365}" dt="2021-11-19T16:15:59.425" v="4522"/>
          <ac:spMkLst>
            <pc:docMk/>
            <pc:sldMk cId="1360392938" sldId="291"/>
            <ac:spMk id="2" creationId="{8E32AFF6-67DE-48DE-BE36-AB70E4386DA4}"/>
          </ac:spMkLst>
        </pc:spChg>
        <pc:spChg chg="del mod">
          <ac:chgData name="Marko Cvokic" userId="b6c40814875c58b5" providerId="LiveId" clId="{36CDA1BC-4912-420F-8D73-A0A358176365}" dt="2021-11-02T09:03:28.953" v="88"/>
          <ac:spMkLst>
            <pc:docMk/>
            <pc:sldMk cId="1360392938" sldId="291"/>
            <ac:spMk id="4" creationId="{FE16F052-0FA8-4BD9-A24D-BF22FAD7C625}"/>
          </ac:spMkLst>
        </pc:spChg>
        <pc:spChg chg="add del">
          <ac:chgData name="Marko Cvokic" userId="b6c40814875c58b5" providerId="LiveId" clId="{36CDA1BC-4912-420F-8D73-A0A358176365}" dt="2021-11-02T09:06:36.432" v="123" actId="478"/>
          <ac:spMkLst>
            <pc:docMk/>
            <pc:sldMk cId="1360392938" sldId="291"/>
            <ac:spMk id="12" creationId="{FB79DFE7-1424-482F-9F72-D2CC630600E9}"/>
          </ac:spMkLst>
        </pc:spChg>
        <pc:picChg chg="add mod">
          <ac:chgData name="Marko Cvokic" userId="b6c40814875c58b5" providerId="LiveId" clId="{36CDA1BC-4912-420F-8D73-A0A358176365}" dt="2021-11-19T16:26:20.114" v="4594" actId="1076"/>
          <ac:picMkLst>
            <pc:docMk/>
            <pc:sldMk cId="1360392938" sldId="291"/>
            <ac:picMk id="4" creationId="{5B8D8434-8778-4B42-8EA7-851CD2B2CDAD}"/>
          </ac:picMkLst>
        </pc:picChg>
        <pc:picChg chg="add del mod">
          <ac:chgData name="Marko Cvokic" userId="b6c40814875c58b5" providerId="LiveId" clId="{36CDA1BC-4912-420F-8D73-A0A358176365}" dt="2021-11-02T09:06:22.728" v="117" actId="478"/>
          <ac:picMkLst>
            <pc:docMk/>
            <pc:sldMk cId="1360392938" sldId="291"/>
            <ac:picMk id="6" creationId="{9D97000F-008C-4780-834F-5EBA537F347B}"/>
          </ac:picMkLst>
        </pc:picChg>
        <pc:picChg chg="add mod">
          <ac:chgData name="Marko Cvokic" userId="b6c40814875c58b5" providerId="LiveId" clId="{36CDA1BC-4912-420F-8D73-A0A358176365}" dt="2021-11-19T16:26:21.375" v="4595" actId="1076"/>
          <ac:picMkLst>
            <pc:docMk/>
            <pc:sldMk cId="1360392938" sldId="291"/>
            <ac:picMk id="7" creationId="{67C1F428-DCDB-4598-B0A5-60CE0D270BFA}"/>
          </ac:picMkLst>
        </pc:picChg>
        <pc:picChg chg="add del mod">
          <ac:chgData name="Marko Cvokic" userId="b6c40814875c58b5" providerId="LiveId" clId="{36CDA1BC-4912-420F-8D73-A0A358176365}" dt="2021-11-19T16:25:20.568" v="4581" actId="478"/>
          <ac:picMkLst>
            <pc:docMk/>
            <pc:sldMk cId="1360392938" sldId="291"/>
            <ac:picMk id="8" creationId="{A277E300-855F-4656-B27B-D6915DD81540}"/>
          </ac:picMkLst>
        </pc:picChg>
        <pc:picChg chg="add del mod">
          <ac:chgData name="Marko Cvokic" userId="b6c40814875c58b5" providerId="LiveId" clId="{36CDA1BC-4912-420F-8D73-A0A358176365}" dt="2021-11-02T09:06:14.403" v="114" actId="478"/>
          <ac:picMkLst>
            <pc:docMk/>
            <pc:sldMk cId="1360392938" sldId="291"/>
            <ac:picMk id="10" creationId="{B75D0221-D72F-4E49-B9B6-FEA71322EA2F}"/>
          </ac:picMkLst>
        </pc:picChg>
        <pc:picChg chg="add del mod">
          <ac:chgData name="Marko Cvokic" userId="b6c40814875c58b5" providerId="LiveId" clId="{36CDA1BC-4912-420F-8D73-A0A358176365}" dt="2021-11-19T16:25:21.602" v="4582" actId="478"/>
          <ac:picMkLst>
            <pc:docMk/>
            <pc:sldMk cId="1360392938" sldId="291"/>
            <ac:picMk id="11" creationId="{0A43EDF1-6931-4B60-A5D0-86A3CEBE5415}"/>
          </ac:picMkLst>
        </pc:picChg>
      </pc:sldChg>
      <pc:sldChg chg="del">
        <pc:chgData name="Marko Cvokic" userId="b6c40814875c58b5" providerId="LiveId" clId="{36CDA1BC-4912-420F-8D73-A0A358176365}" dt="2021-11-02T09:02:32.748" v="25" actId="47"/>
        <pc:sldMkLst>
          <pc:docMk/>
          <pc:sldMk cId="483874421" sldId="292"/>
        </pc:sldMkLst>
      </pc:sldChg>
      <pc:sldChg chg="modSp add mod">
        <pc:chgData name="Marko Cvokic" userId="b6c40814875c58b5" providerId="LiveId" clId="{36CDA1BC-4912-420F-8D73-A0A358176365}" dt="2021-11-19T17:09:31.259" v="5643" actId="20577"/>
        <pc:sldMkLst>
          <pc:docMk/>
          <pc:sldMk cId="3716115089" sldId="292"/>
        </pc:sldMkLst>
        <pc:spChg chg="mod">
          <ac:chgData name="Marko Cvokic" userId="b6c40814875c58b5" providerId="LiveId" clId="{36CDA1BC-4912-420F-8D73-A0A358176365}" dt="2021-11-19T17:09:31.259" v="5643" actId="20577"/>
          <ac:spMkLst>
            <pc:docMk/>
            <pc:sldMk cId="3716115089" sldId="292"/>
            <ac:spMk id="3" creationId="{5D09DC83-EFC0-44DD-B21D-E7D95F23D952}"/>
          </ac:spMkLst>
        </pc:spChg>
      </pc:sldChg>
      <pc:sldChg chg="del">
        <pc:chgData name="Marko Cvokic" userId="b6c40814875c58b5" providerId="LiveId" clId="{36CDA1BC-4912-420F-8D73-A0A358176365}" dt="2021-11-02T09:02:32.793" v="26" actId="47"/>
        <pc:sldMkLst>
          <pc:docMk/>
          <pc:sldMk cId="2409129684" sldId="293"/>
        </pc:sldMkLst>
      </pc:sldChg>
      <pc:sldChg chg="addSp delSp modSp add del mod ord">
        <pc:chgData name="Marko Cvokic" userId="b6c40814875c58b5" providerId="LiveId" clId="{36CDA1BC-4912-420F-8D73-A0A358176365}" dt="2021-11-19T16:16:11.925" v="4524" actId="47"/>
        <pc:sldMkLst>
          <pc:docMk/>
          <pc:sldMk cId="3391842914" sldId="293"/>
        </pc:sldMkLst>
        <pc:spChg chg="mod">
          <ac:chgData name="Marko Cvokic" userId="b6c40814875c58b5" providerId="LiveId" clId="{36CDA1BC-4912-420F-8D73-A0A358176365}" dt="2021-11-19T16:16:02.624" v="4523"/>
          <ac:spMkLst>
            <pc:docMk/>
            <pc:sldMk cId="3391842914" sldId="293"/>
            <ac:spMk id="2" creationId="{8E32AFF6-67DE-48DE-BE36-AB70E4386DA4}"/>
          </ac:spMkLst>
        </pc:spChg>
        <pc:picChg chg="add mod">
          <ac:chgData name="Marko Cvokic" userId="b6c40814875c58b5" providerId="LiveId" clId="{36CDA1BC-4912-420F-8D73-A0A358176365}" dt="2021-11-02T09:04:11.408" v="100" actId="1076"/>
          <ac:picMkLst>
            <pc:docMk/>
            <pc:sldMk cId="3391842914" sldId="293"/>
            <ac:picMk id="4" creationId="{A81B02CB-B2CE-4751-9861-C0311B9C36B0}"/>
          </ac:picMkLst>
        </pc:picChg>
        <pc:picChg chg="del">
          <ac:chgData name="Marko Cvokic" userId="b6c40814875c58b5" providerId="LiveId" clId="{36CDA1BC-4912-420F-8D73-A0A358176365}" dt="2021-11-02T09:03:53.980" v="97" actId="478"/>
          <ac:picMkLst>
            <pc:docMk/>
            <pc:sldMk cId="3391842914" sldId="293"/>
            <ac:picMk id="6" creationId="{9D97000F-008C-4780-834F-5EBA537F347B}"/>
          </ac:picMkLst>
        </pc:picChg>
        <pc:picChg chg="del">
          <ac:chgData name="Marko Cvokic" userId="b6c40814875c58b5" providerId="LiveId" clId="{36CDA1BC-4912-420F-8D73-A0A358176365}" dt="2021-11-02T09:03:54.451" v="98" actId="478"/>
          <ac:picMkLst>
            <pc:docMk/>
            <pc:sldMk cId="3391842914" sldId="293"/>
            <ac:picMk id="8" creationId="{A277E300-855F-4656-B27B-D6915DD81540}"/>
          </ac:picMkLst>
        </pc:picChg>
      </pc:sldChg>
      <pc:sldChg chg="del">
        <pc:chgData name="Marko Cvokic" userId="b6c40814875c58b5" providerId="LiveId" clId="{36CDA1BC-4912-420F-8D73-A0A358176365}" dt="2021-11-02T09:02:33.845" v="34" actId="47"/>
        <pc:sldMkLst>
          <pc:docMk/>
          <pc:sldMk cId="323028191" sldId="294"/>
        </pc:sldMkLst>
      </pc:sldChg>
      <pc:sldChg chg="addSp delSp modSp add mod ord modNotesTx">
        <pc:chgData name="Marko Cvokic" userId="b6c40814875c58b5" providerId="LiveId" clId="{36CDA1BC-4912-420F-8D73-A0A358176365}" dt="2021-11-20T08:09:57.267" v="6935" actId="113"/>
        <pc:sldMkLst>
          <pc:docMk/>
          <pc:sldMk cId="4022701077" sldId="294"/>
        </pc:sldMkLst>
        <pc:spChg chg="mod">
          <ac:chgData name="Marko Cvokic" userId="b6c40814875c58b5" providerId="LiveId" clId="{36CDA1BC-4912-420F-8D73-A0A358176365}" dt="2021-11-19T16:19:08.308" v="4576" actId="404"/>
          <ac:spMkLst>
            <pc:docMk/>
            <pc:sldMk cId="4022701077" sldId="294"/>
            <ac:spMk id="2" creationId="{8E32AFF6-67DE-48DE-BE36-AB70E4386DA4}"/>
          </ac:spMkLst>
        </pc:spChg>
        <pc:picChg chg="add mod">
          <ac:chgData name="Marko Cvokic" userId="b6c40814875c58b5" providerId="LiveId" clId="{36CDA1BC-4912-420F-8D73-A0A358176365}" dt="2021-11-02T09:06:10.434" v="113" actId="1076"/>
          <ac:picMkLst>
            <pc:docMk/>
            <pc:sldMk cId="4022701077" sldId="294"/>
            <ac:picMk id="4" creationId="{187B8F4D-1BC3-4D7D-A436-EB6CC7135640}"/>
          </ac:picMkLst>
        </pc:picChg>
        <pc:picChg chg="del">
          <ac:chgData name="Marko Cvokic" userId="b6c40814875c58b5" providerId="LiveId" clId="{36CDA1BC-4912-420F-8D73-A0A358176365}" dt="2021-11-02T09:04:55.427" v="104" actId="478"/>
          <ac:picMkLst>
            <pc:docMk/>
            <pc:sldMk cId="4022701077" sldId="294"/>
            <ac:picMk id="6" creationId="{9D97000F-008C-4780-834F-5EBA537F347B}"/>
          </ac:picMkLst>
        </pc:picChg>
        <pc:picChg chg="add mod">
          <ac:chgData name="Marko Cvokic" userId="b6c40814875c58b5" providerId="LiveId" clId="{36CDA1BC-4912-420F-8D73-A0A358176365}" dt="2021-11-19T16:25:10.759" v="4580" actId="1076"/>
          <ac:picMkLst>
            <pc:docMk/>
            <pc:sldMk cId="4022701077" sldId="294"/>
            <ac:picMk id="6" creationId="{F3F1394E-3D0F-4493-8076-44448FDF2612}"/>
          </ac:picMkLst>
        </pc:picChg>
        <pc:picChg chg="del">
          <ac:chgData name="Marko Cvokic" userId="b6c40814875c58b5" providerId="LiveId" clId="{36CDA1BC-4912-420F-8D73-A0A358176365}" dt="2021-11-02T09:04:56.844" v="106" actId="478"/>
          <ac:picMkLst>
            <pc:docMk/>
            <pc:sldMk cId="4022701077" sldId="294"/>
            <ac:picMk id="8" creationId="{A277E300-855F-4656-B27B-D6915DD81540}"/>
          </ac:picMkLst>
        </pc:picChg>
        <pc:picChg chg="add del mod">
          <ac:chgData name="Marko Cvokic" userId="b6c40814875c58b5" providerId="LiveId" clId="{36CDA1BC-4912-420F-8D73-A0A358176365}" dt="2021-11-19T16:24:44.661" v="4577" actId="478"/>
          <ac:picMkLst>
            <pc:docMk/>
            <pc:sldMk cId="4022701077" sldId="294"/>
            <ac:picMk id="9" creationId="{B00D137E-4B0A-4274-B3D0-AFF24B714379}"/>
          </ac:picMkLst>
        </pc:picChg>
        <pc:picChg chg="del mod">
          <ac:chgData name="Marko Cvokic" userId="b6c40814875c58b5" providerId="LiveId" clId="{36CDA1BC-4912-420F-8D73-A0A358176365}" dt="2021-11-02T09:06:00.791" v="110" actId="478"/>
          <ac:picMkLst>
            <pc:docMk/>
            <pc:sldMk cId="4022701077" sldId="294"/>
            <ac:picMk id="10" creationId="{B75D0221-D72F-4E49-B9B6-FEA71322EA2F}"/>
          </ac:picMkLst>
        </pc:picChg>
      </pc:sldChg>
      <pc:sldChg chg="del">
        <pc:chgData name="Marko Cvokic" userId="b6c40814875c58b5" providerId="LiveId" clId="{36CDA1BC-4912-420F-8D73-A0A358176365}" dt="2021-11-02T09:02:37.756" v="35" actId="47"/>
        <pc:sldMkLst>
          <pc:docMk/>
          <pc:sldMk cId="1459307016" sldId="295"/>
        </pc:sldMkLst>
      </pc:sldChg>
      <pc:sldChg chg="modSp add mod">
        <pc:chgData name="Marko Cvokic" userId="b6c40814875c58b5" providerId="LiveId" clId="{36CDA1BC-4912-420F-8D73-A0A358176365}" dt="2021-11-19T15:09:02.152" v="2534" actId="14100"/>
        <pc:sldMkLst>
          <pc:docMk/>
          <pc:sldMk cId="1766999550" sldId="295"/>
        </pc:sldMkLst>
        <pc:spChg chg="mod">
          <ac:chgData name="Marko Cvokic" userId="b6c40814875c58b5" providerId="LiveId" clId="{36CDA1BC-4912-420F-8D73-A0A358176365}" dt="2021-11-19T07:53:33.467" v="290" actId="14100"/>
          <ac:spMkLst>
            <pc:docMk/>
            <pc:sldMk cId="1766999550" sldId="295"/>
            <ac:spMk id="2" creationId="{81D28905-1317-4947-B735-3CCAFCA8C447}"/>
          </ac:spMkLst>
        </pc:spChg>
        <pc:spChg chg="mod">
          <ac:chgData name="Marko Cvokic" userId="b6c40814875c58b5" providerId="LiveId" clId="{36CDA1BC-4912-420F-8D73-A0A358176365}" dt="2021-11-19T15:09:02.152" v="2534" actId="14100"/>
          <ac:spMkLst>
            <pc:docMk/>
            <pc:sldMk cId="1766999550" sldId="295"/>
            <ac:spMk id="3" creationId="{5D09DC83-EFC0-44DD-B21D-E7D95F23D952}"/>
          </ac:spMkLst>
        </pc:spChg>
      </pc:sldChg>
      <pc:sldChg chg="modSp add mod">
        <pc:chgData name="Marko Cvokic" userId="b6c40814875c58b5" providerId="LiveId" clId="{36CDA1BC-4912-420F-8D73-A0A358176365}" dt="2021-11-20T08:08:28.441" v="6932" actId="1076"/>
        <pc:sldMkLst>
          <pc:docMk/>
          <pc:sldMk cId="1188686426" sldId="296"/>
        </pc:sldMkLst>
        <pc:spChg chg="mod">
          <ac:chgData name="Marko Cvokic" userId="b6c40814875c58b5" providerId="LiveId" clId="{36CDA1BC-4912-420F-8D73-A0A358176365}" dt="2021-11-20T08:08:25.910" v="6931" actId="1076"/>
          <ac:spMkLst>
            <pc:docMk/>
            <pc:sldMk cId="1188686426" sldId="296"/>
            <ac:spMk id="2" creationId="{81D28905-1317-4947-B735-3CCAFCA8C447}"/>
          </ac:spMkLst>
        </pc:spChg>
        <pc:spChg chg="mod">
          <ac:chgData name="Marko Cvokic" userId="b6c40814875c58b5" providerId="LiveId" clId="{36CDA1BC-4912-420F-8D73-A0A358176365}" dt="2021-11-20T08:08:28.441" v="6932" actId="1076"/>
          <ac:spMkLst>
            <pc:docMk/>
            <pc:sldMk cId="1188686426" sldId="296"/>
            <ac:spMk id="3" creationId="{5D09DC83-EFC0-44DD-B21D-E7D95F23D952}"/>
          </ac:spMkLst>
        </pc:spChg>
      </pc:sldChg>
      <pc:sldChg chg="del">
        <pc:chgData name="Marko Cvokic" userId="b6c40814875c58b5" providerId="LiveId" clId="{36CDA1BC-4912-420F-8D73-A0A358176365}" dt="2021-11-02T09:02:31.592" v="17" actId="47"/>
        <pc:sldMkLst>
          <pc:docMk/>
          <pc:sldMk cId="1760427139" sldId="296"/>
        </pc:sldMkLst>
      </pc:sldChg>
      <pc:sldChg chg="del">
        <pc:chgData name="Marko Cvokic" userId="b6c40814875c58b5" providerId="LiveId" clId="{36CDA1BC-4912-420F-8D73-A0A358176365}" dt="2021-11-02T09:02:32.583" v="20" actId="47"/>
        <pc:sldMkLst>
          <pc:docMk/>
          <pc:sldMk cId="1275995607" sldId="297"/>
        </pc:sldMkLst>
      </pc:sldChg>
      <pc:sldChg chg="modSp add mod modNotesTx">
        <pc:chgData name="Marko Cvokic" userId="b6c40814875c58b5" providerId="LiveId" clId="{36CDA1BC-4912-420F-8D73-A0A358176365}" dt="2021-11-19T16:49:51.915" v="4901" actId="20577"/>
        <pc:sldMkLst>
          <pc:docMk/>
          <pc:sldMk cId="1974684405" sldId="297"/>
        </pc:sldMkLst>
        <pc:spChg chg="mod">
          <ac:chgData name="Marko Cvokic" userId="b6c40814875c58b5" providerId="LiveId" clId="{36CDA1BC-4912-420F-8D73-A0A358176365}" dt="2021-11-19T07:53:50.031" v="291"/>
          <ac:spMkLst>
            <pc:docMk/>
            <pc:sldMk cId="1974684405" sldId="297"/>
            <ac:spMk id="2" creationId="{81D28905-1317-4947-B735-3CCAFCA8C447}"/>
          </ac:spMkLst>
        </pc:spChg>
        <pc:spChg chg="mod">
          <ac:chgData name="Marko Cvokic" userId="b6c40814875c58b5" providerId="LiveId" clId="{36CDA1BC-4912-420F-8D73-A0A358176365}" dt="2021-11-19T07:54:01.731" v="314" actId="20577"/>
          <ac:spMkLst>
            <pc:docMk/>
            <pc:sldMk cId="1974684405" sldId="297"/>
            <ac:spMk id="3" creationId="{5D09DC83-EFC0-44DD-B21D-E7D95F23D952}"/>
          </ac:spMkLst>
        </pc:spChg>
      </pc:sldChg>
      <pc:sldChg chg="del">
        <pc:chgData name="Marko Cvokic" userId="b6c40814875c58b5" providerId="LiveId" clId="{36CDA1BC-4912-420F-8D73-A0A358176365}" dt="2021-11-02T09:02:32.627" v="21" actId="47"/>
        <pc:sldMkLst>
          <pc:docMk/>
          <pc:sldMk cId="18072330" sldId="298"/>
        </pc:sldMkLst>
      </pc:sldChg>
      <pc:sldChg chg="addSp delSp modSp add mod modNotesTx">
        <pc:chgData name="Marko Cvokic" userId="b6c40814875c58b5" providerId="LiveId" clId="{36CDA1BC-4912-420F-8D73-A0A358176365}" dt="2021-11-19T15:13:12.921" v="2617" actId="113"/>
        <pc:sldMkLst>
          <pc:docMk/>
          <pc:sldMk cId="1685921777" sldId="298"/>
        </pc:sldMkLst>
        <pc:spChg chg="mod">
          <ac:chgData name="Marko Cvokic" userId="b6c40814875c58b5" providerId="LiveId" clId="{36CDA1BC-4912-420F-8D73-A0A358176365}" dt="2021-11-19T15:13:12.921" v="2617" actId="113"/>
          <ac:spMkLst>
            <pc:docMk/>
            <pc:sldMk cId="1685921777" sldId="298"/>
            <ac:spMk id="2" creationId="{8E32AFF6-67DE-48DE-BE36-AB70E4386DA4}"/>
          </ac:spMkLst>
        </pc:spChg>
        <pc:spChg chg="add mod">
          <ac:chgData name="Marko Cvokic" userId="b6c40814875c58b5" providerId="LiveId" clId="{36CDA1BC-4912-420F-8D73-A0A358176365}" dt="2021-11-19T15:04:56.317" v="2475" actId="113"/>
          <ac:spMkLst>
            <pc:docMk/>
            <pc:sldMk cId="1685921777" sldId="298"/>
            <ac:spMk id="6" creationId="{0D8AF026-AE85-41FF-8245-6CE5C6E71C8D}"/>
          </ac:spMkLst>
        </pc:spChg>
        <pc:spChg chg="add del mod">
          <ac:chgData name="Marko Cvokic" userId="b6c40814875c58b5" providerId="LiveId" clId="{36CDA1BC-4912-420F-8D73-A0A358176365}" dt="2021-11-19T07:51:23.916" v="269"/>
          <ac:spMkLst>
            <pc:docMk/>
            <pc:sldMk cId="1685921777" sldId="298"/>
            <ac:spMk id="7" creationId="{13BD9C42-F8E3-453A-9AAF-CBFC01819C16}"/>
          </ac:spMkLst>
        </pc:spChg>
        <pc:spChg chg="add mod">
          <ac:chgData name="Marko Cvokic" userId="b6c40814875c58b5" providerId="LiveId" clId="{36CDA1BC-4912-420F-8D73-A0A358176365}" dt="2021-11-19T07:51:33.758" v="271" actId="164"/>
          <ac:spMkLst>
            <pc:docMk/>
            <pc:sldMk cId="1685921777" sldId="298"/>
            <ac:spMk id="8" creationId="{661C1109-8260-47EA-BE3D-BD518899142F}"/>
          </ac:spMkLst>
        </pc:spChg>
        <pc:spChg chg="add mod">
          <ac:chgData name="Marko Cvokic" userId="b6c40814875c58b5" providerId="LiveId" clId="{36CDA1BC-4912-420F-8D73-A0A358176365}" dt="2021-11-19T07:51:33.758" v="271" actId="164"/>
          <ac:spMkLst>
            <pc:docMk/>
            <pc:sldMk cId="1685921777" sldId="298"/>
            <ac:spMk id="9" creationId="{D4A5A1DC-15EE-4BBE-8A03-08AB03078603}"/>
          </ac:spMkLst>
        </pc:spChg>
        <pc:spChg chg="add mod">
          <ac:chgData name="Marko Cvokic" userId="b6c40814875c58b5" providerId="LiveId" clId="{36CDA1BC-4912-420F-8D73-A0A358176365}" dt="2021-11-19T07:51:33.758" v="271" actId="164"/>
          <ac:spMkLst>
            <pc:docMk/>
            <pc:sldMk cId="1685921777" sldId="298"/>
            <ac:spMk id="10" creationId="{AB214A8A-F5AA-4488-9917-69F22EDB1819}"/>
          </ac:spMkLst>
        </pc:spChg>
        <pc:spChg chg="add mod">
          <ac:chgData name="Marko Cvokic" userId="b6c40814875c58b5" providerId="LiveId" clId="{36CDA1BC-4912-420F-8D73-A0A358176365}" dt="2021-11-19T07:51:33.758" v="271" actId="164"/>
          <ac:spMkLst>
            <pc:docMk/>
            <pc:sldMk cId="1685921777" sldId="298"/>
            <ac:spMk id="11" creationId="{F28C88FB-7C10-407B-863B-5BC40088E198}"/>
          </ac:spMkLst>
        </pc:spChg>
        <pc:spChg chg="add mod">
          <ac:chgData name="Marko Cvokic" userId="b6c40814875c58b5" providerId="LiveId" clId="{36CDA1BC-4912-420F-8D73-A0A358176365}" dt="2021-11-19T07:51:33.758" v="271" actId="164"/>
          <ac:spMkLst>
            <pc:docMk/>
            <pc:sldMk cId="1685921777" sldId="298"/>
            <ac:spMk id="12" creationId="{CD9F68A8-1F44-47D7-BE86-4AD1730E73BF}"/>
          </ac:spMkLst>
        </pc:spChg>
        <pc:spChg chg="mod">
          <ac:chgData name="Marko Cvokic" userId="b6c40814875c58b5" providerId="LiveId" clId="{36CDA1BC-4912-420F-8D73-A0A358176365}" dt="2021-11-19T15:05:38.801" v="2476" actId="13822"/>
          <ac:spMkLst>
            <pc:docMk/>
            <pc:sldMk cId="1685921777" sldId="298"/>
            <ac:spMk id="23" creationId="{2D6A1589-8252-4EFD-BAD9-768FF5023062}"/>
          </ac:spMkLst>
        </pc:spChg>
        <pc:spChg chg="mod">
          <ac:chgData name="Marko Cvokic" userId="b6c40814875c58b5" providerId="LiveId" clId="{36CDA1BC-4912-420F-8D73-A0A358176365}" dt="2021-11-19T15:05:38.801" v="2476" actId="13822"/>
          <ac:spMkLst>
            <pc:docMk/>
            <pc:sldMk cId="1685921777" sldId="298"/>
            <ac:spMk id="24" creationId="{89707424-A32A-4EED-ACDD-4C248E503255}"/>
          </ac:spMkLst>
        </pc:spChg>
        <pc:spChg chg="mod">
          <ac:chgData name="Marko Cvokic" userId="b6c40814875c58b5" providerId="LiveId" clId="{36CDA1BC-4912-420F-8D73-A0A358176365}" dt="2021-11-19T15:05:38.801" v="2476" actId="13822"/>
          <ac:spMkLst>
            <pc:docMk/>
            <pc:sldMk cId="1685921777" sldId="298"/>
            <ac:spMk id="25" creationId="{8EB63DF4-E36C-42B5-B3A1-490B7E6D6BD3}"/>
          </ac:spMkLst>
        </pc:spChg>
        <pc:spChg chg="mod">
          <ac:chgData name="Marko Cvokic" userId="b6c40814875c58b5" providerId="LiveId" clId="{36CDA1BC-4912-420F-8D73-A0A358176365}" dt="2021-11-19T15:05:38.801" v="2476" actId="13822"/>
          <ac:spMkLst>
            <pc:docMk/>
            <pc:sldMk cId="1685921777" sldId="298"/>
            <ac:spMk id="26" creationId="{BB6E363F-70AB-4304-A39E-12F2BE1572F1}"/>
          </ac:spMkLst>
        </pc:spChg>
        <pc:spChg chg="mod">
          <ac:chgData name="Marko Cvokic" userId="b6c40814875c58b5" providerId="LiveId" clId="{36CDA1BC-4912-420F-8D73-A0A358176365}" dt="2021-11-19T15:05:38.801" v="2476" actId="13822"/>
          <ac:spMkLst>
            <pc:docMk/>
            <pc:sldMk cId="1685921777" sldId="298"/>
            <ac:spMk id="27" creationId="{287A70B5-547A-4CDE-AEC4-76BFDDCE2228}"/>
          </ac:spMkLst>
        </pc:spChg>
        <pc:grpChg chg="add del mod">
          <ac:chgData name="Marko Cvokic" userId="b6c40814875c58b5" providerId="LiveId" clId="{36CDA1BC-4912-420F-8D73-A0A358176365}" dt="2021-11-19T08:24:42.179" v="399" actId="21"/>
          <ac:grpSpMkLst>
            <pc:docMk/>
            <pc:sldMk cId="1685921777" sldId="298"/>
            <ac:grpSpMk id="3" creationId="{A2C5627E-64CA-4FD1-B805-3507A1D60E6A}"/>
          </ac:grpSpMkLst>
        </pc:grpChg>
        <pc:grpChg chg="add del mod">
          <ac:chgData name="Marko Cvokic" userId="b6c40814875c58b5" providerId="LiveId" clId="{36CDA1BC-4912-420F-8D73-A0A358176365}" dt="2021-11-19T08:32:14.716" v="538" actId="164"/>
          <ac:grpSpMkLst>
            <pc:docMk/>
            <pc:sldMk cId="1685921777" sldId="298"/>
            <ac:grpSpMk id="22" creationId="{8E40EF39-DB2D-4723-BCE2-DDCB2AF20485}"/>
          </ac:grpSpMkLst>
        </pc:grpChg>
        <pc:grpChg chg="add mod">
          <ac:chgData name="Marko Cvokic" userId="b6c40814875c58b5" providerId="LiveId" clId="{36CDA1BC-4912-420F-8D73-A0A358176365}" dt="2021-11-19T15:06:47.412" v="2479" actId="1076"/>
          <ac:grpSpMkLst>
            <pc:docMk/>
            <pc:sldMk cId="1685921777" sldId="298"/>
            <ac:grpSpMk id="49" creationId="{D96CB057-AF38-49AF-A9F9-FB2C97CD3013}"/>
          </ac:grpSpMkLst>
        </pc:grpChg>
        <pc:picChg chg="del">
          <ac:chgData name="Marko Cvokic" userId="b6c40814875c58b5" providerId="LiveId" clId="{36CDA1BC-4912-420F-8D73-A0A358176365}" dt="2021-11-19T07:51:03.188" v="265" actId="478"/>
          <ac:picMkLst>
            <pc:docMk/>
            <pc:sldMk cId="1685921777" sldId="298"/>
            <ac:picMk id="4" creationId="{A81B02CB-B2CE-4751-9861-C0311B9C36B0}"/>
          </ac:picMkLst>
        </pc:picChg>
        <pc:picChg chg="add mod">
          <ac:chgData name="Marko Cvokic" userId="b6c40814875c58b5" providerId="LiveId" clId="{36CDA1BC-4912-420F-8D73-A0A358176365}" dt="2021-11-19T07:51:33.758" v="271" actId="164"/>
          <ac:picMkLst>
            <pc:docMk/>
            <pc:sldMk cId="1685921777" sldId="298"/>
            <ac:picMk id="13" creationId="{FC149A61-6C29-4906-AB5F-B8BC798D0874}"/>
          </ac:picMkLst>
        </pc:picChg>
        <pc:picChg chg="add mod">
          <ac:chgData name="Marko Cvokic" userId="b6c40814875c58b5" providerId="LiveId" clId="{36CDA1BC-4912-420F-8D73-A0A358176365}" dt="2021-11-19T07:51:33.758" v="271" actId="164"/>
          <ac:picMkLst>
            <pc:docMk/>
            <pc:sldMk cId="1685921777" sldId="298"/>
            <ac:picMk id="14" creationId="{8E0AA8FE-2D2A-4277-A80A-2AB6FE8A563F}"/>
          </ac:picMkLst>
        </pc:picChg>
        <pc:picChg chg="add mod">
          <ac:chgData name="Marko Cvokic" userId="b6c40814875c58b5" providerId="LiveId" clId="{36CDA1BC-4912-420F-8D73-A0A358176365}" dt="2021-11-19T07:51:33.758" v="271" actId="164"/>
          <ac:picMkLst>
            <pc:docMk/>
            <pc:sldMk cId="1685921777" sldId="298"/>
            <ac:picMk id="15" creationId="{8689A569-8C4A-4144-9423-10E89C4E50D4}"/>
          </ac:picMkLst>
        </pc:picChg>
        <pc:picChg chg="add mod">
          <ac:chgData name="Marko Cvokic" userId="b6c40814875c58b5" providerId="LiveId" clId="{36CDA1BC-4912-420F-8D73-A0A358176365}" dt="2021-11-19T07:51:33.758" v="271" actId="164"/>
          <ac:picMkLst>
            <pc:docMk/>
            <pc:sldMk cId="1685921777" sldId="298"/>
            <ac:picMk id="16" creationId="{CC531092-8559-4F58-837B-FCE3FEE73642}"/>
          </ac:picMkLst>
        </pc:picChg>
        <pc:picChg chg="add mod">
          <ac:chgData name="Marko Cvokic" userId="b6c40814875c58b5" providerId="LiveId" clId="{36CDA1BC-4912-420F-8D73-A0A358176365}" dt="2021-11-19T07:51:33.758" v="271" actId="164"/>
          <ac:picMkLst>
            <pc:docMk/>
            <pc:sldMk cId="1685921777" sldId="298"/>
            <ac:picMk id="21" creationId="{887F3870-FBE3-4869-B097-C929A7751FA4}"/>
          </ac:picMkLst>
        </pc:picChg>
        <pc:picChg chg="del mod">
          <ac:chgData name="Marko Cvokic" userId="b6c40814875c58b5" providerId="LiveId" clId="{36CDA1BC-4912-420F-8D73-A0A358176365}" dt="2021-11-19T08:31:33.943" v="522" actId="478"/>
          <ac:picMkLst>
            <pc:docMk/>
            <pc:sldMk cId="1685921777" sldId="298"/>
            <ac:picMk id="28" creationId="{4D9B9E6F-68D0-48F3-8118-89C1973B24AB}"/>
          </ac:picMkLst>
        </pc:picChg>
        <pc:picChg chg="del mod">
          <ac:chgData name="Marko Cvokic" userId="b6c40814875c58b5" providerId="LiveId" clId="{36CDA1BC-4912-420F-8D73-A0A358176365}" dt="2021-11-19T08:31:44.496" v="526" actId="478"/>
          <ac:picMkLst>
            <pc:docMk/>
            <pc:sldMk cId="1685921777" sldId="298"/>
            <ac:picMk id="29" creationId="{03142564-DFF9-41DD-94AE-679FB101A708}"/>
          </ac:picMkLst>
        </pc:picChg>
        <pc:picChg chg="del mod">
          <ac:chgData name="Marko Cvokic" userId="b6c40814875c58b5" providerId="LiveId" clId="{36CDA1BC-4912-420F-8D73-A0A358176365}" dt="2021-11-19T08:31:48.838" v="528" actId="478"/>
          <ac:picMkLst>
            <pc:docMk/>
            <pc:sldMk cId="1685921777" sldId="298"/>
            <ac:picMk id="30" creationId="{A9687928-0CDF-42EC-B5B9-60C0A9F7D5AD}"/>
          </ac:picMkLst>
        </pc:picChg>
        <pc:picChg chg="add del mod">
          <ac:chgData name="Marko Cvokic" userId="b6c40814875c58b5" providerId="LiveId" clId="{36CDA1BC-4912-420F-8D73-A0A358176365}" dt="2021-11-19T08:31:58.647" v="532" actId="478"/>
          <ac:picMkLst>
            <pc:docMk/>
            <pc:sldMk cId="1685921777" sldId="298"/>
            <ac:picMk id="31" creationId="{E127EDA3-D1B3-4F28-A4C2-0A86397AABE0}"/>
          </ac:picMkLst>
        </pc:picChg>
        <pc:picChg chg="del mod">
          <ac:chgData name="Marko Cvokic" userId="b6c40814875c58b5" providerId="LiveId" clId="{36CDA1BC-4912-420F-8D73-A0A358176365}" dt="2021-11-19T08:31:39.456" v="524" actId="478"/>
          <ac:picMkLst>
            <pc:docMk/>
            <pc:sldMk cId="1685921777" sldId="298"/>
            <ac:picMk id="36" creationId="{6D2F0D70-663B-4D21-BD6D-135CD35CA726}"/>
          </ac:picMkLst>
        </pc:picChg>
        <pc:picChg chg="add del mod">
          <ac:chgData name="Marko Cvokic" userId="b6c40814875c58b5" providerId="LiveId" clId="{36CDA1BC-4912-420F-8D73-A0A358176365}" dt="2021-11-19T08:31:31.628" v="520" actId="478"/>
          <ac:picMkLst>
            <pc:docMk/>
            <pc:sldMk cId="1685921777" sldId="298"/>
            <ac:picMk id="38" creationId="{6D763599-4F38-4AA2-956E-F78A72971D95}"/>
          </ac:picMkLst>
        </pc:picChg>
        <pc:picChg chg="add del mod">
          <ac:chgData name="Marko Cvokic" userId="b6c40814875c58b5" providerId="LiveId" clId="{36CDA1BC-4912-420F-8D73-A0A358176365}" dt="2021-11-19T15:06:35.488" v="2477" actId="12789"/>
          <ac:picMkLst>
            <pc:docMk/>
            <pc:sldMk cId="1685921777" sldId="298"/>
            <ac:picMk id="40" creationId="{CCB015C2-CF00-429C-A05B-D693CA253CEE}"/>
          </ac:picMkLst>
        </pc:picChg>
        <pc:picChg chg="add del mod">
          <ac:chgData name="Marko Cvokic" userId="b6c40814875c58b5" providerId="LiveId" clId="{36CDA1BC-4912-420F-8D73-A0A358176365}" dt="2021-11-19T15:06:35.488" v="2477" actId="12789"/>
          <ac:picMkLst>
            <pc:docMk/>
            <pc:sldMk cId="1685921777" sldId="298"/>
            <ac:picMk id="42" creationId="{809DBA31-13E1-486C-A56F-1FC305E7790C}"/>
          </ac:picMkLst>
        </pc:picChg>
        <pc:picChg chg="add del mod">
          <ac:chgData name="Marko Cvokic" userId="b6c40814875c58b5" providerId="LiveId" clId="{36CDA1BC-4912-420F-8D73-A0A358176365}" dt="2021-11-19T15:06:35.488" v="2477" actId="12789"/>
          <ac:picMkLst>
            <pc:docMk/>
            <pc:sldMk cId="1685921777" sldId="298"/>
            <ac:picMk id="44" creationId="{9A153561-823E-479D-8E5E-AC0491FA5B68}"/>
          </ac:picMkLst>
        </pc:picChg>
        <pc:picChg chg="add del mod">
          <ac:chgData name="Marko Cvokic" userId="b6c40814875c58b5" providerId="LiveId" clId="{36CDA1BC-4912-420F-8D73-A0A358176365}" dt="2021-11-19T15:06:35.488" v="2477" actId="12789"/>
          <ac:picMkLst>
            <pc:docMk/>
            <pc:sldMk cId="1685921777" sldId="298"/>
            <ac:picMk id="46" creationId="{9F340FCF-63AF-4522-A51C-9C29255F6026}"/>
          </ac:picMkLst>
        </pc:picChg>
        <pc:picChg chg="add del mod">
          <ac:chgData name="Marko Cvokic" userId="b6c40814875c58b5" providerId="LiveId" clId="{36CDA1BC-4912-420F-8D73-A0A358176365}" dt="2021-11-19T15:06:35.488" v="2477" actId="12789"/>
          <ac:picMkLst>
            <pc:docMk/>
            <pc:sldMk cId="1685921777" sldId="298"/>
            <ac:picMk id="48" creationId="{7017C8C7-E976-4426-8DB3-EE66A0DC4F6C}"/>
          </ac:picMkLst>
        </pc:picChg>
        <pc:cxnChg chg="add mod">
          <ac:chgData name="Marko Cvokic" userId="b6c40814875c58b5" providerId="LiveId" clId="{36CDA1BC-4912-420F-8D73-A0A358176365}" dt="2021-11-19T07:51:33.758" v="271" actId="164"/>
          <ac:cxnSpMkLst>
            <pc:docMk/>
            <pc:sldMk cId="1685921777" sldId="298"/>
            <ac:cxnSpMk id="17" creationId="{5D90FA80-E379-4487-AB9A-7513CF257A65}"/>
          </ac:cxnSpMkLst>
        </pc:cxnChg>
        <pc:cxnChg chg="add mod">
          <ac:chgData name="Marko Cvokic" userId="b6c40814875c58b5" providerId="LiveId" clId="{36CDA1BC-4912-420F-8D73-A0A358176365}" dt="2021-11-19T07:51:33.758" v="271" actId="164"/>
          <ac:cxnSpMkLst>
            <pc:docMk/>
            <pc:sldMk cId="1685921777" sldId="298"/>
            <ac:cxnSpMk id="18" creationId="{711AA587-4C20-41AD-B4C5-D9B754F8C865}"/>
          </ac:cxnSpMkLst>
        </pc:cxnChg>
        <pc:cxnChg chg="add mod">
          <ac:chgData name="Marko Cvokic" userId="b6c40814875c58b5" providerId="LiveId" clId="{36CDA1BC-4912-420F-8D73-A0A358176365}" dt="2021-11-19T07:51:33.758" v="271" actId="164"/>
          <ac:cxnSpMkLst>
            <pc:docMk/>
            <pc:sldMk cId="1685921777" sldId="298"/>
            <ac:cxnSpMk id="19" creationId="{3C7C46D2-D073-4B5C-9313-477A6EB130E8}"/>
          </ac:cxnSpMkLst>
        </pc:cxnChg>
        <pc:cxnChg chg="add mod">
          <ac:chgData name="Marko Cvokic" userId="b6c40814875c58b5" providerId="LiveId" clId="{36CDA1BC-4912-420F-8D73-A0A358176365}" dt="2021-11-19T07:51:33.758" v="271" actId="164"/>
          <ac:cxnSpMkLst>
            <pc:docMk/>
            <pc:sldMk cId="1685921777" sldId="298"/>
            <ac:cxnSpMk id="20" creationId="{1F4FADD5-F953-4D74-AE89-F84301794B11}"/>
          </ac:cxnSpMkLst>
        </pc:cxnChg>
        <pc:cxnChg chg="mod">
          <ac:chgData name="Marko Cvokic" userId="b6c40814875c58b5" providerId="LiveId" clId="{36CDA1BC-4912-420F-8D73-A0A358176365}" dt="2021-11-19T15:05:38.801" v="2476" actId="13822"/>
          <ac:cxnSpMkLst>
            <pc:docMk/>
            <pc:sldMk cId="1685921777" sldId="298"/>
            <ac:cxnSpMk id="32" creationId="{4E13C660-8D14-42A9-AB6B-289F078685F7}"/>
          </ac:cxnSpMkLst>
        </pc:cxnChg>
        <pc:cxnChg chg="mod">
          <ac:chgData name="Marko Cvokic" userId="b6c40814875c58b5" providerId="LiveId" clId="{36CDA1BC-4912-420F-8D73-A0A358176365}" dt="2021-11-19T15:05:38.801" v="2476" actId="13822"/>
          <ac:cxnSpMkLst>
            <pc:docMk/>
            <pc:sldMk cId="1685921777" sldId="298"/>
            <ac:cxnSpMk id="33" creationId="{DA9B1BCD-CAD6-4409-9DCF-3286A8430F4C}"/>
          </ac:cxnSpMkLst>
        </pc:cxnChg>
        <pc:cxnChg chg="mod">
          <ac:chgData name="Marko Cvokic" userId="b6c40814875c58b5" providerId="LiveId" clId="{36CDA1BC-4912-420F-8D73-A0A358176365}" dt="2021-11-19T15:05:38.801" v="2476" actId="13822"/>
          <ac:cxnSpMkLst>
            <pc:docMk/>
            <pc:sldMk cId="1685921777" sldId="298"/>
            <ac:cxnSpMk id="34" creationId="{184C7FDD-6A1F-499B-90DB-9130A59E525F}"/>
          </ac:cxnSpMkLst>
        </pc:cxnChg>
        <pc:cxnChg chg="mod">
          <ac:chgData name="Marko Cvokic" userId="b6c40814875c58b5" providerId="LiveId" clId="{36CDA1BC-4912-420F-8D73-A0A358176365}" dt="2021-11-19T15:05:38.801" v="2476" actId="13822"/>
          <ac:cxnSpMkLst>
            <pc:docMk/>
            <pc:sldMk cId="1685921777" sldId="298"/>
            <ac:cxnSpMk id="35" creationId="{CBAD43CA-ECEF-4742-B38B-F9D8922CCA3F}"/>
          </ac:cxnSpMkLst>
        </pc:cxnChg>
      </pc:sldChg>
      <pc:sldChg chg="del">
        <pc:chgData name="Marko Cvokic" userId="b6c40814875c58b5" providerId="LiveId" clId="{36CDA1BC-4912-420F-8D73-A0A358176365}" dt="2021-11-02T09:02:32.695" v="23" actId="47"/>
        <pc:sldMkLst>
          <pc:docMk/>
          <pc:sldMk cId="3542729053" sldId="299"/>
        </pc:sldMkLst>
      </pc:sldChg>
      <pc:sldChg chg="del">
        <pc:chgData name="Marko Cvokic" userId="b6c40814875c58b5" providerId="LiveId" clId="{36CDA1BC-4912-420F-8D73-A0A358176365}" dt="2021-11-02T09:02:32.674" v="22" actId="47"/>
        <pc:sldMkLst>
          <pc:docMk/>
          <pc:sldMk cId="1905285781" sldId="300"/>
        </pc:sldMkLst>
      </pc:sldChg>
      <pc:sldChg chg="del">
        <pc:chgData name="Marko Cvokic" userId="b6c40814875c58b5" providerId="LiveId" clId="{36CDA1BC-4912-420F-8D73-A0A358176365}" dt="2021-11-02T09:02:32.722" v="24" actId="47"/>
        <pc:sldMkLst>
          <pc:docMk/>
          <pc:sldMk cId="543063506" sldId="301"/>
        </pc:sldMkLst>
      </pc:sldChg>
      <pc:sldChg chg="del">
        <pc:chgData name="Marko Cvokic" userId="b6c40814875c58b5" providerId="LiveId" clId="{36CDA1BC-4912-420F-8D73-A0A358176365}" dt="2021-11-02T09:02:32.865" v="27" actId="47"/>
        <pc:sldMkLst>
          <pc:docMk/>
          <pc:sldMk cId="3518399812" sldId="303"/>
        </pc:sldMkLst>
      </pc:sldChg>
      <pc:sldChg chg="addSp delSp modSp add del mod modNotesTx">
        <pc:chgData name="Marko Cvokic" userId="b6c40814875c58b5" providerId="LiveId" clId="{36CDA1BC-4912-420F-8D73-A0A358176365}" dt="2021-11-19T15:13:05.754" v="2616" actId="113"/>
        <pc:sldMkLst>
          <pc:docMk/>
          <pc:sldMk cId="4271226828" sldId="304"/>
        </pc:sldMkLst>
        <pc:spChg chg="mod">
          <ac:chgData name="Marko Cvokic" userId="b6c40814875c58b5" providerId="LiveId" clId="{36CDA1BC-4912-420F-8D73-A0A358176365}" dt="2021-11-19T15:13:05.754" v="2616" actId="113"/>
          <ac:spMkLst>
            <pc:docMk/>
            <pc:sldMk cId="4271226828" sldId="304"/>
            <ac:spMk id="2" creationId="{257E02E0-7F21-42A0-B20E-76DF363FC9EC}"/>
          </ac:spMkLst>
        </pc:spChg>
        <pc:spChg chg="mod">
          <ac:chgData name="Marko Cvokic" userId="b6c40814875c58b5" providerId="LiveId" clId="{36CDA1BC-4912-420F-8D73-A0A358176365}" dt="2021-11-19T15:10:36.914" v="2592" actId="1076"/>
          <ac:spMkLst>
            <pc:docMk/>
            <pc:sldMk cId="4271226828" sldId="304"/>
            <ac:spMk id="3" creationId="{F1D2CD8F-5123-4DB2-B691-DB4CFB96A7C7}"/>
          </ac:spMkLst>
        </pc:spChg>
        <pc:spChg chg="mod">
          <ac:chgData name="Marko Cvokic" userId="b6c40814875c58b5" providerId="LiveId" clId="{36CDA1BC-4912-420F-8D73-A0A358176365}" dt="2021-11-19T08:40:06.158" v="963" actId="20577"/>
          <ac:spMkLst>
            <pc:docMk/>
            <pc:sldMk cId="4271226828" sldId="304"/>
            <ac:spMk id="26" creationId="{91559DD6-717F-436A-9FC7-A98DA19A6FB1}"/>
          </ac:spMkLst>
        </pc:spChg>
        <pc:spChg chg="mod">
          <ac:chgData name="Marko Cvokic" userId="b6c40814875c58b5" providerId="LiveId" clId="{36CDA1BC-4912-420F-8D73-A0A358176365}" dt="2021-11-19T08:40:13.472" v="969" actId="14100"/>
          <ac:spMkLst>
            <pc:docMk/>
            <pc:sldMk cId="4271226828" sldId="304"/>
            <ac:spMk id="27" creationId="{7A141A07-F0FC-4FDB-8FEC-A7C820EDBFE1}"/>
          </ac:spMkLst>
        </pc:spChg>
        <pc:spChg chg="mod">
          <ac:chgData name="Marko Cvokic" userId="b6c40814875c58b5" providerId="LiveId" clId="{36CDA1BC-4912-420F-8D73-A0A358176365}" dt="2021-11-19T08:40:25.236" v="1002" actId="20577"/>
          <ac:spMkLst>
            <pc:docMk/>
            <pc:sldMk cId="4271226828" sldId="304"/>
            <ac:spMk id="29" creationId="{A1B855C8-4567-4835-AC48-112EBEF97FB3}"/>
          </ac:spMkLst>
        </pc:spChg>
        <pc:grpChg chg="topLvl">
          <ac:chgData name="Marko Cvokic" userId="b6c40814875c58b5" providerId="LiveId" clId="{36CDA1BC-4912-420F-8D73-A0A358176365}" dt="2021-11-19T08:40:29.629" v="1003" actId="478"/>
          <ac:grpSpMkLst>
            <pc:docMk/>
            <pc:sldMk cId="4271226828" sldId="304"/>
            <ac:grpSpMk id="24" creationId="{831EC2BD-BD23-48E2-A271-A9E8F1BA29F3}"/>
          </ac:grpSpMkLst>
        </pc:grpChg>
        <pc:grpChg chg="del">
          <ac:chgData name="Marko Cvokic" userId="b6c40814875c58b5" providerId="LiveId" clId="{36CDA1BC-4912-420F-8D73-A0A358176365}" dt="2021-11-19T08:40:29.629" v="1003" actId="478"/>
          <ac:grpSpMkLst>
            <pc:docMk/>
            <pc:sldMk cId="4271226828" sldId="304"/>
            <ac:grpSpMk id="32" creationId="{49A3C086-2CFD-4663-82C8-4E118DBE2525}"/>
          </ac:grpSpMkLst>
        </pc:grpChg>
        <pc:picChg chg="mod">
          <ac:chgData name="Marko Cvokic" userId="b6c40814875c58b5" providerId="LiveId" clId="{36CDA1BC-4912-420F-8D73-A0A358176365}" dt="2021-11-19T15:10:00.466" v="2563" actId="207"/>
          <ac:picMkLst>
            <pc:docMk/>
            <pc:sldMk cId="4271226828" sldId="304"/>
            <ac:picMk id="8" creationId="{FCD03E36-AA57-4411-B763-7560D354D705}"/>
          </ac:picMkLst>
        </pc:picChg>
        <pc:picChg chg="add mod">
          <ac:chgData name="Marko Cvokic" userId="b6c40814875c58b5" providerId="LiveId" clId="{36CDA1BC-4912-420F-8D73-A0A358176365}" dt="2021-11-19T08:41:51.242" v="1008" actId="1076"/>
          <ac:picMkLst>
            <pc:docMk/>
            <pc:sldMk cId="4271226828" sldId="304"/>
            <ac:picMk id="10" creationId="{2265E457-4E98-4F75-91BC-8ED6DF828599}"/>
          </ac:picMkLst>
        </pc:picChg>
        <pc:picChg chg="mod">
          <ac:chgData name="Marko Cvokic" userId="b6c40814875c58b5" providerId="LiveId" clId="{36CDA1BC-4912-420F-8D73-A0A358176365}" dt="2021-11-19T15:10:00.466" v="2563" actId="207"/>
          <ac:picMkLst>
            <pc:docMk/>
            <pc:sldMk cId="4271226828" sldId="304"/>
            <ac:picMk id="12" creationId="{3FD87028-4D5F-4D70-970D-4A00ED562739}"/>
          </ac:picMkLst>
        </pc:picChg>
        <pc:picChg chg="mod">
          <ac:chgData name="Marko Cvokic" userId="b6c40814875c58b5" providerId="LiveId" clId="{36CDA1BC-4912-420F-8D73-A0A358176365}" dt="2021-11-19T15:10:00.466" v="2563" actId="207"/>
          <ac:picMkLst>
            <pc:docMk/>
            <pc:sldMk cId="4271226828" sldId="304"/>
            <ac:picMk id="20" creationId="{BB9EC683-AB8D-44F3-8B24-637111E8745A}"/>
          </ac:picMkLst>
        </pc:picChg>
        <pc:picChg chg="mod">
          <ac:chgData name="Marko Cvokic" userId="b6c40814875c58b5" providerId="LiveId" clId="{36CDA1BC-4912-420F-8D73-A0A358176365}" dt="2021-11-19T15:10:00.466" v="2563" actId="207"/>
          <ac:picMkLst>
            <pc:docMk/>
            <pc:sldMk cId="4271226828" sldId="304"/>
            <ac:picMk id="22" creationId="{351B4147-1A0F-4B38-A5DB-B2B4AC62A88F}"/>
          </ac:picMkLst>
        </pc:picChg>
        <pc:picChg chg="del topLvl">
          <ac:chgData name="Marko Cvokic" userId="b6c40814875c58b5" providerId="LiveId" clId="{36CDA1BC-4912-420F-8D73-A0A358176365}" dt="2021-11-19T08:40:29.629" v="1003" actId="478"/>
          <ac:picMkLst>
            <pc:docMk/>
            <pc:sldMk cId="4271226828" sldId="304"/>
            <ac:picMk id="30" creationId="{A86795B4-1326-41EA-9AD9-46444376CD3B}"/>
          </ac:picMkLst>
        </pc:picChg>
      </pc:sldChg>
      <pc:sldChg chg="del">
        <pc:chgData name="Marko Cvokic" userId="b6c40814875c58b5" providerId="LiveId" clId="{36CDA1BC-4912-420F-8D73-A0A358176365}" dt="2021-11-02T09:02:32.941" v="29" actId="47"/>
        <pc:sldMkLst>
          <pc:docMk/>
          <pc:sldMk cId="433485755" sldId="305"/>
        </pc:sldMkLst>
      </pc:sldChg>
      <pc:sldChg chg="del">
        <pc:chgData name="Marko Cvokic" userId="b6c40814875c58b5" providerId="LiveId" clId="{36CDA1BC-4912-420F-8D73-A0A358176365}" dt="2021-11-02T09:02:33.001" v="31" actId="47"/>
        <pc:sldMkLst>
          <pc:docMk/>
          <pc:sldMk cId="4234013757" sldId="306"/>
        </pc:sldMkLst>
      </pc:sldChg>
      <pc:sldChg chg="del">
        <pc:chgData name="Marko Cvokic" userId="b6c40814875c58b5" providerId="LiveId" clId="{36CDA1BC-4912-420F-8D73-A0A358176365}" dt="2021-11-02T09:02:33.012" v="32" actId="47"/>
        <pc:sldMkLst>
          <pc:docMk/>
          <pc:sldMk cId="3105142499" sldId="307"/>
        </pc:sldMkLst>
      </pc:sldChg>
      <pc:sldChg chg="del">
        <pc:chgData name="Marko Cvokic" userId="b6c40814875c58b5" providerId="LiveId" clId="{36CDA1BC-4912-420F-8D73-A0A358176365}" dt="2021-11-02T09:02:32.962" v="30" actId="47"/>
        <pc:sldMkLst>
          <pc:docMk/>
          <pc:sldMk cId="1363653725" sldId="308"/>
        </pc:sldMkLst>
      </pc:sldChg>
      <pc:sldChg chg="del">
        <pc:chgData name="Marko Cvokic" userId="b6c40814875c58b5" providerId="LiveId" clId="{36CDA1BC-4912-420F-8D73-A0A358176365}" dt="2021-11-02T09:02:33.037" v="33" actId="47"/>
        <pc:sldMkLst>
          <pc:docMk/>
          <pc:sldMk cId="148186970" sldId="309"/>
        </pc:sldMkLst>
      </pc:sldChg>
      <pc:sldChg chg="add del">
        <pc:chgData name="Marko Cvokic" userId="b6c40814875c58b5" providerId="LiveId" clId="{36CDA1BC-4912-420F-8D73-A0A358176365}" dt="2021-11-19T08:25:17.328" v="405" actId="47"/>
        <pc:sldMkLst>
          <pc:docMk/>
          <pc:sldMk cId="4226805799" sldId="328"/>
        </pc:sldMkLst>
      </pc:sldChg>
      <pc:sldChg chg="add del">
        <pc:chgData name="Marko Cvokic" userId="b6c40814875c58b5" providerId="LiveId" clId="{36CDA1BC-4912-420F-8D73-A0A358176365}" dt="2021-11-19T07:52:26.120" v="277" actId="47"/>
        <pc:sldMkLst>
          <pc:docMk/>
          <pc:sldMk cId="2871573131" sldId="329"/>
        </pc:sldMkLst>
      </pc:sldChg>
      <pc:sldChg chg="addSp delSp modSp add mod chgLayout">
        <pc:chgData name="Marko Cvokic" userId="b6c40814875c58b5" providerId="LiveId" clId="{36CDA1BC-4912-420F-8D73-A0A358176365}" dt="2021-11-19T15:09:44.936" v="2562" actId="404"/>
        <pc:sldMkLst>
          <pc:docMk/>
          <pc:sldMk cId="2030496136" sldId="334"/>
        </pc:sldMkLst>
        <pc:spChg chg="mod ord">
          <ac:chgData name="Marko Cvokic" userId="b6c40814875c58b5" providerId="LiveId" clId="{36CDA1BC-4912-420F-8D73-A0A358176365}" dt="2021-11-19T08:33:11.412" v="569" actId="20577"/>
          <ac:spMkLst>
            <pc:docMk/>
            <pc:sldMk cId="2030496136" sldId="334"/>
            <ac:spMk id="2" creationId="{9D8E18C4-413D-4F58-9CC8-753ABEC9AAA2}"/>
          </ac:spMkLst>
        </pc:spChg>
        <pc:spChg chg="mod ord">
          <ac:chgData name="Marko Cvokic" userId="b6c40814875c58b5" providerId="LiveId" clId="{36CDA1BC-4912-420F-8D73-A0A358176365}" dt="2021-11-19T08:25:03.366" v="402" actId="700"/>
          <ac:spMkLst>
            <pc:docMk/>
            <pc:sldMk cId="2030496136" sldId="334"/>
            <ac:spMk id="4" creationId="{31CC5416-ECB1-4BF6-A0D1-964EADA397FB}"/>
          </ac:spMkLst>
        </pc:spChg>
        <pc:spChg chg="del mod ord">
          <ac:chgData name="Marko Cvokic" userId="b6c40814875c58b5" providerId="LiveId" clId="{36CDA1BC-4912-420F-8D73-A0A358176365}" dt="2021-11-19T08:33:25.138" v="573" actId="478"/>
          <ac:spMkLst>
            <pc:docMk/>
            <pc:sldMk cId="2030496136" sldId="334"/>
            <ac:spMk id="5" creationId="{D2F70B26-4013-4954-A319-CEBDEAF4C239}"/>
          </ac:spMkLst>
        </pc:spChg>
        <pc:spChg chg="del mod">
          <ac:chgData name="Marko Cvokic" userId="b6c40814875c58b5" providerId="LiveId" clId="{36CDA1BC-4912-420F-8D73-A0A358176365}" dt="2021-11-19T08:34:54.418" v="730" actId="478"/>
          <ac:spMkLst>
            <pc:docMk/>
            <pc:sldMk cId="2030496136" sldId="334"/>
            <ac:spMk id="6" creationId="{09894FBA-B594-422D-BBD0-631EF1D78E22}"/>
          </ac:spMkLst>
        </pc:spChg>
        <pc:spChg chg="add mod">
          <ac:chgData name="Marko Cvokic" userId="b6c40814875c58b5" providerId="LiveId" clId="{36CDA1BC-4912-420F-8D73-A0A358176365}" dt="2021-11-19T15:09:44.936" v="2562" actId="404"/>
          <ac:spMkLst>
            <pc:docMk/>
            <pc:sldMk cId="2030496136" sldId="334"/>
            <ac:spMk id="7" creationId="{0FB1544F-41AC-4718-81F2-C55864530DEB}"/>
          </ac:spMkLst>
        </pc:spChg>
        <pc:spChg chg="mod">
          <ac:chgData name="Marko Cvokic" userId="b6c40814875c58b5" providerId="LiveId" clId="{36CDA1BC-4912-420F-8D73-A0A358176365}" dt="2021-11-19T08:34:46.476" v="727" actId="20577"/>
          <ac:spMkLst>
            <pc:docMk/>
            <pc:sldMk cId="2030496136" sldId="334"/>
            <ac:spMk id="8" creationId="{D28BD3BC-ECE5-484D-95C9-9BC3F14EC224}"/>
          </ac:spMkLst>
        </pc:spChg>
        <pc:graphicFrameChg chg="del modGraphic">
          <ac:chgData name="Marko Cvokic" userId="b6c40814875c58b5" providerId="LiveId" clId="{36CDA1BC-4912-420F-8D73-A0A358176365}" dt="2021-11-19T08:34:50.697" v="728" actId="478"/>
          <ac:graphicFrameMkLst>
            <pc:docMk/>
            <pc:sldMk cId="2030496136" sldId="334"/>
            <ac:graphicFrameMk id="3" creationId="{024D1C8C-4661-430D-A05E-A0701C11533C}"/>
          </ac:graphicFrameMkLst>
        </pc:graphicFrameChg>
        <pc:picChg chg="add mod">
          <ac:chgData name="Marko Cvokic" userId="b6c40814875c58b5" providerId="LiveId" clId="{36CDA1BC-4912-420F-8D73-A0A358176365}" dt="2021-11-19T15:09:38.176" v="2558" actId="1076"/>
          <ac:picMkLst>
            <pc:docMk/>
            <pc:sldMk cId="2030496136" sldId="334"/>
            <ac:picMk id="9" creationId="{E07E2C6F-D264-4A5B-AA53-734625BFF8F0}"/>
          </ac:picMkLst>
        </pc:picChg>
      </pc:sldChg>
      <pc:sldChg chg="addSp delSp modSp add mod">
        <pc:chgData name="Marko Cvokic" userId="b6c40814875c58b5" providerId="LiveId" clId="{36CDA1BC-4912-420F-8D73-A0A358176365}" dt="2021-11-20T07:07:40.266" v="6163" actId="1036"/>
        <pc:sldMkLst>
          <pc:docMk/>
          <pc:sldMk cId="3186672589" sldId="359"/>
        </pc:sldMkLst>
        <pc:spChg chg="mod">
          <ac:chgData name="Marko Cvokic" userId="b6c40814875c58b5" providerId="LiveId" clId="{36CDA1BC-4912-420F-8D73-A0A358176365}" dt="2021-11-19T17:00:11.813" v="5275" actId="20577"/>
          <ac:spMkLst>
            <pc:docMk/>
            <pc:sldMk cId="3186672589" sldId="359"/>
            <ac:spMk id="2" creationId="{9D8E18C4-413D-4F58-9CC8-753ABEC9AAA2}"/>
          </ac:spMkLst>
        </pc:spChg>
        <pc:spChg chg="mod">
          <ac:chgData name="Marko Cvokic" userId="b6c40814875c58b5" providerId="LiveId" clId="{36CDA1BC-4912-420F-8D73-A0A358176365}" dt="2021-11-20T07:03:31.375" v="6136" actId="20577"/>
          <ac:spMkLst>
            <pc:docMk/>
            <pc:sldMk cId="3186672589" sldId="359"/>
            <ac:spMk id="7" creationId="{2EA910A2-6066-4270-8A74-451EB62F94CF}"/>
          </ac:spMkLst>
        </pc:spChg>
        <pc:spChg chg="del mod">
          <ac:chgData name="Marko Cvokic" userId="b6c40814875c58b5" providerId="LiveId" clId="{36CDA1BC-4912-420F-8D73-A0A358176365}" dt="2021-11-19T08:16:09.799" v="331" actId="478"/>
          <ac:spMkLst>
            <pc:docMk/>
            <pc:sldMk cId="3186672589" sldId="359"/>
            <ac:spMk id="8" creationId="{89857ECB-94EF-4ED8-8252-92390BB00EFE}"/>
          </ac:spMkLst>
        </pc:spChg>
        <pc:picChg chg="add del mod">
          <ac:chgData name="Marko Cvokic" userId="b6c40814875c58b5" providerId="LiveId" clId="{36CDA1BC-4912-420F-8D73-A0A358176365}" dt="2021-11-20T07:07:32.908" v="6157" actId="478"/>
          <ac:picMkLst>
            <pc:docMk/>
            <pc:sldMk cId="3186672589" sldId="359"/>
            <ac:picMk id="5" creationId="{1F55C460-A758-47AC-8C80-088C4BE93BF5}"/>
          </ac:picMkLst>
        </pc:picChg>
        <pc:picChg chg="del">
          <ac:chgData name="Marko Cvokic" userId="b6c40814875c58b5" providerId="LiveId" clId="{36CDA1BC-4912-420F-8D73-A0A358176365}" dt="2021-11-19T16:56:27.916" v="5107" actId="478"/>
          <ac:picMkLst>
            <pc:docMk/>
            <pc:sldMk cId="3186672589" sldId="359"/>
            <ac:picMk id="5" creationId="{ED7F6A2C-EDAC-4FCF-B933-39784ED6396D}"/>
          </ac:picMkLst>
        </pc:picChg>
        <pc:picChg chg="add mod ord">
          <ac:chgData name="Marko Cvokic" userId="b6c40814875c58b5" providerId="LiveId" clId="{36CDA1BC-4912-420F-8D73-A0A358176365}" dt="2021-11-20T07:04:05.670" v="6139" actId="14100"/>
          <ac:picMkLst>
            <pc:docMk/>
            <pc:sldMk cId="3186672589" sldId="359"/>
            <ac:picMk id="6" creationId="{2D700A74-2A53-4360-9C21-A50F89A60ECB}"/>
          </ac:picMkLst>
        </pc:picChg>
        <pc:picChg chg="add del mod">
          <ac:chgData name="Marko Cvokic" userId="b6c40814875c58b5" providerId="LiveId" clId="{36CDA1BC-4912-420F-8D73-A0A358176365}" dt="2021-11-20T07:06:19.177" v="6151" actId="478"/>
          <ac:picMkLst>
            <pc:docMk/>
            <pc:sldMk cId="3186672589" sldId="359"/>
            <ac:picMk id="9" creationId="{D054F6CE-8265-4309-94D4-A2B8AB131B91}"/>
          </ac:picMkLst>
        </pc:picChg>
        <pc:picChg chg="add mod">
          <ac:chgData name="Marko Cvokic" userId="b6c40814875c58b5" providerId="LiveId" clId="{36CDA1BC-4912-420F-8D73-A0A358176365}" dt="2021-11-20T07:07:40.266" v="6163" actId="1036"/>
          <ac:picMkLst>
            <pc:docMk/>
            <pc:sldMk cId="3186672589" sldId="359"/>
            <ac:picMk id="11" creationId="{3B39AE52-8F32-4EA7-9A98-E6F25684E40C}"/>
          </ac:picMkLst>
        </pc:picChg>
      </pc:sldChg>
      <pc:sldChg chg="addSp delSp modSp add mod modNotesTx">
        <pc:chgData name="Marko Cvokic" userId="b6c40814875c58b5" providerId="LiveId" clId="{36CDA1BC-4912-420F-8D73-A0A358176365}" dt="2021-11-19T15:16:22.179" v="2686" actId="692"/>
        <pc:sldMkLst>
          <pc:docMk/>
          <pc:sldMk cId="3313835453" sldId="373"/>
        </pc:sldMkLst>
        <pc:spChg chg="mod">
          <ac:chgData name="Marko Cvokic" userId="b6c40814875c58b5" providerId="LiveId" clId="{36CDA1BC-4912-420F-8D73-A0A358176365}" dt="2021-11-19T15:13:22.164" v="2624" actId="20577"/>
          <ac:spMkLst>
            <pc:docMk/>
            <pc:sldMk cId="3313835453" sldId="373"/>
            <ac:spMk id="2" creationId="{9D8E18C4-413D-4F58-9CC8-753ABEC9AAA2}"/>
          </ac:spMkLst>
        </pc:spChg>
        <pc:spChg chg="del mod">
          <ac:chgData name="Marko Cvokic" userId="b6c40814875c58b5" providerId="LiveId" clId="{36CDA1BC-4912-420F-8D73-A0A358176365}" dt="2021-11-19T08:43:53.135" v="1122" actId="478"/>
          <ac:spMkLst>
            <pc:docMk/>
            <pc:sldMk cId="3313835453" sldId="373"/>
            <ac:spMk id="5" creationId="{446B96A3-9B14-48AB-893B-D29C56039A52}"/>
          </ac:spMkLst>
        </pc:spChg>
        <pc:spChg chg="add del">
          <ac:chgData name="Marko Cvokic" userId="b6c40814875c58b5" providerId="LiveId" clId="{36CDA1BC-4912-420F-8D73-A0A358176365}" dt="2021-11-19T09:00:16.566" v="1770" actId="478"/>
          <ac:spMkLst>
            <pc:docMk/>
            <pc:sldMk cId="3313835453" sldId="373"/>
            <ac:spMk id="7" creationId="{7183949C-9CDD-44CB-9E4A-CDB80410959F}"/>
          </ac:spMkLst>
        </pc:spChg>
        <pc:spChg chg="add del mod">
          <ac:chgData name="Marko Cvokic" userId="b6c40814875c58b5" providerId="LiveId" clId="{36CDA1BC-4912-420F-8D73-A0A358176365}" dt="2021-11-19T09:00:14.835" v="1769" actId="478"/>
          <ac:spMkLst>
            <pc:docMk/>
            <pc:sldMk cId="3313835453" sldId="373"/>
            <ac:spMk id="8" creationId="{DA08B5F1-725F-42B8-8959-B0253C9552B4}"/>
          </ac:spMkLst>
        </pc:spChg>
        <pc:spChg chg="mod">
          <ac:chgData name="Marko Cvokic" userId="b6c40814875c58b5" providerId="LiveId" clId="{36CDA1BC-4912-420F-8D73-A0A358176365}" dt="2021-11-19T15:14:41.703" v="2665" actId="2711"/>
          <ac:spMkLst>
            <pc:docMk/>
            <pc:sldMk cId="3313835453" sldId="373"/>
            <ac:spMk id="9" creationId="{86DA4155-71CE-482F-B9DF-F22DC1F80F27}"/>
          </ac:spMkLst>
        </pc:spChg>
        <pc:spChg chg="add del mod">
          <ac:chgData name="Marko Cvokic" userId="b6c40814875c58b5" providerId="LiveId" clId="{36CDA1BC-4912-420F-8D73-A0A358176365}" dt="2021-11-19T09:02:25.335" v="1812" actId="478"/>
          <ac:spMkLst>
            <pc:docMk/>
            <pc:sldMk cId="3313835453" sldId="373"/>
            <ac:spMk id="11" creationId="{2C619231-7047-44C2-9BB3-C9F47ED097EC}"/>
          </ac:spMkLst>
        </pc:spChg>
        <pc:spChg chg="add del mod">
          <ac:chgData name="Marko Cvokic" userId="b6c40814875c58b5" providerId="LiveId" clId="{36CDA1BC-4912-420F-8D73-A0A358176365}" dt="2021-11-19T09:02:22.632" v="1810" actId="478"/>
          <ac:spMkLst>
            <pc:docMk/>
            <pc:sldMk cId="3313835453" sldId="373"/>
            <ac:spMk id="12" creationId="{20F92745-37D7-4540-84AE-4CE7A96CDC80}"/>
          </ac:spMkLst>
        </pc:spChg>
        <pc:spChg chg="add del mod">
          <ac:chgData name="Marko Cvokic" userId="b6c40814875c58b5" providerId="LiveId" clId="{36CDA1BC-4912-420F-8D73-A0A358176365}" dt="2021-11-19T15:14:47.710" v="2666" actId="1076"/>
          <ac:spMkLst>
            <pc:docMk/>
            <pc:sldMk cId="3313835453" sldId="373"/>
            <ac:spMk id="13" creationId="{A7377340-DEA3-43C9-B986-A62F4358A8AD}"/>
          </ac:spMkLst>
        </pc:spChg>
        <pc:spChg chg="mod">
          <ac:chgData name="Marko Cvokic" userId="b6c40814875c58b5" providerId="LiveId" clId="{36CDA1BC-4912-420F-8D73-A0A358176365}" dt="2021-11-19T09:00:54.589" v="1795" actId="20577"/>
          <ac:spMkLst>
            <pc:docMk/>
            <pc:sldMk cId="3313835453" sldId="373"/>
            <ac:spMk id="17" creationId="{B13D7B75-3DBD-4679-9871-C4636DEF2134}"/>
          </ac:spMkLst>
        </pc:spChg>
        <pc:spChg chg="mod">
          <ac:chgData name="Marko Cvokic" userId="b6c40814875c58b5" providerId="LiveId" clId="{36CDA1BC-4912-420F-8D73-A0A358176365}" dt="2021-11-19T15:14:25.847" v="2664" actId="20577"/>
          <ac:spMkLst>
            <pc:docMk/>
            <pc:sldMk cId="3313835453" sldId="373"/>
            <ac:spMk id="18" creationId="{B5AECFCA-ECC5-4AA3-9DB5-C01B5DC243DF}"/>
          </ac:spMkLst>
        </pc:spChg>
        <pc:spChg chg="add del mod">
          <ac:chgData name="Marko Cvokic" userId="b6c40814875c58b5" providerId="LiveId" clId="{36CDA1BC-4912-420F-8D73-A0A358176365}" dt="2021-11-19T09:02:16.876" v="1806" actId="22"/>
          <ac:spMkLst>
            <pc:docMk/>
            <pc:sldMk cId="3313835453" sldId="373"/>
            <ac:spMk id="20" creationId="{5F4A886B-2597-4613-915A-DA0074474217}"/>
          </ac:spMkLst>
        </pc:spChg>
        <pc:cxnChg chg="add del">
          <ac:chgData name="Marko Cvokic" userId="b6c40814875c58b5" providerId="LiveId" clId="{36CDA1BC-4912-420F-8D73-A0A358176365}" dt="2021-11-19T15:15:04.021" v="2668" actId="478"/>
          <ac:cxnSpMkLst>
            <pc:docMk/>
            <pc:sldMk cId="3313835453" sldId="373"/>
            <ac:cxnSpMk id="5" creationId="{643F16B8-A06C-4DDA-93E7-9337439A23A9}"/>
          </ac:cxnSpMkLst>
        </pc:cxnChg>
        <pc:cxnChg chg="add">
          <ac:chgData name="Marko Cvokic" userId="b6c40814875c58b5" providerId="LiveId" clId="{36CDA1BC-4912-420F-8D73-A0A358176365}" dt="2021-11-19T15:15:10.065" v="2670" actId="11529"/>
          <ac:cxnSpMkLst>
            <pc:docMk/>
            <pc:sldMk cId="3313835453" sldId="373"/>
            <ac:cxnSpMk id="7" creationId="{50CD5324-C2DF-4A18-8B4A-85E204C17CA6}"/>
          </ac:cxnSpMkLst>
        </pc:cxnChg>
        <pc:cxnChg chg="add mod">
          <ac:chgData name="Marko Cvokic" userId="b6c40814875c58b5" providerId="LiveId" clId="{36CDA1BC-4912-420F-8D73-A0A358176365}" dt="2021-11-19T15:16:22.179" v="2686" actId="692"/>
          <ac:cxnSpMkLst>
            <pc:docMk/>
            <pc:sldMk cId="3313835453" sldId="373"/>
            <ac:cxnSpMk id="10" creationId="{0AEAB3FD-AA86-4CDA-AAB5-EA568A16E56A}"/>
          </ac:cxnSpMkLst>
        </pc:cxnChg>
        <pc:cxnChg chg="del mod">
          <ac:chgData name="Marko Cvokic" userId="b6c40814875c58b5" providerId="LiveId" clId="{36CDA1BC-4912-420F-8D73-A0A358176365}" dt="2021-11-19T15:15:12.301" v="2671" actId="478"/>
          <ac:cxnSpMkLst>
            <pc:docMk/>
            <pc:sldMk cId="3313835453" sldId="373"/>
            <ac:cxnSpMk id="14" creationId="{DC12CFA0-B3AD-426B-B29A-8A79793B7571}"/>
          </ac:cxnSpMkLst>
        </pc:cxnChg>
        <pc:cxnChg chg="del mod">
          <ac:chgData name="Marko Cvokic" userId="b6c40814875c58b5" providerId="LiveId" clId="{36CDA1BC-4912-420F-8D73-A0A358176365}" dt="2021-11-19T15:15:04.718" v="2669" actId="478"/>
          <ac:cxnSpMkLst>
            <pc:docMk/>
            <pc:sldMk cId="3313835453" sldId="373"/>
            <ac:cxnSpMk id="19" creationId="{1547FC08-68F0-482F-8385-AA63093A788D}"/>
          </ac:cxnSpMkLst>
        </pc:cxnChg>
      </pc:sldChg>
      <pc:sldChg chg="addSp delSp modSp add mod ord">
        <pc:chgData name="Marko Cvokic" userId="b6c40814875c58b5" providerId="LiveId" clId="{36CDA1BC-4912-420F-8D73-A0A358176365}" dt="2021-11-19T15:12:52.521" v="2615" actId="14100"/>
        <pc:sldMkLst>
          <pc:docMk/>
          <pc:sldMk cId="2834626392" sldId="414"/>
        </pc:sldMkLst>
        <pc:spChg chg="del">
          <ac:chgData name="Marko Cvokic" userId="b6c40814875c58b5" providerId="LiveId" clId="{36CDA1BC-4912-420F-8D73-A0A358176365}" dt="2021-11-19T09:04:58.267" v="1853" actId="478"/>
          <ac:spMkLst>
            <pc:docMk/>
            <pc:sldMk cId="2834626392" sldId="414"/>
            <ac:spMk id="3" creationId="{790F0CB9-D621-49B4-B8BC-5B30C577FB89}"/>
          </ac:spMkLst>
        </pc:spChg>
        <pc:spChg chg="mod">
          <ac:chgData name="Marko Cvokic" userId="b6c40814875c58b5" providerId="LiveId" clId="{36CDA1BC-4912-420F-8D73-A0A358176365}" dt="2021-11-19T15:12:17.771" v="2608" actId="1076"/>
          <ac:spMkLst>
            <pc:docMk/>
            <pc:sldMk cId="2834626392" sldId="414"/>
            <ac:spMk id="5" creationId="{D80CA3A9-8031-4992-ACBD-A0CEDB364B62}"/>
          </ac:spMkLst>
        </pc:spChg>
        <pc:spChg chg="mod">
          <ac:chgData name="Marko Cvokic" userId="b6c40814875c58b5" providerId="LiveId" clId="{36CDA1BC-4912-420F-8D73-A0A358176365}" dt="2021-11-19T15:12:14.644" v="2607" actId="1076"/>
          <ac:spMkLst>
            <pc:docMk/>
            <pc:sldMk cId="2834626392" sldId="414"/>
            <ac:spMk id="10" creationId="{6479480D-3949-453B-8B49-93E647499C96}"/>
          </ac:spMkLst>
        </pc:spChg>
        <pc:spChg chg="add del mod">
          <ac:chgData name="Marko Cvokic" userId="b6c40814875c58b5" providerId="LiveId" clId="{36CDA1BC-4912-420F-8D73-A0A358176365}" dt="2021-11-19T15:11:42.535" v="2600" actId="478"/>
          <ac:spMkLst>
            <pc:docMk/>
            <pc:sldMk cId="2834626392" sldId="414"/>
            <ac:spMk id="11" creationId="{410E9B37-6342-4D1A-87BF-54056B6582D3}"/>
          </ac:spMkLst>
        </pc:spChg>
        <pc:spChg chg="add del mod">
          <ac:chgData name="Marko Cvokic" userId="b6c40814875c58b5" providerId="LiveId" clId="{36CDA1BC-4912-420F-8D73-A0A358176365}" dt="2021-11-19T15:11:55.676" v="2603" actId="478"/>
          <ac:spMkLst>
            <pc:docMk/>
            <pc:sldMk cId="2834626392" sldId="414"/>
            <ac:spMk id="12" creationId="{40D612E3-6BB5-4270-AE45-42E86821ED18}"/>
          </ac:spMkLst>
        </pc:spChg>
        <pc:picChg chg="add mod">
          <ac:chgData name="Marko Cvokic" userId="b6c40814875c58b5" providerId="LiveId" clId="{36CDA1BC-4912-420F-8D73-A0A358176365}" dt="2021-11-19T15:12:07.161" v="2606" actId="12788"/>
          <ac:picMkLst>
            <pc:docMk/>
            <pc:sldMk cId="2834626392" sldId="414"/>
            <ac:picMk id="6" creationId="{74314DE2-4A94-4C45-A7A6-8935E1BC5CC9}"/>
          </ac:picMkLst>
        </pc:picChg>
        <pc:picChg chg="add mod">
          <ac:chgData name="Marko Cvokic" userId="b6c40814875c58b5" providerId="LiveId" clId="{36CDA1BC-4912-420F-8D73-A0A358176365}" dt="2021-11-19T15:12:07.161" v="2606" actId="12788"/>
          <ac:picMkLst>
            <pc:docMk/>
            <pc:sldMk cId="2834626392" sldId="414"/>
            <ac:picMk id="8" creationId="{AF11CC49-404B-41A7-AEC2-C18F75A838D1}"/>
          </ac:picMkLst>
        </pc:picChg>
        <pc:picChg chg="add mod">
          <ac:chgData name="Marko Cvokic" userId="b6c40814875c58b5" providerId="LiveId" clId="{36CDA1BC-4912-420F-8D73-A0A358176365}" dt="2021-11-19T08:47:58.423" v="1140" actId="1076"/>
          <ac:picMkLst>
            <pc:docMk/>
            <pc:sldMk cId="2834626392" sldId="414"/>
            <ac:picMk id="1026" creationId="{E38A0C27-58A0-46D3-B0C4-288209700F38}"/>
          </ac:picMkLst>
        </pc:picChg>
        <pc:picChg chg="add mod">
          <ac:chgData name="Marko Cvokic" userId="b6c40814875c58b5" providerId="LiveId" clId="{36CDA1BC-4912-420F-8D73-A0A358176365}" dt="2021-11-19T08:47:58.423" v="1140" actId="1076"/>
          <ac:picMkLst>
            <pc:docMk/>
            <pc:sldMk cId="2834626392" sldId="414"/>
            <ac:picMk id="1028" creationId="{96C409B5-18F2-4750-B76F-6A03AEFDE6C7}"/>
          </ac:picMkLst>
        </pc:picChg>
        <pc:picChg chg="del mod">
          <ac:chgData name="Marko Cvokic" userId="b6c40814875c58b5" providerId="LiveId" clId="{36CDA1BC-4912-420F-8D73-A0A358176365}" dt="2021-11-19T08:47:16.243" v="1125" actId="478"/>
          <ac:picMkLst>
            <pc:docMk/>
            <pc:sldMk cId="2834626392" sldId="414"/>
            <ac:picMk id="6146" creationId="{393A1FF7-C947-4A2C-998D-75347973EA42}"/>
          </ac:picMkLst>
        </pc:picChg>
        <pc:picChg chg="del">
          <ac:chgData name="Marko Cvokic" userId="b6c40814875c58b5" providerId="LiveId" clId="{36CDA1BC-4912-420F-8D73-A0A358176365}" dt="2021-11-19T08:47:18.200" v="1127" actId="478"/>
          <ac:picMkLst>
            <pc:docMk/>
            <pc:sldMk cId="2834626392" sldId="414"/>
            <ac:picMk id="6148" creationId="{6C466DFA-3E0E-4F28-AF7F-3ADC6F314DEE}"/>
          </ac:picMkLst>
        </pc:picChg>
        <pc:cxnChg chg="add mod">
          <ac:chgData name="Marko Cvokic" userId="b6c40814875c58b5" providerId="LiveId" clId="{36CDA1BC-4912-420F-8D73-A0A358176365}" dt="2021-11-19T15:12:52.521" v="2615" actId="14100"/>
          <ac:cxnSpMkLst>
            <pc:docMk/>
            <pc:sldMk cId="2834626392" sldId="414"/>
            <ac:cxnSpMk id="13" creationId="{799D5D7A-447E-46F7-A6BB-0E7D4CEE490E}"/>
          </ac:cxnSpMkLst>
        </pc:cxnChg>
        <pc:cxnChg chg="add del mod">
          <ac:chgData name="Marko Cvokic" userId="b6c40814875c58b5" providerId="LiveId" clId="{36CDA1BC-4912-420F-8D73-A0A358176365}" dt="2021-11-19T15:12:42.856" v="2612" actId="478"/>
          <ac:cxnSpMkLst>
            <pc:docMk/>
            <pc:sldMk cId="2834626392" sldId="414"/>
            <ac:cxnSpMk id="16" creationId="{06EABE1C-5D4F-4D77-97E0-24E78B863A1F}"/>
          </ac:cxnSpMkLst>
        </pc:cxnChg>
      </pc:sldChg>
      <pc:sldChg chg="addSp delSp modSp add mod modNotesTx">
        <pc:chgData name="Marko Cvokic" userId="b6c40814875c58b5" providerId="LiveId" clId="{36CDA1BC-4912-420F-8D73-A0A358176365}" dt="2021-11-22T07:25:53.488" v="7168" actId="1582"/>
        <pc:sldMkLst>
          <pc:docMk/>
          <pc:sldMk cId="718715572" sldId="426"/>
        </pc:sldMkLst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3" creationId="{B3420AAE-C99F-4C9E-A937-F6A31C57F707}"/>
          </ac:spMkLst>
        </pc:spChg>
        <pc:spChg chg="del">
          <ac:chgData name="Marko Cvokic" userId="b6c40814875c58b5" providerId="LiveId" clId="{36CDA1BC-4912-420F-8D73-A0A358176365}" dt="2021-11-19T09:05:08.349" v="1854" actId="478"/>
          <ac:spMkLst>
            <pc:docMk/>
            <pc:sldMk cId="718715572" sldId="426"/>
            <ac:spMk id="5" creationId="{C289010F-D493-4A15-8E74-CB6B3EB530EA}"/>
          </ac:spMkLst>
        </pc:spChg>
        <pc:spChg chg="mod">
          <ac:chgData name="Marko Cvokic" userId="b6c40814875c58b5" providerId="LiveId" clId="{36CDA1BC-4912-420F-8D73-A0A358176365}" dt="2021-11-19T15:51:50.785" v="4107" actId="113"/>
          <ac:spMkLst>
            <pc:docMk/>
            <pc:sldMk cId="718715572" sldId="426"/>
            <ac:spMk id="7" creationId="{7F7CBD9B-50F6-44BF-B9A8-B4F51EAB2451}"/>
          </ac:spMkLst>
        </pc:spChg>
        <pc:spChg chg="add mod">
          <ac:chgData name="Marko Cvokic" userId="b6c40814875c58b5" providerId="LiveId" clId="{36CDA1BC-4912-420F-8D73-A0A358176365}" dt="2021-11-19T16:05:43.349" v="4160" actId="122"/>
          <ac:spMkLst>
            <pc:docMk/>
            <pc:sldMk cId="718715572" sldId="426"/>
            <ac:spMk id="11" creationId="{82973A31-BDBF-44D2-BB08-E5F8534F9A5E}"/>
          </ac:spMkLst>
        </pc:spChg>
        <pc:spChg chg="add mod">
          <ac:chgData name="Marko Cvokic" userId="b6c40814875c58b5" providerId="LiveId" clId="{36CDA1BC-4912-420F-8D73-A0A358176365}" dt="2021-11-22T07:25:53.488" v="7168" actId="1582"/>
          <ac:spMkLst>
            <pc:docMk/>
            <pc:sldMk cId="718715572" sldId="426"/>
            <ac:spMk id="12" creationId="{7FE723D5-D195-410C-A7FF-9A7BABBCA322}"/>
          </ac:spMkLst>
        </pc:spChg>
        <pc:spChg chg="add mod ord">
          <ac:chgData name="Marko Cvokic" userId="b6c40814875c58b5" providerId="LiveId" clId="{36CDA1BC-4912-420F-8D73-A0A358176365}" dt="2021-11-19T16:11:51.303" v="4420" actId="113"/>
          <ac:spMkLst>
            <pc:docMk/>
            <pc:sldMk cId="718715572" sldId="426"/>
            <ac:spMk id="13" creationId="{27BF41D8-1A40-4D35-819D-B6136C50A432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23" creationId="{670A43AE-6393-4F0B-871C-572F7666177A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24" creationId="{89BB176B-A843-4783-A73D-3C9F1A2CF1CB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25" creationId="{0A8D0A13-58F6-459F-A835-D29CA26EADAA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26" creationId="{7AEB0079-C87B-41B1-A72D-CD38C8B92E52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27" creationId="{DF7D7FAB-5996-473C-8D80-0069AEAA0F87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28" creationId="{202385CC-564C-4A43-ACC6-1CA5C33E23CF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29" creationId="{DC5C40B2-4A88-4970-AB92-516A180F419C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30" creationId="{59A580DC-514E-4297-AC34-4A5F17C2A2E5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31" creationId="{F80A6F5A-E26C-47FA-88E2-5D8DC6792446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32" creationId="{D9F7D870-2046-4C37-8049-A70DCFF435D4}"/>
          </ac:spMkLst>
        </pc:spChg>
        <pc:spChg chg="mod">
          <ac:chgData name="Marko Cvokic" userId="b6c40814875c58b5" providerId="LiveId" clId="{36CDA1BC-4912-420F-8D73-A0A358176365}" dt="2021-11-19T15:49:49.179" v="3819" actId="164"/>
          <ac:spMkLst>
            <pc:docMk/>
            <pc:sldMk cId="718715572" sldId="426"/>
            <ac:spMk id="33" creationId="{03E6CB9D-BE98-432F-BCE9-2541C6A8CFA8}"/>
          </ac:spMkLst>
        </pc:spChg>
        <pc:spChg chg="add del mod">
          <ac:chgData name="Marko Cvokic" userId="b6c40814875c58b5" providerId="LiveId" clId="{36CDA1BC-4912-420F-8D73-A0A358176365}" dt="2021-11-19T16:07:09.520" v="4216" actId="478"/>
          <ac:spMkLst>
            <pc:docMk/>
            <pc:sldMk cId="718715572" sldId="426"/>
            <ac:spMk id="35" creationId="{1CD47BD0-C72F-42AA-8283-3BCA9565D950}"/>
          </ac:spMkLst>
        </pc:spChg>
        <pc:spChg chg="add mod">
          <ac:chgData name="Marko Cvokic" userId="b6c40814875c58b5" providerId="LiveId" clId="{36CDA1BC-4912-420F-8D73-A0A358176365}" dt="2021-11-22T07:25:53.488" v="7168" actId="1582"/>
          <ac:spMkLst>
            <pc:docMk/>
            <pc:sldMk cId="718715572" sldId="426"/>
            <ac:spMk id="36" creationId="{EFF05AA7-F1E5-454B-89A3-C000B5301C07}"/>
          </ac:spMkLst>
        </pc:spChg>
        <pc:spChg chg="add mod">
          <ac:chgData name="Marko Cvokic" userId="b6c40814875c58b5" providerId="LiveId" clId="{36CDA1BC-4912-420F-8D73-A0A358176365}" dt="2021-11-22T07:25:53.488" v="7168" actId="1582"/>
          <ac:spMkLst>
            <pc:docMk/>
            <pc:sldMk cId="718715572" sldId="426"/>
            <ac:spMk id="37" creationId="{EF61A037-142B-4CBE-B8F0-986B4EE76D2A}"/>
          </ac:spMkLst>
        </pc:spChg>
        <pc:spChg chg="add mod">
          <ac:chgData name="Marko Cvokic" userId="b6c40814875c58b5" providerId="LiveId" clId="{36CDA1BC-4912-420F-8D73-A0A358176365}" dt="2021-11-22T07:25:53.488" v="7168" actId="1582"/>
          <ac:spMkLst>
            <pc:docMk/>
            <pc:sldMk cId="718715572" sldId="426"/>
            <ac:spMk id="38" creationId="{194F3D0D-1B39-4481-8713-BD3410DF56FF}"/>
          </ac:spMkLst>
        </pc:spChg>
        <pc:spChg chg="add del mod">
          <ac:chgData name="Marko Cvokic" userId="b6c40814875c58b5" providerId="LiveId" clId="{36CDA1BC-4912-420F-8D73-A0A358176365}" dt="2021-11-19T16:09:39.528" v="4256" actId="478"/>
          <ac:spMkLst>
            <pc:docMk/>
            <pc:sldMk cId="718715572" sldId="426"/>
            <ac:spMk id="39" creationId="{2B1602CC-4056-44B6-9A2D-6DE29300CB01}"/>
          </ac:spMkLst>
        </pc:spChg>
        <pc:spChg chg="add del mod">
          <ac:chgData name="Marko Cvokic" userId="b6c40814875c58b5" providerId="LiveId" clId="{36CDA1BC-4912-420F-8D73-A0A358176365}" dt="2021-11-19T16:09:40.493" v="4258" actId="478"/>
          <ac:spMkLst>
            <pc:docMk/>
            <pc:sldMk cId="718715572" sldId="426"/>
            <ac:spMk id="40" creationId="{126C8547-A59E-4DF2-BA41-FFA3A9E6BCE8}"/>
          </ac:spMkLst>
        </pc:spChg>
        <pc:spChg chg="add del mod">
          <ac:chgData name="Marko Cvokic" userId="b6c40814875c58b5" providerId="LiveId" clId="{36CDA1BC-4912-420F-8D73-A0A358176365}" dt="2021-11-19T16:09:44.051" v="4263" actId="478"/>
          <ac:spMkLst>
            <pc:docMk/>
            <pc:sldMk cId="718715572" sldId="426"/>
            <ac:spMk id="41" creationId="{B8DF4072-14D4-4A93-BA38-902FEA346AE6}"/>
          </ac:spMkLst>
        </pc:spChg>
        <pc:spChg chg="add del mod">
          <ac:chgData name="Marko Cvokic" userId="b6c40814875c58b5" providerId="LiveId" clId="{36CDA1BC-4912-420F-8D73-A0A358176365}" dt="2021-11-19T16:09:43.534" v="4262" actId="478"/>
          <ac:spMkLst>
            <pc:docMk/>
            <pc:sldMk cId="718715572" sldId="426"/>
            <ac:spMk id="42" creationId="{CF7071AC-062D-4E74-91B0-7536BE8026AC}"/>
          </ac:spMkLst>
        </pc:spChg>
        <pc:spChg chg="add mod">
          <ac:chgData name="Marko Cvokic" userId="b6c40814875c58b5" providerId="LiveId" clId="{36CDA1BC-4912-420F-8D73-A0A358176365}" dt="2021-11-22T07:25:53.488" v="7168" actId="1582"/>
          <ac:spMkLst>
            <pc:docMk/>
            <pc:sldMk cId="718715572" sldId="426"/>
            <ac:spMk id="43" creationId="{A5B4401B-4C3C-4997-AF5C-C275CE7F7D5B}"/>
          </ac:spMkLst>
        </pc:spChg>
        <pc:spChg chg="add del mod">
          <ac:chgData name="Marko Cvokic" userId="b6c40814875c58b5" providerId="LiveId" clId="{36CDA1BC-4912-420F-8D73-A0A358176365}" dt="2021-11-19T16:09:39.977" v="4257" actId="478"/>
          <ac:spMkLst>
            <pc:docMk/>
            <pc:sldMk cId="718715572" sldId="426"/>
            <ac:spMk id="44" creationId="{1375D2A9-5257-4F2F-B7DE-A761D3814E71}"/>
          </ac:spMkLst>
        </pc:spChg>
        <pc:spChg chg="add del mod">
          <ac:chgData name="Marko Cvokic" userId="b6c40814875c58b5" providerId="LiveId" clId="{36CDA1BC-4912-420F-8D73-A0A358176365}" dt="2021-11-19T16:09:42.855" v="4261" actId="478"/>
          <ac:spMkLst>
            <pc:docMk/>
            <pc:sldMk cId="718715572" sldId="426"/>
            <ac:spMk id="45" creationId="{EB71B2D6-88E6-4CE8-A09D-4D53A95B9D45}"/>
          </ac:spMkLst>
        </pc:spChg>
        <pc:spChg chg="add mod">
          <ac:chgData name="Marko Cvokic" userId="b6c40814875c58b5" providerId="LiveId" clId="{36CDA1BC-4912-420F-8D73-A0A358176365}" dt="2021-11-22T07:25:45.021" v="7167" actId="1582"/>
          <ac:spMkLst>
            <pc:docMk/>
            <pc:sldMk cId="718715572" sldId="426"/>
            <ac:spMk id="46" creationId="{3A12660E-4DE2-4957-A25D-EACFB32B99F5}"/>
          </ac:spMkLst>
        </pc:spChg>
        <pc:spChg chg="add mod">
          <ac:chgData name="Marko Cvokic" userId="b6c40814875c58b5" providerId="LiveId" clId="{36CDA1BC-4912-420F-8D73-A0A358176365}" dt="2021-11-22T07:25:53.488" v="7168" actId="1582"/>
          <ac:spMkLst>
            <pc:docMk/>
            <pc:sldMk cId="718715572" sldId="426"/>
            <ac:spMk id="47" creationId="{E6C5290B-470A-48E6-883E-F70D35833265}"/>
          </ac:spMkLst>
        </pc:spChg>
        <pc:spChg chg="add mod">
          <ac:chgData name="Marko Cvokic" userId="b6c40814875c58b5" providerId="LiveId" clId="{36CDA1BC-4912-420F-8D73-A0A358176365}" dt="2021-11-22T07:25:53.488" v="7168" actId="1582"/>
          <ac:spMkLst>
            <pc:docMk/>
            <pc:sldMk cId="718715572" sldId="426"/>
            <ac:spMk id="48" creationId="{1D7F826E-46C1-4BF2-AD35-7B5269448CB4}"/>
          </ac:spMkLst>
        </pc:spChg>
        <pc:spChg chg="add mod">
          <ac:chgData name="Marko Cvokic" userId="b6c40814875c58b5" providerId="LiveId" clId="{36CDA1BC-4912-420F-8D73-A0A358176365}" dt="2021-11-22T07:25:53.488" v="7168" actId="1582"/>
          <ac:spMkLst>
            <pc:docMk/>
            <pc:sldMk cId="718715572" sldId="426"/>
            <ac:spMk id="49" creationId="{AE0036B1-7BCA-4E70-9B0C-83806BEEDDDA}"/>
          </ac:spMkLst>
        </pc:spChg>
        <pc:grpChg chg="add del mod">
          <ac:chgData name="Marko Cvokic" userId="b6c40814875c58b5" providerId="LiveId" clId="{36CDA1BC-4912-420F-8D73-A0A358176365}" dt="2021-11-19T15:58:07.450" v="4108" actId="478"/>
          <ac:grpSpMkLst>
            <pc:docMk/>
            <pc:sldMk cId="718715572" sldId="426"/>
            <ac:grpSpMk id="5" creationId="{70E95A44-7C3F-48E9-A7BD-261A4D565AC5}"/>
          </ac:grpSpMkLst>
        </pc:grpChg>
        <pc:picChg chg="add del mod">
          <ac:chgData name="Marko Cvokic" userId="b6c40814875c58b5" providerId="LiveId" clId="{36CDA1BC-4912-420F-8D73-A0A358176365}" dt="2021-11-19T16:04:09.834" v="4112" actId="478"/>
          <ac:picMkLst>
            <pc:docMk/>
            <pc:sldMk cId="718715572" sldId="426"/>
            <ac:picMk id="8" creationId="{1919002C-B102-4B73-8761-CF8C97608DEE}"/>
          </ac:picMkLst>
        </pc:picChg>
        <pc:picChg chg="add del mod">
          <ac:chgData name="Marko Cvokic" userId="b6c40814875c58b5" providerId="LiveId" clId="{36CDA1BC-4912-420F-8D73-A0A358176365}" dt="2021-11-19T16:04:22.099" v="4117" actId="478"/>
          <ac:picMkLst>
            <pc:docMk/>
            <pc:sldMk cId="718715572" sldId="426"/>
            <ac:picMk id="10" creationId="{B046ACC1-95EB-43D4-B2C9-3C2AEAB6974F}"/>
          </ac:picMkLst>
        </pc:picChg>
        <pc:cxnChg chg="mod">
          <ac:chgData name="Marko Cvokic" userId="b6c40814875c58b5" providerId="LiveId" clId="{36CDA1BC-4912-420F-8D73-A0A358176365}" dt="2021-11-19T15:58:07.450" v="4108" actId="478"/>
          <ac:cxnSpMkLst>
            <pc:docMk/>
            <pc:sldMk cId="718715572" sldId="426"/>
            <ac:cxnSpMk id="34" creationId="{D6B1BAF2-2146-47E2-BA77-FDB0D5F25738}"/>
          </ac:cxnSpMkLst>
        </pc:cxnChg>
      </pc:sldChg>
      <pc:sldChg chg="delSp add del mod">
        <pc:chgData name="Marko Cvokic" userId="b6c40814875c58b5" providerId="LiveId" clId="{36CDA1BC-4912-420F-8D73-A0A358176365}" dt="2021-11-19T16:16:19.704" v="4525" actId="47"/>
        <pc:sldMkLst>
          <pc:docMk/>
          <pc:sldMk cId="988423294" sldId="436"/>
        </pc:sldMkLst>
        <pc:spChg chg="del">
          <ac:chgData name="Marko Cvokic" userId="b6c40814875c58b5" providerId="LiveId" clId="{36CDA1BC-4912-420F-8D73-A0A358176365}" dt="2021-11-19T09:05:11.699" v="1855" actId="478"/>
          <ac:spMkLst>
            <pc:docMk/>
            <pc:sldMk cId="988423294" sldId="436"/>
            <ac:spMk id="5" creationId="{0B8A3084-D6AF-4970-A85A-57E2A6F3C980}"/>
          </ac:spMkLst>
        </pc:spChg>
      </pc:sldChg>
      <pc:sldChg chg="delSp add del mod">
        <pc:chgData name="Marko Cvokic" userId="b6c40814875c58b5" providerId="LiveId" clId="{36CDA1BC-4912-420F-8D73-A0A358176365}" dt="2021-11-19T16:56:11.968" v="5102" actId="47"/>
        <pc:sldMkLst>
          <pc:docMk/>
          <pc:sldMk cId="4171295477" sldId="443"/>
        </pc:sldMkLst>
        <pc:spChg chg="del">
          <ac:chgData name="Marko Cvokic" userId="b6c40814875c58b5" providerId="LiveId" clId="{36CDA1BC-4912-420F-8D73-A0A358176365}" dt="2021-11-19T09:05:18.789" v="1858" actId="478"/>
          <ac:spMkLst>
            <pc:docMk/>
            <pc:sldMk cId="4171295477" sldId="443"/>
            <ac:spMk id="5" creationId="{D5A2ADA1-72E2-47CB-9266-260E3BD16420}"/>
          </ac:spMkLst>
        </pc:spChg>
      </pc:sldChg>
      <pc:sldChg chg="addSp delSp modSp add del mod modNotesTx">
        <pc:chgData name="Marko Cvokic" userId="b6c40814875c58b5" providerId="LiveId" clId="{36CDA1BC-4912-420F-8D73-A0A358176365}" dt="2021-11-19T08:43:00.252" v="1117" actId="47"/>
        <pc:sldMkLst>
          <pc:docMk/>
          <pc:sldMk cId="1760546972" sldId="450"/>
        </pc:sldMkLst>
        <pc:spChg chg="mod">
          <ac:chgData name="Marko Cvokic" userId="b6c40814875c58b5" providerId="LiveId" clId="{36CDA1BC-4912-420F-8D73-A0A358176365}" dt="2021-11-19T08:36:21.222" v="771" actId="20577"/>
          <ac:spMkLst>
            <pc:docMk/>
            <pc:sldMk cId="1760546972" sldId="450"/>
            <ac:spMk id="2" creationId="{9D8E18C4-413D-4F58-9CC8-753ABEC9AAA2}"/>
          </ac:spMkLst>
        </pc:spChg>
        <pc:spChg chg="del">
          <ac:chgData name="Marko Cvokic" userId="b6c40814875c58b5" providerId="LiveId" clId="{36CDA1BC-4912-420F-8D73-A0A358176365}" dt="2021-11-19T08:36:03.515" v="740" actId="478"/>
          <ac:spMkLst>
            <pc:docMk/>
            <pc:sldMk cId="1760546972" sldId="450"/>
            <ac:spMk id="3" creationId="{2E48AEBE-0928-45DD-A1E5-51590B71C852}"/>
          </ac:spMkLst>
        </pc:spChg>
        <pc:spChg chg="mod">
          <ac:chgData name="Marko Cvokic" userId="b6c40814875c58b5" providerId="LiveId" clId="{36CDA1BC-4912-420F-8D73-A0A358176365}" dt="2021-11-19T08:39:08.713" v="953" actId="5793"/>
          <ac:spMkLst>
            <pc:docMk/>
            <pc:sldMk cId="1760546972" sldId="450"/>
            <ac:spMk id="6" creationId="{86BE1E61-DDCD-4345-9A78-933EBC4FFD30}"/>
          </ac:spMkLst>
        </pc:spChg>
        <pc:spChg chg="mod">
          <ac:chgData name="Marko Cvokic" userId="b6c40814875c58b5" providerId="LiveId" clId="{36CDA1BC-4912-420F-8D73-A0A358176365}" dt="2021-11-19T08:35:55.483" v="735" actId="164"/>
          <ac:spMkLst>
            <pc:docMk/>
            <pc:sldMk cId="1760546972" sldId="450"/>
            <ac:spMk id="7" creationId="{3CC5EFEE-B885-4DF9-BDA2-9647EADBC9CD}"/>
          </ac:spMkLst>
        </pc:spChg>
        <pc:spChg chg="mod">
          <ac:chgData name="Marko Cvokic" userId="b6c40814875c58b5" providerId="LiveId" clId="{36CDA1BC-4912-420F-8D73-A0A358176365}" dt="2021-11-19T08:35:55.483" v="735" actId="164"/>
          <ac:spMkLst>
            <pc:docMk/>
            <pc:sldMk cId="1760546972" sldId="450"/>
            <ac:spMk id="8" creationId="{2FFF0642-FA97-4E30-8887-04E3CE6C4EA0}"/>
          </ac:spMkLst>
        </pc:spChg>
        <pc:spChg chg="mod">
          <ac:chgData name="Marko Cvokic" userId="b6c40814875c58b5" providerId="LiveId" clId="{36CDA1BC-4912-420F-8D73-A0A358176365}" dt="2021-11-19T08:38:51.678" v="946" actId="20577"/>
          <ac:spMkLst>
            <pc:docMk/>
            <pc:sldMk cId="1760546972" sldId="450"/>
            <ac:spMk id="15" creationId="{E889C77D-F897-452F-A665-B313330CF2BD}"/>
          </ac:spMkLst>
        </pc:spChg>
        <pc:spChg chg="mod">
          <ac:chgData name="Marko Cvokic" userId="b6c40814875c58b5" providerId="LiveId" clId="{36CDA1BC-4912-420F-8D73-A0A358176365}" dt="2021-11-19T08:35:55.483" v="735" actId="164"/>
          <ac:spMkLst>
            <pc:docMk/>
            <pc:sldMk cId="1760546972" sldId="450"/>
            <ac:spMk id="16" creationId="{14CBC04F-9F61-408F-9A40-2D0BEA44E7F1}"/>
          </ac:spMkLst>
        </pc:spChg>
        <pc:spChg chg="mod">
          <ac:chgData name="Marko Cvokic" userId="b6c40814875c58b5" providerId="LiveId" clId="{36CDA1BC-4912-420F-8D73-A0A358176365}" dt="2021-11-19T08:38:59.151" v="950" actId="20577"/>
          <ac:spMkLst>
            <pc:docMk/>
            <pc:sldMk cId="1760546972" sldId="450"/>
            <ac:spMk id="20" creationId="{73ED5B98-A286-4B61-8672-3724F8534BE6}"/>
          </ac:spMkLst>
        </pc:spChg>
        <pc:spChg chg="mod">
          <ac:chgData name="Marko Cvokic" userId="b6c40814875c58b5" providerId="LiveId" clId="{36CDA1BC-4912-420F-8D73-A0A358176365}" dt="2021-11-19T08:38:56.474" v="948" actId="20577"/>
          <ac:spMkLst>
            <pc:docMk/>
            <pc:sldMk cId="1760546972" sldId="450"/>
            <ac:spMk id="21" creationId="{3E772CA7-E19E-4477-9A5D-DC5D04732193}"/>
          </ac:spMkLst>
        </pc:spChg>
        <pc:grpChg chg="add mod">
          <ac:chgData name="Marko Cvokic" userId="b6c40814875c58b5" providerId="LiveId" clId="{36CDA1BC-4912-420F-8D73-A0A358176365}" dt="2021-11-19T08:36:09.278" v="741" actId="14100"/>
          <ac:grpSpMkLst>
            <pc:docMk/>
            <pc:sldMk cId="1760546972" sldId="450"/>
            <ac:grpSpMk id="5" creationId="{B808119F-D6D6-4399-9617-16BF5C629D42}"/>
          </ac:grpSpMkLst>
        </pc:grpChg>
        <pc:picChg chg="mod">
          <ac:chgData name="Marko Cvokic" userId="b6c40814875c58b5" providerId="LiveId" clId="{36CDA1BC-4912-420F-8D73-A0A358176365}" dt="2021-11-19T08:35:55.483" v="735" actId="164"/>
          <ac:picMkLst>
            <pc:docMk/>
            <pc:sldMk cId="1760546972" sldId="450"/>
            <ac:picMk id="10" creationId="{44AC7158-5D57-4489-82B9-A4F33A8B153D}"/>
          </ac:picMkLst>
        </pc:picChg>
        <pc:picChg chg="mod">
          <ac:chgData name="Marko Cvokic" userId="b6c40814875c58b5" providerId="LiveId" clId="{36CDA1BC-4912-420F-8D73-A0A358176365}" dt="2021-11-19T08:35:55.483" v="735" actId="164"/>
          <ac:picMkLst>
            <pc:docMk/>
            <pc:sldMk cId="1760546972" sldId="450"/>
            <ac:picMk id="11" creationId="{B756ADDC-A0EF-4753-85AF-FBD7198412EA}"/>
          </ac:picMkLst>
        </pc:picChg>
        <pc:picChg chg="mod">
          <ac:chgData name="Marko Cvokic" userId="b6c40814875c58b5" providerId="LiveId" clId="{36CDA1BC-4912-420F-8D73-A0A358176365}" dt="2021-11-19T08:35:55.483" v="735" actId="164"/>
          <ac:picMkLst>
            <pc:docMk/>
            <pc:sldMk cId="1760546972" sldId="450"/>
            <ac:picMk id="17" creationId="{E43A3EA9-201C-4C80-953A-196E67A4CAB5}"/>
          </ac:picMkLst>
        </pc:picChg>
        <pc:picChg chg="mod">
          <ac:chgData name="Marko Cvokic" userId="b6c40814875c58b5" providerId="LiveId" clId="{36CDA1BC-4912-420F-8D73-A0A358176365}" dt="2021-11-19T08:35:55.483" v="735" actId="164"/>
          <ac:picMkLst>
            <pc:docMk/>
            <pc:sldMk cId="1760546972" sldId="450"/>
            <ac:picMk id="26" creationId="{CC5053A3-D445-49B3-B876-1EAC50852083}"/>
          </ac:picMkLst>
        </pc:picChg>
        <pc:cxnChg chg="mod">
          <ac:chgData name="Marko Cvokic" userId="b6c40814875c58b5" providerId="LiveId" clId="{36CDA1BC-4912-420F-8D73-A0A358176365}" dt="2021-11-19T08:36:40.826" v="778" actId="6549"/>
          <ac:cxnSpMkLst>
            <pc:docMk/>
            <pc:sldMk cId="1760546972" sldId="450"/>
            <ac:cxnSpMk id="12" creationId="{71224B52-7A4A-43BD-BE67-ECBAD8AE1C5A}"/>
          </ac:cxnSpMkLst>
        </pc:cxnChg>
        <pc:cxnChg chg="mod">
          <ac:chgData name="Marko Cvokic" userId="b6c40814875c58b5" providerId="LiveId" clId="{36CDA1BC-4912-420F-8D73-A0A358176365}" dt="2021-11-19T08:35:55.483" v="735" actId="164"/>
          <ac:cxnSpMkLst>
            <pc:docMk/>
            <pc:sldMk cId="1760546972" sldId="450"/>
            <ac:cxnSpMk id="13" creationId="{AC65AFC8-CFF4-4B30-B081-2CFA68A9F065}"/>
          </ac:cxnSpMkLst>
        </pc:cxnChg>
        <pc:cxnChg chg="mod">
          <ac:chgData name="Marko Cvokic" userId="b6c40814875c58b5" providerId="LiveId" clId="{36CDA1BC-4912-420F-8D73-A0A358176365}" dt="2021-11-19T08:35:55.483" v="735" actId="164"/>
          <ac:cxnSpMkLst>
            <pc:docMk/>
            <pc:sldMk cId="1760546972" sldId="450"/>
            <ac:cxnSpMk id="19" creationId="{8DB1B465-7E9A-48B1-90EA-B9A14053D77D}"/>
          </ac:cxnSpMkLst>
        </pc:cxnChg>
      </pc:sldChg>
      <pc:sldChg chg="addSp delSp modSp add mod modNotesTx">
        <pc:chgData name="Marko Cvokic" userId="b6c40814875c58b5" providerId="LiveId" clId="{36CDA1BC-4912-420F-8D73-A0A358176365}" dt="2021-11-19T15:40:05.716" v="3320"/>
        <pc:sldMkLst>
          <pc:docMk/>
          <pc:sldMk cId="1380051770" sldId="452"/>
        </pc:sldMkLst>
        <pc:spChg chg="mod">
          <ac:chgData name="Marko Cvokic" userId="b6c40814875c58b5" providerId="LiveId" clId="{36CDA1BC-4912-420F-8D73-A0A358176365}" dt="2021-11-19T09:03:46.177" v="1847" actId="20577"/>
          <ac:spMkLst>
            <pc:docMk/>
            <pc:sldMk cId="1380051770" sldId="452"/>
            <ac:spMk id="2" creationId="{9D8E18C4-413D-4F58-9CC8-753ABEC9AAA2}"/>
          </ac:spMkLst>
        </pc:spChg>
        <pc:spChg chg="del mod">
          <ac:chgData name="Marko Cvokic" userId="b6c40814875c58b5" providerId="LiveId" clId="{36CDA1BC-4912-420F-8D73-A0A358176365}" dt="2021-11-19T09:04:53.385" v="1852" actId="478"/>
          <ac:spMkLst>
            <pc:docMk/>
            <pc:sldMk cId="1380051770" sldId="452"/>
            <ac:spMk id="3" creationId="{790F0CB9-D621-49B4-B8BC-5B30C577FB89}"/>
          </ac:spMkLst>
        </pc:spChg>
        <pc:spChg chg="mod">
          <ac:chgData name="Marko Cvokic" userId="b6c40814875c58b5" providerId="LiveId" clId="{36CDA1BC-4912-420F-8D73-A0A358176365}" dt="2021-11-19T15:30:16.603" v="3052"/>
          <ac:spMkLst>
            <pc:docMk/>
            <pc:sldMk cId="1380051770" sldId="452"/>
            <ac:spMk id="5" creationId="{D48D9490-2B40-4595-A82F-FBAB3E331236}"/>
          </ac:spMkLst>
        </pc:spChg>
        <pc:spChg chg="add del mod">
          <ac:chgData name="Marko Cvokic" userId="b6c40814875c58b5" providerId="LiveId" clId="{36CDA1BC-4912-420F-8D73-A0A358176365}" dt="2021-11-19T15:24:06.702" v="3001" actId="11529"/>
          <ac:spMkLst>
            <pc:docMk/>
            <pc:sldMk cId="1380051770" sldId="452"/>
            <ac:spMk id="13" creationId="{C721C680-C093-406E-BFF2-9D5174D33960}"/>
          </ac:spMkLst>
        </pc:spChg>
        <pc:spChg chg="add del mod">
          <ac:chgData name="Marko Cvokic" userId="b6c40814875c58b5" providerId="LiveId" clId="{36CDA1BC-4912-420F-8D73-A0A358176365}" dt="2021-11-19T15:30:35.700" v="3065" actId="478"/>
          <ac:spMkLst>
            <pc:docMk/>
            <pc:sldMk cId="1380051770" sldId="452"/>
            <ac:spMk id="18" creationId="{75C22244-C6AC-4E0C-9683-C952662CA6B9}"/>
          </ac:spMkLst>
        </pc:spChg>
        <pc:picChg chg="del mod">
          <ac:chgData name="Marko Cvokic" userId="b6c40814875c58b5" providerId="LiveId" clId="{36CDA1BC-4912-420F-8D73-A0A358176365}" dt="2021-11-19T15:19:29.117" v="2850" actId="478"/>
          <ac:picMkLst>
            <pc:docMk/>
            <pc:sldMk cId="1380051770" sldId="452"/>
            <ac:picMk id="9" creationId="{59D1D7C9-A314-4E96-A044-D84F98C7AB6D}"/>
          </ac:picMkLst>
        </pc:picChg>
        <pc:picChg chg="add mod">
          <ac:chgData name="Marko Cvokic" userId="b6c40814875c58b5" providerId="LiveId" clId="{36CDA1BC-4912-420F-8D73-A0A358176365}" dt="2021-11-19T15:24:48.752" v="3012" actId="1076"/>
          <ac:picMkLst>
            <pc:docMk/>
            <pc:sldMk cId="1380051770" sldId="452"/>
            <ac:picMk id="1026" creationId="{A749FD9A-F557-4689-BA0C-B2E5C889BBD4}"/>
          </ac:picMkLst>
        </pc:picChg>
        <pc:picChg chg="add mod">
          <ac:chgData name="Marko Cvokic" userId="b6c40814875c58b5" providerId="LiveId" clId="{36CDA1BC-4912-420F-8D73-A0A358176365}" dt="2021-11-19T15:24:22.202" v="3003" actId="208"/>
          <ac:picMkLst>
            <pc:docMk/>
            <pc:sldMk cId="1380051770" sldId="452"/>
            <ac:picMk id="1028" creationId="{0D15BA2E-7888-4A16-92B7-35F851DB497F}"/>
          </ac:picMkLst>
        </pc:picChg>
        <pc:picChg chg="add mod">
          <ac:chgData name="Marko Cvokic" userId="b6c40814875c58b5" providerId="LiveId" clId="{36CDA1BC-4912-420F-8D73-A0A358176365}" dt="2021-11-19T15:24:41.868" v="3009" actId="1076"/>
          <ac:picMkLst>
            <pc:docMk/>
            <pc:sldMk cId="1380051770" sldId="452"/>
            <ac:picMk id="1030" creationId="{E855C087-F603-48C7-B2C5-AB8E25B4374F}"/>
          </ac:picMkLst>
        </pc:picChg>
        <pc:cxnChg chg="add mod">
          <ac:chgData name="Marko Cvokic" userId="b6c40814875c58b5" providerId="LiveId" clId="{36CDA1BC-4912-420F-8D73-A0A358176365}" dt="2021-11-19T15:23:47.699" v="2996" actId="14100"/>
          <ac:cxnSpMkLst>
            <pc:docMk/>
            <pc:sldMk cId="1380051770" sldId="452"/>
            <ac:cxnSpMk id="6" creationId="{DE6E8BA9-9761-4EF3-9AF2-33D85D01251C}"/>
          </ac:cxnSpMkLst>
        </pc:cxnChg>
        <pc:cxnChg chg="add mod">
          <ac:chgData name="Marko Cvokic" userId="b6c40814875c58b5" providerId="LiveId" clId="{36CDA1BC-4912-420F-8D73-A0A358176365}" dt="2021-11-19T15:23:44.876" v="2995" actId="14100"/>
          <ac:cxnSpMkLst>
            <pc:docMk/>
            <pc:sldMk cId="1380051770" sldId="452"/>
            <ac:cxnSpMk id="12" creationId="{2FC44CC5-DBE0-4A81-BF02-F853559C5D1C}"/>
          </ac:cxnSpMkLst>
        </pc:cxnChg>
      </pc:sldChg>
      <pc:sldChg chg="addSp delSp modSp add mod modNotesTx">
        <pc:chgData name="Marko Cvokic" userId="b6c40814875c58b5" providerId="LiveId" clId="{36CDA1BC-4912-420F-8D73-A0A358176365}" dt="2021-11-20T08:12:07.426" v="7162" actId="20577"/>
        <pc:sldMkLst>
          <pc:docMk/>
          <pc:sldMk cId="885871178" sldId="453"/>
        </pc:sldMkLst>
        <pc:spChg chg="del">
          <ac:chgData name="Marko Cvokic" userId="b6c40814875c58b5" providerId="LiveId" clId="{36CDA1BC-4912-420F-8D73-A0A358176365}" dt="2021-11-19T09:05:17.098" v="1857" actId="478"/>
          <ac:spMkLst>
            <pc:docMk/>
            <pc:sldMk cId="885871178" sldId="453"/>
            <ac:spMk id="5" creationId="{D5A2ADA1-72E2-47CB-9266-260E3BD16420}"/>
          </ac:spMkLst>
        </pc:spChg>
        <pc:spChg chg="mod">
          <ac:chgData name="Marko Cvokic" userId="b6c40814875c58b5" providerId="LiveId" clId="{36CDA1BC-4912-420F-8D73-A0A358176365}" dt="2021-11-20T07:02:26.230" v="6084" actId="1076"/>
          <ac:spMkLst>
            <pc:docMk/>
            <pc:sldMk cId="885871178" sldId="453"/>
            <ac:spMk id="6" creationId="{2123067C-7FF8-4886-B55E-B5088920693F}"/>
          </ac:spMkLst>
        </pc:spChg>
        <pc:graphicFrameChg chg="add del mod modGraphic">
          <ac:chgData name="Marko Cvokic" userId="b6c40814875c58b5" providerId="LiveId" clId="{36CDA1BC-4912-420F-8D73-A0A358176365}" dt="2021-11-20T07:01:19.702" v="6082" actId="6549"/>
          <ac:graphicFrameMkLst>
            <pc:docMk/>
            <pc:sldMk cId="885871178" sldId="453"/>
            <ac:graphicFrameMk id="3" creationId="{B053CB80-153D-4034-BC4F-3CE3EB08F11D}"/>
          </ac:graphicFrameMkLst>
        </pc:graphicFrameChg>
        <pc:picChg chg="add del mod">
          <ac:chgData name="Marko Cvokic" userId="b6c40814875c58b5" providerId="LiveId" clId="{36CDA1BC-4912-420F-8D73-A0A358176365}" dt="2021-11-20T06:53:49.156" v="5836" actId="21"/>
          <ac:picMkLst>
            <pc:docMk/>
            <pc:sldMk cId="885871178" sldId="453"/>
            <ac:picMk id="7" creationId="{B8913181-B8C7-44B0-97E0-A4DB22FA8DFB}"/>
          </ac:picMkLst>
        </pc:picChg>
        <pc:picChg chg="add mod">
          <ac:chgData name="Marko Cvokic" userId="b6c40814875c58b5" providerId="LiveId" clId="{36CDA1BC-4912-420F-8D73-A0A358176365}" dt="2021-11-20T07:02:30.741" v="6087" actId="1076"/>
          <ac:picMkLst>
            <pc:docMk/>
            <pc:sldMk cId="885871178" sldId="453"/>
            <ac:picMk id="8" creationId="{11E72241-6FAE-45AE-B679-814A6699EE05}"/>
          </ac:picMkLst>
        </pc:picChg>
      </pc:sldChg>
      <pc:sldChg chg="addSp delSp modSp add mod ord modNotesTx">
        <pc:chgData name="Marko Cvokic" userId="b6c40814875c58b5" providerId="LiveId" clId="{36CDA1BC-4912-420F-8D73-A0A358176365}" dt="2021-11-20T08:11:29.678" v="7042" actId="1076"/>
        <pc:sldMkLst>
          <pc:docMk/>
          <pc:sldMk cId="390634257" sldId="458"/>
        </pc:sldMkLst>
        <pc:spChg chg="del">
          <ac:chgData name="Marko Cvokic" userId="b6c40814875c58b5" providerId="LiveId" clId="{36CDA1BC-4912-420F-8D73-A0A358176365}" dt="2021-11-19T09:05:15.007" v="1856" actId="478"/>
          <ac:spMkLst>
            <pc:docMk/>
            <pc:sldMk cId="390634257" sldId="458"/>
            <ac:spMk id="5" creationId="{0B8A3084-D6AF-4970-A85A-57E2A6F3C980}"/>
          </ac:spMkLst>
        </pc:spChg>
        <pc:spChg chg="mod">
          <ac:chgData name="Marko Cvokic" userId="b6c40814875c58b5" providerId="LiveId" clId="{36CDA1BC-4912-420F-8D73-A0A358176365}" dt="2021-11-20T06:55:05.635" v="5857" actId="20577"/>
          <ac:spMkLst>
            <pc:docMk/>
            <pc:sldMk cId="390634257" sldId="458"/>
            <ac:spMk id="54" creationId="{E2CBCA2E-B4A1-46E4-84C5-23F88F7E50B0}"/>
          </ac:spMkLst>
        </pc:spChg>
        <pc:picChg chg="add del mod">
          <ac:chgData name="Marko Cvokic" userId="b6c40814875c58b5" providerId="LiveId" clId="{36CDA1BC-4912-420F-8D73-A0A358176365}" dt="2021-11-20T07:02:22.638" v="6083" actId="21"/>
          <ac:picMkLst>
            <pc:docMk/>
            <pc:sldMk cId="390634257" sldId="458"/>
            <ac:picMk id="6" creationId="{BA6684A0-BA16-43A3-9389-F6553A0CF56C}"/>
          </ac:picMkLst>
        </pc:picChg>
        <pc:picChg chg="mod">
          <ac:chgData name="Marko Cvokic" userId="b6c40814875c58b5" providerId="LiveId" clId="{36CDA1BC-4912-420F-8D73-A0A358176365}" dt="2021-11-20T08:11:29.678" v="7042" actId="1076"/>
          <ac:picMkLst>
            <pc:docMk/>
            <pc:sldMk cId="390634257" sldId="458"/>
            <ac:picMk id="34" creationId="{08087644-E626-4C94-BC1D-0DA06D754CC0}"/>
          </ac:picMkLst>
        </pc:picChg>
      </pc:sldChg>
      <pc:sldChg chg="new del">
        <pc:chgData name="Marko Cvokic" userId="b6c40814875c58b5" providerId="LiveId" clId="{36CDA1BC-4912-420F-8D73-A0A358176365}" dt="2021-11-19T08:24:57.199" v="401" actId="47"/>
        <pc:sldMkLst>
          <pc:docMk/>
          <pc:sldMk cId="1204726956" sldId="459"/>
        </pc:sldMkLst>
      </pc:sldChg>
      <pc:sldChg chg="addSp modSp new del">
        <pc:chgData name="Marko Cvokic" userId="b6c40814875c58b5" providerId="LiveId" clId="{36CDA1BC-4912-420F-8D73-A0A358176365}" dt="2021-11-19T08:32:50.262" v="540" actId="47"/>
        <pc:sldMkLst>
          <pc:docMk/>
          <pc:sldMk cId="2692048023" sldId="459"/>
        </pc:sldMkLst>
        <pc:spChg chg="mod">
          <ac:chgData name="Marko Cvokic" userId="b6c40814875c58b5" providerId="LiveId" clId="{36CDA1BC-4912-420F-8D73-A0A358176365}" dt="2021-11-19T08:25:10.639" v="404"/>
          <ac:spMkLst>
            <pc:docMk/>
            <pc:sldMk cId="2692048023" sldId="459"/>
            <ac:spMk id="5" creationId="{984BE0E5-EBEB-4462-B295-DC40FBF66EE7}"/>
          </ac:spMkLst>
        </pc:spChg>
        <pc:spChg chg="mod">
          <ac:chgData name="Marko Cvokic" userId="b6c40814875c58b5" providerId="LiveId" clId="{36CDA1BC-4912-420F-8D73-A0A358176365}" dt="2021-11-19T08:25:10.639" v="404"/>
          <ac:spMkLst>
            <pc:docMk/>
            <pc:sldMk cId="2692048023" sldId="459"/>
            <ac:spMk id="6" creationId="{FEB7D2A8-3DF4-4B3E-869F-5A098DA2AB5C}"/>
          </ac:spMkLst>
        </pc:spChg>
        <pc:spChg chg="mod">
          <ac:chgData name="Marko Cvokic" userId="b6c40814875c58b5" providerId="LiveId" clId="{36CDA1BC-4912-420F-8D73-A0A358176365}" dt="2021-11-19T08:25:10.639" v="404"/>
          <ac:spMkLst>
            <pc:docMk/>
            <pc:sldMk cId="2692048023" sldId="459"/>
            <ac:spMk id="7" creationId="{14A9F488-B2F8-4EAC-92A6-6E07C3155713}"/>
          </ac:spMkLst>
        </pc:spChg>
        <pc:spChg chg="mod">
          <ac:chgData name="Marko Cvokic" userId="b6c40814875c58b5" providerId="LiveId" clId="{36CDA1BC-4912-420F-8D73-A0A358176365}" dt="2021-11-19T08:25:10.639" v="404"/>
          <ac:spMkLst>
            <pc:docMk/>
            <pc:sldMk cId="2692048023" sldId="459"/>
            <ac:spMk id="8" creationId="{52EC767D-34C5-4BEB-84C2-F733D2581037}"/>
          </ac:spMkLst>
        </pc:spChg>
        <pc:spChg chg="mod">
          <ac:chgData name="Marko Cvokic" userId="b6c40814875c58b5" providerId="LiveId" clId="{36CDA1BC-4912-420F-8D73-A0A358176365}" dt="2021-11-19T08:25:10.639" v="404"/>
          <ac:spMkLst>
            <pc:docMk/>
            <pc:sldMk cId="2692048023" sldId="459"/>
            <ac:spMk id="9" creationId="{EFD19142-FDEC-4AC8-A422-5405AF3E8734}"/>
          </ac:spMkLst>
        </pc:spChg>
        <pc:grpChg chg="add mod">
          <ac:chgData name="Marko Cvokic" userId="b6c40814875c58b5" providerId="LiveId" clId="{36CDA1BC-4912-420F-8D73-A0A358176365}" dt="2021-11-19T08:25:10.639" v="404"/>
          <ac:grpSpMkLst>
            <pc:docMk/>
            <pc:sldMk cId="2692048023" sldId="459"/>
            <ac:grpSpMk id="4" creationId="{91275397-9E02-45A3-9C56-71C4AEE15180}"/>
          </ac:grpSpMkLst>
        </pc:grpChg>
        <pc:picChg chg="mod">
          <ac:chgData name="Marko Cvokic" userId="b6c40814875c58b5" providerId="LiveId" clId="{36CDA1BC-4912-420F-8D73-A0A358176365}" dt="2021-11-19T08:25:10.639" v="404"/>
          <ac:picMkLst>
            <pc:docMk/>
            <pc:sldMk cId="2692048023" sldId="459"/>
            <ac:picMk id="10" creationId="{4237CFD1-6751-43B2-9A14-946CD42A2C56}"/>
          </ac:picMkLst>
        </pc:picChg>
        <pc:picChg chg="mod">
          <ac:chgData name="Marko Cvokic" userId="b6c40814875c58b5" providerId="LiveId" clId="{36CDA1BC-4912-420F-8D73-A0A358176365}" dt="2021-11-19T08:25:10.639" v="404"/>
          <ac:picMkLst>
            <pc:docMk/>
            <pc:sldMk cId="2692048023" sldId="459"/>
            <ac:picMk id="11" creationId="{5B1DBFD7-626A-481A-8061-E97E6C8221C8}"/>
          </ac:picMkLst>
        </pc:picChg>
        <pc:picChg chg="mod">
          <ac:chgData name="Marko Cvokic" userId="b6c40814875c58b5" providerId="LiveId" clId="{36CDA1BC-4912-420F-8D73-A0A358176365}" dt="2021-11-19T08:25:10.639" v="404"/>
          <ac:picMkLst>
            <pc:docMk/>
            <pc:sldMk cId="2692048023" sldId="459"/>
            <ac:picMk id="12" creationId="{6E734240-CB09-4205-B122-9A121F322010}"/>
          </ac:picMkLst>
        </pc:picChg>
        <pc:picChg chg="mod">
          <ac:chgData name="Marko Cvokic" userId="b6c40814875c58b5" providerId="LiveId" clId="{36CDA1BC-4912-420F-8D73-A0A358176365}" dt="2021-11-19T08:25:10.639" v="404"/>
          <ac:picMkLst>
            <pc:docMk/>
            <pc:sldMk cId="2692048023" sldId="459"/>
            <ac:picMk id="13" creationId="{47E1E9F2-1555-42FA-A026-3D64B5E1D182}"/>
          </ac:picMkLst>
        </pc:picChg>
        <pc:picChg chg="mod">
          <ac:chgData name="Marko Cvokic" userId="b6c40814875c58b5" providerId="LiveId" clId="{36CDA1BC-4912-420F-8D73-A0A358176365}" dt="2021-11-19T08:25:10.639" v="404"/>
          <ac:picMkLst>
            <pc:docMk/>
            <pc:sldMk cId="2692048023" sldId="459"/>
            <ac:picMk id="18" creationId="{3F39110F-759A-46FD-A007-935527EEA3BF}"/>
          </ac:picMkLst>
        </pc:picChg>
        <pc:cxnChg chg="mod">
          <ac:chgData name="Marko Cvokic" userId="b6c40814875c58b5" providerId="LiveId" clId="{36CDA1BC-4912-420F-8D73-A0A358176365}" dt="2021-11-19T08:25:10.639" v="404"/>
          <ac:cxnSpMkLst>
            <pc:docMk/>
            <pc:sldMk cId="2692048023" sldId="459"/>
            <ac:cxnSpMk id="14" creationId="{92414BAD-5EEB-4C24-A2DF-536F7E8C8216}"/>
          </ac:cxnSpMkLst>
        </pc:cxnChg>
        <pc:cxnChg chg="mod">
          <ac:chgData name="Marko Cvokic" userId="b6c40814875c58b5" providerId="LiveId" clId="{36CDA1BC-4912-420F-8D73-A0A358176365}" dt="2021-11-19T08:25:10.639" v="404"/>
          <ac:cxnSpMkLst>
            <pc:docMk/>
            <pc:sldMk cId="2692048023" sldId="459"/>
            <ac:cxnSpMk id="15" creationId="{C5630BFD-EAD4-439C-B882-25740B9A5735}"/>
          </ac:cxnSpMkLst>
        </pc:cxnChg>
        <pc:cxnChg chg="mod">
          <ac:chgData name="Marko Cvokic" userId="b6c40814875c58b5" providerId="LiveId" clId="{36CDA1BC-4912-420F-8D73-A0A358176365}" dt="2021-11-19T08:25:10.639" v="404"/>
          <ac:cxnSpMkLst>
            <pc:docMk/>
            <pc:sldMk cId="2692048023" sldId="459"/>
            <ac:cxnSpMk id="16" creationId="{96DEAE67-B6E2-41C7-86C8-C00D2C9231A2}"/>
          </ac:cxnSpMkLst>
        </pc:cxnChg>
        <pc:cxnChg chg="mod">
          <ac:chgData name="Marko Cvokic" userId="b6c40814875c58b5" providerId="LiveId" clId="{36CDA1BC-4912-420F-8D73-A0A358176365}" dt="2021-11-19T08:25:10.639" v="404"/>
          <ac:cxnSpMkLst>
            <pc:docMk/>
            <pc:sldMk cId="2692048023" sldId="459"/>
            <ac:cxnSpMk id="17" creationId="{6004FF71-9ECC-4B62-AFE7-1EA491C0757E}"/>
          </ac:cxnSpMkLst>
        </pc:cxnChg>
      </pc:sldChg>
      <pc:sldChg chg="addSp delSp modSp add mod modNotesTx">
        <pc:chgData name="Marko Cvokic" userId="b6c40814875c58b5" providerId="LiveId" clId="{36CDA1BC-4912-420F-8D73-A0A358176365}" dt="2021-11-20T08:08:13.591" v="6930" actId="1076"/>
        <pc:sldMkLst>
          <pc:docMk/>
          <pc:sldMk cId="3376371419" sldId="459"/>
        </pc:sldMkLst>
        <pc:spChg chg="del mod">
          <ac:chgData name="Marko Cvokic" userId="b6c40814875c58b5" providerId="LiveId" clId="{36CDA1BC-4912-420F-8D73-A0A358176365}" dt="2021-11-19T15:30:25.465" v="3056" actId="478"/>
          <ac:spMkLst>
            <pc:docMk/>
            <pc:sldMk cId="3376371419" sldId="459"/>
            <ac:spMk id="5" creationId="{D48D9490-2B40-4595-A82F-FBAB3E331236}"/>
          </ac:spMkLst>
        </pc:spChg>
        <pc:spChg chg="add mod">
          <ac:chgData name="Marko Cvokic" userId="b6c40814875c58b5" providerId="LiveId" clId="{36CDA1BC-4912-420F-8D73-A0A358176365}" dt="2021-11-19T15:42:05.296" v="3391" actId="1076"/>
          <ac:spMkLst>
            <pc:docMk/>
            <pc:sldMk cId="3376371419" sldId="459"/>
            <ac:spMk id="13" creationId="{6F71AD16-BF54-4BA8-A3E2-DE42F26DEA7A}"/>
          </ac:spMkLst>
        </pc:spChg>
        <pc:spChg chg="add mod">
          <ac:chgData name="Marko Cvokic" userId="b6c40814875c58b5" providerId="LiveId" clId="{36CDA1BC-4912-420F-8D73-A0A358176365}" dt="2021-11-20T08:08:13.591" v="6930" actId="1076"/>
          <ac:spMkLst>
            <pc:docMk/>
            <pc:sldMk cId="3376371419" sldId="459"/>
            <ac:spMk id="15" creationId="{FB2C74C0-E49D-4B21-BE24-2B868F7782A4}"/>
          </ac:spMkLst>
        </pc:spChg>
        <pc:spChg chg="del mod">
          <ac:chgData name="Marko Cvokic" userId="b6c40814875c58b5" providerId="LiveId" clId="{36CDA1BC-4912-420F-8D73-A0A358176365}" dt="2021-11-19T15:30:27.557" v="3058" actId="478"/>
          <ac:spMkLst>
            <pc:docMk/>
            <pc:sldMk cId="3376371419" sldId="459"/>
            <ac:spMk id="18" creationId="{75C22244-C6AC-4E0C-9683-C952662CA6B9}"/>
          </ac:spMkLst>
        </pc:spChg>
        <pc:picChg chg="add mod">
          <ac:chgData name="Marko Cvokic" userId="b6c40814875c58b5" providerId="LiveId" clId="{36CDA1BC-4912-420F-8D73-A0A358176365}" dt="2021-11-19T15:42:09.063" v="3393" actId="1076"/>
          <ac:picMkLst>
            <pc:docMk/>
            <pc:sldMk cId="3376371419" sldId="459"/>
            <ac:picMk id="7" creationId="{BC360285-31E0-4CF5-8B09-AC6F101E6AD2}"/>
          </ac:picMkLst>
        </pc:picChg>
        <pc:picChg chg="del">
          <ac:chgData name="Marko Cvokic" userId="b6c40814875c58b5" providerId="LiveId" clId="{36CDA1BC-4912-420F-8D73-A0A358176365}" dt="2021-11-19T15:30:29.494" v="3062" actId="478"/>
          <ac:picMkLst>
            <pc:docMk/>
            <pc:sldMk cId="3376371419" sldId="459"/>
            <ac:picMk id="1026" creationId="{A749FD9A-F557-4689-BA0C-B2E5C889BBD4}"/>
          </ac:picMkLst>
        </pc:picChg>
        <pc:picChg chg="del">
          <ac:chgData name="Marko Cvokic" userId="b6c40814875c58b5" providerId="LiveId" clId="{36CDA1BC-4912-420F-8D73-A0A358176365}" dt="2021-11-19T15:30:29.130" v="3061" actId="478"/>
          <ac:picMkLst>
            <pc:docMk/>
            <pc:sldMk cId="3376371419" sldId="459"/>
            <ac:picMk id="1028" creationId="{0D15BA2E-7888-4A16-92B7-35F851DB497F}"/>
          </ac:picMkLst>
        </pc:picChg>
        <pc:picChg chg="del">
          <ac:chgData name="Marko Cvokic" userId="b6c40814875c58b5" providerId="LiveId" clId="{36CDA1BC-4912-420F-8D73-A0A358176365}" dt="2021-11-19T15:30:28.681" v="3060" actId="478"/>
          <ac:picMkLst>
            <pc:docMk/>
            <pc:sldMk cId="3376371419" sldId="459"/>
            <ac:picMk id="1030" creationId="{E855C087-F603-48C7-B2C5-AB8E25B4374F}"/>
          </ac:picMkLst>
        </pc:picChg>
        <pc:cxnChg chg="del">
          <ac:chgData name="Marko Cvokic" userId="b6c40814875c58b5" providerId="LiveId" clId="{36CDA1BC-4912-420F-8D73-A0A358176365}" dt="2021-11-19T15:30:28.187" v="3059" actId="478"/>
          <ac:cxnSpMkLst>
            <pc:docMk/>
            <pc:sldMk cId="3376371419" sldId="459"/>
            <ac:cxnSpMk id="6" creationId="{DE6E8BA9-9761-4EF3-9AF2-33D85D01251C}"/>
          </ac:cxnSpMkLst>
        </pc:cxnChg>
        <pc:cxnChg chg="del">
          <ac:chgData name="Marko Cvokic" userId="b6c40814875c58b5" providerId="LiveId" clId="{36CDA1BC-4912-420F-8D73-A0A358176365}" dt="2021-11-19T15:30:30.347" v="3063" actId="478"/>
          <ac:cxnSpMkLst>
            <pc:docMk/>
            <pc:sldMk cId="3376371419" sldId="459"/>
            <ac:cxnSpMk id="12" creationId="{2FC44CC5-DBE0-4A81-BF02-F853559C5D1C}"/>
          </ac:cxnSpMkLst>
        </pc:cxnChg>
      </pc:sldChg>
      <pc:sldChg chg="addSp delSp modSp add mod modNotesTx">
        <pc:chgData name="Marko Cvokic" userId="b6c40814875c58b5" providerId="LiveId" clId="{36CDA1BC-4912-420F-8D73-A0A358176365}" dt="2021-11-20T06:49:51.759" v="5808" actId="20577"/>
        <pc:sldMkLst>
          <pc:docMk/>
          <pc:sldMk cId="1158412191" sldId="460"/>
        </pc:sldMkLst>
        <pc:spChg chg="mod">
          <ac:chgData name="Marko Cvokic" userId="b6c40814875c58b5" providerId="LiveId" clId="{36CDA1BC-4912-420F-8D73-A0A358176365}" dt="2021-11-20T06:49:51.759" v="5808" actId="20577"/>
          <ac:spMkLst>
            <pc:docMk/>
            <pc:sldMk cId="1158412191" sldId="460"/>
            <ac:spMk id="2" creationId="{9D8E18C4-413D-4F58-9CC8-753ABEC9AAA2}"/>
          </ac:spMkLst>
        </pc:spChg>
        <pc:spChg chg="add del">
          <ac:chgData name="Marko Cvokic" userId="b6c40814875c58b5" providerId="LiveId" clId="{36CDA1BC-4912-420F-8D73-A0A358176365}" dt="2021-11-19T16:36:03.892" v="4663" actId="478"/>
          <ac:spMkLst>
            <pc:docMk/>
            <pc:sldMk cId="1158412191" sldId="460"/>
            <ac:spMk id="7" creationId="{7CCA9E9A-B8B6-4467-8124-FC2AB54735A5}"/>
          </ac:spMkLst>
        </pc:spChg>
        <pc:spChg chg="mod">
          <ac:chgData name="Marko Cvokic" userId="b6c40814875c58b5" providerId="LiveId" clId="{36CDA1BC-4912-420F-8D73-A0A358176365}" dt="2021-11-19T16:39:57.756" v="4710" actId="403"/>
          <ac:spMkLst>
            <pc:docMk/>
            <pc:sldMk cId="1158412191" sldId="460"/>
            <ac:spMk id="54" creationId="{E2CBCA2E-B4A1-46E4-84C5-23F88F7E50B0}"/>
          </ac:spMkLst>
        </pc:spChg>
        <pc:picChg chg="add mod">
          <ac:chgData name="Marko Cvokic" userId="b6c40814875c58b5" providerId="LiveId" clId="{36CDA1BC-4912-420F-8D73-A0A358176365}" dt="2021-11-20T06:43:03.367" v="5694" actId="1076"/>
          <ac:picMkLst>
            <pc:docMk/>
            <pc:sldMk cId="1158412191" sldId="460"/>
            <ac:picMk id="5" creationId="{F73ADAD7-510F-436B-A199-DB0498A2B807}"/>
          </ac:picMkLst>
        </pc:picChg>
        <pc:picChg chg="add del mod">
          <ac:chgData name="Marko Cvokic" userId="b6c40814875c58b5" providerId="LiveId" clId="{36CDA1BC-4912-420F-8D73-A0A358176365}" dt="2021-11-20T06:42:52.143" v="5692" actId="478"/>
          <ac:picMkLst>
            <pc:docMk/>
            <pc:sldMk cId="1158412191" sldId="460"/>
            <ac:picMk id="6" creationId="{BE0E483F-CC71-49EE-8EB8-100A4265D7CB}"/>
          </ac:picMkLst>
        </pc:picChg>
        <pc:picChg chg="add mod">
          <ac:chgData name="Marko Cvokic" userId="b6c40814875c58b5" providerId="LiveId" clId="{36CDA1BC-4912-420F-8D73-A0A358176365}" dt="2021-11-20T06:44:26.423" v="5697" actId="1076"/>
          <ac:picMkLst>
            <pc:docMk/>
            <pc:sldMk cId="1158412191" sldId="460"/>
            <ac:picMk id="8" creationId="{4F02F218-18CB-4BBF-A581-20C442EF0CA8}"/>
          </ac:picMkLst>
        </pc:picChg>
        <pc:picChg chg="del">
          <ac:chgData name="Marko Cvokic" userId="b6c40814875c58b5" providerId="LiveId" clId="{36CDA1BC-4912-420F-8D73-A0A358176365}" dt="2021-11-19T16:47:35.407" v="4728" actId="478"/>
          <ac:picMkLst>
            <pc:docMk/>
            <pc:sldMk cId="1158412191" sldId="460"/>
            <ac:picMk id="34" creationId="{08087644-E626-4C94-BC1D-0DA06D754CC0}"/>
          </ac:picMkLst>
        </pc:picChg>
      </pc:sldChg>
      <pc:sldChg chg="addSp delSp modSp add mod modNotesTx">
        <pc:chgData name="Marko Cvokic" userId="b6c40814875c58b5" providerId="LiveId" clId="{36CDA1BC-4912-420F-8D73-A0A358176365}" dt="2021-11-20T08:11:05.625" v="7039" actId="6549"/>
        <pc:sldMkLst>
          <pc:docMk/>
          <pc:sldMk cId="3061755375" sldId="461"/>
        </pc:sldMkLst>
        <pc:spChg chg="mod">
          <ac:chgData name="Marko Cvokic" userId="b6c40814875c58b5" providerId="LiveId" clId="{36CDA1BC-4912-420F-8D73-A0A358176365}" dt="2021-11-20T06:49:43.727" v="5792" actId="20577"/>
          <ac:spMkLst>
            <pc:docMk/>
            <pc:sldMk cId="3061755375" sldId="461"/>
            <ac:spMk id="2" creationId="{9D8E18C4-413D-4F58-9CC8-753ABEC9AAA2}"/>
          </ac:spMkLst>
        </pc:spChg>
        <pc:spChg chg="mod">
          <ac:chgData name="Marko Cvokic" userId="b6c40814875c58b5" providerId="LiveId" clId="{36CDA1BC-4912-420F-8D73-A0A358176365}" dt="2021-11-20T08:11:05.625" v="7039" actId="6549"/>
          <ac:spMkLst>
            <pc:docMk/>
            <pc:sldMk cId="3061755375" sldId="461"/>
            <ac:spMk id="54" creationId="{E2CBCA2E-B4A1-46E4-84C5-23F88F7E50B0}"/>
          </ac:spMkLst>
        </pc:spChg>
        <pc:picChg chg="add del mod">
          <ac:chgData name="Marko Cvokic" userId="b6c40814875c58b5" providerId="LiveId" clId="{36CDA1BC-4912-420F-8D73-A0A358176365}" dt="2021-11-20T06:46:31.719" v="5716" actId="478"/>
          <ac:picMkLst>
            <pc:docMk/>
            <pc:sldMk cId="3061755375" sldId="461"/>
            <ac:picMk id="5" creationId="{DEE1F604-E056-4033-8779-8D02F09C11B3}"/>
          </ac:picMkLst>
        </pc:picChg>
        <pc:picChg chg="add mod">
          <ac:chgData name="Marko Cvokic" userId="b6c40814875c58b5" providerId="LiveId" clId="{36CDA1BC-4912-420F-8D73-A0A358176365}" dt="2021-11-20T06:46:37.028" v="5719" actId="1076"/>
          <ac:picMkLst>
            <pc:docMk/>
            <pc:sldMk cId="3061755375" sldId="461"/>
            <ac:picMk id="6" creationId="{8AC55F58-2DCE-4D7D-B91E-2044957B2CB5}"/>
          </ac:picMkLst>
        </pc:picChg>
        <pc:picChg chg="del">
          <ac:chgData name="Marko Cvokic" userId="b6c40814875c58b5" providerId="LiveId" clId="{36CDA1BC-4912-420F-8D73-A0A358176365}" dt="2021-11-19T16:48:15.795" v="4785" actId="478"/>
          <ac:picMkLst>
            <pc:docMk/>
            <pc:sldMk cId="3061755375" sldId="461"/>
            <ac:picMk id="6" creationId="{BE0E483F-CC71-49EE-8EB8-100A4265D7CB}"/>
          </ac:picMkLst>
        </pc:picChg>
        <pc:picChg chg="add mod">
          <ac:chgData name="Marko Cvokic" userId="b6c40814875c58b5" providerId="LiveId" clId="{36CDA1BC-4912-420F-8D73-A0A358176365}" dt="2021-11-20T06:48:02.349" v="5787" actId="1076"/>
          <ac:picMkLst>
            <pc:docMk/>
            <pc:sldMk cId="3061755375" sldId="461"/>
            <ac:picMk id="8" creationId="{54CBE293-334C-4337-AB1C-64A553846DFE}"/>
          </ac:picMkLst>
        </pc:picChg>
      </pc:sldChg>
      <pc:sldChg chg="modSp add del mod">
        <pc:chgData name="Marko Cvokic" userId="b6c40814875c58b5" providerId="LiveId" clId="{36CDA1BC-4912-420F-8D73-A0A358176365}" dt="2021-11-19T16:48:20.815" v="4789"/>
        <pc:sldMkLst>
          <pc:docMk/>
          <pc:sldMk cId="1781898601" sldId="462"/>
        </pc:sldMkLst>
        <pc:picChg chg="mod">
          <ac:chgData name="Marko Cvokic" userId="b6c40814875c58b5" providerId="LiveId" clId="{36CDA1BC-4912-420F-8D73-A0A358176365}" dt="2021-11-19T16:48:20.033" v="4788" actId="1076"/>
          <ac:picMkLst>
            <pc:docMk/>
            <pc:sldMk cId="1781898601" sldId="462"/>
            <ac:picMk id="6" creationId="{BE0E483F-CC71-49EE-8EB8-100A4265D7CB}"/>
          </ac:picMkLst>
        </pc:picChg>
      </pc:sldChg>
      <pc:sldChg chg="addSp delSp modSp add mod modNotesTx">
        <pc:chgData name="Marko Cvokic" userId="b6c40814875c58b5" providerId="LiveId" clId="{36CDA1BC-4912-420F-8D73-A0A358176365}" dt="2021-11-20T06:50:47.968" v="5813" actId="1076"/>
        <pc:sldMkLst>
          <pc:docMk/>
          <pc:sldMk cId="2452446467" sldId="462"/>
        </pc:sldMkLst>
        <pc:spChg chg="mod">
          <ac:chgData name="Marko Cvokic" userId="b6c40814875c58b5" providerId="LiveId" clId="{36CDA1BC-4912-420F-8D73-A0A358176365}" dt="2021-11-20T06:49:59.824" v="5809"/>
          <ac:spMkLst>
            <pc:docMk/>
            <pc:sldMk cId="2452446467" sldId="462"/>
            <ac:spMk id="2" creationId="{9D8E18C4-413D-4F58-9CC8-753ABEC9AAA2}"/>
          </ac:spMkLst>
        </pc:spChg>
        <pc:spChg chg="mod">
          <ac:chgData name="Marko Cvokic" userId="b6c40814875c58b5" providerId="LiveId" clId="{36CDA1BC-4912-420F-8D73-A0A358176365}" dt="2021-11-19T16:50:03.413" v="4902" actId="6549"/>
          <ac:spMkLst>
            <pc:docMk/>
            <pc:sldMk cId="2452446467" sldId="462"/>
            <ac:spMk id="54" creationId="{E2CBCA2E-B4A1-46E4-84C5-23F88F7E50B0}"/>
          </ac:spMkLst>
        </pc:spChg>
        <pc:picChg chg="add mod">
          <ac:chgData name="Marko Cvokic" userId="b6c40814875c58b5" providerId="LiveId" clId="{36CDA1BC-4912-420F-8D73-A0A358176365}" dt="2021-11-20T06:50:24.381" v="5811" actId="1076"/>
          <ac:picMkLst>
            <pc:docMk/>
            <pc:sldMk cId="2452446467" sldId="462"/>
            <ac:picMk id="5" creationId="{C1748F70-E859-4749-B4AC-FB9CD2954B3F}"/>
          </ac:picMkLst>
        </pc:picChg>
        <pc:picChg chg="del">
          <ac:chgData name="Marko Cvokic" userId="b6c40814875c58b5" providerId="LiveId" clId="{36CDA1BC-4912-420F-8D73-A0A358176365}" dt="2021-11-19T16:49:08.289" v="4814" actId="478"/>
          <ac:picMkLst>
            <pc:docMk/>
            <pc:sldMk cId="2452446467" sldId="462"/>
            <ac:picMk id="5" creationId="{DEE1F604-E056-4033-8779-8D02F09C11B3}"/>
          </ac:picMkLst>
        </pc:picChg>
        <pc:picChg chg="add del mod">
          <ac:chgData name="Marko Cvokic" userId="b6c40814875c58b5" providerId="LiveId" clId="{36CDA1BC-4912-420F-8D73-A0A358176365}" dt="2021-11-20T06:49:03.630" v="5788" actId="478"/>
          <ac:picMkLst>
            <pc:docMk/>
            <pc:sldMk cId="2452446467" sldId="462"/>
            <ac:picMk id="6" creationId="{7EF15FA1-FC5F-4BB3-9D6B-B9B8C4E745FE}"/>
          </ac:picMkLst>
        </pc:picChg>
        <pc:picChg chg="add mod">
          <ac:chgData name="Marko Cvokic" userId="b6c40814875c58b5" providerId="LiveId" clId="{36CDA1BC-4912-420F-8D73-A0A358176365}" dt="2021-11-20T06:50:47.968" v="5813" actId="1076"/>
          <ac:picMkLst>
            <pc:docMk/>
            <pc:sldMk cId="2452446467" sldId="462"/>
            <ac:picMk id="8" creationId="{59004E1F-4DDF-4292-8A68-1FE59DEA2A38}"/>
          </ac:picMkLst>
        </pc:picChg>
      </pc:sldChg>
      <pc:sldChg chg="addSp delSp modSp add mod">
        <pc:chgData name="Marko Cvokic" userId="b6c40814875c58b5" providerId="LiveId" clId="{36CDA1BC-4912-420F-8D73-A0A358176365}" dt="2021-11-20T07:10:37.228" v="6192" actId="1076"/>
        <pc:sldMkLst>
          <pc:docMk/>
          <pc:sldMk cId="1001091008" sldId="463"/>
        </pc:sldMkLst>
        <pc:spChg chg="mod">
          <ac:chgData name="Marko Cvokic" userId="b6c40814875c58b5" providerId="LiveId" clId="{36CDA1BC-4912-420F-8D73-A0A358176365}" dt="2021-11-20T07:10:37.228" v="6192" actId="1076"/>
          <ac:spMkLst>
            <pc:docMk/>
            <pc:sldMk cId="1001091008" sldId="463"/>
            <ac:spMk id="2" creationId="{9D8E18C4-413D-4F58-9CC8-753ABEC9AAA2}"/>
          </ac:spMkLst>
        </pc:spChg>
        <pc:spChg chg="mod">
          <ac:chgData name="Marko Cvokic" userId="b6c40814875c58b5" providerId="LiveId" clId="{36CDA1BC-4912-420F-8D73-A0A358176365}" dt="2021-11-19T16:50:58.808" v="4946" actId="20577"/>
          <ac:spMkLst>
            <pc:docMk/>
            <pc:sldMk cId="1001091008" sldId="463"/>
            <ac:spMk id="54" creationId="{E2CBCA2E-B4A1-46E4-84C5-23F88F7E50B0}"/>
          </ac:spMkLst>
        </pc:spChg>
        <pc:picChg chg="add del mod">
          <ac:chgData name="Marko Cvokic" userId="b6c40814875c58b5" providerId="LiveId" clId="{36CDA1BC-4912-420F-8D73-A0A358176365}" dt="2021-11-20T06:57:01.910" v="6051" actId="478"/>
          <ac:picMkLst>
            <pc:docMk/>
            <pc:sldMk cId="1001091008" sldId="463"/>
            <ac:picMk id="5" creationId="{A529B56A-912D-4251-957D-D269DD343B09}"/>
          </ac:picMkLst>
        </pc:picChg>
        <pc:picChg chg="del mod ord">
          <ac:chgData name="Marko Cvokic" userId="b6c40814875c58b5" providerId="LiveId" clId="{36CDA1BC-4912-420F-8D73-A0A358176365}" dt="2021-11-19T16:51:49.276" v="4950" actId="478"/>
          <ac:picMkLst>
            <pc:docMk/>
            <pc:sldMk cId="1001091008" sldId="463"/>
            <ac:picMk id="6" creationId="{7EF15FA1-FC5F-4BB3-9D6B-B9B8C4E745FE}"/>
          </ac:picMkLst>
        </pc:picChg>
        <pc:picChg chg="add mod">
          <ac:chgData name="Marko Cvokic" userId="b6c40814875c58b5" providerId="LiveId" clId="{36CDA1BC-4912-420F-8D73-A0A358176365}" dt="2021-11-20T06:58:47.214" v="6070" actId="1076"/>
          <ac:picMkLst>
            <pc:docMk/>
            <pc:sldMk cId="1001091008" sldId="463"/>
            <ac:picMk id="6" creationId="{F757697E-3D94-43DE-8807-3F12A6B45060}"/>
          </ac:picMkLst>
        </pc:picChg>
        <pc:picChg chg="add del mod">
          <ac:chgData name="Marko Cvokic" userId="b6c40814875c58b5" providerId="LiveId" clId="{36CDA1BC-4912-420F-8D73-A0A358176365}" dt="2021-11-20T06:53:30.672" v="5830" actId="21"/>
          <ac:picMkLst>
            <pc:docMk/>
            <pc:sldMk cId="1001091008" sldId="463"/>
            <ac:picMk id="8" creationId="{13D5ACE3-DDC9-42A2-9E19-A30E7A6D8B9A}"/>
          </ac:picMkLst>
        </pc:picChg>
        <pc:picChg chg="add mod">
          <ac:chgData name="Marko Cvokic" userId="b6c40814875c58b5" providerId="LiveId" clId="{36CDA1BC-4912-420F-8D73-A0A358176365}" dt="2021-11-20T06:59:14.970" v="6074" actId="1076"/>
          <ac:picMkLst>
            <pc:docMk/>
            <pc:sldMk cId="1001091008" sldId="463"/>
            <ac:picMk id="9" creationId="{AF9535E6-78A7-4251-8EB1-094667F8768C}"/>
          </ac:picMkLst>
        </pc:picChg>
      </pc:sldChg>
      <pc:sldChg chg="add del">
        <pc:chgData name="Marko Cvokic" userId="b6c40814875c58b5" providerId="LiveId" clId="{36CDA1BC-4912-420F-8D73-A0A358176365}" dt="2021-11-19T17:09:38.581" v="5644" actId="47"/>
        <pc:sldMkLst>
          <pc:docMk/>
          <pc:sldMk cId="616665764" sldId="464"/>
        </pc:sldMkLst>
      </pc:sldChg>
      <pc:sldChg chg="addSp delSp modSp add mod modNotesTx">
        <pc:chgData name="Marko Cvokic" userId="b6c40814875c58b5" providerId="LiveId" clId="{36CDA1BC-4912-420F-8D73-A0A358176365}" dt="2021-11-20T08:06:18.071" v="6925" actId="20577"/>
        <pc:sldMkLst>
          <pc:docMk/>
          <pc:sldMk cId="1748923880" sldId="464"/>
        </pc:sldMkLst>
        <pc:spChg chg="mod">
          <ac:chgData name="Marko Cvokic" userId="b6c40814875c58b5" providerId="LiveId" clId="{36CDA1BC-4912-420F-8D73-A0A358176365}" dt="2021-11-20T08:04:23.879" v="6804" actId="20577"/>
          <ac:spMkLst>
            <pc:docMk/>
            <pc:sldMk cId="1748923880" sldId="464"/>
            <ac:spMk id="2" creationId="{9D8E18C4-413D-4F58-9CC8-753ABEC9AAA2}"/>
          </ac:spMkLst>
        </pc:spChg>
        <pc:spChg chg="del">
          <ac:chgData name="Marko Cvokic" userId="b6c40814875c58b5" providerId="LiveId" clId="{36CDA1BC-4912-420F-8D73-A0A358176365}" dt="2021-11-20T07:19:01.865" v="6776" actId="478"/>
          <ac:spMkLst>
            <pc:docMk/>
            <pc:sldMk cId="1748923880" sldId="464"/>
            <ac:spMk id="5" creationId="{D80CA3A9-8031-4992-ACBD-A0CEDB364B62}"/>
          </ac:spMkLst>
        </pc:spChg>
        <pc:spChg chg="del">
          <ac:chgData name="Marko Cvokic" userId="b6c40814875c58b5" providerId="LiveId" clId="{36CDA1BC-4912-420F-8D73-A0A358176365}" dt="2021-11-20T07:19:03.415" v="6777" actId="478"/>
          <ac:spMkLst>
            <pc:docMk/>
            <pc:sldMk cId="1748923880" sldId="464"/>
            <ac:spMk id="10" creationId="{6479480D-3949-453B-8B49-93E647499C96}"/>
          </ac:spMkLst>
        </pc:spChg>
        <pc:spChg chg="add del">
          <ac:chgData name="Marko Cvokic" userId="b6c40814875c58b5" providerId="LiveId" clId="{36CDA1BC-4912-420F-8D73-A0A358176365}" dt="2021-11-20T07:53:40.333" v="6782" actId="478"/>
          <ac:spMkLst>
            <pc:docMk/>
            <pc:sldMk cId="1748923880" sldId="464"/>
            <ac:spMk id="12" creationId="{B325AEF2-5C89-4478-B82E-6C62D921A3C7}"/>
          </ac:spMkLst>
        </pc:spChg>
        <pc:spChg chg="add del">
          <ac:chgData name="Marko Cvokic" userId="b6c40814875c58b5" providerId="LiveId" clId="{36CDA1BC-4912-420F-8D73-A0A358176365}" dt="2021-11-20T07:53:39.615" v="6781" actId="478"/>
          <ac:spMkLst>
            <pc:docMk/>
            <pc:sldMk cId="1748923880" sldId="464"/>
            <ac:spMk id="14" creationId="{02B82BC7-CA33-493B-9F6C-AFEB9207AD3C}"/>
          </ac:spMkLst>
        </pc:spChg>
        <pc:spChg chg="add del">
          <ac:chgData name="Marko Cvokic" userId="b6c40814875c58b5" providerId="LiveId" clId="{36CDA1BC-4912-420F-8D73-A0A358176365}" dt="2021-11-20T07:53:45.193" v="6784" actId="478"/>
          <ac:spMkLst>
            <pc:docMk/>
            <pc:sldMk cId="1748923880" sldId="464"/>
            <ac:spMk id="16" creationId="{A29007FE-F67F-492F-98D3-22DF10D2C1E5}"/>
          </ac:spMkLst>
        </pc:spChg>
        <pc:picChg chg="del">
          <ac:chgData name="Marko Cvokic" userId="b6c40814875c58b5" providerId="LiveId" clId="{36CDA1BC-4912-420F-8D73-A0A358176365}" dt="2021-11-20T07:19:00.060" v="6775" actId="478"/>
          <ac:picMkLst>
            <pc:docMk/>
            <pc:sldMk cId="1748923880" sldId="464"/>
            <ac:picMk id="6" creationId="{74314DE2-4A94-4C45-A7A6-8935E1BC5CC9}"/>
          </ac:picMkLst>
        </pc:picChg>
        <pc:picChg chg="del">
          <ac:chgData name="Marko Cvokic" userId="b6c40814875c58b5" providerId="LiveId" clId="{36CDA1BC-4912-420F-8D73-A0A358176365}" dt="2021-11-20T07:18:59.500" v="6774" actId="478"/>
          <ac:picMkLst>
            <pc:docMk/>
            <pc:sldMk cId="1748923880" sldId="464"/>
            <ac:picMk id="8" creationId="{AF11CC49-404B-41A7-AEC2-C18F75A838D1}"/>
          </ac:picMkLst>
        </pc:picChg>
        <pc:picChg chg="add del mod">
          <ac:chgData name="Marko Cvokic" userId="b6c40814875c58b5" providerId="LiveId" clId="{36CDA1BC-4912-420F-8D73-A0A358176365}" dt="2021-11-20T07:54:45.941" v="6788" actId="478"/>
          <ac:picMkLst>
            <pc:docMk/>
            <pc:sldMk cId="1748923880" sldId="464"/>
            <ac:picMk id="15" creationId="{C458B47D-976C-49E8-A26E-D7710CD657FE}"/>
          </ac:picMkLst>
        </pc:picChg>
        <pc:picChg chg="add del mod">
          <ac:chgData name="Marko Cvokic" userId="b6c40814875c58b5" providerId="LiveId" clId="{36CDA1BC-4912-420F-8D73-A0A358176365}" dt="2021-11-20T08:05:30.119" v="6806" actId="478"/>
          <ac:picMkLst>
            <pc:docMk/>
            <pc:sldMk cId="1748923880" sldId="464"/>
            <ac:picMk id="18" creationId="{880F12E6-1FBC-409C-A805-256054AE5A03}"/>
          </ac:picMkLst>
        </pc:picChg>
        <pc:picChg chg="add mod">
          <ac:chgData name="Marko Cvokic" userId="b6c40814875c58b5" providerId="LiveId" clId="{36CDA1BC-4912-420F-8D73-A0A358176365}" dt="2021-11-20T08:05:46.483" v="6809" actId="1076"/>
          <ac:picMkLst>
            <pc:docMk/>
            <pc:sldMk cId="1748923880" sldId="464"/>
            <ac:picMk id="20" creationId="{3FDCD19D-5163-4056-83EC-491E1A6C3B6C}"/>
          </ac:picMkLst>
        </pc:picChg>
        <pc:picChg chg="del">
          <ac:chgData name="Marko Cvokic" userId="b6c40814875c58b5" providerId="LiveId" clId="{36CDA1BC-4912-420F-8D73-A0A358176365}" dt="2021-11-20T07:18:58.801" v="6771" actId="478"/>
          <ac:picMkLst>
            <pc:docMk/>
            <pc:sldMk cId="1748923880" sldId="464"/>
            <ac:picMk id="1026" creationId="{E38A0C27-58A0-46D3-B0C4-288209700F38}"/>
          </ac:picMkLst>
        </pc:picChg>
        <pc:picChg chg="del mod">
          <ac:chgData name="Marko Cvokic" userId="b6c40814875c58b5" providerId="LiveId" clId="{36CDA1BC-4912-420F-8D73-A0A358176365}" dt="2021-11-20T07:18:59.115" v="6773" actId="478"/>
          <ac:picMkLst>
            <pc:docMk/>
            <pc:sldMk cId="1748923880" sldId="464"/>
            <ac:picMk id="1028" creationId="{96C409B5-18F2-4750-B76F-6A03AEFDE6C7}"/>
          </ac:picMkLst>
        </pc:picChg>
        <pc:cxnChg chg="del">
          <ac:chgData name="Marko Cvokic" userId="b6c40814875c58b5" providerId="LiveId" clId="{36CDA1BC-4912-420F-8D73-A0A358176365}" dt="2021-11-20T07:19:04.023" v="6778" actId="478"/>
          <ac:cxnSpMkLst>
            <pc:docMk/>
            <pc:sldMk cId="1748923880" sldId="464"/>
            <ac:cxnSpMk id="13" creationId="{799D5D7A-447E-46F7-A6BB-0E7D4CEE490E}"/>
          </ac:cxnSpMkLst>
        </pc:cxnChg>
      </pc:sldChg>
      <pc:sldChg chg="addSp delSp modSp add mod modNotesTx">
        <pc:chgData name="Marko Cvokic" userId="b6c40814875c58b5" providerId="LiveId" clId="{36CDA1BC-4912-420F-8D73-A0A358176365}" dt="2021-11-22T08:02:43.473" v="7701" actId="20577"/>
        <pc:sldMkLst>
          <pc:docMk/>
          <pc:sldMk cId="3919792438" sldId="465"/>
        </pc:sldMkLst>
        <pc:spChg chg="mod">
          <ac:chgData name="Marko Cvokic" userId="b6c40814875c58b5" providerId="LiveId" clId="{36CDA1BC-4912-420F-8D73-A0A358176365}" dt="2021-11-22T07:32:39.464" v="7191" actId="20577"/>
          <ac:spMkLst>
            <pc:docMk/>
            <pc:sldMk cId="3919792438" sldId="465"/>
            <ac:spMk id="2" creationId="{9D8E18C4-413D-4F58-9CC8-753ABEC9AAA2}"/>
          </ac:spMkLst>
        </pc:spChg>
        <pc:spChg chg="add mod">
          <ac:chgData name="Marko Cvokic" userId="b6c40814875c58b5" providerId="LiveId" clId="{36CDA1BC-4912-420F-8D73-A0A358176365}" dt="2021-11-22T08:01:49.318" v="7672" actId="1038"/>
          <ac:spMkLst>
            <pc:docMk/>
            <pc:sldMk cId="3919792438" sldId="465"/>
            <ac:spMk id="15" creationId="{9EA1D799-2C81-4D02-97A5-9C397F6BB80C}"/>
          </ac:spMkLst>
        </pc:spChg>
        <pc:spChg chg="add mod">
          <ac:chgData name="Marko Cvokic" userId="b6c40814875c58b5" providerId="LiveId" clId="{36CDA1BC-4912-420F-8D73-A0A358176365}" dt="2021-11-22T08:01:49.318" v="7672" actId="1038"/>
          <ac:spMkLst>
            <pc:docMk/>
            <pc:sldMk cId="3919792438" sldId="465"/>
            <ac:spMk id="23" creationId="{9E77A522-0463-48F1-8176-BFE39D0F1FC3}"/>
          </ac:spMkLst>
        </pc:spChg>
        <pc:spChg chg="add mod">
          <ac:chgData name="Marko Cvokic" userId="b6c40814875c58b5" providerId="LiveId" clId="{36CDA1BC-4912-420F-8D73-A0A358176365}" dt="2021-11-22T08:01:49.318" v="7672" actId="1038"/>
          <ac:spMkLst>
            <pc:docMk/>
            <pc:sldMk cId="3919792438" sldId="465"/>
            <ac:spMk id="27" creationId="{05F43E77-2969-4278-9F31-8E541F800C48}"/>
          </ac:spMkLst>
        </pc:spChg>
        <pc:spChg chg="add mod">
          <ac:chgData name="Marko Cvokic" userId="b6c40814875c58b5" providerId="LiveId" clId="{36CDA1BC-4912-420F-8D73-A0A358176365}" dt="2021-11-22T08:01:49.318" v="7672" actId="1038"/>
          <ac:spMkLst>
            <pc:docMk/>
            <pc:sldMk cId="3919792438" sldId="465"/>
            <ac:spMk id="29" creationId="{B54F3049-406D-4D5F-A7BB-84F361A7CDBB}"/>
          </ac:spMkLst>
        </pc:spChg>
        <pc:spChg chg="mod">
          <ac:chgData name="Marko Cvokic" userId="b6c40814875c58b5" providerId="LiveId" clId="{36CDA1BC-4912-420F-8D73-A0A358176365}" dt="2021-11-22T07:32:52.196" v="7242" actId="20577"/>
          <ac:spMkLst>
            <pc:docMk/>
            <pc:sldMk cId="3919792438" sldId="465"/>
            <ac:spMk id="54" creationId="{E2CBCA2E-B4A1-46E4-84C5-23F88F7E50B0}"/>
          </ac:spMkLst>
        </pc:spChg>
        <pc:spChg chg="add mod">
          <ac:chgData name="Marko Cvokic" userId="b6c40814875c58b5" providerId="LiveId" clId="{36CDA1BC-4912-420F-8D73-A0A358176365}" dt="2021-11-22T08:02:26.622" v="7693" actId="1076"/>
          <ac:spMkLst>
            <pc:docMk/>
            <pc:sldMk cId="3919792438" sldId="465"/>
            <ac:spMk id="65" creationId="{CDDB6453-14B7-4089-AE78-331D3D4256BF}"/>
          </ac:spMkLst>
        </pc:spChg>
        <pc:spChg chg="add mod">
          <ac:chgData name="Marko Cvokic" userId="b6c40814875c58b5" providerId="LiveId" clId="{36CDA1BC-4912-420F-8D73-A0A358176365}" dt="2021-11-22T08:02:43.473" v="7701" actId="20577"/>
          <ac:spMkLst>
            <pc:docMk/>
            <pc:sldMk cId="3919792438" sldId="465"/>
            <ac:spMk id="66" creationId="{6C8E4975-BF8D-4487-957A-B358E487DEEA}"/>
          </ac:spMkLst>
        </pc:spChg>
        <pc:spChg chg="add mod">
          <ac:chgData name="Marko Cvokic" userId="b6c40814875c58b5" providerId="LiveId" clId="{36CDA1BC-4912-420F-8D73-A0A358176365}" dt="2021-11-22T08:01:49.318" v="7672" actId="1038"/>
          <ac:spMkLst>
            <pc:docMk/>
            <pc:sldMk cId="3919792438" sldId="465"/>
            <ac:spMk id="67" creationId="{26A1A16E-3D6D-45B4-93C0-74E056B07F30}"/>
          </ac:spMkLst>
        </pc:spChg>
        <pc:spChg chg="add mod">
          <ac:chgData name="Marko Cvokic" userId="b6c40814875c58b5" providerId="LiveId" clId="{36CDA1BC-4912-420F-8D73-A0A358176365}" dt="2021-11-22T08:01:49.318" v="7672" actId="1038"/>
          <ac:spMkLst>
            <pc:docMk/>
            <pc:sldMk cId="3919792438" sldId="465"/>
            <ac:spMk id="120" creationId="{1ECDBB89-E4FD-4831-9276-C7D98AE5BE4D}"/>
          </ac:spMkLst>
        </pc:spChg>
        <pc:spChg chg="add mod">
          <ac:chgData name="Marko Cvokic" userId="b6c40814875c58b5" providerId="LiveId" clId="{36CDA1BC-4912-420F-8D73-A0A358176365}" dt="2021-11-22T08:01:54.055" v="7673" actId="1076"/>
          <ac:spMkLst>
            <pc:docMk/>
            <pc:sldMk cId="3919792438" sldId="465"/>
            <ac:spMk id="136" creationId="{05D1F825-B1E7-4F5E-81AE-6573641919E3}"/>
          </ac:spMkLst>
        </pc:spChg>
        <pc:spChg chg="add mod">
          <ac:chgData name="Marko Cvokic" userId="b6c40814875c58b5" providerId="LiveId" clId="{36CDA1BC-4912-420F-8D73-A0A358176365}" dt="2021-11-22T08:01:49.318" v="7672" actId="1038"/>
          <ac:spMkLst>
            <pc:docMk/>
            <pc:sldMk cId="3919792438" sldId="465"/>
            <ac:spMk id="138" creationId="{4639C143-26F9-4431-8C84-8F34D778DBEE}"/>
          </ac:spMkLst>
        </pc:spChg>
        <pc:spChg chg="add mod">
          <ac:chgData name="Marko Cvokic" userId="b6c40814875c58b5" providerId="LiveId" clId="{36CDA1BC-4912-420F-8D73-A0A358176365}" dt="2021-11-22T08:01:49.318" v="7672" actId="1038"/>
          <ac:spMkLst>
            <pc:docMk/>
            <pc:sldMk cId="3919792438" sldId="465"/>
            <ac:spMk id="139" creationId="{E5D3382D-CC9F-4A07-AF08-2900CA0F8A2E}"/>
          </ac:spMkLst>
        </pc:spChg>
        <pc:spChg chg="add mod">
          <ac:chgData name="Marko Cvokic" userId="b6c40814875c58b5" providerId="LiveId" clId="{36CDA1BC-4912-420F-8D73-A0A358176365}" dt="2021-11-22T08:01:49.318" v="7672" actId="1038"/>
          <ac:spMkLst>
            <pc:docMk/>
            <pc:sldMk cId="3919792438" sldId="465"/>
            <ac:spMk id="140" creationId="{0E023EA7-DFFE-46CB-A104-F396D571F1BB}"/>
          </ac:spMkLst>
        </pc:spChg>
        <pc:graphicFrameChg chg="add mod modGraphic">
          <ac:chgData name="Marko Cvokic" userId="b6c40814875c58b5" providerId="LiveId" clId="{36CDA1BC-4912-420F-8D73-A0A358176365}" dt="2021-11-22T08:01:49.318" v="7672" actId="1038"/>
          <ac:graphicFrameMkLst>
            <pc:docMk/>
            <pc:sldMk cId="3919792438" sldId="465"/>
            <ac:graphicFrameMk id="3" creationId="{C45EB05D-B71A-454F-9963-80EBB88BD4FC}"/>
          </ac:graphicFrameMkLst>
        </pc:graphicFrameChg>
        <pc:graphicFrameChg chg="add mod modGraphic">
          <ac:chgData name="Marko Cvokic" userId="b6c40814875c58b5" providerId="LiveId" clId="{36CDA1BC-4912-420F-8D73-A0A358176365}" dt="2021-11-22T08:01:49.318" v="7672" actId="1038"/>
          <ac:graphicFrameMkLst>
            <pc:docMk/>
            <pc:sldMk cId="3919792438" sldId="465"/>
            <ac:graphicFrameMk id="6" creationId="{CFD227E8-6849-4350-846C-EC004503BCD9}"/>
          </ac:graphicFrameMkLst>
        </pc:graphicFrameChg>
        <pc:graphicFrameChg chg="add mod modGraphic">
          <ac:chgData name="Marko Cvokic" userId="b6c40814875c58b5" providerId="LiveId" clId="{36CDA1BC-4912-420F-8D73-A0A358176365}" dt="2021-11-22T08:01:49.318" v="7672" actId="1038"/>
          <ac:graphicFrameMkLst>
            <pc:docMk/>
            <pc:sldMk cId="3919792438" sldId="465"/>
            <ac:graphicFrameMk id="7" creationId="{9338D1B8-35E3-41C3-8A76-DB98A970EC73}"/>
          </ac:graphicFrameMkLst>
        </pc:graphicFrameChg>
        <pc:graphicFrameChg chg="add del">
          <ac:chgData name="Marko Cvokic" userId="b6c40814875c58b5" providerId="LiveId" clId="{36CDA1BC-4912-420F-8D73-A0A358176365}" dt="2021-11-22T07:41:20.588" v="7286" actId="478"/>
          <ac:graphicFrameMkLst>
            <pc:docMk/>
            <pc:sldMk cId="3919792438" sldId="465"/>
            <ac:graphicFrameMk id="9" creationId="{9E526244-7FE5-4778-ADED-889CC241FE1D}"/>
          </ac:graphicFrameMkLst>
        </pc:graphicFrameChg>
        <pc:graphicFrameChg chg="add del mod modGraphic">
          <ac:chgData name="Marko Cvokic" userId="b6c40814875c58b5" providerId="LiveId" clId="{36CDA1BC-4912-420F-8D73-A0A358176365}" dt="2021-11-22T07:40:00.658" v="7270" actId="478"/>
          <ac:graphicFrameMkLst>
            <pc:docMk/>
            <pc:sldMk cId="3919792438" sldId="465"/>
            <ac:graphicFrameMk id="10" creationId="{80308A03-0D40-4223-8FBC-8629F9963EDC}"/>
          </ac:graphicFrameMkLst>
        </pc:graphicFrameChg>
        <pc:graphicFrameChg chg="add mod modGraphic">
          <ac:chgData name="Marko Cvokic" userId="b6c40814875c58b5" providerId="LiveId" clId="{36CDA1BC-4912-420F-8D73-A0A358176365}" dt="2021-11-22T08:01:49.318" v="7672" actId="1038"/>
          <ac:graphicFrameMkLst>
            <pc:docMk/>
            <pc:sldMk cId="3919792438" sldId="465"/>
            <ac:graphicFrameMk id="16" creationId="{D12D1557-F28A-4AF0-A862-4ECF72312B6A}"/>
          </ac:graphicFrameMkLst>
        </pc:graphicFrameChg>
        <pc:graphicFrameChg chg="add mod modGraphic">
          <ac:chgData name="Marko Cvokic" userId="b6c40814875c58b5" providerId="LiveId" clId="{36CDA1BC-4912-420F-8D73-A0A358176365}" dt="2021-11-22T08:01:49.318" v="7672" actId="1038"/>
          <ac:graphicFrameMkLst>
            <pc:docMk/>
            <pc:sldMk cId="3919792438" sldId="465"/>
            <ac:graphicFrameMk id="28" creationId="{8B6804CB-B2E0-4AF9-BFF2-D4B6C216ABCF}"/>
          </ac:graphicFrameMkLst>
        </pc:graphicFrameChg>
        <pc:picChg chg="del">
          <ac:chgData name="Marko Cvokic" userId="b6c40814875c58b5" providerId="LiveId" clId="{36CDA1BC-4912-420F-8D73-A0A358176365}" dt="2021-11-22T07:32:29.989" v="7171" actId="478"/>
          <ac:picMkLst>
            <pc:docMk/>
            <pc:sldMk cId="3919792438" sldId="465"/>
            <ac:picMk id="5" creationId="{F73ADAD7-510F-436B-A199-DB0498A2B807}"/>
          </ac:picMkLst>
        </pc:picChg>
        <pc:picChg chg="del">
          <ac:chgData name="Marko Cvokic" userId="b6c40814875c58b5" providerId="LiveId" clId="{36CDA1BC-4912-420F-8D73-A0A358176365}" dt="2021-11-22T07:32:29.393" v="7170" actId="478"/>
          <ac:picMkLst>
            <pc:docMk/>
            <pc:sldMk cId="3919792438" sldId="465"/>
            <ac:picMk id="8" creationId="{4F02F218-18CB-4BBF-A581-20C442EF0CA8}"/>
          </ac:picMkLst>
        </pc:picChg>
        <pc:picChg chg="add del mod">
          <ac:chgData name="Marko Cvokic" userId="b6c40814875c58b5" providerId="LiveId" clId="{36CDA1BC-4912-420F-8D73-A0A358176365}" dt="2021-11-22T07:34:39.551" v="7245" actId="478"/>
          <ac:picMkLst>
            <pc:docMk/>
            <pc:sldMk cId="3919792438" sldId="465"/>
            <ac:picMk id="1026" creationId="{9C657726-D0C6-4382-A91B-EF1115359FDC}"/>
          </ac:picMkLst>
        </pc:picChg>
        <pc:picChg chg="add del mod">
          <ac:chgData name="Marko Cvokic" userId="b6c40814875c58b5" providerId="LiveId" clId="{36CDA1BC-4912-420F-8D73-A0A358176365}" dt="2021-11-22T07:38:47.498" v="7251" actId="478"/>
          <ac:picMkLst>
            <pc:docMk/>
            <pc:sldMk cId="3919792438" sldId="465"/>
            <ac:picMk id="1028" creationId="{8D5F9CA5-5B45-4B0A-82DF-68A5C3804F2D}"/>
          </ac:picMkLst>
        </pc:pic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3" creationId="{66DC36E8-A6BF-46B4-8BCA-94291D7B4577}"/>
          </ac:cxnSpMkLst>
        </pc:cxnChg>
        <pc:cxnChg chg="add del mod">
          <ac:chgData name="Marko Cvokic" userId="b6c40814875c58b5" providerId="LiveId" clId="{36CDA1BC-4912-420F-8D73-A0A358176365}" dt="2021-11-22T07:42:49.079" v="7318" actId="478"/>
          <ac:cxnSpMkLst>
            <pc:docMk/>
            <pc:sldMk cId="3919792438" sldId="465"/>
            <ac:cxnSpMk id="20" creationId="{71C15304-596E-49B3-9B3A-F423CC71F064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24" creationId="{9AFDA974-8D88-4247-BEA0-4301971FFE30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26" creationId="{A9D81095-CCEF-45E9-B93A-3C815E6D64CA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32" creationId="{F038BA78-3CE3-4A1E-A1AD-D3B3F4056533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34" creationId="{93C335CF-B9A0-4D4A-A6D1-F50640EEE5B3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36" creationId="{7F7729CA-2F66-4A4F-9F91-E22E7DE0AA50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40" creationId="{CB4A45B6-1B17-4622-8096-CE3FA947F6CA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44" creationId="{DEA36319-726A-4992-B79D-61445D60FBE9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45" creationId="{D8312E77-2AC2-4C3C-B9D9-64FB7476F0CD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46" creationId="{4E118A3A-278B-45F5-B6A3-BAC89DDCA9EA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47" creationId="{E873BFD1-637C-4E65-9172-5D59DD9365F2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48" creationId="{22F26011-0FC8-4B89-8872-50EA4F17E6CA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49" creationId="{75F44521-3157-4319-809A-758128E2F177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51" creationId="{99AA5280-F089-4EE3-99F1-000BAB8EBB0C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53" creationId="{41BDD0EF-5902-4E78-8DB3-2E7C52AD4015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55" creationId="{DE766288-2C13-4CA0-8158-59740A219780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56" creationId="{6EFA4590-97EC-4E54-9994-786DBB887658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57" creationId="{B9E41307-60E7-4A5C-8A72-2C40EB1CFF07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61" creationId="{BA4347B0-0D39-4357-A45D-411CCF1F5948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68" creationId="{4BC45AA6-AE87-45D9-981F-2DA212C4CDB6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69" creationId="{0B2D0D0A-BC95-463C-A388-1E42255EC7F2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70" creationId="{476F2214-AA81-4788-9D9C-AF8617364057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89" creationId="{354B31AB-CD16-43D8-9532-32646BC47F1B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90" creationId="{72D42B2D-9765-4A16-89D9-90AD8B0BB53C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91" creationId="{BB20E1F7-28BA-4C78-AF5F-662D8965D634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97" creationId="{C6ECC5C7-F58F-44A1-964A-DEB137C51B38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00" creationId="{6FF276C9-7FDF-488E-AED9-89C8BF24A5CE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01" creationId="{FD0BE053-ADD4-448C-8713-FEB5ADCF592C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02" creationId="{E59D7334-90FE-4497-9FD3-75765F35A6B4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03" creationId="{A6B98929-0A94-4D0F-8B83-9D71F8C40B5A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04" creationId="{6D753F83-2264-413D-AFD6-628C6B37CA11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05" creationId="{41E14B60-59EF-49C7-82B8-B6EA741E1E74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12" creationId="{0D85DB5D-09B1-41D8-9825-BDA371EFE592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15" creationId="{6256C0D4-2CB8-4941-A890-644FE71759CE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17" creationId="{EC5C875C-9A39-47A9-AF9E-6B7248179F18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19" creationId="{D514B678-5A9C-475F-9185-34E3113E66DC}"/>
          </ac:cxnSpMkLst>
        </pc:cxnChg>
        <pc:cxnChg chg="add mod">
          <ac:chgData name="Marko Cvokic" userId="b6c40814875c58b5" providerId="LiveId" clId="{36CDA1BC-4912-420F-8D73-A0A358176365}" dt="2021-11-22T08:01:49.318" v="7672" actId="1038"/>
          <ac:cxnSpMkLst>
            <pc:docMk/>
            <pc:sldMk cId="3919792438" sldId="465"/>
            <ac:cxnSpMk id="121" creationId="{F8BC2870-A590-43D5-99BF-B90855FD9C09}"/>
          </ac:cxnSpMkLst>
        </pc:cxnChg>
        <pc:cxnChg chg="add mod">
          <ac:chgData name="Marko Cvokic" userId="b6c40814875c58b5" providerId="LiveId" clId="{36CDA1BC-4912-420F-8D73-A0A358176365}" dt="2021-11-22T07:54:54.574" v="7590" actId="571"/>
          <ac:cxnSpMkLst>
            <pc:docMk/>
            <pc:sldMk cId="3919792438" sldId="465"/>
            <ac:cxnSpMk id="123" creationId="{F5160986-0E2A-4507-9F99-1A065F3851DD}"/>
          </ac:cxnSpMkLst>
        </pc:cxnChg>
        <pc:cxnChg chg="add mod">
          <ac:chgData name="Marko Cvokic" userId="b6c40814875c58b5" providerId="LiveId" clId="{36CDA1BC-4912-420F-8D73-A0A358176365}" dt="2021-11-22T07:54:54.574" v="7590" actId="571"/>
          <ac:cxnSpMkLst>
            <pc:docMk/>
            <pc:sldMk cId="3919792438" sldId="465"/>
            <ac:cxnSpMk id="124" creationId="{A3E7A27E-6C1E-42F3-8B69-24BB334957CB}"/>
          </ac:cxnSpMkLst>
        </pc:cxnChg>
        <pc:cxnChg chg="add mod">
          <ac:chgData name="Marko Cvokic" userId="b6c40814875c58b5" providerId="LiveId" clId="{36CDA1BC-4912-420F-8D73-A0A358176365}" dt="2021-11-22T07:54:54.574" v="7590" actId="571"/>
          <ac:cxnSpMkLst>
            <pc:docMk/>
            <pc:sldMk cId="3919792438" sldId="465"/>
            <ac:cxnSpMk id="125" creationId="{1FF3BE6F-B10F-442E-82B5-0D938B485D04}"/>
          </ac:cxnSpMkLst>
        </pc:cxnChg>
        <pc:cxnChg chg="add mod">
          <ac:chgData name="Marko Cvokic" userId="b6c40814875c58b5" providerId="LiveId" clId="{36CDA1BC-4912-420F-8D73-A0A358176365}" dt="2021-11-22T07:54:54.574" v="7590" actId="571"/>
          <ac:cxnSpMkLst>
            <pc:docMk/>
            <pc:sldMk cId="3919792438" sldId="465"/>
            <ac:cxnSpMk id="126" creationId="{71A74733-5610-44BD-8CE5-2366F0C65262}"/>
          </ac:cxnSpMkLst>
        </pc:cxnChg>
        <pc:cxnChg chg="add mod">
          <ac:chgData name="Marko Cvokic" userId="b6c40814875c58b5" providerId="LiveId" clId="{36CDA1BC-4912-420F-8D73-A0A358176365}" dt="2021-11-22T07:54:54.574" v="7590" actId="571"/>
          <ac:cxnSpMkLst>
            <pc:docMk/>
            <pc:sldMk cId="3919792438" sldId="465"/>
            <ac:cxnSpMk id="127" creationId="{061BBC66-3AAF-44B4-8F00-AFAD13057403}"/>
          </ac:cxnSpMkLst>
        </pc:cxnChg>
        <pc:cxnChg chg="add mod">
          <ac:chgData name="Marko Cvokic" userId="b6c40814875c58b5" providerId="LiveId" clId="{36CDA1BC-4912-420F-8D73-A0A358176365}" dt="2021-11-22T07:54:54.574" v="7590" actId="571"/>
          <ac:cxnSpMkLst>
            <pc:docMk/>
            <pc:sldMk cId="3919792438" sldId="465"/>
            <ac:cxnSpMk id="128" creationId="{99B9F19B-BE23-4BA8-917E-7CD704FF99B9}"/>
          </ac:cxnSpMkLst>
        </pc:cxnChg>
        <pc:cxnChg chg="add mod">
          <ac:chgData name="Marko Cvokic" userId="b6c40814875c58b5" providerId="LiveId" clId="{36CDA1BC-4912-420F-8D73-A0A358176365}" dt="2021-11-22T07:54:54.013" v="7589" actId="571"/>
          <ac:cxnSpMkLst>
            <pc:docMk/>
            <pc:sldMk cId="3919792438" sldId="465"/>
            <ac:cxnSpMk id="129" creationId="{A24E713D-D909-4D87-AA85-0CA4082F87AD}"/>
          </ac:cxnSpMkLst>
        </pc:cxnChg>
        <pc:cxnChg chg="add mod">
          <ac:chgData name="Marko Cvokic" userId="b6c40814875c58b5" providerId="LiveId" clId="{36CDA1BC-4912-420F-8D73-A0A358176365}" dt="2021-11-22T07:54:54.013" v="7589" actId="571"/>
          <ac:cxnSpMkLst>
            <pc:docMk/>
            <pc:sldMk cId="3919792438" sldId="465"/>
            <ac:cxnSpMk id="130" creationId="{7E7B1AF6-643D-4BFA-9B26-F34F972C9435}"/>
          </ac:cxnSpMkLst>
        </pc:cxnChg>
        <pc:cxnChg chg="add mod">
          <ac:chgData name="Marko Cvokic" userId="b6c40814875c58b5" providerId="LiveId" clId="{36CDA1BC-4912-420F-8D73-A0A358176365}" dt="2021-11-22T07:54:54.013" v="7589" actId="571"/>
          <ac:cxnSpMkLst>
            <pc:docMk/>
            <pc:sldMk cId="3919792438" sldId="465"/>
            <ac:cxnSpMk id="131" creationId="{C317C4AD-D2BA-4035-BD70-E51B5FAAC9AE}"/>
          </ac:cxnSpMkLst>
        </pc:cxnChg>
        <pc:cxnChg chg="add mod">
          <ac:chgData name="Marko Cvokic" userId="b6c40814875c58b5" providerId="LiveId" clId="{36CDA1BC-4912-420F-8D73-A0A358176365}" dt="2021-11-22T07:54:54.013" v="7589" actId="571"/>
          <ac:cxnSpMkLst>
            <pc:docMk/>
            <pc:sldMk cId="3919792438" sldId="465"/>
            <ac:cxnSpMk id="132" creationId="{2B0D757B-BC6F-452B-AA2C-C20A7E47FF85}"/>
          </ac:cxnSpMkLst>
        </pc:cxnChg>
        <pc:cxnChg chg="add mod">
          <ac:chgData name="Marko Cvokic" userId="b6c40814875c58b5" providerId="LiveId" clId="{36CDA1BC-4912-420F-8D73-A0A358176365}" dt="2021-11-22T07:54:54.013" v="7589" actId="571"/>
          <ac:cxnSpMkLst>
            <pc:docMk/>
            <pc:sldMk cId="3919792438" sldId="465"/>
            <ac:cxnSpMk id="133" creationId="{0316519C-73D9-45CE-A404-008CC7939A37}"/>
          </ac:cxnSpMkLst>
        </pc:cxnChg>
        <pc:cxnChg chg="add mod">
          <ac:chgData name="Marko Cvokic" userId="b6c40814875c58b5" providerId="LiveId" clId="{36CDA1BC-4912-420F-8D73-A0A358176365}" dt="2021-11-22T07:54:54.013" v="7589" actId="571"/>
          <ac:cxnSpMkLst>
            <pc:docMk/>
            <pc:sldMk cId="3919792438" sldId="465"/>
            <ac:cxnSpMk id="134" creationId="{E424D75B-1755-43FD-BBCA-08BCEE53CD7A}"/>
          </ac:cxnSpMkLst>
        </pc:cxnChg>
        <pc:cxnChg chg="add mod">
          <ac:chgData name="Marko Cvokic" userId="b6c40814875c58b5" providerId="LiveId" clId="{36CDA1BC-4912-420F-8D73-A0A358176365}" dt="2021-11-22T07:54:54.013" v="7589" actId="571"/>
          <ac:cxnSpMkLst>
            <pc:docMk/>
            <pc:sldMk cId="3919792438" sldId="465"/>
            <ac:cxnSpMk id="135" creationId="{A68EFB24-4C8D-4A28-B751-D6C4AD600FD8}"/>
          </ac:cxnSpMkLst>
        </pc:cxnChg>
      </pc:sldChg>
    </pc:docChg>
  </pc:docChgLst>
  <pc:docChgLst>
    <pc:chgData name="Marko Cvokic" userId="b6c40814875c58b5" providerId="LiveId" clId="{537BFE0B-B218-4FAD-AF4D-5CF11D2146F2}"/>
    <pc:docChg chg="undo custSel addSld delSld modSld">
      <pc:chgData name="Marko Cvokic" userId="b6c40814875c58b5" providerId="LiveId" clId="{537BFE0B-B218-4FAD-AF4D-5CF11D2146F2}" dt="2022-01-19T12:14:28.690" v="1913" actId="14100"/>
      <pc:docMkLst>
        <pc:docMk/>
      </pc:docMkLst>
      <pc:sldChg chg="modSp mod">
        <pc:chgData name="Marko Cvokic" userId="b6c40814875c58b5" providerId="LiveId" clId="{537BFE0B-B218-4FAD-AF4D-5CF11D2146F2}" dt="2022-01-14T10:02:59.942" v="59" actId="27636"/>
        <pc:sldMkLst>
          <pc:docMk/>
          <pc:sldMk cId="340502581" sldId="257"/>
        </pc:sldMkLst>
        <pc:spChg chg="mod">
          <ac:chgData name="Marko Cvokic" userId="b6c40814875c58b5" providerId="LiveId" clId="{537BFE0B-B218-4FAD-AF4D-5CF11D2146F2}" dt="2022-01-14T10:02:59.942" v="59" actId="27636"/>
          <ac:spMkLst>
            <pc:docMk/>
            <pc:sldMk cId="340502581" sldId="257"/>
            <ac:spMk id="3" creationId="{D362079F-45D3-498C-8718-599DB16D576E}"/>
          </ac:spMkLst>
        </pc:spChg>
      </pc:sldChg>
      <pc:sldChg chg="modSp mod">
        <pc:chgData name="Marko Cvokic" userId="b6c40814875c58b5" providerId="LiveId" clId="{537BFE0B-B218-4FAD-AF4D-5CF11D2146F2}" dt="2022-01-14T10:11:24.431" v="300" actId="790"/>
        <pc:sldMkLst>
          <pc:docMk/>
          <pc:sldMk cId="3716115089" sldId="292"/>
        </pc:sldMkLst>
        <pc:spChg chg="mod">
          <ac:chgData name="Marko Cvokic" userId="b6c40814875c58b5" providerId="LiveId" clId="{537BFE0B-B218-4FAD-AF4D-5CF11D2146F2}" dt="2022-01-14T10:11:24.431" v="300" actId="790"/>
          <ac:spMkLst>
            <pc:docMk/>
            <pc:sldMk cId="3716115089" sldId="292"/>
            <ac:spMk id="3" creationId="{5D09DC83-EFC0-44DD-B21D-E7D95F23D952}"/>
          </ac:spMkLst>
        </pc:spChg>
      </pc:sldChg>
      <pc:sldChg chg="add">
        <pc:chgData name="Marko Cvokic" userId="b6c40814875c58b5" providerId="LiveId" clId="{537BFE0B-B218-4FAD-AF4D-5CF11D2146F2}" dt="2022-01-14T10:03:13.337" v="61"/>
        <pc:sldMkLst>
          <pc:docMk/>
          <pc:sldMk cId="794688944" sldId="295"/>
        </pc:sldMkLst>
      </pc:sldChg>
      <pc:sldChg chg="del">
        <pc:chgData name="Marko Cvokic" userId="b6c40814875c58b5" providerId="LiveId" clId="{537BFE0B-B218-4FAD-AF4D-5CF11D2146F2}" dt="2022-01-14T10:03:07.865" v="60" actId="2696"/>
        <pc:sldMkLst>
          <pc:docMk/>
          <pc:sldMk cId="1766999550" sldId="295"/>
        </pc:sldMkLst>
      </pc:sldChg>
      <pc:sldChg chg="del">
        <pc:chgData name="Marko Cvokic" userId="b6c40814875c58b5" providerId="LiveId" clId="{537BFE0B-B218-4FAD-AF4D-5CF11D2146F2}" dt="2022-01-14T10:03:07.865" v="60" actId="2696"/>
        <pc:sldMkLst>
          <pc:docMk/>
          <pc:sldMk cId="693724648" sldId="474"/>
        </pc:sldMkLst>
      </pc:sldChg>
      <pc:sldChg chg="add">
        <pc:chgData name="Marko Cvokic" userId="b6c40814875c58b5" providerId="LiveId" clId="{537BFE0B-B218-4FAD-AF4D-5CF11D2146F2}" dt="2022-01-14T10:03:13.337" v="61"/>
        <pc:sldMkLst>
          <pc:docMk/>
          <pc:sldMk cId="4160538110" sldId="474"/>
        </pc:sldMkLst>
      </pc:sldChg>
      <pc:sldChg chg="addSp delSp modSp mod modNotesTx">
        <pc:chgData name="Marko Cvokic" userId="b6c40814875c58b5" providerId="LiveId" clId="{537BFE0B-B218-4FAD-AF4D-5CF11D2146F2}" dt="2022-01-19T12:14:20.589" v="1911" actId="1038"/>
        <pc:sldMkLst>
          <pc:docMk/>
          <pc:sldMk cId="2545159025" sldId="477"/>
        </pc:sldMkLst>
        <pc:spChg chg="mod">
          <ac:chgData name="Marko Cvokic" userId="b6c40814875c58b5" providerId="LiveId" clId="{537BFE0B-B218-4FAD-AF4D-5CF11D2146F2}" dt="2022-01-19T11:54:48.323" v="804" actId="6549"/>
          <ac:spMkLst>
            <pc:docMk/>
            <pc:sldMk cId="2545159025" sldId="477"/>
            <ac:spMk id="2" creationId="{9D8E18C4-413D-4F58-9CC8-753ABEC9AAA2}"/>
          </ac:spMkLst>
        </pc:spChg>
        <pc:spChg chg="mod">
          <ac:chgData name="Marko Cvokic" userId="b6c40814875c58b5" providerId="LiveId" clId="{537BFE0B-B218-4FAD-AF4D-5CF11D2146F2}" dt="2022-01-19T12:13:59.250" v="1893" actId="11"/>
          <ac:spMkLst>
            <pc:docMk/>
            <pc:sldMk cId="2545159025" sldId="477"/>
            <ac:spMk id="8" creationId="{82CF27EE-62CD-4E1D-AE0A-EFE118DA818B}"/>
          </ac:spMkLst>
        </pc:spChg>
        <pc:picChg chg="add mod">
          <ac:chgData name="Marko Cvokic" userId="b6c40814875c58b5" providerId="LiveId" clId="{537BFE0B-B218-4FAD-AF4D-5CF11D2146F2}" dt="2022-01-19T12:14:20.589" v="1911" actId="1038"/>
          <ac:picMkLst>
            <pc:docMk/>
            <pc:sldMk cId="2545159025" sldId="477"/>
            <ac:picMk id="6" creationId="{C47F8E87-2DA5-4151-A41E-59E9927A808E}"/>
          </ac:picMkLst>
        </pc:picChg>
        <pc:picChg chg="del mod">
          <ac:chgData name="Marko Cvokic" userId="b6c40814875c58b5" providerId="LiveId" clId="{537BFE0B-B218-4FAD-AF4D-5CF11D2146F2}" dt="2022-01-19T12:14:13.353" v="1894" actId="478"/>
          <ac:picMkLst>
            <pc:docMk/>
            <pc:sldMk cId="2545159025" sldId="477"/>
            <ac:picMk id="12" creationId="{67C8F46F-AFA2-4CEC-99B8-D4720B6D71DB}"/>
          </ac:picMkLst>
        </pc:picChg>
      </pc:sldChg>
      <pc:sldChg chg="addSp delSp modSp mod">
        <pc:chgData name="Marko Cvokic" userId="b6c40814875c58b5" providerId="LiveId" clId="{537BFE0B-B218-4FAD-AF4D-5CF11D2146F2}" dt="2022-01-14T10:06:54.164" v="76" actId="1076"/>
        <pc:sldMkLst>
          <pc:docMk/>
          <pc:sldMk cId="55902034" sldId="499"/>
        </pc:sldMkLst>
        <pc:spChg chg="mod">
          <ac:chgData name="Marko Cvokic" userId="b6c40814875c58b5" providerId="LiveId" clId="{537BFE0B-B218-4FAD-AF4D-5CF11D2146F2}" dt="2022-01-14T10:06:54.164" v="76" actId="1076"/>
          <ac:spMkLst>
            <pc:docMk/>
            <pc:sldMk cId="55902034" sldId="499"/>
            <ac:spMk id="4" creationId="{EEB7B1D3-5E98-4571-99F3-722C8FECB027}"/>
          </ac:spMkLst>
        </pc:spChg>
        <pc:grpChg chg="del">
          <ac:chgData name="Marko Cvokic" userId="b6c40814875c58b5" providerId="LiveId" clId="{537BFE0B-B218-4FAD-AF4D-5CF11D2146F2}" dt="2022-01-14T10:05:50.358" v="62" actId="478"/>
          <ac:grpSpMkLst>
            <pc:docMk/>
            <pc:sldMk cId="55902034" sldId="499"/>
            <ac:grpSpMk id="3" creationId="{1E7D43AD-085E-4DFF-9983-E53F3E745195}"/>
          </ac:grpSpMkLst>
        </pc:grpChg>
        <pc:picChg chg="del topLvl">
          <ac:chgData name="Marko Cvokic" userId="b6c40814875c58b5" providerId="LiveId" clId="{537BFE0B-B218-4FAD-AF4D-5CF11D2146F2}" dt="2022-01-14T10:05:50.358" v="62" actId="478"/>
          <ac:picMkLst>
            <pc:docMk/>
            <pc:sldMk cId="55902034" sldId="499"/>
            <ac:picMk id="7" creationId="{424398CC-3DD1-4E0B-9A9B-8D3570F37C8A}"/>
          </ac:picMkLst>
        </pc:picChg>
        <pc:picChg chg="del topLvl">
          <ac:chgData name="Marko Cvokic" userId="b6c40814875c58b5" providerId="LiveId" clId="{537BFE0B-B218-4FAD-AF4D-5CF11D2146F2}" dt="2022-01-14T10:05:55.636" v="65" actId="478"/>
          <ac:picMkLst>
            <pc:docMk/>
            <pc:sldMk cId="55902034" sldId="499"/>
            <ac:picMk id="8" creationId="{43FB206A-5A37-4031-83CE-EA09BB2492C5}"/>
          </ac:picMkLst>
        </pc:picChg>
        <pc:picChg chg="add del mod ord">
          <ac:chgData name="Marko Cvokic" userId="b6c40814875c58b5" providerId="LiveId" clId="{537BFE0B-B218-4FAD-AF4D-5CF11D2146F2}" dt="2022-01-14T10:06:39.142" v="71" actId="478"/>
          <ac:picMkLst>
            <pc:docMk/>
            <pc:sldMk cId="55902034" sldId="499"/>
            <ac:picMk id="12" creationId="{CB3FFA8C-7FD4-4C07-A7B6-C280EA31A421}"/>
          </ac:picMkLst>
        </pc:picChg>
        <pc:picChg chg="add mod ord">
          <ac:chgData name="Marko Cvokic" userId="b6c40814875c58b5" providerId="LiveId" clId="{537BFE0B-B218-4FAD-AF4D-5CF11D2146F2}" dt="2022-01-14T10:06:49.258" v="75" actId="1076"/>
          <ac:picMkLst>
            <pc:docMk/>
            <pc:sldMk cId="55902034" sldId="499"/>
            <ac:picMk id="14" creationId="{8B5F5D78-5879-4C87-952A-0871A7A9300E}"/>
          </ac:picMkLst>
        </pc:picChg>
      </pc:sldChg>
      <pc:sldChg chg="del">
        <pc:chgData name="Marko Cvokic" userId="b6c40814875c58b5" providerId="LiveId" clId="{537BFE0B-B218-4FAD-AF4D-5CF11D2146F2}" dt="2022-01-19T12:14:15.500" v="1896" actId="47"/>
        <pc:sldMkLst>
          <pc:docMk/>
          <pc:sldMk cId="509286626" sldId="500"/>
        </pc:sldMkLst>
      </pc:sldChg>
      <pc:sldChg chg="modSp mod modNotesTx">
        <pc:chgData name="Marko Cvokic" userId="b6c40814875c58b5" providerId="LiveId" clId="{537BFE0B-B218-4FAD-AF4D-5CF11D2146F2}" dt="2022-01-19T12:13:10.614" v="1852" actId="2085"/>
        <pc:sldMkLst>
          <pc:docMk/>
          <pc:sldMk cId="3434524183" sldId="529"/>
        </pc:sldMkLst>
        <pc:spChg chg="mod">
          <ac:chgData name="Marko Cvokic" userId="b6c40814875c58b5" providerId="LiveId" clId="{537BFE0B-B218-4FAD-AF4D-5CF11D2146F2}" dt="2022-01-19T12:13:10.614" v="1852" actId="2085"/>
          <ac:spMkLst>
            <pc:docMk/>
            <pc:sldMk cId="3434524183" sldId="529"/>
            <ac:spMk id="45" creationId="{D537D067-D0F8-49B9-BA80-3D3FF9256C6C}"/>
          </ac:spMkLst>
        </pc:spChg>
        <pc:cxnChg chg="mod">
          <ac:chgData name="Marko Cvokic" userId="b6c40814875c58b5" providerId="LiveId" clId="{537BFE0B-B218-4FAD-AF4D-5CF11D2146F2}" dt="2022-01-19T12:12:54.491" v="1847" actId="208"/>
          <ac:cxnSpMkLst>
            <pc:docMk/>
            <pc:sldMk cId="3434524183" sldId="529"/>
            <ac:cxnSpMk id="22" creationId="{2F99C74E-3539-4CDA-8506-39F5CD81D484}"/>
          </ac:cxnSpMkLst>
        </pc:cxnChg>
      </pc:sldChg>
      <pc:sldChg chg="modSp mod modNotesTx">
        <pc:chgData name="Marko Cvokic" userId="b6c40814875c58b5" providerId="LiveId" clId="{537BFE0B-B218-4FAD-AF4D-5CF11D2146F2}" dt="2022-01-19T12:12:50.470" v="1846" actId="208"/>
        <pc:sldMkLst>
          <pc:docMk/>
          <pc:sldMk cId="3046770121" sldId="530"/>
        </pc:sldMkLst>
        <pc:cxnChg chg="mod">
          <ac:chgData name="Marko Cvokic" userId="b6c40814875c58b5" providerId="LiveId" clId="{537BFE0B-B218-4FAD-AF4D-5CF11D2146F2}" dt="2022-01-19T12:12:50.470" v="1846" actId="208"/>
          <ac:cxnSpMkLst>
            <pc:docMk/>
            <pc:sldMk cId="3046770121" sldId="530"/>
            <ac:cxnSpMk id="22" creationId="{2F99C74E-3539-4CDA-8506-39F5CD81D484}"/>
          </ac:cxnSpMkLst>
        </pc:cxnChg>
      </pc:sldChg>
      <pc:sldChg chg="addSp delSp modSp mod">
        <pc:chgData name="Marko Cvokic" userId="b6c40814875c58b5" providerId="LiveId" clId="{537BFE0B-B218-4FAD-AF4D-5CF11D2146F2}" dt="2022-01-14T10:10:25.542" v="294" actId="1076"/>
        <pc:sldMkLst>
          <pc:docMk/>
          <pc:sldMk cId="2715732578" sldId="532"/>
        </pc:sldMkLst>
        <pc:spChg chg="mod">
          <ac:chgData name="Marko Cvokic" userId="b6c40814875c58b5" providerId="LiveId" clId="{537BFE0B-B218-4FAD-AF4D-5CF11D2146F2}" dt="2022-01-14T10:10:25.542" v="294" actId="1076"/>
          <ac:spMkLst>
            <pc:docMk/>
            <pc:sldMk cId="2715732578" sldId="532"/>
            <ac:spMk id="8" creationId="{82CF27EE-62CD-4E1D-AE0A-EFE118DA818B}"/>
          </ac:spMkLst>
        </pc:spChg>
        <pc:picChg chg="del">
          <ac:chgData name="Marko Cvokic" userId="b6c40814875c58b5" providerId="LiveId" clId="{537BFE0B-B218-4FAD-AF4D-5CF11D2146F2}" dt="2022-01-14T09:09:46.707" v="47" actId="478"/>
          <ac:picMkLst>
            <pc:docMk/>
            <pc:sldMk cId="2715732578" sldId="532"/>
            <ac:picMk id="5" creationId="{282D9B76-C8FD-4660-9361-BAB794B388C4}"/>
          </ac:picMkLst>
        </pc:picChg>
        <pc:picChg chg="add mod ord">
          <ac:chgData name="Marko Cvokic" userId="b6c40814875c58b5" providerId="LiveId" clId="{537BFE0B-B218-4FAD-AF4D-5CF11D2146F2}" dt="2022-01-14T09:10:45.029" v="55" actId="1076"/>
          <ac:picMkLst>
            <pc:docMk/>
            <pc:sldMk cId="2715732578" sldId="532"/>
            <ac:picMk id="6" creationId="{7D1686FF-6C97-4589-BE6F-3D6EADCF14D1}"/>
          </ac:picMkLst>
        </pc:picChg>
      </pc:sldChg>
      <pc:sldChg chg="addSp delSp modSp mod">
        <pc:chgData name="Marko Cvokic" userId="b6c40814875c58b5" providerId="LiveId" clId="{537BFE0B-B218-4FAD-AF4D-5CF11D2146F2}" dt="2022-01-13T08:53:45.709" v="35" actId="1076"/>
        <pc:sldMkLst>
          <pc:docMk/>
          <pc:sldMk cId="3297483122" sldId="533"/>
        </pc:sldMkLst>
        <pc:picChg chg="add mod ord">
          <ac:chgData name="Marko Cvokic" userId="b6c40814875c58b5" providerId="LiveId" clId="{537BFE0B-B218-4FAD-AF4D-5CF11D2146F2}" dt="2022-01-13T08:53:45.709" v="35" actId="1076"/>
          <ac:picMkLst>
            <pc:docMk/>
            <pc:sldMk cId="3297483122" sldId="533"/>
            <ac:picMk id="5" creationId="{C82C3317-B259-4590-90D2-5FB036CCA217}"/>
          </ac:picMkLst>
        </pc:picChg>
        <pc:picChg chg="add del mod">
          <ac:chgData name="Marko Cvokic" userId="b6c40814875c58b5" providerId="LiveId" clId="{537BFE0B-B218-4FAD-AF4D-5CF11D2146F2}" dt="2022-01-13T08:46:05.681" v="15" actId="21"/>
          <ac:picMkLst>
            <pc:docMk/>
            <pc:sldMk cId="3297483122" sldId="533"/>
            <ac:picMk id="6" creationId="{7014947D-30F4-40BC-AA42-3B455813BF1F}"/>
          </ac:picMkLst>
        </pc:picChg>
        <pc:picChg chg="mod">
          <ac:chgData name="Marko Cvokic" userId="b6c40814875c58b5" providerId="LiveId" clId="{537BFE0B-B218-4FAD-AF4D-5CF11D2146F2}" dt="2022-01-13T08:45:42.693" v="9" actId="14100"/>
          <ac:picMkLst>
            <pc:docMk/>
            <pc:sldMk cId="3297483122" sldId="533"/>
            <ac:picMk id="11" creationId="{A20235D1-7B6A-404D-BF20-B6F2F571B9B8}"/>
          </ac:picMkLst>
        </pc:picChg>
        <pc:picChg chg="del mod">
          <ac:chgData name="Marko Cvokic" userId="b6c40814875c58b5" providerId="LiveId" clId="{537BFE0B-B218-4FAD-AF4D-5CF11D2146F2}" dt="2022-01-13T08:53:22.696" v="27" actId="478"/>
          <ac:picMkLst>
            <pc:docMk/>
            <pc:sldMk cId="3297483122" sldId="533"/>
            <ac:picMk id="13" creationId="{1ECD3F2F-2D56-4D43-8598-EA4180CEA20B}"/>
          </ac:picMkLst>
        </pc:picChg>
      </pc:sldChg>
      <pc:sldChg chg="addSp delSp modSp mod">
        <pc:chgData name="Marko Cvokic" userId="b6c40814875c58b5" providerId="LiveId" clId="{537BFE0B-B218-4FAD-AF4D-5CF11D2146F2}" dt="2022-01-13T08:54:48.867" v="46" actId="1076"/>
        <pc:sldMkLst>
          <pc:docMk/>
          <pc:sldMk cId="571462777" sldId="534"/>
        </pc:sldMkLst>
        <pc:picChg chg="add del mod">
          <ac:chgData name="Marko Cvokic" userId="b6c40814875c58b5" providerId="LiveId" clId="{537BFE0B-B218-4FAD-AF4D-5CF11D2146F2}" dt="2022-01-13T08:45:57.441" v="11" actId="21"/>
          <ac:picMkLst>
            <pc:docMk/>
            <pc:sldMk cId="571462777" sldId="534"/>
            <ac:picMk id="5" creationId="{4D46AF64-035B-421F-8693-124AD0E50421}"/>
          </ac:picMkLst>
        </pc:picChg>
        <pc:picChg chg="add del mod">
          <ac:chgData name="Marko Cvokic" userId="b6c40814875c58b5" providerId="LiveId" clId="{537BFE0B-B218-4FAD-AF4D-5CF11D2146F2}" dt="2022-01-13T08:47:49.227" v="21" actId="478"/>
          <ac:picMkLst>
            <pc:docMk/>
            <pc:sldMk cId="571462777" sldId="534"/>
            <ac:picMk id="6" creationId="{83F7361D-39D7-4407-A898-2494D600123C}"/>
          </ac:picMkLst>
        </pc:picChg>
        <pc:picChg chg="add del mod">
          <ac:chgData name="Marko Cvokic" userId="b6c40814875c58b5" providerId="LiveId" clId="{537BFE0B-B218-4FAD-AF4D-5CF11D2146F2}" dt="2022-01-13T08:53:48.795" v="36" actId="478"/>
          <ac:picMkLst>
            <pc:docMk/>
            <pc:sldMk cId="571462777" sldId="534"/>
            <ac:picMk id="8" creationId="{A70E8BC9-5309-4417-BD47-0236EA774993}"/>
          </ac:picMkLst>
        </pc:picChg>
        <pc:picChg chg="add del mod">
          <ac:chgData name="Marko Cvokic" userId="b6c40814875c58b5" providerId="LiveId" clId="{537BFE0B-B218-4FAD-AF4D-5CF11D2146F2}" dt="2022-01-13T08:53:49.155" v="37" actId="478"/>
          <ac:picMkLst>
            <pc:docMk/>
            <pc:sldMk cId="571462777" sldId="534"/>
            <ac:picMk id="10" creationId="{653AC6A8-7B6C-49DB-B65A-337A6829A2ED}"/>
          </ac:picMkLst>
        </pc:picChg>
        <pc:picChg chg="add mod">
          <ac:chgData name="Marko Cvokic" userId="b6c40814875c58b5" providerId="LiveId" clId="{537BFE0B-B218-4FAD-AF4D-5CF11D2146F2}" dt="2022-01-13T08:54:48.867" v="46" actId="1076"/>
          <ac:picMkLst>
            <pc:docMk/>
            <pc:sldMk cId="571462777" sldId="534"/>
            <ac:picMk id="12" creationId="{50EFDB22-149F-439B-807A-6FE270A3BCFE}"/>
          </ac:picMkLst>
        </pc:picChg>
        <pc:picChg chg="add mod">
          <ac:chgData name="Marko Cvokic" userId="b6c40814875c58b5" providerId="LiveId" clId="{537BFE0B-B218-4FAD-AF4D-5CF11D2146F2}" dt="2022-01-13T08:54:45.718" v="45" actId="1076"/>
          <ac:picMkLst>
            <pc:docMk/>
            <pc:sldMk cId="571462777" sldId="534"/>
            <ac:picMk id="14" creationId="{953E0441-1416-4552-BD21-EC7B201C7528}"/>
          </ac:picMkLst>
        </pc:picChg>
      </pc:sldChg>
      <pc:sldChg chg="addSp delSp modSp add mod modNotesTx">
        <pc:chgData name="Marko Cvokic" userId="b6c40814875c58b5" providerId="LiveId" clId="{537BFE0B-B218-4FAD-AF4D-5CF11D2146F2}" dt="2022-01-19T12:14:28.690" v="1913" actId="14100"/>
        <pc:sldMkLst>
          <pc:docMk/>
          <pc:sldMk cId="1117466426" sldId="536"/>
        </pc:sldMkLst>
        <pc:spChg chg="mod">
          <ac:chgData name="Marko Cvokic" userId="b6c40814875c58b5" providerId="LiveId" clId="{537BFE0B-B218-4FAD-AF4D-5CF11D2146F2}" dt="2022-01-19T10:02:02.703" v="527" actId="20577"/>
          <ac:spMkLst>
            <pc:docMk/>
            <pc:sldMk cId="1117466426" sldId="536"/>
            <ac:spMk id="2" creationId="{9D8E18C4-413D-4F58-9CC8-753ABEC9AAA2}"/>
          </ac:spMkLst>
        </pc:spChg>
        <pc:spChg chg="add mod">
          <ac:chgData name="Marko Cvokic" userId="b6c40814875c58b5" providerId="LiveId" clId="{537BFE0B-B218-4FAD-AF4D-5CF11D2146F2}" dt="2022-01-19T11:59:24.210" v="1272" actId="1076"/>
          <ac:spMkLst>
            <pc:docMk/>
            <pc:sldMk cId="1117466426" sldId="536"/>
            <ac:spMk id="3" creationId="{0C5A328E-B8A1-4532-8DA3-9D35001F7A20}"/>
          </ac:spMkLst>
        </pc:spChg>
        <pc:spChg chg="del">
          <ac:chgData name="Marko Cvokic" userId="b6c40814875c58b5" providerId="LiveId" clId="{537BFE0B-B218-4FAD-AF4D-5CF11D2146F2}" dt="2022-01-19T10:02:17.351" v="529" actId="478"/>
          <ac:spMkLst>
            <pc:docMk/>
            <pc:sldMk cId="1117466426" sldId="536"/>
            <ac:spMk id="8" creationId="{82CF27EE-62CD-4E1D-AE0A-EFE118DA818B}"/>
          </ac:spMkLst>
        </pc:spChg>
        <pc:spChg chg="add mod">
          <ac:chgData name="Marko Cvokic" userId="b6c40814875c58b5" providerId="LiveId" clId="{537BFE0B-B218-4FAD-AF4D-5CF11D2146F2}" dt="2022-01-19T11:59:50.965" v="1280" actId="14100"/>
          <ac:spMkLst>
            <pc:docMk/>
            <pc:sldMk cId="1117466426" sldId="536"/>
            <ac:spMk id="8" creationId="{9808EA3A-502A-4C95-A3F0-733DE1BDB1F2}"/>
          </ac:spMkLst>
        </pc:spChg>
        <pc:spChg chg="add mod">
          <ac:chgData name="Marko Cvokic" userId="b6c40814875c58b5" providerId="LiveId" clId="{537BFE0B-B218-4FAD-AF4D-5CF11D2146F2}" dt="2022-01-19T12:01:40.500" v="1444" actId="20577"/>
          <ac:spMkLst>
            <pc:docMk/>
            <pc:sldMk cId="1117466426" sldId="536"/>
            <ac:spMk id="9" creationId="{AF2E4067-17C8-4D6A-A0D0-543BB8E630DF}"/>
          </ac:spMkLst>
        </pc:spChg>
        <pc:picChg chg="add mod">
          <ac:chgData name="Marko Cvokic" userId="b6c40814875c58b5" providerId="LiveId" clId="{537BFE0B-B218-4FAD-AF4D-5CF11D2146F2}" dt="2022-01-19T12:14:28.690" v="1913" actId="14100"/>
          <ac:picMkLst>
            <pc:docMk/>
            <pc:sldMk cId="1117466426" sldId="536"/>
            <ac:picMk id="5" creationId="{1666FA1E-E3BA-4C2C-8DA0-05F5A1345DAE}"/>
          </ac:picMkLst>
        </pc:picChg>
        <pc:picChg chg="add mod">
          <ac:chgData name="Marko Cvokic" userId="b6c40814875c58b5" providerId="LiveId" clId="{537BFE0B-B218-4FAD-AF4D-5CF11D2146F2}" dt="2022-01-19T11:59:22.514" v="1271" actId="1076"/>
          <ac:picMkLst>
            <pc:docMk/>
            <pc:sldMk cId="1117466426" sldId="536"/>
            <ac:picMk id="7" creationId="{0FE205FA-8CB1-4840-A575-6D0D76F55304}"/>
          </ac:picMkLst>
        </pc:picChg>
        <pc:picChg chg="del">
          <ac:chgData name="Marko Cvokic" userId="b6c40814875c58b5" providerId="LiveId" clId="{537BFE0B-B218-4FAD-AF4D-5CF11D2146F2}" dt="2022-01-19T10:02:15.062" v="528" actId="478"/>
          <ac:picMkLst>
            <pc:docMk/>
            <pc:sldMk cId="1117466426" sldId="536"/>
            <ac:picMk id="12" creationId="{67C8F46F-AFA2-4CEC-99B8-D4720B6D71DB}"/>
          </ac:picMkLst>
        </pc:picChg>
      </pc:sldChg>
    </pc:docChg>
  </pc:docChgLst>
  <pc:docChgLst>
    <pc:chgData name="Marko Cvokic" userId="b6c40814875c58b5" providerId="LiveId" clId="{09B49075-F469-48D4-BE25-3E8BC7E68965}"/>
    <pc:docChg chg="undo redo custSel addSld delSld modSld sldOrd">
      <pc:chgData name="Marko Cvokic" userId="b6c40814875c58b5" providerId="LiveId" clId="{09B49075-F469-48D4-BE25-3E8BC7E68965}" dt="2021-10-13T09:07:18.452" v="6055" actId="20577"/>
      <pc:docMkLst>
        <pc:docMk/>
      </pc:docMkLst>
      <pc:sldChg chg="addSp delSp modSp mod">
        <pc:chgData name="Marko Cvokic" userId="b6c40814875c58b5" providerId="LiveId" clId="{09B49075-F469-48D4-BE25-3E8BC7E68965}" dt="2021-10-05T11:22:10.587" v="215" actId="1076"/>
        <pc:sldMkLst>
          <pc:docMk/>
          <pc:sldMk cId="601246332" sldId="256"/>
        </pc:sldMkLst>
        <pc:spChg chg="mod">
          <ac:chgData name="Marko Cvokic" userId="b6c40814875c58b5" providerId="LiveId" clId="{09B49075-F469-48D4-BE25-3E8BC7E68965}" dt="2021-10-05T11:02:30.238" v="28" actId="20577"/>
          <ac:spMkLst>
            <pc:docMk/>
            <pc:sldMk cId="601246332" sldId="256"/>
            <ac:spMk id="2" creationId="{C9122888-9203-40DA-9DB2-7CB45F4910C9}"/>
          </ac:spMkLst>
        </pc:spChg>
        <pc:spChg chg="mod">
          <ac:chgData name="Marko Cvokic" userId="b6c40814875c58b5" providerId="LiveId" clId="{09B49075-F469-48D4-BE25-3E8BC7E68965}" dt="2021-10-05T11:02:07.244" v="14" actId="6549"/>
          <ac:spMkLst>
            <pc:docMk/>
            <pc:sldMk cId="601246332" sldId="256"/>
            <ac:spMk id="3" creationId="{94659911-6E89-446F-871B-B27872B754BB}"/>
          </ac:spMkLst>
        </pc:spChg>
        <pc:grpChg chg="del">
          <ac:chgData name="Marko Cvokic" userId="b6c40814875c58b5" providerId="LiveId" clId="{09B49075-F469-48D4-BE25-3E8BC7E68965}" dt="2021-10-05T11:01:53.738" v="0" actId="478"/>
          <ac:grpSpMkLst>
            <pc:docMk/>
            <pc:sldMk cId="601246332" sldId="256"/>
            <ac:grpSpMk id="16" creationId="{7BDD3723-FDDA-4A08-9960-999A82C730EA}"/>
          </ac:grpSpMkLst>
        </pc:grpChg>
        <pc:picChg chg="add mod">
          <ac:chgData name="Marko Cvokic" userId="b6c40814875c58b5" providerId="LiveId" clId="{09B49075-F469-48D4-BE25-3E8BC7E68965}" dt="2021-10-05T11:22:10.587" v="215" actId="1076"/>
          <ac:picMkLst>
            <pc:docMk/>
            <pc:sldMk cId="601246332" sldId="256"/>
            <ac:picMk id="5" creationId="{50DF5006-25D9-4E7E-9A0F-346AB101298B}"/>
          </ac:picMkLst>
        </pc:picChg>
      </pc:sldChg>
      <pc:sldChg chg="modSp mod">
        <pc:chgData name="Marko Cvokic" userId="b6c40814875c58b5" providerId="LiveId" clId="{09B49075-F469-48D4-BE25-3E8BC7E68965}" dt="2021-10-11T12:43:01.012" v="5372" actId="1076"/>
        <pc:sldMkLst>
          <pc:docMk/>
          <pc:sldMk cId="340502581" sldId="257"/>
        </pc:sldMkLst>
        <pc:spChg chg="mod">
          <ac:chgData name="Marko Cvokic" userId="b6c40814875c58b5" providerId="LiveId" clId="{09B49075-F469-48D4-BE25-3E8BC7E68965}" dt="2021-10-11T12:43:01.012" v="5372" actId="1076"/>
          <ac:spMkLst>
            <pc:docMk/>
            <pc:sldMk cId="340502581" sldId="257"/>
            <ac:spMk id="3" creationId="{D362079F-45D3-498C-8718-599DB16D576E}"/>
          </ac:spMkLst>
        </pc:spChg>
      </pc:sldChg>
      <pc:sldChg chg="modSp mod">
        <pc:chgData name="Marko Cvokic" userId="b6c40814875c58b5" providerId="LiveId" clId="{09B49075-F469-48D4-BE25-3E8BC7E68965}" dt="2021-10-05T11:04:39.434" v="153" actId="20577"/>
        <pc:sldMkLst>
          <pc:docMk/>
          <pc:sldMk cId="1846024447" sldId="259"/>
        </pc:sldMkLst>
        <pc:spChg chg="mod">
          <ac:chgData name="Marko Cvokic" userId="b6c40814875c58b5" providerId="LiveId" clId="{09B49075-F469-48D4-BE25-3E8BC7E68965}" dt="2021-10-05T11:04:35.930" v="150" actId="14100"/>
          <ac:spMkLst>
            <pc:docMk/>
            <pc:sldMk cId="1846024447" sldId="259"/>
            <ac:spMk id="2" creationId="{81D28905-1317-4947-B735-3CCAFCA8C447}"/>
          </ac:spMkLst>
        </pc:spChg>
        <pc:spChg chg="mod">
          <ac:chgData name="Marko Cvokic" userId="b6c40814875c58b5" providerId="LiveId" clId="{09B49075-F469-48D4-BE25-3E8BC7E68965}" dt="2021-10-05T11:04:39.434" v="153" actId="20577"/>
          <ac:spMkLst>
            <pc:docMk/>
            <pc:sldMk cId="1846024447" sldId="259"/>
            <ac:spMk id="3" creationId="{5D09DC83-EFC0-44DD-B21D-E7D95F23D952}"/>
          </ac:spMkLst>
        </pc:spChg>
      </pc:sldChg>
      <pc:sldChg chg="addSp delSp modSp mod delCm">
        <pc:chgData name="Marko Cvokic" userId="b6c40814875c58b5" providerId="LiveId" clId="{09B49075-F469-48D4-BE25-3E8BC7E68965}" dt="2021-10-10T05:04:29.863" v="856" actId="14100"/>
        <pc:sldMkLst>
          <pc:docMk/>
          <pc:sldMk cId="536475813" sldId="260"/>
        </pc:sldMkLst>
        <pc:spChg chg="mod">
          <ac:chgData name="Marko Cvokic" userId="b6c40814875c58b5" providerId="LiveId" clId="{09B49075-F469-48D4-BE25-3E8BC7E68965}" dt="2021-10-05T11:04:49.969" v="154"/>
          <ac:spMkLst>
            <pc:docMk/>
            <pc:sldMk cId="536475813" sldId="260"/>
            <ac:spMk id="2" creationId="{257E02E0-7F21-42A0-B20E-76DF363FC9EC}"/>
          </ac:spMkLst>
        </pc:spChg>
        <pc:spChg chg="add del">
          <ac:chgData name="Marko Cvokic" userId="b6c40814875c58b5" providerId="LiveId" clId="{09B49075-F469-48D4-BE25-3E8BC7E68965}" dt="2021-10-10T05:03:41.248" v="852" actId="478"/>
          <ac:spMkLst>
            <pc:docMk/>
            <pc:sldMk cId="536475813" sldId="260"/>
            <ac:spMk id="3" creationId="{59D4A51F-B3D9-4066-855C-83AE8635CFF8}"/>
          </ac:spMkLst>
        </pc:spChg>
        <pc:spChg chg="del mod">
          <ac:chgData name="Marko Cvokic" userId="b6c40814875c58b5" providerId="LiveId" clId="{09B49075-F469-48D4-BE25-3E8BC7E68965}" dt="2021-10-05T11:04:53.902" v="156" actId="478"/>
          <ac:spMkLst>
            <pc:docMk/>
            <pc:sldMk cId="536475813" sldId="260"/>
            <ac:spMk id="3" creationId="{9F562201-A04B-4590-9677-79B14EB92F71}"/>
          </ac:spMkLst>
        </pc:spChg>
        <pc:spChg chg="add mod">
          <ac:chgData name="Marko Cvokic" userId="b6c40814875c58b5" providerId="LiveId" clId="{09B49075-F469-48D4-BE25-3E8BC7E68965}" dt="2021-10-10T05:04:29.863" v="856" actId="14100"/>
          <ac:spMkLst>
            <pc:docMk/>
            <pc:sldMk cId="536475813" sldId="260"/>
            <ac:spMk id="5" creationId="{2AE8F5D5-08D3-4569-8969-4F4EA9B204AF}"/>
          </ac:spMkLst>
        </pc:spChg>
        <pc:picChg chg="add mod">
          <ac:chgData name="Marko Cvokic" userId="b6c40814875c58b5" providerId="LiveId" clId="{09B49075-F469-48D4-BE25-3E8BC7E68965}" dt="2021-10-10T05:04:21.736" v="855" actId="208"/>
          <ac:picMkLst>
            <pc:docMk/>
            <pc:sldMk cId="536475813" sldId="260"/>
            <ac:picMk id="7" creationId="{5662DF81-8F40-4145-A218-ECA13EC3CAC5}"/>
          </ac:picMkLst>
        </pc:picChg>
        <pc:picChg chg="del">
          <ac:chgData name="Marko Cvokic" userId="b6c40814875c58b5" providerId="LiveId" clId="{09B49075-F469-48D4-BE25-3E8BC7E68965}" dt="2021-10-05T11:04:54.426" v="157" actId="478"/>
          <ac:picMkLst>
            <pc:docMk/>
            <pc:sldMk cId="536475813" sldId="260"/>
            <ac:picMk id="1026" creationId="{F40FBACF-5306-4453-9B6D-0A37133954FF}"/>
          </ac:picMkLst>
        </pc:picChg>
      </pc:sldChg>
      <pc:sldChg chg="del">
        <pc:chgData name="Marko Cvokic" userId="b6c40814875c58b5" providerId="LiveId" clId="{09B49075-F469-48D4-BE25-3E8BC7E68965}" dt="2021-10-11T12:42:45.230" v="5367" actId="47"/>
        <pc:sldMkLst>
          <pc:docMk/>
          <pc:sldMk cId="2275303132" sldId="265"/>
        </pc:sldMkLst>
      </pc:sldChg>
      <pc:sldChg chg="modSp mod">
        <pc:chgData name="Marko Cvokic" userId="b6c40814875c58b5" providerId="LiveId" clId="{09B49075-F469-48D4-BE25-3E8BC7E68965}" dt="2021-10-12T11:48:03.120" v="5979" actId="20577"/>
        <pc:sldMkLst>
          <pc:docMk/>
          <pc:sldMk cId="2044589614" sldId="267"/>
        </pc:sldMkLst>
        <pc:spChg chg="mod">
          <ac:chgData name="Marko Cvokic" userId="b6c40814875c58b5" providerId="LiveId" clId="{09B49075-F469-48D4-BE25-3E8BC7E68965}" dt="2021-10-12T11:48:03.120" v="5979" actId="20577"/>
          <ac:spMkLst>
            <pc:docMk/>
            <pc:sldMk cId="2044589614" sldId="267"/>
            <ac:spMk id="3" creationId="{5D09DC83-EFC0-44DD-B21D-E7D95F23D952}"/>
          </ac:spMkLst>
        </pc:spChg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2761580796" sldId="275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930464001" sldId="276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969712582" sldId="277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442478793" sldId="278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2920847679" sldId="280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455732474" sldId="281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2918130183" sldId="282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2889785417" sldId="283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2970029178" sldId="284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1761857416" sldId="285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3714687702" sldId="286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1387404390" sldId="287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2173608656" sldId="288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1856621062" sldId="289"/>
        </pc:sldMkLst>
      </pc:sldChg>
      <pc:sldChg chg="del">
        <pc:chgData name="Marko Cvokic" userId="b6c40814875c58b5" providerId="LiveId" clId="{09B49075-F469-48D4-BE25-3E8BC7E68965}" dt="2021-10-05T11:05:04.013" v="162" actId="47"/>
        <pc:sldMkLst>
          <pc:docMk/>
          <pc:sldMk cId="2696953732" sldId="290"/>
        </pc:sldMkLst>
      </pc:sldChg>
      <pc:sldChg chg="addSp delSp modSp mod">
        <pc:chgData name="Marko Cvokic" userId="b6c40814875c58b5" providerId="LiveId" clId="{09B49075-F469-48D4-BE25-3E8BC7E68965}" dt="2021-10-05T11:24:52.231" v="309" actId="22"/>
        <pc:sldMkLst>
          <pc:docMk/>
          <pc:sldMk cId="1360392938" sldId="291"/>
        </pc:sldMkLst>
        <pc:spChg chg="add mod">
          <ac:chgData name="Marko Cvokic" userId="b6c40814875c58b5" providerId="LiveId" clId="{09B49075-F469-48D4-BE25-3E8BC7E68965}" dt="2021-10-05T11:24:20.167" v="307" actId="6549"/>
          <ac:spMkLst>
            <pc:docMk/>
            <pc:sldMk cId="1360392938" sldId="291"/>
            <ac:spMk id="4" creationId="{FE16F052-0FA8-4BD9-A24D-BF22FAD7C625}"/>
          </ac:spMkLst>
        </pc:spChg>
        <pc:spChg chg="add del">
          <ac:chgData name="Marko Cvokic" userId="b6c40814875c58b5" providerId="LiveId" clId="{09B49075-F469-48D4-BE25-3E8BC7E68965}" dt="2021-10-05T11:24:52.231" v="309" actId="22"/>
          <ac:spMkLst>
            <pc:docMk/>
            <pc:sldMk cId="1360392938" sldId="291"/>
            <ac:spMk id="6" creationId="{565AA0A7-DCEB-4760-B3E2-98E7BE1A48D5}"/>
          </ac:spMkLst>
        </pc:spChg>
        <pc:spChg chg="del">
          <ac:chgData name="Marko Cvokic" userId="b6c40814875c58b5" providerId="LiveId" clId="{09B49075-F469-48D4-BE25-3E8BC7E68965}" dt="2021-10-05T11:05:02.113" v="161" actId="478"/>
          <ac:spMkLst>
            <pc:docMk/>
            <pc:sldMk cId="1360392938" sldId="291"/>
            <ac:spMk id="7" creationId="{EB67BD13-7EF2-4546-A724-3C65C5EF105B}"/>
          </ac:spMkLst>
        </pc:spChg>
        <pc:grpChg chg="del">
          <ac:chgData name="Marko Cvokic" userId="b6c40814875c58b5" providerId="LiveId" clId="{09B49075-F469-48D4-BE25-3E8BC7E68965}" dt="2021-10-05T11:05:00.674" v="160" actId="478"/>
          <ac:grpSpMkLst>
            <pc:docMk/>
            <pc:sldMk cId="1360392938" sldId="291"/>
            <ac:grpSpMk id="3" creationId="{D2F5E4FD-A25A-447A-B3E4-3B151AF32661}"/>
          </ac:grpSpMkLst>
        </pc:grpChg>
        <pc:grpChg chg="del">
          <ac:chgData name="Marko Cvokic" userId="b6c40814875c58b5" providerId="LiveId" clId="{09B49075-F469-48D4-BE25-3E8BC7E68965}" dt="2021-10-05T11:05:00.021" v="159" actId="478"/>
          <ac:grpSpMkLst>
            <pc:docMk/>
            <pc:sldMk cId="1360392938" sldId="291"/>
            <ac:grpSpMk id="4" creationId="{4F93DF71-D617-4DF1-9167-CF0AD83CA844}"/>
          </ac:grpSpMkLst>
        </pc:grpChg>
      </pc:sldChg>
      <pc:sldChg chg="modSp add mod ord modNotesTx">
        <pc:chgData name="Marko Cvokic" userId="b6c40814875c58b5" providerId="LiveId" clId="{09B49075-F469-48D4-BE25-3E8BC7E68965}" dt="2021-10-11T08:23:15.531" v="5283" actId="20577"/>
        <pc:sldMkLst>
          <pc:docMk/>
          <pc:sldMk cId="483874421" sldId="292"/>
        </pc:sldMkLst>
        <pc:spChg chg="mod">
          <ac:chgData name="Marko Cvokic" userId="b6c40814875c58b5" providerId="LiveId" clId="{09B49075-F469-48D4-BE25-3E8BC7E68965}" dt="2021-10-05T11:05:42.512" v="170"/>
          <ac:spMkLst>
            <pc:docMk/>
            <pc:sldMk cId="483874421" sldId="292"/>
            <ac:spMk id="2" creationId="{81D28905-1317-4947-B735-3CCAFCA8C447}"/>
          </ac:spMkLst>
        </pc:spChg>
        <pc:spChg chg="mod">
          <ac:chgData name="Marko Cvokic" userId="b6c40814875c58b5" providerId="LiveId" clId="{09B49075-F469-48D4-BE25-3E8BC7E68965}" dt="2021-10-05T11:05:47.947" v="186" actId="20577"/>
          <ac:spMkLst>
            <pc:docMk/>
            <pc:sldMk cId="483874421" sldId="292"/>
            <ac:spMk id="3" creationId="{5D09DC83-EFC0-44DD-B21D-E7D95F23D952}"/>
          </ac:spMkLst>
        </pc:spChg>
      </pc:sldChg>
      <pc:sldChg chg="del">
        <pc:chgData name="Marko Cvokic" userId="b6c40814875c58b5" providerId="LiveId" clId="{09B49075-F469-48D4-BE25-3E8BC7E68965}" dt="2021-10-05T11:04:55.672" v="158" actId="47"/>
        <pc:sldMkLst>
          <pc:docMk/>
          <pc:sldMk cId="1448573731" sldId="292"/>
        </pc:sldMkLst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949245330" sldId="293"/>
        </pc:sldMkLst>
      </pc:sldChg>
      <pc:sldChg chg="addSp modSp add mod ord">
        <pc:chgData name="Marko Cvokic" userId="b6c40814875c58b5" providerId="LiveId" clId="{09B49075-F469-48D4-BE25-3E8BC7E68965}" dt="2021-10-12T11:43:38.677" v="5898" actId="6549"/>
        <pc:sldMkLst>
          <pc:docMk/>
          <pc:sldMk cId="2409129684" sldId="293"/>
        </pc:sldMkLst>
        <pc:spChg chg="mod">
          <ac:chgData name="Marko Cvokic" userId="b6c40814875c58b5" providerId="LiveId" clId="{09B49075-F469-48D4-BE25-3E8BC7E68965}" dt="2021-10-05T11:05:52.391" v="187"/>
          <ac:spMkLst>
            <pc:docMk/>
            <pc:sldMk cId="2409129684" sldId="293"/>
            <ac:spMk id="2" creationId="{257E02E0-7F21-42A0-B20E-76DF363FC9EC}"/>
          </ac:spMkLst>
        </pc:spChg>
        <pc:spChg chg="add mod">
          <ac:chgData name="Marko Cvokic" userId="b6c40814875c58b5" providerId="LiveId" clId="{09B49075-F469-48D4-BE25-3E8BC7E68965}" dt="2021-10-12T11:43:38.677" v="5898" actId="6549"/>
          <ac:spMkLst>
            <pc:docMk/>
            <pc:sldMk cId="2409129684" sldId="293"/>
            <ac:spMk id="5" creationId="{4CE5CDC3-1BF9-4733-BCDA-8FED8148969C}"/>
          </ac:spMkLst>
        </pc:spChg>
        <pc:picChg chg="add mod">
          <ac:chgData name="Marko Cvokic" userId="b6c40814875c58b5" providerId="LiveId" clId="{09B49075-F469-48D4-BE25-3E8BC7E68965}" dt="2021-10-11T08:15:45.561" v="4986" actId="1076"/>
          <ac:picMkLst>
            <pc:docMk/>
            <pc:sldMk cId="2409129684" sldId="293"/>
            <ac:picMk id="6" creationId="{CEFB2A58-2A8C-421D-8409-7689581270D7}"/>
          </ac:picMkLst>
        </pc:picChg>
        <pc:picChg chg="add mod">
          <ac:chgData name="Marko Cvokic" userId="b6c40814875c58b5" providerId="LiveId" clId="{09B49075-F469-48D4-BE25-3E8BC7E68965}" dt="2021-10-11T08:16:03.472" v="4989" actId="1076"/>
          <ac:picMkLst>
            <pc:docMk/>
            <pc:sldMk cId="2409129684" sldId="293"/>
            <ac:picMk id="8" creationId="{7BD9B6D7-A3BB-48EF-9CFE-E606B47BDA13}"/>
          </ac:picMkLst>
        </pc:picChg>
        <pc:picChg chg="add mod">
          <ac:chgData name="Marko Cvokic" userId="b6c40814875c58b5" providerId="LiveId" clId="{09B49075-F469-48D4-BE25-3E8BC7E68965}" dt="2021-10-11T08:16:20.695" v="4993" actId="1076"/>
          <ac:picMkLst>
            <pc:docMk/>
            <pc:sldMk cId="2409129684" sldId="293"/>
            <ac:picMk id="10" creationId="{8A4B60E6-2260-4AF7-AED6-C32A4A9B36B4}"/>
          </ac:picMkLst>
        </pc:picChg>
        <pc:picChg chg="add mod">
          <ac:chgData name="Marko Cvokic" userId="b6c40814875c58b5" providerId="LiveId" clId="{09B49075-F469-48D4-BE25-3E8BC7E68965}" dt="2021-10-11T08:16:36.804" v="4996" actId="1076"/>
          <ac:picMkLst>
            <pc:docMk/>
            <pc:sldMk cId="2409129684" sldId="293"/>
            <ac:picMk id="12" creationId="{635BE56E-C43A-43EF-9BF3-6650164A42FC}"/>
          </ac:picMkLst>
        </pc:picChg>
        <pc:picChg chg="add mod">
          <ac:chgData name="Marko Cvokic" userId="b6c40814875c58b5" providerId="LiveId" clId="{09B49075-F469-48D4-BE25-3E8BC7E68965}" dt="2021-10-11T08:17:06.011" v="5004" actId="1076"/>
          <ac:picMkLst>
            <pc:docMk/>
            <pc:sldMk cId="2409129684" sldId="293"/>
            <ac:picMk id="14" creationId="{D4EC5E9C-D26F-49B5-92FF-FB2963E04035}"/>
          </ac:picMkLst>
        </pc:picChg>
        <pc:picChg chg="add mod">
          <ac:chgData name="Marko Cvokic" userId="b6c40814875c58b5" providerId="LiveId" clId="{09B49075-F469-48D4-BE25-3E8BC7E68965}" dt="2021-10-11T08:17:29.588" v="5011" actId="1076"/>
          <ac:picMkLst>
            <pc:docMk/>
            <pc:sldMk cId="2409129684" sldId="293"/>
            <ac:picMk id="16" creationId="{D71142ED-F07A-4D86-A331-2CB2CEB657E1}"/>
          </ac:picMkLst>
        </pc:picChg>
      </pc:sldChg>
      <pc:sldChg chg="modSp add mod">
        <pc:chgData name="Marko Cvokic" userId="b6c40814875c58b5" providerId="LiveId" clId="{09B49075-F469-48D4-BE25-3E8BC7E68965}" dt="2021-10-05T11:06:07.859" v="193" actId="20577"/>
        <pc:sldMkLst>
          <pc:docMk/>
          <pc:sldMk cId="323028191" sldId="294"/>
        </pc:sldMkLst>
        <pc:spChg chg="mod">
          <ac:chgData name="Marko Cvokic" userId="b6c40814875c58b5" providerId="LiveId" clId="{09B49075-F469-48D4-BE25-3E8BC7E68965}" dt="2021-10-05T11:06:00.891" v="189"/>
          <ac:spMkLst>
            <pc:docMk/>
            <pc:sldMk cId="323028191" sldId="294"/>
            <ac:spMk id="2" creationId="{81D28905-1317-4947-B735-3CCAFCA8C447}"/>
          </ac:spMkLst>
        </pc:spChg>
        <pc:spChg chg="mod">
          <ac:chgData name="Marko Cvokic" userId="b6c40814875c58b5" providerId="LiveId" clId="{09B49075-F469-48D4-BE25-3E8BC7E68965}" dt="2021-10-05T11:06:07.859" v="193" actId="20577"/>
          <ac:spMkLst>
            <pc:docMk/>
            <pc:sldMk cId="323028191" sldId="294"/>
            <ac:spMk id="3" creationId="{5D09DC83-EFC0-44DD-B21D-E7D95F23D952}"/>
          </ac:spMkLst>
        </pc:spChg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4247132169" sldId="294"/>
        </pc:sldMkLst>
      </pc:sldChg>
      <pc:sldChg chg="addSp delSp modSp add mod">
        <pc:chgData name="Marko Cvokic" userId="b6c40814875c58b5" providerId="LiveId" clId="{09B49075-F469-48D4-BE25-3E8BC7E68965}" dt="2021-10-12T05:53:36.973" v="5376" actId="1076"/>
        <pc:sldMkLst>
          <pc:docMk/>
          <pc:sldMk cId="1459307016" sldId="295"/>
        </pc:sldMkLst>
        <pc:spChg chg="mod">
          <ac:chgData name="Marko Cvokic" userId="b6c40814875c58b5" providerId="LiveId" clId="{09B49075-F469-48D4-BE25-3E8BC7E68965}" dt="2021-10-05T11:06:03.702" v="190"/>
          <ac:spMkLst>
            <pc:docMk/>
            <pc:sldMk cId="1459307016" sldId="295"/>
            <ac:spMk id="2" creationId="{257E02E0-7F21-42A0-B20E-76DF363FC9EC}"/>
          </ac:spMkLst>
        </pc:spChg>
        <pc:picChg chg="add mod">
          <ac:chgData name="Marko Cvokic" userId="b6c40814875c58b5" providerId="LiveId" clId="{09B49075-F469-48D4-BE25-3E8BC7E68965}" dt="2021-10-11T12:35:20.669" v="5320" actId="1076"/>
          <ac:picMkLst>
            <pc:docMk/>
            <pc:sldMk cId="1459307016" sldId="295"/>
            <ac:picMk id="5" creationId="{0957634A-1057-42C0-866F-D8FCFB0049BA}"/>
          </ac:picMkLst>
        </pc:picChg>
        <pc:picChg chg="add mod">
          <ac:chgData name="Marko Cvokic" userId="b6c40814875c58b5" providerId="LiveId" clId="{09B49075-F469-48D4-BE25-3E8BC7E68965}" dt="2021-10-12T05:53:33.276" v="5375" actId="1076"/>
          <ac:picMkLst>
            <pc:docMk/>
            <pc:sldMk cId="1459307016" sldId="295"/>
            <ac:picMk id="6" creationId="{E3644C7D-3B5E-4ACF-8D9B-D8C5A4DEEA7B}"/>
          </ac:picMkLst>
        </pc:picChg>
        <pc:picChg chg="add mod">
          <ac:chgData name="Marko Cvokic" userId="b6c40814875c58b5" providerId="LiveId" clId="{09B49075-F469-48D4-BE25-3E8BC7E68965}" dt="2021-10-12T05:53:36.973" v="5376" actId="1076"/>
          <ac:picMkLst>
            <pc:docMk/>
            <pc:sldMk cId="1459307016" sldId="295"/>
            <ac:picMk id="7" creationId="{688D89A0-4FB5-4119-9CC6-4EDB2C65FF3D}"/>
          </ac:picMkLst>
        </pc:picChg>
        <pc:picChg chg="add del mod">
          <ac:chgData name="Marko Cvokic" userId="b6c40814875c58b5" providerId="LiveId" clId="{09B49075-F469-48D4-BE25-3E8BC7E68965}" dt="2021-10-12T05:53:14.679" v="5373" actId="478"/>
          <ac:picMkLst>
            <pc:docMk/>
            <pc:sldMk cId="1459307016" sldId="295"/>
            <ac:picMk id="9" creationId="{F50CC5F9-9EDA-4800-826B-299BEB9BA21F}"/>
          </ac:picMkLst>
        </pc:picChg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1804285579" sldId="295"/>
        </pc:sldMkLst>
      </pc:sldChg>
      <pc:sldChg chg="addSp delSp modSp add mod">
        <pc:chgData name="Marko Cvokic" userId="b6c40814875c58b5" providerId="LiveId" clId="{09B49075-F469-48D4-BE25-3E8BC7E68965}" dt="2021-10-05T11:26:05.219" v="499" actId="478"/>
        <pc:sldMkLst>
          <pc:docMk/>
          <pc:sldMk cId="1760427139" sldId="296"/>
        </pc:sldMkLst>
        <pc:spChg chg="mod">
          <ac:chgData name="Marko Cvokic" userId="b6c40814875c58b5" providerId="LiveId" clId="{09B49075-F469-48D4-BE25-3E8BC7E68965}" dt="2021-10-05T11:25:56.074" v="497" actId="14100"/>
          <ac:spMkLst>
            <pc:docMk/>
            <pc:sldMk cId="1760427139" sldId="296"/>
            <ac:spMk id="4" creationId="{FE16F052-0FA8-4BD9-A24D-BF22FAD7C625}"/>
          </ac:spMkLst>
        </pc:spChg>
        <pc:spChg chg="mod">
          <ac:chgData name="Marko Cvokic" userId="b6c40814875c58b5" providerId="LiveId" clId="{09B49075-F469-48D4-BE25-3E8BC7E68965}" dt="2021-10-05T11:26:01.493" v="498"/>
          <ac:spMkLst>
            <pc:docMk/>
            <pc:sldMk cId="1760427139" sldId="296"/>
            <ac:spMk id="7" creationId="{2AA541BF-EF09-44EA-8108-F3DFEE0C0FE1}"/>
          </ac:spMkLst>
        </pc:spChg>
        <pc:spChg chg="mod">
          <ac:chgData name="Marko Cvokic" userId="b6c40814875c58b5" providerId="LiveId" clId="{09B49075-F469-48D4-BE25-3E8BC7E68965}" dt="2021-10-05T11:26:01.493" v="498"/>
          <ac:spMkLst>
            <pc:docMk/>
            <pc:sldMk cId="1760427139" sldId="296"/>
            <ac:spMk id="8" creationId="{91449964-FBBE-421C-A8EC-0C1489AA51A9}"/>
          </ac:spMkLst>
        </pc:spChg>
        <pc:spChg chg="mod">
          <ac:chgData name="Marko Cvokic" userId="b6c40814875c58b5" providerId="LiveId" clId="{09B49075-F469-48D4-BE25-3E8BC7E68965}" dt="2021-10-05T11:26:01.493" v="498"/>
          <ac:spMkLst>
            <pc:docMk/>
            <pc:sldMk cId="1760427139" sldId="296"/>
            <ac:spMk id="9" creationId="{B3BE117F-A9B6-4929-B3FD-63343144E494}"/>
          </ac:spMkLst>
        </pc:spChg>
        <pc:spChg chg="mod">
          <ac:chgData name="Marko Cvokic" userId="b6c40814875c58b5" providerId="LiveId" clId="{09B49075-F469-48D4-BE25-3E8BC7E68965}" dt="2021-10-05T11:26:01.493" v="498"/>
          <ac:spMkLst>
            <pc:docMk/>
            <pc:sldMk cId="1760427139" sldId="296"/>
            <ac:spMk id="10" creationId="{6BE42A3B-A0E8-4A84-8683-15F5292DC28F}"/>
          </ac:spMkLst>
        </pc:spChg>
        <pc:spChg chg="mod">
          <ac:chgData name="Marko Cvokic" userId="b6c40814875c58b5" providerId="LiveId" clId="{09B49075-F469-48D4-BE25-3E8BC7E68965}" dt="2021-10-05T11:26:01.493" v="498"/>
          <ac:spMkLst>
            <pc:docMk/>
            <pc:sldMk cId="1760427139" sldId="296"/>
            <ac:spMk id="11" creationId="{388C17F1-329B-4B1F-8541-13C2660A0221}"/>
          </ac:spMkLst>
        </pc:spChg>
        <pc:spChg chg="mod">
          <ac:chgData name="Marko Cvokic" userId="b6c40814875c58b5" providerId="LiveId" clId="{09B49075-F469-48D4-BE25-3E8BC7E68965}" dt="2021-10-05T11:26:01.493" v="498"/>
          <ac:spMkLst>
            <pc:docMk/>
            <pc:sldMk cId="1760427139" sldId="296"/>
            <ac:spMk id="12" creationId="{516F000B-95EF-4BAA-A277-11222C194255}"/>
          </ac:spMkLst>
        </pc:spChg>
        <pc:spChg chg="mod">
          <ac:chgData name="Marko Cvokic" userId="b6c40814875c58b5" providerId="LiveId" clId="{09B49075-F469-48D4-BE25-3E8BC7E68965}" dt="2021-10-05T11:26:01.493" v="498"/>
          <ac:spMkLst>
            <pc:docMk/>
            <pc:sldMk cId="1760427139" sldId="296"/>
            <ac:spMk id="13" creationId="{D81B9790-2D5C-4FF5-B614-2DC7E5FD2735}"/>
          </ac:spMkLst>
        </pc:spChg>
        <pc:spChg chg="mod">
          <ac:chgData name="Marko Cvokic" userId="b6c40814875c58b5" providerId="LiveId" clId="{09B49075-F469-48D4-BE25-3E8BC7E68965}" dt="2021-10-05T11:26:01.493" v="498"/>
          <ac:spMkLst>
            <pc:docMk/>
            <pc:sldMk cId="1760427139" sldId="296"/>
            <ac:spMk id="14" creationId="{07797D6F-B745-4A8F-A40E-C58C930B04F7}"/>
          </ac:spMkLst>
        </pc:spChg>
        <pc:spChg chg="mod">
          <ac:chgData name="Marko Cvokic" userId="b6c40814875c58b5" providerId="LiveId" clId="{09B49075-F469-48D4-BE25-3E8BC7E68965}" dt="2021-10-05T11:26:01.493" v="498"/>
          <ac:spMkLst>
            <pc:docMk/>
            <pc:sldMk cId="1760427139" sldId="296"/>
            <ac:spMk id="15" creationId="{6B34B744-6AFF-46DB-A6AD-B42B9FE2D5E1}"/>
          </ac:spMkLst>
        </pc:spChg>
        <pc:grpChg chg="add del mod">
          <ac:chgData name="Marko Cvokic" userId="b6c40814875c58b5" providerId="LiveId" clId="{09B49075-F469-48D4-BE25-3E8BC7E68965}" dt="2021-10-05T11:26:05.219" v="499" actId="478"/>
          <ac:grpSpMkLst>
            <pc:docMk/>
            <pc:sldMk cId="1760427139" sldId="296"/>
            <ac:grpSpMk id="6" creationId="{D253C6A8-8CF5-42DC-95D1-DB188099FB83}"/>
          </ac:grpSpMkLst>
        </pc:grpChg>
      </pc:sldChg>
      <pc:sldChg chg="addSp delSp modSp add mod">
        <pc:chgData name="Marko Cvokic" userId="b6c40814875c58b5" providerId="LiveId" clId="{09B49075-F469-48D4-BE25-3E8BC7E68965}" dt="2021-10-11T07:59:14.571" v="4858" actId="20577"/>
        <pc:sldMkLst>
          <pc:docMk/>
          <pc:sldMk cId="1275995607" sldId="297"/>
        </pc:sldMkLst>
        <pc:spChg chg="del mod">
          <ac:chgData name="Marko Cvokic" userId="b6c40814875c58b5" providerId="LiveId" clId="{09B49075-F469-48D4-BE25-3E8BC7E68965}" dt="2021-10-11T07:48:59.846" v="4744" actId="478"/>
          <ac:spMkLst>
            <pc:docMk/>
            <pc:sldMk cId="1275995607" sldId="297"/>
            <ac:spMk id="5" creationId="{2AE8F5D5-08D3-4569-8969-4F4EA9B204AF}"/>
          </ac:spMkLst>
        </pc:spChg>
        <pc:graphicFrameChg chg="add mod modGraphic">
          <ac:chgData name="Marko Cvokic" userId="b6c40814875c58b5" providerId="LiveId" clId="{09B49075-F469-48D4-BE25-3E8BC7E68965}" dt="2021-10-11T07:59:14.571" v="4858" actId="20577"/>
          <ac:graphicFrameMkLst>
            <pc:docMk/>
            <pc:sldMk cId="1275995607" sldId="297"/>
            <ac:graphicFrameMk id="3" creationId="{71A6D10A-312B-4A75-A3CD-317FE11367C9}"/>
          </ac:graphicFrameMkLst>
        </pc:graphicFrameChg>
      </pc:sldChg>
      <pc:sldChg chg="del">
        <pc:chgData name="Marko Cvokic" userId="b6c40814875c58b5" providerId="LiveId" clId="{09B49075-F469-48D4-BE25-3E8BC7E68965}" dt="2021-10-05T11:05:15.590" v="163" actId="47"/>
        <pc:sldMkLst>
          <pc:docMk/>
          <pc:sldMk cId="2708196020" sldId="297"/>
        </pc:sldMkLst>
      </pc:sldChg>
      <pc:sldChg chg="addSp delSp modSp add mod">
        <pc:chgData name="Marko Cvokic" userId="b6c40814875c58b5" providerId="LiveId" clId="{09B49075-F469-48D4-BE25-3E8BC7E68965}" dt="2021-10-11T08:05:13.312" v="4881" actId="1076"/>
        <pc:sldMkLst>
          <pc:docMk/>
          <pc:sldMk cId="18072330" sldId="298"/>
        </pc:sldMkLst>
        <pc:spChg chg="mod">
          <ac:chgData name="Marko Cvokic" userId="b6c40814875c58b5" providerId="LiveId" clId="{09B49075-F469-48D4-BE25-3E8BC7E68965}" dt="2021-10-10T05:14:31.135" v="1378" actId="14100"/>
          <ac:spMkLst>
            <pc:docMk/>
            <pc:sldMk cId="18072330" sldId="298"/>
            <ac:spMk id="5" creationId="{2AE8F5D5-08D3-4569-8969-4F4EA9B204AF}"/>
          </ac:spMkLst>
        </pc:spChg>
        <pc:picChg chg="add del mod">
          <ac:chgData name="Marko Cvokic" userId="b6c40814875c58b5" providerId="LiveId" clId="{09B49075-F469-48D4-BE25-3E8BC7E68965}" dt="2021-10-11T08:05:01.527" v="4875" actId="478"/>
          <ac:picMkLst>
            <pc:docMk/>
            <pc:sldMk cId="18072330" sldId="298"/>
            <ac:picMk id="3" creationId="{5474C6EF-310E-4F55-812E-6A7B3D6611CD}"/>
          </ac:picMkLst>
        </pc:picChg>
        <pc:picChg chg="add mod">
          <ac:chgData name="Marko Cvokic" userId="b6c40814875c58b5" providerId="LiveId" clId="{09B49075-F469-48D4-BE25-3E8BC7E68965}" dt="2021-10-11T08:05:13.312" v="4881" actId="1076"/>
          <ac:picMkLst>
            <pc:docMk/>
            <pc:sldMk cId="18072330" sldId="298"/>
            <ac:picMk id="1026" creationId="{3838BE3F-DFA8-4055-B603-58CF69FCBCA5}"/>
          </ac:picMkLst>
        </pc:picChg>
      </pc:sldChg>
      <pc:sldChg chg="addSp modSp add mod modNotesTx">
        <pc:chgData name="Marko Cvokic" userId="b6c40814875c58b5" providerId="LiveId" clId="{09B49075-F469-48D4-BE25-3E8BC7E68965}" dt="2021-10-12T11:41:43.636" v="5878"/>
        <pc:sldMkLst>
          <pc:docMk/>
          <pc:sldMk cId="3542729053" sldId="299"/>
        </pc:sldMkLst>
        <pc:spChg chg="mod">
          <ac:chgData name="Marko Cvokic" userId="b6c40814875c58b5" providerId="LiveId" clId="{09B49075-F469-48D4-BE25-3E8BC7E68965}" dt="2021-10-11T08:11:20.683" v="4952" actId="20577"/>
          <ac:spMkLst>
            <pc:docMk/>
            <pc:sldMk cId="3542729053" sldId="299"/>
            <ac:spMk id="5" creationId="{2AE8F5D5-08D3-4569-8969-4F4EA9B204AF}"/>
          </ac:spMkLst>
        </pc:spChg>
        <pc:picChg chg="add mod">
          <ac:chgData name="Marko Cvokic" userId="b6c40814875c58b5" providerId="LiveId" clId="{09B49075-F469-48D4-BE25-3E8BC7E68965}" dt="2021-10-10T05:27:59.764" v="2205" actId="1076"/>
          <ac:picMkLst>
            <pc:docMk/>
            <pc:sldMk cId="3542729053" sldId="299"/>
            <ac:picMk id="6" creationId="{BFC568C8-0994-4940-AC5B-D8A63EA61CD4}"/>
          </ac:picMkLst>
        </pc:picChg>
      </pc:sldChg>
      <pc:sldChg chg="addSp modSp add mod">
        <pc:chgData name="Marko Cvokic" userId="b6c40814875c58b5" providerId="LiveId" clId="{09B49075-F469-48D4-BE25-3E8BC7E68965}" dt="2021-10-11T08:08:55.824" v="4887" actId="20577"/>
        <pc:sldMkLst>
          <pc:docMk/>
          <pc:sldMk cId="1905285781" sldId="300"/>
        </pc:sldMkLst>
        <pc:spChg chg="mod">
          <ac:chgData name="Marko Cvokic" userId="b6c40814875c58b5" providerId="LiveId" clId="{09B49075-F469-48D4-BE25-3E8BC7E68965}" dt="2021-10-11T08:08:55.824" v="4887" actId="20577"/>
          <ac:spMkLst>
            <pc:docMk/>
            <pc:sldMk cId="1905285781" sldId="300"/>
            <ac:spMk id="5" creationId="{2AE8F5D5-08D3-4569-8969-4F4EA9B204AF}"/>
          </ac:spMkLst>
        </pc:spChg>
        <pc:picChg chg="add mod">
          <ac:chgData name="Marko Cvokic" userId="b6c40814875c58b5" providerId="LiveId" clId="{09B49075-F469-48D4-BE25-3E8BC7E68965}" dt="2021-10-10T05:20:20.553" v="1806" actId="1076"/>
          <ac:picMkLst>
            <pc:docMk/>
            <pc:sldMk cId="1905285781" sldId="300"/>
            <ac:picMk id="3" creationId="{B1FA28EB-FB90-410F-A933-98FC0C67437A}"/>
          </ac:picMkLst>
        </pc:picChg>
      </pc:sldChg>
      <pc:sldChg chg="addSp delSp modSp add mod modNotesTx">
        <pc:chgData name="Marko Cvokic" userId="b6c40814875c58b5" providerId="LiveId" clId="{09B49075-F469-48D4-BE25-3E8BC7E68965}" dt="2021-10-11T08:13:34.601" v="4981" actId="1076"/>
        <pc:sldMkLst>
          <pc:docMk/>
          <pc:sldMk cId="543063506" sldId="301"/>
        </pc:sldMkLst>
        <pc:spChg chg="mod">
          <ac:chgData name="Marko Cvokic" userId="b6c40814875c58b5" providerId="LiveId" clId="{09B49075-F469-48D4-BE25-3E8BC7E68965}" dt="2021-10-11T08:12:43.793" v="4967" actId="14100"/>
          <ac:spMkLst>
            <pc:docMk/>
            <pc:sldMk cId="543063506" sldId="301"/>
            <ac:spMk id="2" creationId="{257E02E0-7F21-42A0-B20E-76DF363FC9EC}"/>
          </ac:spMkLst>
        </pc:spChg>
        <pc:spChg chg="del mod">
          <ac:chgData name="Marko Cvokic" userId="b6c40814875c58b5" providerId="LiveId" clId="{09B49075-F469-48D4-BE25-3E8BC7E68965}" dt="2021-10-11T08:12:50.976" v="4968" actId="478"/>
          <ac:spMkLst>
            <pc:docMk/>
            <pc:sldMk cId="543063506" sldId="301"/>
            <ac:spMk id="5" creationId="{2AE8F5D5-08D3-4569-8969-4F4EA9B204AF}"/>
          </ac:spMkLst>
        </pc:spChg>
        <pc:picChg chg="add mod">
          <ac:chgData name="Marko Cvokic" userId="b6c40814875c58b5" providerId="LiveId" clId="{09B49075-F469-48D4-BE25-3E8BC7E68965}" dt="2021-10-11T08:13:34.601" v="4981" actId="1076"/>
          <ac:picMkLst>
            <pc:docMk/>
            <pc:sldMk cId="543063506" sldId="301"/>
            <ac:picMk id="6" creationId="{5010E87A-BF89-4002-A2CA-1FDFA4C08B86}"/>
          </ac:picMkLst>
        </pc:picChg>
        <pc:picChg chg="add mod">
          <ac:chgData name="Marko Cvokic" userId="b6c40814875c58b5" providerId="LiveId" clId="{09B49075-F469-48D4-BE25-3E8BC7E68965}" dt="2021-10-11T08:13:32.370" v="4980" actId="1076"/>
          <ac:picMkLst>
            <pc:docMk/>
            <pc:sldMk cId="543063506" sldId="301"/>
            <ac:picMk id="8" creationId="{A968C5A5-ABA8-4BB1-B3C7-71B653B5BE33}"/>
          </ac:picMkLst>
        </pc:picChg>
      </pc:sldChg>
      <pc:sldChg chg="modSp add mod ord">
        <pc:chgData name="Marko Cvokic" userId="b6c40814875c58b5" providerId="LiveId" clId="{09B49075-F469-48D4-BE25-3E8BC7E68965}" dt="2021-10-10T05:40:07.342" v="2385" actId="20577"/>
        <pc:sldMkLst>
          <pc:docMk/>
          <pc:sldMk cId="3078240415" sldId="302"/>
        </pc:sldMkLst>
        <pc:spChg chg="mod">
          <ac:chgData name="Marko Cvokic" userId="b6c40814875c58b5" providerId="LiveId" clId="{09B49075-F469-48D4-BE25-3E8BC7E68965}" dt="2021-10-10T05:40:07.342" v="2385" actId="20577"/>
          <ac:spMkLst>
            <pc:docMk/>
            <pc:sldMk cId="3078240415" sldId="302"/>
            <ac:spMk id="5" creationId="{2AE8F5D5-08D3-4569-8969-4F4EA9B204AF}"/>
          </ac:spMkLst>
        </pc:spChg>
      </pc:sldChg>
      <pc:sldChg chg="addSp delSp modSp add mod modNotesTx">
        <pc:chgData name="Marko Cvokic" userId="b6c40814875c58b5" providerId="LiveId" clId="{09B49075-F469-48D4-BE25-3E8BC7E68965}" dt="2021-10-12T11:43:52.093" v="5900" actId="14100"/>
        <pc:sldMkLst>
          <pc:docMk/>
          <pc:sldMk cId="3518399812" sldId="303"/>
        </pc:sldMkLst>
        <pc:spChg chg="mod">
          <ac:chgData name="Marko Cvokic" userId="b6c40814875c58b5" providerId="LiveId" clId="{09B49075-F469-48D4-BE25-3E8BC7E68965}" dt="2021-10-10T06:43:26.555" v="2510" actId="20577"/>
          <ac:spMkLst>
            <pc:docMk/>
            <pc:sldMk cId="3518399812" sldId="303"/>
            <ac:spMk id="2" creationId="{257E02E0-7F21-42A0-B20E-76DF363FC9EC}"/>
          </ac:spMkLst>
        </pc:spChg>
        <pc:spChg chg="mod">
          <ac:chgData name="Marko Cvokic" userId="b6c40814875c58b5" providerId="LiveId" clId="{09B49075-F469-48D4-BE25-3E8BC7E68965}" dt="2021-10-10T06:51:07.948" v="2651" actId="14100"/>
          <ac:spMkLst>
            <pc:docMk/>
            <pc:sldMk cId="3518399812" sldId="303"/>
            <ac:spMk id="5" creationId="{4CE5CDC3-1BF9-4733-BCDA-8FED8148969C}"/>
          </ac:spMkLst>
        </pc:spChg>
        <pc:grpChg chg="add mod">
          <ac:chgData name="Marko Cvokic" userId="b6c40814875c58b5" providerId="LiveId" clId="{09B49075-F469-48D4-BE25-3E8BC7E68965}" dt="2021-10-12T11:43:52.093" v="5900" actId="14100"/>
          <ac:grpSpMkLst>
            <pc:docMk/>
            <pc:sldMk cId="3518399812" sldId="303"/>
            <ac:grpSpMk id="3" creationId="{84006383-07C8-4DBC-8689-AB6AFE9A2FC7}"/>
          </ac:grpSpMkLst>
        </pc:grpChg>
        <pc:grpChg chg="add mod">
          <ac:chgData name="Marko Cvokic" userId="b6c40814875c58b5" providerId="LiveId" clId="{09B49075-F469-48D4-BE25-3E8BC7E68965}" dt="2021-10-10T06:51:14.084" v="2653" actId="1076"/>
          <ac:grpSpMkLst>
            <pc:docMk/>
            <pc:sldMk cId="3518399812" sldId="303"/>
            <ac:grpSpMk id="13" creationId="{1545A4B8-9F5F-4550-A1F0-665493D489F2}"/>
          </ac:grpSpMkLst>
        </pc:grpChg>
        <pc:picChg chg="add del mod">
          <ac:chgData name="Marko Cvokic" userId="b6c40814875c58b5" providerId="LiveId" clId="{09B49075-F469-48D4-BE25-3E8BC7E68965}" dt="2021-10-10T06:47:18.306" v="2599" actId="478"/>
          <ac:picMkLst>
            <pc:docMk/>
            <pc:sldMk cId="3518399812" sldId="303"/>
            <ac:picMk id="6" creationId="{3B42DE39-93B8-4493-A940-B479C85B10D2}"/>
          </ac:picMkLst>
        </pc:picChg>
        <pc:picChg chg="add mod">
          <ac:chgData name="Marko Cvokic" userId="b6c40814875c58b5" providerId="LiveId" clId="{09B49075-F469-48D4-BE25-3E8BC7E68965}" dt="2021-10-10T06:50:38.970" v="2642" actId="164"/>
          <ac:picMkLst>
            <pc:docMk/>
            <pc:sldMk cId="3518399812" sldId="303"/>
            <ac:picMk id="8" creationId="{1225BFAB-8384-4BE1-86D0-504DC38585DC}"/>
          </ac:picMkLst>
        </pc:picChg>
        <pc:picChg chg="add mod">
          <ac:chgData name="Marko Cvokic" userId="b6c40814875c58b5" providerId="LiveId" clId="{09B49075-F469-48D4-BE25-3E8BC7E68965}" dt="2021-10-10T06:50:38.970" v="2642" actId="164"/>
          <ac:picMkLst>
            <pc:docMk/>
            <pc:sldMk cId="3518399812" sldId="303"/>
            <ac:picMk id="10" creationId="{D8CE2833-8C2B-4DD9-B00E-FA4F857C7187}"/>
          </ac:picMkLst>
        </pc:picChg>
        <pc:picChg chg="add mod">
          <ac:chgData name="Marko Cvokic" userId="b6c40814875c58b5" providerId="LiveId" clId="{09B49075-F469-48D4-BE25-3E8BC7E68965}" dt="2021-10-10T06:50:38.970" v="2642" actId="164"/>
          <ac:picMkLst>
            <pc:docMk/>
            <pc:sldMk cId="3518399812" sldId="303"/>
            <ac:picMk id="12" creationId="{31FD1695-32F9-465C-BD0A-DEFA78B6CF1B}"/>
          </ac:picMkLst>
        </pc:picChg>
        <pc:picChg chg="add mod">
          <ac:chgData name="Marko Cvokic" userId="b6c40814875c58b5" providerId="LiveId" clId="{09B49075-F469-48D4-BE25-3E8BC7E68965}" dt="2021-10-12T11:43:52.093" v="5900" actId="14100"/>
          <ac:picMkLst>
            <pc:docMk/>
            <pc:sldMk cId="3518399812" sldId="303"/>
            <ac:picMk id="1026" creationId="{7DD54C8F-20A0-4B77-9056-ABD6F6C06973}"/>
          </ac:picMkLst>
        </pc:picChg>
        <pc:picChg chg="add mod">
          <ac:chgData name="Marko Cvokic" userId="b6c40814875c58b5" providerId="LiveId" clId="{09B49075-F469-48D4-BE25-3E8BC7E68965}" dt="2021-10-12T11:43:52.093" v="5900" actId="14100"/>
          <ac:picMkLst>
            <pc:docMk/>
            <pc:sldMk cId="3518399812" sldId="303"/>
            <ac:picMk id="1028" creationId="{CBF12C9E-CD0A-4346-9E73-22B5350B64B5}"/>
          </ac:picMkLst>
        </pc:picChg>
      </pc:sldChg>
      <pc:sldChg chg="addSp delSp modSp add mod">
        <pc:chgData name="Marko Cvokic" userId="b6c40814875c58b5" providerId="LiveId" clId="{09B49075-F469-48D4-BE25-3E8BC7E68965}" dt="2021-10-11T08:21:57.489" v="5158" actId="164"/>
        <pc:sldMkLst>
          <pc:docMk/>
          <pc:sldMk cId="4271226828" sldId="304"/>
        </pc:sldMkLst>
        <pc:spChg chg="mod">
          <ac:chgData name="Marko Cvokic" userId="b6c40814875c58b5" providerId="LiveId" clId="{09B49075-F469-48D4-BE25-3E8BC7E68965}" dt="2021-10-10T06:52:34.617" v="2713" actId="20577"/>
          <ac:spMkLst>
            <pc:docMk/>
            <pc:sldMk cId="4271226828" sldId="304"/>
            <ac:spMk id="2" creationId="{257E02E0-7F21-42A0-B20E-76DF363FC9EC}"/>
          </ac:spMkLst>
        </pc:spChg>
        <pc:spChg chg="add mod">
          <ac:chgData name="Marko Cvokic" userId="b6c40814875c58b5" providerId="LiveId" clId="{09B49075-F469-48D4-BE25-3E8BC7E68965}" dt="2021-10-11T08:19:45.590" v="5141" actId="1076"/>
          <ac:spMkLst>
            <pc:docMk/>
            <pc:sldMk cId="4271226828" sldId="304"/>
            <ac:spMk id="3" creationId="{F1D2CD8F-5123-4DB2-B691-DB4CFB96A7C7}"/>
          </ac:spMkLst>
        </pc:spChg>
        <pc:spChg chg="del">
          <ac:chgData name="Marko Cvokic" userId="b6c40814875c58b5" providerId="LiveId" clId="{09B49075-F469-48D4-BE25-3E8BC7E68965}" dt="2021-10-10T06:52:43.471" v="2717" actId="478"/>
          <ac:spMkLst>
            <pc:docMk/>
            <pc:sldMk cId="4271226828" sldId="304"/>
            <ac:spMk id="5" creationId="{4CE5CDC3-1BF9-4733-BCDA-8FED8148969C}"/>
          </ac:spMkLst>
        </pc:spChg>
        <pc:spChg chg="add mod">
          <ac:chgData name="Marko Cvokic" userId="b6c40814875c58b5" providerId="LiveId" clId="{09B49075-F469-48D4-BE25-3E8BC7E68965}" dt="2021-10-11T08:19:15.290" v="5133" actId="164"/>
          <ac:spMkLst>
            <pc:docMk/>
            <pc:sldMk cId="4271226828" sldId="304"/>
            <ac:spMk id="17" creationId="{77BCA6F6-05F7-4616-A109-C49A71685766}"/>
          </ac:spMkLst>
        </pc:spChg>
        <pc:spChg chg="add mod">
          <ac:chgData name="Marko Cvokic" userId="b6c40814875c58b5" providerId="LiveId" clId="{09B49075-F469-48D4-BE25-3E8BC7E68965}" dt="2021-10-11T08:19:15.290" v="5133" actId="164"/>
          <ac:spMkLst>
            <pc:docMk/>
            <pc:sldMk cId="4271226828" sldId="304"/>
            <ac:spMk id="18" creationId="{0DA07D3D-561E-4992-9AF7-861AE526D1A0}"/>
          </ac:spMkLst>
        </pc:spChg>
        <pc:spChg chg="add mod">
          <ac:chgData name="Marko Cvokic" userId="b6c40814875c58b5" providerId="LiveId" clId="{09B49075-F469-48D4-BE25-3E8BC7E68965}" dt="2021-10-11T08:19:15.290" v="5133" actId="164"/>
          <ac:spMkLst>
            <pc:docMk/>
            <pc:sldMk cId="4271226828" sldId="304"/>
            <ac:spMk id="19" creationId="{297F86FE-AB2A-4BBE-91A2-AE8054AD9853}"/>
          </ac:spMkLst>
        </pc:spChg>
        <pc:spChg chg="add mod">
          <ac:chgData name="Marko Cvokic" userId="b6c40814875c58b5" providerId="LiveId" clId="{09B49075-F469-48D4-BE25-3E8BC7E68965}" dt="2021-10-11T08:19:15.290" v="5133" actId="164"/>
          <ac:spMkLst>
            <pc:docMk/>
            <pc:sldMk cId="4271226828" sldId="304"/>
            <ac:spMk id="26" creationId="{91559DD6-717F-436A-9FC7-A98DA19A6FB1}"/>
          </ac:spMkLst>
        </pc:spChg>
        <pc:spChg chg="add del mod">
          <ac:chgData name="Marko Cvokic" userId="b6c40814875c58b5" providerId="LiveId" clId="{09B49075-F469-48D4-BE25-3E8BC7E68965}" dt="2021-10-11T08:19:15.290" v="5133" actId="164"/>
          <ac:spMkLst>
            <pc:docMk/>
            <pc:sldMk cId="4271226828" sldId="304"/>
            <ac:spMk id="27" creationId="{7A141A07-F0FC-4FDB-8FEC-A7C820EDBFE1}"/>
          </ac:spMkLst>
        </pc:spChg>
        <pc:spChg chg="add mod">
          <ac:chgData name="Marko Cvokic" userId="b6c40814875c58b5" providerId="LiveId" clId="{09B49075-F469-48D4-BE25-3E8BC7E68965}" dt="2021-10-11T08:19:15.290" v="5133" actId="164"/>
          <ac:spMkLst>
            <pc:docMk/>
            <pc:sldMk cId="4271226828" sldId="304"/>
            <ac:spMk id="29" creationId="{A1B855C8-4567-4835-AC48-112EBEF97FB3}"/>
          </ac:spMkLst>
        </pc:spChg>
        <pc:grpChg chg="add mod">
          <ac:chgData name="Marko Cvokic" userId="b6c40814875c58b5" providerId="LiveId" clId="{09B49075-F469-48D4-BE25-3E8BC7E68965}" dt="2021-10-11T08:19:51.917" v="5143" actId="164"/>
          <ac:grpSpMkLst>
            <pc:docMk/>
            <pc:sldMk cId="4271226828" sldId="304"/>
            <ac:grpSpMk id="5" creationId="{9BA1D903-1676-4EC2-BEBA-93EE0CF7C166}"/>
          </ac:grpSpMkLst>
        </pc:grpChg>
        <pc:grpChg chg="add mod">
          <ac:chgData name="Marko Cvokic" userId="b6c40814875c58b5" providerId="LiveId" clId="{09B49075-F469-48D4-BE25-3E8BC7E68965}" dt="2021-10-11T08:21:15.178" v="5153" actId="164"/>
          <ac:grpSpMkLst>
            <pc:docMk/>
            <pc:sldMk cId="4271226828" sldId="304"/>
            <ac:grpSpMk id="9" creationId="{3562849E-CA35-40B8-A043-4F3CCC2F8DD1}"/>
          </ac:grpSpMkLst>
        </pc:grpChg>
        <pc:grpChg chg="del">
          <ac:chgData name="Marko Cvokic" userId="b6c40814875c58b5" providerId="LiveId" clId="{09B49075-F469-48D4-BE25-3E8BC7E68965}" dt="2021-10-10T06:52:39.109" v="2714" actId="478"/>
          <ac:grpSpMkLst>
            <pc:docMk/>
            <pc:sldMk cId="4271226828" sldId="304"/>
            <ac:grpSpMk id="13" creationId="{1545A4B8-9F5F-4550-A1F0-665493D489F2}"/>
          </ac:grpSpMkLst>
        </pc:grpChg>
        <pc:grpChg chg="add mod">
          <ac:chgData name="Marko Cvokic" userId="b6c40814875c58b5" providerId="LiveId" clId="{09B49075-F469-48D4-BE25-3E8BC7E68965}" dt="2021-10-11T08:21:57.489" v="5158" actId="164"/>
          <ac:grpSpMkLst>
            <pc:docMk/>
            <pc:sldMk cId="4271226828" sldId="304"/>
            <ac:grpSpMk id="24" creationId="{831EC2BD-BD23-48E2-A271-A9E8F1BA29F3}"/>
          </ac:grpSpMkLst>
        </pc:grpChg>
        <pc:grpChg chg="add mod">
          <ac:chgData name="Marko Cvokic" userId="b6c40814875c58b5" providerId="LiveId" clId="{09B49075-F469-48D4-BE25-3E8BC7E68965}" dt="2021-10-11T08:21:57.489" v="5158" actId="164"/>
          <ac:grpSpMkLst>
            <pc:docMk/>
            <pc:sldMk cId="4271226828" sldId="304"/>
            <ac:grpSpMk id="32" creationId="{49A3C086-2CFD-4663-82C8-4E118DBE2525}"/>
          </ac:grpSpMkLst>
        </pc:grpChg>
        <pc:picChg chg="add mod">
          <ac:chgData name="Marko Cvokic" userId="b6c40814875c58b5" providerId="LiveId" clId="{09B49075-F469-48D4-BE25-3E8BC7E68965}" dt="2021-10-11T08:19:51.917" v="5143" actId="164"/>
          <ac:picMkLst>
            <pc:docMk/>
            <pc:sldMk cId="4271226828" sldId="304"/>
            <ac:picMk id="8" creationId="{FCD03E36-AA57-4411-B763-7560D354D705}"/>
          </ac:picMkLst>
        </pc:picChg>
        <pc:picChg chg="add del mod">
          <ac:chgData name="Marko Cvokic" userId="b6c40814875c58b5" providerId="LiveId" clId="{09B49075-F469-48D4-BE25-3E8BC7E68965}" dt="2021-10-11T08:21:06.178" v="5151" actId="478"/>
          <ac:picMkLst>
            <pc:docMk/>
            <pc:sldMk cId="4271226828" sldId="304"/>
            <ac:picMk id="11" creationId="{E4FA6FFE-AD21-4A5F-9305-D6AFABD77489}"/>
          </ac:picMkLst>
        </pc:picChg>
        <pc:picChg chg="add mod">
          <ac:chgData name="Marko Cvokic" userId="b6c40814875c58b5" providerId="LiveId" clId="{09B49075-F469-48D4-BE25-3E8BC7E68965}" dt="2021-10-11T08:21:15.178" v="5153" actId="164"/>
          <ac:picMkLst>
            <pc:docMk/>
            <pc:sldMk cId="4271226828" sldId="304"/>
            <ac:picMk id="12" creationId="{3FD87028-4D5F-4D70-970D-4A00ED562739}"/>
          </ac:picMkLst>
        </pc:picChg>
        <pc:picChg chg="add del mod">
          <ac:chgData name="Marko Cvokic" userId="b6c40814875c58b5" providerId="LiveId" clId="{09B49075-F469-48D4-BE25-3E8BC7E68965}" dt="2021-10-11T08:19:37.600" v="5137" actId="478"/>
          <ac:picMkLst>
            <pc:docMk/>
            <pc:sldMk cId="4271226828" sldId="304"/>
            <ac:picMk id="14" creationId="{9EC7F5D6-2C5E-490C-9F3D-D68D6F308127}"/>
          </ac:picMkLst>
        </pc:picChg>
        <pc:picChg chg="add del mod">
          <ac:chgData name="Marko Cvokic" userId="b6c40814875c58b5" providerId="LiveId" clId="{09B49075-F469-48D4-BE25-3E8BC7E68965}" dt="2021-10-11T08:20:52.857" v="5148" actId="478"/>
          <ac:picMkLst>
            <pc:docMk/>
            <pc:sldMk cId="4271226828" sldId="304"/>
            <ac:picMk id="15" creationId="{D50F18A6-ED2E-4474-AAF4-0C85C250BD0B}"/>
          </ac:picMkLst>
        </pc:picChg>
        <pc:picChg chg="add del mod">
          <ac:chgData name="Marko Cvokic" userId="b6c40814875c58b5" providerId="LiveId" clId="{09B49075-F469-48D4-BE25-3E8BC7E68965}" dt="2021-10-11T08:20:28.940" v="5145" actId="478"/>
          <ac:picMkLst>
            <pc:docMk/>
            <pc:sldMk cId="4271226828" sldId="304"/>
            <ac:picMk id="16" creationId="{BCCC1E07-B8F1-43F5-AC1C-E4FEB32883E8}"/>
          </ac:picMkLst>
        </pc:picChg>
        <pc:picChg chg="add mod">
          <ac:chgData name="Marko Cvokic" userId="b6c40814875c58b5" providerId="LiveId" clId="{09B49075-F469-48D4-BE25-3E8BC7E68965}" dt="2021-10-11T08:21:15.178" v="5153" actId="164"/>
          <ac:picMkLst>
            <pc:docMk/>
            <pc:sldMk cId="4271226828" sldId="304"/>
            <ac:picMk id="20" creationId="{BB9EC683-AB8D-44F3-8B24-637111E8745A}"/>
          </ac:picMkLst>
        </pc:picChg>
        <pc:picChg chg="add mod">
          <ac:chgData name="Marko Cvokic" userId="b6c40814875c58b5" providerId="LiveId" clId="{09B49075-F469-48D4-BE25-3E8BC7E68965}" dt="2021-10-11T08:21:15.178" v="5153" actId="164"/>
          <ac:picMkLst>
            <pc:docMk/>
            <pc:sldMk cId="4271226828" sldId="304"/>
            <ac:picMk id="22" creationId="{351B4147-1A0F-4B38-A5DB-B2B4AC62A88F}"/>
          </ac:picMkLst>
        </pc:picChg>
        <pc:picChg chg="add mod">
          <ac:chgData name="Marko Cvokic" userId="b6c40814875c58b5" providerId="LiveId" clId="{09B49075-F469-48D4-BE25-3E8BC7E68965}" dt="2021-10-11T08:21:57.489" v="5158" actId="164"/>
          <ac:picMkLst>
            <pc:docMk/>
            <pc:sldMk cId="4271226828" sldId="304"/>
            <ac:picMk id="30" creationId="{A86795B4-1326-41EA-9AD9-46444376CD3B}"/>
          </ac:picMkLst>
        </pc:picChg>
        <pc:picChg chg="del">
          <ac:chgData name="Marko Cvokic" userId="b6c40814875c58b5" providerId="LiveId" clId="{09B49075-F469-48D4-BE25-3E8BC7E68965}" dt="2021-10-10T06:52:39.886" v="2715" actId="478"/>
          <ac:picMkLst>
            <pc:docMk/>
            <pc:sldMk cId="4271226828" sldId="304"/>
            <ac:picMk id="1026" creationId="{7DD54C8F-20A0-4B77-9056-ABD6F6C06973}"/>
          </ac:picMkLst>
        </pc:picChg>
        <pc:picChg chg="del">
          <ac:chgData name="Marko Cvokic" userId="b6c40814875c58b5" providerId="LiveId" clId="{09B49075-F469-48D4-BE25-3E8BC7E68965}" dt="2021-10-10T06:52:40.429" v="2716" actId="478"/>
          <ac:picMkLst>
            <pc:docMk/>
            <pc:sldMk cId="4271226828" sldId="304"/>
            <ac:picMk id="1028" creationId="{CBF12C9E-CD0A-4346-9E73-22B5350B64B5}"/>
          </ac:picMkLst>
        </pc:picChg>
        <pc:cxnChg chg="add mod">
          <ac:chgData name="Marko Cvokic" userId="b6c40814875c58b5" providerId="LiveId" clId="{09B49075-F469-48D4-BE25-3E8BC7E68965}" dt="2021-10-11T08:19:37.600" v="5137" actId="478"/>
          <ac:cxnSpMkLst>
            <pc:docMk/>
            <pc:sldMk cId="4271226828" sldId="304"/>
            <ac:cxnSpMk id="7" creationId="{FAE95982-8991-4F00-ACAD-97C27DE5EB31}"/>
          </ac:cxnSpMkLst>
        </pc:cxnChg>
        <pc:cxnChg chg="add mod">
          <ac:chgData name="Marko Cvokic" userId="b6c40814875c58b5" providerId="LiveId" clId="{09B49075-F469-48D4-BE25-3E8BC7E68965}" dt="2021-10-11T08:19:37.600" v="5137" actId="478"/>
          <ac:cxnSpMkLst>
            <pc:docMk/>
            <pc:sldMk cId="4271226828" sldId="304"/>
            <ac:cxnSpMk id="23" creationId="{89E1BED4-A351-4E61-920B-33745A920734}"/>
          </ac:cxnSpMkLst>
        </pc:cxnChg>
        <pc:cxnChg chg="add mod">
          <ac:chgData name="Marko Cvokic" userId="b6c40814875c58b5" providerId="LiveId" clId="{09B49075-F469-48D4-BE25-3E8BC7E68965}" dt="2021-10-11T08:21:52.193" v="5157" actId="14100"/>
          <ac:cxnSpMkLst>
            <pc:docMk/>
            <pc:sldMk cId="4271226828" sldId="304"/>
            <ac:cxnSpMk id="28" creationId="{F29121D1-3422-4A3F-BAC7-EF045A60000F}"/>
          </ac:cxnSpMkLst>
        </pc:cxnChg>
      </pc:sldChg>
      <pc:sldChg chg="addSp delSp modSp add mod modNotesTx">
        <pc:chgData name="Marko Cvokic" userId="b6c40814875c58b5" providerId="LiveId" clId="{09B49075-F469-48D4-BE25-3E8BC7E68965}" dt="2021-10-12T11:44:54.413" v="5919" actId="21"/>
        <pc:sldMkLst>
          <pc:docMk/>
          <pc:sldMk cId="433485755" sldId="305"/>
        </pc:sldMkLst>
        <pc:spChg chg="mod">
          <ac:chgData name="Marko Cvokic" userId="b6c40814875c58b5" providerId="LiveId" clId="{09B49075-F469-48D4-BE25-3E8BC7E68965}" dt="2021-10-10T07:00:18.341" v="2955" actId="20577"/>
          <ac:spMkLst>
            <pc:docMk/>
            <pc:sldMk cId="433485755" sldId="305"/>
            <ac:spMk id="2" creationId="{257E02E0-7F21-42A0-B20E-76DF363FC9EC}"/>
          </ac:spMkLst>
        </pc:spChg>
        <pc:spChg chg="add del mod">
          <ac:chgData name="Marko Cvokic" userId="b6c40814875c58b5" providerId="LiveId" clId="{09B49075-F469-48D4-BE25-3E8BC7E68965}" dt="2021-10-12T11:44:54.413" v="5919" actId="21"/>
          <ac:spMkLst>
            <pc:docMk/>
            <pc:sldMk cId="433485755" sldId="305"/>
            <ac:spMk id="3" creationId="{1362523C-47BB-431B-8FA7-C6B47DC8D5C9}"/>
          </ac:spMkLst>
        </pc:spChg>
        <pc:spChg chg="del">
          <ac:chgData name="Marko Cvokic" userId="b6c40814875c58b5" providerId="LiveId" clId="{09B49075-F469-48D4-BE25-3E8BC7E68965}" dt="2021-10-10T07:00:28.802" v="2962" actId="478"/>
          <ac:spMkLst>
            <pc:docMk/>
            <pc:sldMk cId="433485755" sldId="305"/>
            <ac:spMk id="3" creationId="{F1D2CD8F-5123-4DB2-B691-DB4CFB96A7C7}"/>
          </ac:spMkLst>
        </pc:spChg>
        <pc:spChg chg="add mod">
          <ac:chgData name="Marko Cvokic" userId="b6c40814875c58b5" providerId="LiveId" clId="{09B49075-F469-48D4-BE25-3E8BC7E68965}" dt="2021-10-10T07:08:57.726" v="3999" actId="20577"/>
          <ac:spMkLst>
            <pc:docMk/>
            <pc:sldMk cId="433485755" sldId="305"/>
            <ac:spMk id="8" creationId="{5D047E13-CD1E-4F07-91BE-5CB241BA1E80}"/>
          </ac:spMkLst>
        </pc:spChg>
        <pc:spChg chg="del">
          <ac:chgData name="Marko Cvokic" userId="b6c40814875c58b5" providerId="LiveId" clId="{09B49075-F469-48D4-BE25-3E8BC7E68965}" dt="2021-10-10T07:00:31.284" v="2963" actId="478"/>
          <ac:spMkLst>
            <pc:docMk/>
            <pc:sldMk cId="433485755" sldId="305"/>
            <ac:spMk id="17" creationId="{77BCA6F6-05F7-4616-A109-C49A71685766}"/>
          </ac:spMkLst>
        </pc:spChg>
        <pc:spChg chg="del">
          <ac:chgData name="Marko Cvokic" userId="b6c40814875c58b5" providerId="LiveId" clId="{09B49075-F469-48D4-BE25-3E8BC7E68965}" dt="2021-10-10T07:00:32.601" v="2964" actId="478"/>
          <ac:spMkLst>
            <pc:docMk/>
            <pc:sldMk cId="433485755" sldId="305"/>
            <ac:spMk id="18" creationId="{0DA07D3D-561E-4992-9AF7-861AE526D1A0}"/>
          </ac:spMkLst>
        </pc:spChg>
        <pc:spChg chg="del">
          <ac:chgData name="Marko Cvokic" userId="b6c40814875c58b5" providerId="LiveId" clId="{09B49075-F469-48D4-BE25-3E8BC7E68965}" dt="2021-10-10T07:00:34.391" v="2965" actId="478"/>
          <ac:spMkLst>
            <pc:docMk/>
            <pc:sldMk cId="433485755" sldId="305"/>
            <ac:spMk id="19" creationId="{297F86FE-AB2A-4BBE-91A2-AE8054AD9853}"/>
          </ac:spMkLst>
        </pc:spChg>
        <pc:spChg chg="del mod">
          <ac:chgData name="Marko Cvokic" userId="b6c40814875c58b5" providerId="LiveId" clId="{09B49075-F469-48D4-BE25-3E8BC7E68965}" dt="2021-10-10T07:00:25.399" v="2959" actId="478"/>
          <ac:spMkLst>
            <pc:docMk/>
            <pc:sldMk cId="433485755" sldId="305"/>
            <ac:spMk id="26" creationId="{91559DD6-717F-436A-9FC7-A98DA19A6FB1}"/>
          </ac:spMkLst>
        </pc:spChg>
        <pc:spChg chg="del">
          <ac:chgData name="Marko Cvokic" userId="b6c40814875c58b5" providerId="LiveId" clId="{09B49075-F469-48D4-BE25-3E8BC7E68965}" dt="2021-10-10T07:00:26.737" v="2960" actId="478"/>
          <ac:spMkLst>
            <pc:docMk/>
            <pc:sldMk cId="433485755" sldId="305"/>
            <ac:spMk id="27" creationId="{7A141A07-F0FC-4FDB-8FEC-A7C820EDBFE1}"/>
          </ac:spMkLst>
        </pc:spChg>
        <pc:spChg chg="del">
          <ac:chgData name="Marko Cvokic" userId="b6c40814875c58b5" providerId="LiveId" clId="{09B49075-F469-48D4-BE25-3E8BC7E68965}" dt="2021-10-10T07:00:36.824" v="2970" actId="478"/>
          <ac:spMkLst>
            <pc:docMk/>
            <pc:sldMk cId="433485755" sldId="305"/>
            <ac:spMk id="29" creationId="{A1B855C8-4567-4835-AC48-112EBEF97FB3}"/>
          </ac:spMkLst>
        </pc:spChg>
        <pc:picChg chg="add mod">
          <ac:chgData name="Marko Cvokic" userId="b6c40814875c58b5" providerId="LiveId" clId="{09B49075-F469-48D4-BE25-3E8BC7E68965}" dt="2021-10-10T07:01:49.653" v="2975" actId="14100"/>
          <ac:picMkLst>
            <pc:docMk/>
            <pc:sldMk cId="433485755" sldId="305"/>
            <ac:picMk id="6" creationId="{A04C8FE5-5839-4FD0-A9E3-9A5C8A9D3355}"/>
          </ac:picMkLst>
        </pc:picChg>
        <pc:picChg chg="del">
          <ac:chgData name="Marko Cvokic" userId="b6c40814875c58b5" providerId="LiveId" clId="{09B49075-F469-48D4-BE25-3E8BC7E68965}" dt="2021-10-10T07:00:34.956" v="2966" actId="478"/>
          <ac:picMkLst>
            <pc:docMk/>
            <pc:sldMk cId="433485755" sldId="305"/>
            <ac:picMk id="11" creationId="{E4FA6FFE-AD21-4A5F-9305-D6AFABD77489}"/>
          </ac:picMkLst>
        </pc:picChg>
        <pc:picChg chg="del">
          <ac:chgData name="Marko Cvokic" userId="b6c40814875c58b5" providerId="LiveId" clId="{09B49075-F469-48D4-BE25-3E8BC7E68965}" dt="2021-10-10T07:00:22.403" v="2956" actId="478"/>
          <ac:picMkLst>
            <pc:docMk/>
            <pc:sldMk cId="433485755" sldId="305"/>
            <ac:picMk id="14" creationId="{9EC7F5D6-2C5E-490C-9F3D-D68D6F308127}"/>
          </ac:picMkLst>
        </pc:picChg>
        <pc:picChg chg="del mod">
          <ac:chgData name="Marko Cvokic" userId="b6c40814875c58b5" providerId="LiveId" clId="{09B49075-F469-48D4-BE25-3E8BC7E68965}" dt="2021-10-10T07:00:35.454" v="2968" actId="478"/>
          <ac:picMkLst>
            <pc:docMk/>
            <pc:sldMk cId="433485755" sldId="305"/>
            <ac:picMk id="15" creationId="{D50F18A6-ED2E-4474-AAF4-0C85C250BD0B}"/>
          </ac:picMkLst>
        </pc:picChg>
        <pc:picChg chg="del">
          <ac:chgData name="Marko Cvokic" userId="b6c40814875c58b5" providerId="LiveId" clId="{09B49075-F469-48D4-BE25-3E8BC7E68965}" dt="2021-10-10T07:00:35.946" v="2969" actId="478"/>
          <ac:picMkLst>
            <pc:docMk/>
            <pc:sldMk cId="433485755" sldId="305"/>
            <ac:picMk id="16" creationId="{BCCC1E07-B8F1-43F5-AC1C-E4FEB32883E8}"/>
          </ac:picMkLst>
        </pc:picChg>
        <pc:picChg chg="add del mod">
          <ac:chgData name="Marko Cvokic" userId="b6c40814875c58b5" providerId="LiveId" clId="{09B49075-F469-48D4-BE25-3E8BC7E68965}" dt="2021-10-12T11:44:54.413" v="5919" actId="21"/>
          <ac:picMkLst>
            <pc:docMk/>
            <pc:sldMk cId="433485755" sldId="305"/>
            <ac:picMk id="2050" creationId="{E9422ADE-D356-49F3-85D6-421038EBB6B3}"/>
          </ac:picMkLst>
        </pc:picChg>
        <pc:cxnChg chg="del mod">
          <ac:chgData name="Marko Cvokic" userId="b6c40814875c58b5" providerId="LiveId" clId="{09B49075-F469-48D4-BE25-3E8BC7E68965}" dt="2021-10-10T07:00:23.394" v="2957" actId="478"/>
          <ac:cxnSpMkLst>
            <pc:docMk/>
            <pc:sldMk cId="433485755" sldId="305"/>
            <ac:cxnSpMk id="7" creationId="{FAE95982-8991-4F00-ACAD-97C27DE5EB31}"/>
          </ac:cxnSpMkLst>
        </pc:cxnChg>
        <pc:cxnChg chg="del mod">
          <ac:chgData name="Marko Cvokic" userId="b6c40814875c58b5" providerId="LiveId" clId="{09B49075-F469-48D4-BE25-3E8BC7E68965}" dt="2021-10-10T07:00:27.428" v="2961" actId="478"/>
          <ac:cxnSpMkLst>
            <pc:docMk/>
            <pc:sldMk cId="433485755" sldId="305"/>
            <ac:cxnSpMk id="23" creationId="{89E1BED4-A351-4E61-920B-33745A920734}"/>
          </ac:cxnSpMkLst>
        </pc:cxnChg>
        <pc:cxnChg chg="del">
          <ac:chgData name="Marko Cvokic" userId="b6c40814875c58b5" providerId="LiveId" clId="{09B49075-F469-48D4-BE25-3E8BC7E68965}" dt="2021-10-10T07:00:37.653" v="2971" actId="478"/>
          <ac:cxnSpMkLst>
            <pc:docMk/>
            <pc:sldMk cId="433485755" sldId="305"/>
            <ac:cxnSpMk id="28" creationId="{F29121D1-3422-4A3F-BAC7-EF045A60000F}"/>
          </ac:cxnSpMkLst>
        </pc:cxnChg>
      </pc:sldChg>
      <pc:sldChg chg="addSp delSp modSp add mod">
        <pc:chgData name="Marko Cvokic" userId="b6c40814875c58b5" providerId="LiveId" clId="{09B49075-F469-48D4-BE25-3E8BC7E68965}" dt="2021-10-12T11:47:27.760" v="5962" actId="1076"/>
        <pc:sldMkLst>
          <pc:docMk/>
          <pc:sldMk cId="4234013757" sldId="306"/>
        </pc:sldMkLst>
        <pc:spChg chg="mod">
          <ac:chgData name="Marko Cvokic" userId="b6c40814875c58b5" providerId="LiveId" clId="{09B49075-F469-48D4-BE25-3E8BC7E68965}" dt="2021-10-12T06:35:30.136" v="5404" actId="6549"/>
          <ac:spMkLst>
            <pc:docMk/>
            <pc:sldMk cId="4234013757" sldId="306"/>
            <ac:spMk id="2" creationId="{257E02E0-7F21-42A0-B20E-76DF363FC9EC}"/>
          </ac:spMkLst>
        </pc:spChg>
        <pc:spChg chg="add mod">
          <ac:chgData name="Marko Cvokic" userId="b6c40814875c58b5" providerId="LiveId" clId="{09B49075-F469-48D4-BE25-3E8BC7E68965}" dt="2021-10-12T11:47:27.760" v="5962" actId="1076"/>
          <ac:spMkLst>
            <pc:docMk/>
            <pc:sldMk cId="4234013757" sldId="306"/>
            <ac:spMk id="3" creationId="{57795BF5-057C-4D25-9498-23212121143B}"/>
          </ac:spMkLst>
        </pc:spChg>
        <pc:spChg chg="mod">
          <ac:chgData name="Marko Cvokic" userId="b6c40814875c58b5" providerId="LiveId" clId="{09B49075-F469-48D4-BE25-3E8BC7E68965}" dt="2021-10-12T11:46:48.328" v="5950" actId="108"/>
          <ac:spMkLst>
            <pc:docMk/>
            <pc:sldMk cId="4234013757" sldId="306"/>
            <ac:spMk id="8" creationId="{5D047E13-CD1E-4F07-91BE-5CB241BA1E80}"/>
          </ac:spMkLst>
        </pc:spChg>
        <pc:picChg chg="del">
          <ac:chgData name="Marko Cvokic" userId="b6c40814875c58b5" providerId="LiveId" clId="{09B49075-F469-48D4-BE25-3E8BC7E68965}" dt="2021-10-10T07:09:41.248" v="4050" actId="478"/>
          <ac:picMkLst>
            <pc:docMk/>
            <pc:sldMk cId="4234013757" sldId="306"/>
            <ac:picMk id="6" creationId="{A04C8FE5-5839-4FD0-A9E3-9A5C8A9D3355}"/>
          </ac:picMkLst>
        </pc:picChg>
        <pc:picChg chg="add mod">
          <ac:chgData name="Marko Cvokic" userId="b6c40814875c58b5" providerId="LiveId" clId="{09B49075-F469-48D4-BE25-3E8BC7E68965}" dt="2021-10-12T11:47:06.991" v="5953" actId="14100"/>
          <ac:picMkLst>
            <pc:docMk/>
            <pc:sldMk cId="4234013757" sldId="306"/>
            <ac:picMk id="1026" creationId="{9E43FEA7-3B7F-43A2-BD91-52C2E886B2D6}"/>
          </ac:picMkLst>
        </pc:picChg>
        <pc:picChg chg="add del mod">
          <ac:chgData name="Marko Cvokic" userId="b6c40814875c58b5" providerId="LiveId" clId="{09B49075-F469-48D4-BE25-3E8BC7E68965}" dt="2021-10-12T06:33:40.100" v="5379" actId="478"/>
          <ac:picMkLst>
            <pc:docMk/>
            <pc:sldMk cId="4234013757" sldId="306"/>
            <ac:picMk id="2050" creationId="{B05E0718-2CB0-4227-9623-3BBE226A4E03}"/>
          </ac:picMkLst>
        </pc:picChg>
      </pc:sldChg>
      <pc:sldChg chg="addSp delSp modSp add mod">
        <pc:chgData name="Marko Cvokic" userId="b6c40814875c58b5" providerId="LiveId" clId="{09B49075-F469-48D4-BE25-3E8BC7E68965}" dt="2021-10-12T06:37:46.220" v="5405" actId="14100"/>
        <pc:sldMkLst>
          <pc:docMk/>
          <pc:sldMk cId="3105142499" sldId="307"/>
        </pc:sldMkLst>
        <pc:spChg chg="mod">
          <ac:chgData name="Marko Cvokic" userId="b6c40814875c58b5" providerId="LiveId" clId="{09B49075-F469-48D4-BE25-3E8BC7E68965}" dt="2021-10-12T06:35:17.252" v="5382"/>
          <ac:spMkLst>
            <pc:docMk/>
            <pc:sldMk cId="3105142499" sldId="307"/>
            <ac:spMk id="2" creationId="{257E02E0-7F21-42A0-B20E-76DF363FC9EC}"/>
          </ac:spMkLst>
        </pc:spChg>
        <pc:spChg chg="del">
          <ac:chgData name="Marko Cvokic" userId="b6c40814875c58b5" providerId="LiveId" clId="{09B49075-F469-48D4-BE25-3E8BC7E68965}" dt="2021-10-10T07:18:18.087" v="4626" actId="478"/>
          <ac:spMkLst>
            <pc:docMk/>
            <pc:sldMk cId="3105142499" sldId="307"/>
            <ac:spMk id="3" creationId="{57795BF5-057C-4D25-9498-23212121143B}"/>
          </ac:spMkLst>
        </pc:spChg>
        <pc:spChg chg="add del mod">
          <ac:chgData name="Marko Cvokic" userId="b6c40814875c58b5" providerId="LiveId" clId="{09B49075-F469-48D4-BE25-3E8BC7E68965}" dt="2021-10-11T12:42:10.637" v="5351" actId="478"/>
          <ac:spMkLst>
            <pc:docMk/>
            <pc:sldMk cId="3105142499" sldId="307"/>
            <ac:spMk id="5" creationId="{A672170B-DFDF-40FB-A276-238C4324FB14}"/>
          </ac:spMkLst>
        </pc:spChg>
        <pc:spChg chg="mod">
          <ac:chgData name="Marko Cvokic" userId="b6c40814875c58b5" providerId="LiveId" clId="{09B49075-F469-48D4-BE25-3E8BC7E68965}" dt="2021-10-10T07:20:36.969" v="4660" actId="14100"/>
          <ac:spMkLst>
            <pc:docMk/>
            <pc:sldMk cId="3105142499" sldId="307"/>
            <ac:spMk id="8" creationId="{5D047E13-CD1E-4F07-91BE-5CB241BA1E80}"/>
          </ac:spMkLst>
        </pc:spChg>
        <pc:picChg chg="add mod">
          <ac:chgData name="Marko Cvokic" userId="b6c40814875c58b5" providerId="LiveId" clId="{09B49075-F469-48D4-BE25-3E8BC7E68965}" dt="2021-10-12T06:37:46.220" v="5405" actId="14100"/>
          <ac:picMkLst>
            <pc:docMk/>
            <pc:sldMk cId="3105142499" sldId="307"/>
            <ac:picMk id="6" creationId="{4E670C5C-72A0-4364-B7B9-1009B7088749}"/>
          </ac:picMkLst>
        </pc:picChg>
        <pc:picChg chg="add mod">
          <ac:chgData name="Marko Cvokic" userId="b6c40814875c58b5" providerId="LiveId" clId="{09B49075-F469-48D4-BE25-3E8BC7E68965}" dt="2021-10-11T12:42:23.457" v="5360" actId="1076"/>
          <ac:picMkLst>
            <pc:docMk/>
            <pc:sldMk cId="3105142499" sldId="307"/>
            <ac:picMk id="9" creationId="{B5C27B5B-285A-4EE5-A739-9946F3AE5A8B}"/>
          </ac:picMkLst>
        </pc:picChg>
        <pc:picChg chg="add mod">
          <ac:chgData name="Marko Cvokic" userId="b6c40814875c58b5" providerId="LiveId" clId="{09B49075-F469-48D4-BE25-3E8BC7E68965}" dt="2021-10-11T12:42:19.792" v="5357" actId="1076"/>
          <ac:picMkLst>
            <pc:docMk/>
            <pc:sldMk cId="3105142499" sldId="307"/>
            <ac:picMk id="11" creationId="{33C1BE97-FE44-4BC2-B967-110E8A030079}"/>
          </ac:picMkLst>
        </pc:picChg>
        <pc:picChg chg="add mod">
          <ac:chgData name="Marko Cvokic" userId="b6c40814875c58b5" providerId="LiveId" clId="{09B49075-F469-48D4-BE25-3E8BC7E68965}" dt="2021-10-11T12:42:35.384" v="5366" actId="14100"/>
          <ac:picMkLst>
            <pc:docMk/>
            <pc:sldMk cId="3105142499" sldId="307"/>
            <ac:picMk id="13" creationId="{FAD08EF4-11C2-43F4-9BD8-23A34C5F12C6}"/>
          </ac:picMkLst>
        </pc:picChg>
        <pc:picChg chg="add mod">
          <ac:chgData name="Marko Cvokic" userId="b6c40814875c58b5" providerId="LiveId" clId="{09B49075-F469-48D4-BE25-3E8BC7E68965}" dt="2021-10-11T12:42:29.432" v="5363" actId="14100"/>
          <ac:picMkLst>
            <pc:docMk/>
            <pc:sldMk cId="3105142499" sldId="307"/>
            <ac:picMk id="15" creationId="{B98AB057-91DA-40E1-ADC8-77738BB8E189}"/>
          </ac:picMkLst>
        </pc:picChg>
        <pc:picChg chg="del">
          <ac:chgData name="Marko Cvokic" userId="b6c40814875c58b5" providerId="LiveId" clId="{09B49075-F469-48D4-BE25-3E8BC7E68965}" dt="2021-10-10T07:18:15.662" v="4625" actId="478"/>
          <ac:picMkLst>
            <pc:docMk/>
            <pc:sldMk cId="3105142499" sldId="307"/>
            <ac:picMk id="2050" creationId="{B05E0718-2CB0-4227-9623-3BBE226A4E03}"/>
          </ac:picMkLst>
        </pc:picChg>
      </pc:sldChg>
      <pc:sldChg chg="addSp delSp modSp add mod">
        <pc:chgData name="Marko Cvokic" userId="b6c40814875c58b5" providerId="LiveId" clId="{09B49075-F469-48D4-BE25-3E8BC7E68965}" dt="2021-10-12T11:45:17.721" v="5948" actId="20577"/>
        <pc:sldMkLst>
          <pc:docMk/>
          <pc:sldMk cId="1363653725" sldId="308"/>
        </pc:sldMkLst>
        <pc:spChg chg="mod">
          <ac:chgData name="Marko Cvokic" userId="b6c40814875c58b5" providerId="LiveId" clId="{09B49075-F469-48D4-BE25-3E8BC7E68965}" dt="2021-10-12T11:45:17.721" v="5948" actId="20577"/>
          <ac:spMkLst>
            <pc:docMk/>
            <pc:sldMk cId="1363653725" sldId="308"/>
            <ac:spMk id="2" creationId="{257E02E0-7F21-42A0-B20E-76DF363FC9EC}"/>
          </ac:spMkLst>
        </pc:spChg>
        <pc:spChg chg="del">
          <ac:chgData name="Marko Cvokic" userId="b6c40814875c58b5" providerId="LiveId" clId="{09B49075-F469-48D4-BE25-3E8BC7E68965}" dt="2021-10-12T09:04:13.993" v="5431" actId="478"/>
          <ac:spMkLst>
            <pc:docMk/>
            <pc:sldMk cId="1363653725" sldId="308"/>
            <ac:spMk id="3" creationId="{1362523C-47BB-431B-8FA7-C6B47DC8D5C9}"/>
          </ac:spMkLst>
        </pc:spChg>
        <pc:spChg chg="add mod">
          <ac:chgData name="Marko Cvokic" userId="b6c40814875c58b5" providerId="LiveId" clId="{09B49075-F469-48D4-BE25-3E8BC7E68965}" dt="2021-10-12T11:44:36.272" v="5912" actId="1076"/>
          <ac:spMkLst>
            <pc:docMk/>
            <pc:sldMk cId="1363653725" sldId="308"/>
            <ac:spMk id="7" creationId="{DFB4D7BE-FA21-48B6-B555-50558DC2FD56}"/>
          </ac:spMkLst>
        </pc:spChg>
        <pc:spChg chg="del">
          <ac:chgData name="Marko Cvokic" userId="b6c40814875c58b5" providerId="LiveId" clId="{09B49075-F469-48D4-BE25-3E8BC7E68965}" dt="2021-10-12T09:04:11.113" v="5428" actId="478"/>
          <ac:spMkLst>
            <pc:docMk/>
            <pc:sldMk cId="1363653725" sldId="308"/>
            <ac:spMk id="8" creationId="{5D047E13-CD1E-4F07-91BE-5CB241BA1E80}"/>
          </ac:spMkLst>
        </pc:spChg>
        <pc:spChg chg="add mod">
          <ac:chgData name="Marko Cvokic" userId="b6c40814875c58b5" providerId="LiveId" clId="{09B49075-F469-48D4-BE25-3E8BC7E68965}" dt="2021-10-12T11:44:50.188" v="5918" actId="1076"/>
          <ac:spMkLst>
            <pc:docMk/>
            <pc:sldMk cId="1363653725" sldId="308"/>
            <ac:spMk id="13" creationId="{5B1F591C-E337-4210-A962-4579F3070DB9}"/>
          </ac:spMkLst>
        </pc:spChg>
        <pc:spChg chg="add mod">
          <ac:chgData name="Marko Cvokic" userId="b6c40814875c58b5" providerId="LiveId" clId="{09B49075-F469-48D4-BE25-3E8BC7E68965}" dt="2021-10-12T11:45:08.413" v="5924" actId="1076"/>
          <ac:spMkLst>
            <pc:docMk/>
            <pc:sldMk cId="1363653725" sldId="308"/>
            <ac:spMk id="16" creationId="{864DE55C-B5B2-437A-A6C5-6FE9CFDBAC63}"/>
          </ac:spMkLst>
        </pc:spChg>
        <pc:grpChg chg="add mod">
          <ac:chgData name="Marko Cvokic" userId="b6c40814875c58b5" providerId="LiveId" clId="{09B49075-F469-48D4-BE25-3E8BC7E68965}" dt="2021-10-12T11:44:36.272" v="5912" actId="1076"/>
          <ac:grpSpMkLst>
            <pc:docMk/>
            <pc:sldMk cId="1363653725" sldId="308"/>
            <ac:grpSpMk id="9" creationId="{C388E10F-AF1C-4573-8184-7229783B469B}"/>
          </ac:grpSpMkLst>
        </pc:grpChg>
        <pc:grpChg chg="add mod">
          <ac:chgData name="Marko Cvokic" userId="b6c40814875c58b5" providerId="LiveId" clId="{09B49075-F469-48D4-BE25-3E8BC7E68965}" dt="2021-10-12T11:44:36.272" v="5912" actId="1076"/>
          <ac:grpSpMkLst>
            <pc:docMk/>
            <pc:sldMk cId="1363653725" sldId="308"/>
            <ac:grpSpMk id="14" creationId="{AB6805CB-1797-4023-B4CA-EA1915D30466}"/>
          </ac:grpSpMkLst>
        </pc:grpChg>
        <pc:picChg chg="add mod">
          <ac:chgData name="Marko Cvokic" userId="b6c40814875c58b5" providerId="LiveId" clId="{09B49075-F469-48D4-BE25-3E8BC7E68965}" dt="2021-10-12T11:44:36.272" v="5912" actId="1076"/>
          <ac:picMkLst>
            <pc:docMk/>
            <pc:sldMk cId="1363653725" sldId="308"/>
            <ac:picMk id="5" creationId="{587303CF-5C1C-4651-8F84-F38A684E9342}"/>
          </ac:picMkLst>
        </pc:picChg>
        <pc:picChg chg="del">
          <ac:chgData name="Marko Cvokic" userId="b6c40814875c58b5" providerId="LiveId" clId="{09B49075-F469-48D4-BE25-3E8BC7E68965}" dt="2021-10-12T09:04:11.674" v="5429" actId="478"/>
          <ac:picMkLst>
            <pc:docMk/>
            <pc:sldMk cId="1363653725" sldId="308"/>
            <ac:picMk id="6" creationId="{A04C8FE5-5839-4FD0-A9E3-9A5C8A9D3355}"/>
          </ac:picMkLst>
        </pc:picChg>
        <pc:picChg chg="add del">
          <ac:chgData name="Marko Cvokic" userId="b6c40814875c58b5" providerId="LiveId" clId="{09B49075-F469-48D4-BE25-3E8BC7E68965}" dt="2021-10-12T11:24:52.590" v="5450" actId="478"/>
          <ac:picMkLst>
            <pc:docMk/>
            <pc:sldMk cId="1363653725" sldId="308"/>
            <ac:picMk id="6" creationId="{EE558245-3132-4035-A2C8-DD137A5709E3}"/>
          </ac:picMkLst>
        </pc:picChg>
        <pc:picChg chg="add del mod">
          <ac:chgData name="Marko Cvokic" userId="b6c40814875c58b5" providerId="LiveId" clId="{09B49075-F469-48D4-BE25-3E8BC7E68965}" dt="2021-10-12T11:44:25.902" v="5908" actId="478"/>
          <ac:picMkLst>
            <pc:docMk/>
            <pc:sldMk cId="1363653725" sldId="308"/>
            <ac:picMk id="10" creationId="{8F3A74F2-97A6-4A46-8E8C-02A891FE3BD7}"/>
          </ac:picMkLst>
        </pc:picChg>
        <pc:picChg chg="add del mod">
          <ac:chgData name="Marko Cvokic" userId="b6c40814875c58b5" providerId="LiveId" clId="{09B49075-F469-48D4-BE25-3E8BC7E68965}" dt="2021-10-12T11:44:24.395" v="5906" actId="478"/>
          <ac:picMkLst>
            <pc:docMk/>
            <pc:sldMk cId="1363653725" sldId="308"/>
            <ac:picMk id="11" creationId="{11922E1F-D7D2-434E-8400-4B5537D72529}"/>
          </ac:picMkLst>
        </pc:picChg>
        <pc:picChg chg="add mod">
          <ac:chgData name="Marko Cvokic" userId="b6c40814875c58b5" providerId="LiveId" clId="{09B49075-F469-48D4-BE25-3E8BC7E68965}" dt="2021-10-12T11:44:36.272" v="5912" actId="1076"/>
          <ac:picMkLst>
            <pc:docMk/>
            <pc:sldMk cId="1363653725" sldId="308"/>
            <ac:picMk id="12" creationId="{3E9951E9-D13A-4EB6-936E-1ADF91175A26}"/>
          </ac:picMkLst>
        </pc:picChg>
        <pc:picChg chg="add mod">
          <ac:chgData name="Marko Cvokic" userId="b6c40814875c58b5" providerId="LiveId" clId="{09B49075-F469-48D4-BE25-3E8BC7E68965}" dt="2021-10-12T11:45:09.989" v="5925" actId="1076"/>
          <ac:picMkLst>
            <pc:docMk/>
            <pc:sldMk cId="1363653725" sldId="308"/>
            <ac:picMk id="15" creationId="{84D2A2DC-DFF2-4E9D-B32A-BD6DF3063A89}"/>
          </ac:picMkLst>
        </pc:picChg>
        <pc:picChg chg="del">
          <ac:chgData name="Marko Cvokic" userId="b6c40814875c58b5" providerId="LiveId" clId="{09B49075-F469-48D4-BE25-3E8BC7E68965}" dt="2021-10-12T09:04:12.484" v="5430" actId="478"/>
          <ac:picMkLst>
            <pc:docMk/>
            <pc:sldMk cId="1363653725" sldId="308"/>
            <ac:picMk id="2050" creationId="{E9422ADE-D356-49F3-85D6-421038EBB6B3}"/>
          </ac:picMkLst>
        </pc:picChg>
      </pc:sldChg>
      <pc:sldChg chg="addSp delSp modSp add mod modNotesTx">
        <pc:chgData name="Marko Cvokic" userId="b6c40814875c58b5" providerId="LiveId" clId="{09B49075-F469-48D4-BE25-3E8BC7E68965}" dt="2021-10-13T09:07:18.452" v="6055" actId="20577"/>
        <pc:sldMkLst>
          <pc:docMk/>
          <pc:sldMk cId="148186970" sldId="309"/>
        </pc:sldMkLst>
        <pc:spChg chg="mod">
          <ac:chgData name="Marko Cvokic" userId="b6c40814875c58b5" providerId="LiveId" clId="{09B49075-F469-48D4-BE25-3E8BC7E68965}" dt="2021-10-13T09:04:46.420" v="5993" actId="20577"/>
          <ac:spMkLst>
            <pc:docMk/>
            <pc:sldMk cId="148186970" sldId="309"/>
            <ac:spMk id="2" creationId="{257E02E0-7F21-42A0-B20E-76DF363FC9EC}"/>
          </ac:spMkLst>
        </pc:spChg>
        <pc:spChg chg="add mod">
          <ac:chgData name="Marko Cvokic" userId="b6c40814875c58b5" providerId="LiveId" clId="{09B49075-F469-48D4-BE25-3E8BC7E68965}" dt="2021-10-13T09:05:41.089" v="6022" actId="1076"/>
          <ac:spMkLst>
            <pc:docMk/>
            <pc:sldMk cId="148186970" sldId="309"/>
            <ac:spMk id="6" creationId="{CC3392BE-3E48-44BF-B99F-DD84146538EE}"/>
          </ac:spMkLst>
        </pc:spChg>
        <pc:spChg chg="del mod">
          <ac:chgData name="Marko Cvokic" userId="b6c40814875c58b5" providerId="LiveId" clId="{09B49075-F469-48D4-BE25-3E8BC7E68965}" dt="2021-10-13T09:05:21.228" v="6006" actId="478"/>
          <ac:spMkLst>
            <pc:docMk/>
            <pc:sldMk cId="148186970" sldId="309"/>
            <ac:spMk id="7" creationId="{DFB4D7BE-FA21-48B6-B555-50558DC2FD56}"/>
          </ac:spMkLst>
        </pc:spChg>
        <pc:spChg chg="del">
          <ac:chgData name="Marko Cvokic" userId="b6c40814875c58b5" providerId="LiveId" clId="{09B49075-F469-48D4-BE25-3E8BC7E68965}" dt="2021-10-13T09:04:55.937" v="5996" actId="478"/>
          <ac:spMkLst>
            <pc:docMk/>
            <pc:sldMk cId="148186970" sldId="309"/>
            <ac:spMk id="13" creationId="{5B1F591C-E337-4210-A962-4579F3070DB9}"/>
          </ac:spMkLst>
        </pc:spChg>
        <pc:spChg chg="del">
          <ac:chgData name="Marko Cvokic" userId="b6c40814875c58b5" providerId="LiveId" clId="{09B49075-F469-48D4-BE25-3E8BC7E68965}" dt="2021-10-13T09:04:53.916" v="5995" actId="478"/>
          <ac:spMkLst>
            <pc:docMk/>
            <pc:sldMk cId="148186970" sldId="309"/>
            <ac:spMk id="16" creationId="{864DE55C-B5B2-437A-A6C5-6FE9CFDBAC63}"/>
          </ac:spMkLst>
        </pc:spChg>
        <pc:spChg chg="add mod">
          <ac:chgData name="Marko Cvokic" userId="b6c40814875c58b5" providerId="LiveId" clId="{09B49075-F469-48D4-BE25-3E8BC7E68965}" dt="2021-10-13T09:07:18.452" v="6055" actId="20577"/>
          <ac:spMkLst>
            <pc:docMk/>
            <pc:sldMk cId="148186970" sldId="309"/>
            <ac:spMk id="17" creationId="{916DFFD2-77B5-4BF6-9EBE-5D8B3E3F0C86}"/>
          </ac:spMkLst>
        </pc:spChg>
        <pc:grpChg chg="add mod">
          <ac:chgData name="Marko Cvokic" userId="b6c40814875c58b5" providerId="LiveId" clId="{09B49075-F469-48D4-BE25-3E8BC7E68965}" dt="2021-10-13T09:05:20.089" v="6005" actId="1076"/>
          <ac:grpSpMkLst>
            <pc:docMk/>
            <pc:sldMk cId="148186970" sldId="309"/>
            <ac:grpSpMk id="3" creationId="{D65F997E-23B4-4046-A784-2C4020D0977C}"/>
          </ac:grpSpMkLst>
        </pc:grpChg>
        <pc:grpChg chg="del mod">
          <ac:chgData name="Marko Cvokic" userId="b6c40814875c58b5" providerId="LiveId" clId="{09B49075-F469-48D4-BE25-3E8BC7E68965}" dt="2021-10-13T09:05:21.228" v="6006" actId="478"/>
          <ac:grpSpMkLst>
            <pc:docMk/>
            <pc:sldMk cId="148186970" sldId="309"/>
            <ac:grpSpMk id="9" creationId="{C388E10F-AF1C-4573-8184-7229783B469B}"/>
          </ac:grpSpMkLst>
        </pc:grpChg>
        <pc:grpChg chg="del mod">
          <ac:chgData name="Marko Cvokic" userId="b6c40814875c58b5" providerId="LiveId" clId="{09B49075-F469-48D4-BE25-3E8BC7E68965}" dt="2021-10-13T09:05:23.139" v="6007" actId="478"/>
          <ac:grpSpMkLst>
            <pc:docMk/>
            <pc:sldMk cId="148186970" sldId="309"/>
            <ac:grpSpMk id="14" creationId="{AB6805CB-1797-4023-B4CA-EA1915D30466}"/>
          </ac:grpSpMkLst>
        </pc:grpChg>
        <pc:picChg chg="mod">
          <ac:chgData name="Marko Cvokic" userId="b6c40814875c58b5" providerId="LiveId" clId="{09B49075-F469-48D4-BE25-3E8BC7E68965}" dt="2021-10-13T09:05:20.089" v="6005" actId="1076"/>
          <ac:picMkLst>
            <pc:docMk/>
            <pc:sldMk cId="148186970" sldId="309"/>
            <ac:picMk id="5" creationId="{587303CF-5C1C-4651-8F84-F38A684E9342}"/>
          </ac:picMkLst>
        </pc:picChg>
        <pc:picChg chg="del mod">
          <ac:chgData name="Marko Cvokic" userId="b6c40814875c58b5" providerId="LiveId" clId="{09B49075-F469-48D4-BE25-3E8BC7E68965}" dt="2021-10-13T09:05:23.139" v="6007" actId="478"/>
          <ac:picMkLst>
            <pc:docMk/>
            <pc:sldMk cId="148186970" sldId="309"/>
            <ac:picMk id="12" creationId="{3E9951E9-D13A-4EB6-936E-1ADF91175A26}"/>
          </ac:picMkLst>
        </pc:picChg>
        <pc:picChg chg="del">
          <ac:chgData name="Marko Cvokic" userId="b6c40814875c58b5" providerId="LiveId" clId="{09B49075-F469-48D4-BE25-3E8BC7E68965}" dt="2021-10-13T09:04:52" v="5994" actId="478"/>
          <ac:picMkLst>
            <pc:docMk/>
            <pc:sldMk cId="148186970" sldId="309"/>
            <ac:picMk id="15" creationId="{84D2A2DC-DFF2-4E9D-B32A-BD6DF3063A89}"/>
          </ac:picMkLst>
        </pc:picChg>
        <pc:picChg chg="add mod">
          <ac:chgData name="Marko Cvokic" userId="b6c40814875c58b5" providerId="LiveId" clId="{09B49075-F469-48D4-BE25-3E8BC7E68965}" dt="2021-10-13T09:05:20.089" v="6005" actId="1076"/>
          <ac:picMkLst>
            <pc:docMk/>
            <pc:sldMk cId="148186970" sldId="309"/>
            <ac:picMk id="1026" creationId="{557F08CF-A2D3-4763-97B7-EBD18FCB08B3}"/>
          </ac:picMkLst>
        </pc:picChg>
      </pc:sldChg>
    </pc:docChg>
  </pc:docChgLst>
  <pc:docChgLst>
    <pc:chgData name="Marko Cvokic" userId="b6c40814875c58b5" providerId="LiveId" clId="{DB0B3BB4-F8EC-4E3F-90A5-DED465FD0350}"/>
    <pc:docChg chg="undo custSel addSld modSld">
      <pc:chgData name="Marko Cvokic" userId="b6c40814875c58b5" providerId="LiveId" clId="{DB0B3BB4-F8EC-4E3F-90A5-DED465FD0350}" dt="2021-12-30T09:33:23.877" v="181" actId="1076"/>
      <pc:docMkLst>
        <pc:docMk/>
      </pc:docMkLst>
      <pc:sldChg chg="addSp delSp modSp add mod">
        <pc:chgData name="Marko Cvokic" userId="b6c40814875c58b5" providerId="LiveId" clId="{DB0B3BB4-F8EC-4E3F-90A5-DED465FD0350}" dt="2021-12-30T08:10:43.492" v="36" actId="1076"/>
        <pc:sldMkLst>
          <pc:docMk/>
          <pc:sldMk cId="3122340797" sldId="466"/>
        </pc:sldMkLst>
        <pc:spChg chg="mod">
          <ac:chgData name="Marko Cvokic" userId="b6c40814875c58b5" providerId="LiveId" clId="{DB0B3BB4-F8EC-4E3F-90A5-DED465FD0350}" dt="2021-12-30T08:09:49.750" v="18" actId="20577"/>
          <ac:spMkLst>
            <pc:docMk/>
            <pc:sldMk cId="3122340797" sldId="466"/>
            <ac:spMk id="2" creationId="{8E32AFF6-67DE-48DE-BE36-AB70E4386DA4}"/>
          </ac:spMkLst>
        </pc:spChg>
        <pc:spChg chg="mod">
          <ac:chgData name="Marko Cvokic" userId="b6c40814875c58b5" providerId="LiveId" clId="{DB0B3BB4-F8EC-4E3F-90A5-DED465FD0350}" dt="2021-12-30T08:10:05.704" v="33" actId="6549"/>
          <ac:spMkLst>
            <pc:docMk/>
            <pc:sldMk cId="3122340797" sldId="466"/>
            <ac:spMk id="6" creationId="{0D8AF026-AE85-41FF-8245-6CE5C6E71C8D}"/>
          </ac:spMkLst>
        </pc:spChg>
        <pc:spChg chg="mod">
          <ac:chgData name="Marko Cvokic" userId="b6c40814875c58b5" providerId="LiveId" clId="{DB0B3BB4-F8EC-4E3F-90A5-DED465FD0350}" dt="2021-12-30T08:09:54.550" v="19" actId="6549"/>
          <ac:spMkLst>
            <pc:docMk/>
            <pc:sldMk cId="3122340797" sldId="466"/>
            <ac:spMk id="25" creationId="{8EB63DF4-E36C-42B5-B3A1-490B7E6D6BD3}"/>
          </ac:spMkLst>
        </pc:spChg>
        <pc:grpChg chg="del">
          <ac:chgData name="Marko Cvokic" userId="b6c40814875c58b5" providerId="LiveId" clId="{DB0B3BB4-F8EC-4E3F-90A5-DED465FD0350}" dt="2021-12-30T08:09:56.172" v="20" actId="478"/>
          <ac:grpSpMkLst>
            <pc:docMk/>
            <pc:sldMk cId="3122340797" sldId="466"/>
            <ac:grpSpMk id="49" creationId="{D96CB057-AF38-49AF-A9F9-FB2C97CD3013}"/>
          </ac:grpSpMkLst>
        </pc:grpChg>
        <pc:picChg chg="add mod">
          <ac:chgData name="Marko Cvokic" userId="b6c40814875c58b5" providerId="LiveId" clId="{DB0B3BB4-F8EC-4E3F-90A5-DED465FD0350}" dt="2021-12-30T08:10:43.492" v="36" actId="1076"/>
          <ac:picMkLst>
            <pc:docMk/>
            <pc:sldMk cId="3122340797" sldId="466"/>
            <ac:picMk id="4" creationId="{7DA7DBD4-F611-47DC-AE05-51F57B4FB209}"/>
          </ac:picMkLst>
        </pc:picChg>
      </pc:sldChg>
      <pc:sldChg chg="addSp delSp modSp add mod">
        <pc:chgData name="Marko Cvokic" userId="b6c40814875c58b5" providerId="LiveId" clId="{DB0B3BB4-F8EC-4E3F-90A5-DED465FD0350}" dt="2021-12-30T08:11:37.235" v="64" actId="1076"/>
        <pc:sldMkLst>
          <pc:docMk/>
          <pc:sldMk cId="87705486" sldId="467"/>
        </pc:sldMkLst>
        <pc:spChg chg="mod">
          <ac:chgData name="Marko Cvokic" userId="b6c40814875c58b5" providerId="LiveId" clId="{DB0B3BB4-F8EC-4E3F-90A5-DED465FD0350}" dt="2021-12-30T08:11:20.403" v="58" actId="20577"/>
          <ac:spMkLst>
            <pc:docMk/>
            <pc:sldMk cId="87705486" sldId="467"/>
            <ac:spMk id="6" creationId="{0D8AF026-AE85-41FF-8245-6CE5C6E71C8D}"/>
          </ac:spMkLst>
        </pc:spChg>
        <pc:picChg chg="del mod">
          <ac:chgData name="Marko Cvokic" userId="b6c40814875c58b5" providerId="LiveId" clId="{DB0B3BB4-F8EC-4E3F-90A5-DED465FD0350}" dt="2021-12-30T08:11:23.599" v="60" actId="478"/>
          <ac:picMkLst>
            <pc:docMk/>
            <pc:sldMk cId="87705486" sldId="467"/>
            <ac:picMk id="4" creationId="{7DA7DBD4-F611-47DC-AE05-51F57B4FB209}"/>
          </ac:picMkLst>
        </pc:picChg>
        <pc:picChg chg="add mod">
          <ac:chgData name="Marko Cvokic" userId="b6c40814875c58b5" providerId="LiveId" clId="{DB0B3BB4-F8EC-4E3F-90A5-DED465FD0350}" dt="2021-12-30T08:11:37.235" v="64" actId="1076"/>
          <ac:picMkLst>
            <pc:docMk/>
            <pc:sldMk cId="87705486" sldId="467"/>
            <ac:picMk id="7" creationId="{AAFD47D4-5EF5-4AD0-AA60-14A31F9B985B}"/>
          </ac:picMkLst>
        </pc:picChg>
      </pc:sldChg>
      <pc:sldChg chg="add">
        <pc:chgData name="Marko Cvokic" userId="b6c40814875c58b5" providerId="LiveId" clId="{DB0B3BB4-F8EC-4E3F-90A5-DED465FD0350}" dt="2021-12-30T08:11:38.840" v="65"/>
        <pc:sldMkLst>
          <pc:docMk/>
          <pc:sldMk cId="3473618298" sldId="468"/>
        </pc:sldMkLst>
      </pc:sldChg>
      <pc:sldChg chg="addSp delSp modSp add mod">
        <pc:chgData name="Marko Cvokic" userId="b6c40814875c58b5" providerId="LiveId" clId="{DB0B3BB4-F8EC-4E3F-90A5-DED465FD0350}" dt="2021-12-30T08:14:19.021" v="108" actId="1076"/>
        <pc:sldMkLst>
          <pc:docMk/>
          <pc:sldMk cId="2265632776" sldId="469"/>
        </pc:sldMkLst>
        <pc:spChg chg="mod">
          <ac:chgData name="Marko Cvokic" userId="b6c40814875c58b5" providerId="LiveId" clId="{DB0B3BB4-F8EC-4E3F-90A5-DED465FD0350}" dt="2021-12-30T08:14:04.676" v="102" actId="1076"/>
          <ac:spMkLst>
            <pc:docMk/>
            <pc:sldMk cId="2265632776" sldId="469"/>
            <ac:spMk id="2" creationId="{8E32AFF6-67DE-48DE-BE36-AB70E4386DA4}"/>
          </ac:spMkLst>
        </pc:spChg>
        <pc:spChg chg="mod">
          <ac:chgData name="Marko Cvokic" userId="b6c40814875c58b5" providerId="LiveId" clId="{DB0B3BB4-F8EC-4E3F-90A5-DED465FD0350}" dt="2021-12-30T08:13:42.796" v="93" actId="14100"/>
          <ac:spMkLst>
            <pc:docMk/>
            <pc:sldMk cId="2265632776" sldId="469"/>
            <ac:spMk id="6" creationId="{0D8AF026-AE85-41FF-8245-6CE5C6E71C8D}"/>
          </ac:spMkLst>
        </pc:spChg>
        <pc:spChg chg="add del mod">
          <ac:chgData name="Marko Cvokic" userId="b6c40814875c58b5" providerId="LiveId" clId="{DB0B3BB4-F8EC-4E3F-90A5-DED465FD0350}" dt="2021-12-30T08:13:46.789" v="95" actId="478"/>
          <ac:spMkLst>
            <pc:docMk/>
            <pc:sldMk cId="2265632776" sldId="469"/>
            <ac:spMk id="9" creationId="{CC7F96AE-7A23-4152-82A5-C32B162B4CFE}"/>
          </ac:spMkLst>
        </pc:spChg>
        <pc:spChg chg="add mod">
          <ac:chgData name="Marko Cvokic" userId="b6c40814875c58b5" providerId="LiveId" clId="{DB0B3BB4-F8EC-4E3F-90A5-DED465FD0350}" dt="2021-12-30T08:13:51.445" v="99" actId="20577"/>
          <ac:spMkLst>
            <pc:docMk/>
            <pc:sldMk cId="2265632776" sldId="469"/>
            <ac:spMk id="10" creationId="{A79AB39D-93E4-44C7-9C6D-FCE06A830A4C}"/>
          </ac:spMkLst>
        </pc:spChg>
        <pc:picChg chg="add mod">
          <ac:chgData name="Marko Cvokic" userId="b6c40814875c58b5" providerId="LiveId" clId="{DB0B3BB4-F8EC-4E3F-90A5-DED465FD0350}" dt="2021-12-30T08:13:31.343" v="88" actId="1076"/>
          <ac:picMkLst>
            <pc:docMk/>
            <pc:sldMk cId="2265632776" sldId="469"/>
            <ac:picMk id="4" creationId="{6B69ACA4-3139-4C93-917A-9E0D7CDF5718}"/>
          </ac:picMkLst>
        </pc:picChg>
        <pc:picChg chg="del">
          <ac:chgData name="Marko Cvokic" userId="b6c40814875c58b5" providerId="LiveId" clId="{DB0B3BB4-F8EC-4E3F-90A5-DED465FD0350}" dt="2021-12-30T08:12:55.355" v="83" actId="478"/>
          <ac:picMkLst>
            <pc:docMk/>
            <pc:sldMk cId="2265632776" sldId="469"/>
            <ac:picMk id="7" creationId="{AAFD47D4-5EF5-4AD0-AA60-14A31F9B985B}"/>
          </ac:picMkLst>
        </pc:picChg>
        <pc:picChg chg="add mod">
          <ac:chgData name="Marko Cvokic" userId="b6c40814875c58b5" providerId="LiveId" clId="{DB0B3BB4-F8EC-4E3F-90A5-DED465FD0350}" dt="2021-12-30T08:14:19.021" v="108" actId="1076"/>
          <ac:picMkLst>
            <pc:docMk/>
            <pc:sldMk cId="2265632776" sldId="469"/>
            <ac:picMk id="12" creationId="{87CB1B0A-0285-4835-A385-E2020FF83CC7}"/>
          </ac:picMkLst>
        </pc:picChg>
      </pc:sldChg>
      <pc:sldChg chg="addSp delSp modSp add mod">
        <pc:chgData name="Marko Cvokic" userId="b6c40814875c58b5" providerId="LiveId" clId="{DB0B3BB4-F8EC-4E3F-90A5-DED465FD0350}" dt="2021-12-30T08:26:46.118" v="135" actId="1076"/>
        <pc:sldMkLst>
          <pc:docMk/>
          <pc:sldMk cId="1386108531" sldId="470"/>
        </pc:sldMkLst>
        <pc:spChg chg="mod">
          <ac:chgData name="Marko Cvokic" userId="b6c40814875c58b5" providerId="LiveId" clId="{DB0B3BB4-F8EC-4E3F-90A5-DED465FD0350}" dt="2021-12-30T08:26:09.350" v="129" actId="20577"/>
          <ac:spMkLst>
            <pc:docMk/>
            <pc:sldMk cId="1386108531" sldId="470"/>
            <ac:spMk id="6" creationId="{0D8AF026-AE85-41FF-8245-6CE5C6E71C8D}"/>
          </ac:spMkLst>
        </pc:spChg>
        <pc:spChg chg="del">
          <ac:chgData name="Marko Cvokic" userId="b6c40814875c58b5" providerId="LiveId" clId="{DB0B3BB4-F8EC-4E3F-90A5-DED465FD0350}" dt="2021-12-30T08:26:12.034" v="130" actId="478"/>
          <ac:spMkLst>
            <pc:docMk/>
            <pc:sldMk cId="1386108531" sldId="470"/>
            <ac:spMk id="10" creationId="{A79AB39D-93E4-44C7-9C6D-FCE06A830A4C}"/>
          </ac:spMkLst>
        </pc:spChg>
        <pc:picChg chg="del">
          <ac:chgData name="Marko Cvokic" userId="b6c40814875c58b5" providerId="LiveId" clId="{DB0B3BB4-F8EC-4E3F-90A5-DED465FD0350}" dt="2021-12-30T08:26:12.950" v="132" actId="478"/>
          <ac:picMkLst>
            <pc:docMk/>
            <pc:sldMk cId="1386108531" sldId="470"/>
            <ac:picMk id="4" creationId="{6B69ACA4-3139-4C93-917A-9E0D7CDF5718}"/>
          </ac:picMkLst>
        </pc:picChg>
        <pc:picChg chg="add mod">
          <ac:chgData name="Marko Cvokic" userId="b6c40814875c58b5" providerId="LiveId" clId="{DB0B3BB4-F8EC-4E3F-90A5-DED465FD0350}" dt="2021-12-30T08:26:46.118" v="135" actId="1076"/>
          <ac:picMkLst>
            <pc:docMk/>
            <pc:sldMk cId="1386108531" sldId="470"/>
            <ac:picMk id="7" creationId="{B6E330D2-3056-4C53-9CCB-D93171C46121}"/>
          </ac:picMkLst>
        </pc:picChg>
        <pc:picChg chg="del">
          <ac:chgData name="Marko Cvokic" userId="b6c40814875c58b5" providerId="LiveId" clId="{DB0B3BB4-F8EC-4E3F-90A5-DED465FD0350}" dt="2021-12-30T08:26:12.523" v="131" actId="478"/>
          <ac:picMkLst>
            <pc:docMk/>
            <pc:sldMk cId="1386108531" sldId="470"/>
            <ac:picMk id="12" creationId="{87CB1B0A-0285-4835-A385-E2020FF83CC7}"/>
          </ac:picMkLst>
        </pc:picChg>
      </pc:sldChg>
      <pc:sldChg chg="addSp delSp modSp add mod">
        <pc:chgData name="Marko Cvokic" userId="b6c40814875c58b5" providerId="LiveId" clId="{DB0B3BB4-F8EC-4E3F-90A5-DED465FD0350}" dt="2021-12-30T09:33:23.877" v="181" actId="1076"/>
        <pc:sldMkLst>
          <pc:docMk/>
          <pc:sldMk cId="2052242238" sldId="471"/>
        </pc:sldMkLst>
        <pc:spChg chg="mod">
          <ac:chgData name="Marko Cvokic" userId="b6c40814875c58b5" providerId="LiveId" clId="{DB0B3BB4-F8EC-4E3F-90A5-DED465FD0350}" dt="2021-12-30T09:30:58.616" v="170" actId="6549"/>
          <ac:spMkLst>
            <pc:docMk/>
            <pc:sldMk cId="2052242238" sldId="471"/>
            <ac:spMk id="6" creationId="{0D8AF026-AE85-41FF-8245-6CE5C6E71C8D}"/>
          </ac:spMkLst>
        </pc:spChg>
        <pc:picChg chg="add del mod">
          <ac:chgData name="Marko Cvokic" userId="b6c40814875c58b5" providerId="LiveId" clId="{DB0B3BB4-F8EC-4E3F-90A5-DED465FD0350}" dt="2021-12-30T09:33:05.368" v="176" actId="478"/>
          <ac:picMkLst>
            <pc:docMk/>
            <pc:sldMk cId="2052242238" sldId="471"/>
            <ac:picMk id="4" creationId="{0C5CBEC7-2729-499C-8715-B102AB2C01FE}"/>
          </ac:picMkLst>
        </pc:picChg>
        <pc:picChg chg="del mod">
          <ac:chgData name="Marko Cvokic" userId="b6c40814875c58b5" providerId="LiveId" clId="{DB0B3BB4-F8EC-4E3F-90A5-DED465FD0350}" dt="2021-12-30T09:31:00.043" v="171" actId="478"/>
          <ac:picMkLst>
            <pc:docMk/>
            <pc:sldMk cId="2052242238" sldId="471"/>
            <ac:picMk id="7" creationId="{B6E330D2-3056-4C53-9CCB-D93171C46121}"/>
          </ac:picMkLst>
        </pc:picChg>
        <pc:picChg chg="add mod">
          <ac:chgData name="Marko Cvokic" userId="b6c40814875c58b5" providerId="LiveId" clId="{DB0B3BB4-F8EC-4E3F-90A5-DED465FD0350}" dt="2021-12-30T09:33:23.877" v="181" actId="1076"/>
          <ac:picMkLst>
            <pc:docMk/>
            <pc:sldMk cId="2052242238" sldId="471"/>
            <ac:picMk id="9" creationId="{30EFA1E3-8D1F-46C0-97ED-DC36722989CE}"/>
          </ac:picMkLst>
        </pc:picChg>
      </pc:sldChg>
    </pc:docChg>
  </pc:docChgLst>
  <pc:docChgLst>
    <pc:chgData name="Marko Cvokic" userId="b6c40814875c58b5" providerId="LiveId" clId="{92AC68D1-CC46-4671-8BE9-9E7A4DCF1051}"/>
    <pc:docChg chg="undo custSel addSld delSld modSld">
      <pc:chgData name="Marko Cvokic" userId="b6c40814875c58b5" providerId="LiveId" clId="{92AC68D1-CC46-4671-8BE9-9E7A4DCF1051}" dt="2021-07-14T06:11:32.120" v="31" actId="5793"/>
      <pc:docMkLst>
        <pc:docMk/>
      </pc:docMkLst>
      <pc:sldChg chg="modNotes">
        <pc:chgData name="Marko Cvokic" userId="b6c40814875c58b5" providerId="LiveId" clId="{92AC68D1-CC46-4671-8BE9-9E7A4DCF1051}" dt="2021-07-14T06:10:56.945" v="1" actId="368"/>
        <pc:sldMkLst>
          <pc:docMk/>
          <pc:sldMk cId="4203854683" sldId="258"/>
        </pc:sldMkLst>
      </pc:sldChg>
      <pc:sldChg chg="modNotes modNotesTx">
        <pc:chgData name="Marko Cvokic" userId="b6c40814875c58b5" providerId="LiveId" clId="{92AC68D1-CC46-4671-8BE9-9E7A4DCF1051}" dt="2021-07-14T06:11:32.120" v="31" actId="5793"/>
        <pc:sldMkLst>
          <pc:docMk/>
          <pc:sldMk cId="1846024447" sldId="259"/>
        </pc:sldMkLst>
      </pc:sldChg>
      <pc:sldChg chg="modNotes">
        <pc:chgData name="Marko Cvokic" userId="b6c40814875c58b5" providerId="LiveId" clId="{92AC68D1-CC46-4671-8BE9-9E7A4DCF1051}" dt="2021-07-14T06:10:56.957" v="5" actId="368"/>
        <pc:sldMkLst>
          <pc:docMk/>
          <pc:sldMk cId="536475813" sldId="260"/>
        </pc:sldMkLst>
      </pc:sldChg>
      <pc:sldChg chg="modNotes">
        <pc:chgData name="Marko Cvokic" userId="b6c40814875c58b5" providerId="LiveId" clId="{92AC68D1-CC46-4671-8BE9-9E7A4DCF1051}" dt="2021-07-14T06:10:56.973" v="23" actId="368"/>
        <pc:sldMkLst>
          <pc:docMk/>
          <pc:sldMk cId="2275303132" sldId="265"/>
        </pc:sldMkLst>
      </pc:sldChg>
      <pc:sldChg chg="modNotes">
        <pc:chgData name="Marko Cvokic" userId="b6c40814875c58b5" providerId="LiveId" clId="{92AC68D1-CC46-4671-8BE9-9E7A4DCF1051}" dt="2021-07-14T06:10:56.957" v="9" actId="368"/>
        <pc:sldMkLst>
          <pc:docMk/>
          <pc:sldMk cId="1121725337" sldId="269"/>
        </pc:sldMkLst>
      </pc:sldChg>
      <pc:sldChg chg="modNotes">
        <pc:chgData name="Marko Cvokic" userId="b6c40814875c58b5" providerId="LiveId" clId="{92AC68D1-CC46-4671-8BE9-9E7A4DCF1051}" dt="2021-07-14T06:10:56.957" v="11" actId="368"/>
        <pc:sldMkLst>
          <pc:docMk/>
          <pc:sldMk cId="674969157" sldId="270"/>
        </pc:sldMkLst>
      </pc:sldChg>
      <pc:sldChg chg="modNotes modNotesTx">
        <pc:chgData name="Marko Cvokic" userId="b6c40814875c58b5" providerId="LiveId" clId="{92AC68D1-CC46-4671-8BE9-9E7A4DCF1051}" dt="2021-07-14T06:11:27.228" v="30" actId="5793"/>
        <pc:sldMkLst>
          <pc:docMk/>
          <pc:sldMk cId="3978780226" sldId="271"/>
        </pc:sldMkLst>
      </pc:sldChg>
      <pc:sldChg chg="modNotes">
        <pc:chgData name="Marko Cvokic" userId="b6c40814875c58b5" providerId="LiveId" clId="{92AC68D1-CC46-4671-8BE9-9E7A4DCF1051}" dt="2021-07-14T06:10:56.957" v="7" actId="368"/>
        <pc:sldMkLst>
          <pc:docMk/>
          <pc:sldMk cId="685675653" sldId="272"/>
        </pc:sldMkLst>
      </pc:sldChg>
      <pc:sldChg chg="modNotes modNotesTx">
        <pc:chgData name="Marko Cvokic" userId="b6c40814875c58b5" providerId="LiveId" clId="{92AC68D1-CC46-4671-8BE9-9E7A4DCF1051}" dt="2021-07-14T06:11:14.557" v="24" actId="5793"/>
        <pc:sldMkLst>
          <pc:docMk/>
          <pc:sldMk cId="1931541232" sldId="274"/>
        </pc:sldMkLst>
      </pc:sldChg>
      <pc:sldChg chg="add del modNotes modNotesTx">
        <pc:chgData name="Marko Cvokic" userId="b6c40814875c58b5" providerId="LiveId" clId="{92AC68D1-CC46-4671-8BE9-9E7A4DCF1051}" dt="2021-07-14T06:11:25.373" v="29" actId="5793"/>
        <pc:sldMkLst>
          <pc:docMk/>
          <pc:sldMk cId="3794863863" sldId="276"/>
        </pc:sldMkLst>
      </pc:sldChg>
      <pc:sldChg chg="modNotes modNotesTx">
        <pc:chgData name="Marko Cvokic" userId="b6c40814875c58b5" providerId="LiveId" clId="{92AC68D1-CC46-4671-8BE9-9E7A4DCF1051}" dt="2021-07-14T06:11:20.589" v="26" actId="5793"/>
        <pc:sldMkLst>
          <pc:docMk/>
          <pc:sldMk cId="2575718715" sldId="277"/>
        </pc:sldMkLst>
      </pc:sldChg>
      <pc:sldChg chg="modNotes modNotesTx">
        <pc:chgData name="Marko Cvokic" userId="b6c40814875c58b5" providerId="LiveId" clId="{92AC68D1-CC46-4671-8BE9-9E7A4DCF1051}" dt="2021-07-14T06:11:17.471" v="25" actId="5793"/>
        <pc:sldMkLst>
          <pc:docMk/>
          <pc:sldMk cId="2747707133" sldId="278"/>
        </pc:sldMkLst>
      </pc:sldChg>
    </pc:docChg>
  </pc:docChgLst>
  <pc:docChgLst>
    <pc:chgData name="Marko Cvokic" userId="b6c40814875c58b5" providerId="LiveId" clId="{B5F3F3FB-7214-4861-A917-12F964C7D79F}"/>
    <pc:docChg chg="undo custSel delSld modSld">
      <pc:chgData name="Marko Cvokic" userId="b6c40814875c58b5" providerId="LiveId" clId="{B5F3F3FB-7214-4861-A917-12F964C7D79F}" dt="2021-10-17T05:48:02.737" v="229" actId="15"/>
      <pc:docMkLst>
        <pc:docMk/>
      </pc:docMkLst>
      <pc:sldChg chg="modNotesTx">
        <pc:chgData name="Marko Cvokic" userId="b6c40814875c58b5" providerId="LiveId" clId="{B5F3F3FB-7214-4861-A917-12F964C7D79F}" dt="2021-10-17T05:27:06.150" v="205" actId="20577"/>
        <pc:sldMkLst>
          <pc:docMk/>
          <pc:sldMk cId="483874421" sldId="292"/>
        </pc:sldMkLst>
      </pc:sldChg>
      <pc:sldChg chg="modNotesTx">
        <pc:chgData name="Marko Cvokic" userId="b6c40814875c58b5" providerId="LiveId" clId="{B5F3F3FB-7214-4861-A917-12F964C7D79F}" dt="2021-10-17T05:17:20.292" v="43" actId="15"/>
        <pc:sldMkLst>
          <pc:docMk/>
          <pc:sldMk cId="3542729053" sldId="299"/>
        </pc:sldMkLst>
      </pc:sldChg>
      <pc:sldChg chg="addSp delSp modSp mod">
        <pc:chgData name="Marko Cvokic" userId="b6c40814875c58b5" providerId="LiveId" clId="{B5F3F3FB-7214-4861-A917-12F964C7D79F}" dt="2021-10-17T05:19:05.308" v="118" actId="20577"/>
        <pc:sldMkLst>
          <pc:docMk/>
          <pc:sldMk cId="1905285781" sldId="300"/>
        </pc:sldMkLst>
        <pc:spChg chg="mod">
          <ac:chgData name="Marko Cvokic" userId="b6c40814875c58b5" providerId="LiveId" clId="{B5F3F3FB-7214-4861-A917-12F964C7D79F}" dt="2021-10-17T05:19:05.308" v="118" actId="20577"/>
          <ac:spMkLst>
            <pc:docMk/>
            <pc:sldMk cId="1905285781" sldId="300"/>
            <ac:spMk id="5" creationId="{2AE8F5D5-08D3-4569-8969-4F4EA9B204AF}"/>
          </ac:spMkLst>
        </pc:spChg>
        <pc:picChg chg="del mod ord">
          <ac:chgData name="Marko Cvokic" userId="b6c40814875c58b5" providerId="LiveId" clId="{B5F3F3FB-7214-4861-A917-12F964C7D79F}" dt="2021-10-17T05:18:32.539" v="51" actId="478"/>
          <ac:picMkLst>
            <pc:docMk/>
            <pc:sldMk cId="1905285781" sldId="300"/>
            <ac:picMk id="3" creationId="{B1FA28EB-FB90-410F-A933-98FC0C67437A}"/>
          </ac:picMkLst>
        </pc:picChg>
        <pc:picChg chg="add mod ord">
          <ac:chgData name="Marko Cvokic" userId="b6c40814875c58b5" providerId="LiveId" clId="{B5F3F3FB-7214-4861-A917-12F964C7D79F}" dt="2021-10-17T05:18:39.342" v="54" actId="166"/>
          <ac:picMkLst>
            <pc:docMk/>
            <pc:sldMk cId="1905285781" sldId="300"/>
            <ac:picMk id="6" creationId="{73637A4D-9BC9-4A8D-8774-6126BA4FB929}"/>
          </ac:picMkLst>
        </pc:picChg>
        <pc:picChg chg="add mod">
          <ac:chgData name="Marko Cvokic" userId="b6c40814875c58b5" providerId="LiveId" clId="{B5F3F3FB-7214-4861-A917-12F964C7D79F}" dt="2021-10-17T05:18:36.175" v="53" actId="1076"/>
          <ac:picMkLst>
            <pc:docMk/>
            <pc:sldMk cId="1905285781" sldId="300"/>
            <ac:picMk id="8" creationId="{487F78ED-DC5F-4662-849E-23F9A04AED31}"/>
          </ac:picMkLst>
        </pc:picChg>
      </pc:sldChg>
      <pc:sldChg chg="addSp delSp modSp mod modNotesTx">
        <pc:chgData name="Marko Cvokic" userId="b6c40814875c58b5" providerId="LiveId" clId="{B5F3F3FB-7214-4861-A917-12F964C7D79F}" dt="2021-10-17T05:26:30.752" v="140"/>
        <pc:sldMkLst>
          <pc:docMk/>
          <pc:sldMk cId="543063506" sldId="301"/>
        </pc:sldMkLst>
        <pc:spChg chg="add del mod">
          <ac:chgData name="Marko Cvokic" userId="b6c40814875c58b5" providerId="LiveId" clId="{B5F3F3FB-7214-4861-A917-12F964C7D79F}" dt="2021-10-17T05:26:12.599" v="137" actId="478"/>
          <ac:spMkLst>
            <pc:docMk/>
            <pc:sldMk cId="543063506" sldId="301"/>
            <ac:spMk id="7" creationId="{7F6EB795-3277-44EC-88E3-6766D9B95794}"/>
          </ac:spMkLst>
        </pc:spChg>
      </pc:sldChg>
      <pc:sldChg chg="modSp del mod modNotesTx">
        <pc:chgData name="Marko Cvokic" userId="b6c40814875c58b5" providerId="LiveId" clId="{B5F3F3FB-7214-4861-A917-12F964C7D79F}" dt="2021-10-17T05:26:36.520" v="141" actId="47"/>
        <pc:sldMkLst>
          <pc:docMk/>
          <pc:sldMk cId="3078240415" sldId="302"/>
        </pc:sldMkLst>
        <pc:spChg chg="mod">
          <ac:chgData name="Marko Cvokic" userId="b6c40814875c58b5" providerId="LiveId" clId="{B5F3F3FB-7214-4861-A917-12F964C7D79F}" dt="2021-10-15T09:09:49.732" v="5" actId="404"/>
          <ac:spMkLst>
            <pc:docMk/>
            <pc:sldMk cId="3078240415" sldId="302"/>
            <ac:spMk id="5" creationId="{2AE8F5D5-08D3-4569-8969-4F4EA9B204AF}"/>
          </ac:spMkLst>
        </pc:spChg>
      </pc:sldChg>
      <pc:sldChg chg="modSp mod modNotesTx">
        <pc:chgData name="Marko Cvokic" userId="b6c40814875c58b5" providerId="LiveId" clId="{B5F3F3FB-7214-4861-A917-12F964C7D79F}" dt="2021-10-17T05:34:14.514" v="209" actId="1076"/>
        <pc:sldMkLst>
          <pc:docMk/>
          <pc:sldMk cId="3518399812" sldId="303"/>
        </pc:sldMkLst>
        <pc:grpChg chg="mod">
          <ac:chgData name="Marko Cvokic" userId="b6c40814875c58b5" providerId="LiveId" clId="{B5F3F3FB-7214-4861-A917-12F964C7D79F}" dt="2021-10-17T05:34:14.514" v="209" actId="1076"/>
          <ac:grpSpMkLst>
            <pc:docMk/>
            <pc:sldMk cId="3518399812" sldId="303"/>
            <ac:grpSpMk id="13" creationId="{1545A4B8-9F5F-4550-A1F0-665493D489F2}"/>
          </ac:grpSpMkLst>
        </pc:grpChg>
        <pc:picChg chg="mod">
          <ac:chgData name="Marko Cvokic" userId="b6c40814875c58b5" providerId="LiveId" clId="{B5F3F3FB-7214-4861-A917-12F964C7D79F}" dt="2021-10-17T05:34:05.796" v="207" actId="1076"/>
          <ac:picMkLst>
            <pc:docMk/>
            <pc:sldMk cId="3518399812" sldId="303"/>
            <ac:picMk id="8" creationId="{1225BFAB-8384-4BE1-86D0-504DC38585DC}"/>
          </ac:picMkLst>
        </pc:picChg>
        <pc:picChg chg="mod">
          <ac:chgData name="Marko Cvokic" userId="b6c40814875c58b5" providerId="LiveId" clId="{B5F3F3FB-7214-4861-A917-12F964C7D79F}" dt="2021-10-17T05:34:10.487" v="208" actId="1076"/>
          <ac:picMkLst>
            <pc:docMk/>
            <pc:sldMk cId="3518399812" sldId="303"/>
            <ac:picMk id="10" creationId="{D8CE2833-8C2B-4DD9-B00E-FA4F857C7187}"/>
          </ac:picMkLst>
        </pc:picChg>
      </pc:sldChg>
      <pc:sldChg chg="modNotesTx">
        <pc:chgData name="Marko Cvokic" userId="b6c40814875c58b5" providerId="LiveId" clId="{B5F3F3FB-7214-4861-A917-12F964C7D79F}" dt="2021-10-17T05:48:02.737" v="229" actId="15"/>
        <pc:sldMkLst>
          <pc:docMk/>
          <pc:sldMk cId="433485755" sldId="305"/>
        </pc:sldMkLst>
      </pc:sldChg>
      <pc:sldChg chg="modSp mod">
        <pc:chgData name="Marko Cvokic" userId="b6c40814875c58b5" providerId="LiveId" clId="{B5F3F3FB-7214-4861-A917-12F964C7D79F}" dt="2021-10-17T05:46:53.704" v="219" actId="20577"/>
        <pc:sldMkLst>
          <pc:docMk/>
          <pc:sldMk cId="148186970" sldId="309"/>
        </pc:sldMkLst>
        <pc:spChg chg="mod">
          <ac:chgData name="Marko Cvokic" userId="b6c40814875c58b5" providerId="LiveId" clId="{B5F3F3FB-7214-4861-A917-12F964C7D79F}" dt="2021-10-17T05:46:53.704" v="219" actId="20577"/>
          <ac:spMkLst>
            <pc:docMk/>
            <pc:sldMk cId="148186970" sldId="309"/>
            <ac:spMk id="2" creationId="{257E02E0-7F21-42A0-B20E-76DF363FC9EC}"/>
          </ac:spMkLst>
        </pc:spChg>
        <pc:spChg chg="mod">
          <ac:chgData name="Marko Cvokic" userId="b6c40814875c58b5" providerId="LiveId" clId="{B5F3F3FB-7214-4861-A917-12F964C7D79F}" dt="2021-10-15T09:19:29.051" v="30" actId="14100"/>
          <ac:spMkLst>
            <pc:docMk/>
            <pc:sldMk cId="148186970" sldId="309"/>
            <ac:spMk id="17" creationId="{916DFFD2-77B5-4BF6-9EBE-5D8B3E3F0C86}"/>
          </ac:spMkLst>
        </pc:spChg>
      </pc:sldChg>
    </pc:docChg>
  </pc:docChgLst>
  <pc:docChgLst>
    <pc:chgData name="Marko Cvokic" userId="b6c40814875c58b5" providerId="LiveId" clId="{F2853D6B-F231-49E7-AEBE-A4F9AD8928CE}"/>
    <pc:docChg chg="undo custSel delSld modSld">
      <pc:chgData name="Marko Cvokic" userId="b6c40814875c58b5" providerId="LiveId" clId="{F2853D6B-F231-49E7-AEBE-A4F9AD8928CE}" dt="2022-01-24T16:13:26.146" v="1146" actId="478"/>
      <pc:docMkLst>
        <pc:docMk/>
      </pc:docMkLst>
      <pc:sldChg chg="modSp mod">
        <pc:chgData name="Marko Cvokic" userId="b6c40814875c58b5" providerId="LiveId" clId="{F2853D6B-F231-49E7-AEBE-A4F9AD8928CE}" dt="2022-01-24T16:12:30.661" v="1135" actId="20577"/>
        <pc:sldMkLst>
          <pc:docMk/>
          <pc:sldMk cId="601246332" sldId="256"/>
        </pc:sldMkLst>
        <pc:spChg chg="mod">
          <ac:chgData name="Marko Cvokic" userId="b6c40814875c58b5" providerId="LiveId" clId="{F2853D6B-F231-49E7-AEBE-A4F9AD8928CE}" dt="2022-01-24T16:12:20.042" v="1131" actId="20577"/>
          <ac:spMkLst>
            <pc:docMk/>
            <pc:sldMk cId="601246332" sldId="256"/>
            <ac:spMk id="2" creationId="{C9122888-9203-40DA-9DB2-7CB45F4910C9}"/>
          </ac:spMkLst>
        </pc:spChg>
        <pc:spChg chg="mod">
          <ac:chgData name="Marko Cvokic" userId="b6c40814875c58b5" providerId="LiveId" clId="{F2853D6B-F231-49E7-AEBE-A4F9AD8928CE}" dt="2022-01-24T16:12:30.661" v="1135" actId="20577"/>
          <ac:spMkLst>
            <pc:docMk/>
            <pc:sldMk cId="601246332" sldId="256"/>
            <ac:spMk id="3" creationId="{94659911-6E89-446F-871B-B27872B754BB}"/>
          </ac:spMkLst>
        </pc:spChg>
      </pc:sldChg>
      <pc:sldChg chg="addSp delSp modSp mod modNotesTx">
        <pc:chgData name="Marko Cvokic" userId="b6c40814875c58b5" providerId="LiveId" clId="{F2853D6B-F231-49E7-AEBE-A4F9AD8928CE}" dt="2022-01-24T16:02:16.435" v="1124" actId="20577"/>
        <pc:sldMkLst>
          <pc:docMk/>
          <pc:sldMk cId="4160538110" sldId="474"/>
        </pc:sldMkLst>
        <pc:spChg chg="del">
          <ac:chgData name="Marko Cvokic" userId="b6c40814875c58b5" providerId="LiveId" clId="{F2853D6B-F231-49E7-AEBE-A4F9AD8928CE}" dt="2022-01-24T15:47:56.107" v="86" actId="478"/>
          <ac:spMkLst>
            <pc:docMk/>
            <pc:sldMk cId="4160538110" sldId="474"/>
            <ac:spMk id="8" creationId="{D28BD3BC-ECE5-484D-95C9-9BC3F14EC224}"/>
          </ac:spMkLst>
        </pc:spChg>
        <pc:spChg chg="add mod">
          <ac:chgData name="Marko Cvokic" userId="b6c40814875c58b5" providerId="LiveId" clId="{F2853D6B-F231-49E7-AEBE-A4F9AD8928CE}" dt="2022-01-24T15:49:32.999" v="110" actId="1076"/>
          <ac:spMkLst>
            <pc:docMk/>
            <pc:sldMk cId="4160538110" sldId="474"/>
            <ac:spMk id="11" creationId="{2666E587-F766-4FB6-81C9-17CA99A1E02C}"/>
          </ac:spMkLst>
        </pc:spChg>
        <pc:spChg chg="add mod">
          <ac:chgData name="Marko Cvokic" userId="b6c40814875c58b5" providerId="LiveId" clId="{F2853D6B-F231-49E7-AEBE-A4F9AD8928CE}" dt="2022-01-24T15:49:39.598" v="116" actId="20577"/>
          <ac:spMkLst>
            <pc:docMk/>
            <pc:sldMk cId="4160538110" sldId="474"/>
            <ac:spMk id="12" creationId="{CF31C844-40C2-4B1B-926E-11F28F5BF43D}"/>
          </ac:spMkLst>
        </pc:spChg>
        <pc:picChg chg="add del mod">
          <ac:chgData name="Marko Cvokic" userId="b6c40814875c58b5" providerId="LiveId" clId="{F2853D6B-F231-49E7-AEBE-A4F9AD8928CE}" dt="2022-01-24T15:54:04.962" v="252" actId="478"/>
          <ac:picMkLst>
            <pc:docMk/>
            <pc:sldMk cId="4160538110" sldId="474"/>
            <ac:picMk id="5" creationId="{FC5A6A08-D187-4BAD-BD75-F21FC08D9D70}"/>
          </ac:picMkLst>
        </pc:picChg>
        <pc:picChg chg="add del mod">
          <ac:chgData name="Marko Cvokic" userId="b6c40814875c58b5" providerId="LiveId" clId="{F2853D6B-F231-49E7-AEBE-A4F9AD8928CE}" dt="2022-01-24T15:51:03.345" v="117" actId="478"/>
          <ac:picMkLst>
            <pc:docMk/>
            <pc:sldMk cId="4160538110" sldId="474"/>
            <ac:picMk id="7" creationId="{E20659FA-1DE3-4BFC-B083-9339EA072077}"/>
          </ac:picMkLst>
        </pc:picChg>
        <pc:picChg chg="add mod">
          <ac:chgData name="Marko Cvokic" userId="b6c40814875c58b5" providerId="LiveId" clId="{F2853D6B-F231-49E7-AEBE-A4F9AD8928CE}" dt="2022-01-24T15:51:19.074" v="122" actId="1076"/>
          <ac:picMkLst>
            <pc:docMk/>
            <pc:sldMk cId="4160538110" sldId="474"/>
            <ac:picMk id="14" creationId="{B2203807-0551-45D6-87FD-6AB55F98CAF3}"/>
          </ac:picMkLst>
        </pc:picChg>
        <pc:picChg chg="add mod">
          <ac:chgData name="Marko Cvokic" userId="b6c40814875c58b5" providerId="LiveId" clId="{F2853D6B-F231-49E7-AEBE-A4F9AD8928CE}" dt="2022-01-24T15:54:17.428" v="257" actId="1076"/>
          <ac:picMkLst>
            <pc:docMk/>
            <pc:sldMk cId="4160538110" sldId="474"/>
            <ac:picMk id="16" creationId="{DE1463BF-9A84-4CA9-8241-3F361DB1B7A1}"/>
          </ac:picMkLst>
        </pc:picChg>
        <pc:cxnChg chg="add mod">
          <ac:chgData name="Marko Cvokic" userId="b6c40814875c58b5" providerId="LiveId" clId="{F2853D6B-F231-49E7-AEBE-A4F9AD8928CE}" dt="2022-01-24T15:49:18.667" v="100" actId="208"/>
          <ac:cxnSpMkLst>
            <pc:docMk/>
            <pc:sldMk cId="4160538110" sldId="474"/>
            <ac:cxnSpMk id="10" creationId="{2D3819DA-E7E5-4C41-95CE-4C1FF2A4555E}"/>
          </ac:cxnSpMkLst>
        </pc:cxnChg>
      </pc:sldChg>
      <pc:sldChg chg="addSp delSp modSp mod">
        <pc:chgData name="Marko Cvokic" userId="b6c40814875c58b5" providerId="LiveId" clId="{F2853D6B-F231-49E7-AEBE-A4F9AD8928CE}" dt="2022-01-24T15:47:47.251" v="85" actId="403"/>
        <pc:sldMkLst>
          <pc:docMk/>
          <pc:sldMk cId="2545159025" sldId="477"/>
        </pc:sldMkLst>
        <pc:spChg chg="mod">
          <ac:chgData name="Marko Cvokic" userId="b6c40814875c58b5" providerId="LiveId" clId="{F2853D6B-F231-49E7-AEBE-A4F9AD8928CE}" dt="2022-01-24T15:47:47.251" v="85" actId="403"/>
          <ac:spMkLst>
            <pc:docMk/>
            <pc:sldMk cId="2545159025" sldId="477"/>
            <ac:spMk id="8" creationId="{82CF27EE-62CD-4E1D-AE0A-EFE118DA818B}"/>
          </ac:spMkLst>
        </pc:spChg>
        <pc:picChg chg="add del">
          <ac:chgData name="Marko Cvokic" userId="b6c40814875c58b5" providerId="LiveId" clId="{F2853D6B-F231-49E7-AEBE-A4F9AD8928CE}" dt="2022-01-24T09:07:12.255" v="47" actId="22"/>
          <ac:picMkLst>
            <pc:docMk/>
            <pc:sldMk cId="2545159025" sldId="477"/>
            <ac:picMk id="5" creationId="{CE95AF91-B02E-4D6F-8AD7-819E1169C52C}"/>
          </ac:picMkLst>
        </pc:picChg>
      </pc:sldChg>
      <pc:sldChg chg="addSp delSp modSp mod">
        <pc:chgData name="Marko Cvokic" userId="b6c40814875c58b5" providerId="LiveId" clId="{F2853D6B-F231-49E7-AEBE-A4F9AD8928CE}" dt="2022-01-24T16:13:26.146" v="1146" actId="478"/>
        <pc:sldMkLst>
          <pc:docMk/>
          <pc:sldMk cId="2342464189" sldId="483"/>
        </pc:sldMkLst>
        <pc:spChg chg="mod">
          <ac:chgData name="Marko Cvokic" userId="b6c40814875c58b5" providerId="LiveId" clId="{F2853D6B-F231-49E7-AEBE-A4F9AD8928CE}" dt="2022-01-24T09:08:41.207" v="80" actId="20577"/>
          <ac:spMkLst>
            <pc:docMk/>
            <pc:sldMk cId="2342464189" sldId="483"/>
            <ac:spMk id="2" creationId="{9D8E18C4-413D-4F58-9CC8-753ABEC9AAA2}"/>
          </ac:spMkLst>
        </pc:spChg>
        <pc:picChg chg="add del mod">
          <ac:chgData name="Marko Cvokic" userId="b6c40814875c58b5" providerId="LiveId" clId="{F2853D6B-F231-49E7-AEBE-A4F9AD8928CE}" dt="2022-01-24T16:13:26.146" v="1146" actId="478"/>
          <ac:picMkLst>
            <pc:docMk/>
            <pc:sldMk cId="2342464189" sldId="483"/>
            <ac:picMk id="5" creationId="{AB5B0C3D-B95F-42DA-8F5C-09B9D642D787}"/>
          </ac:picMkLst>
        </pc:picChg>
      </pc:sldChg>
      <pc:sldChg chg="addSp delSp modSp del mod">
        <pc:chgData name="Marko Cvokic" userId="b6c40814875c58b5" providerId="LiveId" clId="{F2853D6B-F231-49E7-AEBE-A4F9AD8928CE}" dt="2022-01-24T16:12:42.278" v="1136" actId="47"/>
        <pc:sldMkLst>
          <pc:docMk/>
          <pc:sldMk cId="55902034" sldId="499"/>
        </pc:sldMkLst>
        <pc:spChg chg="mod">
          <ac:chgData name="Marko Cvokic" userId="b6c40814875c58b5" providerId="LiveId" clId="{F2853D6B-F231-49E7-AEBE-A4F9AD8928CE}" dt="2022-01-24T09:06:00.448" v="10" actId="14100"/>
          <ac:spMkLst>
            <pc:docMk/>
            <pc:sldMk cId="55902034" sldId="499"/>
            <ac:spMk id="4" creationId="{EEB7B1D3-5E98-4571-99F3-722C8FECB027}"/>
          </ac:spMkLst>
        </pc:spChg>
        <pc:picChg chg="add del mod ord">
          <ac:chgData name="Marko Cvokic" userId="b6c40814875c58b5" providerId="LiveId" clId="{F2853D6B-F231-49E7-AEBE-A4F9AD8928CE}" dt="2022-01-24T09:05:52.796" v="7" actId="478"/>
          <ac:picMkLst>
            <pc:docMk/>
            <pc:sldMk cId="55902034" sldId="499"/>
            <ac:picMk id="7" creationId="{578E32A2-7351-4536-B0BD-12479AF5A2BF}"/>
          </ac:picMkLst>
        </pc:picChg>
        <pc:picChg chg="add mod ord">
          <ac:chgData name="Marko Cvokic" userId="b6c40814875c58b5" providerId="LiveId" clId="{F2853D6B-F231-49E7-AEBE-A4F9AD8928CE}" dt="2022-01-24T09:05:51.664" v="6" actId="167"/>
          <ac:picMkLst>
            <pc:docMk/>
            <pc:sldMk cId="55902034" sldId="499"/>
            <ac:picMk id="12" creationId="{2182614C-BDB0-47DA-A78B-8F207A65DEA6}"/>
          </ac:picMkLst>
        </pc:picChg>
        <pc:picChg chg="del">
          <ac:chgData name="Marko Cvokic" userId="b6c40814875c58b5" providerId="LiveId" clId="{F2853D6B-F231-49E7-AEBE-A4F9AD8928CE}" dt="2022-01-24T09:05:31.846" v="0" actId="478"/>
          <ac:picMkLst>
            <pc:docMk/>
            <pc:sldMk cId="55902034" sldId="499"/>
            <ac:picMk id="14" creationId="{8B5F5D78-5879-4C87-952A-0871A7A9300E}"/>
          </ac:picMkLst>
        </pc:picChg>
      </pc:sldChg>
      <pc:sldChg chg="modSp mod">
        <pc:chgData name="Marko Cvokic" userId="b6c40814875c58b5" providerId="LiveId" clId="{F2853D6B-F231-49E7-AEBE-A4F9AD8928CE}" dt="2022-01-24T09:06:47.652" v="39" actId="20577"/>
        <pc:sldMkLst>
          <pc:docMk/>
          <pc:sldMk cId="2715732578" sldId="532"/>
        </pc:sldMkLst>
        <pc:spChg chg="mod">
          <ac:chgData name="Marko Cvokic" userId="b6c40814875c58b5" providerId="LiveId" clId="{F2853D6B-F231-49E7-AEBE-A4F9AD8928CE}" dt="2022-01-24T09:06:47.652" v="39" actId="20577"/>
          <ac:spMkLst>
            <pc:docMk/>
            <pc:sldMk cId="2715732578" sldId="532"/>
            <ac:spMk id="8" creationId="{82CF27EE-62CD-4E1D-AE0A-EFE118DA818B}"/>
          </ac:spMkLst>
        </pc:spChg>
      </pc:sldChg>
      <pc:sldChg chg="addSp delSp mod">
        <pc:chgData name="Marko Cvokic" userId="b6c40814875c58b5" providerId="LiveId" clId="{F2853D6B-F231-49E7-AEBE-A4F9AD8928CE}" dt="2022-01-24T16:12:58.177" v="1139" actId="478"/>
        <pc:sldMkLst>
          <pc:docMk/>
          <pc:sldMk cId="3297483122" sldId="533"/>
        </pc:sldMkLst>
        <pc:picChg chg="add del">
          <ac:chgData name="Marko Cvokic" userId="b6c40814875c58b5" providerId="LiveId" clId="{F2853D6B-F231-49E7-AEBE-A4F9AD8928CE}" dt="2022-01-24T16:12:58.177" v="1139" actId="478"/>
          <ac:picMkLst>
            <pc:docMk/>
            <pc:sldMk cId="3297483122" sldId="533"/>
            <ac:picMk id="11" creationId="{A20235D1-7B6A-404D-BF20-B6F2F571B9B8}"/>
          </ac:picMkLst>
        </pc:picChg>
      </pc:sldChg>
      <pc:sldChg chg="del">
        <pc:chgData name="Marko Cvokic" userId="b6c40814875c58b5" providerId="LiveId" clId="{F2853D6B-F231-49E7-AEBE-A4F9AD8928CE}" dt="2022-01-24T16:12:53.622" v="1137" actId="47"/>
        <pc:sldMkLst>
          <pc:docMk/>
          <pc:sldMk cId="571462777" sldId="534"/>
        </pc:sldMkLst>
      </pc:sldChg>
      <pc:sldChg chg="modSp mod">
        <pc:chgData name="Marko Cvokic" userId="b6c40814875c58b5" providerId="LiveId" clId="{F2853D6B-F231-49E7-AEBE-A4F9AD8928CE}" dt="2022-01-24T16:13:19.803" v="1145" actId="14100"/>
        <pc:sldMkLst>
          <pc:docMk/>
          <pc:sldMk cId="1117466426" sldId="536"/>
        </pc:sldMkLst>
        <pc:picChg chg="mod">
          <ac:chgData name="Marko Cvokic" userId="b6c40814875c58b5" providerId="LiveId" clId="{F2853D6B-F231-49E7-AEBE-A4F9AD8928CE}" dt="2022-01-24T16:13:19.803" v="1145" actId="14100"/>
          <ac:picMkLst>
            <pc:docMk/>
            <pc:sldMk cId="1117466426" sldId="536"/>
            <ac:picMk id="5" creationId="{1666FA1E-E3BA-4C2C-8DA0-05F5A1345DAE}"/>
          </ac:picMkLst>
        </pc:picChg>
      </pc:sldChg>
    </pc:docChg>
  </pc:docChgLst>
  <pc:docChgLst>
    <pc:chgData name="Marko Cvokic" userId="b6c40814875c58b5" providerId="LiveId" clId="{2FF9D275-B2E5-4130-8BFD-9ADCEA8E8E90}"/>
    <pc:docChg chg="undo custSel addSld modSld">
      <pc:chgData name="Marko Cvokic" userId="b6c40814875c58b5" providerId="LiveId" clId="{2FF9D275-B2E5-4130-8BFD-9ADCEA8E8E90}" dt="2022-01-07T11:05:01.595" v="507" actId="403"/>
      <pc:docMkLst>
        <pc:docMk/>
      </pc:docMkLst>
      <pc:sldChg chg="addSp delSp modSp add mod">
        <pc:chgData name="Marko Cvokic" userId="b6c40814875c58b5" providerId="LiveId" clId="{2FF9D275-B2E5-4130-8BFD-9ADCEA8E8E90}" dt="2022-01-07T11:05:01.595" v="507" actId="403"/>
        <pc:sldMkLst>
          <pc:docMk/>
          <pc:sldMk cId="2342464189" sldId="483"/>
        </pc:sldMkLst>
        <pc:spChg chg="mod">
          <ac:chgData name="Marko Cvokic" userId="b6c40814875c58b5" providerId="LiveId" clId="{2FF9D275-B2E5-4130-8BFD-9ADCEA8E8E90}" dt="2022-01-07T10:36:23.406" v="16" actId="20577"/>
          <ac:spMkLst>
            <pc:docMk/>
            <pc:sldMk cId="2342464189" sldId="483"/>
            <ac:spMk id="2" creationId="{9D8E18C4-413D-4F58-9CC8-753ABEC9AAA2}"/>
          </ac:spMkLst>
        </pc:spChg>
        <pc:spChg chg="del mod">
          <ac:chgData name="Marko Cvokic" userId="b6c40814875c58b5" providerId="LiveId" clId="{2FF9D275-B2E5-4130-8BFD-9ADCEA8E8E90}" dt="2022-01-07T10:36:27.547" v="20" actId="478"/>
          <ac:spMkLst>
            <pc:docMk/>
            <pc:sldMk cId="2342464189" sldId="483"/>
            <ac:spMk id="10" creationId="{5D8105CB-6D3F-4630-B77F-C087389D8489}"/>
          </ac:spMkLst>
        </pc:spChg>
        <pc:spChg chg="del">
          <ac:chgData name="Marko Cvokic" userId="b6c40814875c58b5" providerId="LiveId" clId="{2FF9D275-B2E5-4130-8BFD-9ADCEA8E8E90}" dt="2022-01-07T10:36:29.235" v="21" actId="478"/>
          <ac:spMkLst>
            <pc:docMk/>
            <pc:sldMk cId="2342464189" sldId="483"/>
            <ac:spMk id="11" creationId="{3FD81EF7-500B-4640-AEB5-EFA980F4500E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12" creationId="{302A0F0C-775C-4F96-B0D5-2B6134F049FC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16" creationId="{D0675886-5292-452D-955D-E3E22B1E2277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17" creationId="{F3CD8D63-3151-4AB3-AA14-E90CE255F93B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19" creationId="{BCFBAD3D-5228-451B-A8AF-5C8DBE6B0C54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20" creationId="{1CA2BD06-8CB3-4204-A52A-91D9C81C7E25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24" creationId="{BCE974AA-028B-49D5-9667-396A5251BB98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25" creationId="{AE793BF5-6875-4853-B918-534D1A7BA223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26" creationId="{78DD040D-B7E8-4087-A493-893C64A8D9D2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27" creationId="{1D60FF41-EE5A-49AE-857F-BD962C8B74D6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28" creationId="{BDA65952-75AF-4809-BA5E-9C1D7136865B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29" creationId="{D3C55A82-4DE1-4449-94B7-66335F922CDA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30" creationId="{0B9FF2D5-AD3D-4352-8D77-6ED6F91A3012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31" creationId="{D1775617-F133-4E86-BEE8-E5310A14DB89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32" creationId="{FE99BDAF-AEE5-462E-82F2-CC50C3297C95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33" creationId="{3EFD6A51-8117-428D-B17A-B90DA97AC461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34" creationId="{2EE9A818-F29E-40A7-851A-8C280A269A81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35" creationId="{F3FEB9B4-F17D-4AAC-863C-383219FF77C0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36" creationId="{83FA831E-4CD5-4FD7-BD13-B1846B22B04F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39" creationId="{A913977B-FC37-425A-8824-5001B6F0AE08}"/>
          </ac:spMkLst>
        </pc:spChg>
        <pc:spChg chg="add del mod">
          <ac:chgData name="Marko Cvokic" userId="b6c40814875c58b5" providerId="LiveId" clId="{2FF9D275-B2E5-4130-8BFD-9ADCEA8E8E90}" dt="2022-01-07T10:37:04.437" v="23"/>
          <ac:spMkLst>
            <pc:docMk/>
            <pc:sldMk cId="2342464189" sldId="483"/>
            <ac:spMk id="40" creationId="{38F168E0-5AB7-404A-BB82-1D1203CA9717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42" creationId="{4CF0B224-6455-42D5-A85C-FD68F4C94C68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46" creationId="{ED80E7CE-68AB-414C-AEC4-FDB3CC78E437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47" creationId="{0317E20D-02FF-4DF5-954A-E26E5B438EE3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49" creationId="{4170C0E1-7AC7-4E39-9D33-8CE3D52AB77F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50" creationId="{E0AC779F-BBE0-492E-ADBF-0A59DE0E1587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54" creationId="{15D2B87C-6CDA-4A1B-A1DE-9CC90B8F8872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55" creationId="{C8587878-A6A0-435A-9980-BF33A9BDAAB4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56" creationId="{FFA2CFAB-F6FE-4707-BE80-16792494E8AF}"/>
          </ac:spMkLst>
        </pc:spChg>
        <pc:spChg chg="add mod topLvl">
          <ac:chgData name="Marko Cvokic" userId="b6c40814875c58b5" providerId="LiveId" clId="{2FF9D275-B2E5-4130-8BFD-9ADCEA8E8E90}" dt="2022-01-07T10:56:31.313" v="212" actId="164"/>
          <ac:spMkLst>
            <pc:docMk/>
            <pc:sldMk cId="2342464189" sldId="483"/>
            <ac:spMk id="57" creationId="{CBDB747F-F252-406C-85F0-519AE8D2C263}"/>
          </ac:spMkLst>
        </pc:spChg>
        <pc:spChg chg="add mod topLvl">
          <ac:chgData name="Marko Cvokic" userId="b6c40814875c58b5" providerId="LiveId" clId="{2FF9D275-B2E5-4130-8BFD-9ADCEA8E8E90}" dt="2022-01-07T11:02:21.741" v="446" actId="164"/>
          <ac:spMkLst>
            <pc:docMk/>
            <pc:sldMk cId="2342464189" sldId="483"/>
            <ac:spMk id="58" creationId="{1C9F7B62-2955-45E1-8A93-8A710A282210}"/>
          </ac:spMkLst>
        </pc:spChg>
        <pc:spChg chg="add mod topLvl">
          <ac:chgData name="Marko Cvokic" userId="b6c40814875c58b5" providerId="LiveId" clId="{2FF9D275-B2E5-4130-8BFD-9ADCEA8E8E90}" dt="2022-01-07T11:04:51.586" v="505" actId="20577"/>
          <ac:spMkLst>
            <pc:docMk/>
            <pc:sldMk cId="2342464189" sldId="483"/>
            <ac:spMk id="59" creationId="{072DA83D-6085-48C5-940C-6D9C78DEBB4F}"/>
          </ac:spMkLst>
        </pc:spChg>
        <pc:spChg chg="add mod topLvl">
          <ac:chgData name="Marko Cvokic" userId="b6c40814875c58b5" providerId="LiveId" clId="{2FF9D275-B2E5-4130-8BFD-9ADCEA8E8E90}" dt="2022-01-07T10:56:31.313" v="212" actId="164"/>
          <ac:spMkLst>
            <pc:docMk/>
            <pc:sldMk cId="2342464189" sldId="483"/>
            <ac:spMk id="60" creationId="{586C2AE4-FAF3-4315-984E-A099E37476E0}"/>
          </ac:spMkLst>
        </pc:spChg>
        <pc:spChg chg="add mod topLvl">
          <ac:chgData name="Marko Cvokic" userId="b6c40814875c58b5" providerId="LiveId" clId="{2FF9D275-B2E5-4130-8BFD-9ADCEA8E8E90}" dt="2022-01-07T11:01:23.903" v="335" actId="164"/>
          <ac:spMkLst>
            <pc:docMk/>
            <pc:sldMk cId="2342464189" sldId="483"/>
            <ac:spMk id="61" creationId="{AAC9F698-EB9A-4BB4-BA57-A8B724F404F7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62" creationId="{2BB04784-CF07-4635-AA40-82CCB33A77A6}"/>
          </ac:spMkLst>
        </pc:spChg>
        <pc:spChg chg="add del mod topLvl">
          <ac:chgData name="Marko Cvokic" userId="b6c40814875c58b5" providerId="LiveId" clId="{2FF9D275-B2E5-4130-8BFD-9ADCEA8E8E90}" dt="2022-01-07T10:57:33.125" v="300" actId="478"/>
          <ac:spMkLst>
            <pc:docMk/>
            <pc:sldMk cId="2342464189" sldId="483"/>
            <ac:spMk id="63" creationId="{6173C674-8C25-4960-8246-7A4A67F69091}"/>
          </ac:spMkLst>
        </pc:spChg>
        <pc:spChg chg="add mod topLvl">
          <ac:chgData name="Marko Cvokic" userId="b6c40814875c58b5" providerId="LiveId" clId="{2FF9D275-B2E5-4130-8BFD-9ADCEA8E8E90}" dt="2022-01-07T10:56:22.167" v="211" actId="165"/>
          <ac:spMkLst>
            <pc:docMk/>
            <pc:sldMk cId="2342464189" sldId="483"/>
            <ac:spMk id="64" creationId="{9D5F7B8F-3351-47DA-A992-3AEED461EFC9}"/>
          </ac:spMkLst>
        </pc:spChg>
        <pc:spChg chg="add mod topLvl">
          <ac:chgData name="Marko Cvokic" userId="b6c40814875c58b5" providerId="LiveId" clId="{2FF9D275-B2E5-4130-8BFD-9ADCEA8E8E90}" dt="2022-01-07T11:05:01.595" v="507" actId="403"/>
          <ac:spMkLst>
            <pc:docMk/>
            <pc:sldMk cId="2342464189" sldId="483"/>
            <ac:spMk id="65" creationId="{F64C850A-FC72-425B-95ED-1F0B9A03C9AF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66" creationId="{C6FDFD0D-EC6E-4552-B30A-3FFC7FA2C893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69" creationId="{D03BE6D3-4945-4232-A0F2-BC292D31A0C1}"/>
          </ac:spMkLst>
        </pc:spChg>
        <pc:spChg chg="add del mod topLvl">
          <ac:chgData name="Marko Cvokic" userId="b6c40814875c58b5" providerId="LiveId" clId="{2FF9D275-B2E5-4130-8BFD-9ADCEA8E8E90}" dt="2022-01-07T11:00:57.090" v="330" actId="478"/>
          <ac:spMkLst>
            <pc:docMk/>
            <pc:sldMk cId="2342464189" sldId="483"/>
            <ac:spMk id="70" creationId="{6DC6E105-FFDB-47CC-8BAC-936970B50EBD}"/>
          </ac:spMkLst>
        </pc:spChg>
        <pc:spChg chg="add mod topLvl">
          <ac:chgData name="Marko Cvokic" userId="b6c40814875c58b5" providerId="LiveId" clId="{2FF9D275-B2E5-4130-8BFD-9ADCEA8E8E90}" dt="2022-01-07T11:03:54.530" v="460" actId="164"/>
          <ac:spMkLst>
            <pc:docMk/>
            <pc:sldMk cId="2342464189" sldId="483"/>
            <ac:spMk id="71" creationId="{363669EF-71FD-4118-814F-5873DB3B91D7}"/>
          </ac:spMkLst>
        </pc:spChg>
        <pc:spChg chg="add mod">
          <ac:chgData name="Marko Cvokic" userId="b6c40814875c58b5" providerId="LiveId" clId="{2FF9D275-B2E5-4130-8BFD-9ADCEA8E8E90}" dt="2022-01-07T11:01:23.903" v="335" actId="164"/>
          <ac:spMkLst>
            <pc:docMk/>
            <pc:sldMk cId="2342464189" sldId="483"/>
            <ac:spMk id="75" creationId="{F2E349D5-D4B5-40C4-B008-B8FE01F2C09B}"/>
          </ac:spMkLst>
        </pc:spChg>
        <pc:spChg chg="add del mod">
          <ac:chgData name="Marko Cvokic" userId="b6c40814875c58b5" providerId="LiveId" clId="{2FF9D275-B2E5-4130-8BFD-9ADCEA8E8E90}" dt="2022-01-07T11:02:02.091" v="443" actId="478"/>
          <ac:spMkLst>
            <pc:docMk/>
            <pc:sldMk cId="2342464189" sldId="483"/>
            <ac:spMk id="77" creationId="{7A82F1A1-0110-46BD-AECA-4BE9FA437E40}"/>
          </ac:spMkLst>
        </pc:spChg>
        <pc:grpChg chg="add del mod">
          <ac:chgData name="Marko Cvokic" userId="b6c40814875c58b5" providerId="LiveId" clId="{2FF9D275-B2E5-4130-8BFD-9ADCEA8E8E90}" dt="2022-01-07T10:56:22.167" v="211" actId="165"/>
          <ac:grpSpMkLst>
            <pc:docMk/>
            <pc:sldMk cId="2342464189" sldId="483"/>
            <ac:grpSpMk id="3" creationId="{ECBD0BA1-45CB-4479-9006-1652B82BD75E}"/>
          </ac:grpSpMkLst>
        </pc:grpChg>
        <pc:grpChg chg="add mod">
          <ac:chgData name="Marko Cvokic" userId="b6c40814875c58b5" providerId="LiveId" clId="{2FF9D275-B2E5-4130-8BFD-9ADCEA8E8E90}" dt="2022-01-07T11:03:54.530" v="460" actId="164"/>
          <ac:grpSpMkLst>
            <pc:docMk/>
            <pc:sldMk cId="2342464189" sldId="483"/>
            <ac:grpSpMk id="72" creationId="{371D8423-82A8-49E2-A3E2-44B5D7BFFF76}"/>
          </ac:grpSpMkLst>
        </pc:grpChg>
        <pc:grpChg chg="add mod">
          <ac:chgData name="Marko Cvokic" userId="b6c40814875c58b5" providerId="LiveId" clId="{2FF9D275-B2E5-4130-8BFD-9ADCEA8E8E90}" dt="2022-01-07T11:03:54.530" v="460" actId="164"/>
          <ac:grpSpMkLst>
            <pc:docMk/>
            <pc:sldMk cId="2342464189" sldId="483"/>
            <ac:grpSpMk id="81" creationId="{ACF28FB9-F518-4816-8BBC-2B61A3FF1C8F}"/>
          </ac:grpSpMkLst>
        </pc:grpChg>
        <pc:grpChg chg="add mod">
          <ac:chgData name="Marko Cvokic" userId="b6c40814875c58b5" providerId="LiveId" clId="{2FF9D275-B2E5-4130-8BFD-9ADCEA8E8E90}" dt="2022-01-07T11:03:54.530" v="460" actId="164"/>
          <ac:grpSpMkLst>
            <pc:docMk/>
            <pc:sldMk cId="2342464189" sldId="483"/>
            <ac:grpSpMk id="83" creationId="{BB1339DC-1F85-4957-8E55-4375EDB4159C}"/>
          </ac:grpSpMkLst>
        </pc:grpChg>
        <pc:grpChg chg="add mod">
          <ac:chgData name="Marko Cvokic" userId="b6c40814875c58b5" providerId="LiveId" clId="{2FF9D275-B2E5-4130-8BFD-9ADCEA8E8E90}" dt="2022-01-07T11:04:04.511" v="472" actId="1076"/>
          <ac:grpSpMkLst>
            <pc:docMk/>
            <pc:sldMk cId="2342464189" sldId="483"/>
            <ac:grpSpMk id="84" creationId="{3B0831E6-A6D8-4A02-A17E-C454F3E00671}"/>
          </ac:grpSpMkLst>
        </pc:grpChg>
        <pc:picChg chg="del">
          <ac:chgData name="Marko Cvokic" userId="b6c40814875c58b5" providerId="LiveId" clId="{2FF9D275-B2E5-4130-8BFD-9ADCEA8E8E90}" dt="2022-01-07T10:36:24.854" v="17" actId="478"/>
          <ac:picMkLst>
            <pc:docMk/>
            <pc:sldMk cId="2342464189" sldId="483"/>
            <ac:picMk id="6" creationId="{497BF077-0ADF-4CB5-8AEC-DBB59A9A8D31}"/>
          </ac:picMkLst>
        </pc:picChg>
        <pc:picChg chg="add mod">
          <ac:chgData name="Marko Cvokic" userId="b6c40814875c58b5" providerId="LiveId" clId="{2FF9D275-B2E5-4130-8BFD-9ADCEA8E8E90}" dt="2022-01-07T11:01:23.903" v="335" actId="164"/>
          <ac:picMkLst>
            <pc:docMk/>
            <pc:sldMk cId="2342464189" sldId="483"/>
            <ac:picMk id="7" creationId="{0A6AB462-53EF-48D3-B5B3-659EDB990611}"/>
          </ac:picMkLst>
        </pc:picChg>
        <pc:picChg chg="add del mod">
          <ac:chgData name="Marko Cvokic" userId="b6c40814875c58b5" providerId="LiveId" clId="{2FF9D275-B2E5-4130-8BFD-9ADCEA8E8E90}" dt="2022-01-07T10:37:04.437" v="23"/>
          <ac:picMkLst>
            <pc:docMk/>
            <pc:sldMk cId="2342464189" sldId="483"/>
            <ac:picMk id="8" creationId="{137CD756-B29C-4DF6-9291-67731B08C600}"/>
          </ac:picMkLst>
        </pc:picChg>
        <pc:picChg chg="add del mod">
          <ac:chgData name="Marko Cvokic" userId="b6c40814875c58b5" providerId="LiveId" clId="{2FF9D275-B2E5-4130-8BFD-9ADCEA8E8E90}" dt="2022-01-07T10:37:04.437" v="23"/>
          <ac:picMkLst>
            <pc:docMk/>
            <pc:sldMk cId="2342464189" sldId="483"/>
            <ac:picMk id="13" creationId="{97E59A60-55C3-49E1-91C1-76DA3E5FC8DF}"/>
          </ac:picMkLst>
        </pc:picChg>
        <pc:picChg chg="add del mod">
          <ac:chgData name="Marko Cvokic" userId="b6c40814875c58b5" providerId="LiveId" clId="{2FF9D275-B2E5-4130-8BFD-9ADCEA8E8E90}" dt="2022-01-07T10:37:04.437" v="23"/>
          <ac:picMkLst>
            <pc:docMk/>
            <pc:sldMk cId="2342464189" sldId="483"/>
            <ac:picMk id="14" creationId="{E9DCACD1-A7FF-4B8C-ACD8-FDD49EFDE383}"/>
          </ac:picMkLst>
        </pc:picChg>
        <pc:picChg chg="add del mod">
          <ac:chgData name="Marko Cvokic" userId="b6c40814875c58b5" providerId="LiveId" clId="{2FF9D275-B2E5-4130-8BFD-9ADCEA8E8E90}" dt="2022-01-07T10:37:04.437" v="23"/>
          <ac:picMkLst>
            <pc:docMk/>
            <pc:sldMk cId="2342464189" sldId="483"/>
            <ac:picMk id="15" creationId="{784394FD-2FC5-4656-9D37-7E51532E1F37}"/>
          </ac:picMkLst>
        </pc:picChg>
        <pc:picChg chg="add del mod">
          <ac:chgData name="Marko Cvokic" userId="b6c40814875c58b5" providerId="LiveId" clId="{2FF9D275-B2E5-4130-8BFD-9ADCEA8E8E90}" dt="2022-01-07T10:37:04.437" v="23"/>
          <ac:picMkLst>
            <pc:docMk/>
            <pc:sldMk cId="2342464189" sldId="483"/>
            <ac:picMk id="18" creationId="{E44CFC5C-26AF-4DE1-85A9-E4D495FAE6C4}"/>
          </ac:picMkLst>
        </pc:picChg>
        <pc:picChg chg="add del mod">
          <ac:chgData name="Marko Cvokic" userId="b6c40814875c58b5" providerId="LiveId" clId="{2FF9D275-B2E5-4130-8BFD-9ADCEA8E8E90}" dt="2022-01-07T10:37:04.437" v="23"/>
          <ac:picMkLst>
            <pc:docMk/>
            <pc:sldMk cId="2342464189" sldId="483"/>
            <ac:picMk id="21" creationId="{A48CD595-4A7F-49A2-9A4F-A831D605DB54}"/>
          </ac:picMkLst>
        </pc:picChg>
        <pc:picChg chg="add mod topLvl">
          <ac:chgData name="Marko Cvokic" userId="b6c40814875c58b5" providerId="LiveId" clId="{2FF9D275-B2E5-4130-8BFD-9ADCEA8E8E90}" dt="2022-01-07T10:56:22.167" v="211" actId="165"/>
          <ac:picMkLst>
            <pc:docMk/>
            <pc:sldMk cId="2342464189" sldId="483"/>
            <ac:picMk id="41" creationId="{82DE8B29-6042-4672-98FE-A527C48C7568}"/>
          </ac:picMkLst>
        </pc:picChg>
        <pc:picChg chg="add mod topLvl">
          <ac:chgData name="Marko Cvokic" userId="b6c40814875c58b5" providerId="LiveId" clId="{2FF9D275-B2E5-4130-8BFD-9ADCEA8E8E90}" dt="2022-01-07T11:03:54.530" v="460" actId="164"/>
          <ac:picMkLst>
            <pc:docMk/>
            <pc:sldMk cId="2342464189" sldId="483"/>
            <ac:picMk id="43" creationId="{A9654094-AA5A-4206-8ABE-F2317C9F1A59}"/>
          </ac:picMkLst>
        </pc:picChg>
        <pc:picChg chg="add mod topLvl">
          <ac:chgData name="Marko Cvokic" userId="b6c40814875c58b5" providerId="LiveId" clId="{2FF9D275-B2E5-4130-8BFD-9ADCEA8E8E90}" dt="2022-01-07T11:03:54.530" v="460" actId="164"/>
          <ac:picMkLst>
            <pc:docMk/>
            <pc:sldMk cId="2342464189" sldId="483"/>
            <ac:picMk id="44" creationId="{AC8C5260-AF98-48BF-AB4A-1CF363D9A402}"/>
          </ac:picMkLst>
        </pc:picChg>
        <pc:picChg chg="add mod topLvl">
          <ac:chgData name="Marko Cvokic" userId="b6c40814875c58b5" providerId="LiveId" clId="{2FF9D275-B2E5-4130-8BFD-9ADCEA8E8E90}" dt="2022-01-07T10:56:31.313" v="212" actId="164"/>
          <ac:picMkLst>
            <pc:docMk/>
            <pc:sldMk cId="2342464189" sldId="483"/>
            <ac:picMk id="45" creationId="{EA64FEE5-CC28-44DD-8BEE-813258AC2E39}"/>
          </ac:picMkLst>
        </pc:picChg>
        <pc:picChg chg="add mod topLvl">
          <ac:chgData name="Marko Cvokic" userId="b6c40814875c58b5" providerId="LiveId" clId="{2FF9D275-B2E5-4130-8BFD-9ADCEA8E8E90}" dt="2022-01-07T11:02:21.741" v="446" actId="164"/>
          <ac:picMkLst>
            <pc:docMk/>
            <pc:sldMk cId="2342464189" sldId="483"/>
            <ac:picMk id="48" creationId="{32326D2F-38D1-4D1A-833F-F192E7FE831B}"/>
          </ac:picMkLst>
        </pc:picChg>
        <pc:picChg chg="add mod topLvl">
          <ac:chgData name="Marko Cvokic" userId="b6c40814875c58b5" providerId="LiveId" clId="{2FF9D275-B2E5-4130-8BFD-9ADCEA8E8E90}" dt="2022-01-07T11:03:54.530" v="460" actId="164"/>
          <ac:picMkLst>
            <pc:docMk/>
            <pc:sldMk cId="2342464189" sldId="483"/>
            <ac:picMk id="51" creationId="{2A042D6D-34A7-4D7B-82E2-3D8068C12612}"/>
          </ac:picMkLst>
        </pc:picChg>
        <pc:picChg chg="add del">
          <ac:chgData name="Marko Cvokic" userId="b6c40814875c58b5" providerId="LiveId" clId="{2FF9D275-B2E5-4130-8BFD-9ADCEA8E8E90}" dt="2022-01-07T10:57:10.220" v="284" actId="22"/>
          <ac:picMkLst>
            <pc:docMk/>
            <pc:sldMk cId="2342464189" sldId="483"/>
            <ac:picMk id="74" creationId="{96D68A71-F4E4-4D8A-B9BF-1F500E706F1A}"/>
          </ac:picMkLst>
        </pc:picChg>
        <pc:cxnChg chg="del">
          <ac:chgData name="Marko Cvokic" userId="b6c40814875c58b5" providerId="LiveId" clId="{2FF9D275-B2E5-4130-8BFD-9ADCEA8E8E90}" dt="2022-01-07T10:36:26.488" v="19" actId="478"/>
          <ac:cxnSpMkLst>
            <pc:docMk/>
            <pc:sldMk cId="2342464189" sldId="483"/>
            <ac:cxnSpMk id="9" creationId="{9FFF620E-C884-4F95-A667-731187433505}"/>
          </ac:cxnSpMkLst>
        </pc:cxnChg>
        <pc:cxnChg chg="add del mod">
          <ac:chgData name="Marko Cvokic" userId="b6c40814875c58b5" providerId="LiveId" clId="{2FF9D275-B2E5-4130-8BFD-9ADCEA8E8E90}" dt="2022-01-07T10:37:04.437" v="23"/>
          <ac:cxnSpMkLst>
            <pc:docMk/>
            <pc:sldMk cId="2342464189" sldId="483"/>
            <ac:cxnSpMk id="22" creationId="{274FF7A0-E58E-4280-942F-C00F5F997F4C}"/>
          </ac:cxnSpMkLst>
        </pc:cxnChg>
        <pc:cxnChg chg="add del mod">
          <ac:chgData name="Marko Cvokic" userId="b6c40814875c58b5" providerId="LiveId" clId="{2FF9D275-B2E5-4130-8BFD-9ADCEA8E8E90}" dt="2022-01-07T10:37:04.437" v="23"/>
          <ac:cxnSpMkLst>
            <pc:docMk/>
            <pc:sldMk cId="2342464189" sldId="483"/>
            <ac:cxnSpMk id="23" creationId="{A43DF2A3-1247-49DF-ADB6-C07B4CBAE3F1}"/>
          </ac:cxnSpMkLst>
        </pc:cxnChg>
        <pc:cxnChg chg="add del mod">
          <ac:chgData name="Marko Cvokic" userId="b6c40814875c58b5" providerId="LiveId" clId="{2FF9D275-B2E5-4130-8BFD-9ADCEA8E8E90}" dt="2022-01-07T10:37:04.437" v="23"/>
          <ac:cxnSpMkLst>
            <pc:docMk/>
            <pc:sldMk cId="2342464189" sldId="483"/>
            <ac:cxnSpMk id="37" creationId="{A6240E4A-E51C-45ED-B18E-CC91DBEFF6C7}"/>
          </ac:cxnSpMkLst>
        </pc:cxnChg>
        <pc:cxnChg chg="add del mod">
          <ac:chgData name="Marko Cvokic" userId="b6c40814875c58b5" providerId="LiveId" clId="{2FF9D275-B2E5-4130-8BFD-9ADCEA8E8E90}" dt="2022-01-07T10:37:04.437" v="23"/>
          <ac:cxnSpMkLst>
            <pc:docMk/>
            <pc:sldMk cId="2342464189" sldId="483"/>
            <ac:cxnSpMk id="38" creationId="{586BE4B8-5682-4E9B-98ED-F4BA118E9CD0}"/>
          </ac:cxnSpMkLst>
        </pc:cxnChg>
        <pc:cxnChg chg="add mod topLvl">
          <ac:chgData name="Marko Cvokic" userId="b6c40814875c58b5" providerId="LiveId" clId="{2FF9D275-B2E5-4130-8BFD-9ADCEA8E8E90}" dt="2022-01-07T11:03:54.530" v="460" actId="164"/>
          <ac:cxnSpMkLst>
            <pc:docMk/>
            <pc:sldMk cId="2342464189" sldId="483"/>
            <ac:cxnSpMk id="52" creationId="{A053411B-C8FD-4D1E-A6C5-D683E6BC4270}"/>
          </ac:cxnSpMkLst>
        </pc:cxnChg>
        <pc:cxnChg chg="add mod topLvl">
          <ac:chgData name="Marko Cvokic" userId="b6c40814875c58b5" providerId="LiveId" clId="{2FF9D275-B2E5-4130-8BFD-9ADCEA8E8E90}" dt="2022-01-07T11:03:54.530" v="460" actId="164"/>
          <ac:cxnSpMkLst>
            <pc:docMk/>
            <pc:sldMk cId="2342464189" sldId="483"/>
            <ac:cxnSpMk id="53" creationId="{56D547DD-EA2F-4A92-8557-4A859CC245B9}"/>
          </ac:cxnSpMkLst>
        </pc:cxnChg>
        <pc:cxnChg chg="add mod topLvl">
          <ac:chgData name="Marko Cvokic" userId="b6c40814875c58b5" providerId="LiveId" clId="{2FF9D275-B2E5-4130-8BFD-9ADCEA8E8E90}" dt="2022-01-07T11:04:13.342" v="474" actId="14100"/>
          <ac:cxnSpMkLst>
            <pc:docMk/>
            <pc:sldMk cId="2342464189" sldId="483"/>
            <ac:cxnSpMk id="67" creationId="{C3A061E6-70D4-49C5-A7FE-2AC91A5D37D1}"/>
          </ac:cxnSpMkLst>
        </pc:cxnChg>
        <pc:cxnChg chg="add mod topLvl">
          <ac:chgData name="Marko Cvokic" userId="b6c40814875c58b5" providerId="LiveId" clId="{2FF9D275-B2E5-4130-8BFD-9ADCEA8E8E90}" dt="2022-01-07T11:04:15.435" v="475" actId="14100"/>
          <ac:cxnSpMkLst>
            <pc:docMk/>
            <pc:sldMk cId="2342464189" sldId="483"/>
            <ac:cxnSpMk id="68" creationId="{BD7F72CE-16B2-4035-A4E3-933A0C8D16C1}"/>
          </ac:cxnSpMkLst>
        </pc:cxnChg>
        <pc:cxnChg chg="add mod">
          <ac:chgData name="Marko Cvokic" userId="b6c40814875c58b5" providerId="LiveId" clId="{2FF9D275-B2E5-4130-8BFD-9ADCEA8E8E90}" dt="2022-01-07T11:03:54.530" v="460" actId="164"/>
          <ac:cxnSpMkLst>
            <pc:docMk/>
            <pc:sldMk cId="2342464189" sldId="483"/>
            <ac:cxnSpMk id="78" creationId="{0B51E990-B601-40BC-9AD5-81D287EC6D4A}"/>
          </ac:cxnSpMkLst>
        </pc:cxnChg>
        <pc:cxnChg chg="add mod">
          <ac:chgData name="Marko Cvokic" userId="b6c40814875c58b5" providerId="LiveId" clId="{2FF9D275-B2E5-4130-8BFD-9ADCEA8E8E90}" dt="2022-01-07T11:03:54.530" v="460" actId="164"/>
          <ac:cxnSpMkLst>
            <pc:docMk/>
            <pc:sldMk cId="2342464189" sldId="483"/>
            <ac:cxnSpMk id="82" creationId="{92DCBBD5-CA9D-4E85-9BC6-EC7F338CF0AF}"/>
          </ac:cxnSpMkLst>
        </pc:cxnChg>
      </pc:sldChg>
      <pc:sldChg chg="addSp delSp modSp add mod">
        <pc:chgData name="Marko Cvokic" userId="b6c40814875c58b5" providerId="LiveId" clId="{2FF9D275-B2E5-4130-8BFD-9ADCEA8E8E90}" dt="2022-01-07T10:39:36.611" v="64" actId="1076"/>
        <pc:sldMkLst>
          <pc:docMk/>
          <pc:sldMk cId="3301447844" sldId="497"/>
        </pc:sldMkLst>
        <pc:spChg chg="mod">
          <ac:chgData name="Marko Cvokic" userId="b6c40814875c58b5" providerId="LiveId" clId="{2FF9D275-B2E5-4130-8BFD-9ADCEA8E8E90}" dt="2022-01-07T10:37:33.181" v="49" actId="20577"/>
          <ac:spMkLst>
            <pc:docMk/>
            <pc:sldMk cId="3301447844" sldId="497"/>
            <ac:spMk id="2" creationId="{9D8E18C4-413D-4F58-9CC8-753ABEC9AAA2}"/>
          </ac:spMkLst>
        </pc:spChg>
        <pc:spChg chg="del mod">
          <ac:chgData name="Marko Cvokic" userId="b6c40814875c58b5" providerId="LiveId" clId="{2FF9D275-B2E5-4130-8BFD-9ADCEA8E8E90}" dt="2022-01-07T10:37:39.637" v="53" actId="478"/>
          <ac:spMkLst>
            <pc:docMk/>
            <pc:sldMk cId="3301447844" sldId="497"/>
            <ac:spMk id="6" creationId="{0A369250-7824-438B-8178-6C20E5D1502A}"/>
          </ac:spMkLst>
        </pc:spChg>
        <pc:spChg chg="del">
          <ac:chgData name="Marko Cvokic" userId="b6c40814875c58b5" providerId="LiveId" clId="{2FF9D275-B2E5-4130-8BFD-9ADCEA8E8E90}" dt="2022-01-07T10:37:37.366" v="51" actId="478"/>
          <ac:spMkLst>
            <pc:docMk/>
            <pc:sldMk cId="3301447844" sldId="497"/>
            <ac:spMk id="7" creationId="{FA786792-DEAF-44ED-8ACA-E11B2DED475C}"/>
          </ac:spMkLst>
        </pc:spChg>
        <pc:picChg chg="add mod">
          <ac:chgData name="Marko Cvokic" userId="b6c40814875c58b5" providerId="LiveId" clId="{2FF9D275-B2E5-4130-8BFD-9ADCEA8E8E90}" dt="2022-01-07T10:39:35.296" v="63" actId="1076"/>
          <ac:picMkLst>
            <pc:docMk/>
            <pc:sldMk cId="3301447844" sldId="497"/>
            <ac:picMk id="5" creationId="{99B7ED75-DB37-4B37-B794-BAF6A06316E7}"/>
          </ac:picMkLst>
        </pc:picChg>
        <pc:picChg chg="add mod">
          <ac:chgData name="Marko Cvokic" userId="b6c40814875c58b5" providerId="LiveId" clId="{2FF9D275-B2E5-4130-8BFD-9ADCEA8E8E90}" dt="2022-01-07T10:39:36.611" v="64" actId="1076"/>
          <ac:picMkLst>
            <pc:docMk/>
            <pc:sldMk cId="3301447844" sldId="497"/>
            <ac:picMk id="9" creationId="{6405533E-2C04-4A5B-BCF7-45E9D2CC7408}"/>
          </ac:picMkLst>
        </pc:picChg>
        <pc:picChg chg="del">
          <ac:chgData name="Marko Cvokic" userId="b6c40814875c58b5" providerId="LiveId" clId="{2FF9D275-B2E5-4130-8BFD-9ADCEA8E8E90}" dt="2022-01-07T10:37:35.701" v="50" actId="478"/>
          <ac:picMkLst>
            <pc:docMk/>
            <pc:sldMk cId="3301447844" sldId="497"/>
            <ac:picMk id="11" creationId="{D991C002-4A8C-433D-A9CC-6A62BBBE0CB8}"/>
          </ac:picMkLst>
        </pc:picChg>
      </pc:sldChg>
    </pc:docChg>
  </pc:docChgLst>
  <pc:docChgLst>
    <pc:chgData name="Marko Cvokic" userId="b6c40814875c58b5" providerId="LiveId" clId="{12BD70CA-73CA-4BD8-A80E-678F3A258291}"/>
    <pc:docChg chg="undo redo custSel addSld delSld modSld sldOrd">
      <pc:chgData name="Marko Cvokic" userId="b6c40814875c58b5" providerId="LiveId" clId="{12BD70CA-73CA-4BD8-A80E-678F3A258291}" dt="2022-01-12T11:38:59.140" v="2552" actId="14838"/>
      <pc:docMkLst>
        <pc:docMk/>
      </pc:docMkLst>
      <pc:sldChg chg="addSp delSp modSp mod">
        <pc:chgData name="Marko Cvokic" userId="b6c40814875c58b5" providerId="LiveId" clId="{12BD70CA-73CA-4BD8-A80E-678F3A258291}" dt="2022-01-12T11:38:59.140" v="2552" actId="14838"/>
        <pc:sldMkLst>
          <pc:docMk/>
          <pc:sldMk cId="601246332" sldId="256"/>
        </pc:sldMkLst>
        <pc:spChg chg="mod">
          <ac:chgData name="Marko Cvokic" userId="b6c40814875c58b5" providerId="LiveId" clId="{12BD70CA-73CA-4BD8-A80E-678F3A258291}" dt="2022-01-12T11:38:53.058" v="2551" actId="14838"/>
          <ac:spMkLst>
            <pc:docMk/>
            <pc:sldMk cId="601246332" sldId="256"/>
            <ac:spMk id="2" creationId="{C9122888-9203-40DA-9DB2-7CB45F4910C9}"/>
          </ac:spMkLst>
        </pc:spChg>
        <pc:spChg chg="mod">
          <ac:chgData name="Marko Cvokic" userId="b6c40814875c58b5" providerId="LiveId" clId="{12BD70CA-73CA-4BD8-A80E-678F3A258291}" dt="2022-01-12T11:38:59.140" v="2552" actId="14838"/>
          <ac:spMkLst>
            <pc:docMk/>
            <pc:sldMk cId="601246332" sldId="256"/>
            <ac:spMk id="3" creationId="{94659911-6E89-446F-871B-B27872B754BB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601246332" sldId="256"/>
            <ac:spMk id="6" creationId="{5AF65386-07B1-48F5-961B-173F32E1B4E8}"/>
          </ac:spMkLst>
        </pc:spChg>
        <pc:spChg chg="add mod">
          <ac:chgData name="Marko Cvokic" userId="b6c40814875c58b5" providerId="LiveId" clId="{12BD70CA-73CA-4BD8-A80E-678F3A258291}" dt="2022-01-12T08:26:31.982" v="889" actId="207"/>
          <ac:spMkLst>
            <pc:docMk/>
            <pc:sldMk cId="601246332" sldId="256"/>
            <ac:spMk id="10" creationId="{2FC9EC7E-B95D-4BA9-BED8-AFD1AF55C436}"/>
          </ac:spMkLst>
        </pc:spChg>
        <pc:spChg chg="add mod ord">
          <ac:chgData name="Marko Cvokic" userId="b6c40814875c58b5" providerId="LiveId" clId="{12BD70CA-73CA-4BD8-A80E-678F3A258291}" dt="2022-01-12T07:58:40.659" v="232" actId="2085"/>
          <ac:spMkLst>
            <pc:docMk/>
            <pc:sldMk cId="601246332" sldId="256"/>
            <ac:spMk id="12" creationId="{73ECD081-6157-49BD-8582-B0BC2D63D905}"/>
          </ac:spMkLst>
        </pc:spChg>
        <pc:grpChg chg="add mod">
          <ac:chgData name="Marko Cvokic" userId="b6c40814875c58b5" providerId="LiveId" clId="{12BD70CA-73CA-4BD8-A80E-678F3A258291}" dt="2022-01-12T07:57:13.937" v="227" actId="14100"/>
          <ac:grpSpMkLst>
            <pc:docMk/>
            <pc:sldMk cId="601246332" sldId="256"/>
            <ac:grpSpMk id="11" creationId="{ED36A744-435F-4F79-9AA7-1B771E1AA709}"/>
          </ac:grpSpMkLst>
        </pc:grpChg>
        <pc:picChg chg="del">
          <ac:chgData name="Marko Cvokic" userId="b6c40814875c58b5" providerId="LiveId" clId="{12BD70CA-73CA-4BD8-A80E-678F3A258291}" dt="2022-01-12T07:40:34.014" v="11" actId="478"/>
          <ac:picMkLst>
            <pc:docMk/>
            <pc:sldMk cId="601246332" sldId="256"/>
            <ac:picMk id="5" creationId="{D67EC413-240B-4025-9A0F-2DA2EE837D9F}"/>
          </ac:picMkLst>
        </pc:picChg>
        <pc:picChg chg="add mod">
          <ac:chgData name="Marko Cvokic" userId="b6c40814875c58b5" providerId="LiveId" clId="{12BD70CA-73CA-4BD8-A80E-678F3A258291}" dt="2022-01-12T10:18:38.459" v="2021" actId="14861"/>
          <ac:picMkLst>
            <pc:docMk/>
            <pc:sldMk cId="601246332" sldId="256"/>
            <ac:picMk id="7" creationId="{D94D483A-6CEF-4FE9-9D0A-FF3751C1D494}"/>
          </ac:picMkLst>
        </pc:picChg>
        <pc:picChg chg="add del mod">
          <ac:chgData name="Marko Cvokic" userId="b6c40814875c58b5" providerId="LiveId" clId="{12BD70CA-73CA-4BD8-A80E-678F3A258291}" dt="2022-01-12T07:42:14.854" v="34" actId="478"/>
          <ac:picMkLst>
            <pc:docMk/>
            <pc:sldMk cId="601246332" sldId="256"/>
            <ac:picMk id="9" creationId="{53F2C54A-30E5-42D9-9C18-C72475156A0B}"/>
          </ac:picMkLst>
        </pc:picChg>
        <pc:picChg chg="add del mod">
          <ac:chgData name="Marko Cvokic" userId="b6c40814875c58b5" providerId="LiveId" clId="{12BD70CA-73CA-4BD8-A80E-678F3A258291}" dt="2022-01-12T07:41:17.144" v="22" actId="478"/>
          <ac:picMkLst>
            <pc:docMk/>
            <pc:sldMk cId="601246332" sldId="256"/>
            <ac:picMk id="1026" creationId="{BDF28464-6090-415A-AE30-89E0EDCDEAF5}"/>
          </ac:picMkLst>
        </pc:picChg>
      </pc:sldChg>
      <pc:sldChg chg="addSp delSp modSp mod">
        <pc:chgData name="Marko Cvokic" userId="b6c40814875c58b5" providerId="LiveId" clId="{12BD70CA-73CA-4BD8-A80E-678F3A258291}" dt="2022-01-12T11:28:37.970" v="2445" actId="20577"/>
        <pc:sldMkLst>
          <pc:docMk/>
          <pc:sldMk cId="340502581" sldId="257"/>
        </pc:sldMkLst>
        <pc:spChg chg="mod">
          <ac:chgData name="Marko Cvokic" userId="b6c40814875c58b5" providerId="LiveId" clId="{12BD70CA-73CA-4BD8-A80E-678F3A258291}" dt="2022-01-12T08:25:57.473" v="888"/>
          <ac:spMkLst>
            <pc:docMk/>
            <pc:sldMk cId="340502581" sldId="257"/>
            <ac:spMk id="2" creationId="{5CF5C8DD-62C8-423D-8086-055C3EE2A44D}"/>
          </ac:spMkLst>
        </pc:spChg>
        <pc:spChg chg="mod">
          <ac:chgData name="Marko Cvokic" userId="b6c40814875c58b5" providerId="LiveId" clId="{12BD70CA-73CA-4BD8-A80E-678F3A258291}" dt="2022-01-12T11:28:37.970" v="2445" actId="20577"/>
          <ac:spMkLst>
            <pc:docMk/>
            <pc:sldMk cId="340502581" sldId="257"/>
            <ac:spMk id="3" creationId="{D362079F-45D3-498C-8718-599DB16D576E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340502581" sldId="257"/>
            <ac:spMk id="5" creationId="{A1DD7F21-BE07-4B43-B402-3BBAAFF8727F}"/>
          </ac:spMkLst>
        </pc:spChg>
        <pc:picChg chg="add del mod">
          <ac:chgData name="Marko Cvokic" userId="b6c40814875c58b5" providerId="LiveId" clId="{12BD70CA-73CA-4BD8-A80E-678F3A258291}" dt="2022-01-12T10:17:45.576" v="2012" actId="478"/>
          <ac:picMkLst>
            <pc:docMk/>
            <pc:sldMk cId="340502581" sldId="257"/>
            <ac:picMk id="6" creationId="{8023012B-A72D-4AF3-990F-54448E9F45AF}"/>
          </ac:picMkLst>
        </pc:picChg>
        <pc:picChg chg="add mod">
          <ac:chgData name="Marko Cvokic" userId="b6c40814875c58b5" providerId="LiveId" clId="{12BD70CA-73CA-4BD8-A80E-678F3A258291}" dt="2022-01-12T10:18:09.451" v="2020" actId="1076"/>
          <ac:picMkLst>
            <pc:docMk/>
            <pc:sldMk cId="340502581" sldId="257"/>
            <ac:picMk id="8" creationId="{D1EC4A8A-614B-4F34-8A4C-F3A57E41DC80}"/>
          </ac:picMkLst>
        </pc:picChg>
      </pc:sldChg>
      <pc:sldChg chg="addSp delSp modSp mod modNotesTx">
        <pc:chgData name="Marko Cvokic" userId="b6c40814875c58b5" providerId="LiveId" clId="{12BD70CA-73CA-4BD8-A80E-678F3A258291}" dt="2022-01-12T11:33:59.245" v="2540" actId="339"/>
        <pc:sldMkLst>
          <pc:docMk/>
          <pc:sldMk cId="2044589614" sldId="267"/>
        </pc:sldMkLst>
        <pc:spChg chg="mod">
          <ac:chgData name="Marko Cvokic" userId="b6c40814875c58b5" providerId="LiveId" clId="{12BD70CA-73CA-4BD8-A80E-678F3A258291}" dt="2022-01-12T10:20:18.452" v="2040" actId="1076"/>
          <ac:spMkLst>
            <pc:docMk/>
            <pc:sldMk cId="2044589614" sldId="267"/>
            <ac:spMk id="2" creationId="{81D28905-1317-4947-B735-3CCAFCA8C447}"/>
          </ac:spMkLst>
        </pc:spChg>
        <pc:spChg chg="del mod">
          <ac:chgData name="Marko Cvokic" userId="b6c40814875c58b5" providerId="LiveId" clId="{12BD70CA-73CA-4BD8-A80E-678F3A258291}" dt="2022-01-12T11:33:08.808" v="2531" actId="478"/>
          <ac:spMkLst>
            <pc:docMk/>
            <pc:sldMk cId="2044589614" sldId="267"/>
            <ac:spMk id="3" creationId="{5D09DC83-EFC0-44DD-B21D-E7D95F23D95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2044589614" sldId="267"/>
            <ac:spMk id="5" creationId="{B1BAF5ED-AAA6-4F17-AA36-BFC20AB73087}"/>
          </ac:spMkLst>
        </pc:spChg>
        <pc:spChg chg="add del mod">
          <ac:chgData name="Marko Cvokic" userId="b6c40814875c58b5" providerId="LiveId" clId="{12BD70CA-73CA-4BD8-A80E-678F3A258291}" dt="2022-01-12T11:33:11.525" v="2532" actId="478"/>
          <ac:spMkLst>
            <pc:docMk/>
            <pc:sldMk cId="2044589614" sldId="267"/>
            <ac:spMk id="6" creationId="{0E8506E4-ECA7-40D7-8DFC-96F0BE5B69BA}"/>
          </ac:spMkLst>
        </pc:spChg>
        <pc:spChg chg="mod">
          <ac:chgData name="Marko Cvokic" userId="b6c40814875c58b5" providerId="LiveId" clId="{12BD70CA-73CA-4BD8-A80E-678F3A258291}" dt="2022-01-12T11:33:59.245" v="2540" actId="339"/>
          <ac:spMkLst>
            <pc:docMk/>
            <pc:sldMk cId="2044589614" sldId="267"/>
            <ac:spMk id="9" creationId="{54BB885D-77E9-45DD-983D-2712D11EECE3}"/>
          </ac:spMkLst>
        </pc:spChg>
        <pc:picChg chg="add del mod">
          <ac:chgData name="Marko Cvokic" userId="b6c40814875c58b5" providerId="LiveId" clId="{12BD70CA-73CA-4BD8-A80E-678F3A258291}" dt="2022-01-12T07:49:25.957" v="175" actId="478"/>
          <ac:picMkLst>
            <pc:docMk/>
            <pc:sldMk cId="2044589614" sldId="267"/>
            <ac:picMk id="6" creationId="{5A02CEC1-BA2C-4465-A1CC-EB0C491E3CA8}"/>
          </ac:picMkLst>
        </pc:picChg>
        <pc:picChg chg="add del mod">
          <ac:chgData name="Marko Cvokic" userId="b6c40814875c58b5" providerId="LiveId" clId="{12BD70CA-73CA-4BD8-A80E-678F3A258291}" dt="2022-01-12T07:50:10.733" v="185" actId="27803"/>
          <ac:picMkLst>
            <pc:docMk/>
            <pc:sldMk cId="2044589614" sldId="267"/>
            <ac:picMk id="8" creationId="{54BB885D-77E9-45DD-983D-2712D11EECE3}"/>
          </ac:picMkLst>
        </pc:picChg>
        <pc:picChg chg="del">
          <ac:chgData name="Marko Cvokic" userId="b6c40814875c58b5" providerId="LiveId" clId="{12BD70CA-73CA-4BD8-A80E-678F3A258291}" dt="2022-01-12T07:48:31.372" v="160" actId="478"/>
          <ac:picMkLst>
            <pc:docMk/>
            <pc:sldMk cId="2044589614" sldId="267"/>
            <ac:picMk id="11" creationId="{12A56F2B-0F49-444F-9C8B-85A21BB4E037}"/>
          </ac:picMkLst>
        </pc:picChg>
      </pc:sldChg>
      <pc:sldChg chg="addSp delSp modSp mod">
        <pc:chgData name="Marko Cvokic" userId="b6c40814875c58b5" providerId="LiveId" clId="{12BD70CA-73CA-4BD8-A80E-678F3A258291}" dt="2022-01-12T11:34:13.963" v="2545" actId="339"/>
        <pc:sldMkLst>
          <pc:docMk/>
          <pc:sldMk cId="3716115089" sldId="292"/>
        </pc:sldMkLst>
        <pc:spChg chg="mod">
          <ac:chgData name="Marko Cvokic" userId="b6c40814875c58b5" providerId="LiveId" clId="{12BD70CA-73CA-4BD8-A80E-678F3A258291}" dt="2022-01-12T10:19:35.271" v="2029" actId="403"/>
          <ac:spMkLst>
            <pc:docMk/>
            <pc:sldMk cId="3716115089" sldId="292"/>
            <ac:spMk id="2" creationId="{81D28905-1317-4947-B735-3CCAFCA8C447}"/>
          </ac:spMkLst>
        </pc:spChg>
        <pc:spChg chg="mod">
          <ac:chgData name="Marko Cvokic" userId="b6c40814875c58b5" providerId="LiveId" clId="{12BD70CA-73CA-4BD8-A80E-678F3A258291}" dt="2022-01-12T11:34:13.963" v="2545" actId="339"/>
          <ac:spMkLst>
            <pc:docMk/>
            <pc:sldMk cId="3716115089" sldId="292"/>
            <ac:spMk id="3" creationId="{5D09DC83-EFC0-44DD-B21D-E7D95F23D95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3716115089" sldId="292"/>
            <ac:spMk id="5" creationId="{B1BAF5ED-AAA6-4F17-AA36-BFC20AB73087}"/>
          </ac:spMkLst>
        </pc:spChg>
        <pc:spChg chg="del">
          <ac:chgData name="Marko Cvokic" userId="b6c40814875c58b5" providerId="LiveId" clId="{12BD70CA-73CA-4BD8-A80E-678F3A258291}" dt="2022-01-12T08:17:24.185" v="736" actId="478"/>
          <ac:spMkLst>
            <pc:docMk/>
            <pc:sldMk cId="3716115089" sldId="292"/>
            <ac:spMk id="8" creationId="{F418011D-A37A-4071-A048-691C1683FCCF}"/>
          </ac:spMkLst>
        </pc:spChg>
        <pc:picChg chg="add del mod">
          <ac:chgData name="Marko Cvokic" userId="b6c40814875c58b5" providerId="LiveId" clId="{12BD70CA-73CA-4BD8-A80E-678F3A258291}" dt="2022-01-12T08:18:27.393" v="757" actId="478"/>
          <ac:picMkLst>
            <pc:docMk/>
            <pc:sldMk cId="3716115089" sldId="292"/>
            <ac:picMk id="6" creationId="{B81670E2-8347-490E-B574-C46887572732}"/>
          </ac:picMkLst>
        </pc:picChg>
        <pc:picChg chg="add del mod">
          <ac:chgData name="Marko Cvokic" userId="b6c40814875c58b5" providerId="LiveId" clId="{12BD70CA-73CA-4BD8-A80E-678F3A258291}" dt="2022-01-12T08:18:26.853" v="756" actId="478"/>
          <ac:picMkLst>
            <pc:docMk/>
            <pc:sldMk cId="3716115089" sldId="292"/>
            <ac:picMk id="9" creationId="{BE2CDD23-82AD-481C-A91D-7643E3A69002}"/>
          </ac:picMkLst>
        </pc:picChg>
        <pc:picChg chg="add del mod">
          <ac:chgData name="Marko Cvokic" userId="b6c40814875c58b5" providerId="LiveId" clId="{12BD70CA-73CA-4BD8-A80E-678F3A258291}" dt="2022-01-12T08:18:26.357" v="755" actId="478"/>
          <ac:picMkLst>
            <pc:docMk/>
            <pc:sldMk cId="3716115089" sldId="292"/>
            <ac:picMk id="11" creationId="{C4B8E85D-E8DF-4CFA-8DB6-2A1A50B2ADC8}"/>
          </ac:picMkLst>
        </pc:picChg>
        <pc:picChg chg="add mod">
          <ac:chgData name="Marko Cvokic" userId="b6c40814875c58b5" providerId="LiveId" clId="{12BD70CA-73CA-4BD8-A80E-678F3A258291}" dt="2022-01-12T11:34:12.478" v="2544" actId="339"/>
          <ac:picMkLst>
            <pc:docMk/>
            <pc:sldMk cId="3716115089" sldId="292"/>
            <ac:picMk id="13" creationId="{3D67D822-B976-4038-9468-E35EB7F3DCBF}"/>
          </ac:picMkLst>
        </pc:picChg>
      </pc:sldChg>
      <pc:sldChg chg="addSp delSp modSp mod">
        <pc:chgData name="Marko Cvokic" userId="b6c40814875c58b5" providerId="LiveId" clId="{12BD70CA-73CA-4BD8-A80E-678F3A258291}" dt="2022-01-12T11:33:57.337" v="2539" actId="339"/>
        <pc:sldMkLst>
          <pc:docMk/>
          <pc:sldMk cId="1766999550" sldId="295"/>
        </pc:sldMkLst>
        <pc:spChg chg="mod">
          <ac:chgData name="Marko Cvokic" userId="b6c40814875c58b5" providerId="LiveId" clId="{12BD70CA-73CA-4BD8-A80E-678F3A258291}" dt="2022-01-12T10:19:58.845" v="2036" actId="14100"/>
          <ac:spMkLst>
            <pc:docMk/>
            <pc:sldMk cId="1766999550" sldId="295"/>
            <ac:spMk id="2" creationId="{81D28905-1317-4947-B735-3CCAFCA8C447}"/>
          </ac:spMkLst>
        </pc:spChg>
        <pc:spChg chg="del mod">
          <ac:chgData name="Marko Cvokic" userId="b6c40814875c58b5" providerId="LiveId" clId="{12BD70CA-73CA-4BD8-A80E-678F3A258291}" dt="2022-01-12T08:11:32.578" v="655" actId="478"/>
          <ac:spMkLst>
            <pc:docMk/>
            <pc:sldMk cId="1766999550" sldId="295"/>
            <ac:spMk id="3" creationId="{5D09DC83-EFC0-44DD-B21D-E7D95F23D95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1766999550" sldId="295"/>
            <ac:spMk id="5" creationId="{B1BAF5ED-AAA6-4F17-AA36-BFC20AB73087}"/>
          </ac:spMkLst>
        </pc:spChg>
        <pc:picChg chg="add mod">
          <ac:chgData name="Marko Cvokic" userId="b6c40814875c58b5" providerId="LiveId" clId="{12BD70CA-73CA-4BD8-A80E-678F3A258291}" dt="2022-01-12T11:33:57.337" v="2539" actId="339"/>
          <ac:picMkLst>
            <pc:docMk/>
            <pc:sldMk cId="1766999550" sldId="295"/>
            <ac:picMk id="6" creationId="{3C855C95-8904-41E4-8345-4C1AFBEBB67E}"/>
          </ac:picMkLst>
        </pc:picChg>
      </pc:sldChg>
      <pc:sldChg chg="addSp delSp modSp mod ord modNotesTx">
        <pc:chgData name="Marko Cvokic" userId="b6c40814875c58b5" providerId="LiveId" clId="{12BD70CA-73CA-4BD8-A80E-678F3A258291}" dt="2022-01-12T11:34:06.288" v="2542" actId="339"/>
        <pc:sldMkLst>
          <pc:docMk/>
          <pc:sldMk cId="1188686426" sldId="296"/>
        </pc:sldMkLst>
        <pc:spChg chg="mod">
          <ac:chgData name="Marko Cvokic" userId="b6c40814875c58b5" providerId="LiveId" clId="{12BD70CA-73CA-4BD8-A80E-678F3A258291}" dt="2022-01-12T08:14:02.431" v="698" actId="313"/>
          <ac:spMkLst>
            <pc:docMk/>
            <pc:sldMk cId="1188686426" sldId="296"/>
            <ac:spMk id="2" creationId="{81D28905-1317-4947-B735-3CCAFCA8C447}"/>
          </ac:spMkLst>
        </pc:spChg>
        <pc:spChg chg="del mod">
          <ac:chgData name="Marko Cvokic" userId="b6c40814875c58b5" providerId="LiveId" clId="{12BD70CA-73CA-4BD8-A80E-678F3A258291}" dt="2022-01-12T08:14:05.106" v="699" actId="478"/>
          <ac:spMkLst>
            <pc:docMk/>
            <pc:sldMk cId="1188686426" sldId="296"/>
            <ac:spMk id="3" creationId="{5D09DC83-EFC0-44DD-B21D-E7D95F23D95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1188686426" sldId="296"/>
            <ac:spMk id="5" creationId="{B1BAF5ED-AAA6-4F17-AA36-BFC20AB73087}"/>
          </ac:spMkLst>
        </pc:spChg>
        <pc:spChg chg="add del mod">
          <ac:chgData name="Marko Cvokic" userId="b6c40814875c58b5" providerId="LiveId" clId="{12BD70CA-73CA-4BD8-A80E-678F3A258291}" dt="2022-01-12T08:14:06.300" v="700" actId="478"/>
          <ac:spMkLst>
            <pc:docMk/>
            <pc:sldMk cId="1188686426" sldId="296"/>
            <ac:spMk id="6" creationId="{EA991FF6-D298-4E43-99D7-00555CDCDDC2}"/>
          </ac:spMkLst>
        </pc:spChg>
        <pc:picChg chg="add del mod">
          <ac:chgData name="Marko Cvokic" userId="b6c40814875c58b5" providerId="LiveId" clId="{12BD70CA-73CA-4BD8-A80E-678F3A258291}" dt="2022-01-12T08:15:22.890" v="707" actId="478"/>
          <ac:picMkLst>
            <pc:docMk/>
            <pc:sldMk cId="1188686426" sldId="296"/>
            <ac:picMk id="8" creationId="{82D4F091-DAA3-41B8-A6AF-237A1398ED82}"/>
          </ac:picMkLst>
        </pc:picChg>
        <pc:picChg chg="add mod">
          <ac:chgData name="Marko Cvokic" userId="b6c40814875c58b5" providerId="LiveId" clId="{12BD70CA-73CA-4BD8-A80E-678F3A258291}" dt="2022-01-12T11:34:06.288" v="2542" actId="339"/>
          <ac:picMkLst>
            <pc:docMk/>
            <pc:sldMk cId="1188686426" sldId="296"/>
            <ac:picMk id="10" creationId="{6DD62C5B-41EA-460F-AE8F-8A0E87A1DDFB}"/>
          </ac:picMkLst>
        </pc:picChg>
      </pc:sldChg>
      <pc:sldChg chg="addSp delSp modSp mod modNotesTx">
        <pc:chgData name="Marko Cvokic" userId="b6c40814875c58b5" providerId="LiveId" clId="{12BD70CA-73CA-4BD8-A80E-678F3A258291}" dt="2022-01-12T08:25:57.473" v="888"/>
        <pc:sldMkLst>
          <pc:docMk/>
          <pc:sldMk cId="1685921777" sldId="298"/>
        </pc:sldMkLst>
        <pc:spChg chg="mod">
          <ac:chgData name="Marko Cvokic" userId="b6c40814875c58b5" providerId="LiveId" clId="{12BD70CA-73CA-4BD8-A80E-678F3A258291}" dt="2022-01-12T08:25:57.473" v="888"/>
          <ac:spMkLst>
            <pc:docMk/>
            <pc:sldMk cId="1685921777" sldId="298"/>
            <ac:spMk id="2" creationId="{8E32AFF6-67DE-48DE-BE36-AB70E4386DA4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1685921777" sldId="298"/>
            <ac:spMk id="5" creationId="{9DDBB224-3A93-48AE-8152-005CFA077FF2}"/>
          </ac:spMkLst>
        </pc:spChg>
        <pc:spChg chg="mod">
          <ac:chgData name="Marko Cvokic" userId="b6c40814875c58b5" providerId="LiveId" clId="{12BD70CA-73CA-4BD8-A80E-678F3A258291}" dt="2022-01-12T08:20:03.108" v="786" actId="113"/>
          <ac:spMkLst>
            <pc:docMk/>
            <pc:sldMk cId="1685921777" sldId="298"/>
            <ac:spMk id="6" creationId="{0D8AF026-AE85-41FF-8245-6CE5C6E71C8D}"/>
          </ac:spMkLst>
        </pc:spChg>
        <pc:spChg chg="add del mod">
          <ac:chgData name="Marko Cvokic" userId="b6c40814875c58b5" providerId="LiveId" clId="{12BD70CA-73CA-4BD8-A80E-678F3A258291}" dt="2022-01-12T08:05:18.681" v="331"/>
          <ac:spMkLst>
            <pc:docMk/>
            <pc:sldMk cId="1685921777" sldId="298"/>
            <ac:spMk id="21" creationId="{D7088E7E-A60A-4E0E-A0DC-D53130635932}"/>
          </ac:spMkLst>
        </pc:spChg>
        <pc:grpChg chg="del">
          <ac:chgData name="Marko Cvokic" userId="b6c40814875c58b5" providerId="LiveId" clId="{12BD70CA-73CA-4BD8-A80E-678F3A258291}" dt="2022-01-12T08:00:53.896" v="289" actId="478"/>
          <ac:grpSpMkLst>
            <pc:docMk/>
            <pc:sldMk cId="1685921777" sldId="298"/>
            <ac:grpSpMk id="49" creationId="{D96CB057-AF38-49AF-A9F9-FB2C97CD3013}"/>
          </ac:grpSpMkLst>
        </pc:grpChg>
      </pc:sldChg>
      <pc:sldChg chg="del">
        <pc:chgData name="Marko Cvokic" userId="b6c40814875c58b5" providerId="LiveId" clId="{12BD70CA-73CA-4BD8-A80E-678F3A258291}" dt="2022-01-12T07:47:33.053" v="127" actId="47"/>
        <pc:sldMkLst>
          <pc:docMk/>
          <pc:sldMk cId="4271226828" sldId="304"/>
        </pc:sldMkLst>
      </pc:sldChg>
      <pc:sldChg chg="del">
        <pc:chgData name="Marko Cvokic" userId="b6c40814875c58b5" providerId="LiveId" clId="{12BD70CA-73CA-4BD8-A80E-678F3A258291}" dt="2022-01-12T07:47:33.053" v="127" actId="47"/>
        <pc:sldMkLst>
          <pc:docMk/>
          <pc:sldMk cId="2030496136" sldId="334"/>
        </pc:sldMkLst>
      </pc:sldChg>
      <pc:sldChg chg="modSp mod modNotesTx">
        <pc:chgData name="Marko Cvokic" userId="b6c40814875c58b5" providerId="LiveId" clId="{12BD70CA-73CA-4BD8-A80E-678F3A258291}" dt="2022-01-12T10:14:08.192" v="2002"/>
        <pc:sldMkLst>
          <pc:docMk/>
          <pc:sldMk cId="3186672589" sldId="359"/>
        </pc:sldMkLst>
        <pc:spChg chg="mod">
          <ac:chgData name="Marko Cvokic" userId="b6c40814875c58b5" providerId="LiveId" clId="{12BD70CA-73CA-4BD8-A80E-678F3A258291}" dt="2022-01-12T08:25:57.473" v="888"/>
          <ac:spMkLst>
            <pc:docMk/>
            <pc:sldMk cId="3186672589" sldId="359"/>
            <ac:spMk id="2" creationId="{9D8E18C4-413D-4F58-9CC8-753ABEC9AAA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3186672589" sldId="359"/>
            <ac:spMk id="4" creationId="{31CC5416-ECB1-4BF6-A0D1-964EADA397FB}"/>
          </ac:spMkLst>
        </pc:spChg>
        <pc:spChg chg="mod">
          <ac:chgData name="Marko Cvokic" userId="b6c40814875c58b5" providerId="LiveId" clId="{12BD70CA-73CA-4BD8-A80E-678F3A258291}" dt="2022-01-12T10:14:08.192" v="2002"/>
          <ac:spMkLst>
            <pc:docMk/>
            <pc:sldMk cId="3186672589" sldId="359"/>
            <ac:spMk id="7" creationId="{2EA910A2-6066-4270-8A74-451EB62F94CF}"/>
          </ac:spMkLst>
        </pc:spChg>
        <pc:picChg chg="mod">
          <ac:chgData name="Marko Cvokic" userId="b6c40814875c58b5" providerId="LiveId" clId="{12BD70CA-73CA-4BD8-A80E-678F3A258291}" dt="2022-01-12T10:13:28.006" v="1968" actId="207"/>
          <ac:picMkLst>
            <pc:docMk/>
            <pc:sldMk cId="3186672589" sldId="359"/>
            <ac:picMk id="6" creationId="{2D700A74-2A53-4360-9C21-A50F89A60ECB}"/>
          </ac:picMkLst>
        </pc:picChg>
      </pc:sldChg>
      <pc:sldChg chg="del">
        <pc:chgData name="Marko Cvokic" userId="b6c40814875c58b5" providerId="LiveId" clId="{12BD70CA-73CA-4BD8-A80E-678F3A258291}" dt="2022-01-12T07:48:15.609" v="156" actId="47"/>
        <pc:sldMkLst>
          <pc:docMk/>
          <pc:sldMk cId="3878389063" sldId="466"/>
        </pc:sldMkLst>
      </pc:sldChg>
      <pc:sldChg chg="del">
        <pc:chgData name="Marko Cvokic" userId="b6c40814875c58b5" providerId="LiveId" clId="{12BD70CA-73CA-4BD8-A80E-678F3A258291}" dt="2022-01-12T07:48:14.513" v="155" actId="47"/>
        <pc:sldMkLst>
          <pc:docMk/>
          <pc:sldMk cId="1927073460" sldId="471"/>
        </pc:sldMkLst>
      </pc:sldChg>
      <pc:sldChg chg="del">
        <pc:chgData name="Marko Cvokic" userId="b6c40814875c58b5" providerId="LiveId" clId="{12BD70CA-73CA-4BD8-A80E-678F3A258291}" dt="2022-01-12T07:47:28.953" v="126" actId="47"/>
        <pc:sldMkLst>
          <pc:docMk/>
          <pc:sldMk cId="1865066121" sldId="473"/>
        </pc:sldMkLst>
      </pc:sldChg>
      <pc:sldChg chg="delSp modSp mod modNotesTx">
        <pc:chgData name="Marko Cvokic" userId="b6c40814875c58b5" providerId="LiveId" clId="{12BD70CA-73CA-4BD8-A80E-678F3A258291}" dt="2022-01-12T08:25:57.473" v="888"/>
        <pc:sldMkLst>
          <pc:docMk/>
          <pc:sldMk cId="693724648" sldId="474"/>
        </pc:sldMkLst>
        <pc:spChg chg="mod">
          <ac:chgData name="Marko Cvokic" userId="b6c40814875c58b5" providerId="LiveId" clId="{12BD70CA-73CA-4BD8-A80E-678F3A258291}" dt="2022-01-12T08:25:57.473" v="888"/>
          <ac:spMkLst>
            <pc:docMk/>
            <pc:sldMk cId="693724648" sldId="474"/>
            <ac:spMk id="2" creationId="{9D8E18C4-413D-4F58-9CC8-753ABEC9AAA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693724648" sldId="474"/>
            <ac:spMk id="4" creationId="{31CC5416-ECB1-4BF6-A0D1-964EADA397FB}"/>
          </ac:spMkLst>
        </pc:spChg>
        <pc:spChg chg="del">
          <ac:chgData name="Marko Cvokic" userId="b6c40814875c58b5" providerId="LiveId" clId="{12BD70CA-73CA-4BD8-A80E-678F3A258291}" dt="2022-01-12T07:47:41.219" v="131" actId="478"/>
          <ac:spMkLst>
            <pc:docMk/>
            <pc:sldMk cId="693724648" sldId="474"/>
            <ac:spMk id="7" creationId="{0FB1544F-41AC-4718-81F2-C55864530DEB}"/>
          </ac:spMkLst>
        </pc:spChg>
        <pc:spChg chg="mod">
          <ac:chgData name="Marko Cvokic" userId="b6c40814875c58b5" providerId="LiveId" clId="{12BD70CA-73CA-4BD8-A80E-678F3A258291}" dt="2022-01-12T08:23:36.908" v="800" actId="6549"/>
          <ac:spMkLst>
            <pc:docMk/>
            <pc:sldMk cId="693724648" sldId="474"/>
            <ac:spMk id="8" creationId="{D28BD3BC-ECE5-484D-95C9-9BC3F14EC224}"/>
          </ac:spMkLst>
        </pc:spChg>
        <pc:picChg chg="del mod">
          <ac:chgData name="Marko Cvokic" userId="b6c40814875c58b5" providerId="LiveId" clId="{12BD70CA-73CA-4BD8-A80E-678F3A258291}" dt="2022-01-12T07:47:36.198" v="129" actId="478"/>
          <ac:picMkLst>
            <pc:docMk/>
            <pc:sldMk cId="693724648" sldId="474"/>
            <ac:picMk id="6" creationId="{0C95D751-4A40-4242-97B1-4C2ABD5FB24E}"/>
          </ac:picMkLst>
        </pc:picChg>
        <pc:picChg chg="del">
          <ac:chgData name="Marko Cvokic" userId="b6c40814875c58b5" providerId="LiveId" clId="{12BD70CA-73CA-4BD8-A80E-678F3A258291}" dt="2022-01-12T07:47:36.198" v="129" actId="478"/>
          <ac:picMkLst>
            <pc:docMk/>
            <pc:sldMk cId="693724648" sldId="474"/>
            <ac:picMk id="10" creationId="{B38E735A-4B83-4A9E-A8CC-F24EAAC8D7D4}"/>
          </ac:picMkLst>
        </pc:picChg>
      </pc:sldChg>
      <pc:sldChg chg="del">
        <pc:chgData name="Marko Cvokic" userId="b6c40814875c58b5" providerId="LiveId" clId="{12BD70CA-73CA-4BD8-A80E-678F3A258291}" dt="2022-01-12T07:48:10.980" v="151" actId="47"/>
        <pc:sldMkLst>
          <pc:docMk/>
          <pc:sldMk cId="509286626" sldId="475"/>
        </pc:sldMkLst>
      </pc:sldChg>
      <pc:sldChg chg="del">
        <pc:chgData name="Marko Cvokic" userId="b6c40814875c58b5" providerId="LiveId" clId="{12BD70CA-73CA-4BD8-A80E-678F3A258291}" dt="2022-01-12T07:48:12.751" v="152" actId="47"/>
        <pc:sldMkLst>
          <pc:docMk/>
          <pc:sldMk cId="2969120275" sldId="476"/>
        </pc:sldMkLst>
      </pc:sldChg>
      <pc:sldChg chg="addSp delSp modSp add del mod">
        <pc:chgData name="Marko Cvokic" userId="b6c40814875c58b5" providerId="LiveId" clId="{12BD70CA-73CA-4BD8-A80E-678F3A258291}" dt="2022-01-12T10:23:29.239" v="2068" actId="207"/>
        <pc:sldMkLst>
          <pc:docMk/>
          <pc:sldMk cId="2545159025" sldId="477"/>
        </pc:sldMkLst>
        <pc:spChg chg="mod">
          <ac:chgData name="Marko Cvokic" userId="b6c40814875c58b5" providerId="LiveId" clId="{12BD70CA-73CA-4BD8-A80E-678F3A258291}" dt="2022-01-12T08:25:57.473" v="888"/>
          <ac:spMkLst>
            <pc:docMk/>
            <pc:sldMk cId="2545159025" sldId="477"/>
            <ac:spMk id="2" creationId="{9D8E18C4-413D-4F58-9CC8-753ABEC9AAA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2545159025" sldId="477"/>
            <ac:spMk id="4" creationId="{31CC5416-ECB1-4BF6-A0D1-964EADA397FB}"/>
          </ac:spMkLst>
        </pc:spChg>
        <pc:spChg chg="mod">
          <ac:chgData name="Marko Cvokic" userId="b6c40814875c58b5" providerId="LiveId" clId="{12BD70CA-73CA-4BD8-A80E-678F3A258291}" dt="2022-01-12T10:11:37.816" v="1959" actId="20577"/>
          <ac:spMkLst>
            <pc:docMk/>
            <pc:sldMk cId="2545159025" sldId="477"/>
            <ac:spMk id="8" creationId="{82CF27EE-62CD-4E1D-AE0A-EFE118DA818B}"/>
          </ac:spMkLst>
        </pc:spChg>
        <pc:spChg chg="del">
          <ac:chgData name="Marko Cvokic" userId="b6c40814875c58b5" providerId="LiveId" clId="{12BD70CA-73CA-4BD8-A80E-678F3A258291}" dt="2022-01-12T08:23:51.460" v="810" actId="478"/>
          <ac:spMkLst>
            <pc:docMk/>
            <pc:sldMk cId="2545159025" sldId="477"/>
            <ac:spMk id="11" creationId="{291835A0-1CDA-4F45-96ED-F848B4CFBF91}"/>
          </ac:spMkLst>
        </pc:spChg>
        <pc:picChg chg="add del mod">
          <ac:chgData name="Marko Cvokic" userId="b6c40814875c58b5" providerId="LiveId" clId="{12BD70CA-73CA-4BD8-A80E-678F3A258291}" dt="2022-01-12T10:22:30.274" v="2061" actId="478"/>
          <ac:picMkLst>
            <pc:docMk/>
            <pc:sldMk cId="2545159025" sldId="477"/>
            <ac:picMk id="5" creationId="{282D9B76-C8FD-4660-9361-BAB794B388C4}"/>
          </ac:picMkLst>
        </pc:picChg>
        <pc:picChg chg="add del mod">
          <ac:chgData name="Marko Cvokic" userId="b6c40814875c58b5" providerId="LiveId" clId="{12BD70CA-73CA-4BD8-A80E-678F3A258291}" dt="2022-01-12T10:09:25.332" v="1880" actId="478"/>
          <ac:picMkLst>
            <pc:docMk/>
            <pc:sldMk cId="2545159025" sldId="477"/>
            <ac:picMk id="7" creationId="{7F061E47-1588-4819-A4E4-57C6FE971BB4}"/>
          </ac:picMkLst>
        </pc:picChg>
        <pc:picChg chg="add del mod">
          <ac:chgData name="Marko Cvokic" userId="b6c40814875c58b5" providerId="LiveId" clId="{12BD70CA-73CA-4BD8-A80E-678F3A258291}" dt="2022-01-12T10:09:55.912" v="1889" actId="478"/>
          <ac:picMkLst>
            <pc:docMk/>
            <pc:sldMk cId="2545159025" sldId="477"/>
            <ac:picMk id="10" creationId="{2C774B8F-7422-4045-A4C4-5CD05465E0C3}"/>
          </ac:picMkLst>
        </pc:picChg>
        <pc:picChg chg="del">
          <ac:chgData name="Marko Cvokic" userId="b6c40814875c58b5" providerId="LiveId" clId="{12BD70CA-73CA-4BD8-A80E-678F3A258291}" dt="2022-01-12T08:23:47.727" v="808" actId="478"/>
          <ac:picMkLst>
            <pc:docMk/>
            <pc:sldMk cId="2545159025" sldId="477"/>
            <ac:picMk id="10" creationId="{5642B127-30FF-412D-AC9C-342C5A8DF094}"/>
          </ac:picMkLst>
        </pc:picChg>
        <pc:picChg chg="add mod">
          <ac:chgData name="Marko Cvokic" userId="b6c40814875c58b5" providerId="LiveId" clId="{12BD70CA-73CA-4BD8-A80E-678F3A258291}" dt="2022-01-12T10:23:29.239" v="2068" actId="207"/>
          <ac:picMkLst>
            <pc:docMk/>
            <pc:sldMk cId="2545159025" sldId="477"/>
            <ac:picMk id="12" creationId="{67C8F46F-AFA2-4CEC-99B8-D4720B6D71DB}"/>
          </ac:picMkLst>
        </pc:picChg>
      </pc:sldChg>
      <pc:sldChg chg="del">
        <pc:chgData name="Marko Cvokic" userId="b6c40814875c58b5" providerId="LiveId" clId="{12BD70CA-73CA-4BD8-A80E-678F3A258291}" dt="2022-01-12T07:48:13.493" v="153" actId="47"/>
        <pc:sldMkLst>
          <pc:docMk/>
          <pc:sldMk cId="1524424097" sldId="479"/>
        </pc:sldMkLst>
      </pc:sldChg>
      <pc:sldChg chg="del">
        <pc:chgData name="Marko Cvokic" userId="b6c40814875c58b5" providerId="LiveId" clId="{12BD70CA-73CA-4BD8-A80E-678F3A258291}" dt="2022-01-12T07:48:14.015" v="154" actId="47"/>
        <pc:sldMkLst>
          <pc:docMk/>
          <pc:sldMk cId="796152391" sldId="480"/>
        </pc:sldMkLst>
      </pc:sldChg>
      <pc:sldChg chg="addSp delSp modSp mod">
        <pc:chgData name="Marko Cvokic" userId="b6c40814875c58b5" providerId="LiveId" clId="{12BD70CA-73CA-4BD8-A80E-678F3A258291}" dt="2022-01-12T11:34:08.943" v="2543" actId="339"/>
        <pc:sldMkLst>
          <pc:docMk/>
          <pc:sldMk cId="2231560640" sldId="481"/>
        </pc:sldMkLst>
        <pc:spChg chg="mod">
          <ac:chgData name="Marko Cvokic" userId="b6c40814875c58b5" providerId="LiveId" clId="{12BD70CA-73CA-4BD8-A80E-678F3A258291}" dt="2022-01-12T10:19:27.007" v="2027" actId="403"/>
          <ac:spMkLst>
            <pc:docMk/>
            <pc:sldMk cId="2231560640" sldId="481"/>
            <ac:spMk id="2" creationId="{81D28905-1317-4947-B735-3CCAFCA8C447}"/>
          </ac:spMkLst>
        </pc:spChg>
        <pc:spChg chg="del">
          <ac:chgData name="Marko Cvokic" userId="b6c40814875c58b5" providerId="LiveId" clId="{12BD70CA-73CA-4BD8-A80E-678F3A258291}" dt="2022-01-12T08:15:38.036" v="711" actId="478"/>
          <ac:spMkLst>
            <pc:docMk/>
            <pc:sldMk cId="2231560640" sldId="481"/>
            <ac:spMk id="3" creationId="{5D09DC83-EFC0-44DD-B21D-E7D95F23D95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2231560640" sldId="481"/>
            <ac:spMk id="5" creationId="{B1BAF5ED-AAA6-4F17-AA36-BFC20AB73087}"/>
          </ac:spMkLst>
        </pc:spChg>
        <pc:spChg chg="add del mod">
          <ac:chgData name="Marko Cvokic" userId="b6c40814875c58b5" providerId="LiveId" clId="{12BD70CA-73CA-4BD8-A80E-678F3A258291}" dt="2022-01-12T08:15:39.763" v="713" actId="478"/>
          <ac:spMkLst>
            <pc:docMk/>
            <pc:sldMk cId="2231560640" sldId="481"/>
            <ac:spMk id="6" creationId="{9EFCC213-C3D4-45D8-9DC5-3E8E8B718CAC}"/>
          </ac:spMkLst>
        </pc:spChg>
        <pc:picChg chg="add mod">
          <ac:chgData name="Marko Cvokic" userId="b6c40814875c58b5" providerId="LiveId" clId="{12BD70CA-73CA-4BD8-A80E-678F3A258291}" dt="2022-01-12T11:34:08.943" v="2543" actId="339"/>
          <ac:picMkLst>
            <pc:docMk/>
            <pc:sldMk cId="2231560640" sldId="481"/>
            <ac:picMk id="8" creationId="{2125995B-1640-4AA8-9BC8-D4EAA51C6ADF}"/>
          </ac:picMkLst>
        </pc:picChg>
      </pc:sldChg>
      <pc:sldChg chg="del">
        <pc:chgData name="Marko Cvokic" userId="b6c40814875c58b5" providerId="LiveId" clId="{12BD70CA-73CA-4BD8-A80E-678F3A258291}" dt="2022-01-12T07:47:28.953" v="126" actId="47"/>
        <pc:sldMkLst>
          <pc:docMk/>
          <pc:sldMk cId="3524974664" sldId="482"/>
        </pc:sldMkLst>
      </pc:sldChg>
      <pc:sldChg chg="delSp modSp mod ord">
        <pc:chgData name="Marko Cvokic" userId="b6c40814875c58b5" providerId="LiveId" clId="{12BD70CA-73CA-4BD8-A80E-678F3A258291}" dt="2022-01-12T10:21:03.390" v="2041" actId="790"/>
        <pc:sldMkLst>
          <pc:docMk/>
          <pc:sldMk cId="2342464189" sldId="483"/>
        </pc:sldMkLst>
        <pc:spChg chg="mod">
          <ac:chgData name="Marko Cvokic" userId="b6c40814875c58b5" providerId="LiveId" clId="{12BD70CA-73CA-4BD8-A80E-678F3A258291}" dt="2022-01-12T10:21:03.390" v="2041" actId="790"/>
          <ac:spMkLst>
            <pc:docMk/>
            <pc:sldMk cId="2342464189" sldId="483"/>
            <ac:spMk id="2" creationId="{9D8E18C4-413D-4F58-9CC8-753ABEC9AAA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2342464189" sldId="483"/>
            <ac:spMk id="4" creationId="{31CC5416-ECB1-4BF6-A0D1-964EADA397FB}"/>
          </ac:spMkLst>
        </pc:spChg>
        <pc:spChg chg="del mod">
          <ac:chgData name="Marko Cvokic" userId="b6c40814875c58b5" providerId="LiveId" clId="{12BD70CA-73CA-4BD8-A80E-678F3A258291}" dt="2022-01-12T08:24:23.140" v="877" actId="478"/>
          <ac:spMkLst>
            <pc:docMk/>
            <pc:sldMk cId="2342464189" sldId="483"/>
            <ac:spMk id="64" creationId="{9D5F7B8F-3351-47DA-A992-3AEED461EFC9}"/>
          </ac:spMkLst>
        </pc:spChg>
        <pc:grpChg chg="del">
          <ac:chgData name="Marko Cvokic" userId="b6c40814875c58b5" providerId="LiveId" clId="{12BD70CA-73CA-4BD8-A80E-678F3A258291}" dt="2022-01-12T08:24:19.699" v="872" actId="478"/>
          <ac:grpSpMkLst>
            <pc:docMk/>
            <pc:sldMk cId="2342464189" sldId="483"/>
            <ac:grpSpMk id="84" creationId="{3B0831E6-A6D8-4A02-A17E-C454F3E00671}"/>
          </ac:grpSpMkLst>
        </pc:grpChg>
        <pc:picChg chg="del">
          <ac:chgData name="Marko Cvokic" userId="b6c40814875c58b5" providerId="LiveId" clId="{12BD70CA-73CA-4BD8-A80E-678F3A258291}" dt="2022-01-12T08:24:21.925" v="875" actId="478"/>
          <ac:picMkLst>
            <pc:docMk/>
            <pc:sldMk cId="2342464189" sldId="483"/>
            <ac:picMk id="41" creationId="{82DE8B29-6042-4672-98FE-A527C48C7568}"/>
          </ac:picMkLst>
        </pc:picChg>
        <pc:cxnChg chg="del">
          <ac:chgData name="Marko Cvokic" userId="b6c40814875c58b5" providerId="LiveId" clId="{12BD70CA-73CA-4BD8-A80E-678F3A258291}" dt="2022-01-12T08:24:21.498" v="874" actId="478"/>
          <ac:cxnSpMkLst>
            <pc:docMk/>
            <pc:sldMk cId="2342464189" sldId="483"/>
            <ac:cxnSpMk id="67" creationId="{C3A061E6-70D4-49C5-A7FE-2AC91A5D37D1}"/>
          </ac:cxnSpMkLst>
        </pc:cxnChg>
        <pc:cxnChg chg="del">
          <ac:chgData name="Marko Cvokic" userId="b6c40814875c58b5" providerId="LiveId" clId="{12BD70CA-73CA-4BD8-A80E-678F3A258291}" dt="2022-01-12T08:24:20.687" v="873" actId="478"/>
          <ac:cxnSpMkLst>
            <pc:docMk/>
            <pc:sldMk cId="2342464189" sldId="483"/>
            <ac:cxnSpMk id="68" creationId="{BD7F72CE-16B2-4035-A4E3-933A0C8D16C1}"/>
          </ac:cxnSpMkLst>
        </pc:cxnChg>
      </pc:sldChg>
      <pc:sldChg chg="del">
        <pc:chgData name="Marko Cvokic" userId="b6c40814875c58b5" providerId="LiveId" clId="{12BD70CA-73CA-4BD8-A80E-678F3A258291}" dt="2022-01-12T08:24:25.362" v="878" actId="47"/>
        <pc:sldMkLst>
          <pc:docMk/>
          <pc:sldMk cId="3301447844" sldId="497"/>
        </pc:sldMkLst>
      </pc:sldChg>
      <pc:sldChg chg="addSp delSp modSp add mod ord modNotesTx">
        <pc:chgData name="Marko Cvokic" userId="b6c40814875c58b5" providerId="LiveId" clId="{12BD70CA-73CA-4BD8-A80E-678F3A258291}" dt="2022-01-12T11:34:32.794" v="2546" actId="1076"/>
        <pc:sldMkLst>
          <pc:docMk/>
          <pc:sldMk cId="167521856" sldId="498"/>
        </pc:sldMkLst>
        <pc:spChg chg="mod">
          <ac:chgData name="Marko Cvokic" userId="b6c40814875c58b5" providerId="LiveId" clId="{12BD70CA-73CA-4BD8-A80E-678F3A258291}" dt="2022-01-12T11:29:02.247" v="2468" actId="20577"/>
          <ac:spMkLst>
            <pc:docMk/>
            <pc:sldMk cId="167521856" sldId="498"/>
            <ac:spMk id="2" creationId="{81D28905-1317-4947-B735-3CCAFCA8C447}"/>
          </ac:spMkLst>
        </pc:spChg>
        <pc:spChg chg="del">
          <ac:chgData name="Marko Cvokic" userId="b6c40814875c58b5" providerId="LiveId" clId="{12BD70CA-73CA-4BD8-A80E-678F3A258291}" dt="2022-01-12T08:12:29.372" v="657" actId="478"/>
          <ac:spMkLst>
            <pc:docMk/>
            <pc:sldMk cId="167521856" sldId="498"/>
            <ac:spMk id="3" creationId="{5D09DC83-EFC0-44DD-B21D-E7D95F23D952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167521856" sldId="498"/>
            <ac:spMk id="5" creationId="{B1BAF5ED-AAA6-4F17-AA36-BFC20AB73087}"/>
          </ac:spMkLst>
        </pc:spChg>
        <pc:spChg chg="add del mod">
          <ac:chgData name="Marko Cvokic" userId="b6c40814875c58b5" providerId="LiveId" clId="{12BD70CA-73CA-4BD8-A80E-678F3A258291}" dt="2022-01-12T08:12:31.620" v="658" actId="478"/>
          <ac:spMkLst>
            <pc:docMk/>
            <pc:sldMk cId="167521856" sldId="498"/>
            <ac:spMk id="6" creationId="{125E3ABC-BD6E-4A0B-B733-08EF1C0374F9}"/>
          </ac:spMkLst>
        </pc:spChg>
        <pc:picChg chg="add mod">
          <ac:chgData name="Marko Cvokic" userId="b6c40814875c58b5" providerId="LiveId" clId="{12BD70CA-73CA-4BD8-A80E-678F3A258291}" dt="2022-01-12T11:34:32.794" v="2546" actId="1076"/>
          <ac:picMkLst>
            <pc:docMk/>
            <pc:sldMk cId="167521856" sldId="498"/>
            <ac:picMk id="4" creationId="{7B08060E-86B0-403E-880D-B39B16190529}"/>
          </ac:picMkLst>
        </pc:picChg>
        <pc:picChg chg="add del mod">
          <ac:chgData name="Marko Cvokic" userId="b6c40814875c58b5" providerId="LiveId" clId="{12BD70CA-73CA-4BD8-A80E-678F3A258291}" dt="2022-01-12T11:29:07.311" v="2471" actId="478"/>
          <ac:picMkLst>
            <pc:docMk/>
            <pc:sldMk cId="167521856" sldId="498"/>
            <ac:picMk id="8" creationId="{CC6212E9-A6D8-481B-B5C1-2DF274BFFD2A}"/>
          </ac:picMkLst>
        </pc:picChg>
      </pc:sldChg>
      <pc:sldChg chg="addSp modSp add mod modNotesTx">
        <pc:chgData name="Marko Cvokic" userId="b6c40814875c58b5" providerId="LiveId" clId="{12BD70CA-73CA-4BD8-A80E-678F3A258291}" dt="2022-01-12T08:25:57.473" v="888"/>
        <pc:sldMkLst>
          <pc:docMk/>
          <pc:sldMk cId="55902034" sldId="499"/>
        </pc:sldMkLst>
        <pc:spChg chg="mod">
          <ac:chgData name="Marko Cvokic" userId="b6c40814875c58b5" providerId="LiveId" clId="{12BD70CA-73CA-4BD8-A80E-678F3A258291}" dt="2022-01-12T08:25:57.473" v="888"/>
          <ac:spMkLst>
            <pc:docMk/>
            <pc:sldMk cId="55902034" sldId="499"/>
            <ac:spMk id="2" creationId="{8E32AFF6-67DE-48DE-BE36-AB70E4386DA4}"/>
          </ac:spMkLst>
        </pc:spChg>
        <pc:spChg chg="add mod">
          <ac:chgData name="Marko Cvokic" userId="b6c40814875c58b5" providerId="LiveId" clId="{12BD70CA-73CA-4BD8-A80E-678F3A258291}" dt="2022-01-12T08:08:59.330" v="621" actId="207"/>
          <ac:spMkLst>
            <pc:docMk/>
            <pc:sldMk cId="55902034" sldId="499"/>
            <ac:spMk id="4" creationId="{EEB7B1D3-5E98-4571-99F3-722C8FECB027}"/>
          </ac:spMkLst>
        </pc:spChg>
        <pc:spChg chg="mod">
          <ac:chgData name="Marko Cvokic" userId="b6c40814875c58b5" providerId="LiveId" clId="{12BD70CA-73CA-4BD8-A80E-678F3A258291}" dt="2022-01-12T08:25:57.473" v="888"/>
          <ac:spMkLst>
            <pc:docMk/>
            <pc:sldMk cId="55902034" sldId="499"/>
            <ac:spMk id="5" creationId="{9DDBB224-3A93-48AE-8152-005CFA077FF2}"/>
          </ac:spMkLst>
        </pc:spChg>
        <pc:spChg chg="mod">
          <ac:chgData name="Marko Cvokic" userId="b6c40814875c58b5" providerId="LiveId" clId="{12BD70CA-73CA-4BD8-A80E-678F3A258291}" dt="2022-01-12T08:09:13.483" v="622" actId="1076"/>
          <ac:spMkLst>
            <pc:docMk/>
            <pc:sldMk cId="55902034" sldId="499"/>
            <ac:spMk id="6" creationId="{0D8AF026-AE85-41FF-8245-6CE5C6E71C8D}"/>
          </ac:spMkLst>
        </pc:spChg>
        <pc:grpChg chg="add mod">
          <ac:chgData name="Marko Cvokic" userId="b6c40814875c58b5" providerId="LiveId" clId="{12BD70CA-73CA-4BD8-A80E-678F3A258291}" dt="2022-01-12T08:07:26.699" v="588" actId="1037"/>
          <ac:grpSpMkLst>
            <pc:docMk/>
            <pc:sldMk cId="55902034" sldId="499"/>
            <ac:grpSpMk id="3" creationId="{1E7D43AD-085E-4DFF-9983-E53F3E745195}"/>
          </ac:grpSpMkLst>
        </pc:grpChg>
        <pc:picChg chg="add mod">
          <ac:chgData name="Marko Cvokic" userId="b6c40814875c58b5" providerId="LiveId" clId="{12BD70CA-73CA-4BD8-A80E-678F3A258291}" dt="2022-01-12T08:07:25.462" v="584" actId="164"/>
          <ac:picMkLst>
            <pc:docMk/>
            <pc:sldMk cId="55902034" sldId="499"/>
            <ac:picMk id="7" creationId="{424398CC-3DD1-4E0B-9A9B-8D3570F37C8A}"/>
          </ac:picMkLst>
        </pc:picChg>
        <pc:picChg chg="add mod">
          <ac:chgData name="Marko Cvokic" userId="b6c40814875c58b5" providerId="LiveId" clId="{12BD70CA-73CA-4BD8-A80E-678F3A258291}" dt="2022-01-12T08:07:25.462" v="584" actId="164"/>
          <ac:picMkLst>
            <pc:docMk/>
            <pc:sldMk cId="55902034" sldId="499"/>
            <ac:picMk id="8" creationId="{43FB206A-5A37-4031-83CE-EA09BB2492C5}"/>
          </ac:picMkLst>
        </pc:picChg>
        <pc:cxnChg chg="add mod">
          <ac:chgData name="Marko Cvokic" userId="b6c40814875c58b5" providerId="LiveId" clId="{12BD70CA-73CA-4BD8-A80E-678F3A258291}" dt="2022-01-12T08:09:50.270" v="627" actId="33986"/>
          <ac:cxnSpMkLst>
            <pc:docMk/>
            <pc:sldMk cId="55902034" sldId="499"/>
            <ac:cxnSpMk id="10" creationId="{72C746DC-BD7C-4C16-ACE0-0263476F74C4}"/>
          </ac:cxnSpMkLst>
        </pc:cxnChg>
        <pc:cxnChg chg="add mod">
          <ac:chgData name="Marko Cvokic" userId="b6c40814875c58b5" providerId="LiveId" clId="{12BD70CA-73CA-4BD8-A80E-678F3A258291}" dt="2022-01-12T08:10:30.253" v="633" actId="692"/>
          <ac:cxnSpMkLst>
            <pc:docMk/>
            <pc:sldMk cId="55902034" sldId="499"/>
            <ac:cxnSpMk id="11" creationId="{67C0EFC9-A62F-4697-B02A-D0A2A1C450A3}"/>
          </ac:cxnSpMkLst>
        </pc:cxnChg>
      </pc:sldChg>
      <pc:sldChg chg="addSp delSp modSp add mod">
        <pc:chgData name="Marko Cvokic" userId="b6c40814875c58b5" providerId="LiveId" clId="{12BD70CA-73CA-4BD8-A80E-678F3A258291}" dt="2022-01-12T10:13:03.717" v="1961" actId="207"/>
        <pc:sldMkLst>
          <pc:docMk/>
          <pc:sldMk cId="509286626" sldId="500"/>
        </pc:sldMkLst>
        <pc:spChg chg="mod">
          <ac:chgData name="Marko Cvokic" userId="b6c40814875c58b5" providerId="LiveId" clId="{12BD70CA-73CA-4BD8-A80E-678F3A258291}" dt="2022-01-12T10:06:27.884" v="1684"/>
          <ac:spMkLst>
            <pc:docMk/>
            <pc:sldMk cId="509286626" sldId="500"/>
            <ac:spMk id="2" creationId="{9D8E18C4-413D-4F58-9CC8-753ABEC9AAA2}"/>
          </ac:spMkLst>
        </pc:spChg>
        <pc:spChg chg="del">
          <ac:chgData name="Marko Cvokic" userId="b6c40814875c58b5" providerId="LiveId" clId="{12BD70CA-73CA-4BD8-A80E-678F3A258291}" dt="2022-01-12T09:40:44.348" v="955" actId="478"/>
          <ac:spMkLst>
            <pc:docMk/>
            <pc:sldMk cId="509286626" sldId="500"/>
            <ac:spMk id="5" creationId="{FCDBB4C7-1C3C-472F-8DA4-62BF8458ECFF}"/>
          </ac:spMkLst>
        </pc:spChg>
        <pc:spChg chg="mod">
          <ac:chgData name="Marko Cvokic" userId="b6c40814875c58b5" providerId="LiveId" clId="{12BD70CA-73CA-4BD8-A80E-678F3A258291}" dt="2022-01-12T10:08:43.185" v="1876" actId="5793"/>
          <ac:spMkLst>
            <pc:docMk/>
            <pc:sldMk cId="509286626" sldId="500"/>
            <ac:spMk id="9" creationId="{E9C73FCC-BEEC-46C9-B8C5-BD5793C8EA10}"/>
          </ac:spMkLst>
        </pc:spChg>
        <pc:spChg chg="del">
          <ac:chgData name="Marko Cvokic" userId="b6c40814875c58b5" providerId="LiveId" clId="{12BD70CA-73CA-4BD8-A80E-678F3A258291}" dt="2022-01-12T09:44:56.053" v="1026" actId="478"/>
          <ac:spMkLst>
            <pc:docMk/>
            <pc:sldMk cId="509286626" sldId="500"/>
            <ac:spMk id="11" creationId="{EFA3901B-CF3E-4964-AA85-35998A89A153}"/>
          </ac:spMkLst>
        </pc:spChg>
        <pc:spChg chg="mod">
          <ac:chgData name="Marko Cvokic" userId="b6c40814875c58b5" providerId="LiveId" clId="{12BD70CA-73CA-4BD8-A80E-678F3A258291}" dt="2022-01-12T09:47:18.794" v="1070" actId="164"/>
          <ac:spMkLst>
            <pc:docMk/>
            <pc:sldMk cId="509286626" sldId="500"/>
            <ac:spMk id="15" creationId="{B66953EE-D29E-4D75-92AC-ACB5A08ECB54}"/>
          </ac:spMkLst>
        </pc:spChg>
        <pc:spChg chg="mod">
          <ac:chgData name="Marko Cvokic" userId="b6c40814875c58b5" providerId="LiveId" clId="{12BD70CA-73CA-4BD8-A80E-678F3A258291}" dt="2022-01-12T09:47:18.794" v="1070" actId="164"/>
          <ac:spMkLst>
            <pc:docMk/>
            <pc:sldMk cId="509286626" sldId="500"/>
            <ac:spMk id="16" creationId="{29BC3870-28A9-4934-A52B-66221B4334B2}"/>
          </ac:spMkLst>
        </pc:spChg>
        <pc:spChg chg="mod">
          <ac:chgData name="Marko Cvokic" userId="b6c40814875c58b5" providerId="LiveId" clId="{12BD70CA-73CA-4BD8-A80E-678F3A258291}" dt="2022-01-12T09:54:42.466" v="1240" actId="1076"/>
          <ac:spMkLst>
            <pc:docMk/>
            <pc:sldMk cId="509286626" sldId="500"/>
            <ac:spMk id="25" creationId="{044241C2-50C7-4B80-BCAD-1B45C2EB2A17}"/>
          </ac:spMkLst>
        </pc:spChg>
        <pc:spChg chg="mod">
          <ac:chgData name="Marko Cvokic" userId="b6c40814875c58b5" providerId="LiveId" clId="{12BD70CA-73CA-4BD8-A80E-678F3A258291}" dt="2022-01-12T09:54:29.659" v="1238" actId="207"/>
          <ac:spMkLst>
            <pc:docMk/>
            <pc:sldMk cId="509286626" sldId="500"/>
            <ac:spMk id="28" creationId="{1A42F24F-EA9F-424C-A3EA-B9C5D8D787F2}"/>
          </ac:spMkLst>
        </pc:spChg>
        <pc:grpChg chg="add mod">
          <ac:chgData name="Marko Cvokic" userId="b6c40814875c58b5" providerId="LiveId" clId="{12BD70CA-73CA-4BD8-A80E-678F3A258291}" dt="2022-01-12T09:54:55.779" v="1243" actId="164"/>
          <ac:grpSpMkLst>
            <pc:docMk/>
            <pc:sldMk cId="509286626" sldId="500"/>
            <ac:grpSpMk id="24" creationId="{7268BCF0-213D-43BF-BD76-5CAA9CA2C258}"/>
          </ac:grpSpMkLst>
        </pc:grpChg>
        <pc:grpChg chg="add del mod">
          <ac:chgData name="Marko Cvokic" userId="b6c40814875c58b5" providerId="LiveId" clId="{12BD70CA-73CA-4BD8-A80E-678F3A258291}" dt="2022-01-12T10:04:04.934" v="1517" actId="478"/>
          <ac:grpSpMkLst>
            <pc:docMk/>
            <pc:sldMk cId="509286626" sldId="500"/>
            <ac:grpSpMk id="33" creationId="{D0158D17-6D16-4993-8CEE-5C4087D9B74B}"/>
          </ac:grpSpMkLst>
        </pc:grpChg>
        <pc:picChg chg="del mod">
          <ac:chgData name="Marko Cvokic" userId="b6c40814875c58b5" providerId="LiveId" clId="{12BD70CA-73CA-4BD8-A80E-678F3A258291}" dt="2022-01-12T09:53:41.094" v="1222" actId="478"/>
          <ac:picMkLst>
            <pc:docMk/>
            <pc:sldMk cId="509286626" sldId="500"/>
            <ac:picMk id="10" creationId="{4D3F741B-6156-4BB6-9F58-55239BFAE10B}"/>
          </ac:picMkLst>
        </pc:picChg>
        <pc:picChg chg="del mod">
          <ac:chgData name="Marko Cvokic" userId="b6c40814875c58b5" providerId="LiveId" clId="{12BD70CA-73CA-4BD8-A80E-678F3A258291}" dt="2022-01-12T09:54:17.201" v="1233" actId="478"/>
          <ac:picMkLst>
            <pc:docMk/>
            <pc:sldMk cId="509286626" sldId="500"/>
            <ac:picMk id="13" creationId="{D5265FB7-DA97-4C7D-9882-8BE7A0E7AEE7}"/>
          </ac:picMkLst>
        </pc:picChg>
        <pc:picChg chg="del mod">
          <ac:chgData name="Marko Cvokic" userId="b6c40814875c58b5" providerId="LiveId" clId="{12BD70CA-73CA-4BD8-A80E-678F3A258291}" dt="2022-01-12T09:53:35.079" v="1218" actId="478"/>
          <ac:picMkLst>
            <pc:docMk/>
            <pc:sldMk cId="509286626" sldId="500"/>
            <ac:picMk id="14" creationId="{279103E2-7A2C-46DD-931E-43ED17DAD492}"/>
          </ac:picMkLst>
        </pc:picChg>
        <pc:picChg chg="add mod">
          <ac:chgData name="Marko Cvokic" userId="b6c40814875c58b5" providerId="LiveId" clId="{12BD70CA-73CA-4BD8-A80E-678F3A258291}" dt="2022-01-12T09:54:55.779" v="1243" actId="164"/>
          <ac:picMkLst>
            <pc:docMk/>
            <pc:sldMk cId="509286626" sldId="500"/>
            <ac:picMk id="27" creationId="{E043489E-7D6B-4148-8ED2-FEEB713A30D2}"/>
          </ac:picMkLst>
        </pc:picChg>
        <pc:picChg chg="add del mod">
          <ac:chgData name="Marko Cvokic" userId="b6c40814875c58b5" providerId="LiveId" clId="{12BD70CA-73CA-4BD8-A80E-678F3A258291}" dt="2022-01-12T09:53:44.081" v="1224" actId="478"/>
          <ac:picMkLst>
            <pc:docMk/>
            <pc:sldMk cId="509286626" sldId="500"/>
            <ac:picMk id="29" creationId="{7DEBC407-1FB8-42C0-B7F3-0E83E80E7EFC}"/>
          </ac:picMkLst>
        </pc:picChg>
        <pc:picChg chg="add mod">
          <ac:chgData name="Marko Cvokic" userId="b6c40814875c58b5" providerId="LiveId" clId="{12BD70CA-73CA-4BD8-A80E-678F3A258291}" dt="2022-01-12T09:54:55.779" v="1243" actId="164"/>
          <ac:picMkLst>
            <pc:docMk/>
            <pc:sldMk cId="509286626" sldId="500"/>
            <ac:picMk id="30" creationId="{0048279D-5A51-4951-A3E0-2368E47C857D}"/>
          </ac:picMkLst>
        </pc:picChg>
        <pc:picChg chg="add mod ord">
          <ac:chgData name="Marko Cvokic" userId="b6c40814875c58b5" providerId="LiveId" clId="{12BD70CA-73CA-4BD8-A80E-678F3A258291}" dt="2022-01-12T09:54:55.779" v="1243" actId="164"/>
          <ac:picMkLst>
            <pc:docMk/>
            <pc:sldMk cId="509286626" sldId="500"/>
            <ac:picMk id="31" creationId="{4AF870A0-CBFE-4C23-B3E2-B3F54E319674}"/>
          </ac:picMkLst>
        </pc:picChg>
        <pc:picChg chg="add del mod">
          <ac:chgData name="Marko Cvokic" userId="b6c40814875c58b5" providerId="LiveId" clId="{12BD70CA-73CA-4BD8-A80E-678F3A258291}" dt="2022-01-12T10:05:49.670" v="1660" actId="931"/>
          <ac:picMkLst>
            <pc:docMk/>
            <pc:sldMk cId="509286626" sldId="500"/>
            <ac:picMk id="35" creationId="{019783CC-2166-4D0D-A048-3D0D67CB1424}"/>
          </ac:picMkLst>
        </pc:picChg>
        <pc:picChg chg="add mod">
          <ac:chgData name="Marko Cvokic" userId="b6c40814875c58b5" providerId="LiveId" clId="{12BD70CA-73CA-4BD8-A80E-678F3A258291}" dt="2022-01-12T10:13:03.717" v="1961" actId="207"/>
          <ac:picMkLst>
            <pc:docMk/>
            <pc:sldMk cId="509286626" sldId="500"/>
            <ac:picMk id="37" creationId="{B00E95E6-93E3-4742-AD5B-4AAA91F1E54D}"/>
          </ac:picMkLst>
        </pc:picChg>
        <pc:cxnChg chg="mod">
          <ac:chgData name="Marko Cvokic" userId="b6c40814875c58b5" providerId="LiveId" clId="{12BD70CA-73CA-4BD8-A80E-678F3A258291}" dt="2022-01-12T09:54:39.434" v="1239" actId="14100"/>
          <ac:cxnSpMkLst>
            <pc:docMk/>
            <pc:sldMk cId="509286626" sldId="500"/>
            <ac:cxnSpMk id="18" creationId="{BFCD0965-79DB-4616-A6D5-0BB970A3BE43}"/>
          </ac:cxnSpMkLst>
        </pc:cxnChg>
        <pc:cxnChg chg="mod">
          <ac:chgData name="Marko Cvokic" userId="b6c40814875c58b5" providerId="LiveId" clId="{12BD70CA-73CA-4BD8-A80E-678F3A258291}" dt="2022-01-12T09:47:18.794" v="1070" actId="164"/>
          <ac:cxnSpMkLst>
            <pc:docMk/>
            <pc:sldMk cId="509286626" sldId="500"/>
            <ac:cxnSpMk id="19" creationId="{60124448-221F-4034-8EE2-058F2945DBDF}"/>
          </ac:cxnSpMkLst>
        </pc:cxnChg>
        <pc:cxnChg chg="mod">
          <ac:chgData name="Marko Cvokic" userId="b6c40814875c58b5" providerId="LiveId" clId="{12BD70CA-73CA-4BD8-A80E-678F3A258291}" dt="2022-01-12T09:47:18.794" v="1070" actId="164"/>
          <ac:cxnSpMkLst>
            <pc:docMk/>
            <pc:sldMk cId="509286626" sldId="500"/>
            <ac:cxnSpMk id="22" creationId="{2F99C74E-3539-4CDA-8506-39F5CD81D484}"/>
          </ac:cxnSpMkLst>
        </pc:cxnChg>
      </pc:sldChg>
      <pc:sldChg chg="addSp delSp modSp add mod">
        <pc:chgData name="Marko Cvokic" userId="b6c40814875c58b5" providerId="LiveId" clId="{12BD70CA-73CA-4BD8-A80E-678F3A258291}" dt="2022-01-12T10:02:36.517" v="1436" actId="20577"/>
        <pc:sldMkLst>
          <pc:docMk/>
          <pc:sldMk cId="3434524183" sldId="529"/>
        </pc:sldMkLst>
        <pc:spChg chg="mod">
          <ac:chgData name="Marko Cvokic" userId="b6c40814875c58b5" providerId="LiveId" clId="{12BD70CA-73CA-4BD8-A80E-678F3A258291}" dt="2022-01-12T09:48:47.580" v="1107" actId="20577"/>
          <ac:spMkLst>
            <pc:docMk/>
            <pc:sldMk cId="3434524183" sldId="529"/>
            <ac:spMk id="2" creationId="{9D8E18C4-413D-4F58-9CC8-753ABEC9AAA2}"/>
          </ac:spMkLst>
        </pc:spChg>
        <pc:spChg chg="del">
          <ac:chgData name="Marko Cvokic" userId="b6c40814875c58b5" providerId="LiveId" clId="{12BD70CA-73CA-4BD8-A80E-678F3A258291}" dt="2022-01-12T09:40:47.882" v="956" actId="478"/>
          <ac:spMkLst>
            <pc:docMk/>
            <pc:sldMk cId="3434524183" sldId="529"/>
            <ac:spMk id="5" creationId="{FCDBB4C7-1C3C-472F-8DA4-62BF8458ECFF}"/>
          </ac:spMkLst>
        </pc:spChg>
        <pc:spChg chg="del mod">
          <ac:chgData name="Marko Cvokic" userId="b6c40814875c58b5" providerId="LiveId" clId="{12BD70CA-73CA-4BD8-A80E-678F3A258291}" dt="2022-01-12T09:39:28.359" v="952" actId="478"/>
          <ac:spMkLst>
            <pc:docMk/>
            <pc:sldMk cId="3434524183" sldId="529"/>
            <ac:spMk id="11" creationId="{EFA3901B-CF3E-4964-AA85-35998A89A153}"/>
          </ac:spMkLst>
        </pc:spChg>
        <pc:spChg chg="mod">
          <ac:chgData name="Marko Cvokic" userId="b6c40814875c58b5" providerId="LiveId" clId="{12BD70CA-73CA-4BD8-A80E-678F3A258291}" dt="2022-01-12T10:01:21.670" v="1398" actId="164"/>
          <ac:spMkLst>
            <pc:docMk/>
            <pc:sldMk cId="3434524183" sldId="529"/>
            <ac:spMk id="15" creationId="{B66953EE-D29E-4D75-92AC-ACB5A08ECB54}"/>
          </ac:spMkLst>
        </pc:spChg>
        <pc:spChg chg="mod">
          <ac:chgData name="Marko Cvokic" userId="b6c40814875c58b5" providerId="LiveId" clId="{12BD70CA-73CA-4BD8-A80E-678F3A258291}" dt="2022-01-12T10:01:21.670" v="1398" actId="164"/>
          <ac:spMkLst>
            <pc:docMk/>
            <pc:sldMk cId="3434524183" sldId="529"/>
            <ac:spMk id="16" creationId="{29BC3870-28A9-4934-A52B-66221B4334B2}"/>
          </ac:spMkLst>
        </pc:spChg>
        <pc:spChg chg="add del mod">
          <ac:chgData name="Marko Cvokic" userId="b6c40814875c58b5" providerId="LiveId" clId="{12BD70CA-73CA-4BD8-A80E-678F3A258291}" dt="2022-01-12T09:51:22.485" v="1190" actId="478"/>
          <ac:spMkLst>
            <pc:docMk/>
            <pc:sldMk cId="3434524183" sldId="529"/>
            <ac:spMk id="25" creationId="{044241C2-50C7-4B80-BCAD-1B45C2EB2A17}"/>
          </ac:spMkLst>
        </pc:spChg>
        <pc:spChg chg="mod">
          <ac:chgData name="Marko Cvokic" userId="b6c40814875c58b5" providerId="LiveId" clId="{12BD70CA-73CA-4BD8-A80E-678F3A258291}" dt="2022-01-12T10:01:32.334" v="1412" actId="164"/>
          <ac:spMkLst>
            <pc:docMk/>
            <pc:sldMk cId="3434524183" sldId="529"/>
            <ac:spMk id="28" creationId="{1A42F24F-EA9F-424C-A3EA-B9C5D8D787F2}"/>
          </ac:spMkLst>
        </pc:spChg>
        <pc:spChg chg="mod">
          <ac:chgData name="Marko Cvokic" userId="b6c40814875c58b5" providerId="LiveId" clId="{12BD70CA-73CA-4BD8-A80E-678F3A258291}" dt="2022-01-12T10:01:21.670" v="1398" actId="164"/>
          <ac:spMkLst>
            <pc:docMk/>
            <pc:sldMk cId="3434524183" sldId="529"/>
            <ac:spMk id="40" creationId="{C7CE9549-43B7-4338-AC7C-3B204585ED38}"/>
          </ac:spMkLst>
        </pc:spChg>
        <pc:spChg chg="mod">
          <ac:chgData name="Marko Cvokic" userId="b6c40814875c58b5" providerId="LiveId" clId="{12BD70CA-73CA-4BD8-A80E-678F3A258291}" dt="2022-01-12T10:02:36.517" v="1436" actId="20577"/>
          <ac:spMkLst>
            <pc:docMk/>
            <pc:sldMk cId="3434524183" sldId="529"/>
            <ac:spMk id="41" creationId="{52B2DE27-A244-401C-B91F-1A2DB845F86E}"/>
          </ac:spMkLst>
        </pc:spChg>
        <pc:spChg chg="add mod ord">
          <ac:chgData name="Marko Cvokic" userId="b6c40814875c58b5" providerId="LiveId" clId="{12BD70CA-73CA-4BD8-A80E-678F3A258291}" dt="2022-01-12T10:01:21.670" v="1398" actId="164"/>
          <ac:spMkLst>
            <pc:docMk/>
            <pc:sldMk cId="3434524183" sldId="529"/>
            <ac:spMk id="45" creationId="{D537D067-D0F8-49B9-BA80-3D3FF9256C6C}"/>
          </ac:spMkLst>
        </pc:spChg>
        <pc:grpChg chg="add mod">
          <ac:chgData name="Marko Cvokic" userId="b6c40814875c58b5" providerId="LiveId" clId="{12BD70CA-73CA-4BD8-A80E-678F3A258291}" dt="2022-01-12T10:01:32.334" v="1412" actId="164"/>
          <ac:grpSpMkLst>
            <pc:docMk/>
            <pc:sldMk cId="3434524183" sldId="529"/>
            <ac:grpSpMk id="46" creationId="{53DA339A-0F06-45B8-9170-89754535D1F8}"/>
          </ac:grpSpMkLst>
        </pc:grpChg>
        <pc:grpChg chg="add mod">
          <ac:chgData name="Marko Cvokic" userId="b6c40814875c58b5" providerId="LiveId" clId="{12BD70CA-73CA-4BD8-A80E-678F3A258291}" dt="2022-01-12T10:01:33.730" v="1424" actId="1038"/>
          <ac:grpSpMkLst>
            <pc:docMk/>
            <pc:sldMk cId="3434524183" sldId="529"/>
            <ac:grpSpMk id="47" creationId="{7FF22403-4D8C-4D2A-9109-DFE70E0910A4}"/>
          </ac:grpSpMkLst>
        </pc:grpChg>
        <pc:picChg chg="del mod">
          <ac:chgData name="Marko Cvokic" userId="b6c40814875c58b5" providerId="LiveId" clId="{12BD70CA-73CA-4BD8-A80E-678F3A258291}" dt="2022-01-12T09:53:25.402" v="1215" actId="478"/>
          <ac:picMkLst>
            <pc:docMk/>
            <pc:sldMk cId="3434524183" sldId="529"/>
            <ac:picMk id="10" creationId="{4D3F741B-6156-4BB6-9F58-55239BFAE10B}"/>
          </ac:picMkLst>
        </pc:picChg>
        <pc:picChg chg="del mod">
          <ac:chgData name="Marko Cvokic" userId="b6c40814875c58b5" providerId="LiveId" clId="{12BD70CA-73CA-4BD8-A80E-678F3A258291}" dt="2022-01-12T09:55:01.823" v="1247" actId="478"/>
          <ac:picMkLst>
            <pc:docMk/>
            <pc:sldMk cId="3434524183" sldId="529"/>
            <ac:picMk id="13" creationId="{D5265FB7-DA97-4C7D-9882-8BE7A0E7AEE7}"/>
          </ac:picMkLst>
        </pc:picChg>
        <pc:picChg chg="del mod">
          <ac:chgData name="Marko Cvokic" userId="b6c40814875c58b5" providerId="LiveId" clId="{12BD70CA-73CA-4BD8-A80E-678F3A258291}" dt="2022-01-12T09:53:04.238" v="1207" actId="478"/>
          <ac:picMkLst>
            <pc:docMk/>
            <pc:sldMk cId="3434524183" sldId="529"/>
            <ac:picMk id="14" creationId="{279103E2-7A2C-46DD-931E-43ED17DAD492}"/>
          </ac:picMkLst>
        </pc:picChg>
        <pc:picChg chg="del mod">
          <ac:chgData name="Marko Cvokic" userId="b6c40814875c58b5" providerId="LiveId" clId="{12BD70CA-73CA-4BD8-A80E-678F3A258291}" dt="2022-01-12T09:55:31.908" v="1261" actId="478"/>
          <ac:picMkLst>
            <pc:docMk/>
            <pc:sldMk cId="3434524183" sldId="529"/>
            <ac:picMk id="26" creationId="{9FAE51AF-B986-49B0-A006-713B880AAF0E}"/>
          </ac:picMkLst>
        </pc:picChg>
        <pc:picChg chg="add del mod">
          <ac:chgData name="Marko Cvokic" userId="b6c40814875c58b5" providerId="LiveId" clId="{12BD70CA-73CA-4BD8-A80E-678F3A258291}" dt="2022-01-12T09:53:00.265" v="1205" actId="478"/>
          <ac:picMkLst>
            <pc:docMk/>
            <pc:sldMk cId="3434524183" sldId="529"/>
            <ac:picMk id="32" creationId="{6C9CA32A-36AD-4070-84BB-9BBA1D5407A2}"/>
          </ac:picMkLst>
        </pc:picChg>
        <pc:picChg chg="add mod">
          <ac:chgData name="Marko Cvokic" userId="b6c40814875c58b5" providerId="LiveId" clId="{12BD70CA-73CA-4BD8-A80E-678F3A258291}" dt="2022-01-12T10:01:21.670" v="1398" actId="164"/>
          <ac:picMkLst>
            <pc:docMk/>
            <pc:sldMk cId="3434524183" sldId="529"/>
            <ac:picMk id="35" creationId="{72CA86FD-1602-4157-8B49-C370432C2FD7}"/>
          </ac:picMkLst>
        </pc:picChg>
        <pc:picChg chg="add mod">
          <ac:chgData name="Marko Cvokic" userId="b6c40814875c58b5" providerId="LiveId" clId="{12BD70CA-73CA-4BD8-A80E-678F3A258291}" dt="2022-01-12T10:01:21.670" v="1398" actId="164"/>
          <ac:picMkLst>
            <pc:docMk/>
            <pc:sldMk cId="3434524183" sldId="529"/>
            <ac:picMk id="39" creationId="{7C0DDCCF-AA97-4356-81B8-A67CE5BCDD7A}"/>
          </ac:picMkLst>
        </pc:picChg>
        <pc:picChg chg="add mod ord">
          <ac:chgData name="Marko Cvokic" userId="b6c40814875c58b5" providerId="LiveId" clId="{12BD70CA-73CA-4BD8-A80E-678F3A258291}" dt="2022-01-12T10:01:21.670" v="1398" actId="164"/>
          <ac:picMkLst>
            <pc:docMk/>
            <pc:sldMk cId="3434524183" sldId="529"/>
            <ac:picMk id="42" creationId="{124167EE-D19B-4BD8-B953-DCB4D9C185B5}"/>
          </ac:picMkLst>
        </pc:picChg>
        <pc:picChg chg="add mod ord">
          <ac:chgData name="Marko Cvokic" userId="b6c40814875c58b5" providerId="LiveId" clId="{12BD70CA-73CA-4BD8-A80E-678F3A258291}" dt="2022-01-12T10:01:21.670" v="1398" actId="164"/>
          <ac:picMkLst>
            <pc:docMk/>
            <pc:sldMk cId="3434524183" sldId="529"/>
            <ac:picMk id="43" creationId="{06C5B254-6B93-40DC-B76E-F22DAA8DDF12}"/>
          </ac:picMkLst>
        </pc:picChg>
        <pc:picChg chg="add del mod">
          <ac:chgData name="Marko Cvokic" userId="b6c40814875c58b5" providerId="LiveId" clId="{12BD70CA-73CA-4BD8-A80E-678F3A258291}" dt="2022-01-12T09:56:47.958" v="1323"/>
          <ac:picMkLst>
            <pc:docMk/>
            <pc:sldMk cId="3434524183" sldId="529"/>
            <ac:picMk id="44" creationId="{38AD3103-3013-4356-A664-FD8B97D90125}"/>
          </ac:picMkLst>
        </pc:picChg>
        <pc:cxnChg chg="add del mod">
          <ac:chgData name="Marko Cvokic" userId="b6c40814875c58b5" providerId="LiveId" clId="{12BD70CA-73CA-4BD8-A80E-678F3A258291}" dt="2022-01-12T09:51:20.940" v="1189" actId="478"/>
          <ac:cxnSpMkLst>
            <pc:docMk/>
            <pc:sldMk cId="3434524183" sldId="529"/>
            <ac:cxnSpMk id="18" creationId="{BFCD0965-79DB-4616-A6D5-0BB970A3BE43}"/>
          </ac:cxnSpMkLst>
        </pc:cxnChg>
        <pc:cxnChg chg="mod">
          <ac:chgData name="Marko Cvokic" userId="b6c40814875c58b5" providerId="LiveId" clId="{12BD70CA-73CA-4BD8-A80E-678F3A258291}" dt="2022-01-12T10:01:21.670" v="1398" actId="164"/>
          <ac:cxnSpMkLst>
            <pc:docMk/>
            <pc:sldMk cId="3434524183" sldId="529"/>
            <ac:cxnSpMk id="19" creationId="{60124448-221F-4034-8EE2-058F2945DBDF}"/>
          </ac:cxnSpMkLst>
        </pc:cxnChg>
        <pc:cxnChg chg="mod">
          <ac:chgData name="Marko Cvokic" userId="b6c40814875c58b5" providerId="LiveId" clId="{12BD70CA-73CA-4BD8-A80E-678F3A258291}" dt="2022-01-12T10:01:21.670" v="1398" actId="164"/>
          <ac:cxnSpMkLst>
            <pc:docMk/>
            <pc:sldMk cId="3434524183" sldId="529"/>
            <ac:cxnSpMk id="22" creationId="{2F99C74E-3539-4CDA-8506-39F5CD81D484}"/>
          </ac:cxnSpMkLst>
        </pc:cxnChg>
        <pc:cxnChg chg="mod">
          <ac:chgData name="Marko Cvokic" userId="b6c40814875c58b5" providerId="LiveId" clId="{12BD70CA-73CA-4BD8-A80E-678F3A258291}" dt="2022-01-12T10:01:21.670" v="1398" actId="164"/>
          <ac:cxnSpMkLst>
            <pc:docMk/>
            <pc:sldMk cId="3434524183" sldId="529"/>
            <ac:cxnSpMk id="34" creationId="{E60B72A6-38E8-42E9-8E20-091ED17C83B2}"/>
          </ac:cxnSpMkLst>
        </pc:cxnChg>
        <pc:cxnChg chg="mod">
          <ac:chgData name="Marko Cvokic" userId="b6c40814875c58b5" providerId="LiveId" clId="{12BD70CA-73CA-4BD8-A80E-678F3A258291}" dt="2022-01-12T10:01:21.670" v="1398" actId="164"/>
          <ac:cxnSpMkLst>
            <pc:docMk/>
            <pc:sldMk cId="3434524183" sldId="529"/>
            <ac:cxnSpMk id="37" creationId="{03BC1D59-20F1-4C31-B35B-DE87C8CB79C3}"/>
          </ac:cxnSpMkLst>
        </pc:cxnChg>
      </pc:sldChg>
      <pc:sldChg chg="modSp add mod ord">
        <pc:chgData name="Marko Cvokic" userId="b6c40814875c58b5" providerId="LiveId" clId="{12BD70CA-73CA-4BD8-A80E-678F3A258291}" dt="2022-01-12T10:06:24.156" v="1683" actId="21"/>
        <pc:sldMkLst>
          <pc:docMk/>
          <pc:sldMk cId="3046770121" sldId="530"/>
        </pc:sldMkLst>
        <pc:spChg chg="mod">
          <ac:chgData name="Marko Cvokic" userId="b6c40814875c58b5" providerId="LiveId" clId="{12BD70CA-73CA-4BD8-A80E-678F3A258291}" dt="2022-01-12T10:06:24.156" v="1683" actId="21"/>
          <ac:spMkLst>
            <pc:docMk/>
            <pc:sldMk cId="3046770121" sldId="530"/>
            <ac:spMk id="2" creationId="{9D8E18C4-413D-4F58-9CC8-753ABEC9AAA2}"/>
          </ac:spMkLst>
        </pc:spChg>
      </pc:sldChg>
      <pc:sldChg chg="addSp delSp modSp add mod ord">
        <pc:chgData name="Marko Cvokic" userId="b6c40814875c58b5" providerId="LiveId" clId="{12BD70CA-73CA-4BD8-A80E-678F3A258291}" dt="2022-01-12T11:28:45.729" v="2448"/>
        <pc:sldMkLst>
          <pc:docMk/>
          <pc:sldMk cId="1500769299" sldId="531"/>
        </pc:sldMkLst>
        <pc:spChg chg="mod">
          <ac:chgData name="Marko Cvokic" userId="b6c40814875c58b5" providerId="LiveId" clId="{12BD70CA-73CA-4BD8-A80E-678F3A258291}" dt="2022-01-12T10:22:06.604" v="2058" actId="6549"/>
          <ac:spMkLst>
            <pc:docMk/>
            <pc:sldMk cId="1500769299" sldId="531"/>
            <ac:spMk id="2" creationId="{9D8E18C4-413D-4F58-9CC8-753ABEC9AAA2}"/>
          </ac:spMkLst>
        </pc:spChg>
        <pc:spChg chg="mod">
          <ac:chgData name="Marko Cvokic" userId="b6c40814875c58b5" providerId="LiveId" clId="{12BD70CA-73CA-4BD8-A80E-678F3A258291}" dt="2022-01-12T10:56:50.990" v="2409" actId="20577"/>
          <ac:spMkLst>
            <pc:docMk/>
            <pc:sldMk cId="1500769299" sldId="531"/>
            <ac:spMk id="8" creationId="{82CF27EE-62CD-4E1D-AE0A-EFE118DA818B}"/>
          </ac:spMkLst>
        </pc:spChg>
        <pc:picChg chg="add del mod">
          <ac:chgData name="Marko Cvokic" userId="b6c40814875c58b5" providerId="LiveId" clId="{12BD70CA-73CA-4BD8-A80E-678F3A258291}" dt="2022-01-12T10:28:52.176" v="2271" actId="1076"/>
          <ac:picMkLst>
            <pc:docMk/>
            <pc:sldMk cId="1500769299" sldId="531"/>
            <ac:picMk id="5" creationId="{282D9B76-C8FD-4660-9361-BAB794B388C4}"/>
          </ac:picMkLst>
        </pc:picChg>
      </pc:sldChg>
      <pc:sldChg chg="modSp add mod ord">
        <pc:chgData name="Marko Cvokic" userId="b6c40814875c58b5" providerId="LiveId" clId="{12BD70CA-73CA-4BD8-A80E-678F3A258291}" dt="2022-01-12T11:28:54.189" v="2454"/>
        <pc:sldMkLst>
          <pc:docMk/>
          <pc:sldMk cId="2715732578" sldId="532"/>
        </pc:sldMkLst>
        <pc:spChg chg="mod">
          <ac:chgData name="Marko Cvokic" userId="b6c40814875c58b5" providerId="LiveId" clId="{12BD70CA-73CA-4BD8-A80E-678F3A258291}" dt="2022-01-12T10:32:09.633" v="2310" actId="20577"/>
          <ac:spMkLst>
            <pc:docMk/>
            <pc:sldMk cId="2715732578" sldId="532"/>
            <ac:spMk id="2" creationId="{9D8E18C4-413D-4F58-9CC8-753ABEC9AAA2}"/>
          </ac:spMkLst>
        </pc:spChg>
        <pc:spChg chg="mod">
          <ac:chgData name="Marko Cvokic" userId="b6c40814875c58b5" providerId="LiveId" clId="{12BD70CA-73CA-4BD8-A80E-678F3A258291}" dt="2022-01-12T10:32:58.372" v="2320" actId="12"/>
          <ac:spMkLst>
            <pc:docMk/>
            <pc:sldMk cId="2715732578" sldId="532"/>
            <ac:spMk id="8" creationId="{82CF27EE-62CD-4E1D-AE0A-EFE118DA818B}"/>
          </ac:spMkLst>
        </pc:spChg>
      </pc:sldChg>
      <pc:sldChg chg="addSp delSp modSp add mod ord">
        <pc:chgData name="Marko Cvokic" userId="b6c40814875c58b5" providerId="LiveId" clId="{12BD70CA-73CA-4BD8-A80E-678F3A258291}" dt="2022-01-12T11:28:49.026" v="2450"/>
        <pc:sldMkLst>
          <pc:docMk/>
          <pc:sldMk cId="3297483122" sldId="533"/>
        </pc:sldMkLst>
        <pc:spChg chg="mod">
          <ac:chgData name="Marko Cvokic" userId="b6c40814875c58b5" providerId="LiveId" clId="{12BD70CA-73CA-4BD8-A80E-678F3A258291}" dt="2022-01-12T10:33:46.022" v="2339" actId="20577"/>
          <ac:spMkLst>
            <pc:docMk/>
            <pc:sldMk cId="3297483122" sldId="533"/>
            <ac:spMk id="2" creationId="{9D8E18C4-413D-4F58-9CC8-753ABEC9AAA2}"/>
          </ac:spMkLst>
        </pc:spChg>
        <pc:spChg chg="del">
          <ac:chgData name="Marko Cvokic" userId="b6c40814875c58b5" providerId="LiveId" clId="{12BD70CA-73CA-4BD8-A80E-678F3A258291}" dt="2022-01-12T10:35:57.509" v="2340" actId="478"/>
          <ac:spMkLst>
            <pc:docMk/>
            <pc:sldMk cId="3297483122" sldId="533"/>
            <ac:spMk id="8" creationId="{82CF27EE-62CD-4E1D-AE0A-EFE118DA818B}"/>
          </ac:spMkLst>
        </pc:spChg>
        <pc:picChg chg="del">
          <ac:chgData name="Marko Cvokic" userId="b6c40814875c58b5" providerId="LiveId" clId="{12BD70CA-73CA-4BD8-A80E-678F3A258291}" dt="2022-01-12T10:36:04.080" v="2344" actId="478"/>
          <ac:picMkLst>
            <pc:docMk/>
            <pc:sldMk cId="3297483122" sldId="533"/>
            <ac:picMk id="5" creationId="{282D9B76-C8FD-4660-9361-BAB794B388C4}"/>
          </ac:picMkLst>
        </pc:picChg>
        <pc:picChg chg="add del mod">
          <ac:chgData name="Marko Cvokic" userId="b6c40814875c58b5" providerId="LiveId" clId="{12BD70CA-73CA-4BD8-A80E-678F3A258291}" dt="2022-01-12T10:43:56.469" v="2346" actId="478"/>
          <ac:picMkLst>
            <pc:docMk/>
            <pc:sldMk cId="3297483122" sldId="533"/>
            <ac:picMk id="6" creationId="{ADDF2B99-1200-440D-B132-F8F549C09FA1}"/>
          </ac:picMkLst>
        </pc:picChg>
        <pc:picChg chg="add del mod">
          <ac:chgData name="Marko Cvokic" userId="b6c40814875c58b5" providerId="LiveId" clId="{12BD70CA-73CA-4BD8-A80E-678F3A258291}" dt="2022-01-12T10:44:48.242" v="2349" actId="478"/>
          <ac:picMkLst>
            <pc:docMk/>
            <pc:sldMk cId="3297483122" sldId="533"/>
            <ac:picMk id="9" creationId="{D1A144A9-31E6-40ED-82B9-DB458CFFA978}"/>
          </ac:picMkLst>
        </pc:picChg>
        <pc:picChg chg="add mod">
          <ac:chgData name="Marko Cvokic" userId="b6c40814875c58b5" providerId="LiveId" clId="{12BD70CA-73CA-4BD8-A80E-678F3A258291}" dt="2022-01-12T10:48:50.507" v="2374" actId="1076"/>
          <ac:picMkLst>
            <pc:docMk/>
            <pc:sldMk cId="3297483122" sldId="533"/>
            <ac:picMk id="11" creationId="{A20235D1-7B6A-404D-BF20-B6F2F571B9B8}"/>
          </ac:picMkLst>
        </pc:picChg>
        <pc:picChg chg="add mod ord">
          <ac:chgData name="Marko Cvokic" userId="b6c40814875c58b5" providerId="LiveId" clId="{12BD70CA-73CA-4BD8-A80E-678F3A258291}" dt="2022-01-12T11:13:39.162" v="2418" actId="1076"/>
          <ac:picMkLst>
            <pc:docMk/>
            <pc:sldMk cId="3297483122" sldId="533"/>
            <ac:picMk id="13" creationId="{1ECD3F2F-2D56-4D43-8598-EA4180CEA20B}"/>
          </ac:picMkLst>
        </pc:picChg>
      </pc:sldChg>
      <pc:sldChg chg="delSp add mod ord">
        <pc:chgData name="Marko Cvokic" userId="b6c40814875c58b5" providerId="LiveId" clId="{12BD70CA-73CA-4BD8-A80E-678F3A258291}" dt="2022-01-12T11:28:50.735" v="2452"/>
        <pc:sldMkLst>
          <pc:docMk/>
          <pc:sldMk cId="571462777" sldId="534"/>
        </pc:sldMkLst>
        <pc:picChg chg="del">
          <ac:chgData name="Marko Cvokic" userId="b6c40814875c58b5" providerId="LiveId" clId="{12BD70CA-73CA-4BD8-A80E-678F3A258291}" dt="2022-01-12T11:18:52.626" v="2420" actId="478"/>
          <ac:picMkLst>
            <pc:docMk/>
            <pc:sldMk cId="571462777" sldId="534"/>
            <ac:picMk id="11" creationId="{A20235D1-7B6A-404D-BF20-B6F2F571B9B8}"/>
          </ac:picMkLst>
        </pc:picChg>
        <pc:picChg chg="del">
          <ac:chgData name="Marko Cvokic" userId="b6c40814875c58b5" providerId="LiveId" clId="{12BD70CA-73CA-4BD8-A80E-678F3A258291}" dt="2022-01-12T11:18:53.189" v="2421" actId="478"/>
          <ac:picMkLst>
            <pc:docMk/>
            <pc:sldMk cId="571462777" sldId="534"/>
            <ac:picMk id="13" creationId="{1ECD3F2F-2D56-4D43-8598-EA4180CEA20B}"/>
          </ac:picMkLst>
        </pc:picChg>
      </pc:sldChg>
      <pc:sldChg chg="modSp add mod">
        <pc:chgData name="Marko Cvokic" userId="b6c40814875c58b5" providerId="LiveId" clId="{12BD70CA-73CA-4BD8-A80E-678F3A258291}" dt="2022-01-12T11:34:02.531" v="2541" actId="339"/>
        <pc:sldMkLst>
          <pc:docMk/>
          <pc:sldMk cId="2399880743" sldId="535"/>
        </pc:sldMkLst>
        <pc:picChg chg="mod">
          <ac:chgData name="Marko Cvokic" userId="b6c40814875c58b5" providerId="LiveId" clId="{12BD70CA-73CA-4BD8-A80E-678F3A258291}" dt="2022-01-12T11:34:02.531" v="2541" actId="339"/>
          <ac:picMkLst>
            <pc:docMk/>
            <pc:sldMk cId="2399880743" sldId="535"/>
            <ac:picMk id="8" creationId="{CC6212E9-A6D8-481B-B5C1-2DF274BFFD2A}"/>
          </ac:picMkLst>
        </pc:picChg>
      </pc:sldChg>
    </pc:docChg>
  </pc:docChgLst>
  <pc:docChgLst>
    <pc:chgData name="Marko Cvokic" userId="b6c40814875c58b5" providerId="LiveId" clId="{088055CB-225C-49EE-B246-904344444A56}"/>
    <pc:docChg chg="undo custSel addSld delSld modSld">
      <pc:chgData name="Marko Cvokic" userId="b6c40814875c58b5" providerId="LiveId" clId="{088055CB-225C-49EE-B246-904344444A56}" dt="2022-01-06T08:42:56.017" v="1400" actId="20577"/>
      <pc:docMkLst>
        <pc:docMk/>
      </pc:docMkLst>
      <pc:sldChg chg="modNotesTx">
        <pc:chgData name="Marko Cvokic" userId="b6c40814875c58b5" providerId="LiveId" clId="{088055CB-225C-49EE-B246-904344444A56}" dt="2022-01-06T08:21:51.378" v="456" actId="20577"/>
        <pc:sldMkLst>
          <pc:docMk/>
          <pc:sldMk cId="1188686426" sldId="296"/>
        </pc:sldMkLst>
      </pc:sldChg>
      <pc:sldChg chg="modNotesTx">
        <pc:chgData name="Marko Cvokic" userId="b6c40814875c58b5" providerId="LiveId" clId="{088055CB-225C-49EE-B246-904344444A56}" dt="2022-01-06T08:19:56.445" v="152" actId="5793"/>
        <pc:sldMkLst>
          <pc:docMk/>
          <pc:sldMk cId="4271226828" sldId="304"/>
        </pc:sldMkLst>
      </pc:sldChg>
      <pc:sldChg chg="modNotesTx">
        <pc:chgData name="Marko Cvokic" userId="b6c40814875c58b5" providerId="LiveId" clId="{088055CB-225C-49EE-B246-904344444A56}" dt="2022-01-06T08:19:45.398" v="146" actId="20577"/>
        <pc:sldMkLst>
          <pc:docMk/>
          <pc:sldMk cId="2030496136" sldId="334"/>
        </pc:sldMkLst>
      </pc:sldChg>
      <pc:sldChg chg="modSp mod modNotesTx">
        <pc:chgData name="Marko Cvokic" userId="b6c40814875c58b5" providerId="LiveId" clId="{088055CB-225C-49EE-B246-904344444A56}" dt="2022-01-06T08:42:56.017" v="1400" actId="20577"/>
        <pc:sldMkLst>
          <pc:docMk/>
          <pc:sldMk cId="3186672589" sldId="359"/>
        </pc:sldMkLst>
        <pc:spChg chg="mod">
          <ac:chgData name="Marko Cvokic" userId="b6c40814875c58b5" providerId="LiveId" clId="{088055CB-225C-49EE-B246-904344444A56}" dt="2022-01-06T08:42:56.017" v="1400" actId="20577"/>
          <ac:spMkLst>
            <pc:docMk/>
            <pc:sldMk cId="3186672589" sldId="359"/>
            <ac:spMk id="7" creationId="{2EA910A2-6066-4270-8A74-451EB62F94CF}"/>
          </ac:spMkLst>
        </pc:spChg>
      </pc:sldChg>
      <pc:sldChg chg="modNotesTx">
        <pc:chgData name="Marko Cvokic" userId="b6c40814875c58b5" providerId="LiveId" clId="{088055CB-225C-49EE-B246-904344444A56}" dt="2022-01-06T08:40:22.337" v="1250" actId="20577"/>
        <pc:sldMkLst>
          <pc:docMk/>
          <pc:sldMk cId="3878389063" sldId="466"/>
        </pc:sldMkLst>
      </pc:sldChg>
      <pc:sldChg chg="addSp modSp mod">
        <pc:chgData name="Marko Cvokic" userId="b6c40814875c58b5" providerId="LiveId" clId="{088055CB-225C-49EE-B246-904344444A56}" dt="2022-01-06T08:39:18.841" v="1194" actId="571"/>
        <pc:sldMkLst>
          <pc:docMk/>
          <pc:sldMk cId="1927073460" sldId="471"/>
        </pc:sldMkLst>
        <pc:spChg chg="mod">
          <ac:chgData name="Marko Cvokic" userId="b6c40814875c58b5" providerId="LiveId" clId="{088055CB-225C-49EE-B246-904344444A56}" dt="2022-01-06T08:38:01.193" v="1175" actId="404"/>
          <ac:spMkLst>
            <pc:docMk/>
            <pc:sldMk cId="1927073460" sldId="471"/>
            <ac:spMk id="2" creationId="{8E32AFF6-67DE-48DE-BE36-AB70E4386DA4}"/>
          </ac:spMkLst>
        </pc:spChg>
        <pc:spChg chg="add mod">
          <ac:chgData name="Marko Cvokic" userId="b6c40814875c58b5" providerId="LiveId" clId="{088055CB-225C-49EE-B246-904344444A56}" dt="2022-01-06T08:38:39.318" v="1182" actId="1076"/>
          <ac:spMkLst>
            <pc:docMk/>
            <pc:sldMk cId="1927073460" sldId="471"/>
            <ac:spMk id="3" creationId="{56D22945-99DD-4B8B-B5A8-BA6C19854753}"/>
          </ac:spMkLst>
        </pc:spChg>
        <pc:spChg chg="add mod">
          <ac:chgData name="Marko Cvokic" userId="b6c40814875c58b5" providerId="LiveId" clId="{088055CB-225C-49EE-B246-904344444A56}" dt="2022-01-06T08:38:32.455" v="1181" actId="571"/>
          <ac:spMkLst>
            <pc:docMk/>
            <pc:sldMk cId="1927073460" sldId="471"/>
            <ac:spMk id="8" creationId="{87DA9115-246E-448D-9A32-CA46C334EDA7}"/>
          </ac:spMkLst>
        </pc:spChg>
        <pc:spChg chg="add mod">
          <ac:chgData name="Marko Cvokic" userId="b6c40814875c58b5" providerId="LiveId" clId="{088055CB-225C-49EE-B246-904344444A56}" dt="2022-01-06T08:38:45.203" v="1184" actId="1076"/>
          <ac:spMkLst>
            <pc:docMk/>
            <pc:sldMk cId="1927073460" sldId="471"/>
            <ac:spMk id="10" creationId="{0983429D-3A7F-4B52-982C-F31257CE3127}"/>
          </ac:spMkLst>
        </pc:spChg>
        <pc:spChg chg="add mod">
          <ac:chgData name="Marko Cvokic" userId="b6c40814875c58b5" providerId="LiveId" clId="{088055CB-225C-49EE-B246-904344444A56}" dt="2022-01-06T08:38:56.497" v="1187" actId="14100"/>
          <ac:spMkLst>
            <pc:docMk/>
            <pc:sldMk cId="1927073460" sldId="471"/>
            <ac:spMk id="11" creationId="{DF338723-BD65-4A9F-921F-0DB1C5F47E11}"/>
          </ac:spMkLst>
        </pc:spChg>
        <pc:spChg chg="add mod">
          <ac:chgData name="Marko Cvokic" userId="b6c40814875c58b5" providerId="LiveId" clId="{088055CB-225C-49EE-B246-904344444A56}" dt="2022-01-06T08:38:59.657" v="1189" actId="571"/>
          <ac:spMkLst>
            <pc:docMk/>
            <pc:sldMk cId="1927073460" sldId="471"/>
            <ac:spMk id="13" creationId="{4B5865AF-6702-4E4D-A2DD-16C1A8E5AC64}"/>
          </ac:spMkLst>
        </pc:spChg>
        <pc:spChg chg="add mod">
          <ac:chgData name="Marko Cvokic" userId="b6c40814875c58b5" providerId="LiveId" clId="{088055CB-225C-49EE-B246-904344444A56}" dt="2022-01-06T08:39:02.785" v="1191" actId="571"/>
          <ac:spMkLst>
            <pc:docMk/>
            <pc:sldMk cId="1927073460" sldId="471"/>
            <ac:spMk id="15" creationId="{31A47AD0-32A3-4636-ABD4-4B6A7BE8A561}"/>
          </ac:spMkLst>
        </pc:spChg>
        <pc:spChg chg="add mod">
          <ac:chgData name="Marko Cvokic" userId="b6c40814875c58b5" providerId="LiveId" clId="{088055CB-225C-49EE-B246-904344444A56}" dt="2022-01-06T08:39:11.303" v="1192" actId="571"/>
          <ac:spMkLst>
            <pc:docMk/>
            <pc:sldMk cId="1927073460" sldId="471"/>
            <ac:spMk id="16" creationId="{F1A8D788-28F4-4816-99F0-721F39554BEE}"/>
          </ac:spMkLst>
        </pc:spChg>
        <pc:spChg chg="add mod">
          <ac:chgData name="Marko Cvokic" userId="b6c40814875c58b5" providerId="LiveId" clId="{088055CB-225C-49EE-B246-904344444A56}" dt="2022-01-06T08:39:16.106" v="1193" actId="571"/>
          <ac:spMkLst>
            <pc:docMk/>
            <pc:sldMk cId="1927073460" sldId="471"/>
            <ac:spMk id="17" creationId="{D674D3A4-DB68-473C-AA97-E0CC7F7AFB7B}"/>
          </ac:spMkLst>
        </pc:spChg>
        <pc:spChg chg="add mod">
          <ac:chgData name="Marko Cvokic" userId="b6c40814875c58b5" providerId="LiveId" clId="{088055CB-225C-49EE-B246-904344444A56}" dt="2022-01-06T08:39:18.841" v="1194" actId="571"/>
          <ac:spMkLst>
            <pc:docMk/>
            <pc:sldMk cId="1927073460" sldId="471"/>
            <ac:spMk id="18" creationId="{97D7BF16-8448-470E-97E3-F08E8EB7E91C}"/>
          </ac:spMkLst>
        </pc:spChg>
        <pc:picChg chg="add mod">
          <ac:chgData name="Marko Cvokic" userId="b6c40814875c58b5" providerId="LiveId" clId="{088055CB-225C-49EE-B246-904344444A56}" dt="2022-01-06T08:38:32.455" v="1181" actId="571"/>
          <ac:picMkLst>
            <pc:docMk/>
            <pc:sldMk cId="1927073460" sldId="471"/>
            <ac:picMk id="7" creationId="{A7A0AA53-C51D-46AC-BBED-83E5D5EC72CA}"/>
          </ac:picMkLst>
        </pc:picChg>
        <pc:picChg chg="add mod">
          <ac:chgData name="Marko Cvokic" userId="b6c40814875c58b5" providerId="LiveId" clId="{088055CB-225C-49EE-B246-904344444A56}" dt="2022-01-06T08:38:59.657" v="1189" actId="571"/>
          <ac:picMkLst>
            <pc:docMk/>
            <pc:sldMk cId="1927073460" sldId="471"/>
            <ac:picMk id="12" creationId="{10A2F401-F023-4A61-A10B-200415264773}"/>
          </ac:picMkLst>
        </pc:picChg>
        <pc:picChg chg="add mod">
          <ac:chgData name="Marko Cvokic" userId="b6c40814875c58b5" providerId="LiveId" clId="{088055CB-225C-49EE-B246-904344444A56}" dt="2022-01-06T08:39:02.785" v="1191" actId="571"/>
          <ac:picMkLst>
            <pc:docMk/>
            <pc:sldMk cId="1927073460" sldId="471"/>
            <ac:picMk id="14" creationId="{095DD87C-6659-40C5-B61A-C0950E1B95CE}"/>
          </ac:picMkLst>
        </pc:picChg>
      </pc:sldChg>
      <pc:sldChg chg="del">
        <pc:chgData name="Marko Cvokic" userId="b6c40814875c58b5" providerId="LiveId" clId="{088055CB-225C-49EE-B246-904344444A56}" dt="2022-01-06T08:11:32.498" v="2" actId="47"/>
        <pc:sldMkLst>
          <pc:docMk/>
          <pc:sldMk cId="2876769085" sldId="472"/>
        </pc:sldMkLst>
      </pc:sldChg>
      <pc:sldChg chg="modNotesTx">
        <pc:chgData name="Marko Cvokic" userId="b6c40814875c58b5" providerId="LiveId" clId="{088055CB-225C-49EE-B246-904344444A56}" dt="2022-01-06T08:18:24.511" v="89" actId="20577"/>
        <pc:sldMkLst>
          <pc:docMk/>
          <pc:sldMk cId="1865066121" sldId="473"/>
        </pc:sldMkLst>
      </pc:sldChg>
      <pc:sldChg chg="modNotesTx">
        <pc:chgData name="Marko Cvokic" userId="b6c40814875c58b5" providerId="LiveId" clId="{088055CB-225C-49EE-B246-904344444A56}" dt="2022-01-06T08:21:29.801" v="422" actId="20577"/>
        <pc:sldMkLst>
          <pc:docMk/>
          <pc:sldMk cId="693724648" sldId="474"/>
        </pc:sldMkLst>
      </pc:sldChg>
      <pc:sldChg chg="modNotesTx">
        <pc:chgData name="Marko Cvokic" userId="b6c40814875c58b5" providerId="LiveId" clId="{088055CB-225C-49EE-B246-904344444A56}" dt="2022-01-06T08:33:58.377" v="1104" actId="20577"/>
        <pc:sldMkLst>
          <pc:docMk/>
          <pc:sldMk cId="509286626" sldId="475"/>
        </pc:sldMkLst>
      </pc:sldChg>
      <pc:sldChg chg="modNotesTx">
        <pc:chgData name="Marko Cvokic" userId="b6c40814875c58b5" providerId="LiveId" clId="{088055CB-225C-49EE-B246-904344444A56}" dt="2022-01-06T08:23:33.956" v="457" actId="6549"/>
        <pc:sldMkLst>
          <pc:docMk/>
          <pc:sldMk cId="2545159025" sldId="477"/>
        </pc:sldMkLst>
      </pc:sldChg>
      <pc:sldChg chg="addSp delSp modSp mod">
        <pc:chgData name="Marko Cvokic" userId="b6c40814875c58b5" providerId="LiveId" clId="{088055CB-225C-49EE-B246-904344444A56}" dt="2022-01-06T08:37:15.801" v="1169" actId="1076"/>
        <pc:sldMkLst>
          <pc:docMk/>
          <pc:sldMk cId="796152391" sldId="480"/>
        </pc:sldMkLst>
        <pc:spChg chg="mod">
          <ac:chgData name="Marko Cvokic" userId="b6c40814875c58b5" providerId="LiveId" clId="{088055CB-225C-49EE-B246-904344444A56}" dt="2022-01-06T08:37:15.801" v="1169" actId="1076"/>
          <ac:spMkLst>
            <pc:docMk/>
            <pc:sldMk cId="796152391" sldId="480"/>
            <ac:spMk id="2" creationId="{9D8E18C4-413D-4F58-9CC8-753ABEC9AAA2}"/>
          </ac:spMkLst>
        </pc:spChg>
        <pc:spChg chg="add del mod">
          <ac:chgData name="Marko Cvokic" userId="b6c40814875c58b5" providerId="LiveId" clId="{088055CB-225C-49EE-B246-904344444A56}" dt="2022-01-06T08:37:13.308" v="1168"/>
          <ac:spMkLst>
            <pc:docMk/>
            <pc:sldMk cId="796152391" sldId="480"/>
            <ac:spMk id="3" creationId="{4884609B-AE11-4A7E-AD48-236B9F3A0DDD}"/>
          </ac:spMkLst>
        </pc:spChg>
      </pc:sldChg>
      <pc:sldChg chg="modSp mod">
        <pc:chgData name="Marko Cvokic" userId="b6c40814875c58b5" providerId="LiveId" clId="{088055CB-225C-49EE-B246-904344444A56}" dt="2022-01-06T08:40:48.110" v="1262" actId="14100"/>
        <pc:sldMkLst>
          <pc:docMk/>
          <pc:sldMk cId="2231560640" sldId="481"/>
        </pc:sldMkLst>
        <pc:spChg chg="mod">
          <ac:chgData name="Marko Cvokic" userId="b6c40814875c58b5" providerId="LiveId" clId="{088055CB-225C-49EE-B246-904344444A56}" dt="2022-01-06T08:40:48.110" v="1262" actId="14100"/>
          <ac:spMkLst>
            <pc:docMk/>
            <pc:sldMk cId="2231560640" sldId="481"/>
            <ac:spMk id="3" creationId="{5D09DC83-EFC0-44DD-B21D-E7D95F23D952}"/>
          </ac:spMkLst>
        </pc:spChg>
      </pc:sldChg>
      <pc:sldChg chg="add modNotesTx">
        <pc:chgData name="Marko Cvokic" userId="b6c40814875c58b5" providerId="LiveId" clId="{088055CB-225C-49EE-B246-904344444A56}" dt="2022-01-06T08:11:37.042" v="3" actId="6549"/>
        <pc:sldMkLst>
          <pc:docMk/>
          <pc:sldMk cId="3524974664" sldId="482"/>
        </pc:sldMkLst>
      </pc:sldChg>
    </pc:docChg>
  </pc:docChgLst>
  <pc:docChgLst>
    <pc:chgData name="Marko Cvokic" userId="b6c40814875c58b5" providerId="LiveId" clId="{5762AB53-43CA-4DFC-9972-7F4BA1504753}"/>
    <pc:docChg chg="custSel modSld">
      <pc:chgData name="Marko Cvokic" userId="b6c40814875c58b5" providerId="LiveId" clId="{5762AB53-43CA-4DFC-9972-7F4BA1504753}" dt="2021-08-12T08:23:03.676" v="53"/>
      <pc:docMkLst>
        <pc:docMk/>
      </pc:docMkLst>
      <pc:sldChg chg="modNotes">
        <pc:chgData name="Marko Cvokic" userId="b6c40814875c58b5" providerId="LiveId" clId="{5762AB53-43CA-4DFC-9972-7F4BA1504753}" dt="2021-08-12T07:48:27.303" v="37" actId="368"/>
        <pc:sldMkLst>
          <pc:docMk/>
          <pc:sldMk cId="2275303132" sldId="265"/>
        </pc:sldMkLst>
      </pc:sldChg>
      <pc:sldChg chg="modNotes modNotesTx">
        <pc:chgData name="Marko Cvokic" userId="b6c40814875c58b5" providerId="LiveId" clId="{5762AB53-43CA-4DFC-9972-7F4BA1504753}" dt="2021-08-12T07:48:52.414" v="44" actId="5793"/>
        <pc:sldMkLst>
          <pc:docMk/>
          <pc:sldMk cId="442478793" sldId="278"/>
        </pc:sldMkLst>
      </pc:sldChg>
      <pc:sldChg chg="modNotes modNotesTx">
        <pc:chgData name="Marko Cvokic" userId="b6c40814875c58b5" providerId="LiveId" clId="{5762AB53-43CA-4DFC-9972-7F4BA1504753}" dt="2021-08-12T07:48:46.350" v="41" actId="5793"/>
        <pc:sldMkLst>
          <pc:docMk/>
          <pc:sldMk cId="2920847679" sldId="280"/>
        </pc:sldMkLst>
      </pc:sldChg>
      <pc:sldChg chg="addSp delSp modSp mod modNotes modNotesTx">
        <pc:chgData name="Marko Cvokic" userId="b6c40814875c58b5" providerId="LiveId" clId="{5762AB53-43CA-4DFC-9972-7F4BA1504753}" dt="2021-08-12T07:51:43.558" v="50" actId="1076"/>
        <pc:sldMkLst>
          <pc:docMk/>
          <pc:sldMk cId="455732474" sldId="281"/>
        </pc:sldMkLst>
        <pc:picChg chg="add mod ord">
          <ac:chgData name="Marko Cvokic" userId="b6c40814875c58b5" providerId="LiveId" clId="{5762AB53-43CA-4DFC-9972-7F4BA1504753}" dt="2021-08-12T07:51:43.558" v="50" actId="1076"/>
          <ac:picMkLst>
            <pc:docMk/>
            <pc:sldMk cId="455732474" sldId="281"/>
            <ac:picMk id="5" creationId="{F6091F6C-7627-403E-AF4F-E96AFAE89B7A}"/>
          </ac:picMkLst>
        </pc:picChg>
        <pc:picChg chg="del">
          <ac:chgData name="Marko Cvokic" userId="b6c40814875c58b5" providerId="LiveId" clId="{5762AB53-43CA-4DFC-9972-7F4BA1504753}" dt="2021-08-12T07:51:33.311" v="46" actId="478"/>
          <ac:picMkLst>
            <pc:docMk/>
            <pc:sldMk cId="455732474" sldId="281"/>
            <ac:picMk id="8" creationId="{E474B466-AC65-48F6-9539-7EE0714582C1}"/>
          </ac:picMkLst>
        </pc:picChg>
      </pc:sldChg>
      <pc:sldChg chg="modNotes modNotesTx">
        <pc:chgData name="Marko Cvokic" userId="b6c40814875c58b5" providerId="LiveId" clId="{5762AB53-43CA-4DFC-9972-7F4BA1504753}" dt="2021-08-12T07:48:41.878" v="39" actId="5793"/>
        <pc:sldMkLst>
          <pc:docMk/>
          <pc:sldMk cId="2918130183" sldId="282"/>
        </pc:sldMkLst>
      </pc:sldChg>
      <pc:sldChg chg="modNotes modNotesTx">
        <pc:chgData name="Marko Cvokic" userId="b6c40814875c58b5" providerId="LiveId" clId="{5762AB53-43CA-4DFC-9972-7F4BA1504753}" dt="2021-08-12T07:48:54.366" v="45" actId="5793"/>
        <pc:sldMkLst>
          <pc:docMk/>
          <pc:sldMk cId="2889785417" sldId="283"/>
        </pc:sldMkLst>
      </pc:sldChg>
      <pc:sldChg chg="modNotes">
        <pc:chgData name="Marko Cvokic" userId="b6c40814875c58b5" providerId="LiveId" clId="{5762AB53-43CA-4DFC-9972-7F4BA1504753}" dt="2021-08-12T07:48:27.264" v="7" actId="368"/>
        <pc:sldMkLst>
          <pc:docMk/>
          <pc:sldMk cId="2970029178" sldId="284"/>
        </pc:sldMkLst>
      </pc:sldChg>
      <pc:sldChg chg="modNotes">
        <pc:chgData name="Marko Cvokic" userId="b6c40814875c58b5" providerId="LiveId" clId="{5762AB53-43CA-4DFC-9972-7F4BA1504753}" dt="2021-08-12T07:48:27.266" v="9" actId="368"/>
        <pc:sldMkLst>
          <pc:docMk/>
          <pc:sldMk cId="1761857416" sldId="285"/>
        </pc:sldMkLst>
      </pc:sldChg>
      <pc:sldChg chg="modNotes modNotesTx">
        <pc:chgData name="Marko Cvokic" userId="b6c40814875c58b5" providerId="LiveId" clId="{5762AB53-43CA-4DFC-9972-7F4BA1504753}" dt="2021-08-12T07:48:37.506" v="38" actId="5793"/>
        <pc:sldMkLst>
          <pc:docMk/>
          <pc:sldMk cId="3714687702" sldId="286"/>
        </pc:sldMkLst>
      </pc:sldChg>
      <pc:sldChg chg="modNotes">
        <pc:chgData name="Marko Cvokic" userId="b6c40814875c58b5" providerId="LiveId" clId="{5762AB53-43CA-4DFC-9972-7F4BA1504753}" dt="2021-08-12T07:48:27.271" v="13" actId="368"/>
        <pc:sldMkLst>
          <pc:docMk/>
          <pc:sldMk cId="1387404390" sldId="287"/>
        </pc:sldMkLst>
      </pc:sldChg>
      <pc:sldChg chg="modNotes">
        <pc:chgData name="Marko Cvokic" userId="b6c40814875c58b5" providerId="LiveId" clId="{5762AB53-43CA-4DFC-9972-7F4BA1504753}" dt="2021-08-12T07:48:27.277" v="17" actId="368"/>
        <pc:sldMkLst>
          <pc:docMk/>
          <pc:sldMk cId="2173608656" sldId="288"/>
        </pc:sldMkLst>
      </pc:sldChg>
      <pc:sldChg chg="modNotes">
        <pc:chgData name="Marko Cvokic" userId="b6c40814875c58b5" providerId="LiveId" clId="{5762AB53-43CA-4DFC-9972-7F4BA1504753}" dt="2021-08-12T07:48:27.280" v="19" actId="368"/>
        <pc:sldMkLst>
          <pc:docMk/>
          <pc:sldMk cId="1856621062" sldId="289"/>
        </pc:sldMkLst>
      </pc:sldChg>
      <pc:sldChg chg="modNotes">
        <pc:chgData name="Marko Cvokic" userId="b6c40814875c58b5" providerId="LiveId" clId="{5762AB53-43CA-4DFC-9972-7F4BA1504753}" dt="2021-08-12T07:48:27.253" v="1" actId="368"/>
        <pc:sldMkLst>
          <pc:docMk/>
          <pc:sldMk cId="2696953732" sldId="290"/>
        </pc:sldMkLst>
      </pc:sldChg>
      <pc:sldChg chg="modNotes">
        <pc:chgData name="Marko Cvokic" userId="b6c40814875c58b5" providerId="LiveId" clId="{5762AB53-43CA-4DFC-9972-7F4BA1504753}" dt="2021-08-12T07:48:27.255" v="3" actId="368"/>
        <pc:sldMkLst>
          <pc:docMk/>
          <pc:sldMk cId="1360392938" sldId="291"/>
        </pc:sldMkLst>
      </pc:sldChg>
      <pc:sldChg chg="modNotes">
        <pc:chgData name="Marko Cvokic" userId="b6c40814875c58b5" providerId="LiveId" clId="{5762AB53-43CA-4DFC-9972-7F4BA1504753}" dt="2021-08-12T07:48:27.261" v="5" actId="368"/>
        <pc:sldMkLst>
          <pc:docMk/>
          <pc:sldMk cId="1448573731" sldId="292"/>
        </pc:sldMkLst>
      </pc:sldChg>
      <pc:sldChg chg="addSp delSp modSp mod modNotes">
        <pc:chgData name="Marko Cvokic" userId="b6c40814875c58b5" providerId="LiveId" clId="{5762AB53-43CA-4DFC-9972-7F4BA1504753}" dt="2021-08-12T08:23:03.676" v="53"/>
        <pc:sldMkLst>
          <pc:docMk/>
          <pc:sldMk cId="949245330" sldId="293"/>
        </pc:sldMkLst>
        <pc:spChg chg="add mod">
          <ac:chgData name="Marko Cvokic" userId="b6c40814875c58b5" providerId="LiveId" clId="{5762AB53-43CA-4DFC-9972-7F4BA1504753}" dt="2021-08-12T08:23:03.676" v="53"/>
          <ac:spMkLst>
            <pc:docMk/>
            <pc:sldMk cId="949245330" sldId="293"/>
            <ac:spMk id="6" creationId="{882430C6-6A2D-4EAA-90B7-2F6B480D840D}"/>
          </ac:spMkLst>
        </pc:spChg>
        <pc:spChg chg="del">
          <ac:chgData name="Marko Cvokic" userId="b6c40814875c58b5" providerId="LiveId" clId="{5762AB53-43CA-4DFC-9972-7F4BA1504753}" dt="2021-08-12T08:22:59.016" v="51" actId="478"/>
          <ac:spMkLst>
            <pc:docMk/>
            <pc:sldMk cId="949245330" sldId="293"/>
            <ac:spMk id="7" creationId="{3E68AE01-A327-4FE8-94CC-4FE6E074C657}"/>
          </ac:spMkLst>
        </pc:spChg>
        <pc:picChg chg="add mod">
          <ac:chgData name="Marko Cvokic" userId="b6c40814875c58b5" providerId="LiveId" clId="{5762AB53-43CA-4DFC-9972-7F4BA1504753}" dt="2021-08-12T08:22:59.986" v="52"/>
          <ac:picMkLst>
            <pc:docMk/>
            <pc:sldMk cId="949245330" sldId="293"/>
            <ac:picMk id="5" creationId="{139223E4-DFA4-4B36-A79E-C9123B506A36}"/>
          </ac:picMkLst>
        </pc:picChg>
      </pc:sldChg>
      <pc:sldChg chg="modNotes modNotesTx">
        <pc:chgData name="Marko Cvokic" userId="b6c40814875c58b5" providerId="LiveId" clId="{5762AB53-43CA-4DFC-9972-7F4BA1504753}" dt="2021-08-12T07:48:44.206" v="40" actId="5793"/>
        <pc:sldMkLst>
          <pc:docMk/>
          <pc:sldMk cId="4247132169" sldId="294"/>
        </pc:sldMkLst>
      </pc:sldChg>
      <pc:sldChg chg="modNotes modNotesTx">
        <pc:chgData name="Marko Cvokic" userId="b6c40814875c58b5" providerId="LiveId" clId="{5762AB53-43CA-4DFC-9972-7F4BA1504753}" dt="2021-08-12T07:48:47.694" v="42" actId="5793"/>
        <pc:sldMkLst>
          <pc:docMk/>
          <pc:sldMk cId="1804285579" sldId="295"/>
        </pc:sldMkLst>
      </pc:sldChg>
      <pc:sldChg chg="modNotes">
        <pc:chgData name="Marko Cvokic" userId="b6c40814875c58b5" providerId="LiveId" clId="{5762AB53-43CA-4DFC-9972-7F4BA1504753}" dt="2021-08-12T07:48:27.299" v="33" actId="368"/>
        <pc:sldMkLst>
          <pc:docMk/>
          <pc:sldMk cId="2708196020" sldId="297"/>
        </pc:sldMkLst>
      </pc:sldChg>
    </pc:docChg>
  </pc:docChgLst>
  <pc:docChgLst>
    <pc:chgData name="Marko Cvokic" userId="b6c40814875c58b5" providerId="LiveId" clId="{3C2D12C4-777D-44C6-8850-5FA7C968A2F9}"/>
    <pc:docChg chg="undo redo custSel addSld delSld modSld sldOrd">
      <pc:chgData name="Marko Cvokic" userId="b6c40814875c58b5" providerId="LiveId" clId="{3C2D12C4-777D-44C6-8850-5FA7C968A2F9}" dt="2022-01-05T15:08:30.380" v="7162"/>
      <pc:docMkLst>
        <pc:docMk/>
      </pc:docMkLst>
      <pc:sldChg chg="addSp delSp modSp mod">
        <pc:chgData name="Marko Cvokic" userId="b6c40814875c58b5" providerId="LiveId" clId="{3C2D12C4-777D-44C6-8850-5FA7C968A2F9}" dt="2022-01-05T10:38:40.699" v="25" actId="1076"/>
        <pc:sldMkLst>
          <pc:docMk/>
          <pc:sldMk cId="601246332" sldId="256"/>
        </pc:sldMkLst>
        <pc:spChg chg="mod">
          <ac:chgData name="Marko Cvokic" userId="b6c40814875c58b5" providerId="LiveId" clId="{3C2D12C4-777D-44C6-8850-5FA7C968A2F9}" dt="2022-01-05T10:38:19.822" v="23"/>
          <ac:spMkLst>
            <pc:docMk/>
            <pc:sldMk cId="601246332" sldId="256"/>
            <ac:spMk id="2" creationId="{C9122888-9203-40DA-9DB2-7CB45F4910C9}"/>
          </ac:spMkLst>
        </pc:spChg>
        <pc:spChg chg="mod">
          <ac:chgData name="Marko Cvokic" userId="b6c40814875c58b5" providerId="LiveId" clId="{3C2D12C4-777D-44C6-8850-5FA7C968A2F9}" dt="2022-01-05T10:37:51.946" v="18" actId="20577"/>
          <ac:spMkLst>
            <pc:docMk/>
            <pc:sldMk cId="601246332" sldId="256"/>
            <ac:spMk id="3" creationId="{94659911-6E89-446F-871B-B27872B754BB}"/>
          </ac:spMkLst>
        </pc:spChg>
        <pc:spChg chg="del mod">
          <ac:chgData name="Marko Cvokic" userId="b6c40814875c58b5" providerId="LiveId" clId="{3C2D12C4-777D-44C6-8850-5FA7C968A2F9}" dt="2022-01-05T10:38:32.312" v="24" actId="478"/>
          <ac:spMkLst>
            <pc:docMk/>
            <pc:sldMk cId="601246332" sldId="256"/>
            <ac:spMk id="8" creationId="{EA089BF4-B236-4F7B-AE03-6044D34E53FF}"/>
          </ac:spMkLst>
        </pc:spChg>
        <pc:picChg chg="add mod">
          <ac:chgData name="Marko Cvokic" userId="b6c40814875c58b5" providerId="LiveId" clId="{3C2D12C4-777D-44C6-8850-5FA7C968A2F9}" dt="2022-01-05T10:38:40.699" v="25" actId="1076"/>
          <ac:picMkLst>
            <pc:docMk/>
            <pc:sldMk cId="601246332" sldId="256"/>
            <ac:picMk id="5" creationId="{D67EC413-240B-4025-9A0F-2DA2EE837D9F}"/>
          </ac:picMkLst>
        </pc:picChg>
        <pc:picChg chg="del">
          <ac:chgData name="Marko Cvokic" userId="b6c40814875c58b5" providerId="LiveId" clId="{3C2D12C4-777D-44C6-8850-5FA7C968A2F9}" dt="2022-01-05T10:37:15.399" v="0" actId="478"/>
          <ac:picMkLst>
            <pc:docMk/>
            <pc:sldMk cId="601246332" sldId="256"/>
            <ac:picMk id="7" creationId="{2BB12414-7C46-474B-AAB4-D9A7B283A2D8}"/>
          </ac:picMkLst>
        </pc:picChg>
      </pc:sldChg>
      <pc:sldChg chg="modSp mod">
        <pc:chgData name="Marko Cvokic" userId="b6c40814875c58b5" providerId="LiveId" clId="{3C2D12C4-777D-44C6-8850-5FA7C968A2F9}" dt="2022-01-05T11:05:47.975" v="1673" actId="20577"/>
        <pc:sldMkLst>
          <pc:docMk/>
          <pc:sldMk cId="340502581" sldId="257"/>
        </pc:sldMkLst>
        <pc:spChg chg="mod">
          <ac:chgData name="Marko Cvokic" userId="b6c40814875c58b5" providerId="LiveId" clId="{3C2D12C4-777D-44C6-8850-5FA7C968A2F9}" dt="2022-01-05T11:05:47.975" v="1673" actId="20577"/>
          <ac:spMkLst>
            <pc:docMk/>
            <pc:sldMk cId="340502581" sldId="257"/>
            <ac:spMk id="3" creationId="{D362079F-45D3-498C-8718-599DB16D576E}"/>
          </ac:spMkLst>
        </pc:spChg>
      </pc:sldChg>
      <pc:sldChg chg="addSp delSp modSp mod">
        <pc:chgData name="Marko Cvokic" userId="b6c40814875c58b5" providerId="LiveId" clId="{3C2D12C4-777D-44C6-8850-5FA7C968A2F9}" dt="2022-01-05T10:40:47.038" v="68" actId="1076"/>
        <pc:sldMkLst>
          <pc:docMk/>
          <pc:sldMk cId="2044589614" sldId="267"/>
        </pc:sldMkLst>
        <pc:spChg chg="add del mod">
          <ac:chgData name="Marko Cvokic" userId="b6c40814875c58b5" providerId="LiveId" clId="{3C2D12C4-777D-44C6-8850-5FA7C968A2F9}" dt="2022-01-05T10:40:10.858" v="59" actId="404"/>
          <ac:spMkLst>
            <pc:docMk/>
            <pc:sldMk cId="2044589614" sldId="267"/>
            <ac:spMk id="3" creationId="{5D09DC83-EFC0-44DD-B21D-E7D95F23D952}"/>
          </ac:spMkLst>
        </pc:spChg>
        <pc:spChg chg="add del mod">
          <ac:chgData name="Marko Cvokic" userId="b6c40814875c58b5" providerId="LiveId" clId="{3C2D12C4-777D-44C6-8850-5FA7C968A2F9}" dt="2022-01-05T10:40:00.032" v="29" actId="478"/>
          <ac:spMkLst>
            <pc:docMk/>
            <pc:sldMk cId="2044589614" sldId="267"/>
            <ac:spMk id="6" creationId="{B25FB160-89AC-4570-9D94-AC8D6C0F8188}"/>
          </ac:spMkLst>
        </pc:spChg>
        <pc:grpChg chg="add del">
          <ac:chgData name="Marko Cvokic" userId="b6c40814875c58b5" providerId="LiveId" clId="{3C2D12C4-777D-44C6-8850-5FA7C968A2F9}" dt="2022-01-05T10:40:12.729" v="60" actId="478"/>
          <ac:grpSpMkLst>
            <pc:docMk/>
            <pc:sldMk cId="2044589614" sldId="267"/>
            <ac:grpSpMk id="7" creationId="{5A591C82-0882-4128-B32E-12784D701224}"/>
          </ac:grpSpMkLst>
        </pc:grpChg>
        <pc:picChg chg="add mod">
          <ac:chgData name="Marko Cvokic" userId="b6c40814875c58b5" providerId="LiveId" clId="{3C2D12C4-777D-44C6-8850-5FA7C968A2F9}" dt="2022-01-05T10:40:47.038" v="68" actId="1076"/>
          <ac:picMkLst>
            <pc:docMk/>
            <pc:sldMk cId="2044589614" sldId="267"/>
            <ac:picMk id="11" creationId="{12A56F2B-0F49-444F-9C8B-85A21BB4E037}"/>
          </ac:picMkLst>
        </pc:picChg>
      </pc:sldChg>
      <pc:sldChg chg="del">
        <pc:chgData name="Marko Cvokic" userId="b6c40814875c58b5" providerId="LiveId" clId="{3C2D12C4-777D-44C6-8850-5FA7C968A2F9}" dt="2022-01-05T13:04:22.430" v="2651" actId="47"/>
        <pc:sldMkLst>
          <pc:docMk/>
          <pc:sldMk cId="1360392938" sldId="291"/>
        </pc:sldMkLst>
      </pc:sldChg>
      <pc:sldChg chg="addSp delSp modSp mod">
        <pc:chgData name="Marko Cvokic" userId="b6c40814875c58b5" providerId="LiveId" clId="{3C2D12C4-777D-44C6-8850-5FA7C968A2F9}" dt="2022-01-05T14:05:39.703" v="4715" actId="1076"/>
        <pc:sldMkLst>
          <pc:docMk/>
          <pc:sldMk cId="3716115089" sldId="292"/>
        </pc:sldMkLst>
        <pc:spChg chg="mod">
          <ac:chgData name="Marko Cvokic" userId="b6c40814875c58b5" providerId="LiveId" clId="{3C2D12C4-777D-44C6-8850-5FA7C968A2F9}" dt="2022-01-05T14:04:24.854" v="4697" actId="20577"/>
          <ac:spMkLst>
            <pc:docMk/>
            <pc:sldMk cId="3716115089" sldId="292"/>
            <ac:spMk id="3" creationId="{5D09DC83-EFC0-44DD-B21D-E7D95F23D952}"/>
          </ac:spMkLst>
        </pc:spChg>
        <pc:spChg chg="add del mod">
          <ac:chgData name="Marko Cvokic" userId="b6c40814875c58b5" providerId="LiveId" clId="{3C2D12C4-777D-44C6-8850-5FA7C968A2F9}" dt="2022-01-05T14:05:18.447" v="4707" actId="478"/>
          <ac:spMkLst>
            <pc:docMk/>
            <pc:sldMk cId="3716115089" sldId="292"/>
            <ac:spMk id="6" creationId="{8B2CD064-77BC-4AFE-84EF-B4B2AF1B6C38}"/>
          </ac:spMkLst>
        </pc:spChg>
        <pc:spChg chg="add mod">
          <ac:chgData name="Marko Cvokic" userId="b6c40814875c58b5" providerId="LiveId" clId="{3C2D12C4-777D-44C6-8850-5FA7C968A2F9}" dt="2022-01-05T14:05:39.703" v="4715" actId="1076"/>
          <ac:spMkLst>
            <pc:docMk/>
            <pc:sldMk cId="3716115089" sldId="292"/>
            <ac:spMk id="8" creationId="{F418011D-A37A-4071-A048-691C1683FCCF}"/>
          </ac:spMkLst>
        </pc:spChg>
      </pc:sldChg>
      <pc:sldChg chg="del">
        <pc:chgData name="Marko Cvokic" userId="b6c40814875c58b5" providerId="LiveId" clId="{3C2D12C4-777D-44C6-8850-5FA7C968A2F9}" dt="2022-01-05T13:04:21.306" v="2650" actId="47"/>
        <pc:sldMkLst>
          <pc:docMk/>
          <pc:sldMk cId="4022701077" sldId="294"/>
        </pc:sldMkLst>
      </pc:sldChg>
      <pc:sldChg chg="modSp mod">
        <pc:chgData name="Marko Cvokic" userId="b6c40814875c58b5" providerId="LiveId" clId="{3C2D12C4-777D-44C6-8850-5FA7C968A2F9}" dt="2022-01-05T11:06:19.742" v="1681" actId="20577"/>
        <pc:sldMkLst>
          <pc:docMk/>
          <pc:sldMk cId="1766999550" sldId="295"/>
        </pc:sldMkLst>
        <pc:spChg chg="mod">
          <ac:chgData name="Marko Cvokic" userId="b6c40814875c58b5" providerId="LiveId" clId="{3C2D12C4-777D-44C6-8850-5FA7C968A2F9}" dt="2022-01-05T11:06:19.742" v="1681" actId="20577"/>
          <ac:spMkLst>
            <pc:docMk/>
            <pc:sldMk cId="1766999550" sldId="295"/>
            <ac:spMk id="2" creationId="{81D28905-1317-4947-B735-3CCAFCA8C447}"/>
          </ac:spMkLst>
        </pc:spChg>
      </pc:sldChg>
      <pc:sldChg chg="modSp mod">
        <pc:chgData name="Marko Cvokic" userId="b6c40814875c58b5" providerId="LiveId" clId="{3C2D12C4-777D-44C6-8850-5FA7C968A2F9}" dt="2022-01-05T13:03:45.094" v="2648" actId="20577"/>
        <pc:sldMkLst>
          <pc:docMk/>
          <pc:sldMk cId="1188686426" sldId="296"/>
        </pc:sldMkLst>
        <pc:spChg chg="mod">
          <ac:chgData name="Marko Cvokic" userId="b6c40814875c58b5" providerId="LiveId" clId="{3C2D12C4-777D-44C6-8850-5FA7C968A2F9}" dt="2022-01-05T13:03:45.094" v="2648" actId="20577"/>
          <ac:spMkLst>
            <pc:docMk/>
            <pc:sldMk cId="1188686426" sldId="296"/>
            <ac:spMk id="3" creationId="{5D09DC83-EFC0-44DD-B21D-E7D95F23D952}"/>
          </ac:spMkLst>
        </pc:spChg>
      </pc:sldChg>
      <pc:sldChg chg="del">
        <pc:chgData name="Marko Cvokic" userId="b6c40814875c58b5" providerId="LiveId" clId="{3C2D12C4-777D-44C6-8850-5FA7C968A2F9}" dt="2022-01-05T13:04:24.068" v="2652" actId="47"/>
        <pc:sldMkLst>
          <pc:docMk/>
          <pc:sldMk cId="1974684405" sldId="297"/>
        </pc:sldMkLst>
      </pc:sldChg>
      <pc:sldChg chg="addSp delSp modSp mod ord modNotesTx">
        <pc:chgData name="Marko Cvokic" userId="b6c40814875c58b5" providerId="LiveId" clId="{3C2D12C4-777D-44C6-8850-5FA7C968A2F9}" dt="2022-01-05T14:48:37.970" v="6657" actId="2711"/>
        <pc:sldMkLst>
          <pc:docMk/>
          <pc:sldMk cId="1685921777" sldId="298"/>
        </pc:sldMkLst>
        <pc:spChg chg="mod">
          <ac:chgData name="Marko Cvokic" userId="b6c40814875c58b5" providerId="LiveId" clId="{3C2D12C4-777D-44C6-8850-5FA7C968A2F9}" dt="2022-01-05T14:48:37.970" v="6657" actId="2711"/>
          <ac:spMkLst>
            <pc:docMk/>
            <pc:sldMk cId="1685921777" sldId="298"/>
            <ac:spMk id="6" creationId="{0D8AF026-AE85-41FF-8245-6CE5C6E71C8D}"/>
          </ac:spMkLst>
        </pc:spChg>
        <pc:spChg chg="mod">
          <ac:chgData name="Marko Cvokic" userId="b6c40814875c58b5" providerId="LiveId" clId="{3C2D12C4-777D-44C6-8850-5FA7C968A2F9}" dt="2022-01-05T10:44:32.196" v="492" actId="208"/>
          <ac:spMkLst>
            <pc:docMk/>
            <pc:sldMk cId="1685921777" sldId="298"/>
            <ac:spMk id="23" creationId="{2D6A1589-8252-4EFD-BAD9-768FF5023062}"/>
          </ac:spMkLst>
        </pc:spChg>
        <pc:spChg chg="mod">
          <ac:chgData name="Marko Cvokic" userId="b6c40814875c58b5" providerId="LiveId" clId="{3C2D12C4-777D-44C6-8850-5FA7C968A2F9}" dt="2022-01-05T10:44:32.196" v="492" actId="208"/>
          <ac:spMkLst>
            <pc:docMk/>
            <pc:sldMk cId="1685921777" sldId="298"/>
            <ac:spMk id="24" creationId="{89707424-A32A-4EED-ACDD-4C248E503255}"/>
          </ac:spMkLst>
        </pc:spChg>
        <pc:spChg chg="mod">
          <ac:chgData name="Marko Cvokic" userId="b6c40814875c58b5" providerId="LiveId" clId="{3C2D12C4-777D-44C6-8850-5FA7C968A2F9}" dt="2022-01-05T10:44:32.196" v="492" actId="208"/>
          <ac:spMkLst>
            <pc:docMk/>
            <pc:sldMk cId="1685921777" sldId="298"/>
            <ac:spMk id="25" creationId="{8EB63DF4-E36C-42B5-B3A1-490B7E6D6BD3}"/>
          </ac:spMkLst>
        </pc:spChg>
        <pc:spChg chg="mod">
          <ac:chgData name="Marko Cvokic" userId="b6c40814875c58b5" providerId="LiveId" clId="{3C2D12C4-777D-44C6-8850-5FA7C968A2F9}" dt="2022-01-05T10:44:32.196" v="492" actId="208"/>
          <ac:spMkLst>
            <pc:docMk/>
            <pc:sldMk cId="1685921777" sldId="298"/>
            <ac:spMk id="26" creationId="{BB6E363F-70AB-4304-A39E-12F2BE1572F1}"/>
          </ac:spMkLst>
        </pc:spChg>
        <pc:spChg chg="mod">
          <ac:chgData name="Marko Cvokic" userId="b6c40814875c58b5" providerId="LiveId" clId="{3C2D12C4-777D-44C6-8850-5FA7C968A2F9}" dt="2022-01-05T10:44:32.196" v="492" actId="208"/>
          <ac:spMkLst>
            <pc:docMk/>
            <pc:sldMk cId="1685921777" sldId="298"/>
            <ac:spMk id="27" creationId="{287A70B5-547A-4CDE-AEC4-76BFDDCE2228}"/>
          </ac:spMkLst>
        </pc:spChg>
        <pc:spChg chg="add del">
          <ac:chgData name="Marko Cvokic" userId="b6c40814875c58b5" providerId="LiveId" clId="{3C2D12C4-777D-44C6-8850-5FA7C968A2F9}" dt="2022-01-05T10:44:53.875" v="494" actId="22"/>
          <ac:spMkLst>
            <pc:docMk/>
            <pc:sldMk cId="1685921777" sldId="298"/>
            <ac:spMk id="28" creationId="{4A3EEF93-01CE-452D-B517-0D52417DA8E3}"/>
          </ac:spMkLst>
        </pc:spChg>
        <pc:grpChg chg="mod">
          <ac:chgData name="Marko Cvokic" userId="b6c40814875c58b5" providerId="LiveId" clId="{3C2D12C4-777D-44C6-8850-5FA7C968A2F9}" dt="2022-01-05T10:43:50.032" v="475" actId="1036"/>
          <ac:grpSpMkLst>
            <pc:docMk/>
            <pc:sldMk cId="1685921777" sldId="298"/>
            <ac:grpSpMk id="49" creationId="{D96CB057-AF38-49AF-A9F9-FB2C97CD3013}"/>
          </ac:grpSpMkLst>
        </pc:grpChg>
        <pc:picChg chg="mod">
          <ac:chgData name="Marko Cvokic" userId="b6c40814875c58b5" providerId="LiveId" clId="{3C2D12C4-777D-44C6-8850-5FA7C968A2F9}" dt="2022-01-05T10:44:16.964" v="491" actId="208"/>
          <ac:picMkLst>
            <pc:docMk/>
            <pc:sldMk cId="1685921777" sldId="298"/>
            <ac:picMk id="40" creationId="{CCB015C2-CF00-429C-A05B-D693CA253CEE}"/>
          </ac:picMkLst>
        </pc:picChg>
        <pc:picChg chg="mod">
          <ac:chgData name="Marko Cvokic" userId="b6c40814875c58b5" providerId="LiveId" clId="{3C2D12C4-777D-44C6-8850-5FA7C968A2F9}" dt="2022-01-05T10:44:16.964" v="491" actId="208"/>
          <ac:picMkLst>
            <pc:docMk/>
            <pc:sldMk cId="1685921777" sldId="298"/>
            <ac:picMk id="42" creationId="{809DBA31-13E1-486C-A56F-1FC305E7790C}"/>
          </ac:picMkLst>
        </pc:picChg>
        <pc:picChg chg="mod">
          <ac:chgData name="Marko Cvokic" userId="b6c40814875c58b5" providerId="LiveId" clId="{3C2D12C4-777D-44C6-8850-5FA7C968A2F9}" dt="2022-01-05T10:44:16.964" v="491" actId="208"/>
          <ac:picMkLst>
            <pc:docMk/>
            <pc:sldMk cId="1685921777" sldId="298"/>
            <ac:picMk id="44" creationId="{9A153561-823E-479D-8E5E-AC0491FA5B68}"/>
          </ac:picMkLst>
        </pc:picChg>
        <pc:picChg chg="mod">
          <ac:chgData name="Marko Cvokic" userId="b6c40814875c58b5" providerId="LiveId" clId="{3C2D12C4-777D-44C6-8850-5FA7C968A2F9}" dt="2022-01-05T10:44:16.964" v="491" actId="208"/>
          <ac:picMkLst>
            <pc:docMk/>
            <pc:sldMk cId="1685921777" sldId="298"/>
            <ac:picMk id="46" creationId="{9F340FCF-63AF-4522-A51C-9C29255F6026}"/>
          </ac:picMkLst>
        </pc:picChg>
        <pc:picChg chg="mod">
          <ac:chgData name="Marko Cvokic" userId="b6c40814875c58b5" providerId="LiveId" clId="{3C2D12C4-777D-44C6-8850-5FA7C968A2F9}" dt="2022-01-05T10:44:16.964" v="491" actId="208"/>
          <ac:picMkLst>
            <pc:docMk/>
            <pc:sldMk cId="1685921777" sldId="298"/>
            <ac:picMk id="48" creationId="{7017C8C7-E976-4426-8DB3-EE66A0DC4F6C}"/>
          </ac:picMkLst>
        </pc:picChg>
        <pc:cxnChg chg="mod">
          <ac:chgData name="Marko Cvokic" userId="b6c40814875c58b5" providerId="LiveId" clId="{3C2D12C4-777D-44C6-8850-5FA7C968A2F9}" dt="2022-01-05T10:44:32.196" v="492" actId="208"/>
          <ac:cxnSpMkLst>
            <pc:docMk/>
            <pc:sldMk cId="1685921777" sldId="298"/>
            <ac:cxnSpMk id="32" creationId="{4E13C660-8D14-42A9-AB6B-289F078685F7}"/>
          </ac:cxnSpMkLst>
        </pc:cxnChg>
        <pc:cxnChg chg="mod">
          <ac:chgData name="Marko Cvokic" userId="b6c40814875c58b5" providerId="LiveId" clId="{3C2D12C4-777D-44C6-8850-5FA7C968A2F9}" dt="2022-01-05T10:44:32.196" v="492" actId="208"/>
          <ac:cxnSpMkLst>
            <pc:docMk/>
            <pc:sldMk cId="1685921777" sldId="298"/>
            <ac:cxnSpMk id="33" creationId="{DA9B1BCD-CAD6-4409-9DCF-3286A8430F4C}"/>
          </ac:cxnSpMkLst>
        </pc:cxnChg>
        <pc:cxnChg chg="mod">
          <ac:chgData name="Marko Cvokic" userId="b6c40814875c58b5" providerId="LiveId" clId="{3C2D12C4-777D-44C6-8850-5FA7C968A2F9}" dt="2022-01-05T10:44:32.196" v="492" actId="208"/>
          <ac:cxnSpMkLst>
            <pc:docMk/>
            <pc:sldMk cId="1685921777" sldId="298"/>
            <ac:cxnSpMk id="34" creationId="{184C7FDD-6A1F-499B-90DB-9130A59E525F}"/>
          </ac:cxnSpMkLst>
        </pc:cxnChg>
        <pc:cxnChg chg="mod">
          <ac:chgData name="Marko Cvokic" userId="b6c40814875c58b5" providerId="LiveId" clId="{3C2D12C4-777D-44C6-8850-5FA7C968A2F9}" dt="2022-01-05T10:44:32.196" v="492" actId="208"/>
          <ac:cxnSpMkLst>
            <pc:docMk/>
            <pc:sldMk cId="1685921777" sldId="298"/>
            <ac:cxnSpMk id="35" creationId="{CBAD43CA-ECEF-4742-B38B-F9D8922CCA3F}"/>
          </ac:cxnSpMkLst>
        </pc:cxnChg>
      </pc:sldChg>
      <pc:sldChg chg="addSp delSp modSp mod modNotesTx">
        <pc:chgData name="Marko Cvokic" userId="b6c40814875c58b5" providerId="LiveId" clId="{3C2D12C4-777D-44C6-8850-5FA7C968A2F9}" dt="2022-01-05T14:50:07.585" v="6744" actId="20577"/>
        <pc:sldMkLst>
          <pc:docMk/>
          <pc:sldMk cId="4271226828" sldId="304"/>
        </pc:sldMkLst>
        <pc:spChg chg="mod">
          <ac:chgData name="Marko Cvokic" userId="b6c40814875c58b5" providerId="LiveId" clId="{3C2D12C4-777D-44C6-8850-5FA7C968A2F9}" dt="2022-01-05T12:49:31.102" v="1884" actId="6549"/>
          <ac:spMkLst>
            <pc:docMk/>
            <pc:sldMk cId="4271226828" sldId="304"/>
            <ac:spMk id="3" creationId="{F1D2CD8F-5123-4DB2-B691-DB4CFB96A7C7}"/>
          </ac:spMkLst>
        </pc:spChg>
        <pc:spChg chg="add mod">
          <ac:chgData name="Marko Cvokic" userId="b6c40814875c58b5" providerId="LiveId" clId="{3C2D12C4-777D-44C6-8850-5FA7C968A2F9}" dt="2022-01-05T14:50:07.585" v="6744" actId="20577"/>
          <ac:spMkLst>
            <pc:docMk/>
            <pc:sldMk cId="4271226828" sldId="304"/>
            <ac:spMk id="14" creationId="{507CCE01-57E3-48FF-B029-382EE832B3CE}"/>
          </ac:spMkLst>
        </pc:spChg>
        <pc:spChg chg="mod">
          <ac:chgData name="Marko Cvokic" userId="b6c40814875c58b5" providerId="LiveId" clId="{3C2D12C4-777D-44C6-8850-5FA7C968A2F9}" dt="2022-01-05T12:50:05.888" v="1893" actId="20577"/>
          <ac:spMkLst>
            <pc:docMk/>
            <pc:sldMk cId="4271226828" sldId="304"/>
            <ac:spMk id="18" creationId="{0DA07D3D-561E-4992-9AF7-861AE526D1A0}"/>
          </ac:spMkLst>
        </pc:spChg>
        <pc:spChg chg="mod">
          <ac:chgData name="Marko Cvokic" userId="b6c40814875c58b5" providerId="LiveId" clId="{3C2D12C4-777D-44C6-8850-5FA7C968A2F9}" dt="2022-01-05T12:50:09.059" v="1903" actId="20577"/>
          <ac:spMkLst>
            <pc:docMk/>
            <pc:sldMk cId="4271226828" sldId="304"/>
            <ac:spMk id="19" creationId="{297F86FE-AB2A-4BBE-91A2-AE8054AD9853}"/>
          </ac:spMkLst>
        </pc:spChg>
        <pc:spChg chg="mod">
          <ac:chgData name="Marko Cvokic" userId="b6c40814875c58b5" providerId="LiveId" clId="{3C2D12C4-777D-44C6-8850-5FA7C968A2F9}" dt="2022-01-05T12:50:37.858" v="1915" actId="20577"/>
          <ac:spMkLst>
            <pc:docMk/>
            <pc:sldMk cId="4271226828" sldId="304"/>
            <ac:spMk id="26" creationId="{91559DD6-717F-436A-9FC7-A98DA19A6FB1}"/>
          </ac:spMkLst>
        </pc:spChg>
        <pc:spChg chg="mod">
          <ac:chgData name="Marko Cvokic" userId="b6c40814875c58b5" providerId="LiveId" clId="{3C2D12C4-777D-44C6-8850-5FA7C968A2F9}" dt="2022-01-05T12:50:47.128" v="1921" actId="6549"/>
          <ac:spMkLst>
            <pc:docMk/>
            <pc:sldMk cId="4271226828" sldId="304"/>
            <ac:spMk id="27" creationId="{7A141A07-F0FC-4FDB-8FEC-A7C820EDBFE1}"/>
          </ac:spMkLst>
        </pc:spChg>
        <pc:spChg chg="mod">
          <ac:chgData name="Marko Cvokic" userId="b6c40814875c58b5" providerId="LiveId" clId="{3C2D12C4-777D-44C6-8850-5FA7C968A2F9}" dt="2022-01-05T12:50:16.087" v="1907" actId="1076"/>
          <ac:spMkLst>
            <pc:docMk/>
            <pc:sldMk cId="4271226828" sldId="304"/>
            <ac:spMk id="29" creationId="{A1B855C8-4567-4835-AC48-112EBEF97FB3}"/>
          </ac:spMkLst>
        </pc:spChg>
        <pc:grpChg chg="add mod">
          <ac:chgData name="Marko Cvokic" userId="b6c40814875c58b5" providerId="LiveId" clId="{3C2D12C4-777D-44C6-8850-5FA7C968A2F9}" dt="2022-01-05T14:31:46.512" v="5505" actId="1037"/>
          <ac:grpSpMkLst>
            <pc:docMk/>
            <pc:sldMk cId="4271226828" sldId="304"/>
            <ac:grpSpMk id="13" creationId="{934B08AB-089F-46AD-9963-CFCA75B3DD3D}"/>
          </ac:grpSpMkLst>
        </pc:grpChg>
        <pc:grpChg chg="mod">
          <ac:chgData name="Marko Cvokic" userId="b6c40814875c58b5" providerId="LiveId" clId="{3C2D12C4-777D-44C6-8850-5FA7C968A2F9}" dt="2022-01-05T14:31:44.613" v="5479" actId="164"/>
          <ac:grpSpMkLst>
            <pc:docMk/>
            <pc:sldMk cId="4271226828" sldId="304"/>
            <ac:grpSpMk id="24" creationId="{831EC2BD-BD23-48E2-A271-A9E8F1BA29F3}"/>
          </ac:grpSpMkLst>
        </pc:grpChg>
        <pc:picChg chg="mod">
          <ac:chgData name="Marko Cvokic" userId="b6c40814875c58b5" providerId="LiveId" clId="{3C2D12C4-777D-44C6-8850-5FA7C968A2F9}" dt="2022-01-05T12:52:31.919" v="2126" actId="207"/>
          <ac:picMkLst>
            <pc:docMk/>
            <pc:sldMk cId="4271226828" sldId="304"/>
            <ac:picMk id="8" creationId="{FCD03E36-AA57-4411-B763-7560D354D705}"/>
          </ac:picMkLst>
        </pc:picChg>
        <pc:picChg chg="del">
          <ac:chgData name="Marko Cvokic" userId="b6c40814875c58b5" providerId="LiveId" clId="{3C2D12C4-777D-44C6-8850-5FA7C968A2F9}" dt="2022-01-05T12:52:03.202" v="2115" actId="478"/>
          <ac:picMkLst>
            <pc:docMk/>
            <pc:sldMk cId="4271226828" sldId="304"/>
            <ac:picMk id="10" creationId="{2265E457-4E98-4F75-91BC-8ED6DF828599}"/>
          </ac:picMkLst>
        </pc:picChg>
        <pc:picChg chg="add mod">
          <ac:chgData name="Marko Cvokic" userId="b6c40814875c58b5" providerId="LiveId" clId="{3C2D12C4-777D-44C6-8850-5FA7C968A2F9}" dt="2022-01-05T14:31:44.613" v="5479" actId="164"/>
          <ac:picMkLst>
            <pc:docMk/>
            <pc:sldMk cId="4271226828" sldId="304"/>
            <ac:picMk id="11" creationId="{4F59CB6D-E8B9-4689-80B5-D97A51B6C96C}"/>
          </ac:picMkLst>
        </pc:picChg>
        <pc:picChg chg="mod">
          <ac:chgData name="Marko Cvokic" userId="b6c40814875c58b5" providerId="LiveId" clId="{3C2D12C4-777D-44C6-8850-5FA7C968A2F9}" dt="2022-01-05T12:52:26.410" v="2123" actId="207"/>
          <ac:picMkLst>
            <pc:docMk/>
            <pc:sldMk cId="4271226828" sldId="304"/>
            <ac:picMk id="12" creationId="{3FD87028-4D5F-4D70-970D-4A00ED562739}"/>
          </ac:picMkLst>
        </pc:picChg>
        <pc:picChg chg="mod">
          <ac:chgData name="Marko Cvokic" userId="b6c40814875c58b5" providerId="LiveId" clId="{3C2D12C4-777D-44C6-8850-5FA7C968A2F9}" dt="2022-01-05T12:52:30.075" v="2125" actId="207"/>
          <ac:picMkLst>
            <pc:docMk/>
            <pc:sldMk cId="4271226828" sldId="304"/>
            <ac:picMk id="20" creationId="{BB9EC683-AB8D-44F3-8B24-637111E8745A}"/>
          </ac:picMkLst>
        </pc:picChg>
        <pc:picChg chg="mod">
          <ac:chgData name="Marko Cvokic" userId="b6c40814875c58b5" providerId="LiveId" clId="{3C2D12C4-777D-44C6-8850-5FA7C968A2F9}" dt="2022-01-05T12:52:34.293" v="2127" actId="207"/>
          <ac:picMkLst>
            <pc:docMk/>
            <pc:sldMk cId="4271226828" sldId="304"/>
            <ac:picMk id="22" creationId="{351B4147-1A0F-4B38-A5DB-B2B4AC62A88F}"/>
          </ac:picMkLst>
        </pc:picChg>
      </pc:sldChg>
      <pc:sldChg chg="addSp delSp modSp mod">
        <pc:chgData name="Marko Cvokic" userId="b6c40814875c58b5" providerId="LiveId" clId="{3C2D12C4-777D-44C6-8850-5FA7C968A2F9}" dt="2022-01-05T14:49:39.545" v="6693" actId="20577"/>
        <pc:sldMkLst>
          <pc:docMk/>
          <pc:sldMk cId="2030496136" sldId="334"/>
        </pc:sldMkLst>
        <pc:spChg chg="mod">
          <ac:chgData name="Marko Cvokic" userId="b6c40814875c58b5" providerId="LiveId" clId="{3C2D12C4-777D-44C6-8850-5FA7C968A2F9}" dt="2022-01-05T12:48:18.696" v="1860" actId="1038"/>
          <ac:spMkLst>
            <pc:docMk/>
            <pc:sldMk cId="2030496136" sldId="334"/>
            <ac:spMk id="7" creationId="{0FB1544F-41AC-4718-81F2-C55864530DEB}"/>
          </ac:spMkLst>
        </pc:spChg>
        <pc:spChg chg="mod">
          <ac:chgData name="Marko Cvokic" userId="b6c40814875c58b5" providerId="LiveId" clId="{3C2D12C4-777D-44C6-8850-5FA7C968A2F9}" dt="2022-01-05T14:49:39.545" v="6693" actId="20577"/>
          <ac:spMkLst>
            <pc:docMk/>
            <pc:sldMk cId="2030496136" sldId="334"/>
            <ac:spMk id="8" creationId="{D28BD3BC-ECE5-484D-95C9-9BC3F14EC224}"/>
          </ac:spMkLst>
        </pc:spChg>
        <pc:picChg chg="add mod">
          <ac:chgData name="Marko Cvokic" userId="b6c40814875c58b5" providerId="LiveId" clId="{3C2D12C4-777D-44C6-8850-5FA7C968A2F9}" dt="2022-01-05T12:48:21.323" v="1861" actId="1076"/>
          <ac:picMkLst>
            <pc:docMk/>
            <pc:sldMk cId="2030496136" sldId="334"/>
            <ac:picMk id="5" creationId="{BEB7BE75-A1A2-4F49-9EC9-5C399705187E}"/>
          </ac:picMkLst>
        </pc:picChg>
        <pc:picChg chg="del">
          <ac:chgData name="Marko Cvokic" userId="b6c40814875c58b5" providerId="LiveId" clId="{3C2D12C4-777D-44C6-8850-5FA7C968A2F9}" dt="2022-01-05T12:44:20.825" v="1845" actId="478"/>
          <ac:picMkLst>
            <pc:docMk/>
            <pc:sldMk cId="2030496136" sldId="334"/>
            <ac:picMk id="9" creationId="{E07E2C6F-D264-4A5B-AA53-734625BFF8F0}"/>
          </ac:picMkLst>
        </pc:picChg>
      </pc:sldChg>
      <pc:sldChg chg="modSp mod modNotesTx">
        <pc:chgData name="Marko Cvokic" userId="b6c40814875c58b5" providerId="LiveId" clId="{3C2D12C4-777D-44C6-8850-5FA7C968A2F9}" dt="2022-01-05T15:01:07.421" v="7028" actId="15"/>
        <pc:sldMkLst>
          <pc:docMk/>
          <pc:sldMk cId="3186672589" sldId="359"/>
        </pc:sldMkLst>
        <pc:spChg chg="mod">
          <ac:chgData name="Marko Cvokic" userId="b6c40814875c58b5" providerId="LiveId" clId="{3C2D12C4-777D-44C6-8850-5FA7C968A2F9}" dt="2022-01-05T14:37:41.411" v="6022" actId="20577"/>
          <ac:spMkLst>
            <pc:docMk/>
            <pc:sldMk cId="3186672589" sldId="359"/>
            <ac:spMk id="7" creationId="{2EA910A2-6066-4270-8A74-451EB62F94CF}"/>
          </ac:spMkLst>
        </pc:spChg>
      </pc:sldChg>
      <pc:sldChg chg="del">
        <pc:chgData name="Marko Cvokic" userId="b6c40814875c58b5" providerId="LiveId" clId="{3C2D12C4-777D-44C6-8850-5FA7C968A2F9}" dt="2022-01-05T12:53:10.711" v="2130" actId="47"/>
        <pc:sldMkLst>
          <pc:docMk/>
          <pc:sldMk cId="3313835453" sldId="373"/>
        </pc:sldMkLst>
      </pc:sldChg>
      <pc:sldChg chg="del">
        <pc:chgData name="Marko Cvokic" userId="b6c40814875c58b5" providerId="LiveId" clId="{3C2D12C4-777D-44C6-8850-5FA7C968A2F9}" dt="2022-01-05T12:53:07.318" v="2128" actId="47"/>
        <pc:sldMkLst>
          <pc:docMk/>
          <pc:sldMk cId="2834626392" sldId="414"/>
        </pc:sldMkLst>
      </pc:sldChg>
      <pc:sldChg chg="del">
        <pc:chgData name="Marko Cvokic" userId="b6c40814875c58b5" providerId="LiveId" clId="{3C2D12C4-777D-44C6-8850-5FA7C968A2F9}" dt="2022-01-05T13:04:20.497" v="2649" actId="47"/>
        <pc:sldMkLst>
          <pc:docMk/>
          <pc:sldMk cId="718715572" sldId="426"/>
        </pc:sldMkLst>
      </pc:sldChg>
      <pc:sldChg chg="del">
        <pc:chgData name="Marko Cvokic" userId="b6c40814875c58b5" providerId="LiveId" clId="{3C2D12C4-777D-44C6-8850-5FA7C968A2F9}" dt="2022-01-05T12:53:12.422" v="2131" actId="47"/>
        <pc:sldMkLst>
          <pc:docMk/>
          <pc:sldMk cId="1380051770" sldId="452"/>
        </pc:sldMkLst>
      </pc:sldChg>
      <pc:sldChg chg="addSp delSp modSp del mod ord modNotesTx">
        <pc:chgData name="Marko Cvokic" userId="b6c40814875c58b5" providerId="LiveId" clId="{3C2D12C4-777D-44C6-8850-5FA7C968A2F9}" dt="2022-01-05T14:06:52.864" v="4720" actId="47"/>
        <pc:sldMkLst>
          <pc:docMk/>
          <pc:sldMk cId="885871178" sldId="453"/>
        </pc:sldMkLst>
        <pc:spChg chg="del mod">
          <ac:chgData name="Marko Cvokic" userId="b6c40814875c58b5" providerId="LiveId" clId="{3C2D12C4-777D-44C6-8850-5FA7C968A2F9}" dt="2022-01-05T13:05:24.159" v="2673" actId="478"/>
          <ac:spMkLst>
            <pc:docMk/>
            <pc:sldMk cId="885871178" sldId="453"/>
            <ac:spMk id="6" creationId="{2123067C-7FF8-4886-B55E-B5088920693F}"/>
          </ac:spMkLst>
        </pc:spChg>
        <pc:spChg chg="add mod">
          <ac:chgData name="Marko Cvokic" userId="b6c40814875c58b5" providerId="LiveId" clId="{3C2D12C4-777D-44C6-8850-5FA7C968A2F9}" dt="2022-01-05T14:03:44.234" v="4691" actId="14100"/>
          <ac:spMkLst>
            <pc:docMk/>
            <pc:sldMk cId="885871178" sldId="453"/>
            <ac:spMk id="11" creationId="{3FD81EF7-500B-4640-AEB5-EFA980F4500E}"/>
          </ac:spMkLst>
        </pc:spChg>
        <pc:graphicFrameChg chg="del">
          <ac:chgData name="Marko Cvokic" userId="b6c40814875c58b5" providerId="LiveId" clId="{3C2D12C4-777D-44C6-8850-5FA7C968A2F9}" dt="2022-01-05T13:05:18.004" v="2672" actId="478"/>
          <ac:graphicFrameMkLst>
            <pc:docMk/>
            <pc:sldMk cId="885871178" sldId="453"/>
            <ac:graphicFrameMk id="3" creationId="{B053CB80-153D-4034-BC4F-3CE3EB08F11D}"/>
          </ac:graphicFrameMkLst>
        </pc:graphicFrameChg>
        <pc:graphicFrameChg chg="add del mod">
          <ac:chgData name="Marko Cvokic" userId="b6c40814875c58b5" providerId="LiveId" clId="{3C2D12C4-777D-44C6-8850-5FA7C968A2F9}" dt="2022-01-05T14:01:48.232" v="4479" actId="478"/>
          <ac:graphicFrameMkLst>
            <pc:docMk/>
            <pc:sldMk cId="885871178" sldId="453"/>
            <ac:graphicFrameMk id="9" creationId="{C2D6D4E3-5A7D-4FA3-9CFA-CC34DB7B44FB}"/>
          </ac:graphicFrameMkLst>
        </pc:graphicFrameChg>
        <pc:picChg chg="add del mod">
          <ac:chgData name="Marko Cvokic" userId="b6c40814875c58b5" providerId="LiveId" clId="{3C2D12C4-777D-44C6-8850-5FA7C968A2F9}" dt="2022-01-05T14:01:37.110" v="4476" actId="478"/>
          <ac:picMkLst>
            <pc:docMk/>
            <pc:sldMk cId="885871178" sldId="453"/>
            <ac:picMk id="7" creationId="{2B558F94-9550-454A-9B2C-E06DBE149BE1}"/>
          </ac:picMkLst>
        </pc:picChg>
        <pc:picChg chg="del">
          <ac:chgData name="Marko Cvokic" userId="b6c40814875c58b5" providerId="LiveId" clId="{3C2D12C4-777D-44C6-8850-5FA7C968A2F9}" dt="2022-01-05T13:05:08.701" v="2670" actId="478"/>
          <ac:picMkLst>
            <pc:docMk/>
            <pc:sldMk cId="885871178" sldId="453"/>
            <ac:picMk id="8" creationId="{11E72241-6FAE-45AE-B679-814A6699EE05}"/>
          </ac:picMkLst>
        </pc:picChg>
        <pc:picChg chg="add del mod">
          <ac:chgData name="Marko Cvokic" userId="b6c40814875c58b5" providerId="LiveId" clId="{3C2D12C4-777D-44C6-8850-5FA7C968A2F9}" dt="2022-01-05T14:03:23.535" v="4624" actId="478"/>
          <ac:picMkLst>
            <pc:docMk/>
            <pc:sldMk cId="885871178" sldId="453"/>
            <ac:picMk id="10" creationId="{D6B357D8-A704-4A56-893F-FC414290E801}"/>
          </ac:picMkLst>
        </pc:picChg>
      </pc:sldChg>
      <pc:sldChg chg="modSp add del mod">
        <pc:chgData name="Marko Cvokic" userId="b6c40814875c58b5" providerId="LiveId" clId="{3C2D12C4-777D-44C6-8850-5FA7C968A2F9}" dt="2022-01-05T14:04:03.958" v="4695" actId="47"/>
        <pc:sldMkLst>
          <pc:docMk/>
          <pc:sldMk cId="390634257" sldId="458"/>
        </pc:sldMkLst>
        <pc:spChg chg="mod">
          <ac:chgData name="Marko Cvokic" userId="b6c40814875c58b5" providerId="LiveId" clId="{3C2D12C4-777D-44C6-8850-5FA7C968A2F9}" dt="2022-01-05T13:04:49.575" v="2667" actId="20577"/>
          <ac:spMkLst>
            <pc:docMk/>
            <pc:sldMk cId="390634257" sldId="458"/>
            <ac:spMk id="2" creationId="{9D8E18C4-413D-4F58-9CC8-753ABEC9AAA2}"/>
          </ac:spMkLst>
        </pc:spChg>
      </pc:sldChg>
      <pc:sldChg chg="del">
        <pc:chgData name="Marko Cvokic" userId="b6c40814875c58b5" providerId="LiveId" clId="{3C2D12C4-777D-44C6-8850-5FA7C968A2F9}" dt="2022-01-05T12:53:13.748" v="2132" actId="47"/>
        <pc:sldMkLst>
          <pc:docMk/>
          <pc:sldMk cId="3376371419" sldId="459"/>
        </pc:sldMkLst>
      </pc:sldChg>
      <pc:sldChg chg="del">
        <pc:chgData name="Marko Cvokic" userId="b6c40814875c58b5" providerId="LiveId" clId="{3C2D12C4-777D-44C6-8850-5FA7C968A2F9}" dt="2022-01-05T13:04:25.598" v="2654" actId="47"/>
        <pc:sldMkLst>
          <pc:docMk/>
          <pc:sldMk cId="1158412191" sldId="460"/>
        </pc:sldMkLst>
      </pc:sldChg>
      <pc:sldChg chg="del">
        <pc:chgData name="Marko Cvokic" userId="b6c40814875c58b5" providerId="LiveId" clId="{3C2D12C4-777D-44C6-8850-5FA7C968A2F9}" dt="2022-01-05T13:04:26.340" v="2655" actId="47"/>
        <pc:sldMkLst>
          <pc:docMk/>
          <pc:sldMk cId="3061755375" sldId="461"/>
        </pc:sldMkLst>
      </pc:sldChg>
      <pc:sldChg chg="del">
        <pc:chgData name="Marko Cvokic" userId="b6c40814875c58b5" providerId="LiveId" clId="{3C2D12C4-777D-44C6-8850-5FA7C968A2F9}" dt="2022-01-05T13:04:27.309" v="2656" actId="47"/>
        <pc:sldMkLst>
          <pc:docMk/>
          <pc:sldMk cId="2452446467" sldId="462"/>
        </pc:sldMkLst>
      </pc:sldChg>
      <pc:sldChg chg="del">
        <pc:chgData name="Marko Cvokic" userId="b6c40814875c58b5" providerId="LiveId" clId="{3C2D12C4-777D-44C6-8850-5FA7C968A2F9}" dt="2022-01-05T13:04:31.542" v="2657" actId="47"/>
        <pc:sldMkLst>
          <pc:docMk/>
          <pc:sldMk cId="1001091008" sldId="463"/>
        </pc:sldMkLst>
      </pc:sldChg>
      <pc:sldChg chg="del">
        <pc:chgData name="Marko Cvokic" userId="b6c40814875c58b5" providerId="LiveId" clId="{3C2D12C4-777D-44C6-8850-5FA7C968A2F9}" dt="2022-01-05T12:53:09.189" v="2129" actId="47"/>
        <pc:sldMkLst>
          <pc:docMk/>
          <pc:sldMk cId="1748923880" sldId="464"/>
        </pc:sldMkLst>
      </pc:sldChg>
      <pc:sldChg chg="del">
        <pc:chgData name="Marko Cvokic" userId="b6c40814875c58b5" providerId="LiveId" clId="{3C2D12C4-777D-44C6-8850-5FA7C968A2F9}" dt="2022-01-05T13:04:24.964" v="2653" actId="47"/>
        <pc:sldMkLst>
          <pc:docMk/>
          <pc:sldMk cId="3919792438" sldId="465"/>
        </pc:sldMkLst>
      </pc:sldChg>
      <pc:sldChg chg="del ord">
        <pc:chgData name="Marko Cvokic" userId="b6c40814875c58b5" providerId="LiveId" clId="{3C2D12C4-777D-44C6-8850-5FA7C968A2F9}" dt="2022-01-05T14:06:35.034" v="4717" actId="2696"/>
        <pc:sldMkLst>
          <pc:docMk/>
          <pc:sldMk cId="3122340797" sldId="466"/>
        </pc:sldMkLst>
      </pc:sldChg>
      <pc:sldChg chg="addSp delSp modSp add mod modNotesTx">
        <pc:chgData name="Marko Cvokic" userId="b6c40814875c58b5" providerId="LiveId" clId="{3C2D12C4-777D-44C6-8850-5FA7C968A2F9}" dt="2022-01-05T14:29:26.005" v="5373" actId="20577"/>
        <pc:sldMkLst>
          <pc:docMk/>
          <pc:sldMk cId="3878389063" sldId="466"/>
        </pc:sldMkLst>
        <pc:spChg chg="mod">
          <ac:chgData name="Marko Cvokic" userId="b6c40814875c58b5" providerId="LiveId" clId="{3C2D12C4-777D-44C6-8850-5FA7C968A2F9}" dt="2022-01-05T14:29:26.005" v="5373" actId="20577"/>
          <ac:spMkLst>
            <pc:docMk/>
            <pc:sldMk cId="3878389063" sldId="466"/>
            <ac:spMk id="2" creationId="{8E32AFF6-67DE-48DE-BE36-AB70E4386DA4}"/>
          </ac:spMkLst>
        </pc:spChg>
        <pc:spChg chg="mod">
          <ac:chgData name="Marko Cvokic" userId="b6c40814875c58b5" providerId="LiveId" clId="{3C2D12C4-777D-44C6-8850-5FA7C968A2F9}" dt="2022-01-05T14:12:59.288" v="4896" actId="164"/>
          <ac:spMkLst>
            <pc:docMk/>
            <pc:sldMk cId="3878389063" sldId="466"/>
            <ac:spMk id="6" creationId="{0D8AF026-AE85-41FF-8245-6CE5C6E71C8D}"/>
          </ac:spMkLst>
        </pc:spChg>
        <pc:spChg chg="add mod">
          <ac:chgData name="Marko Cvokic" userId="b6c40814875c58b5" providerId="LiveId" clId="{3C2D12C4-777D-44C6-8850-5FA7C968A2F9}" dt="2022-01-05T14:12:24.832" v="4828" actId="164"/>
          <ac:spMkLst>
            <pc:docMk/>
            <pc:sldMk cId="3878389063" sldId="466"/>
            <ac:spMk id="11" creationId="{0A13407B-8D00-43E9-9249-E05F2C72B15C}"/>
          </ac:spMkLst>
        </pc:spChg>
        <pc:spChg chg="add mod ord">
          <ac:chgData name="Marko Cvokic" userId="b6c40814875c58b5" providerId="LiveId" clId="{3C2D12C4-777D-44C6-8850-5FA7C968A2F9}" dt="2022-01-05T14:12:49.387" v="4863" actId="14100"/>
          <ac:spMkLst>
            <pc:docMk/>
            <pc:sldMk cId="3878389063" sldId="466"/>
            <ac:spMk id="14" creationId="{DE98CFF7-FAA4-4491-871A-0F32708994F3}"/>
          </ac:spMkLst>
        </pc:spChg>
        <pc:grpChg chg="add mod">
          <ac:chgData name="Marko Cvokic" userId="b6c40814875c58b5" providerId="LiveId" clId="{3C2D12C4-777D-44C6-8850-5FA7C968A2F9}" dt="2022-01-05T14:12:55.593" v="4895" actId="1038"/>
          <ac:grpSpMkLst>
            <pc:docMk/>
            <pc:sldMk cId="3878389063" sldId="466"/>
            <ac:grpSpMk id="15" creationId="{0A3A5217-5EAD-458E-8123-6AEBF5D1543B}"/>
          </ac:grpSpMkLst>
        </pc:grpChg>
        <pc:grpChg chg="add mod">
          <ac:chgData name="Marko Cvokic" userId="b6c40814875c58b5" providerId="LiveId" clId="{3C2D12C4-777D-44C6-8850-5FA7C968A2F9}" dt="2022-01-05T14:12:53.642" v="4881" actId="1038"/>
          <ac:grpSpMkLst>
            <pc:docMk/>
            <pc:sldMk cId="3878389063" sldId="466"/>
            <ac:grpSpMk id="16" creationId="{22213BA1-793B-418B-9D91-19229F51BA95}"/>
          </ac:grpSpMkLst>
        </pc:grpChg>
        <pc:grpChg chg="add mod">
          <ac:chgData name="Marko Cvokic" userId="b6c40814875c58b5" providerId="LiveId" clId="{3C2D12C4-777D-44C6-8850-5FA7C968A2F9}" dt="2022-01-05T14:13:01.066" v="4908" actId="1038"/>
          <ac:grpSpMkLst>
            <pc:docMk/>
            <pc:sldMk cId="3878389063" sldId="466"/>
            <ac:grpSpMk id="17" creationId="{9D11C671-DAAE-4C42-BE3D-6D29AEB1ADA5}"/>
          </ac:grpSpMkLst>
        </pc:grpChg>
        <pc:picChg chg="del mod">
          <ac:chgData name="Marko Cvokic" userId="b6c40814875c58b5" providerId="LiveId" clId="{3C2D12C4-777D-44C6-8850-5FA7C968A2F9}" dt="2022-01-05T14:08:43.577" v="4771" actId="478"/>
          <ac:picMkLst>
            <pc:docMk/>
            <pc:sldMk cId="3878389063" sldId="466"/>
            <ac:picMk id="4" creationId="{7DA7DBD4-F611-47DC-AE05-51F57B4FB209}"/>
          </ac:picMkLst>
        </pc:picChg>
        <pc:picChg chg="add mod">
          <ac:chgData name="Marko Cvokic" userId="b6c40814875c58b5" providerId="LiveId" clId="{3C2D12C4-777D-44C6-8850-5FA7C968A2F9}" dt="2022-01-05T14:12:59.288" v="4896" actId="164"/>
          <ac:picMkLst>
            <pc:docMk/>
            <pc:sldMk cId="3878389063" sldId="466"/>
            <ac:picMk id="7" creationId="{36368E17-4601-46FA-8CB5-FBDA6F48FCC7}"/>
          </ac:picMkLst>
        </pc:picChg>
        <pc:picChg chg="add mod">
          <ac:chgData name="Marko Cvokic" userId="b6c40814875c58b5" providerId="LiveId" clId="{3C2D12C4-777D-44C6-8850-5FA7C968A2F9}" dt="2022-01-05T14:12:24.832" v="4828" actId="164"/>
          <ac:picMkLst>
            <pc:docMk/>
            <pc:sldMk cId="3878389063" sldId="466"/>
            <ac:picMk id="9" creationId="{00AAF3BC-3CC7-4FD9-901B-59EE0427480A}"/>
          </ac:picMkLst>
        </pc:picChg>
        <pc:picChg chg="add mod ord">
          <ac:chgData name="Marko Cvokic" userId="b6c40814875c58b5" providerId="LiveId" clId="{3C2D12C4-777D-44C6-8850-5FA7C968A2F9}" dt="2022-01-05T14:12:39.702" v="4851" actId="164"/>
          <ac:picMkLst>
            <pc:docMk/>
            <pc:sldMk cId="3878389063" sldId="466"/>
            <ac:picMk id="13" creationId="{E2E9C88F-78BC-47C8-B88B-36EFABCFD1CF}"/>
          </ac:picMkLst>
        </pc:picChg>
      </pc:sldChg>
      <pc:sldChg chg="del ord">
        <pc:chgData name="Marko Cvokic" userId="b6c40814875c58b5" providerId="LiveId" clId="{3C2D12C4-777D-44C6-8850-5FA7C968A2F9}" dt="2022-01-05T14:06:35.034" v="4717" actId="2696"/>
        <pc:sldMkLst>
          <pc:docMk/>
          <pc:sldMk cId="87705486" sldId="467"/>
        </pc:sldMkLst>
      </pc:sldChg>
      <pc:sldChg chg="delSp modSp add del mod">
        <pc:chgData name="Marko Cvokic" userId="b6c40814875c58b5" providerId="LiveId" clId="{3C2D12C4-777D-44C6-8850-5FA7C968A2F9}" dt="2022-01-05T14:10:25.534" v="4788" actId="47"/>
        <pc:sldMkLst>
          <pc:docMk/>
          <pc:sldMk cId="2693433798" sldId="467"/>
        </pc:sldMkLst>
        <pc:picChg chg="del mod">
          <ac:chgData name="Marko Cvokic" userId="b6c40814875c58b5" providerId="LiveId" clId="{3C2D12C4-777D-44C6-8850-5FA7C968A2F9}" dt="2022-01-05T14:09:52.089" v="4776" actId="478"/>
          <ac:picMkLst>
            <pc:docMk/>
            <pc:sldMk cId="2693433798" sldId="467"/>
            <ac:picMk id="7" creationId="{AAFD47D4-5EF5-4AD0-AA60-14A31F9B985B}"/>
          </ac:picMkLst>
        </pc:picChg>
      </pc:sldChg>
      <pc:sldChg chg="del ord">
        <pc:chgData name="Marko Cvokic" userId="b6c40814875c58b5" providerId="LiveId" clId="{3C2D12C4-777D-44C6-8850-5FA7C968A2F9}" dt="2022-01-05T14:06:26.112" v="4716" actId="47"/>
        <pc:sldMkLst>
          <pc:docMk/>
          <pc:sldMk cId="3473618298" sldId="468"/>
        </pc:sldMkLst>
      </pc:sldChg>
      <pc:sldChg chg="add del">
        <pc:chgData name="Marko Cvokic" userId="b6c40814875c58b5" providerId="LiveId" clId="{3C2D12C4-777D-44C6-8850-5FA7C968A2F9}" dt="2022-01-05T14:13:53.389" v="5088" actId="47"/>
        <pc:sldMkLst>
          <pc:docMk/>
          <pc:sldMk cId="617052825" sldId="469"/>
        </pc:sldMkLst>
      </pc:sldChg>
      <pc:sldChg chg="del ord">
        <pc:chgData name="Marko Cvokic" userId="b6c40814875c58b5" providerId="LiveId" clId="{3C2D12C4-777D-44C6-8850-5FA7C968A2F9}" dt="2022-01-05T14:06:35.034" v="4717" actId="2696"/>
        <pc:sldMkLst>
          <pc:docMk/>
          <pc:sldMk cId="2265632776" sldId="469"/>
        </pc:sldMkLst>
      </pc:sldChg>
      <pc:sldChg chg="add del">
        <pc:chgData name="Marko Cvokic" userId="b6c40814875c58b5" providerId="LiveId" clId="{3C2D12C4-777D-44C6-8850-5FA7C968A2F9}" dt="2022-01-05T14:13:54.896" v="5089" actId="47"/>
        <pc:sldMkLst>
          <pc:docMk/>
          <pc:sldMk cId="437069361" sldId="470"/>
        </pc:sldMkLst>
      </pc:sldChg>
      <pc:sldChg chg="del ord">
        <pc:chgData name="Marko Cvokic" userId="b6c40814875c58b5" providerId="LiveId" clId="{3C2D12C4-777D-44C6-8850-5FA7C968A2F9}" dt="2022-01-05T14:06:35.034" v="4717" actId="2696"/>
        <pc:sldMkLst>
          <pc:docMk/>
          <pc:sldMk cId="1386108531" sldId="470"/>
        </pc:sldMkLst>
      </pc:sldChg>
      <pc:sldChg chg="modSp add mod ord modNotesTx">
        <pc:chgData name="Marko Cvokic" userId="b6c40814875c58b5" providerId="LiveId" clId="{3C2D12C4-777D-44C6-8850-5FA7C968A2F9}" dt="2022-01-05T15:00:11.728" v="7017" actId="20577"/>
        <pc:sldMkLst>
          <pc:docMk/>
          <pc:sldMk cId="1927073460" sldId="471"/>
        </pc:sldMkLst>
        <pc:spChg chg="mod">
          <ac:chgData name="Marko Cvokic" userId="b6c40814875c58b5" providerId="LiveId" clId="{3C2D12C4-777D-44C6-8850-5FA7C968A2F9}" dt="2022-01-05T14:14:18.760" v="5128" actId="20577"/>
          <ac:spMkLst>
            <pc:docMk/>
            <pc:sldMk cId="1927073460" sldId="471"/>
            <ac:spMk id="2" creationId="{8E32AFF6-67DE-48DE-BE36-AB70E4386DA4}"/>
          </ac:spMkLst>
        </pc:spChg>
        <pc:picChg chg="mod">
          <ac:chgData name="Marko Cvokic" userId="b6c40814875c58b5" providerId="LiveId" clId="{3C2D12C4-777D-44C6-8850-5FA7C968A2F9}" dt="2022-01-05T14:14:03.321" v="5090" actId="14100"/>
          <ac:picMkLst>
            <pc:docMk/>
            <pc:sldMk cId="1927073460" sldId="471"/>
            <ac:picMk id="9" creationId="{30EFA1E3-8D1F-46C0-97ED-DC36722989CE}"/>
          </ac:picMkLst>
        </pc:picChg>
      </pc:sldChg>
      <pc:sldChg chg="del ord">
        <pc:chgData name="Marko Cvokic" userId="b6c40814875c58b5" providerId="LiveId" clId="{3C2D12C4-777D-44C6-8850-5FA7C968A2F9}" dt="2022-01-05T14:06:35.034" v="4717" actId="2696"/>
        <pc:sldMkLst>
          <pc:docMk/>
          <pc:sldMk cId="2052242238" sldId="471"/>
        </pc:sldMkLst>
      </pc:sldChg>
      <pc:sldChg chg="addSp delSp modSp add mod modNotesTx">
        <pc:chgData name="Marko Cvokic" userId="b6c40814875c58b5" providerId="LiveId" clId="{3C2D12C4-777D-44C6-8850-5FA7C968A2F9}" dt="2022-01-05T15:04:17.384" v="7051" actId="6549"/>
        <pc:sldMkLst>
          <pc:docMk/>
          <pc:sldMk cId="2876769085" sldId="472"/>
        </pc:sldMkLst>
        <pc:spChg chg="mod">
          <ac:chgData name="Marko Cvokic" userId="b6c40814875c58b5" providerId="LiveId" clId="{3C2D12C4-777D-44C6-8850-5FA7C968A2F9}" dt="2022-01-05T10:45:05.364" v="522" actId="20577"/>
          <ac:spMkLst>
            <pc:docMk/>
            <pc:sldMk cId="2876769085" sldId="472"/>
            <ac:spMk id="2" creationId="{8E32AFF6-67DE-48DE-BE36-AB70E4386DA4}"/>
          </ac:spMkLst>
        </pc:spChg>
        <pc:spChg chg="del">
          <ac:chgData name="Marko Cvokic" userId="b6c40814875c58b5" providerId="LiveId" clId="{3C2D12C4-777D-44C6-8850-5FA7C968A2F9}" dt="2022-01-05T10:45:16.163" v="523" actId="478"/>
          <ac:spMkLst>
            <pc:docMk/>
            <pc:sldMk cId="2876769085" sldId="472"/>
            <ac:spMk id="6" creationId="{0D8AF026-AE85-41FF-8245-6CE5C6E71C8D}"/>
          </ac:spMkLst>
        </pc:spChg>
        <pc:spChg chg="add mod">
          <ac:chgData name="Marko Cvokic" userId="b6c40814875c58b5" providerId="LiveId" clId="{3C2D12C4-777D-44C6-8850-5FA7C968A2F9}" dt="2022-01-05T10:47:12.195" v="581" actId="404"/>
          <ac:spMkLst>
            <pc:docMk/>
            <pc:sldMk cId="2876769085" sldId="472"/>
            <ac:spMk id="7" creationId="{E313BCC6-65FA-4A90-AC7C-BD770D25784B}"/>
          </ac:spMkLst>
        </pc:spChg>
        <pc:spChg chg="add mod">
          <ac:chgData name="Marko Cvokic" userId="b6c40814875c58b5" providerId="LiveId" clId="{3C2D12C4-777D-44C6-8850-5FA7C968A2F9}" dt="2022-01-05T10:47:20.115" v="583" actId="1076"/>
          <ac:spMkLst>
            <pc:docMk/>
            <pc:sldMk cId="2876769085" sldId="472"/>
            <ac:spMk id="8" creationId="{3F40AEEA-268F-480B-A287-31C6DF46C4F7}"/>
          </ac:spMkLst>
        </pc:spChg>
        <pc:spChg chg="add mod">
          <ac:chgData name="Marko Cvokic" userId="b6c40814875c58b5" providerId="LiveId" clId="{3C2D12C4-777D-44C6-8850-5FA7C968A2F9}" dt="2022-01-05T14:48:23.829" v="6656" actId="2711"/>
          <ac:spMkLst>
            <pc:docMk/>
            <pc:sldMk cId="2876769085" sldId="472"/>
            <ac:spMk id="28" creationId="{5964ABBD-3E14-49AD-9C9D-01258D64A356}"/>
          </ac:spMkLst>
        </pc:spChg>
        <pc:grpChg chg="del">
          <ac:chgData name="Marko Cvokic" userId="b6c40814875c58b5" providerId="LiveId" clId="{3C2D12C4-777D-44C6-8850-5FA7C968A2F9}" dt="2022-01-05T10:45:17.065" v="524" actId="478"/>
          <ac:grpSpMkLst>
            <pc:docMk/>
            <pc:sldMk cId="2876769085" sldId="472"/>
            <ac:grpSpMk id="49" creationId="{D96CB057-AF38-49AF-A9F9-FB2C97CD3013}"/>
          </ac:grpSpMkLst>
        </pc:grpChg>
        <pc:picChg chg="add mod">
          <ac:chgData name="Marko Cvokic" userId="b6c40814875c58b5" providerId="LiveId" clId="{3C2D12C4-777D-44C6-8850-5FA7C968A2F9}" dt="2022-01-05T10:47:16.815" v="582" actId="1076"/>
          <ac:picMkLst>
            <pc:docMk/>
            <pc:sldMk cId="2876769085" sldId="472"/>
            <ac:picMk id="4" creationId="{4320BF9B-4E9D-46C3-9BFC-7B5ADDEF71DB}"/>
          </ac:picMkLst>
        </pc:picChg>
        <pc:picChg chg="add del mod">
          <ac:chgData name="Marko Cvokic" userId="b6c40814875c58b5" providerId="LiveId" clId="{3C2D12C4-777D-44C6-8850-5FA7C968A2F9}" dt="2022-01-05T10:46:26.860" v="527" actId="478"/>
          <ac:picMkLst>
            <pc:docMk/>
            <pc:sldMk cId="2876769085" sldId="472"/>
            <ac:picMk id="21" creationId="{BE177C45-BC13-4DCA-9F87-1D290605CF2F}"/>
          </ac:picMkLst>
        </pc:picChg>
      </pc:sldChg>
      <pc:sldChg chg="addSp delSp modSp add mod modNotesTx">
        <pc:chgData name="Marko Cvokic" userId="b6c40814875c58b5" providerId="LiveId" clId="{3C2D12C4-777D-44C6-8850-5FA7C968A2F9}" dt="2022-01-05T14:48:01.074" v="6654"/>
        <pc:sldMkLst>
          <pc:docMk/>
          <pc:sldMk cId="1865066121" sldId="473"/>
        </pc:sldMkLst>
        <pc:spChg chg="mod">
          <ac:chgData name="Marko Cvokic" userId="b6c40814875c58b5" providerId="LiveId" clId="{3C2D12C4-777D-44C6-8850-5FA7C968A2F9}" dt="2022-01-05T12:42:50.464" v="1709" actId="20577"/>
          <ac:spMkLst>
            <pc:docMk/>
            <pc:sldMk cId="1865066121" sldId="473"/>
            <ac:spMk id="2" creationId="{8E32AFF6-67DE-48DE-BE36-AB70E4386DA4}"/>
          </ac:spMkLst>
        </pc:spChg>
        <pc:spChg chg="del">
          <ac:chgData name="Marko Cvokic" userId="b6c40814875c58b5" providerId="LiveId" clId="{3C2D12C4-777D-44C6-8850-5FA7C968A2F9}" dt="2022-01-05T10:50:20.117" v="982" actId="478"/>
          <ac:spMkLst>
            <pc:docMk/>
            <pc:sldMk cId="1865066121" sldId="473"/>
            <ac:spMk id="7" creationId="{E313BCC6-65FA-4A90-AC7C-BD770D25784B}"/>
          </ac:spMkLst>
        </pc:spChg>
        <pc:spChg chg="del">
          <ac:chgData name="Marko Cvokic" userId="b6c40814875c58b5" providerId="LiveId" clId="{3C2D12C4-777D-44C6-8850-5FA7C968A2F9}" dt="2022-01-05T10:50:21.402" v="983" actId="478"/>
          <ac:spMkLst>
            <pc:docMk/>
            <pc:sldMk cId="1865066121" sldId="473"/>
            <ac:spMk id="8" creationId="{3F40AEEA-268F-480B-A287-31C6DF46C4F7}"/>
          </ac:spMkLst>
        </pc:spChg>
        <pc:spChg chg="mod">
          <ac:chgData name="Marko Cvokic" userId="b6c40814875c58b5" providerId="LiveId" clId="{3C2D12C4-777D-44C6-8850-5FA7C968A2F9}" dt="2022-01-05T14:48:01.074" v="6654"/>
          <ac:spMkLst>
            <pc:docMk/>
            <pc:sldMk cId="1865066121" sldId="473"/>
            <ac:spMk id="28" creationId="{5964ABBD-3E14-49AD-9C9D-01258D64A356}"/>
          </ac:spMkLst>
        </pc:spChg>
        <pc:picChg chg="del">
          <ac:chgData name="Marko Cvokic" userId="b6c40814875c58b5" providerId="LiveId" clId="{3C2D12C4-777D-44C6-8850-5FA7C968A2F9}" dt="2022-01-05T10:50:18.678" v="981" actId="478"/>
          <ac:picMkLst>
            <pc:docMk/>
            <pc:sldMk cId="1865066121" sldId="473"/>
            <ac:picMk id="4" creationId="{4320BF9B-4E9D-46C3-9BFC-7B5ADDEF71DB}"/>
          </ac:picMkLst>
        </pc:picChg>
        <pc:picChg chg="add mod ord">
          <ac:chgData name="Marko Cvokic" userId="b6c40814875c58b5" providerId="LiveId" clId="{3C2D12C4-777D-44C6-8850-5FA7C968A2F9}" dt="2022-01-05T13:07:31.738" v="2717" actId="1076"/>
          <ac:picMkLst>
            <pc:docMk/>
            <pc:sldMk cId="1865066121" sldId="473"/>
            <ac:picMk id="6" creationId="{2E95D36C-DC68-4436-B238-205C29F0A953}"/>
          </ac:picMkLst>
        </pc:picChg>
        <pc:picChg chg="add del mod">
          <ac:chgData name="Marko Cvokic" userId="b6c40814875c58b5" providerId="LiveId" clId="{3C2D12C4-777D-44C6-8850-5FA7C968A2F9}" dt="2022-01-05T13:08:27.577" v="2720" actId="478"/>
          <ac:picMkLst>
            <pc:docMk/>
            <pc:sldMk cId="1865066121" sldId="473"/>
            <ac:picMk id="10" creationId="{0CD29F2B-2BE3-4BF8-9F5E-DE40E958F9D0}"/>
          </ac:picMkLst>
        </pc:picChg>
      </pc:sldChg>
      <pc:sldChg chg="addSp delSp modSp add mod modNotesTx">
        <pc:chgData name="Marko Cvokic" userId="b6c40814875c58b5" providerId="LiveId" clId="{3C2D12C4-777D-44C6-8850-5FA7C968A2F9}" dt="2022-01-05T13:03:15.928" v="2633" actId="20577"/>
        <pc:sldMkLst>
          <pc:docMk/>
          <pc:sldMk cId="693724648" sldId="474"/>
        </pc:sldMkLst>
        <pc:spChg chg="mod">
          <ac:chgData name="Marko Cvokic" userId="b6c40814875c58b5" providerId="LiveId" clId="{3C2D12C4-777D-44C6-8850-5FA7C968A2F9}" dt="2022-01-05T12:53:22.376" v="2156" actId="20577"/>
          <ac:spMkLst>
            <pc:docMk/>
            <pc:sldMk cId="693724648" sldId="474"/>
            <ac:spMk id="2" creationId="{9D8E18C4-413D-4F58-9CC8-753ABEC9AAA2}"/>
          </ac:spMkLst>
        </pc:spChg>
        <pc:spChg chg="mod">
          <ac:chgData name="Marko Cvokic" userId="b6c40814875c58b5" providerId="LiveId" clId="{3C2D12C4-777D-44C6-8850-5FA7C968A2F9}" dt="2022-01-05T12:56:00.720" v="2515" actId="14100"/>
          <ac:spMkLst>
            <pc:docMk/>
            <pc:sldMk cId="693724648" sldId="474"/>
            <ac:spMk id="8" creationId="{D28BD3BC-ECE5-484D-95C9-9BC3F14EC224}"/>
          </ac:spMkLst>
        </pc:spChg>
        <pc:picChg chg="del">
          <ac:chgData name="Marko Cvokic" userId="b6c40814875c58b5" providerId="LiveId" clId="{3C2D12C4-777D-44C6-8850-5FA7C968A2F9}" dt="2022-01-05T12:53:24.652" v="2157" actId="478"/>
          <ac:picMkLst>
            <pc:docMk/>
            <pc:sldMk cId="693724648" sldId="474"/>
            <ac:picMk id="5" creationId="{BEB7BE75-A1A2-4F49-9EC9-5C399705187E}"/>
          </ac:picMkLst>
        </pc:picChg>
        <pc:picChg chg="add mod">
          <ac:chgData name="Marko Cvokic" userId="b6c40814875c58b5" providerId="LiveId" clId="{3C2D12C4-777D-44C6-8850-5FA7C968A2F9}" dt="2022-01-05T13:01:56.543" v="2517" actId="1076"/>
          <ac:picMkLst>
            <pc:docMk/>
            <pc:sldMk cId="693724648" sldId="474"/>
            <ac:picMk id="6" creationId="{0C95D751-4A40-4242-97B1-4C2ABD5FB24E}"/>
          </ac:picMkLst>
        </pc:picChg>
        <pc:picChg chg="add mod">
          <ac:chgData name="Marko Cvokic" userId="b6c40814875c58b5" providerId="LiveId" clId="{3C2D12C4-777D-44C6-8850-5FA7C968A2F9}" dt="2022-01-05T13:02:10.484" v="2521" actId="1076"/>
          <ac:picMkLst>
            <pc:docMk/>
            <pc:sldMk cId="693724648" sldId="474"/>
            <ac:picMk id="10" creationId="{B38E735A-4B83-4A9E-A8CC-F24EAAC8D7D4}"/>
          </ac:picMkLst>
        </pc:picChg>
      </pc:sldChg>
      <pc:sldChg chg="modSp add del mod">
        <pc:chgData name="Marko Cvokic" userId="b6c40814875c58b5" providerId="LiveId" clId="{3C2D12C4-777D-44C6-8850-5FA7C968A2F9}" dt="2022-01-05T11:06:16.758" v="1678" actId="47"/>
        <pc:sldMkLst>
          <pc:docMk/>
          <pc:sldMk cId="2731873471" sldId="474"/>
        </pc:sldMkLst>
        <pc:spChg chg="mod">
          <ac:chgData name="Marko Cvokic" userId="b6c40814875c58b5" providerId="LiveId" clId="{3C2D12C4-777D-44C6-8850-5FA7C968A2F9}" dt="2022-01-05T11:05:53.116" v="1674"/>
          <ac:spMkLst>
            <pc:docMk/>
            <pc:sldMk cId="2731873471" sldId="474"/>
            <ac:spMk id="2" creationId="{81D28905-1317-4947-B735-3CCAFCA8C447}"/>
          </ac:spMkLst>
        </pc:spChg>
        <pc:spChg chg="mod">
          <ac:chgData name="Marko Cvokic" userId="b6c40814875c58b5" providerId="LiveId" clId="{3C2D12C4-777D-44C6-8850-5FA7C968A2F9}" dt="2022-01-05T11:05:55.468" v="1675" actId="6549"/>
          <ac:spMkLst>
            <pc:docMk/>
            <pc:sldMk cId="2731873471" sldId="474"/>
            <ac:spMk id="3" creationId="{5D09DC83-EFC0-44DD-B21D-E7D95F23D952}"/>
          </ac:spMkLst>
        </pc:spChg>
      </pc:sldChg>
      <pc:sldChg chg="addSp delSp modSp add mod modNotesTx">
        <pc:chgData name="Marko Cvokic" userId="b6c40814875c58b5" providerId="LiveId" clId="{3C2D12C4-777D-44C6-8850-5FA7C968A2F9}" dt="2022-01-05T15:08:30.380" v="7162"/>
        <pc:sldMkLst>
          <pc:docMk/>
          <pc:sldMk cId="509286626" sldId="475"/>
        </pc:sldMkLst>
        <pc:spChg chg="mod">
          <ac:chgData name="Marko Cvokic" userId="b6c40814875c58b5" providerId="LiveId" clId="{3C2D12C4-777D-44C6-8850-5FA7C968A2F9}" dt="2022-01-05T13:31:01.829" v="2923" actId="20577"/>
          <ac:spMkLst>
            <pc:docMk/>
            <pc:sldMk cId="509286626" sldId="475"/>
            <ac:spMk id="2" creationId="{9D8E18C4-413D-4F58-9CC8-753ABEC9AAA2}"/>
          </ac:spMkLst>
        </pc:spChg>
        <pc:spChg chg="del">
          <ac:chgData name="Marko Cvokic" userId="b6c40814875c58b5" providerId="LiveId" clId="{3C2D12C4-777D-44C6-8850-5FA7C968A2F9}" dt="2022-01-05T13:44:48.751" v="4142" actId="478"/>
          <ac:spMkLst>
            <pc:docMk/>
            <pc:sldMk cId="509286626" sldId="475"/>
            <ac:spMk id="3" creationId="{8341F87B-8C07-48AA-9268-7CC48137E9B7}"/>
          </ac:spMkLst>
        </pc:spChg>
        <pc:spChg chg="mod">
          <ac:chgData name="Marko Cvokic" userId="b6c40814875c58b5" providerId="LiveId" clId="{3C2D12C4-777D-44C6-8850-5FA7C968A2F9}" dt="2022-01-05T15:08:30.380" v="7162"/>
          <ac:spMkLst>
            <pc:docMk/>
            <pc:sldMk cId="509286626" sldId="475"/>
            <ac:spMk id="9" creationId="{E9C73FCC-BEEC-46C9-B8C5-BD5793C8EA10}"/>
          </ac:spMkLst>
        </pc:spChg>
        <pc:spChg chg="del">
          <ac:chgData name="Marko Cvokic" userId="b6c40814875c58b5" providerId="LiveId" clId="{3C2D12C4-777D-44C6-8850-5FA7C968A2F9}" dt="2022-01-05T13:09:12.690" v="2723" actId="478"/>
          <ac:spMkLst>
            <pc:docMk/>
            <pc:sldMk cId="509286626" sldId="475"/>
            <ac:spMk id="11" creationId="{EFA3901B-CF3E-4964-AA85-35998A89A153}"/>
          </ac:spMkLst>
        </pc:spChg>
        <pc:picChg chg="del mod">
          <ac:chgData name="Marko Cvokic" userId="b6c40814875c58b5" providerId="LiveId" clId="{3C2D12C4-777D-44C6-8850-5FA7C968A2F9}" dt="2022-01-05T13:09:15.141" v="2725" actId="478"/>
          <ac:picMkLst>
            <pc:docMk/>
            <pc:sldMk cId="509286626" sldId="475"/>
            <ac:picMk id="6" creationId="{D924AB53-87BC-478F-81AB-29A4110BBD91}"/>
          </ac:picMkLst>
        </pc:picChg>
        <pc:picChg chg="add mod">
          <ac:chgData name="Marko Cvokic" userId="b6c40814875c58b5" providerId="LiveId" clId="{3C2D12C4-777D-44C6-8850-5FA7C968A2F9}" dt="2022-01-05T13:11:16.929" v="2736" actId="1076"/>
          <ac:picMkLst>
            <pc:docMk/>
            <pc:sldMk cId="509286626" sldId="475"/>
            <ac:picMk id="7" creationId="{BA0C8049-7649-4851-9435-14FD657C7413}"/>
          </ac:picMkLst>
        </pc:picChg>
        <pc:picChg chg="add mod ord">
          <ac:chgData name="Marko Cvokic" userId="b6c40814875c58b5" providerId="LiveId" clId="{3C2D12C4-777D-44C6-8850-5FA7C968A2F9}" dt="2022-01-05T14:03:58.771" v="4693" actId="167"/>
          <ac:picMkLst>
            <pc:docMk/>
            <pc:sldMk cId="509286626" sldId="475"/>
            <ac:picMk id="12" creationId="{3D0AFD60-E7A1-4A46-9367-AC8485ADA2B2}"/>
          </ac:picMkLst>
        </pc:picChg>
        <pc:picChg chg="add del mod">
          <ac:chgData name="Marko Cvokic" userId="b6c40814875c58b5" providerId="LiveId" clId="{3C2D12C4-777D-44C6-8850-5FA7C968A2F9}" dt="2022-01-05T13:09:37.076" v="2730" actId="478"/>
          <ac:picMkLst>
            <pc:docMk/>
            <pc:sldMk cId="509286626" sldId="475"/>
            <ac:picMk id="1026" creationId="{9AEB7C23-3003-4C15-9583-52DAFC4E447E}"/>
          </ac:picMkLst>
        </pc:picChg>
        <pc:picChg chg="add del mod">
          <ac:chgData name="Marko Cvokic" userId="b6c40814875c58b5" providerId="LiveId" clId="{3C2D12C4-777D-44C6-8850-5FA7C968A2F9}" dt="2022-01-05T13:11:13.356" v="2734" actId="478"/>
          <ac:picMkLst>
            <pc:docMk/>
            <pc:sldMk cId="509286626" sldId="475"/>
            <ac:picMk id="1028" creationId="{EC70C7DB-C4EB-44BF-AB41-045E6819FB17}"/>
          </ac:picMkLst>
        </pc:picChg>
      </pc:sldChg>
      <pc:sldChg chg="addSp delSp modSp add mod modNotesTx">
        <pc:chgData name="Marko Cvokic" userId="b6c40814875c58b5" providerId="LiveId" clId="{3C2D12C4-777D-44C6-8850-5FA7C968A2F9}" dt="2022-01-05T14:51:59.811" v="6767" actId="20577"/>
        <pc:sldMkLst>
          <pc:docMk/>
          <pc:sldMk cId="2969120275" sldId="476"/>
        </pc:sldMkLst>
        <pc:spChg chg="mod">
          <ac:chgData name="Marko Cvokic" userId="b6c40814875c58b5" providerId="LiveId" clId="{3C2D12C4-777D-44C6-8850-5FA7C968A2F9}" dt="2022-01-05T13:13:54.321" v="2798" actId="20577"/>
          <ac:spMkLst>
            <pc:docMk/>
            <pc:sldMk cId="2969120275" sldId="476"/>
            <ac:spMk id="2" creationId="{9D8E18C4-413D-4F58-9CC8-753ABEC9AAA2}"/>
          </ac:spMkLst>
        </pc:spChg>
        <pc:spChg chg="add mod">
          <ac:chgData name="Marko Cvokic" userId="b6c40814875c58b5" providerId="LiveId" clId="{3C2D12C4-777D-44C6-8850-5FA7C968A2F9}" dt="2022-01-05T13:34:40.280" v="3285" actId="14100"/>
          <ac:spMkLst>
            <pc:docMk/>
            <pc:sldMk cId="2969120275" sldId="476"/>
            <ac:spMk id="8" creationId="{B295F07D-3FBA-4AE3-8D2F-EADA9D3B0A2F}"/>
          </ac:spMkLst>
        </pc:spChg>
        <pc:spChg chg="add mod">
          <ac:chgData name="Marko Cvokic" userId="b6c40814875c58b5" providerId="LiveId" clId="{3C2D12C4-777D-44C6-8850-5FA7C968A2F9}" dt="2022-01-05T14:51:59.811" v="6767" actId="20577"/>
          <ac:spMkLst>
            <pc:docMk/>
            <pc:sldMk cId="2969120275" sldId="476"/>
            <ac:spMk id="9" creationId="{09F140FC-ED5E-42E7-808A-3F94F11B63B1}"/>
          </ac:spMkLst>
        </pc:spChg>
        <pc:picChg chg="add mod ord">
          <ac:chgData name="Marko Cvokic" userId="b6c40814875c58b5" providerId="LiveId" clId="{3C2D12C4-777D-44C6-8850-5FA7C968A2F9}" dt="2022-01-05T13:42:51.915" v="4077" actId="1076"/>
          <ac:picMkLst>
            <pc:docMk/>
            <pc:sldMk cId="2969120275" sldId="476"/>
            <ac:picMk id="6" creationId="{09F3B065-DD94-41B3-91BA-4BDDFEB01EAD}"/>
          </ac:picMkLst>
        </pc:picChg>
        <pc:picChg chg="del">
          <ac:chgData name="Marko Cvokic" userId="b6c40814875c58b5" providerId="LiveId" clId="{3C2D12C4-777D-44C6-8850-5FA7C968A2F9}" dt="2022-01-05T13:13:56.594" v="2799" actId="478"/>
          <ac:picMkLst>
            <pc:docMk/>
            <pc:sldMk cId="2969120275" sldId="476"/>
            <ac:picMk id="7" creationId="{2B558F94-9550-454A-9B2C-E06DBE149BE1}"/>
          </ac:picMkLst>
        </pc:picChg>
        <pc:picChg chg="add mod">
          <ac:chgData name="Marko Cvokic" userId="b6c40814875c58b5" providerId="LiveId" clId="{3C2D12C4-777D-44C6-8850-5FA7C968A2F9}" dt="2022-01-05T13:34:41.774" v="3286" actId="1076"/>
          <ac:picMkLst>
            <pc:docMk/>
            <pc:sldMk cId="2969120275" sldId="476"/>
            <ac:picMk id="2050" creationId="{BF394388-65D4-4B6F-A748-F2942806C0E5}"/>
          </ac:picMkLst>
        </pc:picChg>
      </pc:sldChg>
      <pc:sldChg chg="addSp delSp modSp add mod">
        <pc:chgData name="Marko Cvokic" userId="b6c40814875c58b5" providerId="LiveId" clId="{3C2D12C4-777D-44C6-8850-5FA7C968A2F9}" dt="2022-01-05T14:51:09.681" v="6761" actId="20577"/>
        <pc:sldMkLst>
          <pc:docMk/>
          <pc:sldMk cId="2545159025" sldId="477"/>
        </pc:sldMkLst>
        <pc:spChg chg="mod">
          <ac:chgData name="Marko Cvokic" userId="b6c40814875c58b5" providerId="LiveId" clId="{3C2D12C4-777D-44C6-8850-5FA7C968A2F9}" dt="2022-01-05T13:44:39.100" v="4138" actId="20577"/>
          <ac:spMkLst>
            <pc:docMk/>
            <pc:sldMk cId="2545159025" sldId="477"/>
            <ac:spMk id="2" creationId="{9D8E18C4-413D-4F58-9CC8-753ABEC9AAA2}"/>
          </ac:spMkLst>
        </pc:spChg>
        <pc:spChg chg="del">
          <ac:chgData name="Marko Cvokic" userId="b6c40814875c58b5" providerId="LiveId" clId="{3C2D12C4-777D-44C6-8850-5FA7C968A2F9}" dt="2022-01-05T13:44:46.008" v="4141" actId="478"/>
          <ac:spMkLst>
            <pc:docMk/>
            <pc:sldMk cId="2545159025" sldId="477"/>
            <ac:spMk id="3" creationId="{8341F87B-8C07-48AA-9268-7CC48137E9B7}"/>
          </ac:spMkLst>
        </pc:spChg>
        <pc:spChg chg="add mod">
          <ac:chgData name="Marko Cvokic" userId="b6c40814875c58b5" providerId="LiveId" clId="{3C2D12C4-777D-44C6-8850-5FA7C968A2F9}" dt="2022-01-05T14:51:09.681" v="6761" actId="20577"/>
          <ac:spMkLst>
            <pc:docMk/>
            <pc:sldMk cId="2545159025" sldId="477"/>
            <ac:spMk id="8" creationId="{82CF27EE-62CD-4E1D-AE0A-EFE118DA818B}"/>
          </ac:spMkLst>
        </pc:spChg>
        <pc:spChg chg="del">
          <ac:chgData name="Marko Cvokic" userId="b6c40814875c58b5" providerId="LiveId" clId="{3C2D12C4-777D-44C6-8850-5FA7C968A2F9}" dt="2022-01-05T13:44:43.868" v="4140" actId="478"/>
          <ac:spMkLst>
            <pc:docMk/>
            <pc:sldMk cId="2545159025" sldId="477"/>
            <ac:spMk id="9" creationId="{E9C73FCC-BEEC-46C9-B8C5-BD5793C8EA10}"/>
          </ac:spMkLst>
        </pc:spChg>
        <pc:spChg chg="add mod">
          <ac:chgData name="Marko Cvokic" userId="b6c40814875c58b5" providerId="LiveId" clId="{3C2D12C4-777D-44C6-8850-5FA7C968A2F9}" dt="2022-01-05T14:00:54.020" v="4473" actId="1076"/>
          <ac:spMkLst>
            <pc:docMk/>
            <pc:sldMk cId="2545159025" sldId="477"/>
            <ac:spMk id="11" creationId="{291835A0-1CDA-4F45-96ED-F848B4CFBF91}"/>
          </ac:spMkLst>
        </pc:spChg>
        <pc:picChg chg="del">
          <ac:chgData name="Marko Cvokic" userId="b6c40814875c58b5" providerId="LiveId" clId="{3C2D12C4-777D-44C6-8850-5FA7C968A2F9}" dt="2022-01-05T13:44:41.414" v="4139" actId="478"/>
          <ac:picMkLst>
            <pc:docMk/>
            <pc:sldMk cId="2545159025" sldId="477"/>
            <ac:picMk id="7" creationId="{BA0C8049-7649-4851-9435-14FD657C7413}"/>
          </ac:picMkLst>
        </pc:picChg>
        <pc:picChg chg="add mod">
          <ac:chgData name="Marko Cvokic" userId="b6c40814875c58b5" providerId="LiveId" clId="{3C2D12C4-777D-44C6-8850-5FA7C968A2F9}" dt="2022-01-05T14:00:51.804" v="4472" actId="1076"/>
          <ac:picMkLst>
            <pc:docMk/>
            <pc:sldMk cId="2545159025" sldId="477"/>
            <ac:picMk id="10" creationId="{5642B127-30FF-412D-AC9C-342C5A8DF094}"/>
          </ac:picMkLst>
        </pc:picChg>
      </pc:sldChg>
      <pc:sldChg chg="add del">
        <pc:chgData name="Marko Cvokic" userId="b6c40814875c58b5" providerId="LiveId" clId="{3C2D12C4-777D-44C6-8850-5FA7C968A2F9}" dt="2022-01-05T13:44:05.542" v="4094" actId="47"/>
        <pc:sldMkLst>
          <pc:docMk/>
          <pc:sldMk cId="3535590334" sldId="477"/>
        </pc:sldMkLst>
      </pc:sldChg>
      <pc:sldChg chg="addSp delSp modSp add del mod">
        <pc:chgData name="Marko Cvokic" userId="b6c40814875c58b5" providerId="LiveId" clId="{3C2D12C4-777D-44C6-8850-5FA7C968A2F9}" dt="2022-01-05T14:28:03.532" v="5313" actId="47"/>
        <pc:sldMkLst>
          <pc:docMk/>
          <pc:sldMk cId="2933023292" sldId="478"/>
        </pc:sldMkLst>
        <pc:spChg chg="mod">
          <ac:chgData name="Marko Cvokic" userId="b6c40814875c58b5" providerId="LiveId" clId="{3C2D12C4-777D-44C6-8850-5FA7C968A2F9}" dt="2022-01-05T14:26:01.592" v="5300" actId="20577"/>
          <ac:spMkLst>
            <pc:docMk/>
            <pc:sldMk cId="2933023292" sldId="478"/>
            <ac:spMk id="2" creationId="{9D8E18C4-413D-4F58-9CC8-753ABEC9AAA2}"/>
          </ac:spMkLst>
        </pc:spChg>
        <pc:spChg chg="mod">
          <ac:chgData name="Marko Cvokic" userId="b6c40814875c58b5" providerId="LiveId" clId="{3C2D12C4-777D-44C6-8850-5FA7C968A2F9}" dt="2022-01-05T14:06:49.581" v="4719"/>
          <ac:spMkLst>
            <pc:docMk/>
            <pc:sldMk cId="2933023292" sldId="478"/>
            <ac:spMk id="11" creationId="{3FD81EF7-500B-4640-AEB5-EFA980F4500E}"/>
          </ac:spMkLst>
        </pc:spChg>
        <pc:graphicFrameChg chg="add del mod">
          <ac:chgData name="Marko Cvokic" userId="b6c40814875c58b5" providerId="LiveId" clId="{3C2D12C4-777D-44C6-8850-5FA7C968A2F9}" dt="2022-01-05T14:27:51.283" v="5312" actId="478"/>
          <ac:graphicFrameMkLst>
            <pc:docMk/>
            <pc:sldMk cId="2933023292" sldId="478"/>
            <ac:graphicFrameMk id="8" creationId="{DA716444-13BB-430E-8FE1-C9D2374A900B}"/>
          </ac:graphicFrameMkLst>
        </pc:graphicFrameChg>
        <pc:picChg chg="add mod">
          <ac:chgData name="Marko Cvokic" userId="b6c40814875c58b5" providerId="LiveId" clId="{3C2D12C4-777D-44C6-8850-5FA7C968A2F9}" dt="2022-01-05T14:17:13.424" v="5133" actId="1076"/>
          <ac:picMkLst>
            <pc:docMk/>
            <pc:sldMk cId="2933023292" sldId="478"/>
            <ac:picMk id="5" creationId="{A73990DB-CC85-4A14-BABC-0EB20223E6A5}"/>
          </ac:picMkLst>
        </pc:picChg>
        <pc:picChg chg="del mod">
          <ac:chgData name="Marko Cvokic" userId="b6c40814875c58b5" providerId="LiveId" clId="{3C2D12C4-777D-44C6-8850-5FA7C968A2F9}" dt="2022-01-05T14:17:11.584" v="5132" actId="478"/>
          <ac:picMkLst>
            <pc:docMk/>
            <pc:sldMk cId="2933023292" sldId="478"/>
            <ac:picMk id="10" creationId="{D6B357D8-A704-4A56-893F-FC414290E801}"/>
          </ac:picMkLst>
        </pc:picChg>
      </pc:sldChg>
      <pc:sldChg chg="addSp delSp modSp add mod ord">
        <pc:chgData name="Marko Cvokic" userId="b6c40814875c58b5" providerId="LiveId" clId="{3C2D12C4-777D-44C6-8850-5FA7C968A2F9}" dt="2022-01-05T14:52:43.738" v="6794" actId="404"/>
        <pc:sldMkLst>
          <pc:docMk/>
          <pc:sldMk cId="1524424097" sldId="479"/>
        </pc:sldMkLst>
        <pc:spChg chg="add mod">
          <ac:chgData name="Marko Cvokic" userId="b6c40814875c58b5" providerId="LiveId" clId="{3C2D12C4-777D-44C6-8850-5FA7C968A2F9}" dt="2022-01-05T14:52:43.738" v="6794" actId="404"/>
          <ac:spMkLst>
            <pc:docMk/>
            <pc:sldMk cId="1524424097" sldId="479"/>
            <ac:spMk id="3" creationId="{572D4287-5BC4-4AE8-9D3D-B3D71D2416D0}"/>
          </ac:spMkLst>
        </pc:spChg>
        <pc:spChg chg="mod">
          <ac:chgData name="Marko Cvokic" userId="b6c40814875c58b5" providerId="LiveId" clId="{3C2D12C4-777D-44C6-8850-5FA7C968A2F9}" dt="2022-01-05T14:18:57.049" v="5265" actId="2711"/>
          <ac:spMkLst>
            <pc:docMk/>
            <pc:sldMk cId="1524424097" sldId="479"/>
            <ac:spMk id="11" creationId="{3FD81EF7-500B-4640-AEB5-EFA980F4500E}"/>
          </ac:spMkLst>
        </pc:spChg>
        <pc:picChg chg="del">
          <ac:chgData name="Marko Cvokic" userId="b6c40814875c58b5" providerId="LiveId" clId="{3C2D12C4-777D-44C6-8850-5FA7C968A2F9}" dt="2022-01-05T14:17:19.683" v="5136" actId="478"/>
          <ac:picMkLst>
            <pc:docMk/>
            <pc:sldMk cId="1524424097" sldId="479"/>
            <ac:picMk id="5" creationId="{A73990DB-CC85-4A14-BABC-0EB20223E6A5}"/>
          </ac:picMkLst>
        </pc:picChg>
      </pc:sldChg>
      <pc:sldChg chg="addSp delSp modSp add mod">
        <pc:chgData name="Marko Cvokic" userId="b6c40814875c58b5" providerId="LiveId" clId="{3C2D12C4-777D-44C6-8850-5FA7C968A2F9}" dt="2022-01-05T14:56:46.663" v="6849" actId="20577"/>
        <pc:sldMkLst>
          <pc:docMk/>
          <pc:sldMk cId="796152391" sldId="480"/>
        </pc:sldMkLst>
        <pc:spChg chg="add mod">
          <ac:chgData name="Marko Cvokic" userId="b6c40814875c58b5" providerId="LiveId" clId="{3C2D12C4-777D-44C6-8850-5FA7C968A2F9}" dt="2022-01-05T14:53:42.500" v="6826" actId="1037"/>
          <ac:spMkLst>
            <pc:docMk/>
            <pc:sldMk cId="796152391" sldId="480"/>
            <ac:spMk id="10" creationId="{5D8105CB-6D3F-4630-B77F-C087389D8489}"/>
          </ac:spMkLst>
        </pc:spChg>
        <pc:spChg chg="mod">
          <ac:chgData name="Marko Cvokic" userId="b6c40814875c58b5" providerId="LiveId" clId="{3C2D12C4-777D-44C6-8850-5FA7C968A2F9}" dt="2022-01-05T14:56:46.663" v="6849" actId="20577"/>
          <ac:spMkLst>
            <pc:docMk/>
            <pc:sldMk cId="796152391" sldId="480"/>
            <ac:spMk id="11" creationId="{3FD81EF7-500B-4640-AEB5-EFA980F4500E}"/>
          </ac:spMkLst>
        </pc:spChg>
        <pc:graphicFrameChg chg="del mod">
          <ac:chgData name="Marko Cvokic" userId="b6c40814875c58b5" providerId="LiveId" clId="{3C2D12C4-777D-44C6-8850-5FA7C968A2F9}" dt="2022-01-05T14:26:11.499" v="5306" actId="478"/>
          <ac:graphicFrameMkLst>
            <pc:docMk/>
            <pc:sldMk cId="796152391" sldId="480"/>
            <ac:graphicFrameMk id="8" creationId="{DA716444-13BB-430E-8FE1-C9D2374A900B}"/>
          </ac:graphicFrameMkLst>
        </pc:graphicFrameChg>
        <pc:picChg chg="add del mod">
          <ac:chgData name="Marko Cvokic" userId="b6c40814875c58b5" providerId="LiveId" clId="{3C2D12C4-777D-44C6-8850-5FA7C968A2F9}" dt="2022-01-05T14:26:15.093" v="5309" actId="478"/>
          <ac:picMkLst>
            <pc:docMk/>
            <pc:sldMk cId="796152391" sldId="480"/>
            <ac:picMk id="3" creationId="{4CA43085-A770-4CED-A57E-AA2A1BE89DFC}"/>
          </ac:picMkLst>
        </pc:picChg>
        <pc:picChg chg="del">
          <ac:chgData name="Marko Cvokic" userId="b6c40814875c58b5" providerId="LiveId" clId="{3C2D12C4-777D-44C6-8850-5FA7C968A2F9}" dt="2022-01-05T14:26:07.847" v="5304" actId="478"/>
          <ac:picMkLst>
            <pc:docMk/>
            <pc:sldMk cId="796152391" sldId="480"/>
            <ac:picMk id="5" creationId="{A73990DB-CC85-4A14-BABC-0EB20223E6A5}"/>
          </ac:picMkLst>
        </pc:picChg>
        <pc:picChg chg="add mod">
          <ac:chgData name="Marko Cvokic" userId="b6c40814875c58b5" providerId="LiveId" clId="{3C2D12C4-777D-44C6-8850-5FA7C968A2F9}" dt="2022-01-05T14:28:31.855" v="5350" actId="14100"/>
          <ac:picMkLst>
            <pc:docMk/>
            <pc:sldMk cId="796152391" sldId="480"/>
            <ac:picMk id="6" creationId="{497BF077-0ADF-4CB5-8AEC-DBB59A9A8D31}"/>
          </ac:picMkLst>
        </pc:picChg>
        <pc:cxnChg chg="add mod">
          <ac:chgData name="Marko Cvokic" userId="b6c40814875c58b5" providerId="LiveId" clId="{3C2D12C4-777D-44C6-8850-5FA7C968A2F9}" dt="2022-01-05T14:53:14.849" v="6798" actId="1582"/>
          <ac:cxnSpMkLst>
            <pc:docMk/>
            <pc:sldMk cId="796152391" sldId="480"/>
            <ac:cxnSpMk id="9" creationId="{9FFF620E-C884-4F95-A667-731187433505}"/>
          </ac:cxnSpMkLst>
        </pc:cxnChg>
      </pc:sldChg>
      <pc:sldChg chg="modSp add mod">
        <pc:chgData name="Marko Cvokic" userId="b6c40814875c58b5" providerId="LiveId" clId="{3C2D12C4-777D-44C6-8850-5FA7C968A2F9}" dt="2022-01-05T14:38:34.983" v="6036" actId="20577"/>
        <pc:sldMkLst>
          <pc:docMk/>
          <pc:sldMk cId="2231560640" sldId="481"/>
        </pc:sldMkLst>
        <pc:spChg chg="mod">
          <ac:chgData name="Marko Cvokic" userId="b6c40814875c58b5" providerId="LiveId" clId="{3C2D12C4-777D-44C6-8850-5FA7C968A2F9}" dt="2022-01-05T14:38:29.629" v="6031" actId="20577"/>
          <ac:spMkLst>
            <pc:docMk/>
            <pc:sldMk cId="2231560640" sldId="481"/>
            <ac:spMk id="2" creationId="{81D28905-1317-4947-B735-3CCAFCA8C447}"/>
          </ac:spMkLst>
        </pc:spChg>
        <pc:spChg chg="mod">
          <ac:chgData name="Marko Cvokic" userId="b6c40814875c58b5" providerId="LiveId" clId="{3C2D12C4-777D-44C6-8850-5FA7C968A2F9}" dt="2022-01-05T14:38:34.983" v="6036" actId="20577"/>
          <ac:spMkLst>
            <pc:docMk/>
            <pc:sldMk cId="2231560640" sldId="481"/>
            <ac:spMk id="3" creationId="{5D09DC83-EFC0-44DD-B21D-E7D95F23D952}"/>
          </ac:spMkLst>
        </pc:spChg>
      </pc:sldChg>
      <pc:sldChg chg="delSp modSp add del mod">
        <pc:chgData name="Marko Cvokic" userId="b6c40814875c58b5" providerId="LiveId" clId="{3C2D12C4-777D-44C6-8850-5FA7C968A2F9}" dt="2022-01-05T15:00:58.720" v="7019" actId="47"/>
        <pc:sldMkLst>
          <pc:docMk/>
          <pc:sldMk cId="1522745036" sldId="482"/>
        </pc:sldMkLst>
        <pc:spChg chg="mod">
          <ac:chgData name="Marko Cvokic" userId="b6c40814875c58b5" providerId="LiveId" clId="{3C2D12C4-777D-44C6-8850-5FA7C968A2F9}" dt="2022-01-05T14:38:50.555" v="6058" actId="20577"/>
          <ac:spMkLst>
            <pc:docMk/>
            <pc:sldMk cId="1522745036" sldId="482"/>
            <ac:spMk id="2" creationId="{9D8E18C4-413D-4F58-9CC8-753ABEC9AAA2}"/>
          </ac:spMkLst>
        </pc:spChg>
        <pc:spChg chg="mod">
          <ac:chgData name="Marko Cvokic" userId="b6c40814875c58b5" providerId="LiveId" clId="{3C2D12C4-777D-44C6-8850-5FA7C968A2F9}" dt="2022-01-05T14:43:20.067" v="6443" actId="2711"/>
          <ac:spMkLst>
            <pc:docMk/>
            <pc:sldMk cId="1522745036" sldId="482"/>
            <ac:spMk id="7" creationId="{2EA910A2-6066-4270-8A74-451EB62F94CF}"/>
          </ac:spMkLst>
        </pc:spChg>
        <pc:picChg chg="del">
          <ac:chgData name="Marko Cvokic" userId="b6c40814875c58b5" providerId="LiveId" clId="{3C2D12C4-777D-44C6-8850-5FA7C968A2F9}" dt="2022-01-05T14:38:41.779" v="6039" actId="478"/>
          <ac:picMkLst>
            <pc:docMk/>
            <pc:sldMk cId="1522745036" sldId="482"/>
            <ac:picMk id="6" creationId="{2D700A74-2A53-4360-9C21-A50F89A60ECB}"/>
          </ac:picMkLst>
        </pc:picChg>
        <pc:picChg chg="del">
          <ac:chgData name="Marko Cvokic" userId="b6c40814875c58b5" providerId="LiveId" clId="{3C2D12C4-777D-44C6-8850-5FA7C968A2F9}" dt="2022-01-05T14:38:42.590" v="6040" actId="478"/>
          <ac:picMkLst>
            <pc:docMk/>
            <pc:sldMk cId="1522745036" sldId="482"/>
            <ac:picMk id="11" creationId="{3B39AE52-8F32-4EA7-9A98-E6F25684E40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D8CAB3-FDFE-4F59-82D2-899D81CF4E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2C547-D2F7-4712-8DFE-08F81EB077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B116-94B8-4166-922F-0A3BAE1F523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97C14-6C43-495C-A356-31F27F698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88FCE-145B-4C15-8D29-E7A2441CEA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B53E0-F2A2-469A-98AD-7CBAF0BE3B5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8627D-2A92-457F-B3BE-1ED2CA58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209" y="8426004"/>
            <a:ext cx="1074513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7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C504-894F-46B2-ACFE-7BF19740799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DD36-584B-4BC1-90C8-AF32E279F4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72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3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L’erreur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calculée</a:t>
            </a:r>
            <a:r>
              <a:rPr lang="en-US" dirty="0"/>
              <a:t> entre la prediction du </a:t>
            </a:r>
            <a:r>
              <a:rPr lang="en-US" dirty="0" err="1"/>
              <a:t>modèle</a:t>
            </a:r>
            <a:r>
              <a:rPr lang="en-US" dirty="0"/>
              <a:t> (sur la notation </a:t>
            </a:r>
            <a:r>
              <a:rPr lang="en-US" dirty="0" err="1"/>
              <a:t>implicite</a:t>
            </a:r>
            <a:r>
              <a:rPr lang="en-US" dirty="0"/>
              <a:t>) et la notation </a:t>
            </a:r>
            <a:r>
              <a:rPr lang="en-US" dirty="0" err="1"/>
              <a:t>elle</a:t>
            </a:r>
            <a:r>
              <a:rPr lang="en-US" dirty="0"/>
              <a:t> meme, pour un jeu de test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3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Avantage</a:t>
            </a:r>
            <a:r>
              <a:rPr lang="en-US" dirty="0"/>
              <a:t>: </a:t>
            </a:r>
            <a:r>
              <a:rPr lang="en-US" dirty="0" err="1"/>
              <a:t>éviter</a:t>
            </a:r>
            <a:r>
              <a:rPr lang="en-US" dirty="0"/>
              <a:t> le </a:t>
            </a:r>
            <a:r>
              <a:rPr lang="en-US" dirty="0" err="1"/>
              <a:t>problème</a:t>
            </a:r>
            <a:r>
              <a:rPr lang="en-US" dirty="0"/>
              <a:t> de </a:t>
            </a:r>
            <a:r>
              <a:rPr lang="en-US" dirty="0" err="1"/>
              <a:t>nouvel</a:t>
            </a:r>
            <a:r>
              <a:rPr lang="en-US" dirty="0"/>
              <a:t> article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caractéristiques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renseignés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Inconvéniets</a:t>
            </a:r>
            <a:r>
              <a:rPr lang="en-US" dirty="0"/>
              <a:t>: over specialization (</a:t>
            </a:r>
            <a:r>
              <a:rPr lang="en-US" dirty="0" err="1"/>
              <a:t>peu</a:t>
            </a:r>
            <a:r>
              <a:rPr lang="en-US" dirty="0"/>
              <a:t> de </a:t>
            </a:r>
            <a:r>
              <a:rPr lang="en-US" dirty="0" err="1"/>
              <a:t>nouveauté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44581-5FD9-423A-92B3-56B2E8D8804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060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Avantages</a:t>
            </a:r>
            <a:r>
              <a:rPr lang="en-US" dirty="0"/>
              <a:t>: </a:t>
            </a:r>
            <a:r>
              <a:rPr lang="en-US" dirty="0" err="1"/>
              <a:t>peut</a:t>
            </a:r>
            <a:r>
              <a:rPr lang="en-US" dirty="0"/>
              <a:t> proposer de nouveau </a:t>
            </a:r>
            <a:r>
              <a:rPr lang="en-US" dirty="0" err="1"/>
              <a:t>contenus</a:t>
            </a:r>
            <a:r>
              <a:rPr lang="en-US" dirty="0"/>
              <a:t> (</a:t>
            </a:r>
            <a:r>
              <a:rPr lang="en-US" dirty="0" err="1"/>
              <a:t>découverte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/>
              <a:t>Inconvénients</a:t>
            </a:r>
            <a:r>
              <a:rPr lang="en-US" dirty="0"/>
              <a:t>: </a:t>
            </a:r>
            <a:r>
              <a:rPr lang="fr-FR" b="0" i="0" dirty="0">
                <a:solidFill>
                  <a:srgbClr val="0C0C0C"/>
                </a:solidFill>
                <a:effectLst/>
                <a:latin typeface="Tinos"/>
              </a:rPr>
              <a:t>cold-start </a:t>
            </a:r>
            <a:r>
              <a:rPr lang="fr-FR" b="0" i="0" dirty="0" err="1">
                <a:solidFill>
                  <a:srgbClr val="0C0C0C"/>
                </a:solidFill>
                <a:effectLst/>
                <a:latin typeface="Tinos"/>
              </a:rPr>
              <a:t>problem</a:t>
            </a:r>
            <a:r>
              <a:rPr lang="fr-FR" b="0" i="0" dirty="0">
                <a:solidFill>
                  <a:srgbClr val="0C0C0C"/>
                </a:solidFill>
                <a:effectLst/>
                <a:latin typeface="Tinos"/>
              </a:rPr>
              <a:t> (new article </a:t>
            </a:r>
            <a:r>
              <a:rPr lang="fr-FR" b="0" i="0" dirty="0" err="1">
                <a:solidFill>
                  <a:srgbClr val="0C0C0C"/>
                </a:solidFill>
                <a:effectLst/>
                <a:latin typeface="Tinos"/>
              </a:rPr>
              <a:t>problem</a:t>
            </a:r>
            <a:r>
              <a:rPr lang="fr-FR" b="0" i="0" dirty="0">
                <a:solidFill>
                  <a:srgbClr val="0C0C0C"/>
                </a:solidFill>
                <a:effectLst/>
                <a:latin typeface="Tinos"/>
              </a:rPr>
              <a:t>). Si un article n’a été vu par personne avant, il est difficile de le recommander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44581-5FD9-423A-92B3-56B2E8D8804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92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L’erreur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calculée</a:t>
            </a:r>
            <a:r>
              <a:rPr lang="en-US" dirty="0"/>
              <a:t> entre la prediction du </a:t>
            </a:r>
            <a:r>
              <a:rPr lang="en-US" dirty="0" err="1"/>
              <a:t>modèle</a:t>
            </a:r>
            <a:r>
              <a:rPr lang="en-US" dirty="0"/>
              <a:t> (sur la notation </a:t>
            </a:r>
            <a:r>
              <a:rPr lang="en-US" dirty="0" err="1"/>
              <a:t>implicite</a:t>
            </a:r>
            <a:r>
              <a:rPr lang="en-US" dirty="0"/>
              <a:t>) et la notation </a:t>
            </a:r>
            <a:r>
              <a:rPr lang="en-US" dirty="0" err="1"/>
              <a:t>elle</a:t>
            </a:r>
            <a:r>
              <a:rPr lang="en-US" dirty="0"/>
              <a:t> meme, pour un jeu de test</a:t>
            </a:r>
          </a:p>
          <a:p>
            <a:endParaRPr lang="en-US" dirty="0"/>
          </a:p>
          <a:p>
            <a:r>
              <a:rPr lang="en-US" dirty="0"/>
              <a:t>Les </a:t>
            </a:r>
            <a:r>
              <a:rPr lang="en-US" dirty="0" err="1"/>
              <a:t>modèles</a:t>
            </a:r>
            <a:r>
              <a:rPr lang="en-US" dirty="0"/>
              <a:t> de collaborative filtering </a:t>
            </a:r>
            <a:r>
              <a:rPr lang="en-US" dirty="0" err="1"/>
              <a:t>sont</a:t>
            </a:r>
            <a:r>
              <a:rPr lang="en-US" dirty="0"/>
              <a:t> base; dans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précis, sur </a:t>
            </a:r>
            <a:r>
              <a:rPr lang="en-US" dirty="0" err="1"/>
              <a:t>une</a:t>
            </a:r>
            <a:r>
              <a:rPr lang="en-US" dirty="0"/>
              <a:t> notation </a:t>
            </a:r>
            <a:r>
              <a:rPr lang="en-US" dirty="0" err="1"/>
              <a:t>explicite</a:t>
            </a:r>
            <a:r>
              <a:rPr lang="en-US" dirty="0"/>
              <a:t> qui </a:t>
            </a:r>
            <a:r>
              <a:rPr lang="en-US" dirty="0" err="1"/>
              <a:t>n’est</a:t>
            </a:r>
            <a:r>
              <a:rPr lang="en-US" dirty="0"/>
              <a:t> pas de bonne </a:t>
            </a:r>
            <a:r>
              <a:rPr lang="en-US" dirty="0" err="1"/>
              <a:t>qualité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364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err="1"/>
              <a:t>cible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Transform all to ‘stateless’ (gain the cost)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Acquisition des </a:t>
            </a:r>
            <a:r>
              <a:rPr lang="en-US" dirty="0" err="1"/>
              <a:t>données</a:t>
            </a:r>
            <a:r>
              <a:rPr lang="en-US" dirty="0"/>
              <a:t> client via: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 backend: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Enregistrement</a:t>
            </a:r>
            <a:r>
              <a:rPr lang="en-US" dirty="0"/>
              <a:t> des logs (clicks)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l’ajout</a:t>
            </a:r>
            <a:r>
              <a:rPr lang="en-US" dirty="0"/>
              <a:t> de nouveaux </a:t>
            </a:r>
            <a:r>
              <a:rPr lang="en-US" dirty="0" err="1"/>
              <a:t>utilisateurs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l’ajout</a:t>
            </a:r>
            <a:r>
              <a:rPr lang="en-US" dirty="0"/>
              <a:t> de nouveaux articles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Il </a:t>
            </a:r>
            <a:r>
              <a:rPr lang="en-US" dirty="0" err="1"/>
              <a:t>faudrait</a:t>
            </a:r>
            <a:r>
              <a:rPr lang="en-US" dirty="0"/>
              <a:t>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page </a:t>
            </a:r>
            <a:r>
              <a:rPr lang="en-US" dirty="0" err="1"/>
              <a:t>clientde</a:t>
            </a:r>
            <a:r>
              <a:rPr lang="en-US" dirty="0"/>
              <a:t> </a:t>
            </a:r>
            <a:r>
              <a:rPr lang="en-US" dirty="0" err="1"/>
              <a:t>saisi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Storage </a:t>
            </a:r>
            <a:r>
              <a:rPr lang="en-US" dirty="0" err="1"/>
              <a:t>commun</a:t>
            </a:r>
            <a:r>
              <a:rPr lang="en-US" dirty="0"/>
              <a:t>,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s’affranchir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 des features et </a:t>
            </a:r>
            <a:r>
              <a:rPr lang="en-US" dirty="0" err="1"/>
              <a:t>d’utilizer</a:t>
            </a:r>
            <a:r>
              <a:rPr lang="en-US" dirty="0"/>
              <a:t> les batch (ex 1 par jour </a:t>
            </a:r>
            <a:r>
              <a:rPr lang="en-US" dirty="0" err="1"/>
              <a:t>ou</a:t>
            </a:r>
            <a:r>
              <a:rPr lang="en-US" dirty="0"/>
              <a:t> 1 par </a:t>
            </a:r>
            <a:r>
              <a:rPr lang="en-US" dirty="0" err="1"/>
              <a:t>mois</a:t>
            </a:r>
            <a:r>
              <a:rPr lang="en-US" dirty="0"/>
              <a:t>) pour </a:t>
            </a:r>
            <a:r>
              <a:rPr lang="en-US" dirty="0" err="1"/>
              <a:t>calculer</a:t>
            </a:r>
            <a:r>
              <a:rPr lang="en-US" dirty="0"/>
              <a:t> les embeddings et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parametres</a:t>
            </a:r>
            <a:r>
              <a:rPr lang="en-US" dirty="0"/>
              <a:t> de </a:t>
            </a:r>
            <a:r>
              <a:rPr lang="en-US" dirty="0" err="1"/>
              <a:t>modèle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ML Ops: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Scripts pulled from Git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Data analysis sur un notebook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Automatisation</a:t>
            </a:r>
            <a:r>
              <a:rPr lang="en-US" dirty="0"/>
              <a:t> du </a:t>
            </a:r>
            <a:r>
              <a:rPr lang="en-US" dirty="0" err="1"/>
              <a:t>processus</a:t>
            </a:r>
            <a:r>
              <a:rPr lang="en-US" dirty="0"/>
              <a:t> Azure:</a:t>
            </a:r>
          </a:p>
          <a:p>
            <a:pPr marL="1085850" lvl="2" indent="-171450">
              <a:buFontTx/>
              <a:buChar char="-"/>
            </a:pPr>
            <a:r>
              <a:rPr lang="en-US" dirty="0" err="1"/>
              <a:t>Entrainement</a:t>
            </a:r>
            <a:endParaRPr lang="en-US" dirty="0"/>
          </a:p>
          <a:p>
            <a:pPr marL="1085850" lvl="2" indent="-171450">
              <a:buFontTx/>
              <a:buChar char="-"/>
            </a:pPr>
            <a:r>
              <a:rPr lang="en-US" dirty="0" err="1"/>
              <a:t>Déploiment</a:t>
            </a: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Production:</a:t>
            </a:r>
          </a:p>
          <a:p>
            <a:pPr marL="0" lvl="0" indent="0">
              <a:buFontTx/>
              <a:buNone/>
            </a:pPr>
            <a:r>
              <a:rPr lang="en-US" dirty="0" err="1"/>
              <a:t>Déploiment</a:t>
            </a:r>
            <a:r>
              <a:rPr lang="en-US" dirty="0"/>
              <a:t> de Azure Function App </a:t>
            </a:r>
            <a:r>
              <a:rPr lang="en-US" dirty="0" err="1"/>
              <a:t>connectée</a:t>
            </a:r>
            <a:r>
              <a:rPr lang="en-US" dirty="0"/>
              <a:t> au </a:t>
            </a:r>
            <a:r>
              <a:rPr lang="en-US" dirty="0" err="1"/>
              <a:t>modèle</a:t>
            </a:r>
            <a:r>
              <a:rPr lang="en-US" dirty="0"/>
              <a:t> (mise à jour </a:t>
            </a:r>
            <a:r>
              <a:rPr lang="en-US" dirty="0" err="1"/>
              <a:t>automatique</a:t>
            </a:r>
            <a:r>
              <a:rPr lang="en-US" dirty="0"/>
              <a:t>, </a:t>
            </a:r>
            <a:r>
              <a:rPr lang="en-US" dirty="0" err="1"/>
              <a:t>rien</a:t>
            </a:r>
            <a:r>
              <a:rPr lang="en-US" dirty="0"/>
              <a:t> à faire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changer API du </a:t>
            </a:r>
            <a:r>
              <a:rPr lang="en-US" dirty="0" err="1"/>
              <a:t>modèle</a:t>
            </a: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	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012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54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44581-5FD9-423A-92B3-56B2E8D8804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5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2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9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05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9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5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3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2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552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DD36-584B-4BC1-90C8-AF32E279F4F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24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0071B05-DDA4-425C-94A2-717AB9835AA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7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F01-3385-41E6-9D13-47045F0848D0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3F07-A2BC-47C9-9D7A-78DCD641608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DAE-35A1-468B-B1B0-4F3B0602DC7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0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9316-F808-450C-9971-7DDA6FC482A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46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30BA-C977-45D5-85C3-72F82FD9137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0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C127-B669-483D-991C-E8D4110B0F6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2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B46B-DD78-425C-8525-B806A5C7036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9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88F2-C8B7-4B73-9E86-6E12D99E929F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5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DDD-B7D7-4FE5-B2F6-459C51A2A7A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2EF6-C7D7-4CAB-9E7D-69BCD1F0EBDF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0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D5B0-C86D-4F6D-953E-384F1FBCE130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BB81-CA10-4FFF-991F-35E90F5FFB1C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D24F-A102-40EA-A2AE-EFBF8E2AA1F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A3E3-CB5A-41FB-961C-561A1B9FCD7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5657-AB5C-47C6-837A-DFEAFC323EF7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A243-0200-45E9-A84F-BC27E8785A8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Juillet 2021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A8D91463-E570-4048-B14E-C68372936DFC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Juillet</a:t>
            </a:r>
            <a:r>
              <a:rPr lang="en-US" dirty="0"/>
              <a:t> 2021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ECD081-6157-49BD-8582-B0BC2D63D905}"/>
              </a:ext>
            </a:extLst>
          </p:cNvPr>
          <p:cNvSpPr/>
          <p:nvPr/>
        </p:nvSpPr>
        <p:spPr>
          <a:xfrm>
            <a:off x="492369" y="2684491"/>
            <a:ext cx="11207262" cy="24735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2888-9203-40DA-9DB2-7CB45F491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416" y="706430"/>
            <a:ext cx="8825658" cy="1649568"/>
          </a:xfrm>
        </p:spPr>
        <p:txBody>
          <a:bodyPr/>
          <a:lstStyle/>
          <a:p>
            <a:pPr algn="ctr"/>
            <a:r>
              <a:rPr lang="fr-FR" sz="4000" b="1" i="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59911-6E89-446F-871B-B27872B7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0" y="5643139"/>
            <a:ext cx="4783016" cy="445477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Projet</a:t>
            </a:r>
            <a:r>
              <a:rPr lang="en-US" sz="2000" dirty="0">
                <a:solidFill>
                  <a:schemeClr val="bg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08 – </a:t>
            </a:r>
            <a:r>
              <a:rPr lang="en-US" sz="2000" dirty="0" err="1">
                <a:solidFill>
                  <a:schemeClr val="bg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Fevrier</a:t>
            </a:r>
            <a:r>
              <a:rPr lang="en-US" sz="2000" dirty="0">
                <a:solidFill>
                  <a:schemeClr val="bg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2022</a:t>
            </a:r>
            <a:endParaRPr lang="fr-FR" sz="2000" dirty="0">
              <a:solidFill>
                <a:schemeClr val="bg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5386-07B1-48F5-961B-173F32E1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36A744-435F-4F79-9AA7-1B771E1AA709}"/>
              </a:ext>
            </a:extLst>
          </p:cNvPr>
          <p:cNvGrpSpPr/>
          <p:nvPr/>
        </p:nvGrpSpPr>
        <p:grpSpPr>
          <a:xfrm>
            <a:off x="1863968" y="2684491"/>
            <a:ext cx="7328787" cy="2473569"/>
            <a:chOff x="1863968" y="2684491"/>
            <a:chExt cx="7328787" cy="2473569"/>
          </a:xfrm>
        </p:grpSpPr>
        <p:pic>
          <p:nvPicPr>
            <p:cNvPr id="7" name="Graphic 6" descr="Books">
              <a:extLst>
                <a:ext uri="{FF2B5EF4-FFF2-40B4-BE49-F238E27FC236}">
                  <a16:creationId xmlns:a16="http://schemas.microsoft.com/office/drawing/2014/main" id="{D94D483A-6CEF-4FE9-9D0A-FF3751C1D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63968" y="2684491"/>
              <a:ext cx="2473569" cy="247356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C9EC7E-B95D-4BA9-BED8-AFD1AF55C436}"/>
                </a:ext>
              </a:extLst>
            </p:cNvPr>
            <p:cNvSpPr txBox="1"/>
            <p:nvPr/>
          </p:nvSpPr>
          <p:spPr>
            <a:xfrm>
              <a:off x="4501663" y="3184103"/>
              <a:ext cx="469109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72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2"/>
                  </a:solidFill>
                  <a:effectLst>
                    <a:outerShdw blurRad="60007" dir="1500000" sy="-30000" kx="800400" algn="bl" rotWithShape="0">
                      <a:prstClr val="black">
                        <a:alpha val="20000"/>
                      </a:prstClr>
                    </a:outerShdw>
                  </a:effectLst>
                  <a:latin typeface="Calibri" panose="020F0502020204030204" pitchFamily="34" charset="0"/>
                </a:rPr>
                <a:t>My Content</a:t>
              </a:r>
              <a:endParaRPr lang="fr-F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24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et Métriques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10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F27EE-62CD-4E1D-AE0A-EFE118DA818B}"/>
              </a:ext>
            </a:extLst>
          </p:cNvPr>
          <p:cNvSpPr txBox="1"/>
          <p:nvPr/>
        </p:nvSpPr>
        <p:spPr>
          <a:xfrm>
            <a:off x="621321" y="2633861"/>
            <a:ext cx="759875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Deux grandes familles d’algorithmes: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Content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Collaborative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Filtering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Métrique utilisé pour comparaison des modèles: Erreur moyenne 	quadratique (Root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Square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La métrique business commune serait le nombre de clicks par jour à partir de la mise en prod de l’algo</a:t>
            </a:r>
          </a:p>
        </p:txBody>
      </p:sp>
      <p:pic>
        <p:nvPicPr>
          <p:cNvPr id="6" name="Graphic 5" descr="Puzzle">
            <a:extLst>
              <a:ext uri="{FF2B5EF4-FFF2-40B4-BE49-F238E27FC236}">
                <a16:creationId xmlns:a16="http://schemas.microsoft.com/office/drawing/2014/main" id="{C47F8E87-2DA5-4151-A41E-59E9927A8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1939" y="2572151"/>
            <a:ext cx="3893125" cy="38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5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« Content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»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C73FCC-BEEC-46C9-B8C5-BD5793C8EA10}"/>
              </a:ext>
            </a:extLst>
          </p:cNvPr>
          <p:cNvSpPr txBox="1"/>
          <p:nvPr/>
        </p:nvSpPr>
        <p:spPr>
          <a:xfrm>
            <a:off x="5724615" y="2602822"/>
            <a:ext cx="617385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Content Based Filtering / </a:t>
            </a:r>
            <a:r>
              <a:rPr lang="fr-FR" b="1" dirty="0">
                <a:latin typeface="Calibri" panose="020F0502020204030204" pitchFamily="34" charset="0"/>
              </a:rPr>
              <a:t>Méthodes de filtrage basées sur le contenu </a:t>
            </a:r>
            <a:r>
              <a:rPr lang="fr-FR" dirty="0">
                <a:latin typeface="Calibri" panose="020F0502020204030204" pitchFamily="34" charset="0"/>
              </a:rPr>
              <a:t>: 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libri" panose="020F0502020204030204" pitchFamily="34" charset="0"/>
              </a:rPr>
              <a:t>cette méthode utilise uniquement des informations sur la description et les attributs des éléments que les utilisateurs ont précédemment consommés pour modéliser les préférences de l'utilisateur</a:t>
            </a:r>
          </a:p>
          <a:p>
            <a:pPr marL="285750" indent="-285750">
              <a:buFontTx/>
              <a:buChar char="-"/>
            </a:pPr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libri" panose="020F0502020204030204" pitchFamily="34" charset="0"/>
              </a:rPr>
              <a:t>Ces algorithmes essaient de recommander des éléments similaires à ceux qu'un utilisateur a aimés dans le passé (ou qu'il examine actuellement)</a:t>
            </a:r>
            <a:endParaRPr lang="fr-FR" sz="16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fr-FR" sz="1600" dirty="0">
              <a:latin typeface="Calibri" panose="020F050202020403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158D17-6D16-4993-8CEE-5C4087D9B74B}"/>
              </a:ext>
            </a:extLst>
          </p:cNvPr>
          <p:cNvGrpSpPr/>
          <p:nvPr/>
        </p:nvGrpSpPr>
        <p:grpSpPr>
          <a:xfrm>
            <a:off x="591659" y="2203395"/>
            <a:ext cx="4636793" cy="4407989"/>
            <a:chOff x="591659" y="2203395"/>
            <a:chExt cx="4636793" cy="4407989"/>
          </a:xfrm>
        </p:grpSpPr>
        <p:pic>
          <p:nvPicPr>
            <p:cNvPr id="31" name="Graphic 30" descr="User">
              <a:extLst>
                <a:ext uri="{FF2B5EF4-FFF2-40B4-BE49-F238E27FC236}">
                  <a16:creationId xmlns:a16="http://schemas.microsoft.com/office/drawing/2014/main" id="{4AF870A0-CBFE-4C23-B3E2-B3F54E319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1484" y="4442070"/>
              <a:ext cx="2169314" cy="2169314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268BCF0-213D-43BF-BD76-5CAA9CA2C258}"/>
                </a:ext>
              </a:extLst>
            </p:cNvPr>
            <p:cNvGrpSpPr/>
            <p:nvPr/>
          </p:nvGrpSpPr>
          <p:grpSpPr>
            <a:xfrm>
              <a:off x="673476" y="2203395"/>
              <a:ext cx="4474334" cy="4123523"/>
              <a:chOff x="673476" y="2203395"/>
              <a:chExt cx="4474334" cy="4123523"/>
            </a:xfrm>
          </p:grpSpPr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66953EE-D29E-4D75-92AC-ACB5A08ECB54}"/>
                  </a:ext>
                </a:extLst>
              </p:cNvPr>
              <p:cNvSpPr txBox="1"/>
              <p:nvPr/>
            </p:nvSpPr>
            <p:spPr>
              <a:xfrm>
                <a:off x="673476" y="2203395"/>
                <a:ext cx="17683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latin typeface="Calibri" panose="020F0502020204030204" pitchFamily="34" charset="0"/>
                  </a:rPr>
                  <a:t>Articles bien notés par l’utilisateur</a:t>
                </a: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9BC3870-28A9-4934-A52B-66221B4334B2}"/>
                  </a:ext>
                </a:extLst>
              </p:cNvPr>
              <p:cNvSpPr txBox="1"/>
              <p:nvPr/>
            </p:nvSpPr>
            <p:spPr>
              <a:xfrm>
                <a:off x="3540733" y="2227418"/>
                <a:ext cx="16070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latin typeface="Calibri" panose="020F0502020204030204" pitchFamily="34" charset="0"/>
                  </a:rPr>
                  <a:t>Articles recommandés</a:t>
                </a:r>
              </a:p>
            </p:txBody>
          </p:sp>
          <p:cxnSp>
            <p:nvCxnSpPr>
              <p:cNvPr id="18" name="Connecteur droit avec flèche 17">
                <a:extLst>
                  <a:ext uri="{FF2B5EF4-FFF2-40B4-BE49-F238E27FC236}">
                    <a16:creationId xmlns:a16="http://schemas.microsoft.com/office/drawing/2014/main" id="{BFCD0965-79DB-4616-A6D5-0BB970A3B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0814" y="3531776"/>
                <a:ext cx="1242324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60124448-221F-4034-8EE2-058F2945D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7657" y="4442070"/>
                <a:ext cx="373827" cy="991759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2F99C74E-3539-4CDA-8506-39F5CD81D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5100" y="4500744"/>
                <a:ext cx="537937" cy="933085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44241C2-50C7-4B80-BCAD-1B45C2EB2A17}"/>
                  </a:ext>
                </a:extLst>
              </p:cNvPr>
              <p:cNvSpPr txBox="1"/>
              <p:nvPr/>
            </p:nvSpPr>
            <p:spPr>
              <a:xfrm>
                <a:off x="2052645" y="3540046"/>
                <a:ext cx="16070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latin typeface="Calibri" panose="020F0502020204030204" pitchFamily="34" charset="0"/>
                  </a:rPr>
                  <a:t>Articles similaires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A42F24F-EA9F-424C-A3EA-B9C5D8D787F2}"/>
                  </a:ext>
                </a:extLst>
              </p:cNvPr>
              <p:cNvSpPr txBox="1"/>
              <p:nvPr/>
            </p:nvSpPr>
            <p:spPr>
              <a:xfrm>
                <a:off x="2058023" y="5988364"/>
                <a:ext cx="16070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Utilisateur</a:t>
                </a:r>
              </a:p>
            </p:txBody>
          </p:sp>
        </p:grpSp>
        <p:pic>
          <p:nvPicPr>
            <p:cNvPr id="27" name="Graphic 26" descr="Document">
              <a:extLst>
                <a:ext uri="{FF2B5EF4-FFF2-40B4-BE49-F238E27FC236}">
                  <a16:creationId xmlns:a16="http://schemas.microsoft.com/office/drawing/2014/main" id="{E043489E-7D6B-4148-8ED2-FEEB713A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60090" y="2673708"/>
              <a:ext cx="1768362" cy="1768362"/>
            </a:xfrm>
            <a:prstGeom prst="rect">
              <a:avLst/>
            </a:prstGeom>
          </p:spPr>
        </p:pic>
        <p:pic>
          <p:nvPicPr>
            <p:cNvPr id="30" name="Graphic 29" descr="Document">
              <a:extLst>
                <a:ext uri="{FF2B5EF4-FFF2-40B4-BE49-F238E27FC236}">
                  <a16:creationId xmlns:a16="http://schemas.microsoft.com/office/drawing/2014/main" id="{0048279D-5A51-4951-A3E0-2368E47C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1659" y="2673708"/>
              <a:ext cx="1768362" cy="1768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77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Collaborative </a:t>
            </a:r>
            <a:r>
              <a:rPr lang="fr-FR" dirty="0" err="1"/>
              <a:t>filtering</a:t>
            </a:r>
            <a:r>
              <a:rPr lang="fr-FR" dirty="0"/>
              <a:t> » modèle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12</a:t>
            </a:fld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2B2DE27-A244-401C-B91F-1A2DB845F86E}"/>
              </a:ext>
            </a:extLst>
          </p:cNvPr>
          <p:cNvSpPr txBox="1"/>
          <p:nvPr/>
        </p:nvSpPr>
        <p:spPr>
          <a:xfrm>
            <a:off x="5271646" y="2679903"/>
            <a:ext cx="6533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</a:rPr>
              <a:t>Collaborative </a:t>
            </a:r>
            <a:r>
              <a:rPr lang="fr-FR" b="1" dirty="0" err="1">
                <a:latin typeface="Calibri" panose="020F0502020204030204" pitchFamily="34" charset="0"/>
              </a:rPr>
              <a:t>filtering</a:t>
            </a:r>
            <a:r>
              <a:rPr lang="fr-FR" b="1" dirty="0">
                <a:latin typeface="Calibri" panose="020F0502020204030204" pitchFamily="34" charset="0"/>
              </a:rPr>
              <a:t> / Filtrage collaboratif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libri" panose="020F0502020204030204" pitchFamily="34" charset="0"/>
              </a:rPr>
              <a:t>cette méthode fait des prédictions automatiques (filtrage) sur les intérêts d'un utilisateur en collectant les préférences ou les informations de goût de nombreux utilisateurs (collaborant)</a:t>
            </a:r>
          </a:p>
          <a:p>
            <a:pPr marL="285750" indent="-285750">
              <a:buFontTx/>
              <a:buChar char="-"/>
            </a:pPr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Calibri" panose="020F0502020204030204" pitchFamily="34" charset="0"/>
              </a:rPr>
              <a:t>L'hypothèse sous-jacente de l'approche de filtrage collaboratif est que si une personne A, a la même opinion qu'une personne B sur un ensemble d'éléments -&gt; A est plus susceptible d'avoir l'opinion de B pour un élément donné que celle d'une personne choisie au hasard</a:t>
            </a:r>
          </a:p>
          <a:p>
            <a:pPr marL="285750" indent="-285750">
              <a:buFontTx/>
              <a:buChar char="-"/>
            </a:pPr>
            <a:endParaRPr lang="fr-FR" dirty="0">
              <a:latin typeface="Calibri" panose="020F050202020403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FF22403-4D8C-4D2A-9109-DFE70E0910A4}"/>
              </a:ext>
            </a:extLst>
          </p:cNvPr>
          <p:cNvGrpSpPr/>
          <p:nvPr/>
        </p:nvGrpSpPr>
        <p:grpSpPr>
          <a:xfrm>
            <a:off x="624624" y="2101604"/>
            <a:ext cx="4710630" cy="4655800"/>
            <a:chOff x="308103" y="2101604"/>
            <a:chExt cx="4710630" cy="4655800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A42F24F-EA9F-424C-A3EA-B9C5D8D787F2}"/>
                </a:ext>
              </a:extLst>
            </p:cNvPr>
            <p:cNvSpPr txBox="1"/>
            <p:nvPr/>
          </p:nvSpPr>
          <p:spPr>
            <a:xfrm>
              <a:off x="568745" y="6234184"/>
              <a:ext cx="1101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Calibri" panose="020F0502020204030204" pitchFamily="34" charset="0"/>
                </a:rPr>
                <a:t>Articles bien notés </a:t>
              </a:r>
              <a:r>
                <a:rPr lang="fr-FR" sz="1400" b="1" dirty="0">
                  <a:latin typeface="Calibri" panose="020F0502020204030204" pitchFamily="34" charset="0"/>
                </a:rPr>
                <a:t>par A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3DA339A-0F06-45B8-9170-89754535D1F8}"/>
                </a:ext>
              </a:extLst>
            </p:cNvPr>
            <p:cNvGrpSpPr/>
            <p:nvPr/>
          </p:nvGrpSpPr>
          <p:grpSpPr>
            <a:xfrm>
              <a:off x="308103" y="2101604"/>
              <a:ext cx="4710630" cy="4226694"/>
              <a:chOff x="308103" y="2101604"/>
              <a:chExt cx="4710630" cy="4226694"/>
            </a:xfrm>
          </p:grpSpPr>
          <p:pic>
            <p:nvPicPr>
              <p:cNvPr id="43" name="Graphic 42" descr="User">
                <a:extLst>
                  <a:ext uri="{FF2B5EF4-FFF2-40B4-BE49-F238E27FC236}">
                    <a16:creationId xmlns:a16="http://schemas.microsoft.com/office/drawing/2014/main" id="{06C5B254-6B93-40DC-B76E-F22DAA8DD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8103" y="3246136"/>
                <a:ext cx="1500895" cy="1500895"/>
              </a:xfrm>
              <a:prstGeom prst="rect">
                <a:avLst/>
              </a:prstGeom>
            </p:spPr>
          </p:pic>
          <p:pic>
            <p:nvPicPr>
              <p:cNvPr id="42" name="Graphic 41" descr="User">
                <a:extLst>
                  <a:ext uri="{FF2B5EF4-FFF2-40B4-BE49-F238E27FC236}">
                    <a16:creationId xmlns:a16="http://schemas.microsoft.com/office/drawing/2014/main" id="{124167EE-D19B-4BD8-B953-DCB4D9C18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38679" y="3246136"/>
                <a:ext cx="1500895" cy="1500895"/>
              </a:xfrm>
              <a:prstGeom prst="rect">
                <a:avLst/>
              </a:prstGeom>
            </p:spPr>
          </p:pic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66953EE-D29E-4D75-92AC-ACB5A08ECB54}"/>
                  </a:ext>
                </a:extLst>
              </p:cNvPr>
              <p:cNvSpPr txBox="1"/>
              <p:nvPr/>
            </p:nvSpPr>
            <p:spPr>
              <a:xfrm>
                <a:off x="402993" y="4218786"/>
                <a:ext cx="1346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User A</a:t>
                </a: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9BC3870-28A9-4934-A52B-66221B4334B2}"/>
                  </a:ext>
                </a:extLst>
              </p:cNvPr>
              <p:cNvSpPr txBox="1"/>
              <p:nvPr/>
            </p:nvSpPr>
            <p:spPr>
              <a:xfrm>
                <a:off x="2508461" y="4225517"/>
                <a:ext cx="25102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User B</a:t>
                </a:r>
                <a:endParaRPr lang="fr-FR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60124448-221F-4034-8EE2-058F2945D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550" y="4564071"/>
                <a:ext cx="17863" cy="73476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2F99C74E-3539-4CDA-8506-39F5CD81D4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7102" y="4626271"/>
                <a:ext cx="1830622" cy="1094954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>
                <a:extLst>
                  <a:ext uri="{FF2B5EF4-FFF2-40B4-BE49-F238E27FC236}">
                    <a16:creationId xmlns:a16="http://schemas.microsoft.com/office/drawing/2014/main" id="{E60B72A6-38E8-42E9-8E20-091ED17C8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738" y="2871352"/>
                <a:ext cx="763878" cy="44959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03BC1D59-20F1-4C31-B35B-DE87C8CB7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745" y="2871352"/>
                <a:ext cx="734737" cy="44959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7CE9549-43B7-4338-AC7C-3B204585ED38}"/>
                  </a:ext>
                </a:extLst>
              </p:cNvPr>
              <p:cNvSpPr txBox="1"/>
              <p:nvPr/>
            </p:nvSpPr>
            <p:spPr>
              <a:xfrm>
                <a:off x="1485160" y="2101604"/>
                <a:ext cx="1738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latin typeface="Calibri" panose="020F0502020204030204" pitchFamily="34" charset="0"/>
                  </a:rPr>
                  <a:t>Articles bien notés </a:t>
                </a:r>
                <a:r>
                  <a:rPr lang="fr-FR" sz="1600" b="1" dirty="0">
                    <a:latin typeface="Calibri" panose="020F0502020204030204" pitchFamily="34" charset="0"/>
                  </a:rPr>
                  <a:t>par A et B </a:t>
                </a:r>
              </a:p>
            </p:txBody>
          </p:sp>
          <p:pic>
            <p:nvPicPr>
              <p:cNvPr id="35" name="Graphic 34" descr="Document">
                <a:extLst>
                  <a:ext uri="{FF2B5EF4-FFF2-40B4-BE49-F238E27FC236}">
                    <a16:creationId xmlns:a16="http://schemas.microsoft.com/office/drawing/2014/main" id="{72CA86FD-1602-4157-8B49-C370432C2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14437" y="2545404"/>
                <a:ext cx="1101486" cy="1101486"/>
              </a:xfrm>
              <a:prstGeom prst="rect">
                <a:avLst/>
              </a:prstGeom>
            </p:spPr>
          </p:pic>
          <p:pic>
            <p:nvPicPr>
              <p:cNvPr id="39" name="Graphic 38" descr="Document">
                <a:extLst>
                  <a:ext uri="{FF2B5EF4-FFF2-40B4-BE49-F238E27FC236}">
                    <a16:creationId xmlns:a16="http://schemas.microsoft.com/office/drawing/2014/main" id="{7C0DDCCF-AA97-4356-81B8-A67CE5BC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5028" y="5226812"/>
                <a:ext cx="1101486" cy="1101486"/>
              </a:xfrm>
              <a:prstGeom prst="rect">
                <a:avLst/>
              </a:prstGeom>
            </p:spPr>
          </p:pic>
          <p:sp>
            <p:nvSpPr>
              <p:cNvPr id="45" name="ZoneTexte 27">
                <a:extLst>
                  <a:ext uri="{FF2B5EF4-FFF2-40B4-BE49-F238E27FC236}">
                    <a16:creationId xmlns:a16="http://schemas.microsoft.com/office/drawing/2014/main" id="{D537D067-D0F8-49B9-BA80-3D3FF9256C6C}"/>
                  </a:ext>
                </a:extLst>
              </p:cNvPr>
              <p:cNvSpPr txBox="1"/>
              <p:nvPr/>
            </p:nvSpPr>
            <p:spPr>
              <a:xfrm rot="19663456">
                <a:off x="1567789" y="5260613"/>
                <a:ext cx="22492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Articles recommandé à </a:t>
                </a:r>
                <a:r>
                  <a:rPr lang="fr-FR" sz="1400" b="1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452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- Comparaisons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13</a:t>
            </a:fld>
            <a:endParaRPr lang="fr-FR"/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1666FA1E-E3BA-4C2C-8DA0-05F5A1345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3018" y="2606918"/>
            <a:ext cx="3437882" cy="343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205FA-8CB1-4840-A575-6D0D76F55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" y="2886834"/>
            <a:ext cx="3991085" cy="23233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A328E-B8A1-4532-8DA3-9D35001F7A20}"/>
              </a:ext>
            </a:extLst>
          </p:cNvPr>
          <p:cNvSpPr txBox="1"/>
          <p:nvPr/>
        </p:nvSpPr>
        <p:spPr>
          <a:xfrm>
            <a:off x="680085" y="2517502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Modèles</a:t>
            </a:r>
            <a:r>
              <a:rPr lang="en-US" dirty="0"/>
              <a:t> de collaborative filtering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A3A-502A-4C95-A3F0-733DE1BDB1F2}"/>
              </a:ext>
            </a:extLst>
          </p:cNvPr>
          <p:cNvSpPr txBox="1"/>
          <p:nvPr/>
        </p:nvSpPr>
        <p:spPr>
          <a:xfrm>
            <a:off x="5476875" y="2796883"/>
            <a:ext cx="6365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b="1" dirty="0"/>
              <a:t>difficile de comparer </a:t>
            </a:r>
            <a:r>
              <a:rPr lang="en-US" dirty="0"/>
              <a:t>les </a:t>
            </a:r>
            <a:r>
              <a:rPr lang="en-US" dirty="0" err="1"/>
              <a:t>modèles</a:t>
            </a:r>
            <a:r>
              <a:rPr lang="en-US" dirty="0"/>
              <a:t> de content based et de collaborative filtering sur la base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métrique</a:t>
            </a:r>
            <a:r>
              <a:rPr lang="en-US" dirty="0"/>
              <a:t> unique car dans le </a:t>
            </a:r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, nous </a:t>
            </a:r>
            <a:r>
              <a:rPr lang="en-US" dirty="0" err="1"/>
              <a:t>n’avons</a:t>
            </a:r>
            <a:r>
              <a:rPr lang="en-US" dirty="0"/>
              <a:t> pas de notation </a:t>
            </a:r>
            <a:r>
              <a:rPr lang="en-US" dirty="0" err="1"/>
              <a:t>explicite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 err="1"/>
              <a:t>choix</a:t>
            </a:r>
            <a:r>
              <a:rPr lang="en-US" b="1" dirty="0"/>
              <a:t> final de mise </a:t>
            </a:r>
            <a:r>
              <a:rPr lang="en-US" b="1" dirty="0" err="1"/>
              <a:t>en</a:t>
            </a:r>
            <a:r>
              <a:rPr lang="en-US" b="1" dirty="0"/>
              <a:t> production </a:t>
            </a:r>
            <a:r>
              <a:rPr lang="en-US" dirty="0" err="1"/>
              <a:t>s’est</a:t>
            </a:r>
            <a:r>
              <a:rPr lang="en-US" dirty="0"/>
              <a:t> </a:t>
            </a:r>
            <a:r>
              <a:rPr lang="en-US" dirty="0" err="1"/>
              <a:t>porté</a:t>
            </a:r>
            <a:r>
              <a:rPr lang="en-US" dirty="0"/>
              <a:t> sur le </a:t>
            </a:r>
            <a:r>
              <a:rPr lang="en-US" dirty="0" err="1"/>
              <a:t>modèle</a:t>
            </a:r>
            <a:r>
              <a:rPr lang="en-US" dirty="0"/>
              <a:t> de content based pour </a:t>
            </a:r>
            <a:r>
              <a:rPr lang="en-US" dirty="0" err="1"/>
              <a:t>lequel</a:t>
            </a:r>
            <a:r>
              <a:rPr lang="en-US" dirty="0"/>
              <a:t> on dispose de plus </a:t>
            </a:r>
            <a:r>
              <a:rPr lang="en-US" dirty="0" err="1"/>
              <a:t>d’éléments</a:t>
            </a:r>
            <a:r>
              <a:rPr lang="en-US" dirty="0"/>
              <a:t> </a:t>
            </a:r>
            <a:r>
              <a:rPr lang="en-US" dirty="0" err="1"/>
              <a:t>objectifs</a:t>
            </a:r>
            <a:r>
              <a:rPr lang="en-US" dirty="0"/>
              <a:t>, </a:t>
            </a:r>
            <a:r>
              <a:rPr lang="en-US" dirty="0" err="1"/>
              <a:t>comme</a:t>
            </a:r>
            <a:r>
              <a:rPr lang="en-US" dirty="0"/>
              <a:t> la </a:t>
            </a:r>
            <a:r>
              <a:rPr lang="en-US" dirty="0" err="1"/>
              <a:t>matrice</a:t>
            </a:r>
            <a:r>
              <a:rPr lang="en-US" dirty="0"/>
              <a:t> des </a:t>
            </a:r>
            <a:r>
              <a:rPr lang="en-US" dirty="0" err="1"/>
              <a:t>embedings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E4067-17C8-4D6A-A0D0-543BB8E630DF}"/>
              </a:ext>
            </a:extLst>
          </p:cNvPr>
          <p:cNvSpPr txBox="1"/>
          <p:nvPr/>
        </p:nvSpPr>
        <p:spPr>
          <a:xfrm>
            <a:off x="680085" y="5289873"/>
            <a:ext cx="3938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 les </a:t>
            </a:r>
            <a:r>
              <a:rPr lang="en-US" sz="1100" dirty="0" err="1"/>
              <a:t>modèles</a:t>
            </a:r>
            <a:r>
              <a:rPr lang="en-US" sz="1100" dirty="0"/>
              <a:t> de collaborative filtering </a:t>
            </a:r>
            <a:r>
              <a:rPr lang="en-US" sz="1100" dirty="0" err="1"/>
              <a:t>sont</a:t>
            </a:r>
            <a:r>
              <a:rPr lang="en-US" sz="1100" dirty="0"/>
              <a:t> base, dans </a:t>
            </a:r>
            <a:r>
              <a:rPr lang="en-US" sz="1100" dirty="0" err="1"/>
              <a:t>notre</a:t>
            </a:r>
            <a:r>
              <a:rPr lang="en-US" sz="1100" dirty="0"/>
              <a:t> </a:t>
            </a:r>
            <a:r>
              <a:rPr lang="en-US" sz="1100" dirty="0" err="1"/>
              <a:t>cas</a:t>
            </a:r>
            <a:r>
              <a:rPr lang="en-US" sz="1100" dirty="0"/>
              <a:t> précis, sur </a:t>
            </a:r>
            <a:r>
              <a:rPr lang="en-US" sz="1100" dirty="0" err="1"/>
              <a:t>une</a:t>
            </a:r>
            <a:r>
              <a:rPr lang="en-US" sz="1100" dirty="0"/>
              <a:t> notation </a:t>
            </a:r>
            <a:r>
              <a:rPr lang="en-US" sz="1100" dirty="0" err="1"/>
              <a:t>explicite</a:t>
            </a:r>
            <a:r>
              <a:rPr lang="en-US" sz="1100" dirty="0"/>
              <a:t> qui </a:t>
            </a:r>
            <a:r>
              <a:rPr lang="en-US" sz="1100" dirty="0" err="1"/>
              <a:t>n’est</a:t>
            </a:r>
            <a:r>
              <a:rPr lang="en-US" sz="1100" dirty="0"/>
              <a:t> pas de bonne </a:t>
            </a:r>
            <a:r>
              <a:rPr lang="en-US" sz="1100" dirty="0" err="1"/>
              <a:t>qualité</a:t>
            </a:r>
            <a:r>
              <a:rPr lang="en-US" sz="1100" dirty="0"/>
              <a:t>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11746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8905-1317-4947-B735-3CCAFCA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396359"/>
            <a:ext cx="4577629" cy="244527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fr-FR" sz="5400" b="1" cap="all" dirty="0"/>
              <a:t>Architecture du projet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AF5ED-AAA6-4F17-AA36-BFC20AB7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Graphic 5" descr="Drawing compass">
            <a:extLst>
              <a:ext uri="{FF2B5EF4-FFF2-40B4-BE49-F238E27FC236}">
                <a16:creationId xmlns:a16="http://schemas.microsoft.com/office/drawing/2014/main" id="{3C855C95-8904-41E4-8345-4C1AFBEBB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824" y="2261310"/>
            <a:ext cx="3137220" cy="31372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79468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15</a:t>
            </a:fld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3819DA-E7E5-4C41-95CE-4C1FF2A4555E}"/>
              </a:ext>
            </a:extLst>
          </p:cNvPr>
          <p:cNvCxnSpPr/>
          <p:nvPr/>
        </p:nvCxnSpPr>
        <p:spPr>
          <a:xfrm>
            <a:off x="6276975" y="2409825"/>
            <a:ext cx="0" cy="436245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66E587-F766-4FB6-81C9-17CA99A1E02C}"/>
              </a:ext>
            </a:extLst>
          </p:cNvPr>
          <p:cNvSpPr txBox="1"/>
          <p:nvPr/>
        </p:nvSpPr>
        <p:spPr>
          <a:xfrm>
            <a:off x="5073969" y="233576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Actuelle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1C844-40C2-4B1B-926E-11F28F5BF43D}"/>
              </a:ext>
            </a:extLst>
          </p:cNvPr>
          <p:cNvSpPr txBox="1"/>
          <p:nvPr/>
        </p:nvSpPr>
        <p:spPr>
          <a:xfrm>
            <a:off x="6408390" y="233576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Cible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203807-0551-45D6-87FD-6AB55F98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180" y="2778423"/>
            <a:ext cx="5444019" cy="38623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1463BF-9A84-4CA9-8241-3F361DB1B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46" y="2765395"/>
            <a:ext cx="5305425" cy="36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8905-1317-4947-B735-3CCAFCA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396359"/>
            <a:ext cx="4941044" cy="216398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sz="5400" b="1" cap="all" dirty="0"/>
              <a:t>Déploiement</a:t>
            </a:r>
            <a:endParaRPr lang="fr-FR" sz="4800" b="1" cap="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AF5ED-AAA6-4F17-AA36-BFC20AB7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6DD62C5B-41EA-460F-AE8F-8A0E87A1D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5436" y="1958040"/>
            <a:ext cx="3275303" cy="32753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8868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28" y="861686"/>
            <a:ext cx="8761413" cy="937682"/>
          </a:xfrm>
        </p:spPr>
        <p:txBody>
          <a:bodyPr/>
          <a:lstStyle/>
          <a:p>
            <a:r>
              <a:rPr lang="fr-FR" dirty="0"/>
              <a:t>Déploiement</a:t>
            </a:r>
            <a:r>
              <a:rPr lang="en-US" dirty="0"/>
              <a:t> Git &amp; Azure</a:t>
            </a:r>
            <a:b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6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8905-1317-4947-B735-3CCAFCA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448" y="2347007"/>
            <a:ext cx="3159136" cy="216398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sz="5400" b="1" cap="all" dirty="0"/>
              <a:t>Synthèse</a:t>
            </a:r>
            <a:endParaRPr lang="fr-FR" sz="4800" b="1" cap="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AF5ED-AAA6-4F17-AA36-BFC20AB7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Graphic 7" descr="Checklist RTL">
            <a:extLst>
              <a:ext uri="{FF2B5EF4-FFF2-40B4-BE49-F238E27FC236}">
                <a16:creationId xmlns:a16="http://schemas.microsoft.com/office/drawing/2014/main" id="{2125995B-1640-4AA8-9BC8-D4EAA51C6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5815" y="2449112"/>
            <a:ext cx="2344615" cy="234461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23156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Golf">
            <a:extLst>
              <a:ext uri="{FF2B5EF4-FFF2-40B4-BE49-F238E27FC236}">
                <a16:creationId xmlns:a16="http://schemas.microsoft.com/office/drawing/2014/main" id="{2D700A74-2A53-4360-9C21-A50F89A60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80031" y="2084754"/>
            <a:ext cx="4184161" cy="42775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Aller plus loin…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19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A910A2-6066-4270-8A74-451EB62F94CF}"/>
              </a:ext>
            </a:extLst>
          </p:cNvPr>
          <p:cNvSpPr txBox="1"/>
          <p:nvPr/>
        </p:nvSpPr>
        <p:spPr>
          <a:xfrm>
            <a:off x="909687" y="2460869"/>
            <a:ext cx="964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F</a:t>
            </a:r>
            <a:r>
              <a:rPr lang="fr-FR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uther</a:t>
            </a:r>
            <a:endParaRPr lang="fr-FR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</a:rPr>
              <a:t>Go</a:t>
            </a:r>
          </a:p>
          <a:p>
            <a:endParaRPr lang="en-US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F</a:t>
            </a:r>
            <a:r>
              <a:rPr lang="fr-FR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uther</a:t>
            </a:r>
            <a:endParaRPr lang="fr-FR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</a:rPr>
              <a:t>Go</a:t>
            </a:r>
          </a:p>
          <a:p>
            <a:endParaRPr lang="fr-FR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F</a:t>
            </a:r>
            <a:r>
              <a:rPr lang="fr-FR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uther</a:t>
            </a:r>
            <a:endParaRPr lang="fr-FR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</a:rPr>
              <a:t>Go</a:t>
            </a:r>
          </a:p>
          <a:p>
            <a:endParaRPr lang="fr-FR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9AE52-8F32-4EA7-9A98-E6F25684E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1388" y="5818565"/>
            <a:ext cx="196607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7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C8DD-62C8-423D-8086-055C3EE2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Sommaire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079F-45D3-498C-8718-599DB16D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18811"/>
            <a:ext cx="8761412" cy="285136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fr-FR" sz="2800" dirty="0"/>
              <a:t>Contexte &amp; Objectifs</a:t>
            </a:r>
          </a:p>
          <a:p>
            <a:pPr>
              <a:spcAft>
                <a:spcPts val="1200"/>
              </a:spcAft>
            </a:pPr>
            <a:r>
              <a:rPr lang="fr-FR" sz="2800" dirty="0"/>
              <a:t>Jeu de données</a:t>
            </a:r>
          </a:p>
          <a:p>
            <a:pPr>
              <a:spcAft>
                <a:spcPts val="1200"/>
              </a:spcAft>
            </a:pPr>
            <a:r>
              <a:rPr lang="fr-FR" sz="2800" dirty="0"/>
              <a:t>Différents modèles testés</a:t>
            </a:r>
          </a:p>
          <a:p>
            <a:pPr>
              <a:spcAft>
                <a:spcPts val="1200"/>
              </a:spcAft>
            </a:pPr>
            <a:r>
              <a:rPr lang="fr-FR" sz="2800" dirty="0"/>
              <a:t>Architecture du projet</a:t>
            </a:r>
          </a:p>
          <a:p>
            <a:pPr>
              <a:spcAft>
                <a:spcPts val="1200"/>
              </a:spcAft>
            </a:pPr>
            <a:r>
              <a:rPr lang="fr-FR" sz="2800" dirty="0"/>
              <a:t>Déploiement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7F21-BE07-4B43-B402-3BBAAFF8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phic 7" descr="Projector screen">
            <a:extLst>
              <a:ext uri="{FF2B5EF4-FFF2-40B4-BE49-F238E27FC236}">
                <a16:creationId xmlns:a16="http://schemas.microsoft.com/office/drawing/2014/main" id="{D1EC4A8A-614B-4F34-8A4C-F3A57E41D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8308" y="2392055"/>
            <a:ext cx="3904879" cy="39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8905-1317-4947-B735-3CCAFCA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163986"/>
          </a:xfrm>
        </p:spPr>
        <p:txBody>
          <a:bodyPr/>
          <a:lstStyle/>
          <a:p>
            <a:pPr algn="ctr"/>
            <a:r>
              <a:rPr lang="en-US" sz="5400" b="1" cap="all" dirty="0" err="1"/>
              <a:t>Démo</a:t>
            </a:r>
            <a:r>
              <a:rPr lang="en-US" sz="5400" b="1" cap="all" dirty="0"/>
              <a:t> et Questions</a:t>
            </a:r>
            <a:endParaRPr lang="fr-FR" sz="4400" b="1" cap="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DC83-EFC0-44DD-B21D-E7D95F23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9096" y="2590801"/>
            <a:ext cx="4685364" cy="320363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2500"/>
          </a:bodyPr>
          <a:lstStyle/>
          <a:p>
            <a:pPr algn="ctr"/>
            <a:br>
              <a:rPr lang="en-US" sz="6000" cap="none" dirty="0">
                <a:solidFill>
                  <a:schemeClr val="tx2"/>
                </a:solidFill>
              </a:rPr>
            </a:br>
            <a:r>
              <a:rPr lang="en-US" sz="6000" cap="none" dirty="0">
                <a:solidFill>
                  <a:schemeClr val="tx2"/>
                </a:solidFill>
              </a:rPr>
              <a:t>Merci de </a:t>
            </a:r>
            <a:r>
              <a:rPr lang="fr-FR" sz="6000" cap="none" dirty="0">
                <a:solidFill>
                  <a:schemeClr val="tx2"/>
                </a:solidFill>
              </a:rPr>
              <a:t>votre</a:t>
            </a:r>
            <a:r>
              <a:rPr lang="en-US" sz="6000" cap="none" dirty="0">
                <a:solidFill>
                  <a:schemeClr val="tx2"/>
                </a:solidFill>
              </a:rPr>
              <a:t> attention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AF5ED-AAA6-4F17-AA36-BFC20AB7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" name="Graphic 12" descr="Questions">
            <a:extLst>
              <a:ext uri="{FF2B5EF4-FFF2-40B4-BE49-F238E27FC236}">
                <a16:creationId xmlns:a16="http://schemas.microsoft.com/office/drawing/2014/main" id="{3D67D822-B976-4038-9468-E35EB7F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3196" y="1639330"/>
            <a:ext cx="1938315" cy="193831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71611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8905-1317-4947-B735-3CCAFCA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49" y="2525245"/>
            <a:ext cx="4351023" cy="2163986"/>
          </a:xfrm>
        </p:spPr>
        <p:txBody>
          <a:bodyPr/>
          <a:lstStyle/>
          <a:p>
            <a:pPr algn="ctr"/>
            <a:r>
              <a:rPr lang="en-US" sz="5400" b="1" cap="all" dirty="0"/>
              <a:t>Context et </a:t>
            </a:r>
            <a:r>
              <a:rPr lang="en-US" sz="5400" b="1" cap="all" dirty="0" err="1"/>
              <a:t>Objectifs</a:t>
            </a:r>
            <a:endParaRPr lang="fr-FR" sz="4400" b="1" cap="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AF5ED-AAA6-4F17-AA36-BFC20AB7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Graphic 7" descr="Books">
            <a:extLst>
              <a:ext uri="{FF2B5EF4-FFF2-40B4-BE49-F238E27FC236}">
                <a16:creationId xmlns:a16="http://schemas.microsoft.com/office/drawing/2014/main" id="{54BB885D-77E9-45DD-983D-2712D11EECE3}"/>
              </a:ext>
            </a:extLst>
          </p:cNvPr>
          <p:cNvSpPr/>
          <p:nvPr/>
        </p:nvSpPr>
        <p:spPr>
          <a:xfrm>
            <a:off x="8471411" y="2403230"/>
            <a:ext cx="2620340" cy="2450123"/>
          </a:xfrm>
          <a:custGeom>
            <a:avLst/>
            <a:gdLst>
              <a:gd name="connsiteX0" fmla="*/ 1550229 w 1550229"/>
              <a:gd name="connsiteY0" fmla="*/ 509465 h 1446516"/>
              <a:gd name="connsiteX1" fmla="*/ 1455614 w 1550229"/>
              <a:gd name="connsiteY1" fmla="*/ 474894 h 1446516"/>
              <a:gd name="connsiteX2" fmla="*/ 1455614 w 1550229"/>
              <a:gd name="connsiteY2" fmla="*/ 276567 h 1446516"/>
              <a:gd name="connsiteX3" fmla="*/ 1550229 w 1550229"/>
              <a:gd name="connsiteY3" fmla="*/ 236537 h 1446516"/>
              <a:gd name="connsiteX4" fmla="*/ 909759 w 1550229"/>
              <a:gd name="connsiteY4" fmla="*/ 0 h 1446516"/>
              <a:gd name="connsiteX5" fmla="*/ 131005 w 1550229"/>
              <a:gd name="connsiteY5" fmla="*/ 272928 h 1446516"/>
              <a:gd name="connsiteX6" fmla="*/ 54586 w 1550229"/>
              <a:gd name="connsiteY6" fmla="*/ 491270 h 1446516"/>
              <a:gd name="connsiteX7" fmla="*/ 63683 w 1550229"/>
              <a:gd name="connsiteY7" fmla="*/ 571329 h 1446516"/>
              <a:gd name="connsiteX8" fmla="*/ 0 w 1550229"/>
              <a:gd name="connsiteY8" fmla="*/ 782393 h 1446516"/>
              <a:gd name="connsiteX9" fmla="*/ 54586 w 1550229"/>
              <a:gd name="connsiteY9" fmla="*/ 940691 h 1446516"/>
              <a:gd name="connsiteX10" fmla="*/ 50946 w 1550229"/>
              <a:gd name="connsiteY10" fmla="*/ 1055320 h 1446516"/>
              <a:gd name="connsiteX11" fmla="*/ 145561 w 1550229"/>
              <a:gd name="connsiteY11" fmla="*/ 1237272 h 1446516"/>
              <a:gd name="connsiteX12" fmla="*/ 651387 w 1550229"/>
              <a:gd name="connsiteY12" fmla="*/ 1446517 h 1446516"/>
              <a:gd name="connsiteX13" fmla="*/ 1546590 w 1550229"/>
              <a:gd name="connsiteY13" fmla="*/ 1075335 h 1446516"/>
              <a:gd name="connsiteX14" fmla="*/ 1451975 w 1550229"/>
              <a:gd name="connsiteY14" fmla="*/ 1040764 h 1446516"/>
              <a:gd name="connsiteX15" fmla="*/ 1451975 w 1550229"/>
              <a:gd name="connsiteY15" fmla="*/ 840617 h 1446516"/>
              <a:gd name="connsiteX16" fmla="*/ 1546590 w 1550229"/>
              <a:gd name="connsiteY16" fmla="*/ 800588 h 1446516"/>
              <a:gd name="connsiteX17" fmla="*/ 1401029 w 1550229"/>
              <a:gd name="connsiteY17" fmla="*/ 746002 h 1446516"/>
              <a:gd name="connsiteX18" fmla="*/ 1401029 w 1550229"/>
              <a:gd name="connsiteY18" fmla="*/ 571329 h 1446516"/>
              <a:gd name="connsiteX19" fmla="*/ 1550229 w 1550229"/>
              <a:gd name="connsiteY19" fmla="*/ 509465 h 1446516"/>
              <a:gd name="connsiteX20" fmla="*/ 152839 w 1550229"/>
              <a:gd name="connsiteY20" fmla="*/ 400294 h 1446516"/>
              <a:gd name="connsiteX21" fmla="*/ 658665 w 1550229"/>
              <a:gd name="connsiteY21" fmla="*/ 598621 h 1446516"/>
              <a:gd name="connsiteX22" fmla="*/ 1384653 w 1550229"/>
              <a:gd name="connsiteY22" fmla="*/ 305679 h 1446516"/>
              <a:gd name="connsiteX23" fmla="*/ 1384653 w 1550229"/>
              <a:gd name="connsiteY23" fmla="*/ 462158 h 1446516"/>
              <a:gd name="connsiteX24" fmla="*/ 658665 w 1550229"/>
              <a:gd name="connsiteY24" fmla="*/ 764197 h 1446516"/>
              <a:gd name="connsiteX25" fmla="*/ 152839 w 1550229"/>
              <a:gd name="connsiteY25" fmla="*/ 564051 h 1446516"/>
              <a:gd name="connsiteX26" fmla="*/ 152839 w 1550229"/>
              <a:gd name="connsiteY26" fmla="*/ 400294 h 1446516"/>
              <a:gd name="connsiteX27" fmla="*/ 1381014 w 1550229"/>
              <a:gd name="connsiteY27" fmla="*/ 1028028 h 1446516"/>
              <a:gd name="connsiteX28" fmla="*/ 655026 w 1550229"/>
              <a:gd name="connsiteY28" fmla="*/ 1328248 h 1446516"/>
              <a:gd name="connsiteX29" fmla="*/ 147381 w 1550229"/>
              <a:gd name="connsiteY29" fmla="*/ 1128101 h 1446516"/>
              <a:gd name="connsiteX30" fmla="*/ 147381 w 1550229"/>
              <a:gd name="connsiteY30" fmla="*/ 986179 h 1446516"/>
              <a:gd name="connsiteX31" fmla="*/ 600441 w 1550229"/>
              <a:gd name="connsiteY31" fmla="*/ 1171769 h 1446516"/>
              <a:gd name="connsiteX32" fmla="*/ 1382834 w 1550229"/>
              <a:gd name="connsiteY32" fmla="*/ 862451 h 1446516"/>
              <a:gd name="connsiteX33" fmla="*/ 1381014 w 1550229"/>
              <a:gd name="connsiteY33" fmla="*/ 1028028 h 1446516"/>
              <a:gd name="connsiteX34" fmla="*/ 1330068 w 1550229"/>
              <a:gd name="connsiteY34" fmla="*/ 755100 h 1446516"/>
              <a:gd name="connsiteX35" fmla="*/ 604080 w 1550229"/>
              <a:gd name="connsiteY35" fmla="*/ 1055320 h 1446516"/>
              <a:gd name="connsiteX36" fmla="*/ 98254 w 1550229"/>
              <a:gd name="connsiteY36" fmla="*/ 855173 h 1446516"/>
              <a:gd name="connsiteX37" fmla="*/ 98254 w 1550229"/>
              <a:gd name="connsiteY37" fmla="*/ 691417 h 1446516"/>
              <a:gd name="connsiteX38" fmla="*/ 618636 w 1550229"/>
              <a:gd name="connsiteY38" fmla="*/ 898842 h 1446516"/>
              <a:gd name="connsiteX39" fmla="*/ 1331887 w 1550229"/>
              <a:gd name="connsiteY39" fmla="*/ 600441 h 1446516"/>
              <a:gd name="connsiteX40" fmla="*/ 1331887 w 1550229"/>
              <a:gd name="connsiteY40" fmla="*/ 755100 h 144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550229" h="1446516">
                <a:moveTo>
                  <a:pt x="1550229" y="509465"/>
                </a:moveTo>
                <a:lnTo>
                  <a:pt x="1455614" y="474894"/>
                </a:lnTo>
                <a:lnTo>
                  <a:pt x="1455614" y="276567"/>
                </a:lnTo>
                <a:lnTo>
                  <a:pt x="1550229" y="236537"/>
                </a:lnTo>
                <a:lnTo>
                  <a:pt x="909759" y="0"/>
                </a:lnTo>
                <a:lnTo>
                  <a:pt x="131005" y="272928"/>
                </a:lnTo>
                <a:cubicBezTo>
                  <a:pt x="56405" y="309318"/>
                  <a:pt x="54586" y="409391"/>
                  <a:pt x="54586" y="491270"/>
                </a:cubicBezTo>
                <a:cubicBezTo>
                  <a:pt x="54586" y="518563"/>
                  <a:pt x="58225" y="545855"/>
                  <a:pt x="63683" y="571329"/>
                </a:cubicBezTo>
                <a:cubicBezTo>
                  <a:pt x="1820" y="611358"/>
                  <a:pt x="0" y="704153"/>
                  <a:pt x="0" y="782393"/>
                </a:cubicBezTo>
                <a:cubicBezTo>
                  <a:pt x="0" y="846076"/>
                  <a:pt x="14556" y="904300"/>
                  <a:pt x="54586" y="940691"/>
                </a:cubicBezTo>
                <a:cubicBezTo>
                  <a:pt x="45488" y="971622"/>
                  <a:pt x="50946" y="1009832"/>
                  <a:pt x="50946" y="1055320"/>
                </a:cubicBezTo>
                <a:cubicBezTo>
                  <a:pt x="50946" y="1137199"/>
                  <a:pt x="72781" y="1211799"/>
                  <a:pt x="145561" y="1237272"/>
                </a:cubicBezTo>
                <a:lnTo>
                  <a:pt x="651387" y="1446517"/>
                </a:lnTo>
                <a:lnTo>
                  <a:pt x="1546590" y="1075335"/>
                </a:lnTo>
                <a:lnTo>
                  <a:pt x="1451975" y="1040764"/>
                </a:lnTo>
                <a:lnTo>
                  <a:pt x="1451975" y="840617"/>
                </a:lnTo>
                <a:lnTo>
                  <a:pt x="1546590" y="800588"/>
                </a:lnTo>
                <a:lnTo>
                  <a:pt x="1401029" y="746002"/>
                </a:lnTo>
                <a:lnTo>
                  <a:pt x="1401029" y="571329"/>
                </a:lnTo>
                <a:lnTo>
                  <a:pt x="1550229" y="509465"/>
                </a:lnTo>
                <a:close/>
                <a:moveTo>
                  <a:pt x="152839" y="400294"/>
                </a:moveTo>
                <a:lnTo>
                  <a:pt x="658665" y="598621"/>
                </a:lnTo>
                <a:lnTo>
                  <a:pt x="1384653" y="305679"/>
                </a:lnTo>
                <a:lnTo>
                  <a:pt x="1384653" y="462158"/>
                </a:lnTo>
                <a:lnTo>
                  <a:pt x="658665" y="764197"/>
                </a:lnTo>
                <a:lnTo>
                  <a:pt x="152839" y="564051"/>
                </a:lnTo>
                <a:lnTo>
                  <a:pt x="152839" y="400294"/>
                </a:lnTo>
                <a:close/>
                <a:moveTo>
                  <a:pt x="1381014" y="1028028"/>
                </a:moveTo>
                <a:lnTo>
                  <a:pt x="655026" y="1328248"/>
                </a:lnTo>
                <a:lnTo>
                  <a:pt x="147381" y="1128101"/>
                </a:lnTo>
                <a:lnTo>
                  <a:pt x="147381" y="986179"/>
                </a:lnTo>
                <a:lnTo>
                  <a:pt x="600441" y="1171769"/>
                </a:lnTo>
                <a:lnTo>
                  <a:pt x="1382834" y="862451"/>
                </a:lnTo>
                <a:lnTo>
                  <a:pt x="1381014" y="1028028"/>
                </a:lnTo>
                <a:close/>
                <a:moveTo>
                  <a:pt x="1330068" y="755100"/>
                </a:moveTo>
                <a:lnTo>
                  <a:pt x="604080" y="1055320"/>
                </a:lnTo>
                <a:lnTo>
                  <a:pt x="98254" y="855173"/>
                </a:lnTo>
                <a:lnTo>
                  <a:pt x="98254" y="691417"/>
                </a:lnTo>
                <a:lnTo>
                  <a:pt x="618636" y="898842"/>
                </a:lnTo>
                <a:lnTo>
                  <a:pt x="1331887" y="600441"/>
                </a:lnTo>
                <a:lnTo>
                  <a:pt x="1331887" y="755100"/>
                </a:lnTo>
                <a:close/>
              </a:path>
            </a:pathLst>
          </a:custGeom>
          <a:solidFill>
            <a:srgbClr val="455F51"/>
          </a:solidFill>
          <a:ln w="18157" cap="flat">
            <a:noFill/>
            <a:prstDash val="solid"/>
            <a:miter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endParaRPr lang="fr-FR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8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AFF6-67DE-48DE-BE36-AB70E438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Contexte et Objectifs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B224-3A93-48AE-8152-005CFA07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0D8AF026-AE85-41FF-8245-6CE5C6E71C8D}"/>
              </a:ext>
            </a:extLst>
          </p:cNvPr>
          <p:cNvSpPr txBox="1"/>
          <p:nvPr/>
        </p:nvSpPr>
        <p:spPr>
          <a:xfrm>
            <a:off x="715108" y="2368061"/>
            <a:ext cx="1093763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CONTEXTE: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i="0" dirty="0">
                <a:effectLst/>
                <a:latin typeface="Calibri" panose="020F0502020204030204" pitchFamily="34" charset="0"/>
              </a:rPr>
              <a:t>« </a:t>
            </a:r>
            <a:r>
              <a:rPr lang="fr-FR" i="0" dirty="0" err="1">
                <a:effectLst/>
                <a:latin typeface="Calibri" panose="020F0502020204030204" pitchFamily="34" charset="0"/>
              </a:rPr>
              <a:t>My</a:t>
            </a:r>
            <a:r>
              <a:rPr lang="fr-FR" i="0" dirty="0">
                <a:effectLst/>
                <a:latin typeface="Calibri" panose="020F0502020204030204" pitchFamily="34" charset="0"/>
              </a:rPr>
              <a:t> Content</a:t>
            </a:r>
            <a:r>
              <a:rPr lang="fr-FR" dirty="0">
                <a:latin typeface="Calibri" panose="020F0502020204030204" pitchFamily="34" charset="0"/>
              </a:rPr>
              <a:t> » </a:t>
            </a:r>
            <a:r>
              <a:rPr lang="fr-FR" b="0" i="0" dirty="0">
                <a:effectLst/>
                <a:latin typeface="Calibri" panose="020F0502020204030204" pitchFamily="34" charset="0"/>
              </a:rPr>
              <a:t>est une start-up qui veut encourager la lecture en recommandant des contenus pertinents pour ses utilisateurs</a:t>
            </a:r>
            <a:endParaRPr lang="fr-FR" dirty="0">
              <a:latin typeface="Calibri" panose="020F0502020204030204" pitchFamily="34" charset="0"/>
            </a:endParaRP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Calibri" panose="020F0502020204030204" pitchFamily="34" charset="0"/>
              </a:rPr>
              <a:t>Elle souhaite tester une MVP: solution de recommandation d’articles et de livres à des particuliers</a:t>
            </a:r>
          </a:p>
          <a:p>
            <a:pPr lvl="1" defTabSz="914400">
              <a:spcBef>
                <a:spcPts val="600"/>
              </a:spcBef>
              <a:spcAft>
                <a:spcPts val="600"/>
              </a:spcAft>
              <a:defRPr/>
            </a:pPr>
            <a:endParaRPr lang="fr-FR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fr-FR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OBJECTIF: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développer une première version de votre application mobile avec le système de recommandation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intégrer le système de recommandation à l'application mobile existante</a:t>
            </a:r>
          </a:p>
          <a:p>
            <a:pPr marL="742950" lvl="1" indent="-285750" defTabSz="9144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proposer l’architecture cible pour pouvoir prendre en compte l’ajout de nouveaux utilisateurs ou de nouveaux articles</a:t>
            </a:r>
          </a:p>
        </p:txBody>
      </p:sp>
    </p:spTree>
    <p:extLst>
      <p:ext uri="{BB962C8B-B14F-4D97-AF65-F5344CB8AC3E}">
        <p14:creationId xmlns:p14="http://schemas.microsoft.com/office/powerpoint/2010/main" val="16859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8905-1317-4947-B735-3CCAFCA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2396359"/>
            <a:ext cx="5251938" cy="216398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sz="5400" b="1" cap="all" dirty="0"/>
              <a:t>Jeu de </a:t>
            </a:r>
            <a:r>
              <a:rPr lang="fr-FR" sz="5400" b="1" cap="all" dirty="0" err="1"/>
              <a:t>donées</a:t>
            </a:r>
            <a:endParaRPr lang="fr-FR" sz="5400" b="1" cap="al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AF5ED-AAA6-4F17-AA36-BFC20AB7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Graphic 3" descr="Playbook">
            <a:extLst>
              <a:ext uri="{FF2B5EF4-FFF2-40B4-BE49-F238E27FC236}">
                <a16:creationId xmlns:a16="http://schemas.microsoft.com/office/drawing/2014/main" id="{7B08060E-86B0-403E-880D-B39B16190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1208" y="2001716"/>
            <a:ext cx="3279531" cy="32795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6752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6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F27EE-62CD-4E1D-AE0A-EFE118DA818B}"/>
              </a:ext>
            </a:extLst>
          </p:cNvPr>
          <p:cNvSpPr txBox="1"/>
          <p:nvPr/>
        </p:nvSpPr>
        <p:spPr>
          <a:xfrm>
            <a:off x="468923" y="2414955"/>
            <a:ext cx="88626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Jeu de données fourni par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Globo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un site brésilien d’articles d’actualité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Articles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métadata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Catégorie, nombre de mots, dates etc.</a:t>
            </a: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Fichiers des clicks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par utilisateurs/session: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Log des clicks pendant 1 mois +  (1-oct-2017 -&gt; 13-11-2017 )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Environ 3.000.000 clicks effectués par 322.897 différents utilisateurs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Notation implicite des articles (devra être déduite à partir des données disponibles)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aricles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/mots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Représentation des articles dans un espace de 250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Va nous permettre de calculer la matrice de similarité entre les articles</a:t>
            </a:r>
          </a:p>
        </p:txBody>
      </p:sp>
      <p:pic>
        <p:nvPicPr>
          <p:cNvPr id="5" name="Graphic 4" descr="Microscope">
            <a:extLst>
              <a:ext uri="{FF2B5EF4-FFF2-40B4-BE49-F238E27FC236}">
                <a16:creationId xmlns:a16="http://schemas.microsoft.com/office/drawing/2014/main" id="{282D9B76-C8FD-4660-9361-BAB794B38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0278" y="2594760"/>
            <a:ext cx="3610708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6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2C3317-B259-4590-90D2-5FB036CC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1333"/>
            <a:ext cx="5474676" cy="434458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7</a:t>
            </a:fld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235D1-7B6A-404D-BF20-B6F2F571B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39" y="2414953"/>
            <a:ext cx="5349117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7D1686FF-6C97-4589-BE6F-3D6EADCF1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1050" y="2979207"/>
            <a:ext cx="3219450" cy="3219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8E18C4-413D-4F58-9CC8-753ABEC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 –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CC5416-ECB1-4BF6-A0D1-964EADA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256-DB14-4647-9897-B8FBBE48AEEC}" type="slidenum">
              <a:rPr lang="fr-FR" smtClean="0"/>
              <a:t>8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F27EE-62CD-4E1D-AE0A-EFE118DA818B}"/>
              </a:ext>
            </a:extLst>
          </p:cNvPr>
          <p:cNvSpPr txBox="1"/>
          <p:nvPr/>
        </p:nvSpPr>
        <p:spPr>
          <a:xfrm>
            <a:off x="478448" y="2662605"/>
            <a:ext cx="8862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Notation des articles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Notation implicite calculée à partir de la popularité de chaque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Utilisé dans le modèle de collaborative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filtering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Notation implicite de très mauvaise qualité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Profils des articles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Ajout des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comme nombre total de clicks par article, nombre de mots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Utilisé dans le modèle content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Profils des utilisateurs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de description d’utilisateurs comme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moyen sur les articles 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Utilisé dans le modèle content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73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8905-1317-4947-B735-3CCAFCA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2396359"/>
            <a:ext cx="5251938" cy="216398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sz="5400" b="1" cap="all" dirty="0"/>
              <a:t>Différents modèles testés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AF5ED-AAA6-4F17-AA36-BFC20AB7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phic 7" descr="Flask">
            <a:extLst>
              <a:ext uri="{FF2B5EF4-FFF2-40B4-BE49-F238E27FC236}">
                <a16:creationId xmlns:a16="http://schemas.microsoft.com/office/drawing/2014/main" id="{CC6212E9-A6D8-481B-B5C1-2DF274BFF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885" y="1900870"/>
            <a:ext cx="3444854" cy="34448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399880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946</Words>
  <Application>Microsoft Office PowerPoint</Application>
  <PresentationFormat>Widescreen</PresentationFormat>
  <Paragraphs>173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Tinos</vt:lpstr>
      <vt:lpstr>Wingdings 3</vt:lpstr>
      <vt:lpstr>Ion Boardroom</vt:lpstr>
      <vt:lpstr>TITLE 1</vt:lpstr>
      <vt:lpstr>Sommaire</vt:lpstr>
      <vt:lpstr>Context et Objectifs</vt:lpstr>
      <vt:lpstr>Contexte et Objectifs</vt:lpstr>
      <vt:lpstr>Jeu de donées</vt:lpstr>
      <vt:lpstr>Jeu de données</vt:lpstr>
      <vt:lpstr>Analyse de données</vt:lpstr>
      <vt:lpstr>Jeu de données – Feature engineering</vt:lpstr>
      <vt:lpstr>Différents modèles testés</vt:lpstr>
      <vt:lpstr>Modèles et Métriques</vt:lpstr>
      <vt:lpstr>« Content based » modèle</vt:lpstr>
      <vt:lpstr>« Collaborative filtering » modèle</vt:lpstr>
      <vt:lpstr>Modèles - Comparaisons</vt:lpstr>
      <vt:lpstr>Architecture du projet</vt:lpstr>
      <vt:lpstr>Architecture</vt:lpstr>
      <vt:lpstr>Déploiement</vt:lpstr>
      <vt:lpstr>Déploiement Git &amp; Azure </vt:lpstr>
      <vt:lpstr>Synthèse</vt:lpstr>
      <vt:lpstr>Aller plus loin…</vt:lpstr>
      <vt:lpstr>Démo et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Préparez des données pour un organisme de santé publique</dc:title>
  <dc:creator>Marko Cvokic</dc:creator>
  <cp:lastModifiedBy>Marko Cvokic</cp:lastModifiedBy>
  <cp:revision>110</cp:revision>
  <dcterms:created xsi:type="dcterms:W3CDTF">2021-07-02T13:17:54Z</dcterms:created>
  <dcterms:modified xsi:type="dcterms:W3CDTF">2022-01-24T16:13:31Z</dcterms:modified>
</cp:coreProperties>
</file>