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80" y="3498215"/>
            <a:ext cx="2599055" cy="2599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40" y="1154430"/>
            <a:ext cx="2783205" cy="27832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8490" r="18836"/>
          <a:stretch>
            <a:fillRect/>
          </a:stretch>
        </p:blipFill>
        <p:spPr>
          <a:xfrm>
            <a:off x="7428230" y="2536190"/>
            <a:ext cx="4041140" cy="24180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895090" y="4309110"/>
            <a:ext cx="19113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WIRELESS ROUTER</a:t>
            </a:r>
            <a:endParaRPr lang="en-US"/>
          </a:p>
          <a:p>
            <a:pPr algn="ctr"/>
            <a:r>
              <a:rPr lang="en-US"/>
              <a:t>IP 192.168.1.1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</a:rPr>
              <a:t>DEFAULT IP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91135" y="5820410"/>
            <a:ext cx="44519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ESP-WROOM-32</a:t>
            </a:r>
            <a:endParaRPr lang="en-US"/>
          </a:p>
          <a:p>
            <a:pPr algn="ctr"/>
            <a:r>
              <a:rPr lang="en-US"/>
              <a:t>192.168.1.2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</a:rPr>
              <a:t>IP GET AUTOMATIC FROM WIRELESS ROUTER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53300" y="5175250"/>
            <a:ext cx="41916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/>
              <a:t>NOTEBOOK</a:t>
            </a:r>
            <a:endParaRPr lang="en-US"/>
          </a:p>
          <a:p>
            <a:pPr algn="ctr"/>
            <a:r>
              <a:rPr lang="en-US"/>
              <a:t>IP 192.168.1.9</a:t>
            </a:r>
            <a:endParaRPr lang="en-US"/>
          </a:p>
          <a:p>
            <a:pPr algn="ctr"/>
            <a:r>
              <a:rPr lang="en-US" b="1">
                <a:solidFill>
                  <a:srgbClr val="FF0000"/>
                </a:solidFill>
              </a:rPr>
              <a:t>IP YOU CAN SET MANUAL OR AUTOMATIC 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2" name="Up-Down Arrow 11"/>
          <p:cNvSpPr/>
          <p:nvPr/>
        </p:nvSpPr>
        <p:spPr>
          <a:xfrm rot="4140000">
            <a:off x="2724785" y="2996565"/>
            <a:ext cx="278765" cy="174117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 rot="17820000">
            <a:off x="6597015" y="3073400"/>
            <a:ext cx="278765" cy="1741170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6700" y="237490"/>
            <a:ext cx="43319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UDP ESP32</a:t>
            </a:r>
            <a:endParaRPr lang="en-US" altLang="zh-CN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Presentation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Toro</dc:creator>
  <cp:lastModifiedBy>Toro</cp:lastModifiedBy>
  <cp:revision>1</cp:revision>
  <dcterms:created xsi:type="dcterms:W3CDTF">2019-05-28T18:31:44Z</dcterms:created>
  <dcterms:modified xsi:type="dcterms:W3CDTF">2019-05-28T18:31:44Z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