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F71A-9B8E-4CC4-8DA6-DFA5ABD773BB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571A-2A0B-4583-9C73-3B28B4CF3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10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F71A-9B8E-4CC4-8DA6-DFA5ABD773BB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571A-2A0B-4583-9C73-3B28B4CF3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08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F71A-9B8E-4CC4-8DA6-DFA5ABD773BB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571A-2A0B-4583-9C73-3B28B4CF3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0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F71A-9B8E-4CC4-8DA6-DFA5ABD773BB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571A-2A0B-4583-9C73-3B28B4CF3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605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F71A-9B8E-4CC4-8DA6-DFA5ABD773BB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571A-2A0B-4583-9C73-3B28B4CF3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787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F71A-9B8E-4CC4-8DA6-DFA5ABD773BB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571A-2A0B-4583-9C73-3B28B4CF3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947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F71A-9B8E-4CC4-8DA6-DFA5ABD773BB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571A-2A0B-4583-9C73-3B28B4CF3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41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F71A-9B8E-4CC4-8DA6-DFA5ABD773BB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571A-2A0B-4583-9C73-3B28B4CF3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0394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F71A-9B8E-4CC4-8DA6-DFA5ABD773BB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571A-2A0B-4583-9C73-3B28B4CF3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14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F71A-9B8E-4CC4-8DA6-DFA5ABD773BB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571A-2A0B-4583-9C73-3B28B4CF3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939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AF71A-9B8E-4CC4-8DA6-DFA5ABD773BB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F571A-2A0B-4583-9C73-3B28B4CF3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6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F71A-9B8E-4CC4-8DA6-DFA5ABD773BB}" type="datetimeFigureOut">
              <a:rPr lang="ru-RU" smtClean="0"/>
              <a:t>23.10.2024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F571A-2A0B-4583-9C73-3B28B4CF321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09747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B94BDCD-4C7F-9B02-8707-E1AA9CCA7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8804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EC627B-F320-A023-59EF-2C357896F9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60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8C68B8F-A97D-525C-C785-CF83654E2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476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970218-4ED6-7C75-346D-17D7782664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22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4831DAA-2788-D356-722F-36EEDEC754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73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413F90-36E5-6B55-CB25-490781AEE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671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7BCEEB-E2AB-C509-557F-5F5630B9F5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0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199424B-BBE9-5DD5-7BD0-2E7F3314F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606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4D843B-A3F7-4F6C-361A-39FEB543F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58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86FF98-1328-9FBE-6CBA-935381578D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609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7CB353E-73E4-0201-6004-7D7B7D33A7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987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</TotalTime>
  <Words>0</Words>
  <Application>Microsoft Office PowerPoint</Application>
  <PresentationFormat>Широкоэкранный</PresentationFormat>
  <Paragraphs>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Voki</dc:creator>
  <cp:lastModifiedBy>Voki</cp:lastModifiedBy>
  <cp:revision>1</cp:revision>
  <dcterms:created xsi:type="dcterms:W3CDTF">2024-10-23T14:53:45Z</dcterms:created>
  <dcterms:modified xsi:type="dcterms:W3CDTF">2024-10-23T15:01:21Z</dcterms:modified>
</cp:coreProperties>
</file>