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7" r:id="rId9"/>
    <p:sldId id="267" r:id="rId10"/>
    <p:sldId id="268" r:id="rId11"/>
    <p:sldId id="291" r:id="rId12"/>
    <p:sldId id="269" r:id="rId13"/>
    <p:sldId id="270" r:id="rId14"/>
    <p:sldId id="278" r:id="rId15"/>
    <p:sldId id="280" r:id="rId16"/>
    <p:sldId id="283" r:id="rId17"/>
    <p:sldId id="286" r:id="rId18"/>
    <p:sldId id="287" r:id="rId19"/>
    <p:sldId id="288" r:id="rId20"/>
    <p:sldId id="289" r:id="rId21"/>
    <p:sldId id="290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5E62F7-29F2-40C3-AA5B-533C1ED78A87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4F05C2D-CAA3-481C-82A9-B6FA407B9193}">
      <dgm:prSet phldrT="[Текст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uk-UA" b="1" dirty="0" smtClean="0">
              <a:solidFill>
                <a:srgbClr val="FF0000"/>
              </a:solidFill>
            </a:rPr>
            <a:t>5</a:t>
          </a:r>
          <a:endParaRPr lang="ru-RU" b="1" dirty="0">
            <a:solidFill>
              <a:srgbClr val="FF0000"/>
            </a:solidFill>
          </a:endParaRPr>
        </a:p>
      </dgm:t>
    </dgm:pt>
    <dgm:pt modelId="{9099C636-0AE6-46F8-B5A6-9F12C344C387}" type="parTrans" cxnId="{9F2E309A-CA14-4B07-AB36-2791F14751F8}">
      <dgm:prSet/>
      <dgm:spPr/>
      <dgm:t>
        <a:bodyPr/>
        <a:lstStyle/>
        <a:p>
          <a:endParaRPr lang="ru-RU"/>
        </a:p>
      </dgm:t>
    </dgm:pt>
    <dgm:pt modelId="{CF92BE92-3073-4E20-BCDC-1D919AC47BEF}" type="sibTrans" cxnId="{9F2E309A-CA14-4B07-AB36-2791F14751F8}">
      <dgm:prSet/>
      <dgm:spPr/>
      <dgm:t>
        <a:bodyPr/>
        <a:lstStyle/>
        <a:p>
          <a:endParaRPr lang="ru-RU"/>
        </a:p>
      </dgm:t>
    </dgm:pt>
    <dgm:pt modelId="{B28A9E5D-8615-420A-B9F5-7443219F2B73}">
      <dgm:prSet phldrT="[Текст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uk-UA" sz="3600" b="0" dirty="0" smtClean="0">
              <a:solidFill>
                <a:srgbClr val="0C17F8"/>
              </a:solidFill>
              <a:latin typeface="Times New Roman" pitchFamily="18" charset="0"/>
              <a:cs typeface="Times New Roman" pitchFamily="18" charset="0"/>
            </a:rPr>
            <a:t>60</a:t>
          </a:r>
          <a:endParaRPr lang="ru-RU" sz="3600" b="0" dirty="0">
            <a:solidFill>
              <a:srgbClr val="0C17F8"/>
            </a:solidFill>
            <a:latin typeface="Times New Roman" pitchFamily="18" charset="0"/>
            <a:cs typeface="Times New Roman" pitchFamily="18" charset="0"/>
          </a:endParaRPr>
        </a:p>
      </dgm:t>
    </dgm:pt>
    <dgm:pt modelId="{4AAC5362-098D-432B-83A2-5AB9AC908B91}" type="parTrans" cxnId="{F57E831F-F2A0-45F1-962F-37A2A9F55C02}">
      <dgm:prSet/>
      <dgm:spPr/>
      <dgm:t>
        <a:bodyPr/>
        <a:lstStyle/>
        <a:p>
          <a:endParaRPr lang="ru-RU"/>
        </a:p>
      </dgm:t>
    </dgm:pt>
    <dgm:pt modelId="{EB9DE658-3362-4319-BA69-494FBA8352B4}" type="sibTrans" cxnId="{F57E831F-F2A0-45F1-962F-37A2A9F55C02}">
      <dgm:prSet/>
      <dgm:spPr/>
      <dgm:t>
        <a:bodyPr/>
        <a:lstStyle/>
        <a:p>
          <a:endParaRPr lang="ru-RU"/>
        </a:p>
      </dgm:t>
    </dgm:pt>
    <dgm:pt modelId="{8754A696-E88D-41ED-BFDA-A510E78BA64A}">
      <dgm:prSet phldrT="[Текст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uk-UA" sz="4400" b="0" dirty="0" smtClean="0">
              <a:solidFill>
                <a:srgbClr val="0C17F8"/>
              </a:solidFill>
              <a:latin typeface="Times New Roman" pitchFamily="18" charset="0"/>
              <a:cs typeface="Times New Roman" pitchFamily="18" charset="0"/>
            </a:rPr>
            <a:t>0</a:t>
          </a:r>
          <a:endParaRPr lang="ru-RU" sz="4400" b="0" dirty="0">
            <a:solidFill>
              <a:srgbClr val="0C17F8"/>
            </a:solidFill>
            <a:latin typeface="Times New Roman" pitchFamily="18" charset="0"/>
            <a:cs typeface="Times New Roman" pitchFamily="18" charset="0"/>
          </a:endParaRPr>
        </a:p>
      </dgm:t>
    </dgm:pt>
    <dgm:pt modelId="{E5B8B7DF-937E-479F-A917-135ADAE99D4E}" type="parTrans" cxnId="{63557564-9D8C-4E8E-86D6-03C2866FA376}">
      <dgm:prSet/>
      <dgm:spPr/>
      <dgm:t>
        <a:bodyPr/>
        <a:lstStyle/>
        <a:p>
          <a:endParaRPr lang="ru-RU"/>
        </a:p>
      </dgm:t>
    </dgm:pt>
    <dgm:pt modelId="{68B25C32-78FF-4BE1-94FD-E7F12EE8C577}" type="sibTrans" cxnId="{63557564-9D8C-4E8E-86D6-03C2866FA376}">
      <dgm:prSet/>
      <dgm:spPr/>
      <dgm:t>
        <a:bodyPr/>
        <a:lstStyle/>
        <a:p>
          <a:endParaRPr lang="ru-RU"/>
        </a:p>
      </dgm:t>
    </dgm:pt>
    <dgm:pt modelId="{F5EC327B-D9AA-454F-8216-67C7C2E9C1EA}">
      <dgm:prSet phldrT="[Текст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00B050"/>
        </a:solidFill>
      </dgm:spPr>
      <dgm:t>
        <a:bodyPr/>
        <a:lstStyle/>
        <a:p>
          <a:r>
            <a:rPr lang="uk-UA" sz="4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80</a:t>
          </a:r>
          <a:endParaRPr lang="ru-RU" sz="40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B1BAAA7-F5CA-45F3-B809-A5D4B237B1C2}" type="parTrans" cxnId="{0D1E8B32-4474-4AEC-82C8-724122724B85}">
      <dgm:prSet/>
      <dgm:spPr/>
      <dgm:t>
        <a:bodyPr/>
        <a:lstStyle/>
        <a:p>
          <a:endParaRPr lang="ru-RU"/>
        </a:p>
      </dgm:t>
    </dgm:pt>
    <dgm:pt modelId="{A355E8EF-CF4F-4EDA-B4B2-2E55FAA8E95D}" type="sibTrans" cxnId="{0D1E8B32-4474-4AEC-82C8-724122724B85}">
      <dgm:prSet/>
      <dgm:spPr/>
      <dgm:t>
        <a:bodyPr/>
        <a:lstStyle/>
        <a:p>
          <a:endParaRPr lang="ru-RU"/>
        </a:p>
      </dgm:t>
    </dgm:pt>
    <dgm:pt modelId="{485E4CDB-8CB4-4423-B7FB-D02CF0F6EBBE}">
      <dgm:prSet phldrT="[Текст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uk-UA" sz="3600" b="0" dirty="0" smtClean="0">
              <a:solidFill>
                <a:srgbClr val="0C17F8"/>
              </a:solidFill>
              <a:latin typeface="Times New Roman" pitchFamily="18" charset="0"/>
              <a:cs typeface="Times New Roman" pitchFamily="18" charset="0"/>
            </a:rPr>
            <a:t>420</a:t>
          </a:r>
          <a:endParaRPr lang="ru-RU" sz="3600" b="0" dirty="0">
            <a:solidFill>
              <a:srgbClr val="0C17F8"/>
            </a:solidFill>
            <a:latin typeface="Times New Roman" pitchFamily="18" charset="0"/>
            <a:cs typeface="Times New Roman" pitchFamily="18" charset="0"/>
          </a:endParaRPr>
        </a:p>
      </dgm:t>
    </dgm:pt>
    <dgm:pt modelId="{98091A2F-D1F0-45E9-8D57-9C55D1E779DE}" type="parTrans" cxnId="{16127366-F1F5-40CA-AD9B-965F1ADD2DE6}">
      <dgm:prSet/>
      <dgm:spPr/>
      <dgm:t>
        <a:bodyPr/>
        <a:lstStyle/>
        <a:p>
          <a:endParaRPr lang="ru-RU"/>
        </a:p>
      </dgm:t>
    </dgm:pt>
    <dgm:pt modelId="{0FC2B2F8-1C4B-4F53-889D-19168FE08536}" type="sibTrans" cxnId="{16127366-F1F5-40CA-AD9B-965F1ADD2DE6}">
      <dgm:prSet/>
      <dgm:spPr/>
      <dgm:t>
        <a:bodyPr/>
        <a:lstStyle/>
        <a:p>
          <a:endParaRPr lang="ru-RU"/>
        </a:p>
      </dgm:t>
    </dgm:pt>
    <dgm:pt modelId="{54827585-2087-46CF-B69B-4E9DAF96D55A}">
      <dgm:prSet phldrT="[Текст]" phldr="1"/>
      <dgm:spPr/>
      <dgm:t>
        <a:bodyPr/>
        <a:lstStyle/>
        <a:p>
          <a:endParaRPr lang="ru-RU" dirty="0"/>
        </a:p>
      </dgm:t>
    </dgm:pt>
    <dgm:pt modelId="{0B1B1511-65CD-4F75-B91B-46ACE56551FB}" type="parTrans" cxnId="{CA1320CA-1631-49A2-9297-C407BDFFBAEE}">
      <dgm:prSet/>
      <dgm:spPr/>
      <dgm:t>
        <a:bodyPr/>
        <a:lstStyle/>
        <a:p>
          <a:endParaRPr lang="ru-RU"/>
        </a:p>
      </dgm:t>
    </dgm:pt>
    <dgm:pt modelId="{9B984C64-186C-4C57-A424-D2778A6CCF17}" type="sibTrans" cxnId="{CA1320CA-1631-49A2-9297-C407BDFFBAEE}">
      <dgm:prSet/>
      <dgm:spPr/>
      <dgm:t>
        <a:bodyPr/>
        <a:lstStyle/>
        <a:p>
          <a:endParaRPr lang="ru-RU"/>
        </a:p>
      </dgm:t>
    </dgm:pt>
    <dgm:pt modelId="{2E999B45-4762-42A4-939D-21931340198D}">
      <dgm:prSet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uk-UA" sz="36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290</a:t>
          </a:r>
          <a:endParaRPr lang="ru-RU" sz="3600" b="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6F5BBDE-7B85-4C80-943E-D7A4F630339F}" type="parTrans" cxnId="{7861BC83-2C45-4CAD-AB3E-5E034EA0160D}">
      <dgm:prSet/>
      <dgm:spPr/>
      <dgm:t>
        <a:bodyPr/>
        <a:lstStyle/>
        <a:p>
          <a:endParaRPr lang="ru-RU"/>
        </a:p>
      </dgm:t>
    </dgm:pt>
    <dgm:pt modelId="{0566A1C1-DC2A-4943-AF45-D5644F1B2EF5}" type="sibTrans" cxnId="{7861BC83-2C45-4CAD-AB3E-5E034EA0160D}">
      <dgm:prSet/>
      <dgm:spPr/>
      <dgm:t>
        <a:bodyPr/>
        <a:lstStyle/>
        <a:p>
          <a:endParaRPr lang="ru-RU"/>
        </a:p>
      </dgm:t>
    </dgm:pt>
    <dgm:pt modelId="{C505ED6F-709E-4A4E-9B76-11BC173FC69A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uk-UA" sz="3600" b="1" dirty="0" smtClean="0">
              <a:solidFill>
                <a:srgbClr val="0C17F8"/>
              </a:solidFill>
              <a:latin typeface="Times New Roman" pitchFamily="18" charset="0"/>
              <a:cs typeface="Times New Roman" pitchFamily="18" charset="0"/>
            </a:rPr>
            <a:t>360</a:t>
          </a:r>
          <a:endParaRPr lang="ru-RU" sz="3600" b="1" dirty="0">
            <a:solidFill>
              <a:srgbClr val="0C17F8"/>
            </a:solidFill>
            <a:latin typeface="Times New Roman" pitchFamily="18" charset="0"/>
            <a:cs typeface="Times New Roman" pitchFamily="18" charset="0"/>
          </a:endParaRPr>
        </a:p>
      </dgm:t>
    </dgm:pt>
    <dgm:pt modelId="{9FBA415D-1A9F-4B17-B247-64C3E9E64B43}" type="parTrans" cxnId="{1F6765C7-9EC8-4926-B1AD-9C4C2E954AAA}">
      <dgm:prSet/>
      <dgm:spPr/>
      <dgm:t>
        <a:bodyPr/>
        <a:lstStyle/>
        <a:p>
          <a:endParaRPr lang="ru-RU"/>
        </a:p>
      </dgm:t>
    </dgm:pt>
    <dgm:pt modelId="{343A3A40-9DC6-4648-A18E-BC4D33413003}" type="sibTrans" cxnId="{1F6765C7-9EC8-4926-B1AD-9C4C2E954AAA}">
      <dgm:prSet/>
      <dgm:spPr/>
      <dgm:t>
        <a:bodyPr/>
        <a:lstStyle/>
        <a:p>
          <a:endParaRPr lang="ru-RU"/>
        </a:p>
      </dgm:t>
    </dgm:pt>
    <dgm:pt modelId="{1C232CF2-35D4-489C-8EF8-8DBCA11A9CF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uk-UA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2000</a:t>
          </a:r>
          <a:endParaRPr lang="ru-RU" sz="32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20232574-4D70-464D-852A-74941ADCF976}" type="parTrans" cxnId="{C097109A-98A0-43C7-B88B-1AD240250374}">
      <dgm:prSet/>
      <dgm:spPr/>
      <dgm:t>
        <a:bodyPr/>
        <a:lstStyle/>
        <a:p>
          <a:endParaRPr lang="ru-RU"/>
        </a:p>
      </dgm:t>
    </dgm:pt>
    <dgm:pt modelId="{F2EC83C9-1334-4AA9-A0AA-F54A1B63B38A}" type="sibTrans" cxnId="{C097109A-98A0-43C7-B88B-1AD240250374}">
      <dgm:prSet/>
      <dgm:spPr/>
      <dgm:t>
        <a:bodyPr/>
        <a:lstStyle/>
        <a:p>
          <a:endParaRPr lang="ru-RU"/>
        </a:p>
      </dgm:t>
    </dgm:pt>
    <dgm:pt modelId="{2E070CA1-183D-44AA-882E-23B28FE4710E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0070C0"/>
        </a:solidFill>
      </dgm:spPr>
      <dgm:t>
        <a:bodyPr/>
        <a:lstStyle/>
        <a:p>
          <a:r>
            <a:rPr lang="uk-UA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1600</a:t>
          </a:r>
          <a:endParaRPr lang="ru-RU" sz="32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B745F20-EA18-4481-BB2B-690170F9622B}" type="parTrans" cxnId="{7940ACC7-12A6-44BB-B08D-7C775A4B68BE}">
      <dgm:prSet/>
      <dgm:spPr/>
      <dgm:t>
        <a:bodyPr/>
        <a:lstStyle/>
        <a:p>
          <a:endParaRPr lang="ru-RU"/>
        </a:p>
      </dgm:t>
    </dgm:pt>
    <dgm:pt modelId="{44A61E4C-79AC-4577-A23B-77613B7208D5}" type="sibTrans" cxnId="{7940ACC7-12A6-44BB-B08D-7C775A4B68BE}">
      <dgm:prSet/>
      <dgm:spPr/>
      <dgm:t>
        <a:bodyPr/>
        <a:lstStyle/>
        <a:p>
          <a:endParaRPr lang="ru-RU"/>
        </a:p>
      </dgm:t>
    </dgm:pt>
    <dgm:pt modelId="{C9B276D3-EAD0-4115-ABCA-3E0CFE8A185C}" type="pres">
      <dgm:prSet presAssocID="{105E62F7-29F2-40C3-AA5B-533C1ED78A8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2A01A1D-FB81-4F88-B6C5-290217BE9BC9}" type="pres">
      <dgm:prSet presAssocID="{04F05C2D-CAA3-481C-82A9-B6FA407B9193}" presName="centerShape" presStyleLbl="node0" presStyleIdx="0" presStyleCnt="1"/>
      <dgm:spPr/>
      <dgm:t>
        <a:bodyPr/>
        <a:lstStyle/>
        <a:p>
          <a:endParaRPr lang="ru-RU"/>
        </a:p>
      </dgm:t>
    </dgm:pt>
    <dgm:pt modelId="{F8501E6F-37B7-4195-82A8-2246699A5C5A}" type="pres">
      <dgm:prSet presAssocID="{4AAC5362-098D-432B-83A2-5AB9AC908B91}" presName="Name9" presStyleLbl="parChTrans1D2" presStyleIdx="0" presStyleCnt="8"/>
      <dgm:spPr/>
      <dgm:t>
        <a:bodyPr/>
        <a:lstStyle/>
        <a:p>
          <a:endParaRPr lang="ru-RU"/>
        </a:p>
      </dgm:t>
    </dgm:pt>
    <dgm:pt modelId="{7846B846-8D0B-43FE-8977-906346A63DEE}" type="pres">
      <dgm:prSet presAssocID="{4AAC5362-098D-432B-83A2-5AB9AC908B91}" presName="connTx" presStyleLbl="parChTrans1D2" presStyleIdx="0" presStyleCnt="8"/>
      <dgm:spPr/>
      <dgm:t>
        <a:bodyPr/>
        <a:lstStyle/>
        <a:p>
          <a:endParaRPr lang="ru-RU"/>
        </a:p>
      </dgm:t>
    </dgm:pt>
    <dgm:pt modelId="{8FD41315-1358-4F6C-B566-269161960DFE}" type="pres">
      <dgm:prSet presAssocID="{B28A9E5D-8615-420A-B9F5-7443219F2B73}" presName="node" presStyleLbl="node1" presStyleIdx="0" presStyleCnt="8" custScaleX="86654" custScaleY="22932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7E960E-0670-4550-83E4-180227FAE9DF}" type="pres">
      <dgm:prSet presAssocID="{E5B8B7DF-937E-479F-A917-135ADAE99D4E}" presName="Name9" presStyleLbl="parChTrans1D2" presStyleIdx="1" presStyleCnt="8"/>
      <dgm:spPr/>
      <dgm:t>
        <a:bodyPr/>
        <a:lstStyle/>
        <a:p>
          <a:endParaRPr lang="ru-RU"/>
        </a:p>
      </dgm:t>
    </dgm:pt>
    <dgm:pt modelId="{D31E9A03-9F8B-40B8-AF86-CBAD8581222C}" type="pres">
      <dgm:prSet presAssocID="{E5B8B7DF-937E-479F-A917-135ADAE99D4E}" presName="connTx" presStyleLbl="parChTrans1D2" presStyleIdx="1" presStyleCnt="8"/>
      <dgm:spPr/>
      <dgm:t>
        <a:bodyPr/>
        <a:lstStyle/>
        <a:p>
          <a:endParaRPr lang="ru-RU"/>
        </a:p>
      </dgm:t>
    </dgm:pt>
    <dgm:pt modelId="{558E8F23-313A-4CD1-91D7-7DF52B1A894F}" type="pres">
      <dgm:prSet presAssocID="{8754A696-E88D-41ED-BFDA-A510E78BA64A}" presName="node" presStyleLbl="node1" presStyleIdx="1" presStyleCnt="8" custAng="18993967" custScaleX="232356" custScaleY="8560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607042-2286-4F14-94FB-0E8E84258C5E}" type="pres">
      <dgm:prSet presAssocID="{CB1BAAA7-F5CA-45F3-B809-A5D4B237B1C2}" presName="Name9" presStyleLbl="parChTrans1D2" presStyleIdx="2" presStyleCnt="8"/>
      <dgm:spPr/>
      <dgm:t>
        <a:bodyPr/>
        <a:lstStyle/>
        <a:p>
          <a:endParaRPr lang="ru-RU"/>
        </a:p>
      </dgm:t>
    </dgm:pt>
    <dgm:pt modelId="{B406E208-4405-4838-AAE4-BCCB5531953F}" type="pres">
      <dgm:prSet presAssocID="{CB1BAAA7-F5CA-45F3-B809-A5D4B237B1C2}" presName="connTx" presStyleLbl="parChTrans1D2" presStyleIdx="2" presStyleCnt="8"/>
      <dgm:spPr/>
      <dgm:t>
        <a:bodyPr/>
        <a:lstStyle/>
        <a:p>
          <a:endParaRPr lang="ru-RU"/>
        </a:p>
      </dgm:t>
    </dgm:pt>
    <dgm:pt modelId="{ACC34DBC-24E8-42A3-8B10-A5CA9DDB362F}" type="pres">
      <dgm:prSet presAssocID="{F5EC327B-D9AA-454F-8216-67C7C2E9C1EA}" presName="node" presStyleLbl="node1" presStyleIdx="2" presStyleCnt="8" custScaleX="243242" custScaleY="80495" custRadScaleRad="118060" custRadScaleInc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972C95-E3C0-4311-AF56-3CDCB8C799A7}" type="pres">
      <dgm:prSet presAssocID="{98091A2F-D1F0-45E9-8D57-9C55D1E779DE}" presName="Name9" presStyleLbl="parChTrans1D2" presStyleIdx="3" presStyleCnt="8"/>
      <dgm:spPr/>
      <dgm:t>
        <a:bodyPr/>
        <a:lstStyle/>
        <a:p>
          <a:endParaRPr lang="ru-RU"/>
        </a:p>
      </dgm:t>
    </dgm:pt>
    <dgm:pt modelId="{15EF0364-3473-405D-9794-BDFFC443EFE2}" type="pres">
      <dgm:prSet presAssocID="{98091A2F-D1F0-45E9-8D57-9C55D1E779DE}" presName="connTx" presStyleLbl="parChTrans1D2" presStyleIdx="3" presStyleCnt="8"/>
      <dgm:spPr/>
      <dgm:t>
        <a:bodyPr/>
        <a:lstStyle/>
        <a:p>
          <a:endParaRPr lang="ru-RU"/>
        </a:p>
      </dgm:t>
    </dgm:pt>
    <dgm:pt modelId="{CC50A614-86EB-420C-A0DD-950BE7D2AFAE}" type="pres">
      <dgm:prSet presAssocID="{485E4CDB-8CB4-4423-B7FB-D02CF0F6EBBE}" presName="node" presStyleLbl="node1" presStyleIdx="3" presStyleCnt="8" custAng="2611788" custScaleX="221521" custScaleY="78234" custRadScaleRad="105450" custRadScaleInc="-249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8B0DCF-CE64-4CC7-B839-B939E84262EE}" type="pres">
      <dgm:prSet presAssocID="{4B745F20-EA18-4481-BB2B-690170F9622B}" presName="Name9" presStyleLbl="parChTrans1D2" presStyleIdx="4" presStyleCnt="8"/>
      <dgm:spPr/>
      <dgm:t>
        <a:bodyPr/>
        <a:lstStyle/>
        <a:p>
          <a:endParaRPr lang="ru-RU"/>
        </a:p>
      </dgm:t>
    </dgm:pt>
    <dgm:pt modelId="{2F36A5FD-0EC0-4840-9305-9FE8888871C8}" type="pres">
      <dgm:prSet presAssocID="{4B745F20-EA18-4481-BB2B-690170F9622B}" presName="connTx" presStyleLbl="parChTrans1D2" presStyleIdx="4" presStyleCnt="8"/>
      <dgm:spPr/>
      <dgm:t>
        <a:bodyPr/>
        <a:lstStyle/>
        <a:p>
          <a:endParaRPr lang="ru-RU"/>
        </a:p>
      </dgm:t>
    </dgm:pt>
    <dgm:pt modelId="{EBD23A9A-1939-46FA-BBA1-6D29A0C386CB}" type="pres">
      <dgm:prSet presAssocID="{2E070CA1-183D-44AA-882E-23B28FE4710E}" presName="node" presStyleLbl="node1" presStyleIdx="4" presStyleCnt="8" custAng="16200000" custScaleX="143304" custScaleY="73451" custRadScaleRad="113784" custRadScaleInc="-23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8A03E78-182B-42CA-8768-A10247116235}" type="pres">
      <dgm:prSet presAssocID="{20232574-4D70-464D-852A-74941ADCF976}" presName="Name9" presStyleLbl="parChTrans1D2" presStyleIdx="5" presStyleCnt="8"/>
      <dgm:spPr/>
      <dgm:t>
        <a:bodyPr/>
        <a:lstStyle/>
        <a:p>
          <a:endParaRPr lang="ru-RU"/>
        </a:p>
      </dgm:t>
    </dgm:pt>
    <dgm:pt modelId="{836E9976-9237-41B6-9160-D2C622EC3677}" type="pres">
      <dgm:prSet presAssocID="{20232574-4D70-464D-852A-74941ADCF976}" presName="connTx" presStyleLbl="parChTrans1D2" presStyleIdx="5" presStyleCnt="8"/>
      <dgm:spPr/>
      <dgm:t>
        <a:bodyPr/>
        <a:lstStyle/>
        <a:p>
          <a:endParaRPr lang="ru-RU"/>
        </a:p>
      </dgm:t>
    </dgm:pt>
    <dgm:pt modelId="{8568447D-6164-4D44-AC7B-F35C8E5156DF}" type="pres">
      <dgm:prSet presAssocID="{1C232CF2-35D4-489C-8EF8-8DBCA11A9CF2}" presName="node" presStyleLbl="node1" presStyleIdx="5" presStyleCnt="8" custAng="19040146" custScaleX="230541" custScaleY="85507" custRadScaleRad="105798" custRadScaleInc="176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45EA0A1-2157-4B38-A899-8328C516E154}" type="pres">
      <dgm:prSet presAssocID="{9FBA415D-1A9F-4B17-B247-64C3E9E64B43}" presName="Name9" presStyleLbl="parChTrans1D2" presStyleIdx="6" presStyleCnt="8"/>
      <dgm:spPr/>
      <dgm:t>
        <a:bodyPr/>
        <a:lstStyle/>
        <a:p>
          <a:endParaRPr lang="ru-RU"/>
        </a:p>
      </dgm:t>
    </dgm:pt>
    <dgm:pt modelId="{70574D77-A1C9-4EAD-8B36-CD8980D546D7}" type="pres">
      <dgm:prSet presAssocID="{9FBA415D-1A9F-4B17-B247-64C3E9E64B43}" presName="connTx" presStyleLbl="parChTrans1D2" presStyleIdx="6" presStyleCnt="8"/>
      <dgm:spPr/>
      <dgm:t>
        <a:bodyPr/>
        <a:lstStyle/>
        <a:p>
          <a:endParaRPr lang="ru-RU"/>
        </a:p>
      </dgm:t>
    </dgm:pt>
    <dgm:pt modelId="{BDE042FB-8F75-44D9-BB7F-6F7BABA4B36A}" type="pres">
      <dgm:prSet presAssocID="{C505ED6F-709E-4A4E-9B76-11BC173FC69A}" presName="node" presStyleLbl="node1" presStyleIdx="6" presStyleCnt="8" custScaleX="238408" custScaleY="76483" custRadScaleRad="109744" custRadScaleInc="273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4FC610-962A-4DA2-9999-A6175B1D4644}" type="pres">
      <dgm:prSet presAssocID="{D6F5BBDE-7B85-4C80-943E-D7A4F630339F}" presName="Name9" presStyleLbl="parChTrans1D2" presStyleIdx="7" presStyleCnt="8"/>
      <dgm:spPr/>
      <dgm:t>
        <a:bodyPr/>
        <a:lstStyle/>
        <a:p>
          <a:endParaRPr lang="ru-RU"/>
        </a:p>
      </dgm:t>
    </dgm:pt>
    <dgm:pt modelId="{03BA5A4C-E434-4065-B89D-489C15C15114}" type="pres">
      <dgm:prSet presAssocID="{D6F5BBDE-7B85-4C80-943E-D7A4F630339F}" presName="connTx" presStyleLbl="parChTrans1D2" presStyleIdx="7" presStyleCnt="8"/>
      <dgm:spPr/>
      <dgm:t>
        <a:bodyPr/>
        <a:lstStyle/>
        <a:p>
          <a:endParaRPr lang="ru-RU"/>
        </a:p>
      </dgm:t>
    </dgm:pt>
    <dgm:pt modelId="{92948009-0519-44E6-818D-953238168D5D}" type="pres">
      <dgm:prSet presAssocID="{2E999B45-4762-42A4-939D-21931340198D}" presName="node" presStyleLbl="node1" presStyleIdx="7" presStyleCnt="8" custAng="2734813" custScaleX="245931" custScaleY="87264" custRadScaleRad="109742" custRadScaleInc="-612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2C1A9F2-74F5-49C0-89C0-D600121931DF}" type="presOf" srcId="{2E999B45-4762-42A4-939D-21931340198D}" destId="{92948009-0519-44E6-818D-953238168D5D}" srcOrd="0" destOrd="0" presId="urn:microsoft.com/office/officeart/2005/8/layout/radial1"/>
    <dgm:cxn modelId="{73B7097B-25BA-4FF0-B42D-A341D4643B02}" type="presOf" srcId="{1C232CF2-35D4-489C-8EF8-8DBCA11A9CF2}" destId="{8568447D-6164-4D44-AC7B-F35C8E5156DF}" srcOrd="0" destOrd="0" presId="urn:microsoft.com/office/officeart/2005/8/layout/radial1"/>
    <dgm:cxn modelId="{3CD38FCD-2850-419A-81AD-8FE5363321E6}" type="presOf" srcId="{9FBA415D-1A9F-4B17-B247-64C3E9E64B43}" destId="{E45EA0A1-2157-4B38-A899-8328C516E154}" srcOrd="0" destOrd="0" presId="urn:microsoft.com/office/officeart/2005/8/layout/radial1"/>
    <dgm:cxn modelId="{0D1E8B32-4474-4AEC-82C8-724122724B85}" srcId="{04F05C2D-CAA3-481C-82A9-B6FA407B9193}" destId="{F5EC327B-D9AA-454F-8216-67C7C2E9C1EA}" srcOrd="2" destOrd="0" parTransId="{CB1BAAA7-F5CA-45F3-B809-A5D4B237B1C2}" sibTransId="{A355E8EF-CF4F-4EDA-B4B2-2E55FAA8E95D}"/>
    <dgm:cxn modelId="{9F2E309A-CA14-4B07-AB36-2791F14751F8}" srcId="{105E62F7-29F2-40C3-AA5B-533C1ED78A87}" destId="{04F05C2D-CAA3-481C-82A9-B6FA407B9193}" srcOrd="0" destOrd="0" parTransId="{9099C636-0AE6-46F8-B5A6-9F12C344C387}" sibTransId="{CF92BE92-3073-4E20-BCDC-1D919AC47BEF}"/>
    <dgm:cxn modelId="{1F652341-46BB-4481-82EA-12DAA81C55C5}" type="presOf" srcId="{4AAC5362-098D-432B-83A2-5AB9AC908B91}" destId="{F8501E6F-37B7-4195-82A8-2246699A5C5A}" srcOrd="0" destOrd="0" presId="urn:microsoft.com/office/officeart/2005/8/layout/radial1"/>
    <dgm:cxn modelId="{3A35500F-B137-4C7B-A7B8-4E1466FF31C9}" type="presOf" srcId="{20232574-4D70-464D-852A-74941ADCF976}" destId="{836E9976-9237-41B6-9160-D2C622EC3677}" srcOrd="1" destOrd="0" presId="urn:microsoft.com/office/officeart/2005/8/layout/radial1"/>
    <dgm:cxn modelId="{B429641D-6006-4302-851B-2ABCC30242CF}" type="presOf" srcId="{4B745F20-EA18-4481-BB2B-690170F9622B}" destId="{2F36A5FD-0EC0-4840-9305-9FE8888871C8}" srcOrd="1" destOrd="0" presId="urn:microsoft.com/office/officeart/2005/8/layout/radial1"/>
    <dgm:cxn modelId="{1BE56EFE-BE9D-494D-AE03-C1813851A58C}" type="presOf" srcId="{4B745F20-EA18-4481-BB2B-690170F9622B}" destId="{E88B0DCF-CE64-4CC7-B839-B939E84262EE}" srcOrd="0" destOrd="0" presId="urn:microsoft.com/office/officeart/2005/8/layout/radial1"/>
    <dgm:cxn modelId="{7B727ED7-E5E0-40BE-81CB-9D11FA48007D}" type="presOf" srcId="{CB1BAAA7-F5CA-45F3-B809-A5D4B237B1C2}" destId="{95607042-2286-4F14-94FB-0E8E84258C5E}" srcOrd="0" destOrd="0" presId="urn:microsoft.com/office/officeart/2005/8/layout/radial1"/>
    <dgm:cxn modelId="{8B228809-7E20-411E-9C47-79FE3C8155C7}" type="presOf" srcId="{98091A2F-D1F0-45E9-8D57-9C55D1E779DE}" destId="{27972C95-E3C0-4311-AF56-3CDCB8C799A7}" srcOrd="0" destOrd="0" presId="urn:microsoft.com/office/officeart/2005/8/layout/radial1"/>
    <dgm:cxn modelId="{A6BC01A7-E54E-4039-9F53-43467C8AF586}" type="presOf" srcId="{04F05C2D-CAA3-481C-82A9-B6FA407B9193}" destId="{72A01A1D-FB81-4F88-B6C5-290217BE9BC9}" srcOrd="0" destOrd="0" presId="urn:microsoft.com/office/officeart/2005/8/layout/radial1"/>
    <dgm:cxn modelId="{CA91B6D8-89CA-4F16-9FCE-CBB5D50C73D9}" type="presOf" srcId="{C505ED6F-709E-4A4E-9B76-11BC173FC69A}" destId="{BDE042FB-8F75-44D9-BB7F-6F7BABA4B36A}" srcOrd="0" destOrd="0" presId="urn:microsoft.com/office/officeart/2005/8/layout/radial1"/>
    <dgm:cxn modelId="{6DE02F02-D665-47DB-AB17-559A3D9CDB84}" type="presOf" srcId="{F5EC327B-D9AA-454F-8216-67C7C2E9C1EA}" destId="{ACC34DBC-24E8-42A3-8B10-A5CA9DDB362F}" srcOrd="0" destOrd="0" presId="urn:microsoft.com/office/officeart/2005/8/layout/radial1"/>
    <dgm:cxn modelId="{EB0B7DE7-BA97-48CF-8AB8-F0CA298D9320}" type="presOf" srcId="{105E62F7-29F2-40C3-AA5B-533C1ED78A87}" destId="{C9B276D3-EAD0-4115-ABCA-3E0CFE8A185C}" srcOrd="0" destOrd="0" presId="urn:microsoft.com/office/officeart/2005/8/layout/radial1"/>
    <dgm:cxn modelId="{1F6765C7-9EC8-4926-B1AD-9C4C2E954AAA}" srcId="{04F05C2D-CAA3-481C-82A9-B6FA407B9193}" destId="{C505ED6F-709E-4A4E-9B76-11BC173FC69A}" srcOrd="6" destOrd="0" parTransId="{9FBA415D-1A9F-4B17-B247-64C3E9E64B43}" sibTransId="{343A3A40-9DC6-4648-A18E-BC4D33413003}"/>
    <dgm:cxn modelId="{8F8CB027-82C0-434D-9FAE-6C94C05F5268}" type="presOf" srcId="{D6F5BBDE-7B85-4C80-943E-D7A4F630339F}" destId="{844FC610-962A-4DA2-9999-A6175B1D4644}" srcOrd="0" destOrd="0" presId="urn:microsoft.com/office/officeart/2005/8/layout/radial1"/>
    <dgm:cxn modelId="{71C6BA6F-D9FD-4E24-ABF2-9B744DD4749D}" type="presOf" srcId="{CB1BAAA7-F5CA-45F3-B809-A5D4B237B1C2}" destId="{B406E208-4405-4838-AAE4-BCCB5531953F}" srcOrd="1" destOrd="0" presId="urn:microsoft.com/office/officeart/2005/8/layout/radial1"/>
    <dgm:cxn modelId="{497E73A6-2690-49CE-9FDF-4BBF0F1E2CAD}" type="presOf" srcId="{485E4CDB-8CB4-4423-B7FB-D02CF0F6EBBE}" destId="{CC50A614-86EB-420C-A0DD-950BE7D2AFAE}" srcOrd="0" destOrd="0" presId="urn:microsoft.com/office/officeart/2005/8/layout/radial1"/>
    <dgm:cxn modelId="{7940ACC7-12A6-44BB-B08D-7C775A4B68BE}" srcId="{04F05C2D-CAA3-481C-82A9-B6FA407B9193}" destId="{2E070CA1-183D-44AA-882E-23B28FE4710E}" srcOrd="4" destOrd="0" parTransId="{4B745F20-EA18-4481-BB2B-690170F9622B}" sibTransId="{44A61E4C-79AC-4577-A23B-77613B7208D5}"/>
    <dgm:cxn modelId="{63557564-9D8C-4E8E-86D6-03C2866FA376}" srcId="{04F05C2D-CAA3-481C-82A9-B6FA407B9193}" destId="{8754A696-E88D-41ED-BFDA-A510E78BA64A}" srcOrd="1" destOrd="0" parTransId="{E5B8B7DF-937E-479F-A917-135ADAE99D4E}" sibTransId="{68B25C32-78FF-4BE1-94FD-E7F12EE8C577}"/>
    <dgm:cxn modelId="{302BFBFE-3E8B-495B-877E-3B029BF4EF5D}" type="presOf" srcId="{B28A9E5D-8615-420A-B9F5-7443219F2B73}" destId="{8FD41315-1358-4F6C-B566-269161960DFE}" srcOrd="0" destOrd="0" presId="urn:microsoft.com/office/officeart/2005/8/layout/radial1"/>
    <dgm:cxn modelId="{DBA90578-14CA-4C3B-B464-205856AAC99A}" type="presOf" srcId="{E5B8B7DF-937E-479F-A917-135ADAE99D4E}" destId="{067E960E-0670-4550-83E4-180227FAE9DF}" srcOrd="0" destOrd="0" presId="urn:microsoft.com/office/officeart/2005/8/layout/radial1"/>
    <dgm:cxn modelId="{F57E831F-F2A0-45F1-962F-37A2A9F55C02}" srcId="{04F05C2D-CAA3-481C-82A9-B6FA407B9193}" destId="{B28A9E5D-8615-420A-B9F5-7443219F2B73}" srcOrd="0" destOrd="0" parTransId="{4AAC5362-098D-432B-83A2-5AB9AC908B91}" sibTransId="{EB9DE658-3362-4319-BA69-494FBA8352B4}"/>
    <dgm:cxn modelId="{43BEA7B3-51DB-44E8-B015-9FE515592E35}" type="presOf" srcId="{8754A696-E88D-41ED-BFDA-A510E78BA64A}" destId="{558E8F23-313A-4CD1-91D7-7DF52B1A894F}" srcOrd="0" destOrd="0" presId="urn:microsoft.com/office/officeart/2005/8/layout/radial1"/>
    <dgm:cxn modelId="{A73074DD-A44E-4DBA-9179-88D1D840A893}" type="presOf" srcId="{D6F5BBDE-7B85-4C80-943E-D7A4F630339F}" destId="{03BA5A4C-E434-4065-B89D-489C15C15114}" srcOrd="1" destOrd="0" presId="urn:microsoft.com/office/officeart/2005/8/layout/radial1"/>
    <dgm:cxn modelId="{8D9420DD-2E68-446B-9B6F-FDF1C0475659}" type="presOf" srcId="{98091A2F-D1F0-45E9-8D57-9C55D1E779DE}" destId="{15EF0364-3473-405D-9794-BDFFC443EFE2}" srcOrd="1" destOrd="0" presId="urn:microsoft.com/office/officeart/2005/8/layout/radial1"/>
    <dgm:cxn modelId="{911A1EBC-0AA6-4567-8B18-F393FD0B24BC}" type="presOf" srcId="{E5B8B7DF-937E-479F-A917-135ADAE99D4E}" destId="{D31E9A03-9F8B-40B8-AF86-CBAD8581222C}" srcOrd="1" destOrd="0" presId="urn:microsoft.com/office/officeart/2005/8/layout/radial1"/>
    <dgm:cxn modelId="{C097109A-98A0-43C7-B88B-1AD240250374}" srcId="{04F05C2D-CAA3-481C-82A9-B6FA407B9193}" destId="{1C232CF2-35D4-489C-8EF8-8DBCA11A9CF2}" srcOrd="5" destOrd="0" parTransId="{20232574-4D70-464D-852A-74941ADCF976}" sibTransId="{F2EC83C9-1334-4AA9-A0AA-F54A1B63B38A}"/>
    <dgm:cxn modelId="{A55EB508-6883-4826-BE5F-44941884863E}" type="presOf" srcId="{20232574-4D70-464D-852A-74941ADCF976}" destId="{B8A03E78-182B-42CA-8768-A10247116235}" srcOrd="0" destOrd="0" presId="urn:microsoft.com/office/officeart/2005/8/layout/radial1"/>
    <dgm:cxn modelId="{7861BC83-2C45-4CAD-AB3E-5E034EA0160D}" srcId="{04F05C2D-CAA3-481C-82A9-B6FA407B9193}" destId="{2E999B45-4762-42A4-939D-21931340198D}" srcOrd="7" destOrd="0" parTransId="{D6F5BBDE-7B85-4C80-943E-D7A4F630339F}" sibTransId="{0566A1C1-DC2A-4943-AF45-D5644F1B2EF5}"/>
    <dgm:cxn modelId="{D2BD5202-CE46-4DB2-8FE0-FCDE6D14EF8D}" type="presOf" srcId="{9FBA415D-1A9F-4B17-B247-64C3E9E64B43}" destId="{70574D77-A1C9-4EAD-8B36-CD8980D546D7}" srcOrd="1" destOrd="0" presId="urn:microsoft.com/office/officeart/2005/8/layout/radial1"/>
    <dgm:cxn modelId="{16127366-F1F5-40CA-AD9B-965F1ADD2DE6}" srcId="{04F05C2D-CAA3-481C-82A9-B6FA407B9193}" destId="{485E4CDB-8CB4-4423-B7FB-D02CF0F6EBBE}" srcOrd="3" destOrd="0" parTransId="{98091A2F-D1F0-45E9-8D57-9C55D1E779DE}" sibTransId="{0FC2B2F8-1C4B-4F53-889D-19168FE08536}"/>
    <dgm:cxn modelId="{EEEED182-F35F-4577-8948-7EB7228C2DCD}" type="presOf" srcId="{4AAC5362-098D-432B-83A2-5AB9AC908B91}" destId="{7846B846-8D0B-43FE-8977-906346A63DEE}" srcOrd="1" destOrd="0" presId="urn:microsoft.com/office/officeart/2005/8/layout/radial1"/>
    <dgm:cxn modelId="{CA1320CA-1631-49A2-9297-C407BDFFBAEE}" srcId="{105E62F7-29F2-40C3-AA5B-533C1ED78A87}" destId="{54827585-2087-46CF-B69B-4E9DAF96D55A}" srcOrd="1" destOrd="0" parTransId="{0B1B1511-65CD-4F75-B91B-46ACE56551FB}" sibTransId="{9B984C64-186C-4C57-A424-D2778A6CCF17}"/>
    <dgm:cxn modelId="{DA865CEB-8D73-4A19-9F8A-FF1E7DD568FF}" type="presOf" srcId="{2E070CA1-183D-44AA-882E-23B28FE4710E}" destId="{EBD23A9A-1939-46FA-BBA1-6D29A0C386CB}" srcOrd="0" destOrd="0" presId="urn:microsoft.com/office/officeart/2005/8/layout/radial1"/>
    <dgm:cxn modelId="{3F5513FC-B5C0-445F-9360-20012D0D2BA5}" type="presParOf" srcId="{C9B276D3-EAD0-4115-ABCA-3E0CFE8A185C}" destId="{72A01A1D-FB81-4F88-B6C5-290217BE9BC9}" srcOrd="0" destOrd="0" presId="urn:microsoft.com/office/officeart/2005/8/layout/radial1"/>
    <dgm:cxn modelId="{62FAC2F0-703C-4815-BEE0-6775D02AAAAD}" type="presParOf" srcId="{C9B276D3-EAD0-4115-ABCA-3E0CFE8A185C}" destId="{F8501E6F-37B7-4195-82A8-2246699A5C5A}" srcOrd="1" destOrd="0" presId="urn:microsoft.com/office/officeart/2005/8/layout/radial1"/>
    <dgm:cxn modelId="{50ECC8FE-6FA7-453B-B3F7-266E12EA385F}" type="presParOf" srcId="{F8501E6F-37B7-4195-82A8-2246699A5C5A}" destId="{7846B846-8D0B-43FE-8977-906346A63DEE}" srcOrd="0" destOrd="0" presId="urn:microsoft.com/office/officeart/2005/8/layout/radial1"/>
    <dgm:cxn modelId="{68F65531-0CAD-4699-A19D-9B42E4FBE7BD}" type="presParOf" srcId="{C9B276D3-EAD0-4115-ABCA-3E0CFE8A185C}" destId="{8FD41315-1358-4F6C-B566-269161960DFE}" srcOrd="2" destOrd="0" presId="urn:microsoft.com/office/officeart/2005/8/layout/radial1"/>
    <dgm:cxn modelId="{F576B581-D4D9-42E5-A994-26113A3A0339}" type="presParOf" srcId="{C9B276D3-EAD0-4115-ABCA-3E0CFE8A185C}" destId="{067E960E-0670-4550-83E4-180227FAE9DF}" srcOrd="3" destOrd="0" presId="urn:microsoft.com/office/officeart/2005/8/layout/radial1"/>
    <dgm:cxn modelId="{4624C9E9-EB69-4BAE-B844-7B9E05F744BB}" type="presParOf" srcId="{067E960E-0670-4550-83E4-180227FAE9DF}" destId="{D31E9A03-9F8B-40B8-AF86-CBAD8581222C}" srcOrd="0" destOrd="0" presId="urn:microsoft.com/office/officeart/2005/8/layout/radial1"/>
    <dgm:cxn modelId="{698EA9C4-F08A-451E-BFDB-F22649464B42}" type="presParOf" srcId="{C9B276D3-EAD0-4115-ABCA-3E0CFE8A185C}" destId="{558E8F23-313A-4CD1-91D7-7DF52B1A894F}" srcOrd="4" destOrd="0" presId="urn:microsoft.com/office/officeart/2005/8/layout/radial1"/>
    <dgm:cxn modelId="{0B6AEEDE-E700-42AE-B8A2-994AB25E7DA8}" type="presParOf" srcId="{C9B276D3-EAD0-4115-ABCA-3E0CFE8A185C}" destId="{95607042-2286-4F14-94FB-0E8E84258C5E}" srcOrd="5" destOrd="0" presId="urn:microsoft.com/office/officeart/2005/8/layout/radial1"/>
    <dgm:cxn modelId="{EEE8E7DF-9318-41BE-B9A7-09E8E94F3C82}" type="presParOf" srcId="{95607042-2286-4F14-94FB-0E8E84258C5E}" destId="{B406E208-4405-4838-AAE4-BCCB5531953F}" srcOrd="0" destOrd="0" presId="urn:microsoft.com/office/officeart/2005/8/layout/radial1"/>
    <dgm:cxn modelId="{5E030D08-A410-413B-BFEF-C4AFA2CD267D}" type="presParOf" srcId="{C9B276D3-EAD0-4115-ABCA-3E0CFE8A185C}" destId="{ACC34DBC-24E8-42A3-8B10-A5CA9DDB362F}" srcOrd="6" destOrd="0" presId="urn:microsoft.com/office/officeart/2005/8/layout/radial1"/>
    <dgm:cxn modelId="{536B02D7-73D8-40DF-ACBA-767FBD9AF663}" type="presParOf" srcId="{C9B276D3-EAD0-4115-ABCA-3E0CFE8A185C}" destId="{27972C95-E3C0-4311-AF56-3CDCB8C799A7}" srcOrd="7" destOrd="0" presId="urn:microsoft.com/office/officeart/2005/8/layout/radial1"/>
    <dgm:cxn modelId="{4B4693DB-D123-471D-BA03-F907E8E89FED}" type="presParOf" srcId="{27972C95-E3C0-4311-AF56-3CDCB8C799A7}" destId="{15EF0364-3473-405D-9794-BDFFC443EFE2}" srcOrd="0" destOrd="0" presId="urn:microsoft.com/office/officeart/2005/8/layout/radial1"/>
    <dgm:cxn modelId="{041B15C1-2A28-4324-8385-ECE6A7078A0D}" type="presParOf" srcId="{C9B276D3-EAD0-4115-ABCA-3E0CFE8A185C}" destId="{CC50A614-86EB-420C-A0DD-950BE7D2AFAE}" srcOrd="8" destOrd="0" presId="urn:microsoft.com/office/officeart/2005/8/layout/radial1"/>
    <dgm:cxn modelId="{0D5E7EF3-22CF-4B71-A01A-F60B92F13AB4}" type="presParOf" srcId="{C9B276D3-EAD0-4115-ABCA-3E0CFE8A185C}" destId="{E88B0DCF-CE64-4CC7-B839-B939E84262EE}" srcOrd="9" destOrd="0" presId="urn:microsoft.com/office/officeart/2005/8/layout/radial1"/>
    <dgm:cxn modelId="{04ED7748-F778-4CAD-996F-42EB6C39A12B}" type="presParOf" srcId="{E88B0DCF-CE64-4CC7-B839-B939E84262EE}" destId="{2F36A5FD-0EC0-4840-9305-9FE8888871C8}" srcOrd="0" destOrd="0" presId="urn:microsoft.com/office/officeart/2005/8/layout/radial1"/>
    <dgm:cxn modelId="{BD615CF6-0B11-4A76-8CB1-2EF8ABA07B0D}" type="presParOf" srcId="{C9B276D3-EAD0-4115-ABCA-3E0CFE8A185C}" destId="{EBD23A9A-1939-46FA-BBA1-6D29A0C386CB}" srcOrd="10" destOrd="0" presId="urn:microsoft.com/office/officeart/2005/8/layout/radial1"/>
    <dgm:cxn modelId="{68BC8EE7-F05B-49F2-ADC7-498551EAC963}" type="presParOf" srcId="{C9B276D3-EAD0-4115-ABCA-3E0CFE8A185C}" destId="{B8A03E78-182B-42CA-8768-A10247116235}" srcOrd="11" destOrd="0" presId="urn:microsoft.com/office/officeart/2005/8/layout/radial1"/>
    <dgm:cxn modelId="{0456A645-ECDF-4416-88C6-10B67B71A64D}" type="presParOf" srcId="{B8A03E78-182B-42CA-8768-A10247116235}" destId="{836E9976-9237-41B6-9160-D2C622EC3677}" srcOrd="0" destOrd="0" presId="urn:microsoft.com/office/officeart/2005/8/layout/radial1"/>
    <dgm:cxn modelId="{D98348A7-3E2A-4B42-8FFC-5ED4D5B1A77E}" type="presParOf" srcId="{C9B276D3-EAD0-4115-ABCA-3E0CFE8A185C}" destId="{8568447D-6164-4D44-AC7B-F35C8E5156DF}" srcOrd="12" destOrd="0" presId="urn:microsoft.com/office/officeart/2005/8/layout/radial1"/>
    <dgm:cxn modelId="{19E10479-FC84-40C3-8300-6322E2A8D64B}" type="presParOf" srcId="{C9B276D3-EAD0-4115-ABCA-3E0CFE8A185C}" destId="{E45EA0A1-2157-4B38-A899-8328C516E154}" srcOrd="13" destOrd="0" presId="urn:microsoft.com/office/officeart/2005/8/layout/radial1"/>
    <dgm:cxn modelId="{535B9ACF-0EEA-4EBE-A328-A8877C443595}" type="presParOf" srcId="{E45EA0A1-2157-4B38-A899-8328C516E154}" destId="{70574D77-A1C9-4EAD-8B36-CD8980D546D7}" srcOrd="0" destOrd="0" presId="urn:microsoft.com/office/officeart/2005/8/layout/radial1"/>
    <dgm:cxn modelId="{BD9252D2-A464-4AA3-BE9A-13A7C0A7E8BD}" type="presParOf" srcId="{C9B276D3-EAD0-4115-ABCA-3E0CFE8A185C}" destId="{BDE042FB-8F75-44D9-BB7F-6F7BABA4B36A}" srcOrd="14" destOrd="0" presId="urn:microsoft.com/office/officeart/2005/8/layout/radial1"/>
    <dgm:cxn modelId="{85DBB5BB-1236-4D60-98D0-03E6BB7A4B4D}" type="presParOf" srcId="{C9B276D3-EAD0-4115-ABCA-3E0CFE8A185C}" destId="{844FC610-962A-4DA2-9999-A6175B1D4644}" srcOrd="15" destOrd="0" presId="urn:microsoft.com/office/officeart/2005/8/layout/radial1"/>
    <dgm:cxn modelId="{0FB9FA60-48BE-4F8D-A2E3-3F3C2483026A}" type="presParOf" srcId="{844FC610-962A-4DA2-9999-A6175B1D4644}" destId="{03BA5A4C-E434-4065-B89D-489C15C15114}" srcOrd="0" destOrd="0" presId="urn:microsoft.com/office/officeart/2005/8/layout/radial1"/>
    <dgm:cxn modelId="{0BF1E3D0-24B2-4FB2-BE79-DE20D1B1D9DC}" type="presParOf" srcId="{C9B276D3-EAD0-4115-ABCA-3E0CFE8A185C}" destId="{92948009-0519-44E6-818D-953238168D5D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A01A1D-FB81-4F88-B6C5-290217BE9BC9}">
      <dsp:nvSpPr>
        <dsp:cNvPr id="0" name=""/>
        <dsp:cNvSpPr/>
      </dsp:nvSpPr>
      <dsp:spPr>
        <a:xfrm>
          <a:off x="2787839" y="1785942"/>
          <a:ext cx="853460" cy="853460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900" b="1" kern="1200" dirty="0" smtClean="0">
              <a:solidFill>
                <a:srgbClr val="FF0000"/>
              </a:solidFill>
            </a:rPr>
            <a:t>5</a:t>
          </a:r>
          <a:endParaRPr lang="ru-RU" sz="3900" b="1" kern="1200" dirty="0">
            <a:solidFill>
              <a:srgbClr val="FF0000"/>
            </a:solidFill>
          </a:endParaRPr>
        </a:p>
      </dsp:txBody>
      <dsp:txXfrm>
        <a:off x="2787839" y="1785942"/>
        <a:ext cx="853460" cy="853460"/>
      </dsp:txXfrm>
    </dsp:sp>
    <dsp:sp modelId="{F8501E6F-37B7-4195-82A8-2246699A5C5A}">
      <dsp:nvSpPr>
        <dsp:cNvPr id="0" name=""/>
        <dsp:cNvSpPr/>
      </dsp:nvSpPr>
      <dsp:spPr>
        <a:xfrm rot="16200000">
          <a:off x="3192042" y="1751505"/>
          <a:ext cx="45054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45054" y="119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16200000">
        <a:off x="3213443" y="1762288"/>
        <a:ext cx="2252" cy="2252"/>
      </dsp:txXfrm>
    </dsp:sp>
    <dsp:sp modelId="{8FD41315-1358-4F6C-B566-269161960DFE}">
      <dsp:nvSpPr>
        <dsp:cNvPr id="0" name=""/>
        <dsp:cNvSpPr/>
      </dsp:nvSpPr>
      <dsp:spPr>
        <a:xfrm>
          <a:off x="2844791" y="-216293"/>
          <a:ext cx="739557" cy="1957181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600" b="0" kern="1200" dirty="0" smtClean="0">
              <a:solidFill>
                <a:srgbClr val="0C17F8"/>
              </a:solidFill>
              <a:latin typeface="Times New Roman" pitchFamily="18" charset="0"/>
              <a:cs typeface="Times New Roman" pitchFamily="18" charset="0"/>
            </a:rPr>
            <a:t>60</a:t>
          </a:r>
          <a:endParaRPr lang="ru-RU" sz="3600" b="0" kern="1200" dirty="0">
            <a:solidFill>
              <a:srgbClr val="0C17F8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844791" y="-216293"/>
        <a:ext cx="739557" cy="1957181"/>
      </dsp:txXfrm>
    </dsp:sp>
    <dsp:sp modelId="{067E960E-0670-4550-83E4-180227FAE9DF}">
      <dsp:nvSpPr>
        <dsp:cNvPr id="0" name=""/>
        <dsp:cNvSpPr/>
      </dsp:nvSpPr>
      <dsp:spPr>
        <a:xfrm rot="18900000">
          <a:off x="3437394" y="1708490"/>
          <a:ext cx="538897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538897" y="119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18900000">
        <a:off x="3693370" y="1706927"/>
        <a:ext cx="26944" cy="26944"/>
      </dsp:txXfrm>
    </dsp:sp>
    <dsp:sp modelId="{558E8F23-313A-4CD1-91D7-7DF52B1A894F}">
      <dsp:nvSpPr>
        <dsp:cNvPr id="0" name=""/>
        <dsp:cNvSpPr/>
      </dsp:nvSpPr>
      <dsp:spPr>
        <a:xfrm rot="18993967">
          <a:off x="3248606" y="821812"/>
          <a:ext cx="1983066" cy="730579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400" b="0" kern="1200" dirty="0" smtClean="0">
              <a:solidFill>
                <a:srgbClr val="0C17F8"/>
              </a:solidFill>
              <a:latin typeface="Times New Roman" pitchFamily="18" charset="0"/>
              <a:cs typeface="Times New Roman" pitchFamily="18" charset="0"/>
            </a:rPr>
            <a:t>0</a:t>
          </a:r>
          <a:endParaRPr lang="ru-RU" sz="4400" b="0" kern="1200" dirty="0">
            <a:solidFill>
              <a:srgbClr val="0C17F8"/>
            </a:solidFill>
            <a:latin typeface="Times New Roman" pitchFamily="18" charset="0"/>
            <a:cs typeface="Times New Roman" pitchFamily="18" charset="0"/>
          </a:endParaRPr>
        </a:p>
      </dsp:txBody>
      <dsp:txXfrm rot="18993967">
        <a:off x="3248606" y="821812"/>
        <a:ext cx="1983066" cy="730579"/>
      </dsp:txXfrm>
    </dsp:sp>
    <dsp:sp modelId="{95607042-2286-4F14-94FB-0E8E84258C5E}">
      <dsp:nvSpPr>
        <dsp:cNvPr id="0" name=""/>
        <dsp:cNvSpPr/>
      </dsp:nvSpPr>
      <dsp:spPr>
        <a:xfrm>
          <a:off x="3641300" y="2200763"/>
          <a:ext cx="247595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247595" y="119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758908" y="2206482"/>
        <a:ext cx="12379" cy="12379"/>
      </dsp:txXfrm>
    </dsp:sp>
    <dsp:sp modelId="{ACC34DBC-24E8-42A3-8B10-A5CA9DDB362F}">
      <dsp:nvSpPr>
        <dsp:cNvPr id="0" name=""/>
        <dsp:cNvSpPr/>
      </dsp:nvSpPr>
      <dsp:spPr>
        <a:xfrm>
          <a:off x="3888895" y="1869175"/>
          <a:ext cx="2075974" cy="686993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0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80</a:t>
          </a:r>
          <a:endParaRPr lang="ru-RU" sz="40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888895" y="1869175"/>
        <a:ext cx="2075974" cy="686993"/>
      </dsp:txXfrm>
    </dsp:sp>
    <dsp:sp modelId="{27972C95-E3C0-4311-AF56-3CDCB8C799A7}">
      <dsp:nvSpPr>
        <dsp:cNvPr id="0" name=""/>
        <dsp:cNvSpPr/>
      </dsp:nvSpPr>
      <dsp:spPr>
        <a:xfrm rot="2592198">
          <a:off x="3442285" y="2703373"/>
          <a:ext cx="614895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614895" y="119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2592198">
        <a:off x="3734361" y="2699910"/>
        <a:ext cx="30744" cy="30744"/>
      </dsp:txXfrm>
    </dsp:sp>
    <dsp:sp modelId="{CC50A614-86EB-420C-A0DD-950BE7D2AFAE}">
      <dsp:nvSpPr>
        <dsp:cNvPr id="0" name=""/>
        <dsp:cNvSpPr/>
      </dsp:nvSpPr>
      <dsp:spPr>
        <a:xfrm rot="2611788">
          <a:off x="3361267" y="2904394"/>
          <a:ext cx="1890594" cy="667696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600" b="0" kern="1200" dirty="0" smtClean="0">
              <a:solidFill>
                <a:srgbClr val="0C17F8"/>
              </a:solidFill>
              <a:latin typeface="Times New Roman" pitchFamily="18" charset="0"/>
              <a:cs typeface="Times New Roman" pitchFamily="18" charset="0"/>
            </a:rPr>
            <a:t>420</a:t>
          </a:r>
          <a:endParaRPr lang="ru-RU" sz="3600" b="0" kern="1200" dirty="0">
            <a:solidFill>
              <a:srgbClr val="0C17F8"/>
            </a:solidFill>
            <a:latin typeface="Times New Roman" pitchFamily="18" charset="0"/>
            <a:cs typeface="Times New Roman" pitchFamily="18" charset="0"/>
          </a:endParaRPr>
        </a:p>
      </dsp:txBody>
      <dsp:txXfrm rot="2611788">
        <a:off x="3361267" y="2904394"/>
        <a:ext cx="1890594" cy="667696"/>
      </dsp:txXfrm>
    </dsp:sp>
    <dsp:sp modelId="{E88B0DCF-CE64-4CC7-B839-B939E84262EE}">
      <dsp:nvSpPr>
        <dsp:cNvPr id="0" name=""/>
        <dsp:cNvSpPr/>
      </dsp:nvSpPr>
      <dsp:spPr>
        <a:xfrm rot="5364503">
          <a:off x="2867506" y="2982588"/>
          <a:ext cx="710272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710272" y="119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5364503">
        <a:off x="3204886" y="2976740"/>
        <a:ext cx="35513" cy="35513"/>
      </dsp:txXfrm>
    </dsp:sp>
    <dsp:sp modelId="{EBD23A9A-1939-46FA-BBA1-6D29A0C386CB}">
      <dsp:nvSpPr>
        <dsp:cNvPr id="0" name=""/>
        <dsp:cNvSpPr/>
      </dsp:nvSpPr>
      <dsp:spPr>
        <a:xfrm rot="16200000">
          <a:off x="2618025" y="3349610"/>
          <a:ext cx="1223043" cy="626875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2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1600</a:t>
          </a:r>
          <a:endParaRPr lang="ru-RU" sz="32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 rot="16200000">
        <a:off x="2618025" y="3349610"/>
        <a:ext cx="1223043" cy="626875"/>
      </dsp:txXfrm>
    </dsp:sp>
    <dsp:sp modelId="{B8A03E78-182B-42CA-8768-A10247116235}">
      <dsp:nvSpPr>
        <dsp:cNvPr id="0" name=""/>
        <dsp:cNvSpPr/>
      </dsp:nvSpPr>
      <dsp:spPr>
        <a:xfrm rot="8123854">
          <a:off x="2378861" y="2718558"/>
          <a:ext cx="621354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621354" y="119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8123854">
        <a:off x="2674004" y="2714933"/>
        <a:ext cx="31067" cy="31067"/>
      </dsp:txXfrm>
    </dsp:sp>
    <dsp:sp modelId="{8568447D-6164-4D44-AC7B-F35C8E5156DF}">
      <dsp:nvSpPr>
        <dsp:cNvPr id="0" name=""/>
        <dsp:cNvSpPr/>
      </dsp:nvSpPr>
      <dsp:spPr>
        <a:xfrm rot="19040146">
          <a:off x="1138246" y="2925265"/>
          <a:ext cx="1967576" cy="729768"/>
        </a:xfrm>
        <a:prstGeom prst="ellipse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2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2000</a:t>
          </a:r>
          <a:endParaRPr lang="ru-RU" sz="32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 rot="19040146">
        <a:off x="1138246" y="2925265"/>
        <a:ext cx="1967576" cy="729768"/>
      </dsp:txXfrm>
    </dsp:sp>
    <dsp:sp modelId="{E45EA0A1-2157-4B38-A899-8328C516E154}">
      <dsp:nvSpPr>
        <dsp:cNvPr id="0" name=""/>
        <dsp:cNvSpPr/>
      </dsp:nvSpPr>
      <dsp:spPr>
        <a:xfrm rot="10836936">
          <a:off x="2639746" y="2195382"/>
          <a:ext cx="148121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148121" y="119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10836936">
        <a:off x="2710104" y="2203588"/>
        <a:ext cx="7406" cy="7406"/>
      </dsp:txXfrm>
    </dsp:sp>
    <dsp:sp modelId="{BDE042FB-8F75-44D9-BB7F-6F7BABA4B36A}">
      <dsp:nvSpPr>
        <dsp:cNvPr id="0" name=""/>
        <dsp:cNvSpPr/>
      </dsp:nvSpPr>
      <dsp:spPr>
        <a:xfrm>
          <a:off x="605602" y="1869195"/>
          <a:ext cx="2034718" cy="652752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600" b="1" kern="1200" dirty="0" smtClean="0">
              <a:solidFill>
                <a:srgbClr val="0C17F8"/>
              </a:solidFill>
              <a:latin typeface="Times New Roman" pitchFamily="18" charset="0"/>
              <a:cs typeface="Times New Roman" pitchFamily="18" charset="0"/>
            </a:rPr>
            <a:t>360</a:t>
          </a:r>
          <a:endParaRPr lang="ru-RU" sz="3600" b="1" kern="1200" dirty="0">
            <a:solidFill>
              <a:srgbClr val="0C17F8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05602" y="1869195"/>
        <a:ext cx="2034718" cy="652752"/>
      </dsp:txXfrm>
    </dsp:sp>
    <dsp:sp modelId="{844FC610-962A-4DA2-9999-A6175B1D4644}">
      <dsp:nvSpPr>
        <dsp:cNvPr id="0" name=""/>
        <dsp:cNvSpPr/>
      </dsp:nvSpPr>
      <dsp:spPr>
        <a:xfrm rot="13417299">
          <a:off x="2337542" y="1679011"/>
          <a:ext cx="659097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659097" y="119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13417299">
        <a:off x="2650613" y="1674443"/>
        <a:ext cx="32954" cy="32954"/>
      </dsp:txXfrm>
    </dsp:sp>
    <dsp:sp modelId="{92948009-0519-44E6-818D-953238168D5D}">
      <dsp:nvSpPr>
        <dsp:cNvPr id="0" name=""/>
        <dsp:cNvSpPr/>
      </dsp:nvSpPr>
      <dsp:spPr>
        <a:xfrm rot="2734813">
          <a:off x="1012879" y="742207"/>
          <a:ext cx="2098923" cy="744763"/>
        </a:xfrm>
        <a:prstGeom prst="ellipse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600" b="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290</a:t>
          </a:r>
          <a:endParaRPr lang="ru-RU" sz="3600" b="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 rot="2734813">
        <a:off x="1012879" y="742207"/>
        <a:ext cx="2098923" cy="744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8A9E-EDC9-4CA6-92C5-3C29924A10CA}" type="datetimeFigureOut">
              <a:rPr lang="ru-RU" smtClean="0"/>
              <a:pPr/>
              <a:t>06.10.2019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E82ED-59C1-4379-BE4F-07A5B3A6065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47108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C213A5-3C21-49EE-B7B4-4043DE32DA0D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DD0DFE-67BD-4E0E-BA13-181271B4EBDC}" type="slidenum">
              <a:rPr lang="ru-RU">
                <a:latin typeface="Arial" pitchFamily="34" charset="0"/>
                <a:cs typeface="Arial" pitchFamily="34" charset="0"/>
              </a:rPr>
              <a:pPr/>
              <a:t>4</a:t>
            </a:fld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5059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6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061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fld id="{46E6035D-9C83-45EB-8F1B-7E31164181C0}" type="slidenum">
              <a:rPr lang="ru-RU" sz="1200" b="0">
                <a:latin typeface="Times New Roman" pitchFamily="18" charset="0"/>
                <a:cs typeface="Times New Roman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</a:pPr>
              <a:t>4</a:t>
            </a:fld>
            <a:endParaRPr lang="ru-RU" sz="1200" b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D2C5-6D35-4D3C-B786-AF25380383DD}" type="datetimeFigureOut">
              <a:rPr lang="ru-RU" smtClean="0"/>
              <a:pPr/>
              <a:t>06.10.2019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DCFC-EC5B-42B3-B9E8-50682145DD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D2C5-6D35-4D3C-B786-AF25380383DD}" type="datetimeFigureOut">
              <a:rPr lang="ru-RU" smtClean="0"/>
              <a:pPr/>
              <a:t>06.10.2019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DCFC-EC5B-42B3-B9E8-50682145DD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D2C5-6D35-4D3C-B786-AF25380383DD}" type="datetimeFigureOut">
              <a:rPr lang="ru-RU" smtClean="0"/>
              <a:pPr/>
              <a:t>06.10.2019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DCFC-EC5B-42B3-B9E8-50682145DD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D2C5-6D35-4D3C-B786-AF25380383DD}" type="datetimeFigureOut">
              <a:rPr lang="ru-RU" smtClean="0"/>
              <a:pPr/>
              <a:t>06.10.2019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DCFC-EC5B-42B3-B9E8-50682145DD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D2C5-6D35-4D3C-B786-AF25380383DD}" type="datetimeFigureOut">
              <a:rPr lang="ru-RU" smtClean="0"/>
              <a:pPr/>
              <a:t>06.10.2019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DCFC-EC5B-42B3-B9E8-50682145DD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D2C5-6D35-4D3C-B786-AF25380383DD}" type="datetimeFigureOut">
              <a:rPr lang="ru-RU" smtClean="0"/>
              <a:pPr/>
              <a:t>06.10.2019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DCFC-EC5B-42B3-B9E8-50682145DD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D2C5-6D35-4D3C-B786-AF25380383DD}" type="datetimeFigureOut">
              <a:rPr lang="ru-RU" smtClean="0"/>
              <a:pPr/>
              <a:t>06.10.2019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DCFC-EC5B-42B3-B9E8-50682145DD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D2C5-6D35-4D3C-B786-AF25380383DD}" type="datetimeFigureOut">
              <a:rPr lang="ru-RU" smtClean="0"/>
              <a:pPr/>
              <a:t>06.10.2019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DCFC-EC5B-42B3-B9E8-50682145DD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D2C5-6D35-4D3C-B786-AF25380383DD}" type="datetimeFigureOut">
              <a:rPr lang="ru-RU" smtClean="0"/>
              <a:pPr/>
              <a:t>06.10.2019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DCFC-EC5B-42B3-B9E8-50682145DD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D2C5-6D35-4D3C-B786-AF25380383DD}" type="datetimeFigureOut">
              <a:rPr lang="ru-RU" smtClean="0"/>
              <a:pPr/>
              <a:t>06.10.2019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DCFC-EC5B-42B3-B9E8-50682145DD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D2C5-6D35-4D3C-B786-AF25380383DD}" type="datetimeFigureOut">
              <a:rPr lang="ru-RU" smtClean="0"/>
              <a:pPr/>
              <a:t>06.10.2019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DCFC-EC5B-42B3-B9E8-50682145DD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4D2C5-6D35-4D3C-B786-AF25380383DD}" type="datetimeFigureOut">
              <a:rPr lang="ru-RU" smtClean="0"/>
              <a:pPr/>
              <a:t>06.10.2019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EDCFC-EC5B-42B3-B9E8-50682145DD3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miles.33b.ru/smile.104595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diagramLayout" Target="../diagrams/layout1.xml"/><Relationship Id="rId7" Type="http://schemas.openxmlformats.org/officeDocument/2006/relationships/hyperlink" Target="http://smiles.33b.ru/smile.104595.html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7.gif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gif"/><Relationship Id="rId4" Type="http://schemas.openxmlformats.org/officeDocument/2006/relationships/hyperlink" Target="http://smiles.33b.ru/smile.104595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://smiles.33b.ru/smile.10459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WordArt 2"/>
          <p:cNvSpPr>
            <a:spLocks noChangeArrowheads="1" noChangeShapeType="1" noTextEdit="1"/>
          </p:cNvSpPr>
          <p:nvPr/>
        </p:nvSpPr>
        <p:spPr bwMode="auto">
          <a:xfrm>
            <a:off x="683569" y="404812"/>
            <a:ext cx="7992120" cy="1584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ru-RU" sz="3600" kern="10" dirty="0" err="1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/>
              </a:rPr>
              <a:t>Презентація</a:t>
            </a:r>
            <a:endParaRPr lang="ru-RU" sz="36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100000">
                    <a:srgbClr val="FFCC00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24579" name="WordArt 3"/>
          <p:cNvSpPr>
            <a:spLocks noChangeArrowheads="1" noChangeShapeType="1" noTextEdit="1"/>
          </p:cNvSpPr>
          <p:nvPr/>
        </p:nvSpPr>
        <p:spPr bwMode="auto">
          <a:xfrm>
            <a:off x="1" y="1916113"/>
            <a:ext cx="8820150" cy="12255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fromWordArt="1">
            <a:prstTxWarp prst="textTriangle">
              <a:avLst>
                <a:gd name="adj" fmla="val 74009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pPr algn="ctr"/>
            <a:r>
              <a:rPr lang="ru-RU" sz="3600" kern="10" dirty="0" err="1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Вчителя</a:t>
            </a:r>
            <a:r>
              <a:rPr lang="ru-RU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 математики</a:t>
            </a:r>
          </a:p>
        </p:txBody>
      </p:sp>
      <p:sp>
        <p:nvSpPr>
          <p:cNvPr id="24580" name="WordArt 4"/>
          <p:cNvSpPr>
            <a:spLocks noChangeArrowheads="1" noChangeShapeType="1" noTextEdit="1"/>
          </p:cNvSpPr>
          <p:nvPr/>
        </p:nvSpPr>
        <p:spPr bwMode="auto">
          <a:xfrm>
            <a:off x="539553" y="3429000"/>
            <a:ext cx="8280598" cy="936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Ворохтянської</a:t>
            </a:r>
          </a:p>
          <a:p>
            <a:pPr algn="ctr"/>
            <a:r>
              <a:rPr lang="ru-RU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ЗОШ </a:t>
            </a:r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I-III c</a:t>
            </a:r>
            <a:r>
              <a:rPr lang="ru-RU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т.</a:t>
            </a:r>
          </a:p>
        </p:txBody>
      </p:sp>
      <p:sp>
        <p:nvSpPr>
          <p:cNvPr id="24581" name="WordArt 5"/>
          <p:cNvSpPr>
            <a:spLocks noChangeArrowheads="1" noChangeShapeType="1" noTextEdit="1"/>
          </p:cNvSpPr>
          <p:nvPr/>
        </p:nvSpPr>
        <p:spPr bwMode="auto">
          <a:xfrm>
            <a:off x="5076825" y="5229225"/>
            <a:ext cx="3671888" cy="1223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ru-RU" sz="3600" kern="10" dirty="0" err="1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Будзуляк</a:t>
            </a:r>
            <a:r>
              <a:rPr lang="ru-RU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 </a:t>
            </a:r>
            <a:r>
              <a:rPr lang="ru-RU" sz="3600" kern="10" dirty="0" err="1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і.і</a:t>
            </a:r>
            <a:r>
              <a:rPr lang="ru-RU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.</a:t>
            </a:r>
          </a:p>
        </p:txBody>
      </p:sp>
      <p:pic>
        <p:nvPicPr>
          <p:cNvPr id="4102" name="Picture 1035" descr="M-Sch2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293096"/>
            <a:ext cx="4032250" cy="216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24579" grpId="0" animBg="1"/>
      <p:bldP spid="24580" grpId="0" animBg="1"/>
      <p:bldP spid="2458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1127125" y="1336675"/>
            <a:ext cx="5959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ru-RU" sz="2400" b="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9750" y="2708275"/>
            <a:ext cx="3048000" cy="990600"/>
            <a:chOff x="336" y="1680"/>
            <a:chExt cx="1920" cy="624"/>
          </a:xfrm>
        </p:grpSpPr>
        <p:sp>
          <p:nvSpPr>
            <p:cNvPr id="128006" name="Text Box 6"/>
            <p:cNvSpPr txBox="1">
              <a:spLocks noChangeArrowheads="1"/>
            </p:cNvSpPr>
            <p:nvPr/>
          </p:nvSpPr>
          <p:spPr bwMode="auto">
            <a:xfrm>
              <a:off x="336" y="1680"/>
              <a:ext cx="19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ru-RU" sz="3200">
                  <a:latin typeface="Times New Roman" pitchFamily="18" charset="0"/>
                </a:rPr>
                <a:t>496    4</a:t>
              </a:r>
            </a:p>
          </p:txBody>
        </p:sp>
        <p:sp>
          <p:nvSpPr>
            <p:cNvPr id="128007" name="Line 7"/>
            <p:cNvSpPr>
              <a:spLocks noChangeShapeType="1"/>
            </p:cNvSpPr>
            <p:nvPr/>
          </p:nvSpPr>
          <p:spPr bwMode="auto">
            <a:xfrm>
              <a:off x="864" y="1680"/>
              <a:ext cx="0" cy="62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28008" name="Line 8"/>
            <p:cNvSpPr>
              <a:spLocks noChangeShapeType="1"/>
            </p:cNvSpPr>
            <p:nvPr/>
          </p:nvSpPr>
          <p:spPr bwMode="auto">
            <a:xfrm>
              <a:off x="864" y="1968"/>
              <a:ext cx="768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1476375" y="3141663"/>
            <a:ext cx="2873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3200">
                <a:latin typeface="Times New Roman" pitchFamily="18" charset="0"/>
              </a:rPr>
              <a:t>1</a:t>
            </a:r>
          </a:p>
        </p:txBody>
      </p:sp>
      <p:sp>
        <p:nvSpPr>
          <p:cNvPr id="128011" name="Text Box 11"/>
          <p:cNvSpPr txBox="1">
            <a:spLocks noChangeArrowheads="1"/>
          </p:cNvSpPr>
          <p:nvPr/>
        </p:nvSpPr>
        <p:spPr bwMode="auto">
          <a:xfrm>
            <a:off x="544513" y="3141663"/>
            <a:ext cx="60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3200">
                <a:latin typeface="Times New Roman" pitchFamily="18" charset="0"/>
              </a:rPr>
              <a:t>4</a:t>
            </a:r>
          </a:p>
        </p:txBody>
      </p:sp>
      <p:sp>
        <p:nvSpPr>
          <p:cNvPr id="128012" name="Line 12"/>
          <p:cNvSpPr>
            <a:spLocks noChangeShapeType="1"/>
          </p:cNvSpPr>
          <p:nvPr/>
        </p:nvSpPr>
        <p:spPr bwMode="auto">
          <a:xfrm>
            <a:off x="468313" y="3141663"/>
            <a:ext cx="15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8013" name="Line 13"/>
          <p:cNvSpPr>
            <a:spLocks noChangeShapeType="1"/>
          </p:cNvSpPr>
          <p:nvPr/>
        </p:nvSpPr>
        <p:spPr bwMode="auto">
          <a:xfrm>
            <a:off x="620713" y="3675063"/>
            <a:ext cx="38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8014" name="Text Box 14"/>
          <p:cNvSpPr txBox="1">
            <a:spLocks noChangeArrowheads="1"/>
          </p:cNvSpPr>
          <p:nvPr/>
        </p:nvSpPr>
        <p:spPr bwMode="auto">
          <a:xfrm>
            <a:off x="684213" y="3644900"/>
            <a:ext cx="60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3200">
                <a:latin typeface="Times New Roman" pitchFamily="18" charset="0"/>
              </a:rPr>
              <a:t>9</a:t>
            </a:r>
          </a:p>
        </p:txBody>
      </p:sp>
      <p:sp>
        <p:nvSpPr>
          <p:cNvPr id="128016" name="Line 16"/>
          <p:cNvSpPr>
            <a:spLocks noChangeShapeType="1"/>
          </p:cNvSpPr>
          <p:nvPr/>
        </p:nvSpPr>
        <p:spPr bwMode="auto">
          <a:xfrm>
            <a:off x="544513" y="4056063"/>
            <a:ext cx="15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684213" y="4076700"/>
            <a:ext cx="60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3200">
                <a:latin typeface="Times New Roman" pitchFamily="18" charset="0"/>
              </a:rPr>
              <a:t>8</a:t>
            </a:r>
          </a:p>
        </p:txBody>
      </p:sp>
      <p:sp>
        <p:nvSpPr>
          <p:cNvPr id="128018" name="Line 18"/>
          <p:cNvSpPr>
            <a:spLocks noChangeShapeType="1"/>
          </p:cNvSpPr>
          <p:nvPr/>
        </p:nvSpPr>
        <p:spPr bwMode="auto">
          <a:xfrm>
            <a:off x="811213" y="4551363"/>
            <a:ext cx="4953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8019" name="Text Box 19"/>
          <p:cNvSpPr txBox="1">
            <a:spLocks noChangeArrowheads="1"/>
          </p:cNvSpPr>
          <p:nvPr/>
        </p:nvSpPr>
        <p:spPr bwMode="auto">
          <a:xfrm>
            <a:off x="696913" y="4513263"/>
            <a:ext cx="60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3200">
                <a:latin typeface="Times New Roman" pitchFamily="18" charset="0"/>
              </a:rPr>
              <a:t>1</a:t>
            </a:r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971550" y="4508500"/>
            <a:ext cx="504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3200">
                <a:latin typeface="Times New Roman" pitchFamily="18" charset="0"/>
              </a:rPr>
              <a:t>6</a:t>
            </a:r>
          </a:p>
        </p:txBody>
      </p:sp>
      <p:sp>
        <p:nvSpPr>
          <p:cNvPr id="128022" name="Line 22"/>
          <p:cNvSpPr>
            <a:spLocks noChangeShapeType="1"/>
          </p:cNvSpPr>
          <p:nvPr/>
        </p:nvSpPr>
        <p:spPr bwMode="auto">
          <a:xfrm>
            <a:off x="620713" y="4970463"/>
            <a:ext cx="15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8024" name="Line 24"/>
          <p:cNvSpPr>
            <a:spLocks noChangeShapeType="1"/>
          </p:cNvSpPr>
          <p:nvPr/>
        </p:nvSpPr>
        <p:spPr bwMode="auto">
          <a:xfrm>
            <a:off x="773113" y="5427663"/>
            <a:ext cx="4953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8025" name="Text Box 25"/>
          <p:cNvSpPr txBox="1">
            <a:spLocks noChangeArrowheads="1"/>
          </p:cNvSpPr>
          <p:nvPr/>
        </p:nvSpPr>
        <p:spPr bwMode="auto">
          <a:xfrm>
            <a:off x="925513" y="5351463"/>
            <a:ext cx="60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3200">
                <a:latin typeface="Times New Roman" pitchFamily="18" charset="0"/>
              </a:rPr>
              <a:t>0</a:t>
            </a:r>
          </a:p>
        </p:txBody>
      </p:sp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3995738" y="3141663"/>
            <a:ext cx="3455987" cy="1403350"/>
          </a:xfrm>
          <a:prstGeom prst="rect">
            <a:avLst/>
          </a:prstGeom>
          <a:solidFill>
            <a:srgbClr val="F0FC04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3200" b="1" dirty="0">
                <a:solidFill>
                  <a:schemeClr val="tx2"/>
                </a:solidFill>
                <a:latin typeface="Times New Roman" pitchFamily="18" charset="0"/>
              </a:rPr>
              <a:t>496 : 4 = 124 </a:t>
            </a:r>
            <a:r>
              <a:rPr lang="uk-UA" sz="3200" b="1" dirty="0">
                <a:solidFill>
                  <a:schemeClr val="tx2"/>
                </a:solidFill>
                <a:latin typeface="Times New Roman" pitchFamily="18" charset="0"/>
              </a:rPr>
              <a:t>тому,</a:t>
            </a:r>
          </a:p>
          <a:p>
            <a:pPr algn="l">
              <a:spcBef>
                <a:spcPct val="50000"/>
              </a:spcBef>
            </a:pPr>
            <a:r>
              <a:rPr lang="uk-UA" sz="3200" b="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uk-UA" sz="3200" b="1" dirty="0">
                <a:latin typeface="Times New Roman" pitchFamily="18" charset="0"/>
              </a:rPr>
              <a:t>що</a:t>
            </a:r>
            <a:r>
              <a:rPr lang="ru-RU" sz="3200" b="1" dirty="0">
                <a:latin typeface="Times New Roman" pitchFamily="18" charset="0"/>
              </a:rPr>
              <a:t> 124 </a:t>
            </a:r>
            <a:r>
              <a:rPr lang="en-US" sz="3600" b="1" dirty="0">
                <a:latin typeface="Times New Roman" pitchFamily="18" charset="0"/>
              </a:rPr>
              <a:t>·</a:t>
            </a:r>
            <a:r>
              <a:rPr lang="uk-UA" sz="3200" b="1" dirty="0">
                <a:latin typeface="Times New Roman" pitchFamily="18" charset="0"/>
              </a:rPr>
              <a:t> 4 = 496</a:t>
            </a:r>
            <a:endParaRPr lang="ru-RU" sz="3200" b="1" dirty="0">
              <a:latin typeface="Times New Roman" pitchFamily="18" charset="0"/>
            </a:endParaRPr>
          </a:p>
        </p:txBody>
      </p:sp>
      <p:sp>
        <p:nvSpPr>
          <p:cNvPr id="128027" name="AutoShape 27"/>
          <p:cNvSpPr>
            <a:spLocks noChangeArrowheads="1"/>
          </p:cNvSpPr>
          <p:nvPr/>
        </p:nvSpPr>
        <p:spPr bwMode="auto">
          <a:xfrm>
            <a:off x="0" y="6188075"/>
            <a:ext cx="3203575" cy="669925"/>
          </a:xfrm>
          <a:prstGeom prst="roundRect">
            <a:avLst>
              <a:gd name="adj" fmla="val 16667"/>
            </a:avLst>
          </a:prstGeom>
          <a:solidFill>
            <a:srgbClr val="ECEAAA"/>
          </a:solidFill>
          <a:ln w="38100" cmpd="dbl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uk-UA" sz="3200" b="0">
                <a:latin typeface="Times New Roman" pitchFamily="18" charset="0"/>
              </a:rPr>
              <a:t>496 – ділене</a:t>
            </a:r>
          </a:p>
        </p:txBody>
      </p:sp>
      <p:sp>
        <p:nvSpPr>
          <p:cNvPr id="128028" name="AutoShape 28"/>
          <p:cNvSpPr>
            <a:spLocks noChangeArrowheads="1"/>
          </p:cNvSpPr>
          <p:nvPr/>
        </p:nvSpPr>
        <p:spPr bwMode="auto">
          <a:xfrm>
            <a:off x="3348038" y="6188075"/>
            <a:ext cx="2663825" cy="669925"/>
          </a:xfrm>
          <a:prstGeom prst="roundRect">
            <a:avLst>
              <a:gd name="adj" fmla="val 16667"/>
            </a:avLst>
          </a:prstGeom>
          <a:solidFill>
            <a:srgbClr val="ECEAAA"/>
          </a:solidFill>
          <a:ln w="38100" cmpd="dbl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uk-UA" sz="3200" b="0">
                <a:latin typeface="Times New Roman" pitchFamily="18" charset="0"/>
              </a:rPr>
              <a:t>4 – дільник</a:t>
            </a:r>
          </a:p>
        </p:txBody>
      </p:sp>
      <p:sp>
        <p:nvSpPr>
          <p:cNvPr id="128029" name="AutoShape 29"/>
          <p:cNvSpPr>
            <a:spLocks noChangeArrowheads="1"/>
          </p:cNvSpPr>
          <p:nvPr/>
        </p:nvSpPr>
        <p:spPr bwMode="auto">
          <a:xfrm>
            <a:off x="6227763" y="6188075"/>
            <a:ext cx="2916237" cy="669925"/>
          </a:xfrm>
          <a:prstGeom prst="roundRect">
            <a:avLst>
              <a:gd name="adj" fmla="val 16667"/>
            </a:avLst>
          </a:prstGeom>
          <a:solidFill>
            <a:srgbClr val="ECEAAA"/>
          </a:solidFill>
          <a:ln w="38100" cmpd="dbl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uk-UA" sz="3200" b="0">
                <a:latin typeface="Times New Roman" pitchFamily="18" charset="0"/>
              </a:rPr>
              <a:t>124 - частка</a:t>
            </a:r>
          </a:p>
        </p:txBody>
      </p:sp>
      <p:sp>
        <p:nvSpPr>
          <p:cNvPr id="128031" name="Text Box 31"/>
          <p:cNvSpPr txBox="1">
            <a:spLocks noChangeArrowheads="1"/>
          </p:cNvSpPr>
          <p:nvPr/>
        </p:nvSpPr>
        <p:spPr bwMode="auto">
          <a:xfrm>
            <a:off x="0" y="260350"/>
            <a:ext cx="2411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ru-RU" sz="1800"/>
          </a:p>
        </p:txBody>
      </p:sp>
      <p:sp>
        <p:nvSpPr>
          <p:cNvPr id="128033" name="Oval 33"/>
          <p:cNvSpPr>
            <a:spLocks noChangeArrowheads="1"/>
          </p:cNvSpPr>
          <p:nvPr/>
        </p:nvSpPr>
        <p:spPr bwMode="auto">
          <a:xfrm>
            <a:off x="1979712" y="1"/>
            <a:ext cx="7164288" cy="1412776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128034" name="Text Box 34"/>
          <p:cNvSpPr txBox="1">
            <a:spLocks noChangeArrowheads="1"/>
          </p:cNvSpPr>
          <p:nvPr/>
        </p:nvSpPr>
        <p:spPr bwMode="auto">
          <a:xfrm>
            <a:off x="2771775" y="260350"/>
            <a:ext cx="54721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uk-UA" sz="4800" dirty="0"/>
              <a:t> </a:t>
            </a:r>
            <a:r>
              <a:rPr lang="uk-UA" sz="6000" i="1" dirty="0">
                <a:solidFill>
                  <a:srgbClr val="FF0000"/>
                </a:solidFill>
              </a:rPr>
              <a:t>Запам'ятай !</a:t>
            </a:r>
          </a:p>
        </p:txBody>
      </p:sp>
      <p:sp>
        <p:nvSpPr>
          <p:cNvPr id="128035" name="Text Box 35"/>
          <p:cNvSpPr txBox="1">
            <a:spLocks noChangeArrowheads="1"/>
          </p:cNvSpPr>
          <p:nvPr/>
        </p:nvSpPr>
        <p:spPr bwMode="auto">
          <a:xfrm>
            <a:off x="0" y="1484313"/>
            <a:ext cx="9144000" cy="954107"/>
          </a:xfrm>
          <a:prstGeom prst="rect">
            <a:avLst/>
          </a:prstGeom>
          <a:solidFill>
            <a:srgbClr val="F0FC04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 sz="2800" b="1" dirty="0"/>
              <a:t>Поділити одне число на інше – означає знайти таке третє число, яке у добутку з другим дає перше.</a:t>
            </a:r>
            <a:endParaRPr lang="uk-UA" sz="1600" b="1" dirty="0"/>
          </a:p>
        </p:txBody>
      </p:sp>
      <p:sp>
        <p:nvSpPr>
          <p:cNvPr id="128036" name="Line 36"/>
          <p:cNvSpPr>
            <a:spLocks noChangeShapeType="1"/>
          </p:cNvSpPr>
          <p:nvPr/>
        </p:nvSpPr>
        <p:spPr bwMode="auto">
          <a:xfrm>
            <a:off x="1403350" y="2852738"/>
            <a:ext cx="0" cy="7207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8037" name="Line 37"/>
          <p:cNvSpPr>
            <a:spLocks noChangeShapeType="1"/>
          </p:cNvSpPr>
          <p:nvPr/>
        </p:nvSpPr>
        <p:spPr bwMode="auto">
          <a:xfrm>
            <a:off x="1476375" y="3141663"/>
            <a:ext cx="71913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8038" name="Line 38"/>
          <p:cNvSpPr>
            <a:spLocks noChangeShapeType="1"/>
          </p:cNvSpPr>
          <p:nvPr/>
        </p:nvSpPr>
        <p:spPr bwMode="auto">
          <a:xfrm>
            <a:off x="827088" y="4581525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8039" name="Line 39"/>
          <p:cNvSpPr>
            <a:spLocks noChangeShapeType="1"/>
          </p:cNvSpPr>
          <p:nvPr/>
        </p:nvSpPr>
        <p:spPr bwMode="auto">
          <a:xfrm>
            <a:off x="684213" y="3716338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8040" name="Line 40"/>
          <p:cNvSpPr>
            <a:spLocks noChangeShapeType="1"/>
          </p:cNvSpPr>
          <p:nvPr/>
        </p:nvSpPr>
        <p:spPr bwMode="auto">
          <a:xfrm>
            <a:off x="827088" y="5445125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8041" name="Line 41"/>
          <p:cNvSpPr>
            <a:spLocks noChangeShapeType="1"/>
          </p:cNvSpPr>
          <p:nvPr/>
        </p:nvSpPr>
        <p:spPr bwMode="auto">
          <a:xfrm>
            <a:off x="395288" y="3141663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8042" name="Line 42"/>
          <p:cNvSpPr>
            <a:spLocks noChangeShapeType="1"/>
          </p:cNvSpPr>
          <p:nvPr/>
        </p:nvSpPr>
        <p:spPr bwMode="auto">
          <a:xfrm>
            <a:off x="539750" y="4076700"/>
            <a:ext cx="215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8044" name="Line 44"/>
          <p:cNvSpPr>
            <a:spLocks noChangeShapeType="1"/>
          </p:cNvSpPr>
          <p:nvPr/>
        </p:nvSpPr>
        <p:spPr bwMode="auto">
          <a:xfrm>
            <a:off x="395288" y="4941888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8045" name="Text Box 45"/>
          <p:cNvSpPr txBox="1">
            <a:spLocks noChangeArrowheads="1"/>
          </p:cNvSpPr>
          <p:nvPr/>
        </p:nvSpPr>
        <p:spPr bwMode="auto">
          <a:xfrm>
            <a:off x="1619250" y="3141663"/>
            <a:ext cx="5762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 sz="3200"/>
              <a:t>2</a:t>
            </a:r>
          </a:p>
        </p:txBody>
      </p:sp>
      <p:sp>
        <p:nvSpPr>
          <p:cNvPr id="128046" name="Text Box 46"/>
          <p:cNvSpPr txBox="1">
            <a:spLocks noChangeArrowheads="1"/>
          </p:cNvSpPr>
          <p:nvPr/>
        </p:nvSpPr>
        <p:spPr bwMode="auto">
          <a:xfrm>
            <a:off x="1908175" y="3141663"/>
            <a:ext cx="5762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 sz="3200"/>
              <a:t>4</a:t>
            </a:r>
          </a:p>
        </p:txBody>
      </p:sp>
      <p:sp>
        <p:nvSpPr>
          <p:cNvPr id="128047" name="Text Box 47"/>
          <p:cNvSpPr txBox="1">
            <a:spLocks noChangeArrowheads="1"/>
          </p:cNvSpPr>
          <p:nvPr/>
        </p:nvSpPr>
        <p:spPr bwMode="auto">
          <a:xfrm>
            <a:off x="611188" y="4941888"/>
            <a:ext cx="8651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 sz="3200"/>
              <a:t>16</a:t>
            </a:r>
          </a:p>
        </p:txBody>
      </p:sp>
      <p:pic>
        <p:nvPicPr>
          <p:cNvPr id="40" name="Picture 4" descr="sov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63688" cy="148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8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8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8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8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8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8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8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8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8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8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8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8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8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8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8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8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8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8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8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8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8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8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8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28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8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2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5" dur="2000"/>
                                        <p:tgtEl>
                                          <p:spTgt spid="12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1" grpId="0"/>
      <p:bldP spid="128017" grpId="0"/>
      <p:bldP spid="128019" grpId="0"/>
      <p:bldP spid="128025" grpId="0"/>
      <p:bldP spid="128026" grpId="0" animBg="1"/>
      <p:bldP spid="128027" grpId="0" animBg="1"/>
      <p:bldP spid="128028" grpId="0" animBg="1"/>
      <p:bldP spid="128029" grpId="0" animBg="1"/>
      <p:bldP spid="128033" grpId="0" animBg="1"/>
      <p:bldP spid="128034" grpId="0"/>
      <p:bldP spid="128035" grpId="0" animBg="1"/>
      <p:bldP spid="128036" grpId="0" animBg="1"/>
      <p:bldP spid="128037" grpId="0" animBg="1"/>
      <p:bldP spid="128038" grpId="0" animBg="1"/>
      <p:bldP spid="128039" grpId="0" animBg="1"/>
      <p:bldP spid="128040" grpId="0" animBg="1"/>
      <p:bldP spid="128041" grpId="0" animBg="1"/>
      <p:bldP spid="128042" grpId="0" animBg="1"/>
      <p:bldP spid="128044" grpId="0" animBg="1"/>
      <p:bldP spid="128046" grpId="0"/>
      <p:bldP spid="1280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980728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 smtClean="0"/>
              <a:t>7280 </a:t>
            </a:r>
            <a:endParaRPr lang="ru-RU" sz="5400" b="1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203848" y="1196752"/>
            <a:ext cx="0" cy="1152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3347864" y="1700808"/>
            <a:ext cx="13681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5856" y="1556792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/>
              <a:t>2</a:t>
            </a:r>
            <a:endParaRPr lang="ru-RU" sz="4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619672" y="1700808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/>
              <a:t>70</a:t>
            </a:r>
            <a:endParaRPr lang="ru-RU" sz="4400" b="1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1331640" y="1772816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1763688" y="2348880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79713" y="2276872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/>
              <a:t>2</a:t>
            </a:r>
            <a:endParaRPr lang="ru-RU" sz="4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339752" y="2276872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/>
              <a:t>8</a:t>
            </a:r>
            <a:endParaRPr lang="ru-RU" sz="4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707904" y="1556792"/>
            <a:ext cx="18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/>
              <a:t>0</a:t>
            </a:r>
            <a:endParaRPr lang="ru-RU" sz="4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699792" y="227687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/>
              <a:t>0</a:t>
            </a:r>
            <a:endParaRPr lang="ru-RU" sz="4400" b="1" dirty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1547664" y="2924944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2051720" y="3501008"/>
            <a:ext cx="1080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67944" y="1556792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/>
              <a:t>8</a:t>
            </a:r>
            <a:endParaRPr lang="ru-RU" sz="4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979712" y="2780928"/>
            <a:ext cx="4320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/>
              <a:t>2 8 0</a:t>
            </a:r>
            <a:endParaRPr lang="ru-RU" sz="4400" b="1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2771800" y="3501008"/>
            <a:ext cx="470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4400" b="1" dirty="0">
                <a:solidFill>
                  <a:prstClr val="black"/>
                </a:solidFill>
              </a:rPr>
              <a:t>0</a:t>
            </a:r>
            <a:endParaRPr lang="ru-RU" sz="4400" b="1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47864" y="980729"/>
            <a:ext cx="2880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/>
              <a:t>35</a:t>
            </a:r>
            <a:endParaRPr lang="ru-RU" sz="4400" b="1" dirty="0"/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4644008" y="260648"/>
            <a:ext cx="4211960" cy="1412776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uk-UA" dirty="0" smtClean="0"/>
              <a:t>       </a:t>
            </a:r>
            <a:r>
              <a:rPr lang="uk-UA" sz="4800" dirty="0" smtClean="0">
                <a:solidFill>
                  <a:srgbClr val="FF0000"/>
                </a:solidFill>
              </a:rPr>
              <a:t>Запам’ятай</a:t>
            </a:r>
            <a:endParaRPr lang="ru-RU" sz="4800" dirty="0">
              <a:solidFill>
                <a:srgbClr val="FF0000"/>
              </a:solidFill>
            </a:endParaRPr>
          </a:p>
        </p:txBody>
      </p:sp>
      <p:pic>
        <p:nvPicPr>
          <p:cNvPr id="22" name="Picture 10" descr="C:\Users\PC\Pictures\29244027_199322847327173_667991251320045568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2996952"/>
            <a:ext cx="3779912" cy="3861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  <p:bldP spid="26" grpId="0"/>
      <p:bldP spid="27" grpId="0"/>
      <p:bldP spid="28" grpId="0"/>
      <p:bldP spid="30" grpId="0"/>
      <p:bldP spid="33" grpId="0"/>
      <p:bldP spid="34" grpId="0"/>
      <p:bldP spid="38" grpId="0"/>
      <p:bldP spid="39" grpId="0"/>
      <p:bldP spid="19" grpId="0" animBg="1"/>
      <p:bldP spid="19" grpId="1" animBg="1"/>
      <p:bldP spid="19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1728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ru-RU" sz="1800"/>
          </a:p>
        </p:txBody>
      </p:sp>
      <p:sp>
        <p:nvSpPr>
          <p:cNvPr id="218116" name="Oval 4"/>
          <p:cNvSpPr>
            <a:spLocks noChangeArrowheads="1"/>
          </p:cNvSpPr>
          <p:nvPr/>
        </p:nvSpPr>
        <p:spPr bwMode="auto">
          <a:xfrm>
            <a:off x="2160587" y="0"/>
            <a:ext cx="6983413" cy="152906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3131840" y="188640"/>
            <a:ext cx="49691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uk-UA" sz="6000" b="1" i="1" dirty="0"/>
              <a:t>Запам'ятай !</a:t>
            </a:r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0" y="1916113"/>
            <a:ext cx="9144000" cy="206210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 sz="3200" b="1" dirty="0">
                <a:solidFill>
                  <a:schemeClr val="tx1"/>
                </a:solidFill>
              </a:rPr>
              <a:t>При діленні чисел, що закінчуються нулями, спочатку відкидають однакову кількість нулів у кінці діленого і дільника, а потім виконують ділення.</a:t>
            </a:r>
          </a:p>
        </p:txBody>
      </p:sp>
      <p:sp>
        <p:nvSpPr>
          <p:cNvPr id="218121" name="Text Box 9"/>
          <p:cNvSpPr txBox="1">
            <a:spLocks noChangeArrowheads="1"/>
          </p:cNvSpPr>
          <p:nvPr/>
        </p:nvSpPr>
        <p:spPr bwMode="auto">
          <a:xfrm>
            <a:off x="0" y="4149081"/>
            <a:ext cx="8893175" cy="7694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uk-UA" sz="4400" b="1" dirty="0"/>
              <a:t>36</a:t>
            </a:r>
            <a:r>
              <a:rPr lang="uk-UA" sz="4400" b="1" dirty="0">
                <a:solidFill>
                  <a:srgbClr val="FF0000"/>
                </a:solidFill>
              </a:rPr>
              <a:t>00 </a:t>
            </a:r>
            <a:r>
              <a:rPr lang="uk-UA" sz="4400" b="1" dirty="0"/>
              <a:t>: 12</a:t>
            </a:r>
            <a:r>
              <a:rPr lang="uk-UA" sz="4400" b="1" dirty="0">
                <a:solidFill>
                  <a:srgbClr val="FF0000"/>
                </a:solidFill>
              </a:rPr>
              <a:t>00</a:t>
            </a:r>
            <a:r>
              <a:rPr lang="uk-UA" sz="4400" b="1" dirty="0"/>
              <a:t> = 36 :12 = 3</a:t>
            </a:r>
          </a:p>
        </p:txBody>
      </p:sp>
      <p:sp>
        <p:nvSpPr>
          <p:cNvPr id="218122" name="Line 10"/>
          <p:cNvSpPr>
            <a:spLocks noChangeShapeType="1"/>
          </p:cNvSpPr>
          <p:nvPr/>
        </p:nvSpPr>
        <p:spPr bwMode="auto">
          <a:xfrm>
            <a:off x="2195736" y="4725144"/>
            <a:ext cx="648172" cy="22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8123" name="Line 11"/>
          <p:cNvSpPr>
            <a:spLocks noChangeShapeType="1"/>
          </p:cNvSpPr>
          <p:nvPr/>
        </p:nvSpPr>
        <p:spPr bwMode="auto">
          <a:xfrm>
            <a:off x="683568" y="4725144"/>
            <a:ext cx="5032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pic>
        <p:nvPicPr>
          <p:cNvPr id="10" name="Picture 4" descr="sov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123728" cy="191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7" descr="78ce56ae5fa75ac85e3ab5e321d88a9d">
            <a:hlinkClick r:id="rId3"/>
          </p:cNvPr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4941168"/>
            <a:ext cx="3707904" cy="191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6" grpId="0" animBg="1"/>
      <p:bldP spid="218117" grpId="0"/>
      <p:bldP spid="218120" grpId="0" animBg="1"/>
      <p:bldP spid="218121" grpId="0" animBg="1"/>
      <p:bldP spid="218122" grpId="0" animBg="1"/>
      <p:bldP spid="2181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7" name="Text Box 49"/>
          <p:cNvSpPr txBox="1">
            <a:spLocks noChangeArrowheads="1"/>
          </p:cNvSpPr>
          <p:nvPr/>
        </p:nvSpPr>
        <p:spPr bwMode="auto">
          <a:xfrm>
            <a:off x="0" y="0"/>
            <a:ext cx="9144000" cy="8239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uk-UA" sz="4800" b="1" i="1" dirty="0" smtClean="0">
                <a:solidFill>
                  <a:schemeClr val="hlink"/>
                </a:solidFill>
              </a:rPr>
              <a:t>      З'єднай </a:t>
            </a:r>
            <a:r>
              <a:rPr lang="uk-UA" sz="4800" b="1" i="1" dirty="0">
                <a:solidFill>
                  <a:schemeClr val="hlink"/>
                </a:solidFill>
              </a:rPr>
              <a:t>двері  з ключем</a:t>
            </a:r>
            <a:r>
              <a:rPr lang="uk-UA" sz="4400" b="1" i="1" dirty="0">
                <a:solidFill>
                  <a:srgbClr val="F7FD7F"/>
                </a:solidFill>
              </a:rPr>
              <a:t> </a:t>
            </a:r>
            <a:endParaRPr lang="uk-UA" sz="4400" b="1" i="1" dirty="0">
              <a:solidFill>
                <a:srgbClr val="FFCC00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092950" y="1268413"/>
            <a:ext cx="1728788" cy="3025775"/>
            <a:chOff x="3560" y="391"/>
            <a:chExt cx="621" cy="1211"/>
          </a:xfrm>
        </p:grpSpPr>
        <p:sp>
          <p:nvSpPr>
            <p:cNvPr id="145412" name="Rectangle 10"/>
            <p:cNvSpPr>
              <a:spLocks noChangeArrowheads="1"/>
            </p:cNvSpPr>
            <p:nvPr/>
          </p:nvSpPr>
          <p:spPr bwMode="auto">
            <a:xfrm>
              <a:off x="3560" y="391"/>
              <a:ext cx="621" cy="121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ru-RU" sz="1800" b="0"/>
            </a:p>
          </p:txBody>
        </p:sp>
        <p:sp>
          <p:nvSpPr>
            <p:cNvPr id="145413" name="AutoShape 44"/>
            <p:cNvSpPr>
              <a:spLocks noChangeArrowheads="1"/>
            </p:cNvSpPr>
            <p:nvPr/>
          </p:nvSpPr>
          <p:spPr bwMode="auto">
            <a:xfrm rot="-5400000">
              <a:off x="3951" y="1270"/>
              <a:ext cx="182" cy="56"/>
            </a:xfrm>
            <a:prstGeom prst="flowChartTerminator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ru-RU" sz="1800" b="0"/>
            </a:p>
          </p:txBody>
        </p:sp>
      </p:grpSp>
      <p:sp>
        <p:nvSpPr>
          <p:cNvPr id="7225" name="Text Box 57"/>
          <p:cNvSpPr txBox="1">
            <a:spLocks noChangeArrowheads="1"/>
          </p:cNvSpPr>
          <p:nvPr/>
        </p:nvSpPr>
        <p:spPr bwMode="auto">
          <a:xfrm>
            <a:off x="7092950" y="1412875"/>
            <a:ext cx="15231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660066"/>
            </a:outer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ru-RU" sz="3200" dirty="0"/>
              <a:t>9</a:t>
            </a:r>
            <a:r>
              <a:rPr lang="ru-RU" sz="3200" dirty="0" smtClean="0"/>
              <a:t>00 </a:t>
            </a:r>
            <a:r>
              <a:rPr lang="ru-RU" sz="3200" dirty="0"/>
              <a:t>: 10</a:t>
            </a: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4716463" y="908050"/>
            <a:ext cx="1728787" cy="2952750"/>
            <a:chOff x="2699" y="391"/>
            <a:chExt cx="621" cy="1211"/>
          </a:xfrm>
        </p:grpSpPr>
        <p:sp>
          <p:nvSpPr>
            <p:cNvPr id="145416" name="Rectangle 9"/>
            <p:cNvSpPr>
              <a:spLocks noChangeArrowheads="1"/>
            </p:cNvSpPr>
            <p:nvPr/>
          </p:nvSpPr>
          <p:spPr bwMode="auto">
            <a:xfrm>
              <a:off x="2699" y="391"/>
              <a:ext cx="621" cy="121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ru-RU" sz="1800" b="0"/>
            </a:p>
          </p:txBody>
        </p:sp>
        <p:sp>
          <p:nvSpPr>
            <p:cNvPr id="145417" name="AutoShape 43"/>
            <p:cNvSpPr>
              <a:spLocks noChangeArrowheads="1"/>
            </p:cNvSpPr>
            <p:nvPr/>
          </p:nvSpPr>
          <p:spPr bwMode="auto">
            <a:xfrm rot="-5400000">
              <a:off x="3089" y="1270"/>
              <a:ext cx="182" cy="56"/>
            </a:xfrm>
            <a:prstGeom prst="flowChartTerminator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ru-RU" sz="1800" b="0"/>
            </a:p>
          </p:txBody>
        </p:sp>
      </p:grpSp>
      <p:sp>
        <p:nvSpPr>
          <p:cNvPr id="7229" name="Text Box 61"/>
          <p:cNvSpPr txBox="1">
            <a:spLocks noChangeArrowheads="1"/>
          </p:cNvSpPr>
          <p:nvPr/>
        </p:nvSpPr>
        <p:spPr bwMode="auto">
          <a:xfrm>
            <a:off x="4716463" y="1052513"/>
            <a:ext cx="15231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8000"/>
            </a:outer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ru-RU" sz="3200" dirty="0"/>
              <a:t>8</a:t>
            </a:r>
            <a:r>
              <a:rPr lang="ru-RU" sz="3200" dirty="0" smtClean="0"/>
              <a:t>10 </a:t>
            </a:r>
            <a:r>
              <a:rPr lang="ru-RU" sz="3200" dirty="0"/>
              <a:t>: 10</a:t>
            </a:r>
          </a:p>
        </p:txBody>
      </p: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2555875" y="908050"/>
            <a:ext cx="1584325" cy="2952750"/>
            <a:chOff x="1791" y="391"/>
            <a:chExt cx="621" cy="1211"/>
          </a:xfrm>
        </p:grpSpPr>
        <p:sp>
          <p:nvSpPr>
            <p:cNvPr id="145420" name="Rectangle 8"/>
            <p:cNvSpPr>
              <a:spLocks noChangeArrowheads="1"/>
            </p:cNvSpPr>
            <p:nvPr/>
          </p:nvSpPr>
          <p:spPr bwMode="auto">
            <a:xfrm>
              <a:off x="1791" y="391"/>
              <a:ext cx="621" cy="121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ru-RU" sz="1800" b="0"/>
            </a:p>
          </p:txBody>
        </p:sp>
        <p:sp>
          <p:nvSpPr>
            <p:cNvPr id="145421" name="AutoShape 42"/>
            <p:cNvSpPr>
              <a:spLocks noChangeArrowheads="1"/>
            </p:cNvSpPr>
            <p:nvPr/>
          </p:nvSpPr>
          <p:spPr bwMode="auto">
            <a:xfrm rot="-5400000">
              <a:off x="2182" y="1225"/>
              <a:ext cx="182" cy="56"/>
            </a:xfrm>
            <a:prstGeom prst="flowChartTerminator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ru-RU" sz="1800" b="0"/>
            </a:p>
          </p:txBody>
        </p:sp>
      </p:grpSp>
      <p:sp>
        <p:nvSpPr>
          <p:cNvPr id="7230" name="Text Box 62"/>
          <p:cNvSpPr txBox="1">
            <a:spLocks noChangeArrowheads="1"/>
          </p:cNvSpPr>
          <p:nvPr/>
        </p:nvSpPr>
        <p:spPr bwMode="auto">
          <a:xfrm>
            <a:off x="2483769" y="1052513"/>
            <a:ext cx="17281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accent2"/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ru-RU" sz="3200" b="1" dirty="0"/>
              <a:t>4</a:t>
            </a:r>
            <a:r>
              <a:rPr lang="ru-RU" sz="3200" b="1" dirty="0" smtClean="0"/>
              <a:t>00 </a:t>
            </a:r>
            <a:r>
              <a:rPr lang="ru-RU" sz="3200" b="1" dirty="0"/>
              <a:t>: 100</a:t>
            </a:r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323850" y="1196975"/>
            <a:ext cx="1584325" cy="2952750"/>
            <a:chOff x="839" y="391"/>
            <a:chExt cx="621" cy="1211"/>
          </a:xfrm>
        </p:grpSpPr>
        <p:sp>
          <p:nvSpPr>
            <p:cNvPr id="145424" name="Rectangle 7"/>
            <p:cNvSpPr>
              <a:spLocks noChangeArrowheads="1"/>
            </p:cNvSpPr>
            <p:nvPr/>
          </p:nvSpPr>
          <p:spPr bwMode="auto">
            <a:xfrm>
              <a:off x="839" y="391"/>
              <a:ext cx="621" cy="121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ru-RU" sz="1800" b="0"/>
            </a:p>
          </p:txBody>
        </p:sp>
        <p:sp>
          <p:nvSpPr>
            <p:cNvPr id="145425" name="AutoShape 41"/>
            <p:cNvSpPr>
              <a:spLocks noChangeArrowheads="1"/>
            </p:cNvSpPr>
            <p:nvPr/>
          </p:nvSpPr>
          <p:spPr bwMode="auto">
            <a:xfrm rot="-5400000">
              <a:off x="1229" y="1225"/>
              <a:ext cx="182" cy="56"/>
            </a:xfrm>
            <a:prstGeom prst="flowChartTerminator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ru-RU" sz="1800" b="0"/>
            </a:p>
          </p:txBody>
        </p:sp>
      </p:grpSp>
      <p:sp>
        <p:nvSpPr>
          <p:cNvPr id="7231" name="Text Box 63"/>
          <p:cNvSpPr txBox="1">
            <a:spLocks noChangeArrowheads="1"/>
          </p:cNvSpPr>
          <p:nvPr/>
        </p:nvSpPr>
        <p:spPr bwMode="auto">
          <a:xfrm>
            <a:off x="250825" y="1412875"/>
            <a:ext cx="15231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660033"/>
            </a:outer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ru-RU" sz="3200" dirty="0" smtClean="0"/>
              <a:t>520 </a:t>
            </a:r>
            <a:r>
              <a:rPr lang="ru-RU" sz="3200" dirty="0"/>
              <a:t>: 10</a:t>
            </a:r>
          </a:p>
        </p:txBody>
      </p: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0" y="4292600"/>
            <a:ext cx="2020888" cy="2016125"/>
            <a:chOff x="6" y="2704"/>
            <a:chExt cx="1273" cy="1270"/>
          </a:xfrm>
        </p:grpSpPr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703" y="2704"/>
              <a:ext cx="576" cy="1270"/>
              <a:chOff x="975" y="2296"/>
              <a:chExt cx="576" cy="1270"/>
            </a:xfrm>
          </p:grpSpPr>
          <p:sp>
            <p:nvSpPr>
              <p:cNvPr id="145429" name="AutoShape 12"/>
              <p:cNvSpPr>
                <a:spLocks noChangeArrowheads="1"/>
              </p:cNvSpPr>
              <p:nvPr/>
            </p:nvSpPr>
            <p:spPr bwMode="auto">
              <a:xfrm rot="2606051">
                <a:off x="975" y="2296"/>
                <a:ext cx="576" cy="576"/>
              </a:xfrm>
              <a:custGeom>
                <a:avLst/>
                <a:gdLst>
                  <a:gd name="T0" fmla="*/ 288 w 21600"/>
                  <a:gd name="T1" fmla="*/ 0 h 21600"/>
                  <a:gd name="T2" fmla="*/ 84 w 21600"/>
                  <a:gd name="T3" fmla="*/ 84 h 21600"/>
                  <a:gd name="T4" fmla="*/ 0 w 21600"/>
                  <a:gd name="T5" fmla="*/ 288 h 21600"/>
                  <a:gd name="T6" fmla="*/ 84 w 21600"/>
                  <a:gd name="T7" fmla="*/ 492 h 21600"/>
                  <a:gd name="T8" fmla="*/ 288 w 21600"/>
                  <a:gd name="T9" fmla="*/ 576 h 21600"/>
                  <a:gd name="T10" fmla="*/ 492 w 21600"/>
                  <a:gd name="T11" fmla="*/ 492 h 21600"/>
                  <a:gd name="T12" fmla="*/ 576 w 21600"/>
                  <a:gd name="T13" fmla="*/ 288 h 21600"/>
                  <a:gd name="T14" fmla="*/ 492 w 21600"/>
                  <a:gd name="T15" fmla="*/ 84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7401" y="15493"/>
                    </a:moveTo>
                    <a:cubicBezTo>
                      <a:pt x="18376" y="14122"/>
                      <a:pt x="18900" y="12482"/>
                      <a:pt x="18900" y="10800"/>
                    </a:cubicBezTo>
                    <a:cubicBezTo>
                      <a:pt x="18900" y="6326"/>
                      <a:pt x="15273" y="2700"/>
                      <a:pt x="10800" y="2700"/>
                    </a:cubicBezTo>
                    <a:cubicBezTo>
                      <a:pt x="9117" y="2699"/>
                      <a:pt x="7477" y="3223"/>
                      <a:pt x="6106" y="4198"/>
                    </a:cubicBezTo>
                    <a:close/>
                    <a:moveTo>
                      <a:pt x="4198" y="6106"/>
                    </a:moveTo>
                    <a:cubicBezTo>
                      <a:pt x="3223" y="7477"/>
                      <a:pt x="2700" y="9117"/>
                      <a:pt x="2700" y="10799"/>
                    </a:cubicBezTo>
                    <a:cubicBezTo>
                      <a:pt x="2700" y="15273"/>
                      <a:pt x="6326" y="18900"/>
                      <a:pt x="10800" y="18900"/>
                    </a:cubicBezTo>
                    <a:cubicBezTo>
                      <a:pt x="12482" y="18900"/>
                      <a:pt x="14122" y="18376"/>
                      <a:pt x="15493" y="17401"/>
                    </a:cubicBezTo>
                    <a:close/>
                  </a:path>
                </a:pathLst>
              </a:cu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ru-RU" sz="1800" b="0"/>
              </a:p>
            </p:txBody>
          </p:sp>
          <p:sp>
            <p:nvSpPr>
              <p:cNvPr id="145430" name="Line 13"/>
              <p:cNvSpPr>
                <a:spLocks noChangeShapeType="1"/>
              </p:cNvSpPr>
              <p:nvPr/>
            </p:nvSpPr>
            <p:spPr bwMode="auto">
              <a:xfrm>
                <a:off x="1292" y="2840"/>
                <a:ext cx="0" cy="726"/>
              </a:xfrm>
              <a:prstGeom prst="line">
                <a:avLst/>
              </a:prstGeom>
              <a:noFill/>
              <a:ln w="762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5431" name="Line 23"/>
              <p:cNvSpPr>
                <a:spLocks noChangeShapeType="1"/>
              </p:cNvSpPr>
              <p:nvPr/>
            </p:nvSpPr>
            <p:spPr bwMode="auto">
              <a:xfrm>
                <a:off x="1292" y="3430"/>
                <a:ext cx="227" cy="0"/>
              </a:xfrm>
              <a:prstGeom prst="line">
                <a:avLst/>
              </a:prstGeom>
              <a:noFill/>
              <a:ln w="762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5432" name="Line 24"/>
              <p:cNvSpPr>
                <a:spLocks noChangeShapeType="1"/>
              </p:cNvSpPr>
              <p:nvPr/>
            </p:nvSpPr>
            <p:spPr bwMode="auto">
              <a:xfrm>
                <a:off x="1247" y="2840"/>
                <a:ext cx="0" cy="726"/>
              </a:xfrm>
              <a:prstGeom prst="line">
                <a:avLst/>
              </a:prstGeom>
              <a:noFill/>
              <a:ln w="762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45433" name="AutoShape 45"/>
            <p:cNvSpPr>
              <a:spLocks noChangeArrowheads="1"/>
            </p:cNvSpPr>
            <p:nvPr/>
          </p:nvSpPr>
          <p:spPr bwMode="auto">
            <a:xfrm rot="10385867">
              <a:off x="6" y="3214"/>
              <a:ext cx="780" cy="488"/>
            </a:xfrm>
            <a:prstGeom prst="wedgeEllipseCallout">
              <a:avLst>
                <a:gd name="adj1" fmla="val -50782"/>
                <a:gd name="adj2" fmla="val 7063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/>
            <a:lstStyle/>
            <a:p>
              <a:endParaRPr lang="ru-RU" sz="1800" b="0"/>
            </a:p>
          </p:txBody>
        </p:sp>
        <p:sp>
          <p:nvSpPr>
            <p:cNvPr id="7236" name="Text Box 68"/>
            <p:cNvSpPr txBox="1">
              <a:spLocks noChangeArrowheads="1"/>
            </p:cNvSpPr>
            <p:nvPr/>
          </p:nvSpPr>
          <p:spPr bwMode="auto">
            <a:xfrm>
              <a:off x="158" y="3186"/>
              <a:ext cx="51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33CC33"/>
              </a:outerShdw>
            </a:effec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ru-RU" sz="4800" dirty="0">
                  <a:solidFill>
                    <a:srgbClr val="008000"/>
                  </a:solidFill>
                </a:rPr>
                <a:t>8</a:t>
              </a:r>
              <a:r>
                <a:rPr lang="ru-RU" sz="4800" dirty="0" smtClean="0">
                  <a:solidFill>
                    <a:srgbClr val="008000"/>
                  </a:solidFill>
                </a:rPr>
                <a:t>1</a:t>
              </a:r>
              <a:endParaRPr lang="ru-RU" sz="48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8" name="Group 72"/>
          <p:cNvGrpSpPr>
            <a:grpSpLocks/>
          </p:cNvGrpSpPr>
          <p:nvPr/>
        </p:nvGrpSpPr>
        <p:grpSpPr bwMode="auto">
          <a:xfrm>
            <a:off x="2051050" y="4581525"/>
            <a:ext cx="1995488" cy="2016125"/>
            <a:chOff x="1292" y="2886"/>
            <a:chExt cx="1257" cy="1270"/>
          </a:xfrm>
        </p:grpSpPr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973" y="2886"/>
              <a:ext cx="576" cy="1270"/>
              <a:chOff x="975" y="2296"/>
              <a:chExt cx="576" cy="1270"/>
            </a:xfrm>
          </p:grpSpPr>
          <p:sp>
            <p:nvSpPr>
              <p:cNvPr id="145437" name="AutoShape 27"/>
              <p:cNvSpPr>
                <a:spLocks noChangeArrowheads="1"/>
              </p:cNvSpPr>
              <p:nvPr/>
            </p:nvSpPr>
            <p:spPr bwMode="auto">
              <a:xfrm rot="2606051">
                <a:off x="975" y="2296"/>
                <a:ext cx="576" cy="576"/>
              </a:xfrm>
              <a:custGeom>
                <a:avLst/>
                <a:gdLst>
                  <a:gd name="T0" fmla="*/ 288 w 21600"/>
                  <a:gd name="T1" fmla="*/ 0 h 21600"/>
                  <a:gd name="T2" fmla="*/ 84 w 21600"/>
                  <a:gd name="T3" fmla="*/ 84 h 21600"/>
                  <a:gd name="T4" fmla="*/ 0 w 21600"/>
                  <a:gd name="T5" fmla="*/ 288 h 21600"/>
                  <a:gd name="T6" fmla="*/ 84 w 21600"/>
                  <a:gd name="T7" fmla="*/ 492 h 21600"/>
                  <a:gd name="T8" fmla="*/ 288 w 21600"/>
                  <a:gd name="T9" fmla="*/ 576 h 21600"/>
                  <a:gd name="T10" fmla="*/ 492 w 21600"/>
                  <a:gd name="T11" fmla="*/ 492 h 21600"/>
                  <a:gd name="T12" fmla="*/ 576 w 21600"/>
                  <a:gd name="T13" fmla="*/ 288 h 21600"/>
                  <a:gd name="T14" fmla="*/ 492 w 21600"/>
                  <a:gd name="T15" fmla="*/ 84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7401" y="15493"/>
                    </a:moveTo>
                    <a:cubicBezTo>
                      <a:pt x="18376" y="14122"/>
                      <a:pt x="18900" y="12482"/>
                      <a:pt x="18900" y="10800"/>
                    </a:cubicBezTo>
                    <a:cubicBezTo>
                      <a:pt x="18900" y="6326"/>
                      <a:pt x="15273" y="2700"/>
                      <a:pt x="10800" y="2700"/>
                    </a:cubicBezTo>
                    <a:cubicBezTo>
                      <a:pt x="9117" y="2699"/>
                      <a:pt x="7477" y="3223"/>
                      <a:pt x="6106" y="4198"/>
                    </a:cubicBezTo>
                    <a:close/>
                    <a:moveTo>
                      <a:pt x="4198" y="6106"/>
                    </a:moveTo>
                    <a:cubicBezTo>
                      <a:pt x="3223" y="7477"/>
                      <a:pt x="2700" y="9117"/>
                      <a:pt x="2700" y="10799"/>
                    </a:cubicBezTo>
                    <a:cubicBezTo>
                      <a:pt x="2700" y="15273"/>
                      <a:pt x="6326" y="18900"/>
                      <a:pt x="10800" y="18900"/>
                    </a:cubicBezTo>
                    <a:cubicBezTo>
                      <a:pt x="12482" y="18900"/>
                      <a:pt x="14122" y="18376"/>
                      <a:pt x="15493" y="17401"/>
                    </a:cubicBezTo>
                    <a:close/>
                  </a:path>
                </a:pathLst>
              </a:cu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ru-RU" sz="1800" b="0"/>
              </a:p>
            </p:txBody>
          </p:sp>
          <p:sp>
            <p:nvSpPr>
              <p:cNvPr id="145438" name="Line 28"/>
              <p:cNvSpPr>
                <a:spLocks noChangeShapeType="1"/>
              </p:cNvSpPr>
              <p:nvPr/>
            </p:nvSpPr>
            <p:spPr bwMode="auto">
              <a:xfrm>
                <a:off x="1292" y="2840"/>
                <a:ext cx="0" cy="726"/>
              </a:xfrm>
              <a:prstGeom prst="line">
                <a:avLst/>
              </a:prstGeom>
              <a:noFill/>
              <a:ln w="762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5439" name="Line 29"/>
              <p:cNvSpPr>
                <a:spLocks noChangeShapeType="1"/>
              </p:cNvSpPr>
              <p:nvPr/>
            </p:nvSpPr>
            <p:spPr bwMode="auto">
              <a:xfrm>
                <a:off x="1292" y="3430"/>
                <a:ext cx="227" cy="0"/>
              </a:xfrm>
              <a:prstGeom prst="line">
                <a:avLst/>
              </a:prstGeom>
              <a:noFill/>
              <a:ln w="762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5440" name="Line 30"/>
              <p:cNvSpPr>
                <a:spLocks noChangeShapeType="1"/>
              </p:cNvSpPr>
              <p:nvPr/>
            </p:nvSpPr>
            <p:spPr bwMode="auto">
              <a:xfrm>
                <a:off x="1247" y="2840"/>
                <a:ext cx="0" cy="726"/>
              </a:xfrm>
              <a:prstGeom prst="line">
                <a:avLst/>
              </a:prstGeom>
              <a:noFill/>
              <a:ln w="762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45441" name="AutoShape 46"/>
            <p:cNvSpPr>
              <a:spLocks noChangeArrowheads="1"/>
            </p:cNvSpPr>
            <p:nvPr/>
          </p:nvSpPr>
          <p:spPr bwMode="auto">
            <a:xfrm rot="10385867">
              <a:off x="1292" y="3430"/>
              <a:ext cx="758" cy="499"/>
            </a:xfrm>
            <a:prstGeom prst="wedgeEllipseCallout">
              <a:avLst>
                <a:gd name="adj1" fmla="val -48227"/>
                <a:gd name="adj2" fmla="val 6794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/>
            <a:lstStyle/>
            <a:p>
              <a:endParaRPr lang="ru-RU" sz="1800" b="0"/>
            </a:p>
          </p:txBody>
        </p:sp>
        <p:sp>
          <p:nvSpPr>
            <p:cNvPr id="7238" name="Text Box 70"/>
            <p:cNvSpPr txBox="1">
              <a:spLocks noChangeArrowheads="1"/>
            </p:cNvSpPr>
            <p:nvPr/>
          </p:nvSpPr>
          <p:spPr bwMode="auto">
            <a:xfrm>
              <a:off x="1383" y="3412"/>
              <a:ext cx="51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FF0000"/>
              </a:outerShdw>
            </a:effec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ru-RU" sz="4800" dirty="0" smtClean="0">
                  <a:solidFill>
                    <a:srgbClr val="800080"/>
                  </a:solidFill>
                </a:rPr>
                <a:t>90</a:t>
              </a:r>
              <a:endParaRPr lang="ru-RU" sz="4800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10" name="Group 73"/>
          <p:cNvGrpSpPr>
            <a:grpSpLocks/>
          </p:cNvGrpSpPr>
          <p:nvPr/>
        </p:nvGrpSpPr>
        <p:grpSpPr bwMode="auto">
          <a:xfrm>
            <a:off x="4211638" y="4076700"/>
            <a:ext cx="1995487" cy="2016125"/>
            <a:chOff x="2653" y="2568"/>
            <a:chExt cx="1257" cy="1270"/>
          </a:xfrm>
        </p:grpSpPr>
        <p:grpSp>
          <p:nvGrpSpPr>
            <p:cNvPr id="11" name="Group 31"/>
            <p:cNvGrpSpPr>
              <a:grpSpLocks/>
            </p:cNvGrpSpPr>
            <p:nvPr/>
          </p:nvGrpSpPr>
          <p:grpSpPr bwMode="auto">
            <a:xfrm>
              <a:off x="3334" y="2568"/>
              <a:ext cx="576" cy="1270"/>
              <a:chOff x="975" y="2296"/>
              <a:chExt cx="576" cy="1270"/>
            </a:xfrm>
          </p:grpSpPr>
          <p:sp>
            <p:nvSpPr>
              <p:cNvPr id="145445" name="AutoShape 32"/>
              <p:cNvSpPr>
                <a:spLocks noChangeArrowheads="1"/>
              </p:cNvSpPr>
              <p:nvPr/>
            </p:nvSpPr>
            <p:spPr bwMode="auto">
              <a:xfrm rot="2606051">
                <a:off x="975" y="2296"/>
                <a:ext cx="576" cy="576"/>
              </a:xfrm>
              <a:custGeom>
                <a:avLst/>
                <a:gdLst>
                  <a:gd name="T0" fmla="*/ 288 w 21600"/>
                  <a:gd name="T1" fmla="*/ 0 h 21600"/>
                  <a:gd name="T2" fmla="*/ 84 w 21600"/>
                  <a:gd name="T3" fmla="*/ 84 h 21600"/>
                  <a:gd name="T4" fmla="*/ 0 w 21600"/>
                  <a:gd name="T5" fmla="*/ 288 h 21600"/>
                  <a:gd name="T6" fmla="*/ 84 w 21600"/>
                  <a:gd name="T7" fmla="*/ 492 h 21600"/>
                  <a:gd name="T8" fmla="*/ 288 w 21600"/>
                  <a:gd name="T9" fmla="*/ 576 h 21600"/>
                  <a:gd name="T10" fmla="*/ 492 w 21600"/>
                  <a:gd name="T11" fmla="*/ 492 h 21600"/>
                  <a:gd name="T12" fmla="*/ 576 w 21600"/>
                  <a:gd name="T13" fmla="*/ 288 h 21600"/>
                  <a:gd name="T14" fmla="*/ 492 w 21600"/>
                  <a:gd name="T15" fmla="*/ 84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7401" y="15493"/>
                    </a:moveTo>
                    <a:cubicBezTo>
                      <a:pt x="18376" y="14122"/>
                      <a:pt x="18900" y="12482"/>
                      <a:pt x="18900" y="10800"/>
                    </a:cubicBezTo>
                    <a:cubicBezTo>
                      <a:pt x="18900" y="6326"/>
                      <a:pt x="15273" y="2700"/>
                      <a:pt x="10800" y="2700"/>
                    </a:cubicBezTo>
                    <a:cubicBezTo>
                      <a:pt x="9117" y="2699"/>
                      <a:pt x="7477" y="3223"/>
                      <a:pt x="6106" y="4198"/>
                    </a:cubicBezTo>
                    <a:close/>
                    <a:moveTo>
                      <a:pt x="4198" y="6106"/>
                    </a:moveTo>
                    <a:cubicBezTo>
                      <a:pt x="3223" y="7477"/>
                      <a:pt x="2700" y="9117"/>
                      <a:pt x="2700" y="10799"/>
                    </a:cubicBezTo>
                    <a:cubicBezTo>
                      <a:pt x="2700" y="15273"/>
                      <a:pt x="6326" y="18900"/>
                      <a:pt x="10800" y="18900"/>
                    </a:cubicBezTo>
                    <a:cubicBezTo>
                      <a:pt x="12482" y="18900"/>
                      <a:pt x="14122" y="18376"/>
                      <a:pt x="15493" y="17401"/>
                    </a:cubicBezTo>
                    <a:close/>
                  </a:path>
                </a:pathLst>
              </a:cu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ru-RU" sz="1800" b="0"/>
              </a:p>
            </p:txBody>
          </p:sp>
          <p:sp>
            <p:nvSpPr>
              <p:cNvPr id="145446" name="Line 33"/>
              <p:cNvSpPr>
                <a:spLocks noChangeShapeType="1"/>
              </p:cNvSpPr>
              <p:nvPr/>
            </p:nvSpPr>
            <p:spPr bwMode="auto">
              <a:xfrm>
                <a:off x="1292" y="2840"/>
                <a:ext cx="0" cy="726"/>
              </a:xfrm>
              <a:prstGeom prst="line">
                <a:avLst/>
              </a:prstGeom>
              <a:noFill/>
              <a:ln w="762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5447" name="Line 34"/>
              <p:cNvSpPr>
                <a:spLocks noChangeShapeType="1"/>
              </p:cNvSpPr>
              <p:nvPr/>
            </p:nvSpPr>
            <p:spPr bwMode="auto">
              <a:xfrm>
                <a:off x="1292" y="3430"/>
                <a:ext cx="227" cy="0"/>
              </a:xfrm>
              <a:prstGeom prst="line">
                <a:avLst/>
              </a:prstGeom>
              <a:noFill/>
              <a:ln w="762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5448" name="Line 35"/>
              <p:cNvSpPr>
                <a:spLocks noChangeShapeType="1"/>
              </p:cNvSpPr>
              <p:nvPr/>
            </p:nvSpPr>
            <p:spPr bwMode="auto">
              <a:xfrm>
                <a:off x="1247" y="2840"/>
                <a:ext cx="0" cy="726"/>
              </a:xfrm>
              <a:prstGeom prst="line">
                <a:avLst/>
              </a:prstGeom>
              <a:noFill/>
              <a:ln w="762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45449" name="AutoShape 47"/>
            <p:cNvSpPr>
              <a:spLocks noChangeArrowheads="1"/>
            </p:cNvSpPr>
            <p:nvPr/>
          </p:nvSpPr>
          <p:spPr bwMode="auto">
            <a:xfrm rot="10385867">
              <a:off x="2653" y="3113"/>
              <a:ext cx="758" cy="454"/>
            </a:xfrm>
            <a:prstGeom prst="wedgeEllipseCallout">
              <a:avLst>
                <a:gd name="adj1" fmla="val -48898"/>
                <a:gd name="adj2" fmla="val 7018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/>
            <a:lstStyle/>
            <a:p>
              <a:endParaRPr lang="ru-RU" sz="1800" b="0"/>
            </a:p>
          </p:txBody>
        </p:sp>
        <p:sp>
          <p:nvSpPr>
            <p:cNvPr id="7239" name="Text Box 71"/>
            <p:cNvSpPr txBox="1">
              <a:spLocks noChangeArrowheads="1"/>
            </p:cNvSpPr>
            <p:nvPr/>
          </p:nvSpPr>
          <p:spPr bwMode="auto">
            <a:xfrm>
              <a:off x="2880" y="3050"/>
              <a:ext cx="313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66FF"/>
              </a:outerShdw>
            </a:effec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uk-UA" sz="4800" dirty="0" smtClean="0">
                  <a:solidFill>
                    <a:schemeClr val="accent2"/>
                  </a:solidFill>
                </a:rPr>
                <a:t>4</a:t>
              </a:r>
              <a:endParaRPr lang="ru-RU" sz="48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6227763" y="4652963"/>
            <a:ext cx="2065337" cy="2016125"/>
            <a:chOff x="3969" y="2976"/>
            <a:chExt cx="1301" cy="1270"/>
          </a:xfrm>
        </p:grpSpPr>
        <p:sp>
          <p:nvSpPr>
            <p:cNvPr id="145452" name="AutoShape 48"/>
            <p:cNvSpPr>
              <a:spLocks noChangeArrowheads="1"/>
            </p:cNvSpPr>
            <p:nvPr/>
          </p:nvSpPr>
          <p:spPr bwMode="auto">
            <a:xfrm rot="10385867">
              <a:off x="3969" y="3566"/>
              <a:ext cx="758" cy="499"/>
            </a:xfrm>
            <a:prstGeom prst="wedgeEllipseCallout">
              <a:avLst>
                <a:gd name="adj1" fmla="val -59949"/>
                <a:gd name="adj2" fmla="val 7035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/>
            <a:lstStyle/>
            <a:p>
              <a:endParaRPr lang="ru-RU" sz="1800" b="0"/>
            </a:p>
          </p:txBody>
        </p: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4694" y="2976"/>
              <a:ext cx="576" cy="1270"/>
              <a:chOff x="975" y="2296"/>
              <a:chExt cx="576" cy="1270"/>
            </a:xfrm>
          </p:grpSpPr>
          <p:sp>
            <p:nvSpPr>
              <p:cNvPr id="145454" name="AutoShape 37"/>
              <p:cNvSpPr>
                <a:spLocks noChangeArrowheads="1"/>
              </p:cNvSpPr>
              <p:nvPr/>
            </p:nvSpPr>
            <p:spPr bwMode="auto">
              <a:xfrm rot="2606051">
                <a:off x="975" y="2296"/>
                <a:ext cx="576" cy="576"/>
              </a:xfrm>
              <a:custGeom>
                <a:avLst/>
                <a:gdLst>
                  <a:gd name="T0" fmla="*/ 288 w 21600"/>
                  <a:gd name="T1" fmla="*/ 0 h 21600"/>
                  <a:gd name="T2" fmla="*/ 84 w 21600"/>
                  <a:gd name="T3" fmla="*/ 84 h 21600"/>
                  <a:gd name="T4" fmla="*/ 0 w 21600"/>
                  <a:gd name="T5" fmla="*/ 288 h 21600"/>
                  <a:gd name="T6" fmla="*/ 84 w 21600"/>
                  <a:gd name="T7" fmla="*/ 492 h 21600"/>
                  <a:gd name="T8" fmla="*/ 288 w 21600"/>
                  <a:gd name="T9" fmla="*/ 576 h 21600"/>
                  <a:gd name="T10" fmla="*/ 492 w 21600"/>
                  <a:gd name="T11" fmla="*/ 492 h 21600"/>
                  <a:gd name="T12" fmla="*/ 576 w 21600"/>
                  <a:gd name="T13" fmla="*/ 288 h 21600"/>
                  <a:gd name="T14" fmla="*/ 492 w 21600"/>
                  <a:gd name="T15" fmla="*/ 84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7401" y="15493"/>
                    </a:moveTo>
                    <a:cubicBezTo>
                      <a:pt x="18376" y="14122"/>
                      <a:pt x="18900" y="12482"/>
                      <a:pt x="18900" y="10800"/>
                    </a:cubicBezTo>
                    <a:cubicBezTo>
                      <a:pt x="18900" y="6326"/>
                      <a:pt x="15273" y="2700"/>
                      <a:pt x="10800" y="2700"/>
                    </a:cubicBezTo>
                    <a:cubicBezTo>
                      <a:pt x="9117" y="2699"/>
                      <a:pt x="7477" y="3223"/>
                      <a:pt x="6106" y="4198"/>
                    </a:cubicBezTo>
                    <a:close/>
                    <a:moveTo>
                      <a:pt x="4198" y="6106"/>
                    </a:moveTo>
                    <a:cubicBezTo>
                      <a:pt x="3223" y="7477"/>
                      <a:pt x="2700" y="9117"/>
                      <a:pt x="2700" y="10799"/>
                    </a:cubicBezTo>
                    <a:cubicBezTo>
                      <a:pt x="2700" y="15273"/>
                      <a:pt x="6326" y="18900"/>
                      <a:pt x="10800" y="18900"/>
                    </a:cubicBezTo>
                    <a:cubicBezTo>
                      <a:pt x="12482" y="18900"/>
                      <a:pt x="14122" y="18376"/>
                      <a:pt x="15493" y="17401"/>
                    </a:cubicBezTo>
                    <a:close/>
                  </a:path>
                </a:pathLst>
              </a:cu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ru-RU" sz="1800" b="0"/>
              </a:p>
            </p:txBody>
          </p:sp>
          <p:sp>
            <p:nvSpPr>
              <p:cNvPr id="145455" name="Line 38"/>
              <p:cNvSpPr>
                <a:spLocks noChangeShapeType="1"/>
              </p:cNvSpPr>
              <p:nvPr/>
            </p:nvSpPr>
            <p:spPr bwMode="auto">
              <a:xfrm>
                <a:off x="1292" y="2840"/>
                <a:ext cx="0" cy="726"/>
              </a:xfrm>
              <a:prstGeom prst="line">
                <a:avLst/>
              </a:prstGeom>
              <a:noFill/>
              <a:ln w="762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5456" name="Line 39"/>
              <p:cNvSpPr>
                <a:spLocks noChangeShapeType="1"/>
              </p:cNvSpPr>
              <p:nvPr/>
            </p:nvSpPr>
            <p:spPr bwMode="auto">
              <a:xfrm>
                <a:off x="1292" y="3430"/>
                <a:ext cx="227" cy="0"/>
              </a:xfrm>
              <a:prstGeom prst="line">
                <a:avLst/>
              </a:prstGeom>
              <a:noFill/>
              <a:ln w="762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5457" name="Line 40"/>
              <p:cNvSpPr>
                <a:spLocks noChangeShapeType="1"/>
              </p:cNvSpPr>
              <p:nvPr/>
            </p:nvSpPr>
            <p:spPr bwMode="auto">
              <a:xfrm>
                <a:off x="1247" y="2840"/>
                <a:ext cx="0" cy="726"/>
              </a:xfrm>
              <a:prstGeom prst="line">
                <a:avLst/>
              </a:prstGeom>
              <a:noFill/>
              <a:ln w="762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7218" name="Text Box 50"/>
            <p:cNvSpPr txBox="1">
              <a:spLocks noChangeArrowheads="1"/>
            </p:cNvSpPr>
            <p:nvPr/>
          </p:nvSpPr>
          <p:spPr bwMode="auto">
            <a:xfrm>
              <a:off x="4014" y="3521"/>
              <a:ext cx="51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FF00FF"/>
              </a:outerShdw>
            </a:effec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ru-RU" sz="4800" dirty="0">
                  <a:solidFill>
                    <a:srgbClr val="800080"/>
                  </a:solidFill>
                </a:rPr>
                <a:t>5</a:t>
              </a:r>
              <a:r>
                <a:rPr lang="ru-RU" sz="4800" dirty="0" smtClean="0">
                  <a:solidFill>
                    <a:srgbClr val="800080"/>
                  </a:solidFill>
                </a:rPr>
                <a:t>2</a:t>
              </a:r>
              <a:endParaRPr lang="ru-RU" sz="4800" dirty="0">
                <a:solidFill>
                  <a:srgbClr val="80008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70" decel="100000"/>
                                        <p:tgtEl>
                                          <p:spTgt spid="72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770" decel="100000"/>
                                        <p:tgtEl>
                                          <p:spTgt spid="723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23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4" dur="770" fill="hold"/>
                                        <p:tgtEl>
                                          <p:spTgt spid="7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6" dur="770" fill="hold"/>
                                        <p:tgtEl>
                                          <p:spTgt spid="7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70" decel="100000"/>
                                        <p:tgtEl>
                                          <p:spTgt spid="7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770" decel="100000"/>
                                        <p:tgtEl>
                                          <p:spTgt spid="723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23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1" dur="770" fill="hold"/>
                                        <p:tgtEl>
                                          <p:spTgt spid="7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3" dur="770" fill="hold"/>
                                        <p:tgtEl>
                                          <p:spTgt spid="7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70" decel="100000"/>
                                        <p:tgtEl>
                                          <p:spTgt spid="72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770" decel="100000"/>
                                        <p:tgtEl>
                                          <p:spTgt spid="722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22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7" dur="770" fill="hold"/>
                                        <p:tgtEl>
                                          <p:spTgt spid="7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9" dur="770" fill="hold"/>
                                        <p:tgtEl>
                                          <p:spTgt spid="7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70" decel="100000"/>
                                        <p:tgtEl>
                                          <p:spTgt spid="72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770" decel="100000"/>
                                        <p:tgtEl>
                                          <p:spTgt spid="722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3" dur="770" fill="hold"/>
                                        <p:tgtEl>
                                          <p:spTgt spid="7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5" dur="770" fill="hold"/>
                                        <p:tgtEl>
                                          <p:spTgt spid="7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" dur="2000" fill="hold"/>
                                        <p:tgtEl>
                                          <p:spTgt spid="7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96296E-6 L -0.67187 -0.38842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" y="-19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9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0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9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0" dur="2000" fill="hold"/>
                                        <p:tgtEl>
                                          <p:spTgt spid="72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5.55556E-6 L -0.21267 -0.33589 " pathEditMode="relative" ptsTypes="AA">
                                      <p:cBhvr>
                                        <p:cTn id="10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7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8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7" dur="2000" fill="hold"/>
                                        <p:tgtEl>
                                          <p:spTgt spid="72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48402 -0.38843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" y="-194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4" dur="2000" fill="hold"/>
                                        <p:tgtEl>
                                          <p:spTgt spid="72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3.7037E-7 L 0.4724 -0.36736 " pathEditMode="relative" ptsTypes="AA">
                                      <p:cBhvr>
                                        <p:cTn id="1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1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7" grpId="0" animBg="1"/>
      <p:bldP spid="7225" grpId="0"/>
      <p:bldP spid="7225" grpId="1"/>
      <p:bldP spid="7229" grpId="0"/>
      <p:bldP spid="7229" grpId="1"/>
      <p:bldP spid="7230" grpId="0"/>
      <p:bldP spid="7230" grpId="1"/>
      <p:bldP spid="7231" grpId="0"/>
      <p:bldP spid="723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Содержимое 2"/>
          <p:cNvSpPr>
            <a:spLocks noGrp="1"/>
          </p:cNvSpPr>
          <p:nvPr>
            <p:ph idx="4294967295"/>
          </p:nvPr>
        </p:nvSpPr>
        <p:spPr>
          <a:xfrm>
            <a:off x="0" y="765175"/>
            <a:ext cx="9144000" cy="18716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</a:pPr>
            <a:r>
              <a:rPr lang="uk-UA" sz="3600" dirty="0"/>
              <a:t> </a:t>
            </a:r>
            <a:r>
              <a:rPr lang="uk-UA" sz="2800" b="1" dirty="0">
                <a:solidFill>
                  <a:schemeClr val="tx1"/>
                </a:solidFill>
              </a:rPr>
              <a:t>Доросла людина за життя з</a:t>
            </a:r>
            <a:r>
              <a:rPr lang="en-US" sz="2800" b="1" dirty="0">
                <a:solidFill>
                  <a:schemeClr val="tx1"/>
                </a:solidFill>
              </a:rPr>
              <a:t>`</a:t>
            </a:r>
            <a:r>
              <a:rPr lang="uk-UA" sz="2800" b="1" dirty="0">
                <a:solidFill>
                  <a:schemeClr val="tx1"/>
                </a:solidFill>
              </a:rPr>
              <a:t>їдає  4000 кг риби, це у 8 разів більше, ніж потрібно солі. На скільки кілограмів менше солі, ніж риби з'їсть за життя людина ?</a:t>
            </a:r>
            <a:endParaRPr lang="ru-RU" sz="2800" b="1" dirty="0">
              <a:solidFill>
                <a:schemeClr val="tx1"/>
              </a:solidFill>
            </a:endParaRPr>
          </a:p>
        </p:txBody>
      </p:sp>
      <p:pic>
        <p:nvPicPr>
          <p:cNvPr id="138243" name="Picture 4" descr="F:\картинки 1\Content\English\Animals\Animals 6\AN12299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5963" y="5156200"/>
            <a:ext cx="3348037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539750" y="4076700"/>
            <a:ext cx="2808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ru-RU" sz="1800"/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539750" y="4005263"/>
            <a:ext cx="287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ru-RU" sz="1800"/>
          </a:p>
        </p:txBody>
      </p:sp>
      <p:sp>
        <p:nvSpPr>
          <p:cNvPr id="138249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 sz="4000" i="1" dirty="0" smtClean="0">
                <a:solidFill>
                  <a:schemeClr val="hlink"/>
                </a:solidFill>
              </a:rPr>
              <a:t>                </a:t>
            </a:r>
            <a:r>
              <a:rPr lang="uk-UA" sz="4000" b="1" i="1" dirty="0" smtClean="0">
                <a:solidFill>
                  <a:schemeClr val="hlink"/>
                </a:solidFill>
              </a:rPr>
              <a:t>Розв'яжи </a:t>
            </a:r>
            <a:r>
              <a:rPr lang="uk-UA" sz="4000" b="1" i="1" dirty="0">
                <a:solidFill>
                  <a:schemeClr val="hlink"/>
                </a:solidFill>
              </a:rPr>
              <a:t>задачу</a:t>
            </a:r>
          </a:p>
        </p:txBody>
      </p:sp>
      <p:pic>
        <p:nvPicPr>
          <p:cNvPr id="9" name="Picture 4" descr="Рисунок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67318"/>
            <a:ext cx="3419872" cy="4190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211960" y="2708920"/>
            <a:ext cx="324036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3200" b="1" dirty="0" smtClean="0"/>
              <a:t>Розв’язання:</a:t>
            </a:r>
            <a:endParaRPr lang="ru-RU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63888" y="3356992"/>
            <a:ext cx="4464496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3200" b="1" dirty="0" smtClean="0"/>
              <a:t>1). 4000  :  8 = 500 кг.</a:t>
            </a:r>
            <a:endParaRPr lang="ru-RU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716288" y="4005064"/>
            <a:ext cx="4464496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3200" b="1" dirty="0" smtClean="0"/>
              <a:t>2). 4000  -  8 = 3500 кг.</a:t>
            </a:r>
            <a:endParaRPr lang="ru-RU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59832" y="4725144"/>
            <a:ext cx="3888432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3200" b="1" dirty="0" smtClean="0"/>
              <a:t>Відповідь: </a:t>
            </a:r>
            <a:r>
              <a:rPr lang="uk-UA" sz="3200" b="1" dirty="0" smtClean="0">
                <a:solidFill>
                  <a:srgbClr val="FF0000"/>
                </a:solidFill>
              </a:rPr>
              <a:t>3500 кг.</a:t>
            </a:r>
            <a:endParaRPr lang="ru-RU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3824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3824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 animBg="1"/>
      <p:bldP spid="13824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1760" y="0"/>
            <a:ext cx="673224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3600" b="1" dirty="0" smtClean="0"/>
              <a:t>Хто </a:t>
            </a:r>
            <a:r>
              <a:rPr lang="uk-UA" sz="3600" b="1" dirty="0" smtClean="0"/>
              <a:t>швидше </a:t>
            </a:r>
            <a:r>
              <a:rPr lang="uk-UA" sz="3600" b="1" dirty="0" smtClean="0"/>
              <a:t>досягне  прапорця: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47864" y="5805264"/>
            <a:ext cx="5544616" cy="105273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                                                                                               </a:t>
            </a:r>
            <a:r>
              <a:rPr lang="uk-UA" sz="3200" b="1" dirty="0" smtClean="0"/>
              <a:t>1)</a:t>
            </a:r>
            <a:endParaRPr lang="ru-RU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83968" y="4077072"/>
            <a:ext cx="3528392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>
                <a:solidFill>
                  <a:schemeClr val="tx1"/>
                </a:solidFill>
              </a:rPr>
              <a:t>                                3)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932040" y="2420888"/>
            <a:ext cx="2160240" cy="792088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b="1" dirty="0" smtClean="0">
                <a:solidFill>
                  <a:schemeClr val="tx1"/>
                </a:solidFill>
              </a:rPr>
              <a:t>                 5) 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572000" y="3212976"/>
            <a:ext cx="2880320" cy="86409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b="1" dirty="0" smtClean="0">
                <a:solidFill>
                  <a:schemeClr val="tx1"/>
                </a:solidFill>
              </a:rPr>
              <a:t>                        4)   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76056" y="1628800"/>
            <a:ext cx="1728192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>
                <a:solidFill>
                  <a:schemeClr val="tx1"/>
                </a:solidFill>
              </a:rPr>
              <a:t>            6)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Результат пошуку зображень за запитом &quot;прапор україни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620688"/>
            <a:ext cx="1368152" cy="93610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95536" y="1844824"/>
            <a:ext cx="2664296" cy="64807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3600" b="1" dirty="0" smtClean="0"/>
              <a:t>1).595 : 5</a:t>
            </a:r>
            <a:endParaRPr lang="ru-RU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2636912"/>
            <a:ext cx="282647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3600" b="1" dirty="0" smtClean="0"/>
              <a:t>2).306 : 6</a:t>
            </a:r>
            <a:endParaRPr lang="ru-RU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1520" y="3429000"/>
            <a:ext cx="297887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3600" b="1" dirty="0" smtClean="0"/>
              <a:t>3).3618 : 27</a:t>
            </a:r>
            <a:endParaRPr lang="ru-RU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23528" y="4149080"/>
            <a:ext cx="2826477" cy="646331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3600" b="1" dirty="0" smtClean="0"/>
              <a:t>4).</a:t>
            </a:r>
            <a:r>
              <a:rPr lang="uk-UA" sz="3600" b="1" dirty="0" smtClean="0"/>
              <a:t>7328 </a:t>
            </a:r>
            <a:r>
              <a:rPr lang="uk-UA" sz="3600" b="1" dirty="0" smtClean="0"/>
              <a:t>: 32</a:t>
            </a:r>
            <a:endParaRPr lang="ru-RU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1520" y="5013176"/>
            <a:ext cx="2826477" cy="646331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3600" b="1" dirty="0" smtClean="0">
                <a:solidFill>
                  <a:schemeClr val="tx1"/>
                </a:solidFill>
              </a:rPr>
              <a:t>5).24924 : 31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512" y="5877272"/>
            <a:ext cx="2826477" cy="646331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3600" b="1" dirty="0" smtClean="0"/>
              <a:t>6).10836 : 12</a:t>
            </a:r>
            <a:endParaRPr lang="ru-RU" sz="3600" b="1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707904" y="5013176"/>
            <a:ext cx="4680520" cy="7920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>
                <a:solidFill>
                  <a:schemeClr val="tx1"/>
                </a:solidFill>
              </a:rPr>
              <a:t> </a:t>
            </a:r>
            <a:r>
              <a:rPr lang="uk-UA" sz="3200" b="1" dirty="0" smtClean="0">
                <a:solidFill>
                  <a:schemeClr val="tx1"/>
                </a:solidFill>
              </a:rPr>
              <a:t>                                         </a:t>
            </a:r>
            <a:r>
              <a:rPr lang="uk-UA" sz="3200" b="1" dirty="0" smtClean="0">
                <a:solidFill>
                  <a:schemeClr val="tx1"/>
                </a:solidFill>
              </a:rPr>
              <a:t>2)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80112" y="5877272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b="1" dirty="0" smtClean="0"/>
              <a:t>119</a:t>
            </a:r>
            <a:endParaRPr lang="ru-RU" sz="4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08104" y="5013177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b="1" dirty="0" smtClean="0"/>
              <a:t>51</a:t>
            </a:r>
            <a:endParaRPr lang="ru-RU" sz="4800" b="1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5508104" y="4149080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b="1" dirty="0" smtClean="0"/>
              <a:t>134</a:t>
            </a:r>
            <a:endParaRPr lang="ru-RU" sz="4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364088" y="3429000"/>
            <a:ext cx="1296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/>
              <a:t>229</a:t>
            </a:r>
            <a:endParaRPr lang="ru-RU" sz="4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436096" y="2348880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/>
              <a:t>804</a:t>
            </a:r>
            <a:endParaRPr lang="ru-RU" sz="4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148064" y="1628801"/>
            <a:ext cx="11521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/>
              <a:t>906</a:t>
            </a:r>
            <a:endParaRPr lang="ru-RU" sz="4400" b="1" dirty="0"/>
          </a:p>
        </p:txBody>
      </p:sp>
      <p:pic>
        <p:nvPicPr>
          <p:cNvPr id="30" name="Picture 4" descr="sov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411760" cy="177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/>
        </p:nvGraphicFramePr>
        <p:xfrm>
          <a:off x="1259632" y="2420888"/>
          <a:ext cx="6449768" cy="3760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468313" y="188913"/>
            <a:ext cx="82296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ln w="50800"/>
                <a:solidFill>
                  <a:srgbClr val="17375E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7375E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7375E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7375E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7375E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7375E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7375E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7375E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7375E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uk-UA" sz="5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 “Квітка”</a:t>
            </a:r>
            <a:endParaRPr lang="ru-RU" sz="5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36" name="TextBox 2"/>
          <p:cNvSpPr txBox="1">
            <a:spLocks noChangeArrowheads="1"/>
          </p:cNvSpPr>
          <p:nvPr/>
        </p:nvSpPr>
        <p:spPr bwMode="auto">
          <a:xfrm>
            <a:off x="1475656" y="1340768"/>
            <a:ext cx="6913562" cy="584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uk-UA" sz="3200" b="1" dirty="0">
                <a:latin typeface="Times New Roman" pitchFamily="18" charset="0"/>
                <a:cs typeface="Times New Roman" pitchFamily="18" charset="0"/>
              </a:rPr>
              <a:t>Поділити числа </a:t>
            </a:r>
            <a:r>
              <a:rPr lang="uk-UA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на «5»</a:t>
            </a:r>
            <a:endParaRPr lang="ru-RU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7" descr="78ce56ae5fa75ac85e3ab5e321d88a9d">
            <a:hlinkClick r:id="rId7"/>
          </p:cNvPr>
          <p:cNvPicPr>
            <a:picLocks noChangeAspect="1" noChangeArrowheads="1" noCrop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88224" y="5445224"/>
            <a:ext cx="3275856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2A01A1D-FB81-4F88-B6C5-290217BE9B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graphicEl>
                                              <a:dgm id="{72A01A1D-FB81-4F88-B6C5-290217BE9B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8501E6F-37B7-4195-82A8-2246699A5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graphicEl>
                                              <a:dgm id="{F8501E6F-37B7-4195-82A8-2246699A5C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FD41315-1358-4F6C-B566-269161960D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">
                                            <p:graphicEl>
                                              <a:dgm id="{8FD41315-1358-4F6C-B566-269161960D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67E960E-0670-4550-83E4-180227FAE9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">
                                            <p:graphicEl>
                                              <a:dgm id="{067E960E-0670-4550-83E4-180227FAE9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58E8F23-313A-4CD1-91D7-7DF52B1A89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">
                                            <p:graphicEl>
                                              <a:dgm id="{558E8F23-313A-4CD1-91D7-7DF52B1A89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5607042-2286-4F14-94FB-0E8E84258C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">
                                            <p:graphicEl>
                                              <a:dgm id="{95607042-2286-4F14-94FB-0E8E84258C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CC34DBC-24E8-42A3-8B10-A5CA9DDB36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">
                                            <p:graphicEl>
                                              <a:dgm id="{ACC34DBC-24E8-42A3-8B10-A5CA9DDB36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7972C95-E3C0-4311-AF56-3CDCB8C799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">
                                            <p:graphicEl>
                                              <a:dgm id="{27972C95-E3C0-4311-AF56-3CDCB8C799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C50A614-86EB-420C-A0DD-950BE7D2AF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">
                                            <p:graphicEl>
                                              <a:dgm id="{CC50A614-86EB-420C-A0DD-950BE7D2AF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8B0DCF-CE64-4CC7-B839-B939E84262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">
                                            <p:graphicEl>
                                              <a:dgm id="{E88B0DCF-CE64-4CC7-B839-B939E84262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BD23A9A-1939-46FA-BBA1-6D29A0C386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">
                                            <p:graphicEl>
                                              <a:dgm id="{EBD23A9A-1939-46FA-BBA1-6D29A0C386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8A03E78-182B-42CA-8768-A102471162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">
                                            <p:graphicEl>
                                              <a:dgm id="{B8A03E78-182B-42CA-8768-A102471162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568447D-6164-4D44-AC7B-F35C8E515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2">
                                            <p:graphicEl>
                                              <a:dgm id="{8568447D-6164-4D44-AC7B-F35C8E5156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45EA0A1-2157-4B38-A899-8328C516E1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2">
                                            <p:graphicEl>
                                              <a:dgm id="{E45EA0A1-2157-4B38-A899-8328C516E1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DE042FB-8F75-44D9-BB7F-6F7BABA4B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2">
                                            <p:graphicEl>
                                              <a:dgm id="{BDE042FB-8F75-44D9-BB7F-6F7BABA4B3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44FC610-962A-4DA2-9999-A6175B1D4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2">
                                            <p:graphicEl>
                                              <a:dgm id="{844FC610-962A-4DA2-9999-A6175B1D46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2948009-0519-44E6-818D-953238168D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2">
                                            <p:graphicEl>
                                              <a:dgm id="{92948009-0519-44E6-818D-953238168D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P spid="184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5"/>
          <p:cNvSpPr txBox="1">
            <a:spLocks noChangeArrowheads="1"/>
          </p:cNvSpPr>
          <p:nvPr/>
        </p:nvSpPr>
        <p:spPr bwMode="auto">
          <a:xfrm>
            <a:off x="395288" y="836613"/>
            <a:ext cx="8424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>
              <a:latin typeface="Calibri" pitchFamily="34" charset="0"/>
            </a:endParaRPr>
          </a:p>
        </p:txBody>
      </p:sp>
      <p:sp>
        <p:nvSpPr>
          <p:cNvPr id="4" name="Oval 8"/>
          <p:cNvSpPr>
            <a:spLocks noChangeArrowheads="1"/>
          </p:cNvSpPr>
          <p:nvPr/>
        </p:nvSpPr>
        <p:spPr bwMode="auto">
          <a:xfrm>
            <a:off x="395288" y="1557338"/>
            <a:ext cx="1944687" cy="9858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FF66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18 711 000</a:t>
            </a:r>
            <a:endParaRPr lang="ru-RU" sz="28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7007225" y="3784600"/>
            <a:ext cx="1812925" cy="10636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9900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3708400" y="2720975"/>
            <a:ext cx="1944688" cy="8604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3779838" y="3995738"/>
            <a:ext cx="1944687" cy="10080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3611563" y="1685925"/>
            <a:ext cx="1944687" cy="8572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99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sz="2800" b="1">
              <a:latin typeface="Calibri" pitchFamily="34" charset="0"/>
            </a:endParaRPr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7007225" y="1636713"/>
            <a:ext cx="1728788" cy="922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ru-RU" sz="2800" b="1">
              <a:latin typeface="Calibri" pitchFamily="34" charset="0"/>
            </a:endParaRPr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198438" y="3860800"/>
            <a:ext cx="1944687" cy="10080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2484438" y="1989138"/>
            <a:ext cx="1223962" cy="215900"/>
          </a:xfrm>
          <a:prstGeom prst="notchedRightArrow">
            <a:avLst>
              <a:gd name="adj1" fmla="val 50000"/>
              <a:gd name="adj2" fmla="val 141728"/>
            </a:avLst>
          </a:prstGeom>
          <a:solidFill>
            <a:srgbClr val="88B9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2" name="AutoShape 17"/>
          <p:cNvSpPr>
            <a:spLocks noChangeArrowheads="1"/>
          </p:cNvSpPr>
          <p:nvPr/>
        </p:nvSpPr>
        <p:spPr bwMode="auto">
          <a:xfrm>
            <a:off x="5580063" y="1989138"/>
            <a:ext cx="1223962" cy="215900"/>
          </a:xfrm>
          <a:prstGeom prst="notchedRightArrow">
            <a:avLst>
              <a:gd name="adj1" fmla="val 50000"/>
              <a:gd name="adj2" fmla="val 141728"/>
            </a:avLst>
          </a:prstGeom>
          <a:solidFill>
            <a:srgbClr val="88B9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auto">
          <a:xfrm rot="9675590">
            <a:off x="2066925" y="3676650"/>
            <a:ext cx="1873250" cy="215900"/>
          </a:xfrm>
          <a:prstGeom prst="notchedRightArrow">
            <a:avLst>
              <a:gd name="adj1" fmla="val 50000"/>
              <a:gd name="adj2" fmla="val 216912"/>
            </a:avLst>
          </a:prstGeom>
          <a:solidFill>
            <a:srgbClr val="88B9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4" name="AutoShape 19"/>
          <p:cNvSpPr>
            <a:spLocks noChangeArrowheads="1"/>
          </p:cNvSpPr>
          <p:nvPr/>
        </p:nvSpPr>
        <p:spPr bwMode="auto">
          <a:xfrm rot="9701727">
            <a:off x="5581650" y="2659063"/>
            <a:ext cx="1792288" cy="215900"/>
          </a:xfrm>
          <a:prstGeom prst="notchedRightArrow">
            <a:avLst>
              <a:gd name="adj1" fmla="val 50000"/>
              <a:gd name="adj2" fmla="val 207537"/>
            </a:avLst>
          </a:prstGeom>
          <a:solidFill>
            <a:srgbClr val="88B9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2555875" y="4292600"/>
            <a:ext cx="1223963" cy="215900"/>
          </a:xfrm>
          <a:prstGeom prst="notchedRightArrow">
            <a:avLst>
              <a:gd name="adj1" fmla="val 50000"/>
              <a:gd name="adj2" fmla="val 141728"/>
            </a:avLst>
          </a:prstGeom>
          <a:solidFill>
            <a:srgbClr val="88B9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auto">
          <a:xfrm>
            <a:off x="5724525" y="4292600"/>
            <a:ext cx="1223963" cy="215900"/>
          </a:xfrm>
          <a:prstGeom prst="notchedRightArrow">
            <a:avLst>
              <a:gd name="adj1" fmla="val 50000"/>
              <a:gd name="adj2" fmla="val 141728"/>
            </a:avLst>
          </a:prstGeom>
          <a:solidFill>
            <a:srgbClr val="88B9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2484438" y="1556792"/>
            <a:ext cx="1223962" cy="584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uk-UA" sz="3200" b="1" dirty="0">
                <a:latin typeface="Times New Roman" pitchFamily="18" charset="0"/>
              </a:rPr>
              <a:t>:45</a:t>
            </a:r>
            <a:endParaRPr lang="ru-RU" sz="3200" b="1" dirty="0">
              <a:latin typeface="Times New Roman" pitchFamily="18" charset="0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2771775" y="3860800"/>
            <a:ext cx="11525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 sz="3200" b="1" dirty="0">
                <a:latin typeface="Times New Roman" pitchFamily="18" charset="0"/>
              </a:rPr>
              <a:t>:5</a:t>
            </a:r>
            <a:endParaRPr lang="ru-RU" sz="3200" b="1" dirty="0">
              <a:latin typeface="Times New Roman" pitchFamily="18" charset="0"/>
            </a:endParaRP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 rot="-942120">
            <a:off x="6084888" y="2182813"/>
            <a:ext cx="1152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 sz="3200" b="1">
                <a:latin typeface="Times New Roman" pitchFamily="18" charset="0"/>
              </a:rPr>
              <a:t>:21</a:t>
            </a:r>
            <a:endParaRPr lang="ru-RU" sz="3200" b="1" dirty="0">
              <a:latin typeface="Times New Roman" pitchFamily="18" charset="0"/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 rot="20356560">
            <a:off x="2409407" y="3179903"/>
            <a:ext cx="1152525" cy="59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uk-UA" sz="3200" b="1" dirty="0">
                <a:latin typeface="Times New Roman" pitchFamily="18" charset="0"/>
              </a:rPr>
              <a:t>:12</a:t>
            </a:r>
            <a:endParaRPr lang="ru-RU" sz="3200" b="1" dirty="0">
              <a:latin typeface="Times New Roman" pitchFamily="18" charset="0"/>
            </a:endParaRP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5580063" y="1557338"/>
            <a:ext cx="1152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 sz="3200" b="1" dirty="0">
                <a:latin typeface="Times New Roman" pitchFamily="18" charset="0"/>
              </a:rPr>
              <a:t>:33</a:t>
            </a:r>
            <a:endParaRPr lang="ru-RU" sz="3200" b="1" dirty="0">
              <a:latin typeface="Times New Roman" pitchFamily="18" charset="0"/>
            </a:endParaRP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5795963" y="3861048"/>
            <a:ext cx="1152525" cy="58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uk-UA" sz="3200" b="1" dirty="0">
                <a:latin typeface="Times New Roman" pitchFamily="18" charset="0"/>
              </a:rPr>
              <a:t>:2</a:t>
            </a:r>
            <a:endParaRPr lang="ru-RU" sz="3200" b="1" dirty="0">
              <a:latin typeface="Times New Roman" pitchFamily="18" charset="0"/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468313" y="0"/>
            <a:ext cx="8229600" cy="13319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ln w="50800"/>
                <a:solidFill>
                  <a:srgbClr val="17375E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7375E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7375E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7375E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7375E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7375E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7375E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7375E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7375E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uk-UA" sz="5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 “Ланцюжок”</a:t>
            </a:r>
            <a:endParaRPr lang="ru-RU" sz="5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80102" y="5589240"/>
            <a:ext cx="288032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uk-UA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Молодці! </a:t>
            </a:r>
            <a:endParaRPr lang="ru-RU" sz="4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7020272" y="3789040"/>
            <a:ext cx="1812925" cy="1063625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3635896" y="1556792"/>
            <a:ext cx="1944216" cy="100811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41428</a:t>
            </a:r>
            <a:endParaRPr lang="ru-RU" sz="3200" b="1" dirty="0"/>
          </a:p>
        </p:txBody>
      </p:sp>
      <p:sp>
        <p:nvSpPr>
          <p:cNvPr id="30" name="Овал 29"/>
          <p:cNvSpPr/>
          <p:nvPr/>
        </p:nvSpPr>
        <p:spPr>
          <a:xfrm>
            <a:off x="6948264" y="1628800"/>
            <a:ext cx="1872208" cy="9361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12600</a:t>
            </a:r>
            <a:endParaRPr lang="ru-RU" sz="3200" b="1" dirty="0"/>
          </a:p>
        </p:txBody>
      </p:sp>
      <p:sp>
        <p:nvSpPr>
          <p:cNvPr id="31" name="Овал 30"/>
          <p:cNvSpPr/>
          <p:nvPr/>
        </p:nvSpPr>
        <p:spPr>
          <a:xfrm>
            <a:off x="3707904" y="2708920"/>
            <a:ext cx="2016224" cy="9361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600</a:t>
            </a:r>
            <a:endParaRPr lang="ru-RU" sz="3200" b="1" dirty="0"/>
          </a:p>
        </p:txBody>
      </p:sp>
      <p:sp>
        <p:nvSpPr>
          <p:cNvPr id="32" name="Овал 31"/>
          <p:cNvSpPr/>
          <p:nvPr/>
        </p:nvSpPr>
        <p:spPr>
          <a:xfrm>
            <a:off x="251520" y="3861048"/>
            <a:ext cx="1872208" cy="98640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>
                <a:solidFill>
                  <a:schemeClr val="tx1"/>
                </a:solidFill>
              </a:rPr>
              <a:t>50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3707904" y="4005064"/>
            <a:ext cx="2016224" cy="100811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1</a:t>
            </a:r>
            <a:r>
              <a:rPr lang="uk-UA" sz="4000" b="1" dirty="0" smtClean="0"/>
              <a:t>0</a:t>
            </a:r>
            <a:endParaRPr lang="ru-RU" sz="4000" b="1" dirty="0"/>
          </a:p>
        </p:txBody>
      </p:sp>
      <p:sp>
        <p:nvSpPr>
          <p:cNvPr id="34" name="Овал 33"/>
          <p:cNvSpPr/>
          <p:nvPr/>
        </p:nvSpPr>
        <p:spPr>
          <a:xfrm>
            <a:off x="6948264" y="3789040"/>
            <a:ext cx="1944216" cy="1080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>
                <a:solidFill>
                  <a:schemeClr val="tx1"/>
                </a:solidFill>
              </a:rPr>
              <a:t>5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1200329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eaLnBrk="0" hangingPunct="0">
              <a:defRPr/>
            </a:pP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Виконання </a:t>
            </a:r>
            <a:r>
              <a:rPr lang="ru-RU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письмових</a:t>
            </a: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вправ</a:t>
            </a:r>
            <a:r>
              <a:rPr lang="ru-RU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eaLnBrk="0" hangingPunct="0">
              <a:defRPr/>
            </a:pPr>
            <a:r>
              <a:rPr lang="uk-UA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(робота з підручником).</a:t>
            </a:r>
            <a:endParaRPr lang="ru-RU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628800"/>
            <a:ext cx="91440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uk-UA" sz="2400" b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№ 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296.( 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1; 4). 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Виконай </a:t>
            </a:r>
            <a:r>
              <a:rPr lang="uk-UA" sz="2400" b="1" dirty="0" err="1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діленя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на розрядну одиницю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: </a:t>
            </a:r>
          </a:p>
          <a:p>
            <a:pPr algn="ctr">
              <a:defRPr/>
            </a:pPr>
            <a:r>
              <a:rPr lang="uk-UA" sz="2400" b="1" dirty="0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1</a:t>
            </a:r>
            <a:r>
              <a:rPr lang="uk-UA" sz="2400" b="1" dirty="0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 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470 :10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; </a:t>
            </a:r>
            <a:r>
              <a:rPr lang="uk-UA" sz="2400" b="1" dirty="0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4) 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5200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: 100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r>
              <a:rPr lang="uk-UA" sz="24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3212976"/>
            <a:ext cx="651621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uk-UA" sz="24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№ </a:t>
            </a:r>
            <a:r>
              <a:rPr lang="en-US" sz="24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2</a:t>
            </a:r>
            <a:r>
              <a:rPr lang="uk-UA" sz="24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94(2</a:t>
            </a:r>
            <a:r>
              <a:rPr lang="uk-UA" sz="24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) 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Виконай ділення</a:t>
            </a:r>
            <a:r>
              <a:rPr lang="uk-UA" sz="2400" b="1" dirty="0" smtClean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uk-UA" sz="2400" b="1" dirty="0" smtClean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:   </a:t>
            </a:r>
            <a:endParaRPr lang="ru-RU" sz="2400" b="1" dirty="0"/>
          </a:p>
        </p:txBody>
      </p:sp>
      <p:sp>
        <p:nvSpPr>
          <p:cNvPr id="7" name="Rectangle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5536" y="2708920"/>
            <a:ext cx="4824536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eaLnBrk="0" hangingPunct="0"/>
            <a:r>
              <a:rPr lang="uk-UA" sz="2400" b="1" dirty="0" smtClean="0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r>
              <a:rPr lang="uk-UA" sz="2400" b="1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uk-UA" sz="2400" b="1" i="1" dirty="0" err="1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Вiдповiдь</a:t>
            </a:r>
            <a:r>
              <a:rPr lang="uk-UA" sz="2400" b="1" dirty="0" smtClean="0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:1) </a:t>
            </a:r>
            <a:r>
              <a:rPr lang="uk-UA" sz="24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47; 4) 52.</a:t>
            </a:r>
            <a:endParaRPr lang="uk-UA" sz="2200" dirty="0">
              <a:solidFill>
                <a:srgbClr val="7030A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" name="Picture 10" descr="C:\Users\PC\Pictures\29244027_199322847327173_667991251320045568_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2996952"/>
            <a:ext cx="2411760" cy="3861048"/>
          </a:xfrm>
          <a:prstGeom prst="rect">
            <a:avLst/>
          </a:prstGeom>
          <a:noFill/>
        </p:spPr>
      </p:pic>
      <p:sp>
        <p:nvSpPr>
          <p:cNvPr id="15" name="Rectangl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5536" y="3717032"/>
            <a:ext cx="3024336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eaLnBrk="0" hangingPunct="0"/>
            <a:r>
              <a:rPr lang="uk-UA" sz="2400" b="1" dirty="0" smtClean="0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r>
              <a:rPr lang="uk-UA" sz="2400" b="1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uk-UA" sz="2400" b="1" i="1" dirty="0" err="1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Вiдповiдь</a:t>
            </a:r>
            <a:r>
              <a:rPr lang="uk-UA" sz="2400" b="1" dirty="0" smtClean="0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</a:t>
            </a:r>
            <a:r>
              <a:rPr lang="uk-UA" sz="24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205</a:t>
            </a:r>
            <a:r>
              <a:rPr lang="en-US" sz="24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lang="uk-UA" sz="2200" dirty="0">
              <a:solidFill>
                <a:srgbClr val="7030A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9" descr="44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193704"/>
            <a:ext cx="428396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4680520" cy="646331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Домашнє завдання</a:t>
            </a:r>
          </a:p>
        </p:txBody>
      </p:sp>
      <p:sp>
        <p:nvSpPr>
          <p:cNvPr id="3" name="Прямоугольник 5"/>
          <p:cNvSpPr>
            <a:spLocks noChangeArrowheads="1"/>
          </p:cNvSpPr>
          <p:nvPr/>
        </p:nvSpPr>
        <p:spPr bwMode="auto">
          <a:xfrm>
            <a:off x="0" y="2204864"/>
            <a:ext cx="9143999" cy="23083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uk-UA" sz="2400" b="1" dirty="0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Вивчити </a:t>
            </a:r>
            <a:r>
              <a:rPr lang="uk-UA" sz="2400" b="1" dirty="0" smtClean="0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правила ділення натуральних чисел</a:t>
            </a:r>
            <a:endParaRPr lang="uk-UA" sz="2400" b="1" dirty="0" smtClean="0">
              <a:solidFill>
                <a:srgbClr val="7030A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eaLnBrk="0" hangingPunct="0"/>
            <a:r>
              <a:rPr lang="uk-UA" sz="2400" b="1" dirty="0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uk-UA" sz="2400" b="1" dirty="0" smtClean="0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( § </a:t>
            </a:r>
            <a:r>
              <a:rPr lang="uk-UA" sz="2400" b="1" dirty="0" smtClean="0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8 </a:t>
            </a:r>
            <a:r>
              <a:rPr lang="uk-UA" sz="2400" b="1" dirty="0" err="1" smtClean="0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стр</a:t>
            </a:r>
            <a:r>
              <a:rPr lang="uk-UA" sz="2400" b="1" dirty="0" smtClean="0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uk-UA" sz="2400" b="1" dirty="0" smtClean="0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46-50.)</a:t>
            </a:r>
            <a:endParaRPr lang="ru-RU" sz="2400" b="1" dirty="0">
              <a:solidFill>
                <a:srgbClr val="7030A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eaLnBrk="0" hangingPunct="0"/>
            <a:r>
              <a:rPr lang="uk-UA" sz="2400" b="1" dirty="0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Виконати вправи (</a:t>
            </a:r>
            <a:r>
              <a:rPr lang="uk-UA" sz="2400" b="1" dirty="0" err="1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подiбнi</a:t>
            </a:r>
            <a:r>
              <a:rPr lang="uk-UA" sz="2400" b="1" dirty="0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за </a:t>
            </a:r>
            <a:r>
              <a:rPr lang="uk-UA" sz="2400" b="1" dirty="0" err="1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змiстом</a:t>
            </a:r>
            <a:r>
              <a:rPr lang="uk-UA" sz="2400" b="1" dirty="0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та за </a:t>
            </a:r>
            <a:r>
              <a:rPr lang="uk-UA" sz="2400" b="1" dirty="0" err="1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рiвнем</a:t>
            </a:r>
            <a:r>
              <a:rPr lang="uk-UA" sz="2400" b="1" dirty="0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uk-UA" sz="2400" b="1" dirty="0" err="1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складностi</a:t>
            </a:r>
            <a:r>
              <a:rPr lang="uk-UA" sz="2400" b="1" dirty="0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uk-UA" sz="2400" b="1" dirty="0" smtClean="0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до тих які розв’язувались у класі</a:t>
            </a:r>
            <a:r>
              <a:rPr lang="uk-UA" sz="24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 № </a:t>
            </a:r>
            <a:r>
              <a:rPr lang="uk-UA" sz="24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293 (2); </a:t>
            </a:r>
            <a:r>
              <a:rPr lang="uk-UA" sz="24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№ </a:t>
            </a:r>
            <a:r>
              <a:rPr lang="uk-UA" sz="24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295 </a:t>
            </a:r>
            <a:r>
              <a:rPr lang="uk-UA" sz="24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(2;5); № </a:t>
            </a:r>
            <a:r>
              <a:rPr lang="uk-UA" sz="24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297(1;6);</a:t>
            </a:r>
            <a:endParaRPr lang="uk-UA" sz="2400" b="1" dirty="0" smtClean="0">
              <a:solidFill>
                <a:srgbClr val="FF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eaLnBrk="0" hangingPunct="0"/>
            <a:r>
              <a:rPr lang="uk-UA" sz="2400" b="1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uk-UA" sz="24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uk-UA" sz="24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uk-UA" sz="2400" b="1" dirty="0" err="1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додоткова</a:t>
            </a:r>
            <a:r>
              <a:rPr lang="uk-UA" sz="24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для бажаючих № </a:t>
            </a:r>
            <a:r>
              <a:rPr lang="uk-UA" sz="24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299 .</a:t>
            </a:r>
            <a:endParaRPr lang="ru-RU" sz="2400" b="1" dirty="0">
              <a:solidFill>
                <a:srgbClr val="FF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4509120"/>
            <a:ext cx="4427984" cy="234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7" descr="78ce56ae5fa75ac85e3ab5e321d88a9d">
            <a:hlinkClick r:id="rId4"/>
          </p:cNvPr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0"/>
            <a:ext cx="5292080" cy="227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3140968"/>
            <a:ext cx="6407696" cy="19082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Розділ</a:t>
            </a:r>
            <a:r>
              <a:rPr lang="uk-UA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uk-UA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r>
              <a:rPr lang="uk-UA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. </a:t>
            </a:r>
            <a:endParaRPr lang="uk-UA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uk-UA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Натуральні числа і дії з </a:t>
            </a:r>
            <a:r>
              <a:rPr lang="uk-UA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ними.ГЕОМЕТРИЧНІ</a:t>
            </a:r>
            <a:r>
              <a:rPr lang="uk-UA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ФІГУРИ І ВЕЛИЧИНИ.</a:t>
            </a:r>
          </a:p>
          <a:p>
            <a:pPr algn="ctr"/>
            <a:r>
              <a:rPr lang="uk-UA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§ </a:t>
            </a:r>
            <a:r>
              <a:rPr 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8</a:t>
            </a:r>
            <a:endParaRPr lang="ru-RU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260648"/>
            <a:ext cx="662473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uk-UA" sz="54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5-клас.Математика</a:t>
            </a:r>
            <a:endParaRPr lang="ru-RU" sz="5400" b="1" cap="none" spc="0" dirty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1340768"/>
            <a:ext cx="6912768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За </a:t>
            </a:r>
            <a:r>
              <a:rPr lang="uk-UA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підручиком</a:t>
            </a:r>
            <a:r>
              <a:rPr lang="uk-UA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uk-UA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О.С.</a:t>
            </a:r>
            <a:r>
              <a:rPr lang="uk-UA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Істер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8" name="Picture 7" descr="book20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5013176"/>
            <a:ext cx="4392488" cy="206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C:\Users\PC\Pictures\29244027_199322847327173_667991251320045568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0"/>
            <a:ext cx="2123728" cy="4509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2714625" y="2357438"/>
            <a:ext cx="31432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00000"/>
              </a:lnSpc>
              <a:defRPr/>
            </a:pPr>
            <a:endParaRPr lang="ru-RU" sz="4800" b="1" kern="0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611560" y="188640"/>
            <a:ext cx="6120681" cy="169277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uk-UA" sz="5400" b="1" i="0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Підсумок уроку.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lang="ru-RU" sz="3200" i="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lang="ru-RU" sz="1800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0" y="1785938"/>
            <a:ext cx="72151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uk-UA" sz="3200" b="1" i="0" dirty="0">
                <a:latin typeface="Times New Roman" pitchFamily="18" charset="0"/>
                <a:cs typeface="Times New Roman" pitchFamily="18" charset="0"/>
              </a:rPr>
              <a:t>1. Під час проведення уроку мені </a:t>
            </a:r>
            <a:endParaRPr lang="ru-RU" sz="3200" b="1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357938" y="1916832"/>
            <a:ext cx="29289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uk-UA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сподобалось</a:t>
            </a:r>
            <a:endParaRPr lang="ru-RU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50" name="TextBox 7"/>
          <p:cNvSpPr txBox="1">
            <a:spLocks noChangeArrowheads="1"/>
          </p:cNvSpPr>
          <p:nvPr/>
        </p:nvSpPr>
        <p:spPr bwMode="auto">
          <a:xfrm>
            <a:off x="0" y="2571750"/>
            <a:ext cx="40719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uk-UA" sz="3200" b="1" i="0" dirty="0">
                <a:latin typeface="Times New Roman" pitchFamily="18" charset="0"/>
                <a:cs typeface="Times New Roman" pitchFamily="18" charset="0"/>
              </a:rPr>
              <a:t>2. Свої знання я</a:t>
            </a:r>
            <a:endParaRPr lang="ru-RU" sz="3200" b="1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429000" y="2636912"/>
            <a:ext cx="342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uk-UA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поповнив …</a:t>
            </a:r>
            <a:endParaRPr lang="ru-RU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52" name="TextBox 9"/>
          <p:cNvSpPr txBox="1">
            <a:spLocks noChangeArrowheads="1"/>
          </p:cNvSpPr>
          <p:nvPr/>
        </p:nvSpPr>
        <p:spPr bwMode="auto">
          <a:xfrm>
            <a:off x="0" y="3357563"/>
            <a:ext cx="25717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uk-UA" sz="3200" b="1" i="0" dirty="0">
                <a:latin typeface="Times New Roman" pitchFamily="18" charset="0"/>
                <a:cs typeface="Times New Roman" pitchFamily="18" charset="0"/>
              </a:rPr>
              <a:t>3. Я добре </a:t>
            </a:r>
            <a:endParaRPr lang="ru-RU" sz="3200" b="1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357438" y="3501008"/>
            <a:ext cx="30003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uk-UA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виконав … </a:t>
            </a:r>
            <a:endParaRPr lang="ru-RU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4143375"/>
            <a:ext cx="85010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uk-UA" sz="3200" b="1" i="0" dirty="0">
                <a:latin typeface="Times New Roman" pitchFamily="18" charset="0"/>
                <a:cs typeface="Times New Roman" pitchFamily="18" charset="0"/>
              </a:rPr>
              <a:t>4. Я вважаю, що поставлену мету ми…</a:t>
            </a:r>
            <a:endParaRPr lang="ru-RU" sz="3200" b="1" i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5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375" y="4797425"/>
            <a:ext cx="17462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79" descr="сова.png"/>
          <p:cNvPicPr>
            <a:picLocks noChangeAspect="1"/>
          </p:cNvPicPr>
          <p:nvPr/>
        </p:nvPicPr>
        <p:blipFill>
          <a:blip r:embed="rId3" cstate="print">
            <a:lum bright="-10000" contrast="40000"/>
          </a:blip>
          <a:srcRect/>
          <a:stretch>
            <a:fillRect/>
          </a:stretch>
        </p:blipFill>
        <p:spPr bwMode="auto">
          <a:xfrm>
            <a:off x="6876256" y="1"/>
            <a:ext cx="2267744" cy="191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020272" y="4149080"/>
            <a:ext cx="19442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uk-UA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виконали </a:t>
            </a:r>
            <a:r>
              <a:rPr lang="uk-UA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uk-UA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nimBg="1"/>
      <p:bldP spid="31748" grpId="0"/>
      <p:bldP spid="6" grpId="0"/>
      <p:bldP spid="31750" grpId="0"/>
      <p:bldP spid="9" grpId="0"/>
      <p:bldP spid="31752" grpId="0"/>
      <p:bldP spid="11" grpId="0"/>
      <p:bldP spid="12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692150"/>
            <a:ext cx="938212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WordArt 18"/>
          <p:cNvSpPr>
            <a:spLocks noChangeArrowheads="1" noChangeShapeType="1" noTextEdit="1"/>
          </p:cNvSpPr>
          <p:nvPr/>
        </p:nvSpPr>
        <p:spPr bwMode="auto">
          <a:xfrm>
            <a:off x="971550" y="981075"/>
            <a:ext cx="504825" cy="460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FF66"/>
                </a:solidFill>
                <a:latin typeface="Arial"/>
                <a:cs typeface="Arial"/>
              </a:rPr>
              <a:t>М</a:t>
            </a:r>
          </a:p>
        </p:txBody>
      </p:sp>
      <p:pic>
        <p:nvPicPr>
          <p:cNvPr id="1029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713" y="1268413"/>
            <a:ext cx="1011237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WordArt 19"/>
          <p:cNvSpPr>
            <a:spLocks noChangeArrowheads="1" noChangeShapeType="1" noTextEdit="1"/>
          </p:cNvSpPr>
          <p:nvPr/>
        </p:nvSpPr>
        <p:spPr bwMode="auto">
          <a:xfrm>
            <a:off x="1908175" y="1557338"/>
            <a:ext cx="504825" cy="460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 dirty="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FF66"/>
                </a:solidFill>
                <a:latin typeface="Arial"/>
                <a:cs typeface="Arial"/>
              </a:rPr>
              <a:t>О</a:t>
            </a:r>
          </a:p>
        </p:txBody>
      </p:sp>
      <p:pic>
        <p:nvPicPr>
          <p:cNvPr id="1031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213" y="1844675"/>
            <a:ext cx="938212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WordArt 23"/>
          <p:cNvSpPr>
            <a:spLocks noChangeArrowheads="1" noChangeShapeType="1" noTextEdit="1"/>
          </p:cNvSpPr>
          <p:nvPr/>
        </p:nvSpPr>
        <p:spPr bwMode="auto">
          <a:xfrm>
            <a:off x="2916238" y="2133600"/>
            <a:ext cx="504825" cy="460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FF66"/>
                </a:solidFill>
                <a:latin typeface="Arial"/>
                <a:cs typeface="Arial"/>
              </a:rPr>
              <a:t>Л</a:t>
            </a:r>
          </a:p>
        </p:txBody>
      </p:sp>
      <p:pic>
        <p:nvPicPr>
          <p:cNvPr id="1033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4300" y="2349500"/>
            <a:ext cx="938213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WordArt 20"/>
          <p:cNvSpPr>
            <a:spLocks noChangeArrowheads="1" noChangeShapeType="1" noTextEdit="1"/>
          </p:cNvSpPr>
          <p:nvPr/>
        </p:nvSpPr>
        <p:spPr bwMode="auto">
          <a:xfrm>
            <a:off x="3995738" y="2636838"/>
            <a:ext cx="504825" cy="460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 dirty="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FF66"/>
                </a:solidFill>
                <a:latin typeface="Arial"/>
                <a:cs typeface="Arial"/>
              </a:rPr>
              <a:t>О</a:t>
            </a:r>
          </a:p>
        </p:txBody>
      </p:sp>
      <p:pic>
        <p:nvPicPr>
          <p:cNvPr id="1035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363" y="2781300"/>
            <a:ext cx="938212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WordArt 21"/>
          <p:cNvSpPr>
            <a:spLocks noChangeArrowheads="1" noChangeShapeType="1" noTextEdit="1"/>
          </p:cNvSpPr>
          <p:nvPr/>
        </p:nvSpPr>
        <p:spPr bwMode="auto">
          <a:xfrm>
            <a:off x="5076825" y="3141663"/>
            <a:ext cx="504825" cy="3873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FF66"/>
                </a:solidFill>
                <a:latin typeface="Arial"/>
                <a:cs typeface="Arial"/>
              </a:rPr>
              <a:t>Д</a:t>
            </a:r>
          </a:p>
        </p:txBody>
      </p:sp>
      <p:pic>
        <p:nvPicPr>
          <p:cNvPr id="1037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1863" y="3284538"/>
            <a:ext cx="938212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WordArt 22"/>
          <p:cNvSpPr>
            <a:spLocks noChangeArrowheads="1" noChangeShapeType="1" noTextEdit="1"/>
          </p:cNvSpPr>
          <p:nvPr/>
        </p:nvSpPr>
        <p:spPr bwMode="auto">
          <a:xfrm>
            <a:off x="6156325" y="3573463"/>
            <a:ext cx="504825" cy="460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FF66"/>
                </a:solidFill>
                <a:latin typeface="Arial"/>
                <a:cs typeface="Arial"/>
              </a:rPr>
              <a:t>Ц</a:t>
            </a:r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9925" y="3789363"/>
            <a:ext cx="1011238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0" name="WordArt 25"/>
          <p:cNvSpPr>
            <a:spLocks noChangeArrowheads="1" noChangeShapeType="1" noTextEdit="1"/>
          </p:cNvSpPr>
          <p:nvPr/>
        </p:nvSpPr>
        <p:spPr bwMode="auto">
          <a:xfrm>
            <a:off x="7308850" y="4076700"/>
            <a:ext cx="142875" cy="460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FF66"/>
                </a:solidFill>
                <a:latin typeface="Arial"/>
                <a:cs typeface="Arial"/>
              </a:rPr>
              <a:t>і</a:t>
            </a:r>
          </a:p>
        </p:txBody>
      </p:sp>
      <p:pic>
        <p:nvPicPr>
          <p:cNvPr id="1041" name="Picture 26" descr="001"/>
          <p:cNvPicPr>
            <a:picLocks noChangeAspect="1" noChangeArrowheads="1" noCrop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938793">
            <a:off x="5502275" y="1047750"/>
            <a:ext cx="2160588" cy="17383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19" name="WordArt 5"/>
          <p:cNvSpPr>
            <a:spLocks noChangeArrowheads="1" noChangeShapeType="1" noTextEdit="1"/>
          </p:cNvSpPr>
          <p:nvPr/>
        </p:nvSpPr>
        <p:spPr bwMode="auto">
          <a:xfrm>
            <a:off x="1187450" y="4797152"/>
            <a:ext cx="7129463" cy="1460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ru-RU" kern="10" dirty="0" err="1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Дякую</a:t>
            </a:r>
            <a:r>
              <a:rPr lang="ru-RU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 за  урок!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188640"/>
            <a:ext cx="432048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uk-UA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Урок № 18</a:t>
            </a:r>
            <a:endParaRPr 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Прямоугольник 128"/>
          <p:cNvSpPr/>
          <p:nvPr/>
        </p:nvSpPr>
        <p:spPr>
          <a:xfrm>
            <a:off x="0" y="1196752"/>
            <a:ext cx="6012160" cy="30469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uk-UA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Розділ 1.§8 </a:t>
            </a:r>
          </a:p>
          <a:p>
            <a:r>
              <a:rPr lang="uk-UA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Тема:</a:t>
            </a:r>
          </a:p>
          <a:p>
            <a:r>
              <a:rPr lang="uk-UA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,, Ділення натуральних чисел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”</a:t>
            </a:r>
            <a:endParaRPr lang="ru-RU" sz="4800" dirty="0"/>
          </a:p>
        </p:txBody>
      </p:sp>
      <p:pic>
        <p:nvPicPr>
          <p:cNvPr id="130" name="Picture 27" descr="78ce56ae5fa75ac85e3ab5e321d88a9d">
            <a:hlinkClick r:id="rId2"/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797152"/>
            <a:ext cx="370790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" name="Picture 10" descr="C:\Users\PC\Pictures\29244027_199322847327173_667991251320045568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0"/>
            <a:ext cx="2987824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3"/>
          <p:cNvSpPr>
            <a:spLocks noChangeArrowheads="1"/>
          </p:cNvSpPr>
          <p:nvPr/>
        </p:nvSpPr>
        <p:spPr bwMode="ltGray">
          <a:xfrm rot="5400000">
            <a:off x="-2422525" y="1711325"/>
            <a:ext cx="4824412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0">
            <a:gsLst>
              <a:gs pos="0">
                <a:schemeClr val="tx2">
                  <a:gamma/>
                  <a:tint val="45490"/>
                  <a:invGamma/>
                  <a:alpha val="60001"/>
                </a:schemeClr>
              </a:gs>
              <a:gs pos="100000">
                <a:schemeClr val="tx2">
                  <a:alpha val="60001"/>
                </a:schemeClr>
              </a:gs>
            </a:gsLst>
            <a:lin ang="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sz="1800" b="0">
              <a:latin typeface="+mn-lt"/>
              <a:cs typeface="Times New Roman" pitchFamily="18" charset="0"/>
            </a:endParaRPr>
          </a:p>
        </p:txBody>
      </p:sp>
      <p:sp>
        <p:nvSpPr>
          <p:cNvPr id="7171" name="AutoShape 4"/>
          <p:cNvSpPr>
            <a:spLocks noChangeArrowheads="1"/>
          </p:cNvSpPr>
          <p:nvPr/>
        </p:nvSpPr>
        <p:spPr bwMode="gray">
          <a:xfrm>
            <a:off x="1979613" y="5373216"/>
            <a:ext cx="4967287" cy="952972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ru-RU" sz="360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КОМПЕТЕНТНІСТЬ</a:t>
            </a:r>
            <a:endParaRPr lang="en-US" sz="3600">
              <a:solidFill>
                <a:srgbClr val="002060"/>
              </a:solidFill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7172" name="AutoShape 5"/>
          <p:cNvSpPr>
            <a:spLocks noChangeArrowheads="1"/>
          </p:cNvSpPr>
          <p:nvPr/>
        </p:nvSpPr>
        <p:spPr bwMode="gray">
          <a:xfrm>
            <a:off x="2411413" y="4149725"/>
            <a:ext cx="4419600" cy="1150938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ru-RU" sz="3600" dirty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ОБДАРОВАНІСТЬ</a:t>
            </a:r>
            <a:endParaRPr lang="en-US" sz="3600" dirty="0">
              <a:solidFill>
                <a:srgbClr val="002060"/>
              </a:solidFill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7173" name="AutoShape 7"/>
          <p:cNvSpPr>
            <a:spLocks noChangeArrowheads="1"/>
          </p:cNvSpPr>
          <p:nvPr/>
        </p:nvSpPr>
        <p:spPr bwMode="gray">
          <a:xfrm>
            <a:off x="2411413" y="2997200"/>
            <a:ext cx="4419600" cy="10795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uk-UA" sz="360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РАДІСТЬ</a:t>
            </a:r>
            <a:endParaRPr lang="en-US" sz="3600">
              <a:solidFill>
                <a:srgbClr val="002060"/>
              </a:solidFill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7174" name="AutoShape 8"/>
          <p:cNvSpPr>
            <a:spLocks noChangeArrowheads="1"/>
          </p:cNvSpPr>
          <p:nvPr/>
        </p:nvSpPr>
        <p:spPr bwMode="gray">
          <a:xfrm>
            <a:off x="2124075" y="1628775"/>
            <a:ext cx="4419600" cy="12239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uk-UA" sz="360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УСПІХ</a:t>
            </a:r>
            <a:endParaRPr lang="en-US" sz="3600">
              <a:solidFill>
                <a:srgbClr val="002060"/>
              </a:solidFill>
              <a:latin typeface="Georgia" pitchFamily="18" charset="0"/>
              <a:cs typeface="Times New Roman" pitchFamily="18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754188" y="2392363"/>
            <a:ext cx="381000" cy="434975"/>
            <a:chOff x="2078" y="1680"/>
            <a:chExt cx="1615" cy="1615"/>
          </a:xfrm>
        </p:grpSpPr>
        <p:sp>
          <p:nvSpPr>
            <p:cNvPr id="7202" name="Oval 1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ru-RU" sz="1800" b="0"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7203" name="Oval 1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ru-RU" sz="1800" b="0"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156" name="Oval 12"/>
            <p:cNvSpPr>
              <a:spLocks noChangeArrowheads="1"/>
            </p:cNvSpPr>
            <p:nvPr/>
          </p:nvSpPr>
          <p:spPr bwMode="gray">
            <a:xfrm>
              <a:off x="2253" y="1857"/>
              <a:ext cx="1265" cy="12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00" b="0">
                <a:latin typeface="+mn-lt"/>
                <a:cs typeface="Times New Roman" pitchFamily="18" charset="0"/>
              </a:endParaRPr>
            </a:p>
          </p:txBody>
        </p:sp>
        <p:sp>
          <p:nvSpPr>
            <p:cNvPr id="6157" name="Oval 13"/>
            <p:cNvSpPr>
              <a:spLocks noChangeArrowheads="1"/>
            </p:cNvSpPr>
            <p:nvPr/>
          </p:nvSpPr>
          <p:spPr bwMode="gray">
            <a:xfrm>
              <a:off x="2253" y="1857"/>
              <a:ext cx="1265" cy="12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0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00" b="0">
                <a:latin typeface="+mn-lt"/>
                <a:cs typeface="Times New Roman" pitchFamily="18" charset="0"/>
              </a:endParaRPr>
            </a:p>
          </p:txBody>
        </p:sp>
        <p:sp>
          <p:nvSpPr>
            <p:cNvPr id="6158" name="Oval 14"/>
            <p:cNvSpPr>
              <a:spLocks noChangeArrowheads="1"/>
            </p:cNvSpPr>
            <p:nvPr/>
          </p:nvSpPr>
          <p:spPr bwMode="gray">
            <a:xfrm>
              <a:off x="2334" y="1933"/>
              <a:ext cx="1097" cy="110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l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00" b="0">
                <a:latin typeface="+mn-lt"/>
                <a:cs typeface="Times New Roman" pitchFamily="18" charset="0"/>
              </a:endParaRPr>
            </a:p>
          </p:txBody>
        </p:sp>
        <p:sp>
          <p:nvSpPr>
            <p:cNvPr id="6159" name="Oval 15"/>
            <p:cNvSpPr>
              <a:spLocks noChangeArrowheads="1"/>
            </p:cNvSpPr>
            <p:nvPr/>
          </p:nvSpPr>
          <p:spPr bwMode="gray">
            <a:xfrm>
              <a:off x="2334" y="1933"/>
              <a:ext cx="1097" cy="110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l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00" b="0">
                <a:latin typeface="+mn-lt"/>
                <a:cs typeface="Times New Roman" pitchFamily="18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124075" y="3362325"/>
            <a:ext cx="381000" cy="381000"/>
            <a:chOff x="2078" y="1680"/>
            <a:chExt cx="1615" cy="1615"/>
          </a:xfrm>
        </p:grpSpPr>
        <p:sp>
          <p:nvSpPr>
            <p:cNvPr id="7196" name="Oval 1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ru-RU" sz="1800" b="0"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7197" name="Oval 1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ru-RU" sz="1800" b="0"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163" name="Oval 19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00" b="0">
                <a:latin typeface="+mn-lt"/>
                <a:cs typeface="Times New Roman" pitchFamily="18" charset="0"/>
              </a:endParaRPr>
            </a:p>
          </p:txBody>
        </p:sp>
        <p:sp>
          <p:nvSpPr>
            <p:cNvPr id="6164" name="Oval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0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00" b="0">
                <a:latin typeface="+mn-lt"/>
                <a:cs typeface="Times New Roman" pitchFamily="18" charset="0"/>
              </a:endParaRPr>
            </a:p>
          </p:txBody>
        </p:sp>
        <p:sp>
          <p:nvSpPr>
            <p:cNvPr id="6165" name="Oval 21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l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00" b="0">
                <a:latin typeface="+mn-lt"/>
                <a:cs typeface="Times New Roman" pitchFamily="18" charset="0"/>
              </a:endParaRPr>
            </a:p>
          </p:txBody>
        </p:sp>
        <p:sp>
          <p:nvSpPr>
            <p:cNvPr id="7201" name="Oval 2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ru-RU" sz="1800" b="0">
                <a:latin typeface="Calibri" pitchFamily="34" charset="0"/>
                <a:cs typeface="Times New Roman" pitchFamily="18" charset="0"/>
              </a:endParaRP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2057400" y="4500563"/>
            <a:ext cx="381000" cy="381000"/>
            <a:chOff x="2078" y="1680"/>
            <a:chExt cx="1615" cy="1615"/>
          </a:xfrm>
        </p:grpSpPr>
        <p:sp>
          <p:nvSpPr>
            <p:cNvPr id="7190" name="Oval 3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ru-RU" sz="1800" b="0"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7191" name="Oval 3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ru-RU" sz="1800" b="0"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177" name="Oval 3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00" b="0">
                <a:latin typeface="+mn-lt"/>
                <a:cs typeface="Times New Roman" pitchFamily="18" charset="0"/>
              </a:endParaRPr>
            </a:p>
          </p:txBody>
        </p:sp>
        <p:sp>
          <p:nvSpPr>
            <p:cNvPr id="7193" name="Oval 3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ru-RU" sz="1800" b="0"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179" name="Oval 3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l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00" b="0">
                <a:latin typeface="+mn-lt"/>
                <a:cs typeface="Times New Roman" pitchFamily="18" charset="0"/>
              </a:endParaRPr>
            </a:p>
          </p:txBody>
        </p:sp>
        <p:sp>
          <p:nvSpPr>
            <p:cNvPr id="6180" name="Oval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l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00" b="0">
                <a:latin typeface="+mn-lt"/>
                <a:cs typeface="Times New Roman" pitchFamily="18" charset="0"/>
              </a:endParaRPr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682750" y="5384800"/>
            <a:ext cx="355600" cy="381000"/>
            <a:chOff x="2078" y="1680"/>
            <a:chExt cx="1615" cy="1615"/>
          </a:xfrm>
        </p:grpSpPr>
        <p:sp>
          <p:nvSpPr>
            <p:cNvPr id="7184" name="Oval 3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ru-RU" sz="1800" b="0"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7185" name="Oval 3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ru-RU" sz="1800" b="0"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184" name="Oval 40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00" b="0">
                <a:latin typeface="+mn-lt"/>
                <a:cs typeface="Times New Roman" pitchFamily="18" charset="0"/>
              </a:endParaRPr>
            </a:p>
          </p:txBody>
        </p:sp>
        <p:sp>
          <p:nvSpPr>
            <p:cNvPr id="7187" name="Oval 4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ru-RU" sz="1800" b="0"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186" name="Oval 42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l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00" b="0">
                <a:latin typeface="+mn-lt"/>
                <a:cs typeface="Times New Roman" pitchFamily="18" charset="0"/>
              </a:endParaRPr>
            </a:p>
          </p:txBody>
        </p:sp>
        <p:sp>
          <p:nvSpPr>
            <p:cNvPr id="7189" name="Oval 4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solidFill>
                <a:srgbClr val="FFC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ru-RU" sz="1800" b="0">
                <a:latin typeface="Calibri" pitchFamily="34" charset="0"/>
                <a:cs typeface="Times New Roman" pitchFamily="18" charset="0"/>
              </a:endParaRPr>
            </a:p>
          </p:txBody>
        </p:sp>
      </p:grpSp>
      <p:sp>
        <p:nvSpPr>
          <p:cNvPr id="46" name="Прямоугольник 45"/>
          <p:cNvSpPr/>
          <p:nvPr/>
        </p:nvSpPr>
        <p:spPr>
          <a:xfrm>
            <a:off x="1000100" y="2093443"/>
            <a:ext cx="622285" cy="110454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ru-RU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1285852" y="2952705"/>
            <a:ext cx="652744" cy="110207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uk-UA" sz="5400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</a:t>
            </a:r>
            <a:endParaRPr lang="ru-RU" sz="5400" spc="50" dirty="0">
              <a:ln w="11430"/>
              <a:solidFill>
                <a:srgbClr val="000099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1285852" y="3754375"/>
            <a:ext cx="729688" cy="115385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uk-UA" sz="5400" spc="50" dirty="0">
                <a:ln w="11430"/>
                <a:solidFill>
                  <a:srgbClr val="0066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</a:t>
            </a:r>
            <a:endParaRPr lang="ru-RU" sz="5400" spc="50" dirty="0">
              <a:ln w="11430"/>
              <a:solidFill>
                <a:srgbClr val="0066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928662" y="4621609"/>
            <a:ext cx="614272" cy="114522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uk-UA" sz="5400" spc="50" dirty="0">
                <a:ln w="11430"/>
                <a:solidFill>
                  <a:srgbClr val="66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</a:t>
            </a:r>
            <a:endParaRPr lang="ru-RU" sz="5400" spc="50" dirty="0">
              <a:ln w="11430"/>
              <a:solidFill>
                <a:srgbClr val="66006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" name="Рисунок 79" descr="сова.png"/>
          <p:cNvPicPr>
            <a:picLocks noChangeAspect="1"/>
          </p:cNvPicPr>
          <p:nvPr/>
        </p:nvPicPr>
        <p:blipFill>
          <a:blip r:embed="rId3" cstate="print">
            <a:lum bright="-10000" contrast="40000"/>
          </a:blip>
          <a:srcRect/>
          <a:stretch>
            <a:fillRect/>
          </a:stretch>
        </p:blipFill>
        <p:spPr bwMode="auto">
          <a:xfrm>
            <a:off x="7127776" y="692696"/>
            <a:ext cx="2016224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/>
      <p:bldP spid="7171" grpId="0" animBg="1"/>
      <p:bldP spid="7172" grpId="0" animBg="1"/>
      <p:bldP spid="7173" grpId="0" animBg="1"/>
      <p:bldP spid="7174" grpId="0" animBg="1"/>
      <p:bldP spid="46" grpId="0"/>
      <p:bldP spid="47" grpId="0"/>
      <p:bldP spid="4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5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611560" y="1412776"/>
            <a:ext cx="381000" cy="381000"/>
            <a:chOff x="2078" y="1680"/>
            <a:chExt cx="1615" cy="1615"/>
          </a:xfrm>
          <a:solidFill>
            <a:srgbClr val="FF0000"/>
          </a:solidFill>
        </p:grpSpPr>
        <p:sp>
          <p:nvSpPr>
            <p:cNvPr id="23592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593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" name="Oval 5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3595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11" name="Oval 5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3597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979712" y="2852936"/>
            <a:ext cx="381000" cy="381000"/>
            <a:chOff x="2078" y="1680"/>
            <a:chExt cx="1615" cy="1615"/>
          </a:xfrm>
          <a:solidFill>
            <a:srgbClr val="FFFF00"/>
          </a:solidFill>
        </p:grpSpPr>
        <p:sp>
          <p:nvSpPr>
            <p:cNvPr id="2358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58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358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25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358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1259632" y="5517232"/>
            <a:ext cx="525016" cy="381000"/>
            <a:chOff x="2078" y="1680"/>
            <a:chExt cx="1615" cy="1615"/>
          </a:xfrm>
          <a:solidFill>
            <a:srgbClr val="002060"/>
          </a:solidFill>
        </p:grpSpPr>
        <p:sp>
          <p:nvSpPr>
            <p:cNvPr id="2357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57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0" name="Oval 7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357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32" name="Oval 7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357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</p:grpSp>
      <p:sp>
        <p:nvSpPr>
          <p:cNvPr id="43" name="AutoShape 50"/>
          <p:cNvSpPr>
            <a:spLocks noChangeArrowheads="1"/>
          </p:cNvSpPr>
          <p:nvPr/>
        </p:nvSpPr>
        <p:spPr bwMode="gray">
          <a:xfrm>
            <a:off x="2411760" y="3068960"/>
            <a:ext cx="6732240" cy="154357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73050" indent="-27305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ü"/>
            </a:pPr>
            <a:r>
              <a:rPr lang="uk-UA" sz="2400" i="1" dirty="0" smtClean="0"/>
              <a:t>Розвивати обчислювальні навички, пам’ять,</a:t>
            </a:r>
          </a:p>
          <a:p>
            <a:pPr marL="273050" indent="-27305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ü"/>
            </a:pPr>
            <a:r>
              <a:rPr lang="uk-UA" sz="2400" i="1" dirty="0" smtClean="0"/>
              <a:t> логічне мислення;</a:t>
            </a:r>
          </a:p>
          <a:p>
            <a:pPr marL="273050" indent="-27305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ü"/>
            </a:pPr>
            <a:r>
              <a:rPr lang="uk-UA" sz="2400" i="1" dirty="0" smtClean="0"/>
              <a:t>математичну компетентність</a:t>
            </a:r>
            <a:endParaRPr lang="uk-UA" sz="2400" i="1" dirty="0"/>
          </a:p>
        </p:txBody>
      </p:sp>
      <p:sp>
        <p:nvSpPr>
          <p:cNvPr id="23566" name="Заголовок 48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470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/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Мета уроку: </a:t>
            </a:r>
            <a:endParaRPr lang="ru-RU" dirty="0" smtClean="0"/>
          </a:p>
        </p:txBody>
      </p:sp>
      <p:pic>
        <p:nvPicPr>
          <p:cNvPr id="23567" name="Picture 4" descr="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28938"/>
            <a:ext cx="1652588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AutoShape 52"/>
          <p:cNvSpPr>
            <a:spLocks noChangeArrowheads="1"/>
          </p:cNvSpPr>
          <p:nvPr/>
        </p:nvSpPr>
        <p:spPr bwMode="gray">
          <a:xfrm>
            <a:off x="1619673" y="764704"/>
            <a:ext cx="7524328" cy="216024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273050" indent="-27305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ü"/>
            </a:pPr>
            <a:r>
              <a:rPr lang="uk-UA" sz="2400" b="1" i="1" dirty="0" smtClean="0"/>
              <a:t>Пригадати,що</a:t>
            </a:r>
            <a:r>
              <a:rPr lang="uk-UA" sz="2400" b="1" i="1" dirty="0"/>
              <a:t> </a:t>
            </a:r>
            <a:r>
              <a:rPr lang="uk-UA" sz="2400" b="1" i="1" dirty="0" smtClean="0"/>
              <a:t>називається діленням;</a:t>
            </a:r>
            <a:endParaRPr lang="uk-UA" sz="2400" b="1" i="1" dirty="0"/>
          </a:p>
          <a:p>
            <a:pPr marL="273050" indent="-27305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ü"/>
            </a:pPr>
            <a:r>
              <a:rPr lang="uk-UA" sz="2400" b="1" i="1" dirty="0" smtClean="0"/>
              <a:t>Ввести поняття ділене,дільник,частка ; </a:t>
            </a:r>
          </a:p>
          <a:p>
            <a:pPr marL="273050" indent="-27305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ü"/>
            </a:pPr>
            <a:r>
              <a:rPr lang="uk-UA" sz="2400" b="1" i="1" dirty="0" smtClean="0"/>
              <a:t>та порядок її використання під час обчислень;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endParaRPr lang="en-US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AutoShape 48"/>
          <p:cNvSpPr>
            <a:spLocks noChangeArrowheads="1"/>
          </p:cNvSpPr>
          <p:nvPr/>
        </p:nvSpPr>
        <p:spPr bwMode="gray">
          <a:xfrm>
            <a:off x="1907704" y="5013176"/>
            <a:ext cx="6120680" cy="144016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Виховувати культуру 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математичних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 міркувань.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Розвивати </a:t>
            </a:r>
            <a:r>
              <a:rPr lang="uk-UA" sz="2400" b="1" dirty="0" err="1" smtClean="0">
                <a:latin typeface="Times New Roman" pitchFamily="18" charset="0"/>
                <a:cs typeface="Times New Roman" pitchFamily="18" charset="0"/>
              </a:rPr>
              <a:t>пам’ять.Бажання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 вчитися</a:t>
            </a:r>
            <a:endParaRPr lang="uk-UA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5" grpId="0" animBg="1"/>
      <p:bldP spid="43" grpId="0" animBg="1"/>
      <p:bldP spid="23566" grpId="0" animBg="1"/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0" y="0"/>
            <a:ext cx="4572000" cy="830997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304925" indent="-395288"/>
            <a:r>
              <a:rPr lang="ru-RU" sz="4800" b="1" dirty="0">
                <a:solidFill>
                  <a:schemeClr val="tx1"/>
                </a:solidFill>
              </a:rPr>
              <a:t>Тип уроку </a:t>
            </a:r>
            <a:r>
              <a:rPr lang="uk-UA" sz="4800" b="1" dirty="0">
                <a:solidFill>
                  <a:schemeClr val="tx1"/>
                </a:solidFill>
              </a:rPr>
              <a:t>: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 rot="10831250" flipV="1">
            <a:off x="8204" y="1248683"/>
            <a:ext cx="6698308" cy="1446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304925" indent="-395288"/>
            <a:r>
              <a:rPr lang="uk-UA" sz="4400" dirty="0"/>
              <a:t> </a:t>
            </a:r>
            <a:r>
              <a:rPr lang="uk-UA" sz="4400" dirty="0" smtClean="0"/>
              <a:t>Урок засвоєння нових знань.</a:t>
            </a:r>
            <a:endParaRPr lang="ru-RU" sz="4400" dirty="0"/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0" y="2924944"/>
            <a:ext cx="4787900" cy="769441"/>
          </a:xfrm>
          <a:prstGeom prst="rect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304925" indent="-395288"/>
            <a:r>
              <a:rPr lang="uk-UA" sz="4400" b="1" dirty="0">
                <a:solidFill>
                  <a:srgbClr val="FF0000"/>
                </a:solidFill>
              </a:rPr>
              <a:t>Обладнання</a:t>
            </a:r>
            <a:r>
              <a:rPr lang="ru-RU" sz="44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0" y="3861048"/>
            <a:ext cx="6804248" cy="280076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304925" indent="-395288"/>
            <a:r>
              <a:rPr lang="ru-RU" sz="4400" b="1" dirty="0" err="1"/>
              <a:t>Мультимед</a:t>
            </a:r>
            <a:r>
              <a:rPr lang="uk-UA" sz="4400" b="1" dirty="0"/>
              <a:t>і</a:t>
            </a:r>
            <a:r>
              <a:rPr lang="ru-RU" sz="4400" b="1" dirty="0" err="1"/>
              <a:t>йна</a:t>
            </a:r>
            <a:r>
              <a:rPr lang="ru-RU" sz="4400" b="1" dirty="0"/>
              <a:t> </a:t>
            </a:r>
            <a:r>
              <a:rPr lang="ru-RU" sz="4400" b="1" dirty="0" err="1"/>
              <a:t>дошка</a:t>
            </a:r>
            <a:r>
              <a:rPr lang="uk-UA" sz="4400" b="1" dirty="0"/>
              <a:t>,проектор</a:t>
            </a:r>
            <a:r>
              <a:rPr lang="ru-RU" sz="4400" b="1" dirty="0"/>
              <a:t>,</a:t>
            </a:r>
          </a:p>
          <a:p>
            <a:pPr marL="1304925" indent="-395288"/>
            <a:r>
              <a:rPr lang="ru-RU" sz="4400" b="1" dirty="0" err="1"/>
              <a:t>креслярське</a:t>
            </a:r>
            <a:r>
              <a:rPr lang="ru-RU" sz="4400" b="1" dirty="0"/>
              <a:t> </a:t>
            </a:r>
            <a:r>
              <a:rPr lang="ru-RU" sz="4400" b="1" dirty="0" err="1"/>
              <a:t>приладдя</a:t>
            </a:r>
            <a:r>
              <a:rPr lang="ru-RU" sz="4400" b="1" dirty="0"/>
              <a:t>.</a:t>
            </a:r>
          </a:p>
        </p:txBody>
      </p:sp>
      <p:pic>
        <p:nvPicPr>
          <p:cNvPr id="13319" name="Picture 9" descr="44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3861048"/>
            <a:ext cx="262731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 descr="C:\Users\PC\Pictures\29244027_199322847327173_667991251320045568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0"/>
            <a:ext cx="2339752" cy="29969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15" grpId="0" animBg="1"/>
      <p:bldP spid="13316" grpId="0" animBg="1"/>
      <p:bldP spid="133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2204864"/>
            <a:ext cx="6732239" cy="900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uk-UA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Відповіді до д/з:</a:t>
            </a:r>
          </a:p>
          <a:p>
            <a:pPr algn="ctr"/>
            <a:endParaRPr lang="ru-RU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-45085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260648"/>
            <a:ext cx="6551712" cy="175432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uk-UA" sz="5400" b="1" dirty="0" err="1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Провірка</a:t>
            </a:r>
            <a:r>
              <a:rPr lang="uk-UA" sz="54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готовності учнів до уроку:</a:t>
            </a:r>
            <a:endParaRPr lang="ru-RU" sz="5400" b="1" cap="none" spc="0" dirty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-45085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-450850" y="15430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8" descr="8f6b5ccd7fcd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0"/>
            <a:ext cx="2627784" cy="11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-45085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1038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2076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0" y="1038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0" y="2076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0" y="1133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Picture 4" descr="sov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5728" y="5268746"/>
            <a:ext cx="2448272" cy="1589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9512" y="3284984"/>
            <a:ext cx="763284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800" b="1" dirty="0" smtClean="0">
                <a:solidFill>
                  <a:srgbClr val="0070C0"/>
                </a:solidFill>
              </a:rPr>
              <a:t>Завдання № 265</a:t>
            </a:r>
            <a:r>
              <a:rPr lang="uk-UA" sz="2800" b="1" dirty="0" smtClean="0"/>
              <a:t> </a:t>
            </a:r>
            <a:r>
              <a:rPr lang="uk-UA" sz="2800" b="1" dirty="0" smtClean="0">
                <a:solidFill>
                  <a:srgbClr val="FF0000"/>
                </a:solidFill>
              </a:rPr>
              <a:t>1) </a:t>
            </a:r>
            <a:r>
              <a:rPr lang="uk-UA" sz="2800" b="1" dirty="0" smtClean="0"/>
              <a:t>49;   </a:t>
            </a:r>
            <a:r>
              <a:rPr lang="uk-UA" sz="2800" b="1" dirty="0" smtClean="0">
                <a:solidFill>
                  <a:srgbClr val="FF0000"/>
                </a:solidFill>
              </a:rPr>
              <a:t>5) </a:t>
            </a:r>
            <a:r>
              <a:rPr lang="uk-UA" sz="2800" b="1" dirty="0" smtClean="0"/>
              <a:t>0.</a:t>
            </a:r>
            <a:endParaRPr lang="ru-RU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67544" y="4221088"/>
            <a:ext cx="734481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uk-UA" sz="2800" b="1" dirty="0" smtClean="0">
                <a:solidFill>
                  <a:srgbClr val="0070C0"/>
                </a:solidFill>
              </a:rPr>
              <a:t>Завдання № 269. </a:t>
            </a:r>
            <a:r>
              <a:rPr lang="uk-UA" sz="2800" b="1" dirty="0" smtClean="0"/>
              <a:t>4) 168; 5) 881; 6) 1</a:t>
            </a:r>
            <a:r>
              <a:rPr lang="en-US" sz="2800" b="1" dirty="0" smtClean="0"/>
              <a:t>.</a:t>
            </a:r>
            <a:endParaRPr lang="ru-RU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55576" y="5085184"/>
            <a:ext cx="619268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400" b="1" dirty="0" err="1" smtClean="0">
                <a:solidFill>
                  <a:srgbClr val="0070C0"/>
                </a:solidFill>
              </a:rPr>
              <a:t>дод</a:t>
            </a:r>
            <a:r>
              <a:rPr lang="uk-UA" sz="2400" b="1" dirty="0" smtClean="0">
                <a:solidFill>
                  <a:srgbClr val="0070C0"/>
                </a:solidFill>
              </a:rPr>
              <a:t>)</a:t>
            </a:r>
            <a:r>
              <a:rPr lang="uk-UA" sz="2400" b="1" dirty="0" err="1" smtClean="0">
                <a:solidFill>
                  <a:srgbClr val="0070C0"/>
                </a:solidFill>
              </a:rPr>
              <a:t>.Завдання</a:t>
            </a:r>
            <a:r>
              <a:rPr lang="uk-UA" sz="2400" b="1" dirty="0" smtClean="0">
                <a:solidFill>
                  <a:srgbClr val="0070C0"/>
                </a:solidFill>
              </a:rPr>
              <a:t> №</a:t>
            </a:r>
            <a:r>
              <a:rPr lang="en-US" sz="2400" b="1" dirty="0" smtClean="0">
                <a:solidFill>
                  <a:srgbClr val="0070C0"/>
                </a:solidFill>
              </a:rPr>
              <a:t> 2</a:t>
            </a:r>
            <a:r>
              <a:rPr lang="uk-UA" sz="2400" b="1" dirty="0" smtClean="0">
                <a:solidFill>
                  <a:srgbClr val="0070C0"/>
                </a:solidFill>
              </a:rPr>
              <a:t>77</a:t>
            </a:r>
            <a:r>
              <a:rPr lang="uk-UA" sz="2400" b="1" dirty="0" smtClean="0"/>
              <a:t>  1) 84; 4) 27; 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31" grpId="0" animBg="1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68313" y="404813"/>
            <a:ext cx="2590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ru-RU" sz="1800"/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323850" y="476250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ru-RU" sz="1800"/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611188" y="765175"/>
            <a:ext cx="1512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ru-RU" sz="1800"/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1619250" y="0"/>
            <a:ext cx="7524750" cy="701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 sz="4000" dirty="0">
                <a:solidFill>
                  <a:srgbClr val="F0FC04"/>
                </a:solidFill>
              </a:rPr>
              <a:t>Ділення натуральних чисел</a:t>
            </a:r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468313" y="3644900"/>
            <a:ext cx="2232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ru-RU" sz="1800"/>
          </a:p>
        </p:txBody>
      </p:sp>
      <p:sp>
        <p:nvSpPr>
          <p:cNvPr id="106540" name="Text Box 44"/>
          <p:cNvSpPr txBox="1">
            <a:spLocks noChangeArrowheads="1"/>
          </p:cNvSpPr>
          <p:nvPr/>
        </p:nvSpPr>
        <p:spPr bwMode="auto">
          <a:xfrm>
            <a:off x="1619250" y="765175"/>
            <a:ext cx="7524750" cy="954107"/>
          </a:xfrm>
          <a:prstGeom prst="rect">
            <a:avLst/>
          </a:prstGeom>
          <a:solidFill>
            <a:srgbClr val="F0FC04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 sz="2800" b="1" dirty="0"/>
              <a:t>У корзині </a:t>
            </a:r>
            <a:r>
              <a:rPr lang="uk-UA" sz="2800" b="1" dirty="0" smtClean="0"/>
              <a:t>6 </a:t>
            </a:r>
            <a:r>
              <a:rPr lang="uk-UA" sz="2800" b="1" dirty="0"/>
              <a:t>яблук. Маша і Михайлик поділили їх порівну. Скільки яблук отримав кожний?</a:t>
            </a:r>
          </a:p>
        </p:txBody>
      </p:sp>
      <p:sp>
        <p:nvSpPr>
          <p:cNvPr id="106541" name="Text Box 45"/>
          <p:cNvSpPr txBox="1">
            <a:spLocks noChangeArrowheads="1"/>
          </p:cNvSpPr>
          <p:nvPr/>
        </p:nvSpPr>
        <p:spPr bwMode="auto">
          <a:xfrm>
            <a:off x="900113" y="2708275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ru-RU" sz="1800"/>
          </a:p>
        </p:txBody>
      </p:sp>
      <p:sp>
        <p:nvSpPr>
          <p:cNvPr id="106574" name="Text Box 78"/>
          <p:cNvSpPr txBox="1">
            <a:spLocks noChangeArrowheads="1"/>
          </p:cNvSpPr>
          <p:nvPr/>
        </p:nvSpPr>
        <p:spPr bwMode="auto">
          <a:xfrm>
            <a:off x="900113" y="306863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ru-RU" sz="1800"/>
          </a:p>
        </p:txBody>
      </p:sp>
      <p:grpSp>
        <p:nvGrpSpPr>
          <p:cNvPr id="5" name="Group 141"/>
          <p:cNvGrpSpPr>
            <a:grpSpLocks/>
          </p:cNvGrpSpPr>
          <p:nvPr/>
        </p:nvGrpSpPr>
        <p:grpSpPr bwMode="auto">
          <a:xfrm>
            <a:off x="1" y="2420938"/>
            <a:ext cx="2267743" cy="1943100"/>
            <a:chOff x="0" y="1298"/>
            <a:chExt cx="1483" cy="1224"/>
          </a:xfrm>
        </p:grpSpPr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0" y="1298"/>
              <a:ext cx="1410" cy="1224"/>
              <a:chOff x="503" y="1425"/>
              <a:chExt cx="2250" cy="1784"/>
            </a:xfrm>
          </p:grpSpPr>
          <p:sp>
            <p:nvSpPr>
              <p:cNvPr id="106509" name="Freeform 13" descr="Циновка"/>
              <p:cNvSpPr>
                <a:spLocks/>
              </p:cNvSpPr>
              <p:nvPr/>
            </p:nvSpPr>
            <p:spPr bwMode="auto">
              <a:xfrm>
                <a:off x="536" y="2160"/>
                <a:ext cx="2192" cy="104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568"/>
                  </a:cxn>
                  <a:cxn ang="0">
                    <a:pos x="376" y="840"/>
                  </a:cxn>
                  <a:cxn ang="0">
                    <a:pos x="752" y="1016"/>
                  </a:cxn>
                  <a:cxn ang="0">
                    <a:pos x="1184" y="1040"/>
                  </a:cxn>
                  <a:cxn ang="0">
                    <a:pos x="1592" y="960"/>
                  </a:cxn>
                  <a:cxn ang="0">
                    <a:pos x="1920" y="752"/>
                  </a:cxn>
                  <a:cxn ang="0">
                    <a:pos x="2152" y="296"/>
                  </a:cxn>
                  <a:cxn ang="0">
                    <a:pos x="2160" y="0"/>
                  </a:cxn>
                </a:cxnLst>
                <a:rect l="0" t="0" r="r" b="b"/>
                <a:pathLst>
                  <a:path w="2192" h="1049">
                    <a:moveTo>
                      <a:pt x="0" y="0"/>
                    </a:moveTo>
                    <a:cubicBezTo>
                      <a:pt x="28" y="214"/>
                      <a:pt x="57" y="428"/>
                      <a:pt x="120" y="568"/>
                    </a:cubicBezTo>
                    <a:cubicBezTo>
                      <a:pt x="183" y="708"/>
                      <a:pt x="271" y="765"/>
                      <a:pt x="376" y="840"/>
                    </a:cubicBezTo>
                    <a:cubicBezTo>
                      <a:pt x="481" y="915"/>
                      <a:pt x="617" y="983"/>
                      <a:pt x="752" y="1016"/>
                    </a:cubicBezTo>
                    <a:cubicBezTo>
                      <a:pt x="887" y="1049"/>
                      <a:pt x="1044" y="1049"/>
                      <a:pt x="1184" y="1040"/>
                    </a:cubicBezTo>
                    <a:cubicBezTo>
                      <a:pt x="1324" y="1031"/>
                      <a:pt x="1469" y="1008"/>
                      <a:pt x="1592" y="960"/>
                    </a:cubicBezTo>
                    <a:cubicBezTo>
                      <a:pt x="1715" y="912"/>
                      <a:pt x="1827" y="863"/>
                      <a:pt x="1920" y="752"/>
                    </a:cubicBezTo>
                    <a:cubicBezTo>
                      <a:pt x="2013" y="641"/>
                      <a:pt x="2112" y="421"/>
                      <a:pt x="2152" y="296"/>
                    </a:cubicBezTo>
                    <a:cubicBezTo>
                      <a:pt x="2192" y="171"/>
                      <a:pt x="2176" y="85"/>
                      <a:pt x="2160" y="0"/>
                    </a:cubicBezTo>
                  </a:path>
                </a:pathLst>
              </a:custGeom>
              <a:blipFill dpi="0" rotWithShape="1">
                <a:blip r:embed="rId2" cstate="print"/>
                <a:srcRect/>
                <a:tile tx="0" ty="0" sx="100000" sy="100000" flip="none" algn="tl"/>
              </a:blip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510" name="Freeform 14" descr="Папирус"/>
              <p:cNvSpPr>
                <a:spLocks/>
              </p:cNvSpPr>
              <p:nvPr/>
            </p:nvSpPr>
            <p:spPr bwMode="auto">
              <a:xfrm>
                <a:off x="521" y="1929"/>
                <a:ext cx="2232" cy="463"/>
              </a:xfrm>
              <a:custGeom>
                <a:avLst/>
                <a:gdLst/>
                <a:ahLst/>
                <a:cxnLst>
                  <a:cxn ang="0">
                    <a:pos x="15" y="223"/>
                  </a:cxn>
                  <a:cxn ang="0">
                    <a:pos x="431" y="423"/>
                  </a:cxn>
                  <a:cxn ang="0">
                    <a:pos x="1023" y="447"/>
                  </a:cxn>
                  <a:cxn ang="0">
                    <a:pos x="1687" y="431"/>
                  </a:cxn>
                  <a:cxn ang="0">
                    <a:pos x="2215" y="255"/>
                  </a:cxn>
                  <a:cxn ang="0">
                    <a:pos x="1791" y="39"/>
                  </a:cxn>
                  <a:cxn ang="0">
                    <a:pos x="1111" y="23"/>
                  </a:cxn>
                  <a:cxn ang="0">
                    <a:pos x="343" y="55"/>
                  </a:cxn>
                  <a:cxn ang="0">
                    <a:pos x="15" y="223"/>
                  </a:cxn>
                </a:cxnLst>
                <a:rect l="0" t="0" r="r" b="b"/>
                <a:pathLst>
                  <a:path w="2232" h="463">
                    <a:moveTo>
                      <a:pt x="15" y="223"/>
                    </a:moveTo>
                    <a:cubicBezTo>
                      <a:pt x="30" y="284"/>
                      <a:pt x="263" y="386"/>
                      <a:pt x="431" y="423"/>
                    </a:cubicBezTo>
                    <a:cubicBezTo>
                      <a:pt x="599" y="460"/>
                      <a:pt x="814" y="446"/>
                      <a:pt x="1023" y="447"/>
                    </a:cubicBezTo>
                    <a:cubicBezTo>
                      <a:pt x="1232" y="448"/>
                      <a:pt x="1488" y="463"/>
                      <a:pt x="1687" y="431"/>
                    </a:cubicBezTo>
                    <a:cubicBezTo>
                      <a:pt x="1886" y="399"/>
                      <a:pt x="2198" y="320"/>
                      <a:pt x="2215" y="255"/>
                    </a:cubicBezTo>
                    <a:cubicBezTo>
                      <a:pt x="2232" y="190"/>
                      <a:pt x="1975" y="78"/>
                      <a:pt x="1791" y="39"/>
                    </a:cubicBezTo>
                    <a:cubicBezTo>
                      <a:pt x="1607" y="0"/>
                      <a:pt x="1352" y="20"/>
                      <a:pt x="1111" y="23"/>
                    </a:cubicBezTo>
                    <a:cubicBezTo>
                      <a:pt x="870" y="26"/>
                      <a:pt x="528" y="23"/>
                      <a:pt x="343" y="55"/>
                    </a:cubicBezTo>
                    <a:cubicBezTo>
                      <a:pt x="158" y="87"/>
                      <a:pt x="0" y="162"/>
                      <a:pt x="15" y="223"/>
                    </a:cubicBezTo>
                    <a:close/>
                  </a:path>
                </a:pathLst>
              </a:custGeom>
              <a:blipFill dpi="0" rotWithShape="1">
                <a:blip r:embed="rId3" cstate="print"/>
                <a:srcRect/>
                <a:tile tx="0" ty="0" sx="100000" sy="100000" flip="none" algn="tl"/>
              </a:blip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503" y="1425"/>
                <a:ext cx="2228" cy="829"/>
                <a:chOff x="503" y="1425"/>
                <a:chExt cx="2228" cy="829"/>
              </a:xfrm>
            </p:grpSpPr>
            <p:sp>
              <p:nvSpPr>
                <p:cNvPr id="106512" name="Freeform 16"/>
                <p:cNvSpPr>
                  <a:spLocks/>
                </p:cNvSpPr>
                <p:nvPr/>
              </p:nvSpPr>
              <p:spPr bwMode="auto">
                <a:xfrm rot="5135648">
                  <a:off x="2397" y="1960"/>
                  <a:ext cx="309" cy="81"/>
                </a:xfrm>
                <a:custGeom>
                  <a:avLst/>
                  <a:gdLst/>
                  <a:ahLst/>
                  <a:cxnLst>
                    <a:cxn ang="0">
                      <a:pos x="0" y="99"/>
                    </a:cxn>
                    <a:cxn ang="0">
                      <a:pos x="44" y="27"/>
                    </a:cxn>
                    <a:cxn ang="0">
                      <a:pos x="118" y="3"/>
                    </a:cxn>
                    <a:cxn ang="0">
                      <a:pos x="192" y="15"/>
                    </a:cxn>
                    <a:cxn ang="0">
                      <a:pos x="280" y="91"/>
                    </a:cxn>
                    <a:cxn ang="0">
                      <a:pos x="360" y="79"/>
                    </a:cxn>
                    <a:cxn ang="0">
                      <a:pos x="408" y="10"/>
                    </a:cxn>
                  </a:cxnLst>
                  <a:rect l="0" t="0" r="r" b="b"/>
                  <a:pathLst>
                    <a:path w="408" h="102">
                      <a:moveTo>
                        <a:pt x="0" y="99"/>
                      </a:moveTo>
                      <a:cubicBezTo>
                        <a:pt x="7" y="87"/>
                        <a:pt x="24" y="43"/>
                        <a:pt x="44" y="27"/>
                      </a:cubicBezTo>
                      <a:cubicBezTo>
                        <a:pt x="64" y="11"/>
                        <a:pt x="93" y="5"/>
                        <a:pt x="118" y="3"/>
                      </a:cubicBezTo>
                      <a:cubicBezTo>
                        <a:pt x="143" y="1"/>
                        <a:pt x="165" y="0"/>
                        <a:pt x="192" y="15"/>
                      </a:cubicBezTo>
                      <a:cubicBezTo>
                        <a:pt x="219" y="30"/>
                        <a:pt x="252" y="80"/>
                        <a:pt x="280" y="91"/>
                      </a:cubicBezTo>
                      <a:cubicBezTo>
                        <a:pt x="308" y="102"/>
                        <a:pt x="339" y="92"/>
                        <a:pt x="360" y="79"/>
                      </a:cubicBezTo>
                      <a:cubicBezTo>
                        <a:pt x="381" y="66"/>
                        <a:pt x="398" y="25"/>
                        <a:pt x="408" y="10"/>
                      </a:cubicBezTo>
                    </a:path>
                  </a:pathLst>
                </a:custGeom>
                <a:solidFill>
                  <a:srgbClr val="CC9900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8" name="Group 17"/>
                <p:cNvGrpSpPr>
                  <a:grpSpLocks/>
                </p:cNvGrpSpPr>
                <p:nvPr/>
              </p:nvGrpSpPr>
              <p:grpSpPr bwMode="auto">
                <a:xfrm>
                  <a:off x="503" y="1425"/>
                  <a:ext cx="2228" cy="829"/>
                  <a:chOff x="503" y="1425"/>
                  <a:chExt cx="2348" cy="829"/>
                </a:xfrm>
              </p:grpSpPr>
              <p:sp>
                <p:nvSpPr>
                  <p:cNvPr id="106514" name="Freeform 18"/>
                  <p:cNvSpPr>
                    <a:spLocks/>
                  </p:cNvSpPr>
                  <p:nvPr/>
                </p:nvSpPr>
                <p:spPr bwMode="auto">
                  <a:xfrm rot="-1024559">
                    <a:off x="513" y="2038"/>
                    <a:ext cx="323" cy="77"/>
                  </a:xfrm>
                  <a:custGeom>
                    <a:avLst/>
                    <a:gdLst/>
                    <a:ahLst/>
                    <a:cxnLst>
                      <a:cxn ang="0">
                        <a:pos x="0" y="99"/>
                      </a:cxn>
                      <a:cxn ang="0">
                        <a:pos x="44" y="27"/>
                      </a:cxn>
                      <a:cxn ang="0">
                        <a:pos x="118" y="3"/>
                      </a:cxn>
                      <a:cxn ang="0">
                        <a:pos x="192" y="15"/>
                      </a:cxn>
                      <a:cxn ang="0">
                        <a:pos x="280" y="91"/>
                      </a:cxn>
                      <a:cxn ang="0">
                        <a:pos x="360" y="79"/>
                      </a:cxn>
                      <a:cxn ang="0">
                        <a:pos x="408" y="10"/>
                      </a:cxn>
                    </a:cxnLst>
                    <a:rect l="0" t="0" r="r" b="b"/>
                    <a:pathLst>
                      <a:path w="408" h="102">
                        <a:moveTo>
                          <a:pt x="0" y="99"/>
                        </a:moveTo>
                        <a:cubicBezTo>
                          <a:pt x="7" y="87"/>
                          <a:pt x="24" y="43"/>
                          <a:pt x="44" y="27"/>
                        </a:cubicBezTo>
                        <a:cubicBezTo>
                          <a:pt x="64" y="11"/>
                          <a:pt x="93" y="5"/>
                          <a:pt x="118" y="3"/>
                        </a:cubicBezTo>
                        <a:cubicBezTo>
                          <a:pt x="143" y="1"/>
                          <a:pt x="165" y="0"/>
                          <a:pt x="192" y="15"/>
                        </a:cubicBezTo>
                        <a:cubicBezTo>
                          <a:pt x="219" y="30"/>
                          <a:pt x="252" y="80"/>
                          <a:pt x="280" y="91"/>
                        </a:cubicBezTo>
                        <a:cubicBezTo>
                          <a:pt x="308" y="102"/>
                          <a:pt x="339" y="92"/>
                          <a:pt x="360" y="79"/>
                        </a:cubicBezTo>
                        <a:cubicBezTo>
                          <a:pt x="381" y="66"/>
                          <a:pt x="398" y="25"/>
                          <a:pt x="408" y="10"/>
                        </a:cubicBezTo>
                      </a:path>
                    </a:pathLst>
                  </a:custGeom>
                  <a:gradFill rotWithShape="1">
                    <a:gsLst>
                      <a:gs pos="0">
                        <a:srgbClr val="CC6600"/>
                      </a:gs>
                      <a:gs pos="50000">
                        <a:srgbClr val="996633"/>
                      </a:gs>
                      <a:gs pos="100000">
                        <a:srgbClr val="CC6600"/>
                      </a:gs>
                    </a:gsLst>
                    <a:lin ang="18900000" scaled="1"/>
                  </a:gra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06515" name="Freeform 19"/>
                  <p:cNvSpPr>
                    <a:spLocks/>
                  </p:cNvSpPr>
                  <p:nvPr/>
                </p:nvSpPr>
                <p:spPr bwMode="auto">
                  <a:xfrm rot="-1024559">
                    <a:off x="597" y="1933"/>
                    <a:ext cx="317" cy="95"/>
                  </a:xfrm>
                  <a:custGeom>
                    <a:avLst/>
                    <a:gdLst/>
                    <a:ahLst/>
                    <a:cxnLst>
                      <a:cxn ang="0">
                        <a:pos x="0" y="97"/>
                      </a:cxn>
                      <a:cxn ang="0">
                        <a:pos x="48" y="25"/>
                      </a:cxn>
                      <a:cxn ang="0">
                        <a:pos x="134" y="0"/>
                      </a:cxn>
                      <a:cxn ang="0">
                        <a:pos x="205" y="23"/>
                      </a:cxn>
                      <a:cxn ang="0">
                        <a:pos x="281" y="112"/>
                      </a:cxn>
                      <a:cxn ang="0">
                        <a:pos x="364" y="105"/>
                      </a:cxn>
                      <a:cxn ang="0">
                        <a:pos x="400" y="37"/>
                      </a:cxn>
                    </a:cxnLst>
                    <a:rect l="0" t="0" r="r" b="b"/>
                    <a:pathLst>
                      <a:path w="400" h="126">
                        <a:moveTo>
                          <a:pt x="0" y="97"/>
                        </a:moveTo>
                        <a:cubicBezTo>
                          <a:pt x="8" y="85"/>
                          <a:pt x="26" y="41"/>
                          <a:pt x="48" y="25"/>
                        </a:cubicBezTo>
                        <a:cubicBezTo>
                          <a:pt x="70" y="9"/>
                          <a:pt x="108" y="0"/>
                          <a:pt x="134" y="0"/>
                        </a:cubicBezTo>
                        <a:cubicBezTo>
                          <a:pt x="160" y="0"/>
                          <a:pt x="181" y="4"/>
                          <a:pt x="205" y="23"/>
                        </a:cubicBezTo>
                        <a:cubicBezTo>
                          <a:pt x="230" y="42"/>
                          <a:pt x="255" y="98"/>
                          <a:pt x="281" y="112"/>
                        </a:cubicBezTo>
                        <a:cubicBezTo>
                          <a:pt x="307" y="126"/>
                          <a:pt x="344" y="117"/>
                          <a:pt x="364" y="105"/>
                        </a:cubicBezTo>
                        <a:cubicBezTo>
                          <a:pt x="384" y="93"/>
                          <a:pt x="393" y="51"/>
                          <a:pt x="400" y="37"/>
                        </a:cubicBezTo>
                      </a:path>
                    </a:pathLst>
                  </a:custGeom>
                  <a:gradFill rotWithShape="1">
                    <a:gsLst>
                      <a:gs pos="0">
                        <a:srgbClr val="CC6600"/>
                      </a:gs>
                      <a:gs pos="50000">
                        <a:srgbClr val="996633"/>
                      </a:gs>
                      <a:gs pos="100000">
                        <a:srgbClr val="CC6600"/>
                      </a:gs>
                    </a:gsLst>
                    <a:lin ang="18900000" scaled="1"/>
                  </a:gra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06516" name="Freeform 20"/>
                  <p:cNvSpPr>
                    <a:spLocks/>
                  </p:cNvSpPr>
                  <p:nvPr/>
                </p:nvSpPr>
                <p:spPr bwMode="auto">
                  <a:xfrm rot="-590344">
                    <a:off x="672" y="1846"/>
                    <a:ext cx="317" cy="95"/>
                  </a:xfrm>
                  <a:custGeom>
                    <a:avLst/>
                    <a:gdLst/>
                    <a:ahLst/>
                    <a:cxnLst>
                      <a:cxn ang="0">
                        <a:pos x="0" y="97"/>
                      </a:cxn>
                      <a:cxn ang="0">
                        <a:pos x="48" y="25"/>
                      </a:cxn>
                      <a:cxn ang="0">
                        <a:pos x="134" y="0"/>
                      </a:cxn>
                      <a:cxn ang="0">
                        <a:pos x="205" y="23"/>
                      </a:cxn>
                      <a:cxn ang="0">
                        <a:pos x="281" y="112"/>
                      </a:cxn>
                      <a:cxn ang="0">
                        <a:pos x="364" y="105"/>
                      </a:cxn>
                      <a:cxn ang="0">
                        <a:pos x="400" y="37"/>
                      </a:cxn>
                    </a:cxnLst>
                    <a:rect l="0" t="0" r="r" b="b"/>
                    <a:pathLst>
                      <a:path w="400" h="126">
                        <a:moveTo>
                          <a:pt x="0" y="97"/>
                        </a:moveTo>
                        <a:cubicBezTo>
                          <a:pt x="8" y="85"/>
                          <a:pt x="26" y="41"/>
                          <a:pt x="48" y="25"/>
                        </a:cubicBezTo>
                        <a:cubicBezTo>
                          <a:pt x="70" y="9"/>
                          <a:pt x="108" y="0"/>
                          <a:pt x="134" y="0"/>
                        </a:cubicBezTo>
                        <a:cubicBezTo>
                          <a:pt x="160" y="0"/>
                          <a:pt x="181" y="4"/>
                          <a:pt x="205" y="23"/>
                        </a:cubicBezTo>
                        <a:cubicBezTo>
                          <a:pt x="230" y="42"/>
                          <a:pt x="255" y="98"/>
                          <a:pt x="281" y="112"/>
                        </a:cubicBezTo>
                        <a:cubicBezTo>
                          <a:pt x="307" y="126"/>
                          <a:pt x="344" y="117"/>
                          <a:pt x="364" y="105"/>
                        </a:cubicBezTo>
                        <a:cubicBezTo>
                          <a:pt x="384" y="93"/>
                          <a:pt x="393" y="51"/>
                          <a:pt x="400" y="37"/>
                        </a:cubicBezTo>
                      </a:path>
                    </a:pathLst>
                  </a:custGeom>
                  <a:gradFill rotWithShape="1">
                    <a:gsLst>
                      <a:gs pos="0">
                        <a:srgbClr val="CC6600"/>
                      </a:gs>
                      <a:gs pos="50000">
                        <a:srgbClr val="996633"/>
                      </a:gs>
                      <a:gs pos="100000">
                        <a:srgbClr val="CC6600"/>
                      </a:gs>
                    </a:gsLst>
                    <a:lin ang="18900000" scaled="1"/>
                  </a:gra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grpSp>
                <p:nvGrpSpPr>
                  <p:cNvPr id="9" name="Group 21"/>
                  <p:cNvGrpSpPr>
                    <a:grpSpLocks/>
                  </p:cNvGrpSpPr>
                  <p:nvPr/>
                </p:nvGrpSpPr>
                <p:grpSpPr bwMode="auto">
                  <a:xfrm rot="319568">
                    <a:off x="787" y="1646"/>
                    <a:ext cx="523" cy="215"/>
                    <a:chOff x="500" y="1699"/>
                    <a:chExt cx="660" cy="284"/>
                  </a:xfrm>
                </p:grpSpPr>
                <p:sp>
                  <p:nvSpPr>
                    <p:cNvPr id="106518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500" y="1881"/>
                      <a:ext cx="408" cy="10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9"/>
                        </a:cxn>
                        <a:cxn ang="0">
                          <a:pos x="44" y="27"/>
                        </a:cxn>
                        <a:cxn ang="0">
                          <a:pos x="118" y="3"/>
                        </a:cxn>
                        <a:cxn ang="0">
                          <a:pos x="192" y="15"/>
                        </a:cxn>
                        <a:cxn ang="0">
                          <a:pos x="280" y="91"/>
                        </a:cxn>
                        <a:cxn ang="0">
                          <a:pos x="360" y="79"/>
                        </a:cxn>
                        <a:cxn ang="0">
                          <a:pos x="408" y="10"/>
                        </a:cxn>
                      </a:cxnLst>
                      <a:rect l="0" t="0" r="r" b="b"/>
                      <a:pathLst>
                        <a:path w="408" h="102">
                          <a:moveTo>
                            <a:pt x="0" y="99"/>
                          </a:moveTo>
                          <a:cubicBezTo>
                            <a:pt x="7" y="87"/>
                            <a:pt x="24" y="43"/>
                            <a:pt x="44" y="27"/>
                          </a:cubicBezTo>
                          <a:cubicBezTo>
                            <a:pt x="64" y="11"/>
                            <a:pt x="93" y="5"/>
                            <a:pt x="118" y="3"/>
                          </a:cubicBezTo>
                          <a:cubicBezTo>
                            <a:pt x="143" y="1"/>
                            <a:pt x="165" y="0"/>
                            <a:pt x="192" y="15"/>
                          </a:cubicBezTo>
                          <a:cubicBezTo>
                            <a:pt x="219" y="30"/>
                            <a:pt x="252" y="80"/>
                            <a:pt x="280" y="91"/>
                          </a:cubicBezTo>
                          <a:cubicBezTo>
                            <a:pt x="308" y="102"/>
                            <a:pt x="339" y="92"/>
                            <a:pt x="360" y="79"/>
                          </a:cubicBezTo>
                          <a:cubicBezTo>
                            <a:pt x="381" y="66"/>
                            <a:pt x="398" y="25"/>
                            <a:pt x="408" y="10"/>
                          </a:cubicBezTo>
                        </a:path>
                      </a:pathLst>
                    </a:custGeom>
                    <a:gradFill rotWithShape="1">
                      <a:gsLst>
                        <a:gs pos="0">
                          <a:srgbClr val="CC6600"/>
                        </a:gs>
                        <a:gs pos="50000">
                          <a:srgbClr val="996633"/>
                        </a:gs>
                        <a:gs pos="100000">
                          <a:srgbClr val="CC6600"/>
                        </a:gs>
                      </a:gsLst>
                      <a:lin ang="18900000" scaled="1"/>
                    </a:gradFill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06519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636" y="1779"/>
                      <a:ext cx="400" cy="12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7"/>
                        </a:cxn>
                        <a:cxn ang="0">
                          <a:pos x="48" y="25"/>
                        </a:cxn>
                        <a:cxn ang="0">
                          <a:pos x="134" y="0"/>
                        </a:cxn>
                        <a:cxn ang="0">
                          <a:pos x="205" y="23"/>
                        </a:cxn>
                        <a:cxn ang="0">
                          <a:pos x="281" y="112"/>
                        </a:cxn>
                        <a:cxn ang="0">
                          <a:pos x="364" y="105"/>
                        </a:cxn>
                        <a:cxn ang="0">
                          <a:pos x="400" y="37"/>
                        </a:cxn>
                      </a:cxnLst>
                      <a:rect l="0" t="0" r="r" b="b"/>
                      <a:pathLst>
                        <a:path w="400" h="126">
                          <a:moveTo>
                            <a:pt x="0" y="97"/>
                          </a:moveTo>
                          <a:cubicBezTo>
                            <a:pt x="8" y="85"/>
                            <a:pt x="26" y="41"/>
                            <a:pt x="48" y="25"/>
                          </a:cubicBezTo>
                          <a:cubicBezTo>
                            <a:pt x="70" y="9"/>
                            <a:pt x="108" y="0"/>
                            <a:pt x="134" y="0"/>
                          </a:cubicBezTo>
                          <a:cubicBezTo>
                            <a:pt x="160" y="0"/>
                            <a:pt x="181" y="4"/>
                            <a:pt x="205" y="23"/>
                          </a:cubicBezTo>
                          <a:cubicBezTo>
                            <a:pt x="230" y="42"/>
                            <a:pt x="255" y="98"/>
                            <a:pt x="281" y="112"/>
                          </a:cubicBezTo>
                          <a:cubicBezTo>
                            <a:pt x="307" y="126"/>
                            <a:pt x="344" y="117"/>
                            <a:pt x="364" y="105"/>
                          </a:cubicBezTo>
                          <a:cubicBezTo>
                            <a:pt x="384" y="93"/>
                            <a:pt x="393" y="51"/>
                            <a:pt x="400" y="37"/>
                          </a:cubicBezTo>
                        </a:path>
                      </a:pathLst>
                    </a:custGeom>
                    <a:gradFill rotWithShape="1">
                      <a:gsLst>
                        <a:gs pos="0">
                          <a:srgbClr val="CC6600"/>
                        </a:gs>
                        <a:gs pos="50000">
                          <a:srgbClr val="996633"/>
                        </a:gs>
                        <a:gs pos="100000">
                          <a:srgbClr val="CC6600"/>
                        </a:gs>
                      </a:gsLst>
                      <a:lin ang="18900000" scaled="1"/>
                    </a:gradFill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06520" name="Freeform 24"/>
                    <p:cNvSpPr>
                      <a:spLocks/>
                    </p:cNvSpPr>
                    <p:nvPr/>
                  </p:nvSpPr>
                  <p:spPr bwMode="auto">
                    <a:xfrm rot="434215">
                      <a:off x="760" y="1699"/>
                      <a:ext cx="400" cy="12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7"/>
                        </a:cxn>
                        <a:cxn ang="0">
                          <a:pos x="48" y="25"/>
                        </a:cxn>
                        <a:cxn ang="0">
                          <a:pos x="134" y="0"/>
                        </a:cxn>
                        <a:cxn ang="0">
                          <a:pos x="205" y="23"/>
                        </a:cxn>
                        <a:cxn ang="0">
                          <a:pos x="281" y="112"/>
                        </a:cxn>
                        <a:cxn ang="0">
                          <a:pos x="364" y="105"/>
                        </a:cxn>
                        <a:cxn ang="0">
                          <a:pos x="400" y="37"/>
                        </a:cxn>
                      </a:cxnLst>
                      <a:rect l="0" t="0" r="r" b="b"/>
                      <a:pathLst>
                        <a:path w="400" h="126">
                          <a:moveTo>
                            <a:pt x="0" y="97"/>
                          </a:moveTo>
                          <a:cubicBezTo>
                            <a:pt x="8" y="85"/>
                            <a:pt x="26" y="41"/>
                            <a:pt x="48" y="25"/>
                          </a:cubicBezTo>
                          <a:cubicBezTo>
                            <a:pt x="70" y="9"/>
                            <a:pt x="108" y="0"/>
                            <a:pt x="134" y="0"/>
                          </a:cubicBezTo>
                          <a:cubicBezTo>
                            <a:pt x="160" y="0"/>
                            <a:pt x="181" y="4"/>
                            <a:pt x="205" y="23"/>
                          </a:cubicBezTo>
                          <a:cubicBezTo>
                            <a:pt x="230" y="42"/>
                            <a:pt x="255" y="98"/>
                            <a:pt x="281" y="112"/>
                          </a:cubicBezTo>
                          <a:cubicBezTo>
                            <a:pt x="307" y="126"/>
                            <a:pt x="344" y="117"/>
                            <a:pt x="364" y="105"/>
                          </a:cubicBezTo>
                          <a:cubicBezTo>
                            <a:pt x="384" y="93"/>
                            <a:pt x="393" y="51"/>
                            <a:pt x="400" y="37"/>
                          </a:cubicBezTo>
                        </a:path>
                      </a:pathLst>
                    </a:custGeom>
                    <a:gradFill rotWithShape="1">
                      <a:gsLst>
                        <a:gs pos="0">
                          <a:srgbClr val="CC6600"/>
                        </a:gs>
                        <a:gs pos="50000">
                          <a:srgbClr val="996633"/>
                        </a:gs>
                        <a:gs pos="100000">
                          <a:srgbClr val="CC6600"/>
                        </a:gs>
                      </a:gsLst>
                      <a:lin ang="18900000" scaled="1"/>
                    </a:gradFill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0" name="Group 25"/>
                  <p:cNvGrpSpPr>
                    <a:grpSpLocks/>
                  </p:cNvGrpSpPr>
                  <p:nvPr/>
                </p:nvGrpSpPr>
                <p:grpSpPr bwMode="auto">
                  <a:xfrm rot="1402697">
                    <a:off x="1144" y="1524"/>
                    <a:ext cx="523" cy="215"/>
                    <a:chOff x="500" y="1699"/>
                    <a:chExt cx="660" cy="284"/>
                  </a:xfrm>
                </p:grpSpPr>
                <p:sp>
                  <p:nvSpPr>
                    <p:cNvPr id="106522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500" y="1881"/>
                      <a:ext cx="408" cy="10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9"/>
                        </a:cxn>
                        <a:cxn ang="0">
                          <a:pos x="44" y="27"/>
                        </a:cxn>
                        <a:cxn ang="0">
                          <a:pos x="118" y="3"/>
                        </a:cxn>
                        <a:cxn ang="0">
                          <a:pos x="192" y="15"/>
                        </a:cxn>
                        <a:cxn ang="0">
                          <a:pos x="280" y="91"/>
                        </a:cxn>
                        <a:cxn ang="0">
                          <a:pos x="360" y="79"/>
                        </a:cxn>
                        <a:cxn ang="0">
                          <a:pos x="408" y="10"/>
                        </a:cxn>
                      </a:cxnLst>
                      <a:rect l="0" t="0" r="r" b="b"/>
                      <a:pathLst>
                        <a:path w="408" h="102">
                          <a:moveTo>
                            <a:pt x="0" y="99"/>
                          </a:moveTo>
                          <a:cubicBezTo>
                            <a:pt x="7" y="87"/>
                            <a:pt x="24" y="43"/>
                            <a:pt x="44" y="27"/>
                          </a:cubicBezTo>
                          <a:cubicBezTo>
                            <a:pt x="64" y="11"/>
                            <a:pt x="93" y="5"/>
                            <a:pt x="118" y="3"/>
                          </a:cubicBezTo>
                          <a:cubicBezTo>
                            <a:pt x="143" y="1"/>
                            <a:pt x="165" y="0"/>
                            <a:pt x="192" y="15"/>
                          </a:cubicBezTo>
                          <a:cubicBezTo>
                            <a:pt x="219" y="30"/>
                            <a:pt x="252" y="80"/>
                            <a:pt x="280" y="91"/>
                          </a:cubicBezTo>
                          <a:cubicBezTo>
                            <a:pt x="308" y="102"/>
                            <a:pt x="339" y="92"/>
                            <a:pt x="360" y="79"/>
                          </a:cubicBezTo>
                          <a:cubicBezTo>
                            <a:pt x="381" y="66"/>
                            <a:pt x="398" y="25"/>
                            <a:pt x="408" y="10"/>
                          </a:cubicBezTo>
                        </a:path>
                      </a:pathLst>
                    </a:custGeom>
                    <a:gradFill rotWithShape="1">
                      <a:gsLst>
                        <a:gs pos="0">
                          <a:srgbClr val="CC6600"/>
                        </a:gs>
                        <a:gs pos="50000">
                          <a:srgbClr val="996633"/>
                        </a:gs>
                        <a:gs pos="100000">
                          <a:srgbClr val="CC6600"/>
                        </a:gs>
                      </a:gsLst>
                      <a:lin ang="18900000" scaled="1"/>
                    </a:gradFill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06523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636" y="1779"/>
                      <a:ext cx="400" cy="12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7"/>
                        </a:cxn>
                        <a:cxn ang="0">
                          <a:pos x="48" y="25"/>
                        </a:cxn>
                        <a:cxn ang="0">
                          <a:pos x="134" y="0"/>
                        </a:cxn>
                        <a:cxn ang="0">
                          <a:pos x="205" y="23"/>
                        </a:cxn>
                        <a:cxn ang="0">
                          <a:pos x="281" y="112"/>
                        </a:cxn>
                        <a:cxn ang="0">
                          <a:pos x="364" y="105"/>
                        </a:cxn>
                        <a:cxn ang="0">
                          <a:pos x="400" y="37"/>
                        </a:cxn>
                      </a:cxnLst>
                      <a:rect l="0" t="0" r="r" b="b"/>
                      <a:pathLst>
                        <a:path w="400" h="126">
                          <a:moveTo>
                            <a:pt x="0" y="97"/>
                          </a:moveTo>
                          <a:cubicBezTo>
                            <a:pt x="8" y="85"/>
                            <a:pt x="26" y="41"/>
                            <a:pt x="48" y="25"/>
                          </a:cubicBezTo>
                          <a:cubicBezTo>
                            <a:pt x="70" y="9"/>
                            <a:pt x="108" y="0"/>
                            <a:pt x="134" y="0"/>
                          </a:cubicBezTo>
                          <a:cubicBezTo>
                            <a:pt x="160" y="0"/>
                            <a:pt x="181" y="4"/>
                            <a:pt x="205" y="23"/>
                          </a:cubicBezTo>
                          <a:cubicBezTo>
                            <a:pt x="230" y="42"/>
                            <a:pt x="255" y="98"/>
                            <a:pt x="281" y="112"/>
                          </a:cubicBezTo>
                          <a:cubicBezTo>
                            <a:pt x="307" y="126"/>
                            <a:pt x="344" y="117"/>
                            <a:pt x="364" y="105"/>
                          </a:cubicBezTo>
                          <a:cubicBezTo>
                            <a:pt x="384" y="93"/>
                            <a:pt x="393" y="51"/>
                            <a:pt x="400" y="37"/>
                          </a:cubicBezTo>
                        </a:path>
                      </a:pathLst>
                    </a:custGeom>
                    <a:gradFill rotWithShape="1">
                      <a:gsLst>
                        <a:gs pos="0">
                          <a:srgbClr val="CC6600"/>
                        </a:gs>
                        <a:gs pos="50000">
                          <a:srgbClr val="996633"/>
                        </a:gs>
                        <a:gs pos="100000">
                          <a:srgbClr val="CC6600"/>
                        </a:gs>
                      </a:gsLst>
                      <a:lin ang="18900000" scaled="1"/>
                    </a:gradFill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06524" name="Freeform 28"/>
                    <p:cNvSpPr>
                      <a:spLocks/>
                    </p:cNvSpPr>
                    <p:nvPr/>
                  </p:nvSpPr>
                  <p:spPr bwMode="auto">
                    <a:xfrm rot="434215">
                      <a:off x="760" y="1699"/>
                      <a:ext cx="400" cy="12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7"/>
                        </a:cxn>
                        <a:cxn ang="0">
                          <a:pos x="48" y="25"/>
                        </a:cxn>
                        <a:cxn ang="0">
                          <a:pos x="134" y="0"/>
                        </a:cxn>
                        <a:cxn ang="0">
                          <a:pos x="205" y="23"/>
                        </a:cxn>
                        <a:cxn ang="0">
                          <a:pos x="281" y="112"/>
                        </a:cxn>
                        <a:cxn ang="0">
                          <a:pos x="364" y="105"/>
                        </a:cxn>
                        <a:cxn ang="0">
                          <a:pos x="400" y="37"/>
                        </a:cxn>
                      </a:cxnLst>
                      <a:rect l="0" t="0" r="r" b="b"/>
                      <a:pathLst>
                        <a:path w="400" h="126">
                          <a:moveTo>
                            <a:pt x="0" y="97"/>
                          </a:moveTo>
                          <a:cubicBezTo>
                            <a:pt x="8" y="85"/>
                            <a:pt x="26" y="41"/>
                            <a:pt x="48" y="25"/>
                          </a:cubicBezTo>
                          <a:cubicBezTo>
                            <a:pt x="70" y="9"/>
                            <a:pt x="108" y="0"/>
                            <a:pt x="134" y="0"/>
                          </a:cubicBezTo>
                          <a:cubicBezTo>
                            <a:pt x="160" y="0"/>
                            <a:pt x="181" y="4"/>
                            <a:pt x="205" y="23"/>
                          </a:cubicBezTo>
                          <a:cubicBezTo>
                            <a:pt x="230" y="42"/>
                            <a:pt x="255" y="98"/>
                            <a:pt x="281" y="112"/>
                          </a:cubicBezTo>
                          <a:cubicBezTo>
                            <a:pt x="307" y="126"/>
                            <a:pt x="344" y="117"/>
                            <a:pt x="364" y="105"/>
                          </a:cubicBezTo>
                          <a:cubicBezTo>
                            <a:pt x="384" y="93"/>
                            <a:pt x="393" y="51"/>
                            <a:pt x="400" y="37"/>
                          </a:cubicBezTo>
                        </a:path>
                      </a:pathLst>
                    </a:custGeom>
                    <a:gradFill rotWithShape="1">
                      <a:gsLst>
                        <a:gs pos="0">
                          <a:srgbClr val="CC6600"/>
                        </a:gs>
                        <a:gs pos="50000">
                          <a:srgbClr val="996633"/>
                        </a:gs>
                        <a:gs pos="100000">
                          <a:srgbClr val="CC6600"/>
                        </a:gs>
                      </a:gsLst>
                      <a:lin ang="18900000" scaled="1"/>
                    </a:gradFill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1" name="Group 29"/>
                  <p:cNvGrpSpPr>
                    <a:grpSpLocks/>
                  </p:cNvGrpSpPr>
                  <p:nvPr/>
                </p:nvGrpSpPr>
                <p:grpSpPr bwMode="auto">
                  <a:xfrm rot="2233139">
                    <a:off x="1529" y="1489"/>
                    <a:ext cx="500" cy="225"/>
                    <a:chOff x="500" y="1699"/>
                    <a:chExt cx="660" cy="284"/>
                  </a:xfrm>
                </p:grpSpPr>
                <p:sp>
                  <p:nvSpPr>
                    <p:cNvPr id="106526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500" y="1881"/>
                      <a:ext cx="408" cy="10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9"/>
                        </a:cxn>
                        <a:cxn ang="0">
                          <a:pos x="44" y="27"/>
                        </a:cxn>
                        <a:cxn ang="0">
                          <a:pos x="118" y="3"/>
                        </a:cxn>
                        <a:cxn ang="0">
                          <a:pos x="192" y="15"/>
                        </a:cxn>
                        <a:cxn ang="0">
                          <a:pos x="280" y="91"/>
                        </a:cxn>
                        <a:cxn ang="0">
                          <a:pos x="360" y="79"/>
                        </a:cxn>
                        <a:cxn ang="0">
                          <a:pos x="408" y="10"/>
                        </a:cxn>
                      </a:cxnLst>
                      <a:rect l="0" t="0" r="r" b="b"/>
                      <a:pathLst>
                        <a:path w="408" h="102">
                          <a:moveTo>
                            <a:pt x="0" y="99"/>
                          </a:moveTo>
                          <a:cubicBezTo>
                            <a:pt x="7" y="87"/>
                            <a:pt x="24" y="43"/>
                            <a:pt x="44" y="27"/>
                          </a:cubicBezTo>
                          <a:cubicBezTo>
                            <a:pt x="64" y="11"/>
                            <a:pt x="93" y="5"/>
                            <a:pt x="118" y="3"/>
                          </a:cubicBezTo>
                          <a:cubicBezTo>
                            <a:pt x="143" y="1"/>
                            <a:pt x="165" y="0"/>
                            <a:pt x="192" y="15"/>
                          </a:cubicBezTo>
                          <a:cubicBezTo>
                            <a:pt x="219" y="30"/>
                            <a:pt x="252" y="80"/>
                            <a:pt x="280" y="91"/>
                          </a:cubicBezTo>
                          <a:cubicBezTo>
                            <a:pt x="308" y="102"/>
                            <a:pt x="339" y="92"/>
                            <a:pt x="360" y="79"/>
                          </a:cubicBezTo>
                          <a:cubicBezTo>
                            <a:pt x="381" y="66"/>
                            <a:pt x="398" y="25"/>
                            <a:pt x="408" y="10"/>
                          </a:cubicBezTo>
                        </a:path>
                      </a:pathLst>
                    </a:custGeom>
                    <a:gradFill rotWithShape="1">
                      <a:gsLst>
                        <a:gs pos="0">
                          <a:srgbClr val="CC6600"/>
                        </a:gs>
                        <a:gs pos="50000">
                          <a:srgbClr val="996633"/>
                        </a:gs>
                        <a:gs pos="100000">
                          <a:srgbClr val="CC6600"/>
                        </a:gs>
                      </a:gsLst>
                      <a:lin ang="18900000" scaled="1"/>
                    </a:gradFill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0652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636" y="1779"/>
                      <a:ext cx="400" cy="12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7"/>
                        </a:cxn>
                        <a:cxn ang="0">
                          <a:pos x="48" y="25"/>
                        </a:cxn>
                        <a:cxn ang="0">
                          <a:pos x="134" y="0"/>
                        </a:cxn>
                        <a:cxn ang="0">
                          <a:pos x="205" y="23"/>
                        </a:cxn>
                        <a:cxn ang="0">
                          <a:pos x="281" y="112"/>
                        </a:cxn>
                        <a:cxn ang="0">
                          <a:pos x="364" y="105"/>
                        </a:cxn>
                        <a:cxn ang="0">
                          <a:pos x="400" y="37"/>
                        </a:cxn>
                      </a:cxnLst>
                      <a:rect l="0" t="0" r="r" b="b"/>
                      <a:pathLst>
                        <a:path w="400" h="126">
                          <a:moveTo>
                            <a:pt x="0" y="97"/>
                          </a:moveTo>
                          <a:cubicBezTo>
                            <a:pt x="8" y="85"/>
                            <a:pt x="26" y="41"/>
                            <a:pt x="48" y="25"/>
                          </a:cubicBezTo>
                          <a:cubicBezTo>
                            <a:pt x="70" y="9"/>
                            <a:pt x="108" y="0"/>
                            <a:pt x="134" y="0"/>
                          </a:cubicBezTo>
                          <a:cubicBezTo>
                            <a:pt x="160" y="0"/>
                            <a:pt x="181" y="4"/>
                            <a:pt x="205" y="23"/>
                          </a:cubicBezTo>
                          <a:cubicBezTo>
                            <a:pt x="230" y="42"/>
                            <a:pt x="255" y="98"/>
                            <a:pt x="281" y="112"/>
                          </a:cubicBezTo>
                          <a:cubicBezTo>
                            <a:pt x="307" y="126"/>
                            <a:pt x="344" y="117"/>
                            <a:pt x="364" y="105"/>
                          </a:cubicBezTo>
                          <a:cubicBezTo>
                            <a:pt x="384" y="93"/>
                            <a:pt x="393" y="51"/>
                            <a:pt x="400" y="37"/>
                          </a:cubicBezTo>
                        </a:path>
                      </a:pathLst>
                    </a:custGeom>
                    <a:gradFill rotWithShape="1">
                      <a:gsLst>
                        <a:gs pos="0">
                          <a:srgbClr val="CC6600"/>
                        </a:gs>
                        <a:gs pos="50000">
                          <a:srgbClr val="996633"/>
                        </a:gs>
                        <a:gs pos="100000">
                          <a:srgbClr val="CC6600"/>
                        </a:gs>
                      </a:gsLst>
                      <a:lin ang="18900000" scaled="1"/>
                    </a:gradFill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06528" name="Freeform 32"/>
                    <p:cNvSpPr>
                      <a:spLocks/>
                    </p:cNvSpPr>
                    <p:nvPr/>
                  </p:nvSpPr>
                  <p:spPr bwMode="auto">
                    <a:xfrm rot="434215">
                      <a:off x="760" y="1699"/>
                      <a:ext cx="400" cy="12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7"/>
                        </a:cxn>
                        <a:cxn ang="0">
                          <a:pos x="48" y="25"/>
                        </a:cxn>
                        <a:cxn ang="0">
                          <a:pos x="134" y="0"/>
                        </a:cxn>
                        <a:cxn ang="0">
                          <a:pos x="205" y="23"/>
                        </a:cxn>
                        <a:cxn ang="0">
                          <a:pos x="281" y="112"/>
                        </a:cxn>
                        <a:cxn ang="0">
                          <a:pos x="364" y="105"/>
                        </a:cxn>
                        <a:cxn ang="0">
                          <a:pos x="400" y="37"/>
                        </a:cxn>
                      </a:cxnLst>
                      <a:rect l="0" t="0" r="r" b="b"/>
                      <a:pathLst>
                        <a:path w="400" h="126">
                          <a:moveTo>
                            <a:pt x="0" y="97"/>
                          </a:moveTo>
                          <a:cubicBezTo>
                            <a:pt x="8" y="85"/>
                            <a:pt x="26" y="41"/>
                            <a:pt x="48" y="25"/>
                          </a:cubicBezTo>
                          <a:cubicBezTo>
                            <a:pt x="70" y="9"/>
                            <a:pt x="108" y="0"/>
                            <a:pt x="134" y="0"/>
                          </a:cubicBezTo>
                          <a:cubicBezTo>
                            <a:pt x="160" y="0"/>
                            <a:pt x="181" y="4"/>
                            <a:pt x="205" y="23"/>
                          </a:cubicBezTo>
                          <a:cubicBezTo>
                            <a:pt x="230" y="42"/>
                            <a:pt x="255" y="98"/>
                            <a:pt x="281" y="112"/>
                          </a:cubicBezTo>
                          <a:cubicBezTo>
                            <a:pt x="307" y="126"/>
                            <a:pt x="344" y="117"/>
                            <a:pt x="364" y="105"/>
                          </a:cubicBezTo>
                          <a:cubicBezTo>
                            <a:pt x="384" y="93"/>
                            <a:pt x="393" y="51"/>
                            <a:pt x="400" y="37"/>
                          </a:cubicBezTo>
                        </a:path>
                      </a:pathLst>
                    </a:custGeom>
                    <a:gradFill rotWithShape="1">
                      <a:gsLst>
                        <a:gs pos="0">
                          <a:srgbClr val="CC6600"/>
                        </a:gs>
                        <a:gs pos="50000">
                          <a:srgbClr val="996633"/>
                        </a:gs>
                        <a:gs pos="100000">
                          <a:srgbClr val="CC6600"/>
                        </a:gs>
                      </a:gsLst>
                      <a:lin ang="18900000" scaled="1"/>
                    </a:gradFill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2" name="Group 33"/>
                  <p:cNvGrpSpPr>
                    <a:grpSpLocks/>
                  </p:cNvGrpSpPr>
                  <p:nvPr/>
                </p:nvGrpSpPr>
                <p:grpSpPr bwMode="auto">
                  <a:xfrm rot="3226440">
                    <a:off x="1882" y="1562"/>
                    <a:ext cx="500" cy="225"/>
                    <a:chOff x="500" y="1699"/>
                    <a:chExt cx="660" cy="284"/>
                  </a:xfrm>
                </p:grpSpPr>
                <p:sp>
                  <p:nvSpPr>
                    <p:cNvPr id="10653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500" y="1881"/>
                      <a:ext cx="408" cy="10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9"/>
                        </a:cxn>
                        <a:cxn ang="0">
                          <a:pos x="44" y="27"/>
                        </a:cxn>
                        <a:cxn ang="0">
                          <a:pos x="118" y="3"/>
                        </a:cxn>
                        <a:cxn ang="0">
                          <a:pos x="192" y="15"/>
                        </a:cxn>
                        <a:cxn ang="0">
                          <a:pos x="280" y="91"/>
                        </a:cxn>
                        <a:cxn ang="0">
                          <a:pos x="360" y="79"/>
                        </a:cxn>
                        <a:cxn ang="0">
                          <a:pos x="408" y="10"/>
                        </a:cxn>
                      </a:cxnLst>
                      <a:rect l="0" t="0" r="r" b="b"/>
                      <a:pathLst>
                        <a:path w="408" h="102">
                          <a:moveTo>
                            <a:pt x="0" y="99"/>
                          </a:moveTo>
                          <a:cubicBezTo>
                            <a:pt x="7" y="87"/>
                            <a:pt x="24" y="43"/>
                            <a:pt x="44" y="27"/>
                          </a:cubicBezTo>
                          <a:cubicBezTo>
                            <a:pt x="64" y="11"/>
                            <a:pt x="93" y="5"/>
                            <a:pt x="118" y="3"/>
                          </a:cubicBezTo>
                          <a:cubicBezTo>
                            <a:pt x="143" y="1"/>
                            <a:pt x="165" y="0"/>
                            <a:pt x="192" y="15"/>
                          </a:cubicBezTo>
                          <a:cubicBezTo>
                            <a:pt x="219" y="30"/>
                            <a:pt x="252" y="80"/>
                            <a:pt x="280" y="91"/>
                          </a:cubicBezTo>
                          <a:cubicBezTo>
                            <a:pt x="308" y="102"/>
                            <a:pt x="339" y="92"/>
                            <a:pt x="360" y="79"/>
                          </a:cubicBezTo>
                          <a:cubicBezTo>
                            <a:pt x="381" y="66"/>
                            <a:pt x="398" y="25"/>
                            <a:pt x="408" y="10"/>
                          </a:cubicBezTo>
                        </a:path>
                      </a:pathLst>
                    </a:custGeom>
                    <a:gradFill rotWithShape="1">
                      <a:gsLst>
                        <a:gs pos="0">
                          <a:srgbClr val="CC6600"/>
                        </a:gs>
                        <a:gs pos="50000">
                          <a:srgbClr val="996633"/>
                        </a:gs>
                        <a:gs pos="100000">
                          <a:srgbClr val="CC6600"/>
                        </a:gs>
                      </a:gsLst>
                      <a:lin ang="18900000" scaled="1"/>
                    </a:gradFill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06531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636" y="1779"/>
                      <a:ext cx="400" cy="12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7"/>
                        </a:cxn>
                        <a:cxn ang="0">
                          <a:pos x="48" y="25"/>
                        </a:cxn>
                        <a:cxn ang="0">
                          <a:pos x="134" y="0"/>
                        </a:cxn>
                        <a:cxn ang="0">
                          <a:pos x="205" y="23"/>
                        </a:cxn>
                        <a:cxn ang="0">
                          <a:pos x="281" y="112"/>
                        </a:cxn>
                        <a:cxn ang="0">
                          <a:pos x="364" y="105"/>
                        </a:cxn>
                        <a:cxn ang="0">
                          <a:pos x="400" y="37"/>
                        </a:cxn>
                      </a:cxnLst>
                      <a:rect l="0" t="0" r="r" b="b"/>
                      <a:pathLst>
                        <a:path w="400" h="126">
                          <a:moveTo>
                            <a:pt x="0" y="97"/>
                          </a:moveTo>
                          <a:cubicBezTo>
                            <a:pt x="8" y="85"/>
                            <a:pt x="26" y="41"/>
                            <a:pt x="48" y="25"/>
                          </a:cubicBezTo>
                          <a:cubicBezTo>
                            <a:pt x="70" y="9"/>
                            <a:pt x="108" y="0"/>
                            <a:pt x="134" y="0"/>
                          </a:cubicBezTo>
                          <a:cubicBezTo>
                            <a:pt x="160" y="0"/>
                            <a:pt x="181" y="4"/>
                            <a:pt x="205" y="23"/>
                          </a:cubicBezTo>
                          <a:cubicBezTo>
                            <a:pt x="230" y="42"/>
                            <a:pt x="255" y="98"/>
                            <a:pt x="281" y="112"/>
                          </a:cubicBezTo>
                          <a:cubicBezTo>
                            <a:pt x="307" y="126"/>
                            <a:pt x="344" y="117"/>
                            <a:pt x="364" y="105"/>
                          </a:cubicBezTo>
                          <a:cubicBezTo>
                            <a:pt x="384" y="93"/>
                            <a:pt x="393" y="51"/>
                            <a:pt x="400" y="37"/>
                          </a:cubicBezTo>
                        </a:path>
                      </a:pathLst>
                    </a:custGeom>
                    <a:gradFill rotWithShape="1">
                      <a:gsLst>
                        <a:gs pos="0">
                          <a:srgbClr val="CC6600"/>
                        </a:gs>
                        <a:gs pos="50000">
                          <a:srgbClr val="996633"/>
                        </a:gs>
                        <a:gs pos="100000">
                          <a:srgbClr val="CC6600"/>
                        </a:gs>
                      </a:gsLst>
                      <a:lin ang="18900000" scaled="1"/>
                    </a:gradFill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06532" name="Freeform 36"/>
                    <p:cNvSpPr>
                      <a:spLocks/>
                    </p:cNvSpPr>
                    <p:nvPr/>
                  </p:nvSpPr>
                  <p:spPr bwMode="auto">
                    <a:xfrm rot="434215">
                      <a:off x="760" y="1699"/>
                      <a:ext cx="400" cy="12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7"/>
                        </a:cxn>
                        <a:cxn ang="0">
                          <a:pos x="48" y="25"/>
                        </a:cxn>
                        <a:cxn ang="0">
                          <a:pos x="134" y="0"/>
                        </a:cxn>
                        <a:cxn ang="0">
                          <a:pos x="205" y="23"/>
                        </a:cxn>
                        <a:cxn ang="0">
                          <a:pos x="281" y="112"/>
                        </a:cxn>
                        <a:cxn ang="0">
                          <a:pos x="364" y="105"/>
                        </a:cxn>
                        <a:cxn ang="0">
                          <a:pos x="400" y="37"/>
                        </a:cxn>
                      </a:cxnLst>
                      <a:rect l="0" t="0" r="r" b="b"/>
                      <a:pathLst>
                        <a:path w="400" h="126">
                          <a:moveTo>
                            <a:pt x="0" y="97"/>
                          </a:moveTo>
                          <a:cubicBezTo>
                            <a:pt x="8" y="85"/>
                            <a:pt x="26" y="41"/>
                            <a:pt x="48" y="25"/>
                          </a:cubicBezTo>
                          <a:cubicBezTo>
                            <a:pt x="70" y="9"/>
                            <a:pt x="108" y="0"/>
                            <a:pt x="134" y="0"/>
                          </a:cubicBezTo>
                          <a:cubicBezTo>
                            <a:pt x="160" y="0"/>
                            <a:pt x="181" y="4"/>
                            <a:pt x="205" y="23"/>
                          </a:cubicBezTo>
                          <a:cubicBezTo>
                            <a:pt x="230" y="42"/>
                            <a:pt x="255" y="98"/>
                            <a:pt x="281" y="112"/>
                          </a:cubicBezTo>
                          <a:cubicBezTo>
                            <a:pt x="307" y="126"/>
                            <a:pt x="344" y="117"/>
                            <a:pt x="364" y="105"/>
                          </a:cubicBezTo>
                          <a:cubicBezTo>
                            <a:pt x="384" y="93"/>
                            <a:pt x="393" y="51"/>
                            <a:pt x="400" y="37"/>
                          </a:cubicBezTo>
                        </a:path>
                      </a:pathLst>
                    </a:custGeom>
                    <a:gradFill rotWithShape="1">
                      <a:gsLst>
                        <a:gs pos="0">
                          <a:srgbClr val="CC6600"/>
                        </a:gs>
                        <a:gs pos="50000">
                          <a:srgbClr val="996633"/>
                        </a:gs>
                        <a:gs pos="100000">
                          <a:srgbClr val="CC6600"/>
                        </a:gs>
                      </a:gsLst>
                      <a:lin ang="18900000" scaled="1"/>
                    </a:gradFill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3" name="Group 37"/>
                  <p:cNvGrpSpPr>
                    <a:grpSpLocks/>
                  </p:cNvGrpSpPr>
                  <p:nvPr/>
                </p:nvGrpSpPr>
                <p:grpSpPr bwMode="auto">
                  <a:xfrm rot="4068615">
                    <a:off x="2210" y="1726"/>
                    <a:ext cx="500" cy="225"/>
                    <a:chOff x="500" y="1699"/>
                    <a:chExt cx="660" cy="284"/>
                  </a:xfrm>
                </p:grpSpPr>
                <p:sp>
                  <p:nvSpPr>
                    <p:cNvPr id="106534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500" y="1881"/>
                      <a:ext cx="408" cy="10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9"/>
                        </a:cxn>
                        <a:cxn ang="0">
                          <a:pos x="44" y="27"/>
                        </a:cxn>
                        <a:cxn ang="0">
                          <a:pos x="118" y="3"/>
                        </a:cxn>
                        <a:cxn ang="0">
                          <a:pos x="192" y="15"/>
                        </a:cxn>
                        <a:cxn ang="0">
                          <a:pos x="280" y="91"/>
                        </a:cxn>
                        <a:cxn ang="0">
                          <a:pos x="360" y="79"/>
                        </a:cxn>
                        <a:cxn ang="0">
                          <a:pos x="408" y="10"/>
                        </a:cxn>
                      </a:cxnLst>
                      <a:rect l="0" t="0" r="r" b="b"/>
                      <a:pathLst>
                        <a:path w="408" h="102">
                          <a:moveTo>
                            <a:pt x="0" y="99"/>
                          </a:moveTo>
                          <a:cubicBezTo>
                            <a:pt x="7" y="87"/>
                            <a:pt x="24" y="43"/>
                            <a:pt x="44" y="27"/>
                          </a:cubicBezTo>
                          <a:cubicBezTo>
                            <a:pt x="64" y="11"/>
                            <a:pt x="93" y="5"/>
                            <a:pt x="118" y="3"/>
                          </a:cubicBezTo>
                          <a:cubicBezTo>
                            <a:pt x="143" y="1"/>
                            <a:pt x="165" y="0"/>
                            <a:pt x="192" y="15"/>
                          </a:cubicBezTo>
                          <a:cubicBezTo>
                            <a:pt x="219" y="30"/>
                            <a:pt x="252" y="80"/>
                            <a:pt x="280" y="91"/>
                          </a:cubicBezTo>
                          <a:cubicBezTo>
                            <a:pt x="308" y="102"/>
                            <a:pt x="339" y="92"/>
                            <a:pt x="360" y="79"/>
                          </a:cubicBezTo>
                          <a:cubicBezTo>
                            <a:pt x="381" y="66"/>
                            <a:pt x="398" y="25"/>
                            <a:pt x="408" y="10"/>
                          </a:cubicBezTo>
                        </a:path>
                      </a:pathLst>
                    </a:custGeom>
                    <a:gradFill rotWithShape="1">
                      <a:gsLst>
                        <a:gs pos="0">
                          <a:srgbClr val="CC6600"/>
                        </a:gs>
                        <a:gs pos="50000">
                          <a:srgbClr val="996633"/>
                        </a:gs>
                        <a:gs pos="100000">
                          <a:srgbClr val="CC6600"/>
                        </a:gs>
                      </a:gsLst>
                      <a:lin ang="18900000" scaled="1"/>
                    </a:gradFill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06535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636" y="1779"/>
                      <a:ext cx="400" cy="12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7"/>
                        </a:cxn>
                        <a:cxn ang="0">
                          <a:pos x="48" y="25"/>
                        </a:cxn>
                        <a:cxn ang="0">
                          <a:pos x="134" y="0"/>
                        </a:cxn>
                        <a:cxn ang="0">
                          <a:pos x="205" y="23"/>
                        </a:cxn>
                        <a:cxn ang="0">
                          <a:pos x="281" y="112"/>
                        </a:cxn>
                        <a:cxn ang="0">
                          <a:pos x="364" y="105"/>
                        </a:cxn>
                        <a:cxn ang="0">
                          <a:pos x="400" y="37"/>
                        </a:cxn>
                      </a:cxnLst>
                      <a:rect l="0" t="0" r="r" b="b"/>
                      <a:pathLst>
                        <a:path w="400" h="126">
                          <a:moveTo>
                            <a:pt x="0" y="97"/>
                          </a:moveTo>
                          <a:cubicBezTo>
                            <a:pt x="8" y="85"/>
                            <a:pt x="26" y="41"/>
                            <a:pt x="48" y="25"/>
                          </a:cubicBezTo>
                          <a:cubicBezTo>
                            <a:pt x="70" y="9"/>
                            <a:pt x="108" y="0"/>
                            <a:pt x="134" y="0"/>
                          </a:cubicBezTo>
                          <a:cubicBezTo>
                            <a:pt x="160" y="0"/>
                            <a:pt x="181" y="4"/>
                            <a:pt x="205" y="23"/>
                          </a:cubicBezTo>
                          <a:cubicBezTo>
                            <a:pt x="230" y="42"/>
                            <a:pt x="255" y="98"/>
                            <a:pt x="281" y="112"/>
                          </a:cubicBezTo>
                          <a:cubicBezTo>
                            <a:pt x="307" y="126"/>
                            <a:pt x="344" y="117"/>
                            <a:pt x="364" y="105"/>
                          </a:cubicBezTo>
                          <a:cubicBezTo>
                            <a:pt x="384" y="93"/>
                            <a:pt x="393" y="51"/>
                            <a:pt x="400" y="37"/>
                          </a:cubicBezTo>
                        </a:path>
                      </a:pathLst>
                    </a:custGeom>
                    <a:gradFill rotWithShape="1">
                      <a:gsLst>
                        <a:gs pos="0">
                          <a:srgbClr val="CC6600"/>
                        </a:gs>
                        <a:gs pos="50000">
                          <a:srgbClr val="996633"/>
                        </a:gs>
                        <a:gs pos="100000">
                          <a:srgbClr val="CC6600"/>
                        </a:gs>
                      </a:gsLst>
                      <a:lin ang="18900000" scaled="1"/>
                    </a:gradFill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06536" name="Freeform 40"/>
                    <p:cNvSpPr>
                      <a:spLocks/>
                    </p:cNvSpPr>
                    <p:nvPr/>
                  </p:nvSpPr>
                  <p:spPr bwMode="auto">
                    <a:xfrm rot="434215">
                      <a:off x="760" y="1699"/>
                      <a:ext cx="400" cy="12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7"/>
                        </a:cxn>
                        <a:cxn ang="0">
                          <a:pos x="48" y="25"/>
                        </a:cxn>
                        <a:cxn ang="0">
                          <a:pos x="134" y="0"/>
                        </a:cxn>
                        <a:cxn ang="0">
                          <a:pos x="205" y="23"/>
                        </a:cxn>
                        <a:cxn ang="0">
                          <a:pos x="281" y="112"/>
                        </a:cxn>
                        <a:cxn ang="0">
                          <a:pos x="364" y="105"/>
                        </a:cxn>
                        <a:cxn ang="0">
                          <a:pos x="400" y="37"/>
                        </a:cxn>
                      </a:cxnLst>
                      <a:rect l="0" t="0" r="r" b="b"/>
                      <a:pathLst>
                        <a:path w="400" h="126">
                          <a:moveTo>
                            <a:pt x="0" y="97"/>
                          </a:moveTo>
                          <a:cubicBezTo>
                            <a:pt x="8" y="85"/>
                            <a:pt x="26" y="41"/>
                            <a:pt x="48" y="25"/>
                          </a:cubicBezTo>
                          <a:cubicBezTo>
                            <a:pt x="70" y="9"/>
                            <a:pt x="108" y="0"/>
                            <a:pt x="134" y="0"/>
                          </a:cubicBezTo>
                          <a:cubicBezTo>
                            <a:pt x="160" y="0"/>
                            <a:pt x="181" y="4"/>
                            <a:pt x="205" y="23"/>
                          </a:cubicBezTo>
                          <a:cubicBezTo>
                            <a:pt x="230" y="42"/>
                            <a:pt x="255" y="98"/>
                            <a:pt x="281" y="112"/>
                          </a:cubicBezTo>
                          <a:cubicBezTo>
                            <a:pt x="307" y="126"/>
                            <a:pt x="344" y="117"/>
                            <a:pt x="364" y="105"/>
                          </a:cubicBezTo>
                          <a:cubicBezTo>
                            <a:pt x="384" y="93"/>
                            <a:pt x="393" y="51"/>
                            <a:pt x="400" y="37"/>
                          </a:cubicBezTo>
                        </a:path>
                      </a:pathLst>
                    </a:custGeom>
                    <a:gradFill rotWithShape="1">
                      <a:gsLst>
                        <a:gs pos="0">
                          <a:srgbClr val="CC6600"/>
                        </a:gs>
                        <a:gs pos="50000">
                          <a:srgbClr val="996633"/>
                        </a:gs>
                        <a:gs pos="100000">
                          <a:srgbClr val="CC6600"/>
                        </a:gs>
                      </a:gsLst>
                      <a:lin ang="18900000" scaled="1"/>
                    </a:gradFill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106537" name="Freeform 41"/>
                  <p:cNvSpPr>
                    <a:spLocks/>
                  </p:cNvSpPr>
                  <p:nvPr/>
                </p:nvSpPr>
                <p:spPr bwMode="auto">
                  <a:xfrm rot="5135648">
                    <a:off x="2576" y="2029"/>
                    <a:ext cx="303" cy="100"/>
                  </a:xfrm>
                  <a:custGeom>
                    <a:avLst/>
                    <a:gdLst/>
                    <a:ahLst/>
                    <a:cxnLst>
                      <a:cxn ang="0">
                        <a:pos x="0" y="97"/>
                      </a:cxn>
                      <a:cxn ang="0">
                        <a:pos x="48" y="25"/>
                      </a:cxn>
                      <a:cxn ang="0">
                        <a:pos x="134" y="0"/>
                      </a:cxn>
                      <a:cxn ang="0">
                        <a:pos x="205" y="23"/>
                      </a:cxn>
                      <a:cxn ang="0">
                        <a:pos x="281" y="112"/>
                      </a:cxn>
                      <a:cxn ang="0">
                        <a:pos x="364" y="105"/>
                      </a:cxn>
                      <a:cxn ang="0">
                        <a:pos x="400" y="37"/>
                      </a:cxn>
                    </a:cxnLst>
                    <a:rect l="0" t="0" r="r" b="b"/>
                    <a:pathLst>
                      <a:path w="400" h="126">
                        <a:moveTo>
                          <a:pt x="0" y="97"/>
                        </a:moveTo>
                        <a:cubicBezTo>
                          <a:pt x="8" y="85"/>
                          <a:pt x="26" y="41"/>
                          <a:pt x="48" y="25"/>
                        </a:cubicBezTo>
                        <a:cubicBezTo>
                          <a:pt x="70" y="9"/>
                          <a:pt x="108" y="0"/>
                          <a:pt x="134" y="0"/>
                        </a:cubicBezTo>
                        <a:cubicBezTo>
                          <a:pt x="160" y="0"/>
                          <a:pt x="181" y="4"/>
                          <a:pt x="205" y="23"/>
                        </a:cubicBezTo>
                        <a:cubicBezTo>
                          <a:pt x="230" y="42"/>
                          <a:pt x="255" y="98"/>
                          <a:pt x="281" y="112"/>
                        </a:cubicBezTo>
                        <a:cubicBezTo>
                          <a:pt x="307" y="126"/>
                          <a:pt x="344" y="117"/>
                          <a:pt x="364" y="105"/>
                        </a:cubicBezTo>
                        <a:cubicBezTo>
                          <a:pt x="384" y="93"/>
                          <a:pt x="393" y="51"/>
                          <a:pt x="400" y="37"/>
                        </a:cubicBezTo>
                      </a:path>
                    </a:pathLst>
                  </a:custGeom>
                  <a:gradFill rotWithShape="1">
                    <a:gsLst>
                      <a:gs pos="0">
                        <a:srgbClr val="CC6600"/>
                      </a:gs>
                      <a:gs pos="50000">
                        <a:srgbClr val="996633"/>
                      </a:gs>
                      <a:gs pos="100000">
                        <a:srgbClr val="CC6600"/>
                      </a:gs>
                    </a:gsLst>
                    <a:lin ang="18900000" scaled="1"/>
                  </a:gra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06538" name="Freeform 42"/>
                  <p:cNvSpPr>
                    <a:spLocks/>
                  </p:cNvSpPr>
                  <p:nvPr/>
                </p:nvSpPr>
                <p:spPr bwMode="auto">
                  <a:xfrm>
                    <a:off x="2706" y="2014"/>
                    <a:ext cx="145" cy="221"/>
                  </a:xfrm>
                  <a:custGeom>
                    <a:avLst/>
                    <a:gdLst/>
                    <a:ahLst/>
                    <a:cxnLst>
                      <a:cxn ang="0">
                        <a:pos x="72" y="0"/>
                      </a:cxn>
                      <a:cxn ang="0">
                        <a:pos x="127" y="39"/>
                      </a:cxn>
                      <a:cxn ang="0">
                        <a:pos x="144" y="106"/>
                      </a:cxn>
                      <a:cxn ang="0">
                        <a:pos x="123" y="158"/>
                      </a:cxn>
                      <a:cxn ang="0">
                        <a:pos x="50" y="212"/>
                      </a:cxn>
                      <a:cxn ang="0">
                        <a:pos x="6" y="214"/>
                      </a:cxn>
                      <a:cxn ang="0">
                        <a:pos x="14" y="218"/>
                      </a:cxn>
                    </a:cxnLst>
                    <a:rect l="0" t="0" r="r" b="b"/>
                    <a:pathLst>
                      <a:path w="145" h="221">
                        <a:moveTo>
                          <a:pt x="72" y="0"/>
                        </a:moveTo>
                        <a:cubicBezTo>
                          <a:pt x="82" y="7"/>
                          <a:pt x="115" y="23"/>
                          <a:pt x="127" y="39"/>
                        </a:cubicBezTo>
                        <a:cubicBezTo>
                          <a:pt x="139" y="57"/>
                          <a:pt x="145" y="86"/>
                          <a:pt x="144" y="106"/>
                        </a:cubicBezTo>
                        <a:cubicBezTo>
                          <a:pt x="143" y="125"/>
                          <a:pt x="139" y="141"/>
                          <a:pt x="123" y="158"/>
                        </a:cubicBezTo>
                        <a:cubicBezTo>
                          <a:pt x="107" y="176"/>
                          <a:pt x="69" y="203"/>
                          <a:pt x="50" y="212"/>
                        </a:cubicBezTo>
                        <a:cubicBezTo>
                          <a:pt x="31" y="221"/>
                          <a:pt x="12" y="213"/>
                          <a:pt x="6" y="214"/>
                        </a:cubicBezTo>
                        <a:cubicBezTo>
                          <a:pt x="0" y="215"/>
                          <a:pt x="12" y="217"/>
                          <a:pt x="14" y="218"/>
                        </a:cubicBezTo>
                      </a:path>
                    </a:pathLst>
                  </a:custGeom>
                  <a:gradFill rotWithShape="1">
                    <a:gsLst>
                      <a:gs pos="0">
                        <a:srgbClr val="CC6600"/>
                      </a:gs>
                      <a:gs pos="50000">
                        <a:srgbClr val="996633"/>
                      </a:gs>
                      <a:gs pos="100000">
                        <a:srgbClr val="CC6600"/>
                      </a:gs>
                    </a:gsLst>
                    <a:lin ang="18900000" scaled="1"/>
                  </a:gra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06539" name="Freeform 43"/>
                  <p:cNvSpPr>
                    <a:spLocks/>
                  </p:cNvSpPr>
                  <p:nvPr/>
                </p:nvSpPr>
                <p:spPr bwMode="auto">
                  <a:xfrm>
                    <a:off x="503" y="2112"/>
                    <a:ext cx="228" cy="142"/>
                  </a:xfrm>
                  <a:custGeom>
                    <a:avLst/>
                    <a:gdLst/>
                    <a:ahLst/>
                    <a:cxnLst>
                      <a:cxn ang="0">
                        <a:pos x="145" y="96"/>
                      </a:cxn>
                      <a:cxn ang="0">
                        <a:pos x="25" y="136"/>
                      </a:cxn>
                      <a:cxn ang="0">
                        <a:pos x="7" y="61"/>
                      </a:cxn>
                      <a:cxn ang="0">
                        <a:pos x="66" y="53"/>
                      </a:cxn>
                      <a:cxn ang="0">
                        <a:pos x="150" y="88"/>
                      </a:cxn>
                      <a:cxn ang="0">
                        <a:pos x="207" y="60"/>
                      </a:cxn>
                      <a:cxn ang="0">
                        <a:pos x="228" y="0"/>
                      </a:cxn>
                    </a:cxnLst>
                    <a:rect l="0" t="0" r="r" b="b"/>
                    <a:pathLst>
                      <a:path w="228" h="142">
                        <a:moveTo>
                          <a:pt x="145" y="96"/>
                        </a:moveTo>
                        <a:cubicBezTo>
                          <a:pt x="126" y="103"/>
                          <a:pt x="48" y="142"/>
                          <a:pt x="25" y="136"/>
                        </a:cubicBezTo>
                        <a:cubicBezTo>
                          <a:pt x="2" y="130"/>
                          <a:pt x="0" y="75"/>
                          <a:pt x="7" y="61"/>
                        </a:cubicBezTo>
                        <a:cubicBezTo>
                          <a:pt x="14" y="47"/>
                          <a:pt x="42" y="48"/>
                          <a:pt x="66" y="53"/>
                        </a:cubicBezTo>
                        <a:cubicBezTo>
                          <a:pt x="89" y="58"/>
                          <a:pt x="126" y="85"/>
                          <a:pt x="150" y="88"/>
                        </a:cubicBezTo>
                        <a:cubicBezTo>
                          <a:pt x="173" y="89"/>
                          <a:pt x="194" y="74"/>
                          <a:pt x="207" y="60"/>
                        </a:cubicBezTo>
                        <a:cubicBezTo>
                          <a:pt x="221" y="46"/>
                          <a:pt x="224" y="12"/>
                          <a:pt x="228" y="0"/>
                        </a:cubicBezTo>
                      </a:path>
                    </a:pathLst>
                  </a:custGeom>
                  <a:gradFill rotWithShape="1">
                    <a:gsLst>
                      <a:gs pos="0">
                        <a:srgbClr val="CC6600"/>
                      </a:gs>
                      <a:gs pos="50000">
                        <a:srgbClr val="996633"/>
                      </a:gs>
                      <a:gs pos="100000">
                        <a:srgbClr val="CC6600"/>
                      </a:gs>
                    </a:gsLst>
                    <a:lin ang="18900000" scaled="1"/>
                  </a:gra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</p:grpSp>
        </p:grpSp>
        <p:grpSp>
          <p:nvGrpSpPr>
            <p:cNvPr id="14" name="Group 79"/>
            <p:cNvGrpSpPr>
              <a:grpSpLocks/>
            </p:cNvGrpSpPr>
            <p:nvPr/>
          </p:nvGrpSpPr>
          <p:grpSpPr bwMode="auto">
            <a:xfrm>
              <a:off x="975" y="1752"/>
              <a:ext cx="508" cy="495"/>
              <a:chOff x="956" y="2779"/>
              <a:chExt cx="508" cy="495"/>
            </a:xfrm>
          </p:grpSpPr>
          <p:sp>
            <p:nvSpPr>
              <p:cNvPr id="106576" name="Freeform 80"/>
              <p:cNvSpPr>
                <a:spLocks/>
              </p:cNvSpPr>
              <p:nvPr/>
            </p:nvSpPr>
            <p:spPr bwMode="auto">
              <a:xfrm flipH="1">
                <a:off x="956" y="2858"/>
                <a:ext cx="508" cy="416"/>
              </a:xfrm>
              <a:custGeom>
                <a:avLst/>
                <a:gdLst/>
                <a:ahLst/>
                <a:cxnLst>
                  <a:cxn ang="0">
                    <a:pos x="17" y="112"/>
                  </a:cxn>
                  <a:cxn ang="0">
                    <a:pos x="35" y="265"/>
                  </a:cxn>
                  <a:cxn ang="0">
                    <a:pos x="227" y="400"/>
                  </a:cxn>
                  <a:cxn ang="0">
                    <a:pos x="293" y="361"/>
                  </a:cxn>
                  <a:cxn ang="0">
                    <a:pos x="404" y="358"/>
                  </a:cxn>
                  <a:cxn ang="0">
                    <a:pos x="508" y="140"/>
                  </a:cxn>
                  <a:cxn ang="0">
                    <a:pos x="407" y="22"/>
                  </a:cxn>
                  <a:cxn ang="0">
                    <a:pos x="281" y="10"/>
                  </a:cxn>
                  <a:cxn ang="0">
                    <a:pos x="206" y="43"/>
                  </a:cxn>
                  <a:cxn ang="0">
                    <a:pos x="110" y="19"/>
                  </a:cxn>
                  <a:cxn ang="0">
                    <a:pos x="17" y="112"/>
                  </a:cxn>
                </a:cxnLst>
                <a:rect l="0" t="0" r="r" b="b"/>
                <a:pathLst>
                  <a:path w="508" h="416">
                    <a:moveTo>
                      <a:pt x="17" y="112"/>
                    </a:moveTo>
                    <a:cubicBezTo>
                      <a:pt x="5" y="153"/>
                      <a:pt x="0" y="217"/>
                      <a:pt x="35" y="265"/>
                    </a:cubicBezTo>
                    <a:cubicBezTo>
                      <a:pt x="70" y="313"/>
                      <a:pt x="184" y="384"/>
                      <a:pt x="227" y="400"/>
                    </a:cubicBezTo>
                    <a:cubicBezTo>
                      <a:pt x="270" y="416"/>
                      <a:pt x="264" y="368"/>
                      <a:pt x="293" y="361"/>
                    </a:cubicBezTo>
                    <a:cubicBezTo>
                      <a:pt x="322" y="354"/>
                      <a:pt x="368" y="395"/>
                      <a:pt x="404" y="358"/>
                    </a:cubicBezTo>
                    <a:cubicBezTo>
                      <a:pt x="440" y="321"/>
                      <a:pt x="508" y="196"/>
                      <a:pt x="508" y="140"/>
                    </a:cubicBezTo>
                    <a:cubicBezTo>
                      <a:pt x="508" y="84"/>
                      <a:pt x="445" y="44"/>
                      <a:pt x="407" y="22"/>
                    </a:cubicBezTo>
                    <a:cubicBezTo>
                      <a:pt x="369" y="0"/>
                      <a:pt x="314" y="7"/>
                      <a:pt x="281" y="10"/>
                    </a:cubicBezTo>
                    <a:cubicBezTo>
                      <a:pt x="248" y="13"/>
                      <a:pt x="234" y="42"/>
                      <a:pt x="206" y="43"/>
                    </a:cubicBezTo>
                    <a:cubicBezTo>
                      <a:pt x="178" y="44"/>
                      <a:pt x="142" y="7"/>
                      <a:pt x="110" y="19"/>
                    </a:cubicBezTo>
                    <a:cubicBezTo>
                      <a:pt x="78" y="31"/>
                      <a:pt x="31" y="70"/>
                      <a:pt x="17" y="11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rgbClr val="FF00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577" name="Freeform 81"/>
              <p:cNvSpPr>
                <a:spLocks/>
              </p:cNvSpPr>
              <p:nvPr/>
            </p:nvSpPr>
            <p:spPr bwMode="auto">
              <a:xfrm>
                <a:off x="980" y="2911"/>
                <a:ext cx="296" cy="258"/>
              </a:xfrm>
              <a:custGeom>
                <a:avLst/>
                <a:gdLst/>
                <a:ahLst/>
                <a:cxnLst>
                  <a:cxn ang="0">
                    <a:pos x="188" y="41"/>
                  </a:cxn>
                  <a:cxn ang="0">
                    <a:pos x="44" y="9"/>
                  </a:cxn>
                  <a:cxn ang="0">
                    <a:pos x="4" y="97"/>
                  </a:cxn>
                  <a:cxn ang="0">
                    <a:pos x="68" y="193"/>
                  </a:cxn>
                  <a:cxn ang="0">
                    <a:pos x="252" y="209"/>
                  </a:cxn>
                  <a:cxn ang="0">
                    <a:pos x="284" y="137"/>
                  </a:cxn>
                  <a:cxn ang="0">
                    <a:pos x="188" y="41"/>
                  </a:cxn>
                </a:cxnLst>
                <a:rect l="0" t="0" r="r" b="b"/>
                <a:pathLst>
                  <a:path w="288" h="218">
                    <a:moveTo>
                      <a:pt x="188" y="41"/>
                    </a:moveTo>
                    <a:cubicBezTo>
                      <a:pt x="148" y="20"/>
                      <a:pt x="75" y="0"/>
                      <a:pt x="44" y="9"/>
                    </a:cubicBezTo>
                    <a:cubicBezTo>
                      <a:pt x="13" y="18"/>
                      <a:pt x="0" y="66"/>
                      <a:pt x="4" y="97"/>
                    </a:cubicBezTo>
                    <a:cubicBezTo>
                      <a:pt x="8" y="128"/>
                      <a:pt x="27" y="174"/>
                      <a:pt x="68" y="193"/>
                    </a:cubicBezTo>
                    <a:cubicBezTo>
                      <a:pt x="109" y="212"/>
                      <a:pt x="216" y="218"/>
                      <a:pt x="252" y="209"/>
                    </a:cubicBezTo>
                    <a:cubicBezTo>
                      <a:pt x="288" y="200"/>
                      <a:pt x="288" y="162"/>
                      <a:pt x="284" y="137"/>
                    </a:cubicBezTo>
                    <a:cubicBezTo>
                      <a:pt x="280" y="112"/>
                      <a:pt x="228" y="62"/>
                      <a:pt x="188" y="4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CC00"/>
                  </a:gs>
                  <a:gs pos="100000">
                    <a:srgbClr val="FF33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578" name="Freeform 82"/>
              <p:cNvSpPr>
                <a:spLocks/>
              </p:cNvSpPr>
              <p:nvPr/>
            </p:nvSpPr>
            <p:spPr bwMode="auto">
              <a:xfrm>
                <a:off x="1075" y="2802"/>
                <a:ext cx="78" cy="102"/>
              </a:xfrm>
              <a:custGeom>
                <a:avLst/>
                <a:gdLst/>
                <a:ahLst/>
                <a:cxnLst>
                  <a:cxn ang="0">
                    <a:pos x="78" y="102"/>
                  </a:cxn>
                  <a:cxn ang="0">
                    <a:pos x="3" y="63"/>
                  </a:cxn>
                  <a:cxn ang="0">
                    <a:pos x="0" y="0"/>
                  </a:cxn>
                  <a:cxn ang="0">
                    <a:pos x="60" y="45"/>
                  </a:cxn>
                  <a:cxn ang="0">
                    <a:pos x="78" y="102"/>
                  </a:cxn>
                </a:cxnLst>
                <a:rect l="0" t="0" r="r" b="b"/>
                <a:pathLst>
                  <a:path w="78" h="102">
                    <a:moveTo>
                      <a:pt x="78" y="102"/>
                    </a:moveTo>
                    <a:lnTo>
                      <a:pt x="3" y="63"/>
                    </a:lnTo>
                    <a:lnTo>
                      <a:pt x="0" y="0"/>
                    </a:lnTo>
                    <a:lnTo>
                      <a:pt x="60" y="45"/>
                    </a:lnTo>
                    <a:lnTo>
                      <a:pt x="78" y="10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8000">
                      <a:gamma/>
                      <a:shade val="46275"/>
                      <a:invGamma/>
                    </a:srgbClr>
                  </a:gs>
                  <a:gs pos="5000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579" name="Freeform 83"/>
              <p:cNvSpPr>
                <a:spLocks/>
              </p:cNvSpPr>
              <p:nvPr/>
            </p:nvSpPr>
            <p:spPr bwMode="auto">
              <a:xfrm>
                <a:off x="1153" y="2779"/>
                <a:ext cx="39" cy="123"/>
              </a:xfrm>
              <a:custGeom>
                <a:avLst/>
                <a:gdLst/>
                <a:ahLst/>
                <a:cxnLst>
                  <a:cxn ang="0">
                    <a:pos x="0" y="123"/>
                  </a:cxn>
                  <a:cxn ang="0">
                    <a:pos x="12" y="28"/>
                  </a:cxn>
                  <a:cxn ang="0">
                    <a:pos x="35" y="0"/>
                  </a:cxn>
                  <a:cxn ang="0">
                    <a:pos x="39" y="50"/>
                  </a:cxn>
                  <a:cxn ang="0">
                    <a:pos x="0" y="123"/>
                  </a:cxn>
                </a:cxnLst>
                <a:rect l="0" t="0" r="r" b="b"/>
                <a:pathLst>
                  <a:path w="39" h="123">
                    <a:moveTo>
                      <a:pt x="0" y="123"/>
                    </a:moveTo>
                    <a:lnTo>
                      <a:pt x="12" y="28"/>
                    </a:lnTo>
                    <a:lnTo>
                      <a:pt x="35" y="0"/>
                    </a:lnTo>
                    <a:lnTo>
                      <a:pt x="39" y="50"/>
                    </a:lnTo>
                    <a:lnTo>
                      <a:pt x="0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8000">
                      <a:gamma/>
                      <a:shade val="46275"/>
                      <a:invGamma/>
                    </a:srgbClr>
                  </a:gs>
                  <a:gs pos="5000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580" name="Freeform 84"/>
              <p:cNvSpPr>
                <a:spLocks/>
              </p:cNvSpPr>
              <p:nvPr/>
            </p:nvSpPr>
            <p:spPr bwMode="auto">
              <a:xfrm>
                <a:off x="1156" y="2788"/>
                <a:ext cx="84" cy="116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40" y="27"/>
                  </a:cxn>
                  <a:cxn ang="0">
                    <a:pos x="78" y="0"/>
                  </a:cxn>
                  <a:cxn ang="0">
                    <a:pos x="84" y="49"/>
                  </a:cxn>
                  <a:cxn ang="0">
                    <a:pos x="0" y="116"/>
                  </a:cxn>
                </a:cxnLst>
                <a:rect l="0" t="0" r="r" b="b"/>
                <a:pathLst>
                  <a:path w="84" h="116">
                    <a:moveTo>
                      <a:pt x="0" y="116"/>
                    </a:moveTo>
                    <a:lnTo>
                      <a:pt x="40" y="27"/>
                    </a:lnTo>
                    <a:lnTo>
                      <a:pt x="78" y="0"/>
                    </a:lnTo>
                    <a:lnTo>
                      <a:pt x="84" y="49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8000">
                      <a:gamma/>
                      <a:shade val="46275"/>
                      <a:invGamma/>
                    </a:srgbClr>
                  </a:gs>
                  <a:gs pos="5000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581" name="Freeform 85"/>
              <p:cNvSpPr>
                <a:spLocks/>
              </p:cNvSpPr>
              <p:nvPr/>
            </p:nvSpPr>
            <p:spPr bwMode="auto">
              <a:xfrm flipH="1">
                <a:off x="1150" y="3215"/>
                <a:ext cx="36" cy="18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1" y="18"/>
                  </a:cxn>
                  <a:cxn ang="0">
                    <a:pos x="36" y="0"/>
                  </a:cxn>
                  <a:cxn ang="0">
                    <a:pos x="0" y="9"/>
                  </a:cxn>
                </a:cxnLst>
                <a:rect l="0" t="0" r="r" b="b"/>
                <a:pathLst>
                  <a:path w="36" h="18">
                    <a:moveTo>
                      <a:pt x="0" y="9"/>
                    </a:moveTo>
                    <a:lnTo>
                      <a:pt x="21" y="18"/>
                    </a:lnTo>
                    <a:lnTo>
                      <a:pt x="36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5" name="Group 86"/>
            <p:cNvGrpSpPr>
              <a:grpSpLocks/>
            </p:cNvGrpSpPr>
            <p:nvPr/>
          </p:nvGrpSpPr>
          <p:grpSpPr bwMode="auto">
            <a:xfrm>
              <a:off x="839" y="1389"/>
              <a:ext cx="508" cy="495"/>
              <a:chOff x="956" y="2779"/>
              <a:chExt cx="508" cy="495"/>
            </a:xfrm>
          </p:grpSpPr>
          <p:sp>
            <p:nvSpPr>
              <p:cNvPr id="106583" name="Freeform 87"/>
              <p:cNvSpPr>
                <a:spLocks/>
              </p:cNvSpPr>
              <p:nvPr/>
            </p:nvSpPr>
            <p:spPr bwMode="auto">
              <a:xfrm flipH="1">
                <a:off x="956" y="2858"/>
                <a:ext cx="508" cy="416"/>
              </a:xfrm>
              <a:custGeom>
                <a:avLst/>
                <a:gdLst/>
                <a:ahLst/>
                <a:cxnLst>
                  <a:cxn ang="0">
                    <a:pos x="17" y="112"/>
                  </a:cxn>
                  <a:cxn ang="0">
                    <a:pos x="35" y="265"/>
                  </a:cxn>
                  <a:cxn ang="0">
                    <a:pos x="227" y="400"/>
                  </a:cxn>
                  <a:cxn ang="0">
                    <a:pos x="293" y="361"/>
                  </a:cxn>
                  <a:cxn ang="0">
                    <a:pos x="404" y="358"/>
                  </a:cxn>
                  <a:cxn ang="0">
                    <a:pos x="508" y="140"/>
                  </a:cxn>
                  <a:cxn ang="0">
                    <a:pos x="407" y="22"/>
                  </a:cxn>
                  <a:cxn ang="0">
                    <a:pos x="281" y="10"/>
                  </a:cxn>
                  <a:cxn ang="0">
                    <a:pos x="206" y="43"/>
                  </a:cxn>
                  <a:cxn ang="0">
                    <a:pos x="110" y="19"/>
                  </a:cxn>
                  <a:cxn ang="0">
                    <a:pos x="17" y="112"/>
                  </a:cxn>
                </a:cxnLst>
                <a:rect l="0" t="0" r="r" b="b"/>
                <a:pathLst>
                  <a:path w="508" h="416">
                    <a:moveTo>
                      <a:pt x="17" y="112"/>
                    </a:moveTo>
                    <a:cubicBezTo>
                      <a:pt x="5" y="153"/>
                      <a:pt x="0" y="217"/>
                      <a:pt x="35" y="265"/>
                    </a:cubicBezTo>
                    <a:cubicBezTo>
                      <a:pt x="70" y="313"/>
                      <a:pt x="184" y="384"/>
                      <a:pt x="227" y="400"/>
                    </a:cubicBezTo>
                    <a:cubicBezTo>
                      <a:pt x="270" y="416"/>
                      <a:pt x="264" y="368"/>
                      <a:pt x="293" y="361"/>
                    </a:cubicBezTo>
                    <a:cubicBezTo>
                      <a:pt x="322" y="354"/>
                      <a:pt x="368" y="395"/>
                      <a:pt x="404" y="358"/>
                    </a:cubicBezTo>
                    <a:cubicBezTo>
                      <a:pt x="440" y="321"/>
                      <a:pt x="508" y="196"/>
                      <a:pt x="508" y="140"/>
                    </a:cubicBezTo>
                    <a:cubicBezTo>
                      <a:pt x="508" y="84"/>
                      <a:pt x="445" y="44"/>
                      <a:pt x="407" y="22"/>
                    </a:cubicBezTo>
                    <a:cubicBezTo>
                      <a:pt x="369" y="0"/>
                      <a:pt x="314" y="7"/>
                      <a:pt x="281" y="10"/>
                    </a:cubicBezTo>
                    <a:cubicBezTo>
                      <a:pt x="248" y="13"/>
                      <a:pt x="234" y="42"/>
                      <a:pt x="206" y="43"/>
                    </a:cubicBezTo>
                    <a:cubicBezTo>
                      <a:pt x="178" y="44"/>
                      <a:pt x="142" y="7"/>
                      <a:pt x="110" y="19"/>
                    </a:cubicBezTo>
                    <a:cubicBezTo>
                      <a:pt x="78" y="31"/>
                      <a:pt x="31" y="70"/>
                      <a:pt x="17" y="11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rgbClr val="FF00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584" name="Freeform 88"/>
              <p:cNvSpPr>
                <a:spLocks/>
              </p:cNvSpPr>
              <p:nvPr/>
            </p:nvSpPr>
            <p:spPr bwMode="auto">
              <a:xfrm>
                <a:off x="980" y="2911"/>
                <a:ext cx="296" cy="258"/>
              </a:xfrm>
              <a:custGeom>
                <a:avLst/>
                <a:gdLst/>
                <a:ahLst/>
                <a:cxnLst>
                  <a:cxn ang="0">
                    <a:pos x="188" y="41"/>
                  </a:cxn>
                  <a:cxn ang="0">
                    <a:pos x="44" y="9"/>
                  </a:cxn>
                  <a:cxn ang="0">
                    <a:pos x="4" y="97"/>
                  </a:cxn>
                  <a:cxn ang="0">
                    <a:pos x="68" y="193"/>
                  </a:cxn>
                  <a:cxn ang="0">
                    <a:pos x="252" y="209"/>
                  </a:cxn>
                  <a:cxn ang="0">
                    <a:pos x="284" y="137"/>
                  </a:cxn>
                  <a:cxn ang="0">
                    <a:pos x="188" y="41"/>
                  </a:cxn>
                </a:cxnLst>
                <a:rect l="0" t="0" r="r" b="b"/>
                <a:pathLst>
                  <a:path w="288" h="218">
                    <a:moveTo>
                      <a:pt x="188" y="41"/>
                    </a:moveTo>
                    <a:cubicBezTo>
                      <a:pt x="148" y="20"/>
                      <a:pt x="75" y="0"/>
                      <a:pt x="44" y="9"/>
                    </a:cubicBezTo>
                    <a:cubicBezTo>
                      <a:pt x="13" y="18"/>
                      <a:pt x="0" y="66"/>
                      <a:pt x="4" y="97"/>
                    </a:cubicBezTo>
                    <a:cubicBezTo>
                      <a:pt x="8" y="128"/>
                      <a:pt x="27" y="174"/>
                      <a:pt x="68" y="193"/>
                    </a:cubicBezTo>
                    <a:cubicBezTo>
                      <a:pt x="109" y="212"/>
                      <a:pt x="216" y="218"/>
                      <a:pt x="252" y="209"/>
                    </a:cubicBezTo>
                    <a:cubicBezTo>
                      <a:pt x="288" y="200"/>
                      <a:pt x="288" y="162"/>
                      <a:pt x="284" y="137"/>
                    </a:cubicBezTo>
                    <a:cubicBezTo>
                      <a:pt x="280" y="112"/>
                      <a:pt x="228" y="62"/>
                      <a:pt x="188" y="4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CC00"/>
                  </a:gs>
                  <a:gs pos="100000">
                    <a:srgbClr val="FF33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585" name="Freeform 89"/>
              <p:cNvSpPr>
                <a:spLocks/>
              </p:cNvSpPr>
              <p:nvPr/>
            </p:nvSpPr>
            <p:spPr bwMode="auto">
              <a:xfrm>
                <a:off x="1075" y="2802"/>
                <a:ext cx="78" cy="102"/>
              </a:xfrm>
              <a:custGeom>
                <a:avLst/>
                <a:gdLst/>
                <a:ahLst/>
                <a:cxnLst>
                  <a:cxn ang="0">
                    <a:pos x="78" y="102"/>
                  </a:cxn>
                  <a:cxn ang="0">
                    <a:pos x="3" y="63"/>
                  </a:cxn>
                  <a:cxn ang="0">
                    <a:pos x="0" y="0"/>
                  </a:cxn>
                  <a:cxn ang="0">
                    <a:pos x="60" y="45"/>
                  </a:cxn>
                  <a:cxn ang="0">
                    <a:pos x="78" y="102"/>
                  </a:cxn>
                </a:cxnLst>
                <a:rect l="0" t="0" r="r" b="b"/>
                <a:pathLst>
                  <a:path w="78" h="102">
                    <a:moveTo>
                      <a:pt x="78" y="102"/>
                    </a:moveTo>
                    <a:lnTo>
                      <a:pt x="3" y="63"/>
                    </a:lnTo>
                    <a:lnTo>
                      <a:pt x="0" y="0"/>
                    </a:lnTo>
                    <a:lnTo>
                      <a:pt x="60" y="45"/>
                    </a:lnTo>
                    <a:lnTo>
                      <a:pt x="78" y="10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8000">
                      <a:gamma/>
                      <a:shade val="46275"/>
                      <a:invGamma/>
                    </a:srgbClr>
                  </a:gs>
                  <a:gs pos="5000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586" name="Freeform 90"/>
              <p:cNvSpPr>
                <a:spLocks/>
              </p:cNvSpPr>
              <p:nvPr/>
            </p:nvSpPr>
            <p:spPr bwMode="auto">
              <a:xfrm>
                <a:off x="1153" y="2779"/>
                <a:ext cx="39" cy="123"/>
              </a:xfrm>
              <a:custGeom>
                <a:avLst/>
                <a:gdLst/>
                <a:ahLst/>
                <a:cxnLst>
                  <a:cxn ang="0">
                    <a:pos x="0" y="123"/>
                  </a:cxn>
                  <a:cxn ang="0">
                    <a:pos x="12" y="28"/>
                  </a:cxn>
                  <a:cxn ang="0">
                    <a:pos x="35" y="0"/>
                  </a:cxn>
                  <a:cxn ang="0">
                    <a:pos x="39" y="50"/>
                  </a:cxn>
                  <a:cxn ang="0">
                    <a:pos x="0" y="123"/>
                  </a:cxn>
                </a:cxnLst>
                <a:rect l="0" t="0" r="r" b="b"/>
                <a:pathLst>
                  <a:path w="39" h="123">
                    <a:moveTo>
                      <a:pt x="0" y="123"/>
                    </a:moveTo>
                    <a:lnTo>
                      <a:pt x="12" y="28"/>
                    </a:lnTo>
                    <a:lnTo>
                      <a:pt x="35" y="0"/>
                    </a:lnTo>
                    <a:lnTo>
                      <a:pt x="39" y="50"/>
                    </a:lnTo>
                    <a:lnTo>
                      <a:pt x="0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8000">
                      <a:gamma/>
                      <a:shade val="46275"/>
                      <a:invGamma/>
                    </a:srgbClr>
                  </a:gs>
                  <a:gs pos="5000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587" name="Freeform 91"/>
              <p:cNvSpPr>
                <a:spLocks/>
              </p:cNvSpPr>
              <p:nvPr/>
            </p:nvSpPr>
            <p:spPr bwMode="auto">
              <a:xfrm>
                <a:off x="1156" y="2788"/>
                <a:ext cx="84" cy="116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40" y="27"/>
                  </a:cxn>
                  <a:cxn ang="0">
                    <a:pos x="78" y="0"/>
                  </a:cxn>
                  <a:cxn ang="0">
                    <a:pos x="84" y="49"/>
                  </a:cxn>
                  <a:cxn ang="0">
                    <a:pos x="0" y="116"/>
                  </a:cxn>
                </a:cxnLst>
                <a:rect l="0" t="0" r="r" b="b"/>
                <a:pathLst>
                  <a:path w="84" h="116">
                    <a:moveTo>
                      <a:pt x="0" y="116"/>
                    </a:moveTo>
                    <a:lnTo>
                      <a:pt x="40" y="27"/>
                    </a:lnTo>
                    <a:lnTo>
                      <a:pt x="78" y="0"/>
                    </a:lnTo>
                    <a:lnTo>
                      <a:pt x="84" y="49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8000">
                      <a:gamma/>
                      <a:shade val="46275"/>
                      <a:invGamma/>
                    </a:srgbClr>
                  </a:gs>
                  <a:gs pos="5000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588" name="Freeform 92"/>
              <p:cNvSpPr>
                <a:spLocks/>
              </p:cNvSpPr>
              <p:nvPr/>
            </p:nvSpPr>
            <p:spPr bwMode="auto">
              <a:xfrm flipH="1">
                <a:off x="1150" y="3215"/>
                <a:ext cx="36" cy="18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1" y="18"/>
                  </a:cxn>
                  <a:cxn ang="0">
                    <a:pos x="36" y="0"/>
                  </a:cxn>
                  <a:cxn ang="0">
                    <a:pos x="0" y="9"/>
                  </a:cxn>
                </a:cxnLst>
                <a:rect l="0" t="0" r="r" b="b"/>
                <a:pathLst>
                  <a:path w="36" h="18">
                    <a:moveTo>
                      <a:pt x="0" y="9"/>
                    </a:moveTo>
                    <a:lnTo>
                      <a:pt x="21" y="18"/>
                    </a:lnTo>
                    <a:lnTo>
                      <a:pt x="36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6" name="Group 107"/>
            <p:cNvGrpSpPr>
              <a:grpSpLocks/>
            </p:cNvGrpSpPr>
            <p:nvPr/>
          </p:nvGrpSpPr>
          <p:grpSpPr bwMode="auto">
            <a:xfrm>
              <a:off x="612" y="1616"/>
              <a:ext cx="508" cy="495"/>
              <a:chOff x="956" y="2779"/>
              <a:chExt cx="508" cy="495"/>
            </a:xfrm>
          </p:grpSpPr>
          <p:sp>
            <p:nvSpPr>
              <p:cNvPr id="106604" name="Freeform 108"/>
              <p:cNvSpPr>
                <a:spLocks/>
              </p:cNvSpPr>
              <p:nvPr/>
            </p:nvSpPr>
            <p:spPr bwMode="auto">
              <a:xfrm flipH="1">
                <a:off x="956" y="2858"/>
                <a:ext cx="508" cy="416"/>
              </a:xfrm>
              <a:custGeom>
                <a:avLst/>
                <a:gdLst/>
                <a:ahLst/>
                <a:cxnLst>
                  <a:cxn ang="0">
                    <a:pos x="17" y="112"/>
                  </a:cxn>
                  <a:cxn ang="0">
                    <a:pos x="35" y="265"/>
                  </a:cxn>
                  <a:cxn ang="0">
                    <a:pos x="227" y="400"/>
                  </a:cxn>
                  <a:cxn ang="0">
                    <a:pos x="293" y="361"/>
                  </a:cxn>
                  <a:cxn ang="0">
                    <a:pos x="404" y="358"/>
                  </a:cxn>
                  <a:cxn ang="0">
                    <a:pos x="508" y="140"/>
                  </a:cxn>
                  <a:cxn ang="0">
                    <a:pos x="407" y="22"/>
                  </a:cxn>
                  <a:cxn ang="0">
                    <a:pos x="281" y="10"/>
                  </a:cxn>
                  <a:cxn ang="0">
                    <a:pos x="206" y="43"/>
                  </a:cxn>
                  <a:cxn ang="0">
                    <a:pos x="110" y="19"/>
                  </a:cxn>
                  <a:cxn ang="0">
                    <a:pos x="17" y="112"/>
                  </a:cxn>
                </a:cxnLst>
                <a:rect l="0" t="0" r="r" b="b"/>
                <a:pathLst>
                  <a:path w="508" h="416">
                    <a:moveTo>
                      <a:pt x="17" y="112"/>
                    </a:moveTo>
                    <a:cubicBezTo>
                      <a:pt x="5" y="153"/>
                      <a:pt x="0" y="217"/>
                      <a:pt x="35" y="265"/>
                    </a:cubicBezTo>
                    <a:cubicBezTo>
                      <a:pt x="70" y="313"/>
                      <a:pt x="184" y="384"/>
                      <a:pt x="227" y="400"/>
                    </a:cubicBezTo>
                    <a:cubicBezTo>
                      <a:pt x="270" y="416"/>
                      <a:pt x="264" y="368"/>
                      <a:pt x="293" y="361"/>
                    </a:cubicBezTo>
                    <a:cubicBezTo>
                      <a:pt x="322" y="354"/>
                      <a:pt x="368" y="395"/>
                      <a:pt x="404" y="358"/>
                    </a:cubicBezTo>
                    <a:cubicBezTo>
                      <a:pt x="440" y="321"/>
                      <a:pt x="508" y="196"/>
                      <a:pt x="508" y="140"/>
                    </a:cubicBezTo>
                    <a:cubicBezTo>
                      <a:pt x="508" y="84"/>
                      <a:pt x="445" y="44"/>
                      <a:pt x="407" y="22"/>
                    </a:cubicBezTo>
                    <a:cubicBezTo>
                      <a:pt x="369" y="0"/>
                      <a:pt x="314" y="7"/>
                      <a:pt x="281" y="10"/>
                    </a:cubicBezTo>
                    <a:cubicBezTo>
                      <a:pt x="248" y="13"/>
                      <a:pt x="234" y="42"/>
                      <a:pt x="206" y="43"/>
                    </a:cubicBezTo>
                    <a:cubicBezTo>
                      <a:pt x="178" y="44"/>
                      <a:pt x="142" y="7"/>
                      <a:pt x="110" y="19"/>
                    </a:cubicBezTo>
                    <a:cubicBezTo>
                      <a:pt x="78" y="31"/>
                      <a:pt x="31" y="70"/>
                      <a:pt x="17" y="11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rgbClr val="FF00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605" name="Freeform 109"/>
              <p:cNvSpPr>
                <a:spLocks/>
              </p:cNvSpPr>
              <p:nvPr/>
            </p:nvSpPr>
            <p:spPr bwMode="auto">
              <a:xfrm>
                <a:off x="980" y="2911"/>
                <a:ext cx="296" cy="258"/>
              </a:xfrm>
              <a:custGeom>
                <a:avLst/>
                <a:gdLst/>
                <a:ahLst/>
                <a:cxnLst>
                  <a:cxn ang="0">
                    <a:pos x="188" y="41"/>
                  </a:cxn>
                  <a:cxn ang="0">
                    <a:pos x="44" y="9"/>
                  </a:cxn>
                  <a:cxn ang="0">
                    <a:pos x="4" y="97"/>
                  </a:cxn>
                  <a:cxn ang="0">
                    <a:pos x="68" y="193"/>
                  </a:cxn>
                  <a:cxn ang="0">
                    <a:pos x="252" y="209"/>
                  </a:cxn>
                  <a:cxn ang="0">
                    <a:pos x="284" y="137"/>
                  </a:cxn>
                  <a:cxn ang="0">
                    <a:pos x="188" y="41"/>
                  </a:cxn>
                </a:cxnLst>
                <a:rect l="0" t="0" r="r" b="b"/>
                <a:pathLst>
                  <a:path w="288" h="218">
                    <a:moveTo>
                      <a:pt x="188" y="41"/>
                    </a:moveTo>
                    <a:cubicBezTo>
                      <a:pt x="148" y="20"/>
                      <a:pt x="75" y="0"/>
                      <a:pt x="44" y="9"/>
                    </a:cubicBezTo>
                    <a:cubicBezTo>
                      <a:pt x="13" y="18"/>
                      <a:pt x="0" y="66"/>
                      <a:pt x="4" y="97"/>
                    </a:cubicBezTo>
                    <a:cubicBezTo>
                      <a:pt x="8" y="128"/>
                      <a:pt x="27" y="174"/>
                      <a:pt x="68" y="193"/>
                    </a:cubicBezTo>
                    <a:cubicBezTo>
                      <a:pt x="109" y="212"/>
                      <a:pt x="216" y="218"/>
                      <a:pt x="252" y="209"/>
                    </a:cubicBezTo>
                    <a:cubicBezTo>
                      <a:pt x="288" y="200"/>
                      <a:pt x="288" y="162"/>
                      <a:pt x="284" y="137"/>
                    </a:cubicBezTo>
                    <a:cubicBezTo>
                      <a:pt x="280" y="112"/>
                      <a:pt x="228" y="62"/>
                      <a:pt x="188" y="4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CC00"/>
                  </a:gs>
                  <a:gs pos="100000">
                    <a:srgbClr val="FF33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606" name="Freeform 110"/>
              <p:cNvSpPr>
                <a:spLocks/>
              </p:cNvSpPr>
              <p:nvPr/>
            </p:nvSpPr>
            <p:spPr bwMode="auto">
              <a:xfrm>
                <a:off x="1075" y="2802"/>
                <a:ext cx="78" cy="102"/>
              </a:xfrm>
              <a:custGeom>
                <a:avLst/>
                <a:gdLst/>
                <a:ahLst/>
                <a:cxnLst>
                  <a:cxn ang="0">
                    <a:pos x="78" y="102"/>
                  </a:cxn>
                  <a:cxn ang="0">
                    <a:pos x="3" y="63"/>
                  </a:cxn>
                  <a:cxn ang="0">
                    <a:pos x="0" y="0"/>
                  </a:cxn>
                  <a:cxn ang="0">
                    <a:pos x="60" y="45"/>
                  </a:cxn>
                  <a:cxn ang="0">
                    <a:pos x="78" y="102"/>
                  </a:cxn>
                </a:cxnLst>
                <a:rect l="0" t="0" r="r" b="b"/>
                <a:pathLst>
                  <a:path w="78" h="102">
                    <a:moveTo>
                      <a:pt x="78" y="102"/>
                    </a:moveTo>
                    <a:lnTo>
                      <a:pt x="3" y="63"/>
                    </a:lnTo>
                    <a:lnTo>
                      <a:pt x="0" y="0"/>
                    </a:lnTo>
                    <a:lnTo>
                      <a:pt x="60" y="45"/>
                    </a:lnTo>
                    <a:lnTo>
                      <a:pt x="78" y="10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8000">
                      <a:gamma/>
                      <a:shade val="46275"/>
                      <a:invGamma/>
                    </a:srgbClr>
                  </a:gs>
                  <a:gs pos="5000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607" name="Freeform 111"/>
              <p:cNvSpPr>
                <a:spLocks/>
              </p:cNvSpPr>
              <p:nvPr/>
            </p:nvSpPr>
            <p:spPr bwMode="auto">
              <a:xfrm>
                <a:off x="1153" y="2779"/>
                <a:ext cx="39" cy="123"/>
              </a:xfrm>
              <a:custGeom>
                <a:avLst/>
                <a:gdLst/>
                <a:ahLst/>
                <a:cxnLst>
                  <a:cxn ang="0">
                    <a:pos x="0" y="123"/>
                  </a:cxn>
                  <a:cxn ang="0">
                    <a:pos x="12" y="28"/>
                  </a:cxn>
                  <a:cxn ang="0">
                    <a:pos x="35" y="0"/>
                  </a:cxn>
                  <a:cxn ang="0">
                    <a:pos x="39" y="50"/>
                  </a:cxn>
                  <a:cxn ang="0">
                    <a:pos x="0" y="123"/>
                  </a:cxn>
                </a:cxnLst>
                <a:rect l="0" t="0" r="r" b="b"/>
                <a:pathLst>
                  <a:path w="39" h="123">
                    <a:moveTo>
                      <a:pt x="0" y="123"/>
                    </a:moveTo>
                    <a:lnTo>
                      <a:pt x="12" y="28"/>
                    </a:lnTo>
                    <a:lnTo>
                      <a:pt x="35" y="0"/>
                    </a:lnTo>
                    <a:lnTo>
                      <a:pt x="39" y="50"/>
                    </a:lnTo>
                    <a:lnTo>
                      <a:pt x="0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8000">
                      <a:gamma/>
                      <a:shade val="46275"/>
                      <a:invGamma/>
                    </a:srgbClr>
                  </a:gs>
                  <a:gs pos="5000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608" name="Freeform 112"/>
              <p:cNvSpPr>
                <a:spLocks/>
              </p:cNvSpPr>
              <p:nvPr/>
            </p:nvSpPr>
            <p:spPr bwMode="auto">
              <a:xfrm>
                <a:off x="1156" y="2788"/>
                <a:ext cx="84" cy="116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40" y="27"/>
                  </a:cxn>
                  <a:cxn ang="0">
                    <a:pos x="78" y="0"/>
                  </a:cxn>
                  <a:cxn ang="0">
                    <a:pos x="84" y="49"/>
                  </a:cxn>
                  <a:cxn ang="0">
                    <a:pos x="0" y="116"/>
                  </a:cxn>
                </a:cxnLst>
                <a:rect l="0" t="0" r="r" b="b"/>
                <a:pathLst>
                  <a:path w="84" h="116">
                    <a:moveTo>
                      <a:pt x="0" y="116"/>
                    </a:moveTo>
                    <a:lnTo>
                      <a:pt x="40" y="27"/>
                    </a:lnTo>
                    <a:lnTo>
                      <a:pt x="78" y="0"/>
                    </a:lnTo>
                    <a:lnTo>
                      <a:pt x="84" y="49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8000">
                      <a:gamma/>
                      <a:shade val="46275"/>
                      <a:invGamma/>
                    </a:srgbClr>
                  </a:gs>
                  <a:gs pos="5000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609" name="Freeform 113"/>
              <p:cNvSpPr>
                <a:spLocks/>
              </p:cNvSpPr>
              <p:nvPr/>
            </p:nvSpPr>
            <p:spPr bwMode="auto">
              <a:xfrm flipH="1">
                <a:off x="1150" y="3215"/>
                <a:ext cx="36" cy="18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1" y="18"/>
                  </a:cxn>
                  <a:cxn ang="0">
                    <a:pos x="36" y="0"/>
                  </a:cxn>
                  <a:cxn ang="0">
                    <a:pos x="0" y="9"/>
                  </a:cxn>
                </a:cxnLst>
                <a:rect l="0" t="0" r="r" b="b"/>
                <a:pathLst>
                  <a:path w="36" h="18">
                    <a:moveTo>
                      <a:pt x="0" y="9"/>
                    </a:moveTo>
                    <a:lnTo>
                      <a:pt x="21" y="18"/>
                    </a:lnTo>
                    <a:lnTo>
                      <a:pt x="36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7" name="Group 114"/>
            <p:cNvGrpSpPr>
              <a:grpSpLocks/>
            </p:cNvGrpSpPr>
            <p:nvPr/>
          </p:nvGrpSpPr>
          <p:grpSpPr bwMode="auto">
            <a:xfrm>
              <a:off x="340" y="1616"/>
              <a:ext cx="508" cy="495"/>
              <a:chOff x="956" y="2779"/>
              <a:chExt cx="508" cy="495"/>
            </a:xfrm>
          </p:grpSpPr>
          <p:sp>
            <p:nvSpPr>
              <p:cNvPr id="106611" name="Freeform 115"/>
              <p:cNvSpPr>
                <a:spLocks/>
              </p:cNvSpPr>
              <p:nvPr/>
            </p:nvSpPr>
            <p:spPr bwMode="auto">
              <a:xfrm flipH="1">
                <a:off x="956" y="2858"/>
                <a:ext cx="508" cy="416"/>
              </a:xfrm>
              <a:custGeom>
                <a:avLst/>
                <a:gdLst/>
                <a:ahLst/>
                <a:cxnLst>
                  <a:cxn ang="0">
                    <a:pos x="17" y="112"/>
                  </a:cxn>
                  <a:cxn ang="0">
                    <a:pos x="35" y="265"/>
                  </a:cxn>
                  <a:cxn ang="0">
                    <a:pos x="227" y="400"/>
                  </a:cxn>
                  <a:cxn ang="0">
                    <a:pos x="293" y="361"/>
                  </a:cxn>
                  <a:cxn ang="0">
                    <a:pos x="404" y="358"/>
                  </a:cxn>
                  <a:cxn ang="0">
                    <a:pos x="508" y="140"/>
                  </a:cxn>
                  <a:cxn ang="0">
                    <a:pos x="407" y="22"/>
                  </a:cxn>
                  <a:cxn ang="0">
                    <a:pos x="281" y="10"/>
                  </a:cxn>
                  <a:cxn ang="0">
                    <a:pos x="206" y="43"/>
                  </a:cxn>
                  <a:cxn ang="0">
                    <a:pos x="110" y="19"/>
                  </a:cxn>
                  <a:cxn ang="0">
                    <a:pos x="17" y="112"/>
                  </a:cxn>
                </a:cxnLst>
                <a:rect l="0" t="0" r="r" b="b"/>
                <a:pathLst>
                  <a:path w="508" h="416">
                    <a:moveTo>
                      <a:pt x="17" y="112"/>
                    </a:moveTo>
                    <a:cubicBezTo>
                      <a:pt x="5" y="153"/>
                      <a:pt x="0" y="217"/>
                      <a:pt x="35" y="265"/>
                    </a:cubicBezTo>
                    <a:cubicBezTo>
                      <a:pt x="70" y="313"/>
                      <a:pt x="184" y="384"/>
                      <a:pt x="227" y="400"/>
                    </a:cubicBezTo>
                    <a:cubicBezTo>
                      <a:pt x="270" y="416"/>
                      <a:pt x="264" y="368"/>
                      <a:pt x="293" y="361"/>
                    </a:cubicBezTo>
                    <a:cubicBezTo>
                      <a:pt x="322" y="354"/>
                      <a:pt x="368" y="395"/>
                      <a:pt x="404" y="358"/>
                    </a:cubicBezTo>
                    <a:cubicBezTo>
                      <a:pt x="440" y="321"/>
                      <a:pt x="508" y="196"/>
                      <a:pt x="508" y="140"/>
                    </a:cubicBezTo>
                    <a:cubicBezTo>
                      <a:pt x="508" y="84"/>
                      <a:pt x="445" y="44"/>
                      <a:pt x="407" y="22"/>
                    </a:cubicBezTo>
                    <a:cubicBezTo>
                      <a:pt x="369" y="0"/>
                      <a:pt x="314" y="7"/>
                      <a:pt x="281" y="10"/>
                    </a:cubicBezTo>
                    <a:cubicBezTo>
                      <a:pt x="248" y="13"/>
                      <a:pt x="234" y="42"/>
                      <a:pt x="206" y="43"/>
                    </a:cubicBezTo>
                    <a:cubicBezTo>
                      <a:pt x="178" y="44"/>
                      <a:pt x="142" y="7"/>
                      <a:pt x="110" y="19"/>
                    </a:cubicBezTo>
                    <a:cubicBezTo>
                      <a:pt x="78" y="31"/>
                      <a:pt x="31" y="70"/>
                      <a:pt x="17" y="11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rgbClr val="FF00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612" name="Freeform 116"/>
              <p:cNvSpPr>
                <a:spLocks/>
              </p:cNvSpPr>
              <p:nvPr/>
            </p:nvSpPr>
            <p:spPr bwMode="auto">
              <a:xfrm>
                <a:off x="980" y="2911"/>
                <a:ext cx="296" cy="258"/>
              </a:xfrm>
              <a:custGeom>
                <a:avLst/>
                <a:gdLst/>
                <a:ahLst/>
                <a:cxnLst>
                  <a:cxn ang="0">
                    <a:pos x="188" y="41"/>
                  </a:cxn>
                  <a:cxn ang="0">
                    <a:pos x="44" y="9"/>
                  </a:cxn>
                  <a:cxn ang="0">
                    <a:pos x="4" y="97"/>
                  </a:cxn>
                  <a:cxn ang="0">
                    <a:pos x="68" y="193"/>
                  </a:cxn>
                  <a:cxn ang="0">
                    <a:pos x="252" y="209"/>
                  </a:cxn>
                  <a:cxn ang="0">
                    <a:pos x="284" y="137"/>
                  </a:cxn>
                  <a:cxn ang="0">
                    <a:pos x="188" y="41"/>
                  </a:cxn>
                </a:cxnLst>
                <a:rect l="0" t="0" r="r" b="b"/>
                <a:pathLst>
                  <a:path w="288" h="218">
                    <a:moveTo>
                      <a:pt x="188" y="41"/>
                    </a:moveTo>
                    <a:cubicBezTo>
                      <a:pt x="148" y="20"/>
                      <a:pt x="75" y="0"/>
                      <a:pt x="44" y="9"/>
                    </a:cubicBezTo>
                    <a:cubicBezTo>
                      <a:pt x="13" y="18"/>
                      <a:pt x="0" y="66"/>
                      <a:pt x="4" y="97"/>
                    </a:cubicBezTo>
                    <a:cubicBezTo>
                      <a:pt x="8" y="128"/>
                      <a:pt x="27" y="174"/>
                      <a:pt x="68" y="193"/>
                    </a:cubicBezTo>
                    <a:cubicBezTo>
                      <a:pt x="109" y="212"/>
                      <a:pt x="216" y="218"/>
                      <a:pt x="252" y="209"/>
                    </a:cubicBezTo>
                    <a:cubicBezTo>
                      <a:pt x="288" y="200"/>
                      <a:pt x="288" y="162"/>
                      <a:pt x="284" y="137"/>
                    </a:cubicBezTo>
                    <a:cubicBezTo>
                      <a:pt x="280" y="112"/>
                      <a:pt x="228" y="62"/>
                      <a:pt x="188" y="4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CC00"/>
                  </a:gs>
                  <a:gs pos="100000">
                    <a:srgbClr val="FF33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613" name="Freeform 117"/>
              <p:cNvSpPr>
                <a:spLocks/>
              </p:cNvSpPr>
              <p:nvPr/>
            </p:nvSpPr>
            <p:spPr bwMode="auto">
              <a:xfrm>
                <a:off x="1075" y="2802"/>
                <a:ext cx="78" cy="102"/>
              </a:xfrm>
              <a:custGeom>
                <a:avLst/>
                <a:gdLst/>
                <a:ahLst/>
                <a:cxnLst>
                  <a:cxn ang="0">
                    <a:pos x="78" y="102"/>
                  </a:cxn>
                  <a:cxn ang="0">
                    <a:pos x="3" y="63"/>
                  </a:cxn>
                  <a:cxn ang="0">
                    <a:pos x="0" y="0"/>
                  </a:cxn>
                  <a:cxn ang="0">
                    <a:pos x="60" y="45"/>
                  </a:cxn>
                  <a:cxn ang="0">
                    <a:pos x="78" y="102"/>
                  </a:cxn>
                </a:cxnLst>
                <a:rect l="0" t="0" r="r" b="b"/>
                <a:pathLst>
                  <a:path w="78" h="102">
                    <a:moveTo>
                      <a:pt x="78" y="102"/>
                    </a:moveTo>
                    <a:lnTo>
                      <a:pt x="3" y="63"/>
                    </a:lnTo>
                    <a:lnTo>
                      <a:pt x="0" y="0"/>
                    </a:lnTo>
                    <a:lnTo>
                      <a:pt x="60" y="45"/>
                    </a:lnTo>
                    <a:lnTo>
                      <a:pt x="78" y="10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8000">
                      <a:gamma/>
                      <a:shade val="46275"/>
                      <a:invGamma/>
                    </a:srgbClr>
                  </a:gs>
                  <a:gs pos="5000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614" name="Freeform 118"/>
              <p:cNvSpPr>
                <a:spLocks/>
              </p:cNvSpPr>
              <p:nvPr/>
            </p:nvSpPr>
            <p:spPr bwMode="auto">
              <a:xfrm>
                <a:off x="1153" y="2779"/>
                <a:ext cx="39" cy="123"/>
              </a:xfrm>
              <a:custGeom>
                <a:avLst/>
                <a:gdLst/>
                <a:ahLst/>
                <a:cxnLst>
                  <a:cxn ang="0">
                    <a:pos x="0" y="123"/>
                  </a:cxn>
                  <a:cxn ang="0">
                    <a:pos x="12" y="28"/>
                  </a:cxn>
                  <a:cxn ang="0">
                    <a:pos x="35" y="0"/>
                  </a:cxn>
                  <a:cxn ang="0">
                    <a:pos x="39" y="50"/>
                  </a:cxn>
                  <a:cxn ang="0">
                    <a:pos x="0" y="123"/>
                  </a:cxn>
                </a:cxnLst>
                <a:rect l="0" t="0" r="r" b="b"/>
                <a:pathLst>
                  <a:path w="39" h="123">
                    <a:moveTo>
                      <a:pt x="0" y="123"/>
                    </a:moveTo>
                    <a:lnTo>
                      <a:pt x="12" y="28"/>
                    </a:lnTo>
                    <a:lnTo>
                      <a:pt x="35" y="0"/>
                    </a:lnTo>
                    <a:lnTo>
                      <a:pt x="39" y="50"/>
                    </a:lnTo>
                    <a:lnTo>
                      <a:pt x="0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8000">
                      <a:gamma/>
                      <a:shade val="46275"/>
                      <a:invGamma/>
                    </a:srgbClr>
                  </a:gs>
                  <a:gs pos="5000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615" name="Freeform 119"/>
              <p:cNvSpPr>
                <a:spLocks/>
              </p:cNvSpPr>
              <p:nvPr/>
            </p:nvSpPr>
            <p:spPr bwMode="auto">
              <a:xfrm>
                <a:off x="1156" y="2788"/>
                <a:ext cx="84" cy="116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40" y="27"/>
                  </a:cxn>
                  <a:cxn ang="0">
                    <a:pos x="78" y="0"/>
                  </a:cxn>
                  <a:cxn ang="0">
                    <a:pos x="84" y="49"/>
                  </a:cxn>
                  <a:cxn ang="0">
                    <a:pos x="0" y="116"/>
                  </a:cxn>
                </a:cxnLst>
                <a:rect l="0" t="0" r="r" b="b"/>
                <a:pathLst>
                  <a:path w="84" h="116">
                    <a:moveTo>
                      <a:pt x="0" y="116"/>
                    </a:moveTo>
                    <a:lnTo>
                      <a:pt x="40" y="27"/>
                    </a:lnTo>
                    <a:lnTo>
                      <a:pt x="78" y="0"/>
                    </a:lnTo>
                    <a:lnTo>
                      <a:pt x="84" y="49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8000">
                      <a:gamma/>
                      <a:shade val="46275"/>
                      <a:invGamma/>
                    </a:srgbClr>
                  </a:gs>
                  <a:gs pos="5000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616" name="Freeform 120"/>
              <p:cNvSpPr>
                <a:spLocks/>
              </p:cNvSpPr>
              <p:nvPr/>
            </p:nvSpPr>
            <p:spPr bwMode="auto">
              <a:xfrm flipH="1">
                <a:off x="1150" y="3215"/>
                <a:ext cx="36" cy="18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1" y="18"/>
                  </a:cxn>
                  <a:cxn ang="0">
                    <a:pos x="36" y="0"/>
                  </a:cxn>
                  <a:cxn ang="0">
                    <a:pos x="0" y="9"/>
                  </a:cxn>
                </a:cxnLst>
                <a:rect l="0" t="0" r="r" b="b"/>
                <a:pathLst>
                  <a:path w="36" h="18">
                    <a:moveTo>
                      <a:pt x="0" y="9"/>
                    </a:moveTo>
                    <a:lnTo>
                      <a:pt x="21" y="18"/>
                    </a:lnTo>
                    <a:lnTo>
                      <a:pt x="36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8" name="Group 121"/>
            <p:cNvGrpSpPr>
              <a:grpSpLocks/>
            </p:cNvGrpSpPr>
            <p:nvPr/>
          </p:nvGrpSpPr>
          <p:grpSpPr bwMode="auto">
            <a:xfrm>
              <a:off x="0" y="1434"/>
              <a:ext cx="508" cy="495"/>
              <a:chOff x="956" y="2779"/>
              <a:chExt cx="508" cy="495"/>
            </a:xfrm>
          </p:grpSpPr>
          <p:sp>
            <p:nvSpPr>
              <p:cNvPr id="106618" name="Freeform 122"/>
              <p:cNvSpPr>
                <a:spLocks/>
              </p:cNvSpPr>
              <p:nvPr/>
            </p:nvSpPr>
            <p:spPr bwMode="auto">
              <a:xfrm flipH="1">
                <a:off x="956" y="2858"/>
                <a:ext cx="508" cy="416"/>
              </a:xfrm>
              <a:custGeom>
                <a:avLst/>
                <a:gdLst/>
                <a:ahLst/>
                <a:cxnLst>
                  <a:cxn ang="0">
                    <a:pos x="17" y="112"/>
                  </a:cxn>
                  <a:cxn ang="0">
                    <a:pos x="35" y="265"/>
                  </a:cxn>
                  <a:cxn ang="0">
                    <a:pos x="227" y="400"/>
                  </a:cxn>
                  <a:cxn ang="0">
                    <a:pos x="293" y="361"/>
                  </a:cxn>
                  <a:cxn ang="0">
                    <a:pos x="404" y="358"/>
                  </a:cxn>
                  <a:cxn ang="0">
                    <a:pos x="508" y="140"/>
                  </a:cxn>
                  <a:cxn ang="0">
                    <a:pos x="407" y="22"/>
                  </a:cxn>
                  <a:cxn ang="0">
                    <a:pos x="281" y="10"/>
                  </a:cxn>
                  <a:cxn ang="0">
                    <a:pos x="206" y="43"/>
                  </a:cxn>
                  <a:cxn ang="0">
                    <a:pos x="110" y="19"/>
                  </a:cxn>
                  <a:cxn ang="0">
                    <a:pos x="17" y="112"/>
                  </a:cxn>
                </a:cxnLst>
                <a:rect l="0" t="0" r="r" b="b"/>
                <a:pathLst>
                  <a:path w="508" h="416">
                    <a:moveTo>
                      <a:pt x="17" y="112"/>
                    </a:moveTo>
                    <a:cubicBezTo>
                      <a:pt x="5" y="153"/>
                      <a:pt x="0" y="217"/>
                      <a:pt x="35" y="265"/>
                    </a:cubicBezTo>
                    <a:cubicBezTo>
                      <a:pt x="70" y="313"/>
                      <a:pt x="184" y="384"/>
                      <a:pt x="227" y="400"/>
                    </a:cubicBezTo>
                    <a:cubicBezTo>
                      <a:pt x="270" y="416"/>
                      <a:pt x="264" y="368"/>
                      <a:pt x="293" y="361"/>
                    </a:cubicBezTo>
                    <a:cubicBezTo>
                      <a:pt x="322" y="354"/>
                      <a:pt x="368" y="395"/>
                      <a:pt x="404" y="358"/>
                    </a:cubicBezTo>
                    <a:cubicBezTo>
                      <a:pt x="440" y="321"/>
                      <a:pt x="508" y="196"/>
                      <a:pt x="508" y="140"/>
                    </a:cubicBezTo>
                    <a:cubicBezTo>
                      <a:pt x="508" y="84"/>
                      <a:pt x="445" y="44"/>
                      <a:pt x="407" y="22"/>
                    </a:cubicBezTo>
                    <a:cubicBezTo>
                      <a:pt x="369" y="0"/>
                      <a:pt x="314" y="7"/>
                      <a:pt x="281" y="10"/>
                    </a:cubicBezTo>
                    <a:cubicBezTo>
                      <a:pt x="248" y="13"/>
                      <a:pt x="234" y="42"/>
                      <a:pt x="206" y="43"/>
                    </a:cubicBezTo>
                    <a:cubicBezTo>
                      <a:pt x="178" y="44"/>
                      <a:pt x="142" y="7"/>
                      <a:pt x="110" y="19"/>
                    </a:cubicBezTo>
                    <a:cubicBezTo>
                      <a:pt x="78" y="31"/>
                      <a:pt x="31" y="70"/>
                      <a:pt x="17" y="11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rgbClr val="FF00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619" name="Freeform 123"/>
              <p:cNvSpPr>
                <a:spLocks/>
              </p:cNvSpPr>
              <p:nvPr/>
            </p:nvSpPr>
            <p:spPr bwMode="auto">
              <a:xfrm>
                <a:off x="980" y="2911"/>
                <a:ext cx="296" cy="258"/>
              </a:xfrm>
              <a:custGeom>
                <a:avLst/>
                <a:gdLst/>
                <a:ahLst/>
                <a:cxnLst>
                  <a:cxn ang="0">
                    <a:pos x="188" y="41"/>
                  </a:cxn>
                  <a:cxn ang="0">
                    <a:pos x="44" y="9"/>
                  </a:cxn>
                  <a:cxn ang="0">
                    <a:pos x="4" y="97"/>
                  </a:cxn>
                  <a:cxn ang="0">
                    <a:pos x="68" y="193"/>
                  </a:cxn>
                  <a:cxn ang="0">
                    <a:pos x="252" y="209"/>
                  </a:cxn>
                  <a:cxn ang="0">
                    <a:pos x="284" y="137"/>
                  </a:cxn>
                  <a:cxn ang="0">
                    <a:pos x="188" y="41"/>
                  </a:cxn>
                </a:cxnLst>
                <a:rect l="0" t="0" r="r" b="b"/>
                <a:pathLst>
                  <a:path w="288" h="218">
                    <a:moveTo>
                      <a:pt x="188" y="41"/>
                    </a:moveTo>
                    <a:cubicBezTo>
                      <a:pt x="148" y="20"/>
                      <a:pt x="75" y="0"/>
                      <a:pt x="44" y="9"/>
                    </a:cubicBezTo>
                    <a:cubicBezTo>
                      <a:pt x="13" y="18"/>
                      <a:pt x="0" y="66"/>
                      <a:pt x="4" y="97"/>
                    </a:cubicBezTo>
                    <a:cubicBezTo>
                      <a:pt x="8" y="128"/>
                      <a:pt x="27" y="174"/>
                      <a:pt x="68" y="193"/>
                    </a:cubicBezTo>
                    <a:cubicBezTo>
                      <a:pt x="109" y="212"/>
                      <a:pt x="216" y="218"/>
                      <a:pt x="252" y="209"/>
                    </a:cubicBezTo>
                    <a:cubicBezTo>
                      <a:pt x="288" y="200"/>
                      <a:pt x="288" y="162"/>
                      <a:pt x="284" y="137"/>
                    </a:cubicBezTo>
                    <a:cubicBezTo>
                      <a:pt x="280" y="112"/>
                      <a:pt x="228" y="62"/>
                      <a:pt x="188" y="4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CC00"/>
                  </a:gs>
                  <a:gs pos="100000">
                    <a:srgbClr val="FF33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620" name="Freeform 124"/>
              <p:cNvSpPr>
                <a:spLocks/>
              </p:cNvSpPr>
              <p:nvPr/>
            </p:nvSpPr>
            <p:spPr bwMode="auto">
              <a:xfrm>
                <a:off x="1075" y="2802"/>
                <a:ext cx="78" cy="102"/>
              </a:xfrm>
              <a:custGeom>
                <a:avLst/>
                <a:gdLst/>
                <a:ahLst/>
                <a:cxnLst>
                  <a:cxn ang="0">
                    <a:pos x="78" y="102"/>
                  </a:cxn>
                  <a:cxn ang="0">
                    <a:pos x="3" y="63"/>
                  </a:cxn>
                  <a:cxn ang="0">
                    <a:pos x="0" y="0"/>
                  </a:cxn>
                  <a:cxn ang="0">
                    <a:pos x="60" y="45"/>
                  </a:cxn>
                  <a:cxn ang="0">
                    <a:pos x="78" y="102"/>
                  </a:cxn>
                </a:cxnLst>
                <a:rect l="0" t="0" r="r" b="b"/>
                <a:pathLst>
                  <a:path w="78" h="102">
                    <a:moveTo>
                      <a:pt x="78" y="102"/>
                    </a:moveTo>
                    <a:lnTo>
                      <a:pt x="3" y="63"/>
                    </a:lnTo>
                    <a:lnTo>
                      <a:pt x="0" y="0"/>
                    </a:lnTo>
                    <a:lnTo>
                      <a:pt x="60" y="45"/>
                    </a:lnTo>
                    <a:lnTo>
                      <a:pt x="78" y="10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8000">
                      <a:gamma/>
                      <a:shade val="46275"/>
                      <a:invGamma/>
                    </a:srgbClr>
                  </a:gs>
                  <a:gs pos="5000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621" name="Freeform 125"/>
              <p:cNvSpPr>
                <a:spLocks/>
              </p:cNvSpPr>
              <p:nvPr/>
            </p:nvSpPr>
            <p:spPr bwMode="auto">
              <a:xfrm>
                <a:off x="1153" y="2779"/>
                <a:ext cx="39" cy="123"/>
              </a:xfrm>
              <a:custGeom>
                <a:avLst/>
                <a:gdLst/>
                <a:ahLst/>
                <a:cxnLst>
                  <a:cxn ang="0">
                    <a:pos x="0" y="123"/>
                  </a:cxn>
                  <a:cxn ang="0">
                    <a:pos x="12" y="28"/>
                  </a:cxn>
                  <a:cxn ang="0">
                    <a:pos x="35" y="0"/>
                  </a:cxn>
                  <a:cxn ang="0">
                    <a:pos x="39" y="50"/>
                  </a:cxn>
                  <a:cxn ang="0">
                    <a:pos x="0" y="123"/>
                  </a:cxn>
                </a:cxnLst>
                <a:rect l="0" t="0" r="r" b="b"/>
                <a:pathLst>
                  <a:path w="39" h="123">
                    <a:moveTo>
                      <a:pt x="0" y="123"/>
                    </a:moveTo>
                    <a:lnTo>
                      <a:pt x="12" y="28"/>
                    </a:lnTo>
                    <a:lnTo>
                      <a:pt x="35" y="0"/>
                    </a:lnTo>
                    <a:lnTo>
                      <a:pt x="39" y="50"/>
                    </a:lnTo>
                    <a:lnTo>
                      <a:pt x="0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8000">
                      <a:gamma/>
                      <a:shade val="46275"/>
                      <a:invGamma/>
                    </a:srgbClr>
                  </a:gs>
                  <a:gs pos="5000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622" name="Freeform 126"/>
              <p:cNvSpPr>
                <a:spLocks/>
              </p:cNvSpPr>
              <p:nvPr/>
            </p:nvSpPr>
            <p:spPr bwMode="auto">
              <a:xfrm>
                <a:off x="1156" y="2788"/>
                <a:ext cx="84" cy="116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40" y="27"/>
                  </a:cxn>
                  <a:cxn ang="0">
                    <a:pos x="78" y="0"/>
                  </a:cxn>
                  <a:cxn ang="0">
                    <a:pos x="84" y="49"/>
                  </a:cxn>
                  <a:cxn ang="0">
                    <a:pos x="0" y="116"/>
                  </a:cxn>
                </a:cxnLst>
                <a:rect l="0" t="0" r="r" b="b"/>
                <a:pathLst>
                  <a:path w="84" h="116">
                    <a:moveTo>
                      <a:pt x="0" y="116"/>
                    </a:moveTo>
                    <a:lnTo>
                      <a:pt x="40" y="27"/>
                    </a:lnTo>
                    <a:lnTo>
                      <a:pt x="78" y="0"/>
                    </a:lnTo>
                    <a:lnTo>
                      <a:pt x="84" y="49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8000">
                      <a:gamma/>
                      <a:shade val="46275"/>
                      <a:invGamma/>
                    </a:srgbClr>
                  </a:gs>
                  <a:gs pos="5000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623" name="Freeform 127"/>
              <p:cNvSpPr>
                <a:spLocks/>
              </p:cNvSpPr>
              <p:nvPr/>
            </p:nvSpPr>
            <p:spPr bwMode="auto">
              <a:xfrm flipH="1">
                <a:off x="1150" y="3215"/>
                <a:ext cx="36" cy="18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1" y="18"/>
                  </a:cxn>
                  <a:cxn ang="0">
                    <a:pos x="36" y="0"/>
                  </a:cxn>
                  <a:cxn ang="0">
                    <a:pos x="0" y="9"/>
                  </a:cxn>
                </a:cxnLst>
                <a:rect l="0" t="0" r="r" b="b"/>
                <a:pathLst>
                  <a:path w="36" h="18">
                    <a:moveTo>
                      <a:pt x="0" y="9"/>
                    </a:moveTo>
                    <a:lnTo>
                      <a:pt x="21" y="18"/>
                    </a:lnTo>
                    <a:lnTo>
                      <a:pt x="36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9" name="Group 128"/>
            <p:cNvGrpSpPr>
              <a:grpSpLocks/>
            </p:cNvGrpSpPr>
            <p:nvPr/>
          </p:nvGrpSpPr>
          <p:grpSpPr bwMode="auto">
            <a:xfrm>
              <a:off x="158" y="1525"/>
              <a:ext cx="508" cy="495"/>
              <a:chOff x="956" y="2779"/>
              <a:chExt cx="508" cy="495"/>
            </a:xfrm>
          </p:grpSpPr>
          <p:sp>
            <p:nvSpPr>
              <p:cNvPr id="106625" name="Freeform 129"/>
              <p:cNvSpPr>
                <a:spLocks/>
              </p:cNvSpPr>
              <p:nvPr/>
            </p:nvSpPr>
            <p:spPr bwMode="auto">
              <a:xfrm flipH="1">
                <a:off x="956" y="2858"/>
                <a:ext cx="508" cy="416"/>
              </a:xfrm>
              <a:custGeom>
                <a:avLst/>
                <a:gdLst/>
                <a:ahLst/>
                <a:cxnLst>
                  <a:cxn ang="0">
                    <a:pos x="17" y="112"/>
                  </a:cxn>
                  <a:cxn ang="0">
                    <a:pos x="35" y="265"/>
                  </a:cxn>
                  <a:cxn ang="0">
                    <a:pos x="227" y="400"/>
                  </a:cxn>
                  <a:cxn ang="0">
                    <a:pos x="293" y="361"/>
                  </a:cxn>
                  <a:cxn ang="0">
                    <a:pos x="404" y="358"/>
                  </a:cxn>
                  <a:cxn ang="0">
                    <a:pos x="508" y="140"/>
                  </a:cxn>
                  <a:cxn ang="0">
                    <a:pos x="407" y="22"/>
                  </a:cxn>
                  <a:cxn ang="0">
                    <a:pos x="281" y="10"/>
                  </a:cxn>
                  <a:cxn ang="0">
                    <a:pos x="206" y="43"/>
                  </a:cxn>
                  <a:cxn ang="0">
                    <a:pos x="110" y="19"/>
                  </a:cxn>
                  <a:cxn ang="0">
                    <a:pos x="17" y="112"/>
                  </a:cxn>
                </a:cxnLst>
                <a:rect l="0" t="0" r="r" b="b"/>
                <a:pathLst>
                  <a:path w="508" h="416">
                    <a:moveTo>
                      <a:pt x="17" y="112"/>
                    </a:moveTo>
                    <a:cubicBezTo>
                      <a:pt x="5" y="153"/>
                      <a:pt x="0" y="217"/>
                      <a:pt x="35" y="265"/>
                    </a:cubicBezTo>
                    <a:cubicBezTo>
                      <a:pt x="70" y="313"/>
                      <a:pt x="184" y="384"/>
                      <a:pt x="227" y="400"/>
                    </a:cubicBezTo>
                    <a:cubicBezTo>
                      <a:pt x="270" y="416"/>
                      <a:pt x="264" y="368"/>
                      <a:pt x="293" y="361"/>
                    </a:cubicBezTo>
                    <a:cubicBezTo>
                      <a:pt x="322" y="354"/>
                      <a:pt x="368" y="395"/>
                      <a:pt x="404" y="358"/>
                    </a:cubicBezTo>
                    <a:cubicBezTo>
                      <a:pt x="440" y="321"/>
                      <a:pt x="508" y="196"/>
                      <a:pt x="508" y="140"/>
                    </a:cubicBezTo>
                    <a:cubicBezTo>
                      <a:pt x="508" y="84"/>
                      <a:pt x="445" y="44"/>
                      <a:pt x="407" y="22"/>
                    </a:cubicBezTo>
                    <a:cubicBezTo>
                      <a:pt x="369" y="0"/>
                      <a:pt x="314" y="7"/>
                      <a:pt x="281" y="10"/>
                    </a:cubicBezTo>
                    <a:cubicBezTo>
                      <a:pt x="248" y="13"/>
                      <a:pt x="234" y="42"/>
                      <a:pt x="206" y="43"/>
                    </a:cubicBezTo>
                    <a:cubicBezTo>
                      <a:pt x="178" y="44"/>
                      <a:pt x="142" y="7"/>
                      <a:pt x="110" y="19"/>
                    </a:cubicBezTo>
                    <a:cubicBezTo>
                      <a:pt x="78" y="31"/>
                      <a:pt x="31" y="70"/>
                      <a:pt x="17" y="11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rgbClr val="FF00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626" name="Freeform 130"/>
              <p:cNvSpPr>
                <a:spLocks/>
              </p:cNvSpPr>
              <p:nvPr/>
            </p:nvSpPr>
            <p:spPr bwMode="auto">
              <a:xfrm>
                <a:off x="980" y="2911"/>
                <a:ext cx="296" cy="258"/>
              </a:xfrm>
              <a:custGeom>
                <a:avLst/>
                <a:gdLst/>
                <a:ahLst/>
                <a:cxnLst>
                  <a:cxn ang="0">
                    <a:pos x="188" y="41"/>
                  </a:cxn>
                  <a:cxn ang="0">
                    <a:pos x="44" y="9"/>
                  </a:cxn>
                  <a:cxn ang="0">
                    <a:pos x="4" y="97"/>
                  </a:cxn>
                  <a:cxn ang="0">
                    <a:pos x="68" y="193"/>
                  </a:cxn>
                  <a:cxn ang="0">
                    <a:pos x="252" y="209"/>
                  </a:cxn>
                  <a:cxn ang="0">
                    <a:pos x="284" y="137"/>
                  </a:cxn>
                  <a:cxn ang="0">
                    <a:pos x="188" y="41"/>
                  </a:cxn>
                </a:cxnLst>
                <a:rect l="0" t="0" r="r" b="b"/>
                <a:pathLst>
                  <a:path w="288" h="218">
                    <a:moveTo>
                      <a:pt x="188" y="41"/>
                    </a:moveTo>
                    <a:cubicBezTo>
                      <a:pt x="148" y="20"/>
                      <a:pt x="75" y="0"/>
                      <a:pt x="44" y="9"/>
                    </a:cubicBezTo>
                    <a:cubicBezTo>
                      <a:pt x="13" y="18"/>
                      <a:pt x="0" y="66"/>
                      <a:pt x="4" y="97"/>
                    </a:cubicBezTo>
                    <a:cubicBezTo>
                      <a:pt x="8" y="128"/>
                      <a:pt x="27" y="174"/>
                      <a:pt x="68" y="193"/>
                    </a:cubicBezTo>
                    <a:cubicBezTo>
                      <a:pt x="109" y="212"/>
                      <a:pt x="216" y="218"/>
                      <a:pt x="252" y="209"/>
                    </a:cubicBezTo>
                    <a:cubicBezTo>
                      <a:pt x="288" y="200"/>
                      <a:pt x="288" y="162"/>
                      <a:pt x="284" y="137"/>
                    </a:cubicBezTo>
                    <a:cubicBezTo>
                      <a:pt x="280" y="112"/>
                      <a:pt x="228" y="62"/>
                      <a:pt x="188" y="4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CC00"/>
                  </a:gs>
                  <a:gs pos="100000">
                    <a:srgbClr val="FF33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noFill/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627" name="Freeform 131"/>
              <p:cNvSpPr>
                <a:spLocks/>
              </p:cNvSpPr>
              <p:nvPr/>
            </p:nvSpPr>
            <p:spPr bwMode="auto">
              <a:xfrm>
                <a:off x="1075" y="2802"/>
                <a:ext cx="78" cy="102"/>
              </a:xfrm>
              <a:custGeom>
                <a:avLst/>
                <a:gdLst/>
                <a:ahLst/>
                <a:cxnLst>
                  <a:cxn ang="0">
                    <a:pos x="78" y="102"/>
                  </a:cxn>
                  <a:cxn ang="0">
                    <a:pos x="3" y="63"/>
                  </a:cxn>
                  <a:cxn ang="0">
                    <a:pos x="0" y="0"/>
                  </a:cxn>
                  <a:cxn ang="0">
                    <a:pos x="60" y="45"/>
                  </a:cxn>
                  <a:cxn ang="0">
                    <a:pos x="78" y="102"/>
                  </a:cxn>
                </a:cxnLst>
                <a:rect l="0" t="0" r="r" b="b"/>
                <a:pathLst>
                  <a:path w="78" h="102">
                    <a:moveTo>
                      <a:pt x="78" y="102"/>
                    </a:moveTo>
                    <a:lnTo>
                      <a:pt x="3" y="63"/>
                    </a:lnTo>
                    <a:lnTo>
                      <a:pt x="0" y="0"/>
                    </a:lnTo>
                    <a:lnTo>
                      <a:pt x="60" y="45"/>
                    </a:lnTo>
                    <a:lnTo>
                      <a:pt x="78" y="10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8000">
                      <a:gamma/>
                      <a:shade val="46275"/>
                      <a:invGamma/>
                    </a:srgbClr>
                  </a:gs>
                  <a:gs pos="5000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628" name="Freeform 132"/>
              <p:cNvSpPr>
                <a:spLocks/>
              </p:cNvSpPr>
              <p:nvPr/>
            </p:nvSpPr>
            <p:spPr bwMode="auto">
              <a:xfrm>
                <a:off x="1153" y="2779"/>
                <a:ext cx="39" cy="123"/>
              </a:xfrm>
              <a:custGeom>
                <a:avLst/>
                <a:gdLst/>
                <a:ahLst/>
                <a:cxnLst>
                  <a:cxn ang="0">
                    <a:pos x="0" y="123"/>
                  </a:cxn>
                  <a:cxn ang="0">
                    <a:pos x="12" y="28"/>
                  </a:cxn>
                  <a:cxn ang="0">
                    <a:pos x="35" y="0"/>
                  </a:cxn>
                  <a:cxn ang="0">
                    <a:pos x="39" y="50"/>
                  </a:cxn>
                  <a:cxn ang="0">
                    <a:pos x="0" y="123"/>
                  </a:cxn>
                </a:cxnLst>
                <a:rect l="0" t="0" r="r" b="b"/>
                <a:pathLst>
                  <a:path w="39" h="123">
                    <a:moveTo>
                      <a:pt x="0" y="123"/>
                    </a:moveTo>
                    <a:lnTo>
                      <a:pt x="12" y="28"/>
                    </a:lnTo>
                    <a:lnTo>
                      <a:pt x="35" y="0"/>
                    </a:lnTo>
                    <a:lnTo>
                      <a:pt x="39" y="50"/>
                    </a:lnTo>
                    <a:lnTo>
                      <a:pt x="0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8000">
                      <a:gamma/>
                      <a:shade val="46275"/>
                      <a:invGamma/>
                    </a:srgbClr>
                  </a:gs>
                  <a:gs pos="5000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629" name="Freeform 133"/>
              <p:cNvSpPr>
                <a:spLocks/>
              </p:cNvSpPr>
              <p:nvPr/>
            </p:nvSpPr>
            <p:spPr bwMode="auto">
              <a:xfrm>
                <a:off x="1156" y="2788"/>
                <a:ext cx="84" cy="116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40" y="27"/>
                  </a:cxn>
                  <a:cxn ang="0">
                    <a:pos x="78" y="0"/>
                  </a:cxn>
                  <a:cxn ang="0">
                    <a:pos x="84" y="49"/>
                  </a:cxn>
                  <a:cxn ang="0">
                    <a:pos x="0" y="116"/>
                  </a:cxn>
                </a:cxnLst>
                <a:rect l="0" t="0" r="r" b="b"/>
                <a:pathLst>
                  <a:path w="84" h="116">
                    <a:moveTo>
                      <a:pt x="0" y="116"/>
                    </a:moveTo>
                    <a:lnTo>
                      <a:pt x="40" y="27"/>
                    </a:lnTo>
                    <a:lnTo>
                      <a:pt x="78" y="0"/>
                    </a:lnTo>
                    <a:lnTo>
                      <a:pt x="84" y="49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8000">
                      <a:gamma/>
                      <a:shade val="46275"/>
                      <a:invGamma/>
                    </a:srgbClr>
                  </a:gs>
                  <a:gs pos="5000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630" name="Freeform 134"/>
              <p:cNvSpPr>
                <a:spLocks/>
              </p:cNvSpPr>
              <p:nvPr/>
            </p:nvSpPr>
            <p:spPr bwMode="auto">
              <a:xfrm flipH="1">
                <a:off x="1150" y="3215"/>
                <a:ext cx="36" cy="18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1" y="18"/>
                  </a:cxn>
                  <a:cxn ang="0">
                    <a:pos x="36" y="0"/>
                  </a:cxn>
                  <a:cxn ang="0">
                    <a:pos x="0" y="9"/>
                  </a:cxn>
                </a:cxnLst>
                <a:rect l="0" t="0" r="r" b="b"/>
                <a:pathLst>
                  <a:path w="36" h="18">
                    <a:moveTo>
                      <a:pt x="0" y="9"/>
                    </a:moveTo>
                    <a:lnTo>
                      <a:pt x="21" y="18"/>
                    </a:lnTo>
                    <a:lnTo>
                      <a:pt x="36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6631" name="Text Box 135"/>
          <p:cNvSpPr txBox="1">
            <a:spLocks noChangeArrowheads="1"/>
          </p:cNvSpPr>
          <p:nvPr/>
        </p:nvSpPr>
        <p:spPr bwMode="auto">
          <a:xfrm>
            <a:off x="2339975" y="2924175"/>
            <a:ext cx="6804025" cy="1433513"/>
          </a:xfrm>
          <a:prstGeom prst="rect">
            <a:avLst/>
          </a:prstGeom>
          <a:solidFill>
            <a:srgbClr val="F4F85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uk-UA" sz="4000" dirty="0" smtClean="0"/>
              <a:t>6        </a:t>
            </a:r>
            <a:r>
              <a:rPr lang="uk-UA" sz="4000" dirty="0"/>
              <a:t>:       </a:t>
            </a:r>
            <a:r>
              <a:rPr lang="uk-UA" sz="4000" dirty="0" smtClean="0"/>
              <a:t>2         </a:t>
            </a:r>
            <a:r>
              <a:rPr lang="uk-UA" sz="4000" dirty="0"/>
              <a:t>=         </a:t>
            </a:r>
            <a:r>
              <a:rPr lang="uk-UA" sz="4000" dirty="0" smtClean="0"/>
              <a:t>3</a:t>
            </a:r>
            <a:endParaRPr lang="uk-UA" sz="4000" dirty="0"/>
          </a:p>
          <a:p>
            <a:pPr algn="l">
              <a:spcBef>
                <a:spcPct val="50000"/>
              </a:spcBef>
            </a:pPr>
            <a:r>
              <a:rPr lang="uk-UA" sz="3200" dirty="0"/>
              <a:t>ділене       дільник            частка</a:t>
            </a:r>
          </a:p>
        </p:txBody>
      </p:sp>
      <p:sp>
        <p:nvSpPr>
          <p:cNvPr id="106632" name="Text Box 136"/>
          <p:cNvSpPr txBox="1">
            <a:spLocks noChangeArrowheads="1"/>
          </p:cNvSpPr>
          <p:nvPr/>
        </p:nvSpPr>
        <p:spPr bwMode="auto">
          <a:xfrm>
            <a:off x="468313" y="5516563"/>
            <a:ext cx="8207375" cy="641350"/>
          </a:xfrm>
          <a:prstGeom prst="rect">
            <a:avLst/>
          </a:prstGeom>
          <a:solidFill>
            <a:srgbClr val="F4F85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uk-UA" sz="3600" b="1" dirty="0"/>
              <a:t>Результат дії називається </a:t>
            </a:r>
            <a:r>
              <a:rPr lang="uk-UA" sz="3600" b="1" i="1" dirty="0">
                <a:solidFill>
                  <a:schemeClr val="hlink"/>
                </a:solidFill>
              </a:rPr>
              <a:t>часткою</a:t>
            </a:r>
            <a:r>
              <a:rPr lang="uk-UA" sz="3600" b="1" i="1" dirty="0"/>
              <a:t>.</a:t>
            </a:r>
          </a:p>
        </p:txBody>
      </p:sp>
      <p:sp>
        <p:nvSpPr>
          <p:cNvPr id="106636" name="Text Box 140"/>
          <p:cNvSpPr txBox="1">
            <a:spLocks noChangeArrowheads="1"/>
          </p:cNvSpPr>
          <p:nvPr/>
        </p:nvSpPr>
        <p:spPr bwMode="auto">
          <a:xfrm>
            <a:off x="0" y="4581525"/>
            <a:ext cx="9144000" cy="641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 sz="3600" b="1" dirty="0" smtClean="0"/>
              <a:t>54 </a:t>
            </a:r>
            <a:r>
              <a:rPr lang="uk-UA" sz="3600" b="1" dirty="0"/>
              <a:t>: 9 = </a:t>
            </a:r>
            <a:r>
              <a:rPr lang="uk-UA" sz="3600" b="1" dirty="0" smtClean="0"/>
              <a:t>6,     160 </a:t>
            </a:r>
            <a:r>
              <a:rPr lang="uk-UA" sz="3600" b="1" dirty="0"/>
              <a:t>: 10 = </a:t>
            </a:r>
            <a:r>
              <a:rPr lang="uk-UA" sz="3600" b="1" dirty="0" smtClean="0"/>
              <a:t>16,     640 </a:t>
            </a:r>
            <a:r>
              <a:rPr lang="uk-UA" sz="3600" b="1" dirty="0"/>
              <a:t>: 8 = </a:t>
            </a:r>
            <a:r>
              <a:rPr lang="uk-UA" sz="3600" b="1" dirty="0" smtClean="0"/>
              <a:t>80</a:t>
            </a:r>
            <a:r>
              <a:rPr lang="uk-UA" sz="3600" b="1" dirty="0"/>
              <a:t>.</a:t>
            </a:r>
          </a:p>
        </p:txBody>
      </p:sp>
      <p:sp>
        <p:nvSpPr>
          <p:cNvPr id="106639" name="AutoShape 143"/>
          <p:cNvSpPr>
            <a:spLocks noChangeArrowheads="1"/>
          </p:cNvSpPr>
          <p:nvPr/>
        </p:nvSpPr>
        <p:spPr bwMode="auto">
          <a:xfrm>
            <a:off x="2483768" y="2276872"/>
            <a:ext cx="5544468" cy="432048"/>
          </a:xfrm>
          <a:prstGeom prst="curvedDownArrow">
            <a:avLst>
              <a:gd name="adj1" fmla="val 280147"/>
              <a:gd name="adj2" fmla="val 560294"/>
              <a:gd name="adj3" fmla="val 3333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6640" name="Text Box 144"/>
          <p:cNvSpPr txBox="1">
            <a:spLocks noChangeArrowheads="1"/>
          </p:cNvSpPr>
          <p:nvPr/>
        </p:nvSpPr>
        <p:spPr bwMode="auto">
          <a:xfrm>
            <a:off x="6660232" y="1700808"/>
            <a:ext cx="1584325" cy="5191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 sz="2800" b="1" dirty="0">
                <a:solidFill>
                  <a:schemeClr val="tx1"/>
                </a:solidFill>
              </a:rPr>
              <a:t>Частка</a:t>
            </a:r>
          </a:p>
        </p:txBody>
      </p:sp>
      <p:sp>
        <p:nvSpPr>
          <p:cNvPr id="106641" name="Line 145"/>
          <p:cNvSpPr>
            <a:spLocks noChangeShapeType="1"/>
          </p:cNvSpPr>
          <p:nvPr/>
        </p:nvSpPr>
        <p:spPr bwMode="auto">
          <a:xfrm flipH="1" flipV="1">
            <a:off x="2627313" y="3429000"/>
            <a:ext cx="288925" cy="50482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6642" name="Line 146"/>
          <p:cNvSpPr>
            <a:spLocks noChangeShapeType="1"/>
          </p:cNvSpPr>
          <p:nvPr/>
        </p:nvSpPr>
        <p:spPr bwMode="auto">
          <a:xfrm flipH="1" flipV="1">
            <a:off x="4788022" y="3501008"/>
            <a:ext cx="288033" cy="36004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6643" name="Line 147"/>
          <p:cNvSpPr>
            <a:spLocks noChangeShapeType="1"/>
          </p:cNvSpPr>
          <p:nvPr/>
        </p:nvSpPr>
        <p:spPr bwMode="auto">
          <a:xfrm flipV="1">
            <a:off x="7092280" y="3429000"/>
            <a:ext cx="71438" cy="576263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pic>
        <p:nvPicPr>
          <p:cNvPr id="109" name="Picture 4" descr="sov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403648" cy="213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0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0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0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6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10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6" grpId="0" animBg="1"/>
      <p:bldP spid="106540" grpId="0" animBg="1"/>
      <p:bldP spid="106631" grpId="0" animBg="1"/>
      <p:bldP spid="106632" grpId="0" animBg="1"/>
      <p:bldP spid="106636" grpId="0" animBg="1"/>
      <p:bldP spid="106639" grpId="0" animBg="1"/>
      <p:bldP spid="106640" grpId="0" animBg="1"/>
      <p:bldP spid="106641" grpId="0" animBg="1"/>
      <p:bldP spid="106642" grpId="0" animBg="1"/>
      <p:bldP spid="1066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  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611188" y="260350"/>
            <a:ext cx="165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ru-RU" sz="1800"/>
          </a:p>
        </p:txBody>
      </p:sp>
      <p:sp>
        <p:nvSpPr>
          <p:cNvPr id="129031" name="Oval 7"/>
          <p:cNvSpPr>
            <a:spLocks noChangeArrowheads="1"/>
          </p:cNvSpPr>
          <p:nvPr/>
        </p:nvSpPr>
        <p:spPr bwMode="auto">
          <a:xfrm>
            <a:off x="1763713" y="0"/>
            <a:ext cx="7380287" cy="17002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2843213" y="333375"/>
            <a:ext cx="51847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uk-UA" sz="6000" b="1" i="1" dirty="0" smtClean="0">
                <a:solidFill>
                  <a:srgbClr val="FF0000"/>
                </a:solidFill>
              </a:rPr>
              <a:t>Запам'ятай!</a:t>
            </a:r>
            <a:endParaRPr lang="uk-UA" sz="6000" b="1" i="1" dirty="0">
              <a:solidFill>
                <a:srgbClr val="FF0000"/>
              </a:solidFill>
            </a:endParaRPr>
          </a:p>
        </p:txBody>
      </p:sp>
      <p:sp>
        <p:nvSpPr>
          <p:cNvPr id="129039" name="Text Box 15"/>
          <p:cNvSpPr txBox="1">
            <a:spLocks noChangeArrowheads="1"/>
          </p:cNvSpPr>
          <p:nvPr/>
        </p:nvSpPr>
        <p:spPr bwMode="auto">
          <a:xfrm>
            <a:off x="0" y="1700808"/>
            <a:ext cx="9144000" cy="1920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algn="l"/>
            <a:r>
              <a:rPr lang="ru-RU" sz="4000" b="1" dirty="0">
                <a:solidFill>
                  <a:srgbClr val="FF0000"/>
                </a:solidFill>
              </a:rPr>
              <a:t>а : 1 = а;</a:t>
            </a:r>
            <a:r>
              <a:rPr lang="ru-RU" sz="4000" b="1" dirty="0">
                <a:solidFill>
                  <a:srgbClr val="0000FF"/>
                </a:solidFill>
              </a:rPr>
              <a:t>                     15 : 1 = 15 </a:t>
            </a:r>
          </a:p>
          <a:p>
            <a:pPr marL="342900" indent="-342900" algn="l"/>
            <a:r>
              <a:rPr lang="ru-RU" sz="4000" b="1" dirty="0">
                <a:solidFill>
                  <a:srgbClr val="FF0000"/>
                </a:solidFill>
              </a:rPr>
              <a:t>а : </a:t>
            </a:r>
            <a:r>
              <a:rPr lang="ru-RU" sz="4000" b="1" dirty="0" err="1">
                <a:solidFill>
                  <a:srgbClr val="FF0000"/>
                </a:solidFill>
              </a:rPr>
              <a:t>а</a:t>
            </a:r>
            <a:r>
              <a:rPr lang="ru-RU" sz="4000" b="1" dirty="0">
                <a:solidFill>
                  <a:srgbClr val="FF0000"/>
                </a:solidFill>
              </a:rPr>
              <a:t> = 1;</a:t>
            </a:r>
            <a:r>
              <a:rPr lang="ru-RU" sz="4000" b="1" dirty="0">
                <a:solidFill>
                  <a:srgbClr val="0000FF"/>
                </a:solidFill>
              </a:rPr>
              <a:t>                     629 : 629 = 1</a:t>
            </a:r>
          </a:p>
          <a:p>
            <a:pPr marL="342900" indent="-342900" algn="l"/>
            <a:r>
              <a:rPr lang="ru-RU" sz="4000" b="1" dirty="0">
                <a:solidFill>
                  <a:srgbClr val="FF0000"/>
                </a:solidFill>
              </a:rPr>
              <a:t>0 : а = 0</a:t>
            </a:r>
            <a:r>
              <a:rPr lang="ru-RU" sz="4000" b="1" dirty="0">
                <a:solidFill>
                  <a:srgbClr val="0000FF"/>
                </a:solidFill>
              </a:rPr>
              <a:t>                       0 : 1256 = 0</a:t>
            </a:r>
            <a:endParaRPr lang="uk-UA" sz="4000" b="1" dirty="0"/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2467428" y="3573016"/>
            <a:ext cx="6676571" cy="21236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4000" dirty="0">
                <a:solidFill>
                  <a:srgbClr val="FF0000"/>
                </a:solidFill>
              </a:rPr>
              <a:t>   </a:t>
            </a:r>
            <a:r>
              <a:rPr lang="ru-RU" sz="6600" dirty="0">
                <a:solidFill>
                  <a:srgbClr val="FF0000"/>
                </a:solidFill>
              </a:rPr>
              <a:t>а : 0 -  </a:t>
            </a:r>
            <a:r>
              <a:rPr lang="uk-UA" sz="6600" dirty="0">
                <a:solidFill>
                  <a:srgbClr val="FF0000"/>
                </a:solidFill>
              </a:rPr>
              <a:t>ділити на 0 не      можна</a:t>
            </a:r>
            <a:r>
              <a:rPr lang="ru-RU" sz="6600" dirty="0">
                <a:solidFill>
                  <a:srgbClr val="FF0000"/>
                </a:solidFill>
              </a:rPr>
              <a:t> ! </a:t>
            </a:r>
            <a:endParaRPr lang="uk-UA" sz="6600" dirty="0">
              <a:solidFill>
                <a:srgbClr val="FF0000"/>
              </a:solidFill>
            </a:endParaRPr>
          </a:p>
        </p:txBody>
      </p:sp>
      <p:sp>
        <p:nvSpPr>
          <p:cNvPr id="129042" name="Line 18"/>
          <p:cNvSpPr>
            <a:spLocks noChangeShapeType="1"/>
          </p:cNvSpPr>
          <p:nvPr/>
        </p:nvSpPr>
        <p:spPr bwMode="auto">
          <a:xfrm>
            <a:off x="2915816" y="3789040"/>
            <a:ext cx="1223962" cy="6492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9043" name="Line 19"/>
          <p:cNvSpPr>
            <a:spLocks noChangeShapeType="1"/>
          </p:cNvSpPr>
          <p:nvPr/>
        </p:nvSpPr>
        <p:spPr bwMode="auto">
          <a:xfrm flipH="1">
            <a:off x="3059832" y="3789040"/>
            <a:ext cx="936625" cy="7207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pic>
        <p:nvPicPr>
          <p:cNvPr id="11" name="Picture 4" descr="sov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63688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 descr="Рисунок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33056"/>
            <a:ext cx="2411760" cy="29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2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1" grpId="0" animBg="1"/>
      <p:bldP spid="129032" grpId="0"/>
      <p:bldP spid="129039" grpId="0" animBg="1"/>
      <p:bldP spid="129041" grpId="0" animBg="1"/>
      <p:bldP spid="129042" grpId="0" animBg="1"/>
      <p:bldP spid="12904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VER_BOOKMARK" val="п201166122744SlideId26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VER_BOOKMARK" val="п2012125181318SlideId26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VER_BOOKMARK" val="п2012125181318SlideId26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VER_BOOKMARK" val="п201166123110SlideId272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721</Words>
  <Application>Microsoft Office PowerPoint</Application>
  <PresentationFormat>Экран (4:3)</PresentationFormat>
  <Paragraphs>182</Paragraphs>
  <Slides>21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Слайд 1</vt:lpstr>
      <vt:lpstr>Слайд 2</vt:lpstr>
      <vt:lpstr>Слайд 3</vt:lpstr>
      <vt:lpstr>Слайд 4</vt:lpstr>
      <vt:lpstr>Мета уроку: </vt:lpstr>
      <vt:lpstr>Слайд 6</vt:lpstr>
      <vt:lpstr>Слайд 7</vt:lpstr>
      <vt:lpstr>Слайд 8</vt:lpstr>
      <vt:lpstr>  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PC</dc:creator>
  <cp:lastModifiedBy>PC</cp:lastModifiedBy>
  <cp:revision>41</cp:revision>
  <dcterms:created xsi:type="dcterms:W3CDTF">2019-10-03T16:50:21Z</dcterms:created>
  <dcterms:modified xsi:type="dcterms:W3CDTF">2019-10-06T18:46:07Z</dcterms:modified>
</cp:coreProperties>
</file>