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2" r:id="rId2"/>
    <p:sldId id="279" r:id="rId3"/>
    <p:sldId id="258" r:id="rId4"/>
    <p:sldId id="259" r:id="rId5"/>
    <p:sldId id="260" r:id="rId6"/>
    <p:sldId id="261" r:id="rId7"/>
    <p:sldId id="280" r:id="rId8"/>
    <p:sldId id="281" r:id="rId9"/>
    <p:sldId id="283" r:id="rId10"/>
    <p:sldId id="288" r:id="rId11"/>
    <p:sldId id="285" r:id="rId12"/>
    <p:sldId id="290" r:id="rId13"/>
    <p:sldId id="291" r:id="rId14"/>
    <p:sldId id="298" r:id="rId15"/>
    <p:sldId id="289" r:id="rId16"/>
    <p:sldId id="286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933FF"/>
    <a:srgbClr val="0000CC"/>
    <a:srgbClr val="006600"/>
    <a:srgbClr val="00CCFF"/>
    <a:srgbClr val="00CC00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5F93A-2402-42A0-8CC0-8B0D251466F9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</dgm:pt>
    <dgm:pt modelId="{7DB66AA6-427B-4135-8E3B-1231C1C32A33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ЗВИЧАЙНІ ДРОБИ</a:t>
          </a:r>
        </a:p>
      </dgm:t>
    </dgm:pt>
    <dgm:pt modelId="{8B95FF3E-CC36-427E-86A1-05E4A29EC9D6}" type="parTrans" cxnId="{51F726F9-10CF-405C-8ECD-668D1A63635D}">
      <dgm:prSet/>
      <dgm:spPr/>
      <dgm:t>
        <a:bodyPr/>
        <a:lstStyle/>
        <a:p>
          <a:endParaRPr lang="ru-RU"/>
        </a:p>
      </dgm:t>
    </dgm:pt>
    <dgm:pt modelId="{28C9BD7C-E9AC-4BF4-A2D4-FFED63136BE6}" type="sibTrans" cxnId="{51F726F9-10CF-405C-8ECD-668D1A63635D}">
      <dgm:prSet/>
      <dgm:spPr/>
      <dgm:t>
        <a:bodyPr/>
        <a:lstStyle/>
        <a:p>
          <a:endParaRPr lang="ru-RU"/>
        </a:p>
      </dgm:t>
    </dgm:pt>
    <dgm:pt modelId="{00CEE062-5F44-4883-814B-652E04005DA4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менший</a:t>
          </a:r>
          <a:r>
            <a:rPr kumimoji="0" lang="ru-RU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</a:t>
          </a: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від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знаменника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gm:t>
    </dgm:pt>
    <dgm:pt modelId="{64F0FDAE-A0E8-447F-A461-C3514C83D2C6}" type="parTrans" cxnId="{3D3FDDFE-E326-4556-9B65-89373193E841}">
      <dgm:prSet/>
      <dgm:spPr/>
      <dgm:t>
        <a:bodyPr/>
        <a:lstStyle/>
        <a:p>
          <a:endParaRPr lang="ru-RU"/>
        </a:p>
      </dgm:t>
    </dgm:pt>
    <dgm:pt modelId="{DBD615C0-429C-465F-B43B-9198789CA2EF}" type="sibTrans" cxnId="{3D3FDDFE-E326-4556-9B65-89373193E841}">
      <dgm:prSet/>
      <dgm:spPr/>
      <dgm:t>
        <a:bodyPr/>
        <a:lstStyle/>
        <a:p>
          <a:endParaRPr lang="ru-RU"/>
        </a:p>
      </dgm:t>
    </dgm:pt>
    <dgm:pt modelId="{63B4A321-64E3-41D2-95B8-1E628DB69B17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більший</a:t>
          </a:r>
          <a:r>
            <a:rPr kumimoji="0" lang="ru-RU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за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gm:t>
    </dgm:pt>
    <dgm:pt modelId="{37132B80-DC91-4970-9593-FB515A1E89F5}" type="parTrans" cxnId="{202BFD47-C9D3-4991-BEDF-413AFAEC5E6D}">
      <dgm:prSet/>
      <dgm:spPr/>
      <dgm:t>
        <a:bodyPr/>
        <a:lstStyle/>
        <a:p>
          <a:endParaRPr lang="ru-RU"/>
        </a:p>
      </dgm:t>
    </dgm:pt>
    <dgm:pt modelId="{CEAA1A15-AA28-409D-9B2A-26F8B025540A}" type="sibTrans" cxnId="{202BFD47-C9D3-4991-BEDF-413AFAEC5E6D}">
      <dgm:prSet/>
      <dgm:spPr/>
      <dgm:t>
        <a:bodyPr/>
        <a:lstStyle/>
        <a:p>
          <a:endParaRPr lang="ru-RU"/>
        </a:p>
      </dgm:t>
    </dgm:pt>
    <dgm:pt modelId="{D57D3071-89ED-4AEC-87D5-1CBB06EA6C73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дорівнює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знаменнику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gm:t>
    </dgm:pt>
    <dgm:pt modelId="{028EF53E-778B-4A18-8489-CFE64232272A}" type="parTrans" cxnId="{B15FAA78-7A0C-4FB5-A7B2-04C55AB04FF9}">
      <dgm:prSet/>
      <dgm:spPr/>
      <dgm:t>
        <a:bodyPr/>
        <a:lstStyle/>
        <a:p>
          <a:endParaRPr lang="ru-RU"/>
        </a:p>
      </dgm:t>
    </dgm:pt>
    <dgm:pt modelId="{0A19A87E-CD6C-4737-B757-AD0C2D39D9DD}" type="sibTrans" cxnId="{B15FAA78-7A0C-4FB5-A7B2-04C55AB04FF9}">
      <dgm:prSet/>
      <dgm:spPr/>
      <dgm:t>
        <a:bodyPr/>
        <a:lstStyle/>
        <a:p>
          <a:endParaRPr lang="ru-RU"/>
        </a:p>
      </dgm:t>
    </dgm:pt>
    <dgm:pt modelId="{4111073C-082A-4C9B-8763-04DD7B202BD2}" type="pres">
      <dgm:prSet presAssocID="{5855F93A-2402-42A0-8CC0-8B0D25146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8EDD9F-4B33-4C08-BFC7-27A9C1DE99C2}" type="pres">
      <dgm:prSet presAssocID="{7DB66AA6-427B-4135-8E3B-1231C1C32A33}" presName="hierRoot1" presStyleCnt="0">
        <dgm:presLayoutVars>
          <dgm:hierBranch/>
        </dgm:presLayoutVars>
      </dgm:prSet>
      <dgm:spPr/>
    </dgm:pt>
    <dgm:pt modelId="{890CC0A0-8CE5-4873-97BC-C084315FA9BF}" type="pres">
      <dgm:prSet presAssocID="{7DB66AA6-427B-4135-8E3B-1231C1C32A33}" presName="rootComposite1" presStyleCnt="0"/>
      <dgm:spPr/>
    </dgm:pt>
    <dgm:pt modelId="{B10BE50F-F4BB-4D8E-96DD-508FF0786C47}" type="pres">
      <dgm:prSet presAssocID="{7DB66AA6-427B-4135-8E3B-1231C1C32A33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53508529-39DC-439D-9158-FDCD0B1B0F56}" type="pres">
      <dgm:prSet presAssocID="{7DB66AA6-427B-4135-8E3B-1231C1C32A3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4F0B18D-78EE-481B-8C75-BC2C71E368B3}" type="pres">
      <dgm:prSet presAssocID="{7DB66AA6-427B-4135-8E3B-1231C1C32A33}" presName="hierChild2" presStyleCnt="0"/>
      <dgm:spPr/>
    </dgm:pt>
    <dgm:pt modelId="{08D5B5AD-349D-4FA6-ADB0-FD224A77A8CD}" type="pres">
      <dgm:prSet presAssocID="{64F0FDAE-A0E8-447F-A461-C3514C83D2C6}" presName="Name35" presStyleLbl="parChTrans1D2" presStyleIdx="0" presStyleCnt="3"/>
      <dgm:spPr/>
      <dgm:t>
        <a:bodyPr/>
        <a:lstStyle/>
        <a:p>
          <a:endParaRPr lang="ru-RU"/>
        </a:p>
      </dgm:t>
    </dgm:pt>
    <dgm:pt modelId="{7A52A2E4-B2B9-4A8F-B6C1-E1C2D6736BC5}" type="pres">
      <dgm:prSet presAssocID="{00CEE062-5F44-4883-814B-652E04005DA4}" presName="hierRoot2" presStyleCnt="0">
        <dgm:presLayoutVars>
          <dgm:hierBranch/>
        </dgm:presLayoutVars>
      </dgm:prSet>
      <dgm:spPr/>
    </dgm:pt>
    <dgm:pt modelId="{4431125C-40C0-4BC1-86E4-0F14B082FC15}" type="pres">
      <dgm:prSet presAssocID="{00CEE062-5F44-4883-814B-652E04005DA4}" presName="rootComposite" presStyleCnt="0"/>
      <dgm:spPr/>
    </dgm:pt>
    <dgm:pt modelId="{B8A85029-06E0-4F51-BC6B-3033A6A0D8B9}" type="pres">
      <dgm:prSet presAssocID="{00CEE062-5F44-4883-814B-652E04005DA4}" presName="rootText" presStyleLbl="node2" presStyleIdx="0" presStyleCnt="3" custLinFactNeighborX="-23" custLinFactNeighborY="47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3CEE1B2F-270F-425C-9906-81C46B67856A}" type="pres">
      <dgm:prSet presAssocID="{00CEE062-5F44-4883-814B-652E04005DA4}" presName="rootConnector" presStyleLbl="node2" presStyleIdx="0" presStyleCnt="3"/>
      <dgm:spPr/>
      <dgm:t>
        <a:bodyPr/>
        <a:lstStyle/>
        <a:p>
          <a:endParaRPr lang="ru-RU"/>
        </a:p>
      </dgm:t>
    </dgm:pt>
    <dgm:pt modelId="{B7549971-3865-4B39-BC2D-6070C9510DC8}" type="pres">
      <dgm:prSet presAssocID="{00CEE062-5F44-4883-814B-652E04005DA4}" presName="hierChild4" presStyleCnt="0"/>
      <dgm:spPr/>
    </dgm:pt>
    <dgm:pt modelId="{B92BD772-1F69-4AB7-A676-B39F10AECBFE}" type="pres">
      <dgm:prSet presAssocID="{00CEE062-5F44-4883-814B-652E04005DA4}" presName="hierChild5" presStyleCnt="0"/>
      <dgm:spPr/>
    </dgm:pt>
    <dgm:pt modelId="{E3A6E0AD-A5BC-40B0-986C-3AF7F4AD237F}" type="pres">
      <dgm:prSet presAssocID="{37132B80-DC91-4970-9593-FB515A1E89F5}" presName="Name35" presStyleLbl="parChTrans1D2" presStyleIdx="1" presStyleCnt="3"/>
      <dgm:spPr/>
      <dgm:t>
        <a:bodyPr/>
        <a:lstStyle/>
        <a:p>
          <a:endParaRPr lang="ru-RU"/>
        </a:p>
      </dgm:t>
    </dgm:pt>
    <dgm:pt modelId="{DB9F34D8-B4B4-45A5-BB43-957F71BE8DC7}" type="pres">
      <dgm:prSet presAssocID="{63B4A321-64E3-41D2-95B8-1E628DB69B17}" presName="hierRoot2" presStyleCnt="0">
        <dgm:presLayoutVars>
          <dgm:hierBranch/>
        </dgm:presLayoutVars>
      </dgm:prSet>
      <dgm:spPr/>
    </dgm:pt>
    <dgm:pt modelId="{55F16121-1419-4345-A6C1-40D0C7FD7B42}" type="pres">
      <dgm:prSet presAssocID="{63B4A321-64E3-41D2-95B8-1E628DB69B17}" presName="rootComposite" presStyleCnt="0"/>
      <dgm:spPr/>
    </dgm:pt>
    <dgm:pt modelId="{FC15EDAA-3BE7-4B2B-A1FE-9B8A3B3F2BD2}" type="pres">
      <dgm:prSet presAssocID="{63B4A321-64E3-41D2-95B8-1E628DB69B17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720395A9-87DE-46DA-AC7B-5231AE87E26B}" type="pres">
      <dgm:prSet presAssocID="{63B4A321-64E3-41D2-95B8-1E628DB69B17}" presName="rootConnector" presStyleLbl="node2" presStyleIdx="1" presStyleCnt="3"/>
      <dgm:spPr/>
      <dgm:t>
        <a:bodyPr/>
        <a:lstStyle/>
        <a:p>
          <a:endParaRPr lang="ru-RU"/>
        </a:p>
      </dgm:t>
    </dgm:pt>
    <dgm:pt modelId="{8B2F2AFF-6CCD-42C3-8B2C-FACA963E9D3A}" type="pres">
      <dgm:prSet presAssocID="{63B4A321-64E3-41D2-95B8-1E628DB69B17}" presName="hierChild4" presStyleCnt="0"/>
      <dgm:spPr/>
    </dgm:pt>
    <dgm:pt modelId="{F0A3F552-BC01-4947-9821-1E3FFE60B1DF}" type="pres">
      <dgm:prSet presAssocID="{63B4A321-64E3-41D2-95B8-1E628DB69B17}" presName="hierChild5" presStyleCnt="0"/>
      <dgm:spPr/>
    </dgm:pt>
    <dgm:pt modelId="{3097729D-BD51-4A96-8E74-B8D1D458F0C9}" type="pres">
      <dgm:prSet presAssocID="{028EF53E-778B-4A18-8489-CFE64232272A}" presName="Name35" presStyleLbl="parChTrans1D2" presStyleIdx="2" presStyleCnt="3"/>
      <dgm:spPr/>
      <dgm:t>
        <a:bodyPr/>
        <a:lstStyle/>
        <a:p>
          <a:endParaRPr lang="ru-RU"/>
        </a:p>
      </dgm:t>
    </dgm:pt>
    <dgm:pt modelId="{1EB83E58-53FA-4C25-B950-9248566320DA}" type="pres">
      <dgm:prSet presAssocID="{D57D3071-89ED-4AEC-87D5-1CBB06EA6C73}" presName="hierRoot2" presStyleCnt="0">
        <dgm:presLayoutVars>
          <dgm:hierBranch/>
        </dgm:presLayoutVars>
      </dgm:prSet>
      <dgm:spPr/>
    </dgm:pt>
    <dgm:pt modelId="{214592A7-230E-459E-9E17-058C6C66D89B}" type="pres">
      <dgm:prSet presAssocID="{D57D3071-89ED-4AEC-87D5-1CBB06EA6C73}" presName="rootComposite" presStyleCnt="0"/>
      <dgm:spPr/>
    </dgm:pt>
    <dgm:pt modelId="{631041D0-5A01-414B-8AF1-D6B0D903DC6F}" type="pres">
      <dgm:prSet presAssocID="{D57D3071-89ED-4AEC-87D5-1CBB06EA6C73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8ADE5B3E-5E8C-4FF0-B003-1B408F1B8C92}" type="pres">
      <dgm:prSet presAssocID="{D57D3071-89ED-4AEC-87D5-1CBB06EA6C73}" presName="rootConnector" presStyleLbl="node2" presStyleIdx="2" presStyleCnt="3"/>
      <dgm:spPr/>
      <dgm:t>
        <a:bodyPr/>
        <a:lstStyle/>
        <a:p>
          <a:endParaRPr lang="ru-RU"/>
        </a:p>
      </dgm:t>
    </dgm:pt>
    <dgm:pt modelId="{47553F2E-9623-47ED-B2EC-8E0BED578C6E}" type="pres">
      <dgm:prSet presAssocID="{D57D3071-89ED-4AEC-87D5-1CBB06EA6C73}" presName="hierChild4" presStyleCnt="0"/>
      <dgm:spPr/>
    </dgm:pt>
    <dgm:pt modelId="{A2148B3A-4A8F-4017-B8AA-FDABCC4C4F73}" type="pres">
      <dgm:prSet presAssocID="{D57D3071-89ED-4AEC-87D5-1CBB06EA6C73}" presName="hierChild5" presStyleCnt="0"/>
      <dgm:spPr/>
    </dgm:pt>
    <dgm:pt modelId="{29BA4C75-E290-4B8E-ADB2-352230FBE4E2}" type="pres">
      <dgm:prSet presAssocID="{7DB66AA6-427B-4135-8E3B-1231C1C32A33}" presName="hierChild3" presStyleCnt="0"/>
      <dgm:spPr/>
    </dgm:pt>
  </dgm:ptLst>
  <dgm:cxnLst>
    <dgm:cxn modelId="{39501999-CF42-4DE3-9E33-C3DB51DE566A}" type="presOf" srcId="{5855F93A-2402-42A0-8CC0-8B0D251466F9}" destId="{4111073C-082A-4C9B-8763-04DD7B202BD2}" srcOrd="0" destOrd="0" presId="urn:microsoft.com/office/officeart/2005/8/layout/orgChart1"/>
    <dgm:cxn modelId="{313F6870-D9DE-4D3D-A04B-2AD269058C90}" type="presOf" srcId="{63B4A321-64E3-41D2-95B8-1E628DB69B17}" destId="{FC15EDAA-3BE7-4B2B-A1FE-9B8A3B3F2BD2}" srcOrd="0" destOrd="0" presId="urn:microsoft.com/office/officeart/2005/8/layout/orgChart1"/>
    <dgm:cxn modelId="{1AF6A5C0-F7E5-467A-A543-09F44D6CEFE8}" type="presOf" srcId="{7DB66AA6-427B-4135-8E3B-1231C1C32A33}" destId="{53508529-39DC-439D-9158-FDCD0B1B0F56}" srcOrd="1" destOrd="0" presId="urn:microsoft.com/office/officeart/2005/8/layout/orgChart1"/>
    <dgm:cxn modelId="{97B6592D-4B2F-40F9-B808-0742CE19B256}" type="presOf" srcId="{7DB66AA6-427B-4135-8E3B-1231C1C32A33}" destId="{B10BE50F-F4BB-4D8E-96DD-508FF0786C47}" srcOrd="0" destOrd="0" presId="urn:microsoft.com/office/officeart/2005/8/layout/orgChart1"/>
    <dgm:cxn modelId="{4042CF6D-F62C-4F46-AB00-3D719C62F2D5}" type="presOf" srcId="{00CEE062-5F44-4883-814B-652E04005DA4}" destId="{3CEE1B2F-270F-425C-9906-81C46B67856A}" srcOrd="1" destOrd="0" presId="urn:microsoft.com/office/officeart/2005/8/layout/orgChart1"/>
    <dgm:cxn modelId="{202BFD47-C9D3-4991-BEDF-413AFAEC5E6D}" srcId="{7DB66AA6-427B-4135-8E3B-1231C1C32A33}" destId="{63B4A321-64E3-41D2-95B8-1E628DB69B17}" srcOrd="1" destOrd="0" parTransId="{37132B80-DC91-4970-9593-FB515A1E89F5}" sibTransId="{CEAA1A15-AA28-409D-9B2A-26F8B025540A}"/>
    <dgm:cxn modelId="{AB11D4AD-CE46-41A5-98C3-D6748BA9F582}" type="presOf" srcId="{37132B80-DC91-4970-9593-FB515A1E89F5}" destId="{E3A6E0AD-A5BC-40B0-986C-3AF7F4AD237F}" srcOrd="0" destOrd="0" presId="urn:microsoft.com/office/officeart/2005/8/layout/orgChart1"/>
    <dgm:cxn modelId="{3D3FDDFE-E326-4556-9B65-89373193E841}" srcId="{7DB66AA6-427B-4135-8E3B-1231C1C32A33}" destId="{00CEE062-5F44-4883-814B-652E04005DA4}" srcOrd="0" destOrd="0" parTransId="{64F0FDAE-A0E8-447F-A461-C3514C83D2C6}" sibTransId="{DBD615C0-429C-465F-B43B-9198789CA2EF}"/>
    <dgm:cxn modelId="{41BCC64C-51CD-4BD1-B30F-C0A93FCC1220}" type="presOf" srcId="{63B4A321-64E3-41D2-95B8-1E628DB69B17}" destId="{720395A9-87DE-46DA-AC7B-5231AE87E26B}" srcOrd="1" destOrd="0" presId="urn:microsoft.com/office/officeart/2005/8/layout/orgChart1"/>
    <dgm:cxn modelId="{0EF0E00E-49F4-4AD6-994E-9D3A0B5D411D}" type="presOf" srcId="{D57D3071-89ED-4AEC-87D5-1CBB06EA6C73}" destId="{631041D0-5A01-414B-8AF1-D6B0D903DC6F}" srcOrd="0" destOrd="0" presId="urn:microsoft.com/office/officeart/2005/8/layout/orgChart1"/>
    <dgm:cxn modelId="{5451E7FE-F985-4C77-9808-B1D5FE6DBB79}" type="presOf" srcId="{D57D3071-89ED-4AEC-87D5-1CBB06EA6C73}" destId="{8ADE5B3E-5E8C-4FF0-B003-1B408F1B8C92}" srcOrd="1" destOrd="0" presId="urn:microsoft.com/office/officeart/2005/8/layout/orgChart1"/>
    <dgm:cxn modelId="{B15FAA78-7A0C-4FB5-A7B2-04C55AB04FF9}" srcId="{7DB66AA6-427B-4135-8E3B-1231C1C32A33}" destId="{D57D3071-89ED-4AEC-87D5-1CBB06EA6C73}" srcOrd="2" destOrd="0" parTransId="{028EF53E-778B-4A18-8489-CFE64232272A}" sibTransId="{0A19A87E-CD6C-4737-B757-AD0C2D39D9DD}"/>
    <dgm:cxn modelId="{51F726F9-10CF-405C-8ECD-668D1A63635D}" srcId="{5855F93A-2402-42A0-8CC0-8B0D251466F9}" destId="{7DB66AA6-427B-4135-8E3B-1231C1C32A33}" srcOrd="0" destOrd="0" parTransId="{8B95FF3E-CC36-427E-86A1-05E4A29EC9D6}" sibTransId="{28C9BD7C-E9AC-4BF4-A2D4-FFED63136BE6}"/>
    <dgm:cxn modelId="{5A8980BD-EF42-4606-917D-41291A0D804C}" type="presOf" srcId="{64F0FDAE-A0E8-447F-A461-C3514C83D2C6}" destId="{08D5B5AD-349D-4FA6-ADB0-FD224A77A8CD}" srcOrd="0" destOrd="0" presId="urn:microsoft.com/office/officeart/2005/8/layout/orgChart1"/>
    <dgm:cxn modelId="{A52BE622-E89C-48DC-BEF0-1AD1B7C812DD}" type="presOf" srcId="{028EF53E-778B-4A18-8489-CFE64232272A}" destId="{3097729D-BD51-4A96-8E74-B8D1D458F0C9}" srcOrd="0" destOrd="0" presId="urn:microsoft.com/office/officeart/2005/8/layout/orgChart1"/>
    <dgm:cxn modelId="{612AA704-6AAF-4F0A-B213-67622A36F672}" type="presOf" srcId="{00CEE062-5F44-4883-814B-652E04005DA4}" destId="{B8A85029-06E0-4F51-BC6B-3033A6A0D8B9}" srcOrd="0" destOrd="0" presId="urn:microsoft.com/office/officeart/2005/8/layout/orgChart1"/>
    <dgm:cxn modelId="{AD5E127F-55F9-46B9-A402-3CF865583A4F}" type="presParOf" srcId="{4111073C-082A-4C9B-8763-04DD7B202BD2}" destId="{F18EDD9F-4B33-4C08-BFC7-27A9C1DE99C2}" srcOrd="0" destOrd="0" presId="urn:microsoft.com/office/officeart/2005/8/layout/orgChart1"/>
    <dgm:cxn modelId="{62D80AE5-3F89-4D97-9706-8FE4DD602F90}" type="presParOf" srcId="{F18EDD9F-4B33-4C08-BFC7-27A9C1DE99C2}" destId="{890CC0A0-8CE5-4873-97BC-C084315FA9BF}" srcOrd="0" destOrd="0" presId="urn:microsoft.com/office/officeart/2005/8/layout/orgChart1"/>
    <dgm:cxn modelId="{32759134-2083-495A-A100-C854C922A2E1}" type="presParOf" srcId="{890CC0A0-8CE5-4873-97BC-C084315FA9BF}" destId="{B10BE50F-F4BB-4D8E-96DD-508FF0786C47}" srcOrd="0" destOrd="0" presId="urn:microsoft.com/office/officeart/2005/8/layout/orgChart1"/>
    <dgm:cxn modelId="{58C60D91-FC0A-4DE9-A0E0-051CD3F2EF4D}" type="presParOf" srcId="{890CC0A0-8CE5-4873-97BC-C084315FA9BF}" destId="{53508529-39DC-439D-9158-FDCD0B1B0F56}" srcOrd="1" destOrd="0" presId="urn:microsoft.com/office/officeart/2005/8/layout/orgChart1"/>
    <dgm:cxn modelId="{5803A04B-CCAE-46D0-AF4B-CD63628C5EF6}" type="presParOf" srcId="{F18EDD9F-4B33-4C08-BFC7-27A9C1DE99C2}" destId="{D4F0B18D-78EE-481B-8C75-BC2C71E368B3}" srcOrd="1" destOrd="0" presId="urn:microsoft.com/office/officeart/2005/8/layout/orgChart1"/>
    <dgm:cxn modelId="{6382F2DC-674A-4669-A24E-6C31087D18E2}" type="presParOf" srcId="{D4F0B18D-78EE-481B-8C75-BC2C71E368B3}" destId="{08D5B5AD-349D-4FA6-ADB0-FD224A77A8CD}" srcOrd="0" destOrd="0" presId="urn:microsoft.com/office/officeart/2005/8/layout/orgChart1"/>
    <dgm:cxn modelId="{39700356-1C2B-4B0E-9B41-652EF416F18B}" type="presParOf" srcId="{D4F0B18D-78EE-481B-8C75-BC2C71E368B3}" destId="{7A52A2E4-B2B9-4A8F-B6C1-E1C2D6736BC5}" srcOrd="1" destOrd="0" presId="urn:microsoft.com/office/officeart/2005/8/layout/orgChart1"/>
    <dgm:cxn modelId="{15445823-0905-4206-9874-AA7413A7B13A}" type="presParOf" srcId="{7A52A2E4-B2B9-4A8F-B6C1-E1C2D6736BC5}" destId="{4431125C-40C0-4BC1-86E4-0F14B082FC15}" srcOrd="0" destOrd="0" presId="urn:microsoft.com/office/officeart/2005/8/layout/orgChart1"/>
    <dgm:cxn modelId="{EE458865-17CF-4822-B695-CB2D0459AD09}" type="presParOf" srcId="{4431125C-40C0-4BC1-86E4-0F14B082FC15}" destId="{B8A85029-06E0-4F51-BC6B-3033A6A0D8B9}" srcOrd="0" destOrd="0" presId="urn:microsoft.com/office/officeart/2005/8/layout/orgChart1"/>
    <dgm:cxn modelId="{545E0AA0-E7CA-414B-A356-5E283C39A887}" type="presParOf" srcId="{4431125C-40C0-4BC1-86E4-0F14B082FC15}" destId="{3CEE1B2F-270F-425C-9906-81C46B67856A}" srcOrd="1" destOrd="0" presId="urn:microsoft.com/office/officeart/2005/8/layout/orgChart1"/>
    <dgm:cxn modelId="{CF8C670E-305D-4FEC-AB1E-13D0B58329D0}" type="presParOf" srcId="{7A52A2E4-B2B9-4A8F-B6C1-E1C2D6736BC5}" destId="{B7549971-3865-4B39-BC2D-6070C9510DC8}" srcOrd="1" destOrd="0" presId="urn:microsoft.com/office/officeart/2005/8/layout/orgChart1"/>
    <dgm:cxn modelId="{F40DE310-F42A-4467-A4A7-E6EC0341FF13}" type="presParOf" srcId="{7A52A2E4-B2B9-4A8F-B6C1-E1C2D6736BC5}" destId="{B92BD772-1F69-4AB7-A676-B39F10AECBFE}" srcOrd="2" destOrd="0" presId="urn:microsoft.com/office/officeart/2005/8/layout/orgChart1"/>
    <dgm:cxn modelId="{1A8D79E7-4CC5-4564-8667-79BD3D9D6B43}" type="presParOf" srcId="{D4F0B18D-78EE-481B-8C75-BC2C71E368B3}" destId="{E3A6E0AD-A5BC-40B0-986C-3AF7F4AD237F}" srcOrd="2" destOrd="0" presId="urn:microsoft.com/office/officeart/2005/8/layout/orgChart1"/>
    <dgm:cxn modelId="{4B8CD5B9-6905-4397-A51B-A1E3642C0EA1}" type="presParOf" srcId="{D4F0B18D-78EE-481B-8C75-BC2C71E368B3}" destId="{DB9F34D8-B4B4-45A5-BB43-957F71BE8DC7}" srcOrd="3" destOrd="0" presId="urn:microsoft.com/office/officeart/2005/8/layout/orgChart1"/>
    <dgm:cxn modelId="{6C18DB68-795C-4C5C-BBCA-03CC2338CAEA}" type="presParOf" srcId="{DB9F34D8-B4B4-45A5-BB43-957F71BE8DC7}" destId="{55F16121-1419-4345-A6C1-40D0C7FD7B42}" srcOrd="0" destOrd="0" presId="urn:microsoft.com/office/officeart/2005/8/layout/orgChart1"/>
    <dgm:cxn modelId="{AC5FDBBA-8FF0-4E10-9EED-A4B65E49DF5E}" type="presParOf" srcId="{55F16121-1419-4345-A6C1-40D0C7FD7B42}" destId="{FC15EDAA-3BE7-4B2B-A1FE-9B8A3B3F2BD2}" srcOrd="0" destOrd="0" presId="urn:microsoft.com/office/officeart/2005/8/layout/orgChart1"/>
    <dgm:cxn modelId="{B1630C1E-6463-496E-BA5C-B5AEACDC381F}" type="presParOf" srcId="{55F16121-1419-4345-A6C1-40D0C7FD7B42}" destId="{720395A9-87DE-46DA-AC7B-5231AE87E26B}" srcOrd="1" destOrd="0" presId="urn:microsoft.com/office/officeart/2005/8/layout/orgChart1"/>
    <dgm:cxn modelId="{74C0E64B-4AE0-496C-9D39-82346FFC7EEE}" type="presParOf" srcId="{DB9F34D8-B4B4-45A5-BB43-957F71BE8DC7}" destId="{8B2F2AFF-6CCD-42C3-8B2C-FACA963E9D3A}" srcOrd="1" destOrd="0" presId="urn:microsoft.com/office/officeart/2005/8/layout/orgChart1"/>
    <dgm:cxn modelId="{A0BEC28D-F95B-4664-923A-A1814618F797}" type="presParOf" srcId="{DB9F34D8-B4B4-45A5-BB43-957F71BE8DC7}" destId="{F0A3F552-BC01-4947-9821-1E3FFE60B1DF}" srcOrd="2" destOrd="0" presId="urn:microsoft.com/office/officeart/2005/8/layout/orgChart1"/>
    <dgm:cxn modelId="{086505DF-6476-4C3A-A6A2-DE1B963316A5}" type="presParOf" srcId="{D4F0B18D-78EE-481B-8C75-BC2C71E368B3}" destId="{3097729D-BD51-4A96-8E74-B8D1D458F0C9}" srcOrd="4" destOrd="0" presId="urn:microsoft.com/office/officeart/2005/8/layout/orgChart1"/>
    <dgm:cxn modelId="{14286D35-7F97-4035-AB56-E274FFC679F2}" type="presParOf" srcId="{D4F0B18D-78EE-481B-8C75-BC2C71E368B3}" destId="{1EB83E58-53FA-4C25-B950-9248566320DA}" srcOrd="5" destOrd="0" presId="urn:microsoft.com/office/officeart/2005/8/layout/orgChart1"/>
    <dgm:cxn modelId="{E44779DF-677A-431D-8A01-29AABD0F5E4E}" type="presParOf" srcId="{1EB83E58-53FA-4C25-B950-9248566320DA}" destId="{214592A7-230E-459E-9E17-058C6C66D89B}" srcOrd="0" destOrd="0" presId="urn:microsoft.com/office/officeart/2005/8/layout/orgChart1"/>
    <dgm:cxn modelId="{ADC0043C-4800-45E6-B850-497DED9D7736}" type="presParOf" srcId="{214592A7-230E-459E-9E17-058C6C66D89B}" destId="{631041D0-5A01-414B-8AF1-D6B0D903DC6F}" srcOrd="0" destOrd="0" presId="urn:microsoft.com/office/officeart/2005/8/layout/orgChart1"/>
    <dgm:cxn modelId="{34698B47-9332-43ED-B7B7-E70950BDEE59}" type="presParOf" srcId="{214592A7-230E-459E-9E17-058C6C66D89B}" destId="{8ADE5B3E-5E8C-4FF0-B003-1B408F1B8C92}" srcOrd="1" destOrd="0" presId="urn:microsoft.com/office/officeart/2005/8/layout/orgChart1"/>
    <dgm:cxn modelId="{5BCC81FB-F444-4F25-B5E4-44248F59AAB1}" type="presParOf" srcId="{1EB83E58-53FA-4C25-B950-9248566320DA}" destId="{47553F2E-9623-47ED-B2EC-8E0BED578C6E}" srcOrd="1" destOrd="0" presId="urn:microsoft.com/office/officeart/2005/8/layout/orgChart1"/>
    <dgm:cxn modelId="{C7B636DD-4A5E-4F59-B585-C5E979A550E6}" type="presParOf" srcId="{1EB83E58-53FA-4C25-B950-9248566320DA}" destId="{A2148B3A-4A8F-4017-B8AA-FDABCC4C4F73}" srcOrd="2" destOrd="0" presId="urn:microsoft.com/office/officeart/2005/8/layout/orgChart1"/>
    <dgm:cxn modelId="{06164B7C-946E-4A8B-A584-8848E9AF92B2}" type="presParOf" srcId="{F18EDD9F-4B33-4C08-BFC7-27A9C1DE99C2}" destId="{29BA4C75-E290-4B8E-ADB2-352230FBE4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97729D-BD51-4A96-8E74-B8D1D458F0C9}">
      <dsp:nvSpPr>
        <dsp:cNvPr id="0" name=""/>
        <dsp:cNvSpPr/>
      </dsp:nvSpPr>
      <dsp:spPr>
        <a:xfrm>
          <a:off x="4625975" y="1767846"/>
          <a:ext cx="3272911" cy="56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12"/>
              </a:lnTo>
              <a:lnTo>
                <a:pt x="3272911" y="284012"/>
              </a:lnTo>
              <a:lnTo>
                <a:pt x="3272911" y="568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6E0AD-A5BC-40B0-986C-3AF7F4AD237F}">
      <dsp:nvSpPr>
        <dsp:cNvPr id="0" name=""/>
        <dsp:cNvSpPr/>
      </dsp:nvSpPr>
      <dsp:spPr>
        <a:xfrm>
          <a:off x="4580254" y="1767846"/>
          <a:ext cx="91440" cy="568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5B5AD-349D-4FA6-ADB0-FD224A77A8CD}">
      <dsp:nvSpPr>
        <dsp:cNvPr id="0" name=""/>
        <dsp:cNvSpPr/>
      </dsp:nvSpPr>
      <dsp:spPr>
        <a:xfrm>
          <a:off x="1352442" y="1767846"/>
          <a:ext cx="3273532" cy="574422"/>
        </a:xfrm>
        <a:custGeom>
          <a:avLst/>
          <a:gdLst/>
          <a:ahLst/>
          <a:cxnLst/>
          <a:rect l="0" t="0" r="0" b="0"/>
          <a:pathLst>
            <a:path>
              <a:moveTo>
                <a:pt x="3273532" y="0"/>
              </a:moveTo>
              <a:lnTo>
                <a:pt x="3273532" y="290410"/>
              </a:lnTo>
              <a:lnTo>
                <a:pt x="0" y="290410"/>
              </a:lnTo>
              <a:lnTo>
                <a:pt x="0" y="5744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E50F-F4BB-4D8E-96DD-508FF0786C47}">
      <dsp:nvSpPr>
        <dsp:cNvPr id="0" name=""/>
        <dsp:cNvSpPr/>
      </dsp:nvSpPr>
      <dsp:spPr>
        <a:xfrm>
          <a:off x="3273532" y="415403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ЗВИЧАЙНІ ДРОБИ</a:t>
          </a:r>
        </a:p>
      </dsp:txBody>
      <dsp:txXfrm>
        <a:off x="3273532" y="415403"/>
        <a:ext cx="2704885" cy="1352442"/>
      </dsp:txXfrm>
    </dsp:sp>
    <dsp:sp modelId="{B8A85029-06E0-4F51-BC6B-3033A6A0D8B9}">
      <dsp:nvSpPr>
        <dsp:cNvPr id="0" name=""/>
        <dsp:cNvSpPr/>
      </dsp:nvSpPr>
      <dsp:spPr>
        <a:xfrm>
          <a:off x="0" y="2342269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менший</a:t>
          </a:r>
          <a:r>
            <a:rPr kumimoji="0" lang="ru-RU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</a:t>
          </a: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від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знаменника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sp:txBody>
      <dsp:txXfrm>
        <a:off x="0" y="2342269"/>
        <a:ext cx="2704885" cy="1352442"/>
      </dsp:txXfrm>
    </dsp:sp>
    <dsp:sp modelId="{FC15EDAA-3BE7-4B2B-A1FE-9B8A3B3F2BD2}">
      <dsp:nvSpPr>
        <dsp:cNvPr id="0" name=""/>
        <dsp:cNvSpPr/>
      </dsp:nvSpPr>
      <dsp:spPr>
        <a:xfrm>
          <a:off x="3273532" y="2335871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більший</a:t>
          </a:r>
          <a:r>
            <a:rPr kumimoji="0" lang="ru-RU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за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sp:txBody>
      <dsp:txXfrm>
        <a:off x="3273532" y="2335871"/>
        <a:ext cx="2704885" cy="1352442"/>
      </dsp:txXfrm>
    </dsp:sp>
    <dsp:sp modelId="{631041D0-5A01-414B-8AF1-D6B0D903DC6F}">
      <dsp:nvSpPr>
        <dsp:cNvPr id="0" name=""/>
        <dsp:cNvSpPr/>
      </dsp:nvSpPr>
      <dsp:spPr>
        <a:xfrm>
          <a:off x="6546443" y="2335871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дорівнює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знаменнику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sp:txBody>
      <dsp:txXfrm>
        <a:off x="6546443" y="2335871"/>
        <a:ext cx="2704885" cy="135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3.wmf"/><Relationship Id="rId5" Type="http://schemas.openxmlformats.org/officeDocument/2006/relationships/image" Target="../media/image7.wmf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41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6DE65-C92D-431F-BAA9-FECBCCBEB2FC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9E5B-6FE6-49FB-8FF8-ABD92236D2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FF14154-E56B-4C56-868A-65E3B3709992}" type="slidenum">
              <a:rPr lang="ru-RU">
                <a:latin typeface="Arial" charset="0"/>
              </a:rPr>
              <a:pPr eaLnBrk="1" hangingPunct="1"/>
              <a:t>2</a:t>
            </a:fld>
            <a:endParaRPr lang="ru-RU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jpeg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23.gi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23.gi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learningapps.org/view789075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30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1.xml"/><Relationship Id="rId11" Type="http://schemas.openxmlformats.org/officeDocument/2006/relationships/oleObject" Target="../embeddings/oleObject23.bin"/><Relationship Id="rId5" Type="http://schemas.openxmlformats.org/officeDocument/2006/relationships/diagramQuickStyle" Target="../diagrams/quickStyle1.xml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diagramLayout" Target="../diagrams/layout1.xml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683568" y="476672"/>
            <a:ext cx="7848872" cy="45365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1052736"/>
            <a:ext cx="7858125" cy="347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73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Правильні</a:t>
            </a:r>
            <a:r>
              <a:rPr lang="ru-RU" sz="73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та</a:t>
            </a:r>
            <a:r>
              <a:rPr lang="ru-RU" sz="7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ru-RU" sz="7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ru-RU" sz="7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ru-RU" sz="73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неправильні</a:t>
            </a:r>
            <a:r>
              <a:rPr lang="ru-RU" sz="7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ru-RU" sz="7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ru-RU" sz="7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ru-RU" sz="73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дроби    </a:t>
            </a:r>
            <a:endParaRPr lang="ru-RU" sz="73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979712" y="522920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algn="ctr"/>
            <a:r>
              <a:rPr lang="uk-UA" b="1" i="1" dirty="0" smtClean="0">
                <a:solidFill>
                  <a:srgbClr val="0000CC"/>
                </a:solidFill>
              </a:rPr>
              <a:t>Маріупольський навчально-виховний комплекс </a:t>
            </a:r>
            <a:r>
              <a:rPr lang="uk-UA" b="1" i="1" dirty="0" err="1" smtClean="0">
                <a:solidFill>
                  <a:srgbClr val="0000CC"/>
                </a:solidFill>
              </a:rPr>
              <a:t>“колегіум-школа”</a:t>
            </a:r>
            <a:r>
              <a:rPr lang="uk-UA" b="1" i="1" dirty="0" smtClean="0">
                <a:solidFill>
                  <a:srgbClr val="0000CC"/>
                </a:solidFill>
              </a:rPr>
              <a:t> № 28 </a:t>
            </a:r>
          </a:p>
          <a:p>
            <a:pPr algn="ctr"/>
            <a:r>
              <a:rPr lang="uk-UA" b="1" i="1" dirty="0">
                <a:solidFill>
                  <a:srgbClr val="0000CC"/>
                </a:solidFill>
              </a:rPr>
              <a:t>у</a:t>
            </a:r>
            <a:r>
              <a:rPr lang="uk-UA" b="1" i="1" dirty="0" smtClean="0">
                <a:solidFill>
                  <a:srgbClr val="0000CC"/>
                </a:solidFill>
              </a:rPr>
              <a:t>читель математики</a:t>
            </a:r>
          </a:p>
          <a:p>
            <a:pPr algn="ctr"/>
            <a:r>
              <a:rPr lang="uk-UA" b="1" i="1" dirty="0" err="1" smtClean="0">
                <a:solidFill>
                  <a:srgbClr val="0000CC"/>
                </a:solidFill>
              </a:rPr>
              <a:t>Ногіна</a:t>
            </a:r>
            <a:r>
              <a:rPr lang="uk-UA" b="1" i="1" dirty="0" smtClean="0">
                <a:solidFill>
                  <a:srgbClr val="0000CC"/>
                </a:solidFill>
              </a:rPr>
              <a:t> Тетяна Олександрівна</a:t>
            </a:r>
            <a:endParaRPr lang="ru-RU" b="1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2" name="Rectangle 110"/>
          <p:cNvSpPr>
            <a:spLocks noChangeArrowheads="1"/>
          </p:cNvSpPr>
          <p:nvPr/>
        </p:nvSpPr>
        <p:spPr bwMode="auto">
          <a:xfrm>
            <a:off x="5364001" y="3934494"/>
            <a:ext cx="1326240" cy="1241410"/>
          </a:xfrm>
          <a:prstGeom prst="rect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ru-RU"/>
          </a:p>
        </p:txBody>
      </p:sp>
      <p:sp>
        <p:nvSpPr>
          <p:cNvPr id="13421" name="Rectangle 109"/>
          <p:cNvSpPr>
            <a:spLocks noChangeArrowheads="1"/>
          </p:cNvSpPr>
          <p:nvPr/>
        </p:nvSpPr>
        <p:spPr bwMode="auto">
          <a:xfrm>
            <a:off x="5384160" y="2360409"/>
            <a:ext cx="3582720" cy="1241410"/>
          </a:xfrm>
          <a:prstGeom prst="rect">
            <a:avLst/>
          </a:prstGeom>
          <a:solidFill>
            <a:srgbClr val="6600CC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2217600" y="465170"/>
            <a:ext cx="1350720" cy="130909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ru-RU"/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5376960" y="472370"/>
            <a:ext cx="45072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4924800" y="472370"/>
            <a:ext cx="45216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4474081" y="472370"/>
            <a:ext cx="45072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4023360" y="472370"/>
            <a:ext cx="45072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3564001" y="476691"/>
            <a:ext cx="452160" cy="130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5" name="Rectangle 8"/>
          <p:cNvSpPr>
            <a:spLocks noChangeArrowheads="1"/>
          </p:cNvSpPr>
          <p:nvPr/>
        </p:nvSpPr>
        <p:spPr bwMode="auto">
          <a:xfrm>
            <a:off x="3119040" y="472370"/>
            <a:ext cx="45072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6" name="Rectangle 7"/>
          <p:cNvSpPr>
            <a:spLocks noChangeArrowheads="1"/>
          </p:cNvSpPr>
          <p:nvPr/>
        </p:nvSpPr>
        <p:spPr bwMode="auto">
          <a:xfrm>
            <a:off x="2666880" y="472370"/>
            <a:ext cx="45216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7" name="Rectangle 6"/>
          <p:cNvSpPr>
            <a:spLocks noChangeArrowheads="1"/>
          </p:cNvSpPr>
          <p:nvPr/>
        </p:nvSpPr>
        <p:spPr bwMode="auto">
          <a:xfrm>
            <a:off x="1116001" y="3140970"/>
            <a:ext cx="450720" cy="131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>
            <a:off x="2216160" y="472370"/>
            <a:ext cx="361152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>
            <a:off x="2216160" y="1782907"/>
            <a:ext cx="361152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>
            <a:off x="2216160" y="472370"/>
            <a:ext cx="0" cy="1310538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666880" y="472370"/>
            <a:ext cx="0" cy="131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119040" y="472370"/>
            <a:ext cx="0" cy="131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569760" y="472370"/>
            <a:ext cx="0" cy="131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996000" y="476691"/>
            <a:ext cx="0" cy="130909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4474080" y="472370"/>
            <a:ext cx="0" cy="131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924800" y="472370"/>
            <a:ext cx="0" cy="131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5376960" y="472370"/>
            <a:ext cx="0" cy="131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8218" name="Line 24"/>
          <p:cNvSpPr>
            <a:spLocks noChangeShapeType="1"/>
          </p:cNvSpPr>
          <p:nvPr/>
        </p:nvSpPr>
        <p:spPr bwMode="auto">
          <a:xfrm>
            <a:off x="5827680" y="472370"/>
            <a:ext cx="0" cy="1310538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8219" name="Text Box 28"/>
          <p:cNvSpPr txBox="1">
            <a:spLocks noChangeArrowheads="1"/>
          </p:cNvSpPr>
          <p:nvPr/>
        </p:nvSpPr>
        <p:spPr bwMode="auto">
          <a:xfrm>
            <a:off x="1548000" y="404683"/>
            <a:ext cx="432000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1)</a:t>
            </a:r>
          </a:p>
        </p:txBody>
      </p:sp>
      <p:graphicFrame>
        <p:nvGraphicFramePr>
          <p:cNvPr id="13341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2771775" y="1844675"/>
          <a:ext cx="331788" cy="936625"/>
        </p:xfrm>
        <a:graphic>
          <a:graphicData uri="http://schemas.openxmlformats.org/presentationml/2006/ole">
            <p:oleObj spid="_x0000_s26626" name="Формула" r:id="rId3" imgW="139680" imgH="393480" progId="">
              <p:embed/>
            </p:oleObj>
          </a:graphicData>
        </a:graphic>
      </p:graphicFrame>
      <p:graphicFrame>
        <p:nvGraphicFramePr>
          <p:cNvPr id="133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365625"/>
          <a:ext cx="423862" cy="1195388"/>
        </p:xfrm>
        <a:graphic>
          <a:graphicData uri="http://schemas.openxmlformats.org/presentationml/2006/ole">
            <p:oleObj spid="_x0000_s26627" name="Формула" r:id="rId4" imgW="139680" imgH="393480" progId="">
              <p:embed/>
            </p:oleObj>
          </a:graphicData>
        </a:graphic>
      </p:graphicFrame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671040" y="2923507"/>
            <a:ext cx="3631680" cy="131053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ru-RU"/>
          </a:p>
        </p:txBody>
      </p:sp>
      <p:sp>
        <p:nvSpPr>
          <p:cNvPr id="8221" name="Rectangle 41"/>
          <p:cNvSpPr>
            <a:spLocks noChangeArrowheads="1"/>
          </p:cNvSpPr>
          <p:nvPr/>
        </p:nvSpPr>
        <p:spPr bwMode="auto">
          <a:xfrm>
            <a:off x="3857760" y="2923507"/>
            <a:ext cx="453600" cy="127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22" name="Rectangle 40"/>
          <p:cNvSpPr>
            <a:spLocks noChangeArrowheads="1"/>
          </p:cNvSpPr>
          <p:nvPr/>
        </p:nvSpPr>
        <p:spPr bwMode="auto">
          <a:xfrm>
            <a:off x="3405601" y="2923507"/>
            <a:ext cx="452160" cy="127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23" name="Rectangle 39"/>
          <p:cNvSpPr>
            <a:spLocks noChangeArrowheads="1"/>
          </p:cNvSpPr>
          <p:nvPr/>
        </p:nvSpPr>
        <p:spPr bwMode="auto">
          <a:xfrm>
            <a:off x="2950560" y="2923507"/>
            <a:ext cx="455040" cy="127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24" name="Rectangle 38"/>
          <p:cNvSpPr>
            <a:spLocks noChangeArrowheads="1"/>
          </p:cNvSpPr>
          <p:nvPr/>
        </p:nvSpPr>
        <p:spPr bwMode="auto">
          <a:xfrm>
            <a:off x="2476800" y="2935028"/>
            <a:ext cx="452160" cy="127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2044801" y="2923507"/>
            <a:ext cx="453600" cy="127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113760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159120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204480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249840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295056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340560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3857760" y="2923507"/>
            <a:ext cx="0" cy="127453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68481" y="2874542"/>
            <a:ext cx="4131360" cy="1345101"/>
            <a:chOff x="113" y="1797"/>
            <a:chExt cx="2603" cy="847"/>
          </a:xfrm>
        </p:grpSpPr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431" y="1842"/>
              <a:ext cx="2285" cy="802"/>
              <a:chOff x="431" y="1842"/>
              <a:chExt cx="2285" cy="802"/>
            </a:xfrm>
          </p:grpSpPr>
          <p:sp>
            <p:nvSpPr>
              <p:cNvPr id="8277" name="Line 42"/>
              <p:cNvSpPr>
                <a:spLocks noChangeShapeType="1"/>
              </p:cNvSpPr>
              <p:nvPr/>
            </p:nvSpPr>
            <p:spPr bwMode="auto">
              <a:xfrm>
                <a:off x="431" y="1842"/>
                <a:ext cx="2285" cy="0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8" name="Line 43"/>
              <p:cNvSpPr>
                <a:spLocks noChangeShapeType="1"/>
              </p:cNvSpPr>
              <p:nvPr/>
            </p:nvSpPr>
            <p:spPr bwMode="auto">
              <a:xfrm>
                <a:off x="431" y="2644"/>
                <a:ext cx="2285" cy="0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9" name="Line 44"/>
              <p:cNvSpPr>
                <a:spLocks noChangeShapeType="1"/>
              </p:cNvSpPr>
              <p:nvPr/>
            </p:nvSpPr>
            <p:spPr bwMode="auto">
              <a:xfrm>
                <a:off x="431" y="1842"/>
                <a:ext cx="0" cy="802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80" name="Line 52"/>
              <p:cNvSpPr>
                <a:spLocks noChangeShapeType="1"/>
              </p:cNvSpPr>
              <p:nvPr/>
            </p:nvSpPr>
            <p:spPr bwMode="auto">
              <a:xfrm>
                <a:off x="2716" y="1842"/>
                <a:ext cx="0" cy="802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276" name="Text Box 57"/>
            <p:cNvSpPr txBox="1">
              <a:spLocks noChangeArrowheads="1"/>
            </p:cNvSpPr>
            <p:nvPr/>
          </p:nvSpPr>
          <p:spPr bwMode="auto">
            <a:xfrm>
              <a:off x="113" y="1797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dirty="0"/>
                <a:t>2)</a:t>
              </a:r>
            </a:p>
          </p:txBody>
        </p:sp>
      </p:grpSp>
      <p:sp>
        <p:nvSpPr>
          <p:cNvPr id="8234" name="Rectangle 71"/>
          <p:cNvSpPr>
            <a:spLocks noChangeArrowheads="1"/>
          </p:cNvSpPr>
          <p:nvPr/>
        </p:nvSpPr>
        <p:spPr bwMode="auto">
          <a:xfrm>
            <a:off x="8513280" y="2348887"/>
            <a:ext cx="44928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35" name="Rectangle 70"/>
          <p:cNvSpPr>
            <a:spLocks noChangeArrowheads="1"/>
          </p:cNvSpPr>
          <p:nvPr/>
        </p:nvSpPr>
        <p:spPr bwMode="auto">
          <a:xfrm>
            <a:off x="8062561" y="2348887"/>
            <a:ext cx="45072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36" name="Rectangle 69"/>
          <p:cNvSpPr>
            <a:spLocks noChangeArrowheads="1"/>
          </p:cNvSpPr>
          <p:nvPr/>
        </p:nvSpPr>
        <p:spPr bwMode="auto">
          <a:xfrm>
            <a:off x="7613280" y="2348887"/>
            <a:ext cx="44928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37" name="Rectangle 68"/>
          <p:cNvSpPr>
            <a:spLocks noChangeArrowheads="1"/>
          </p:cNvSpPr>
          <p:nvPr/>
        </p:nvSpPr>
        <p:spPr bwMode="auto">
          <a:xfrm>
            <a:off x="7164000" y="2348887"/>
            <a:ext cx="44928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38" name="Rectangle 67"/>
          <p:cNvSpPr>
            <a:spLocks noChangeArrowheads="1"/>
          </p:cNvSpPr>
          <p:nvPr/>
        </p:nvSpPr>
        <p:spPr bwMode="auto">
          <a:xfrm>
            <a:off x="6713280" y="2348887"/>
            <a:ext cx="45072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39" name="Rectangle 66"/>
          <p:cNvSpPr>
            <a:spLocks noChangeArrowheads="1"/>
          </p:cNvSpPr>
          <p:nvPr/>
        </p:nvSpPr>
        <p:spPr bwMode="auto">
          <a:xfrm>
            <a:off x="6264000" y="2348887"/>
            <a:ext cx="44928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40" name="Rectangle 65"/>
          <p:cNvSpPr>
            <a:spLocks noChangeArrowheads="1"/>
          </p:cNvSpPr>
          <p:nvPr/>
        </p:nvSpPr>
        <p:spPr bwMode="auto">
          <a:xfrm>
            <a:off x="5813281" y="2348887"/>
            <a:ext cx="45072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41" name="Rectangle 64"/>
          <p:cNvSpPr>
            <a:spLocks noChangeArrowheads="1"/>
          </p:cNvSpPr>
          <p:nvPr/>
        </p:nvSpPr>
        <p:spPr bwMode="auto">
          <a:xfrm>
            <a:off x="5364000" y="2348887"/>
            <a:ext cx="449280" cy="12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581328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626400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>
            <a:off x="671328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>
            <a:off x="716400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>
            <a:off x="761328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>
            <a:off x="806256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393" name="Line 81"/>
          <p:cNvSpPr>
            <a:spLocks noChangeShapeType="1"/>
          </p:cNvSpPr>
          <p:nvPr/>
        </p:nvSpPr>
        <p:spPr bwMode="auto">
          <a:xfrm>
            <a:off x="8513280" y="2348887"/>
            <a:ext cx="0" cy="125149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8249" name="Rectangle 87"/>
          <p:cNvSpPr>
            <a:spLocks noChangeArrowheads="1"/>
          </p:cNvSpPr>
          <p:nvPr/>
        </p:nvSpPr>
        <p:spPr bwMode="auto">
          <a:xfrm>
            <a:off x="8497440" y="3934493"/>
            <a:ext cx="44928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0" name="Rectangle 88"/>
          <p:cNvSpPr>
            <a:spLocks noChangeArrowheads="1"/>
          </p:cNvSpPr>
          <p:nvPr/>
        </p:nvSpPr>
        <p:spPr bwMode="auto">
          <a:xfrm>
            <a:off x="8046720" y="3934493"/>
            <a:ext cx="45072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1" name="Rectangle 89"/>
          <p:cNvSpPr>
            <a:spLocks noChangeArrowheads="1"/>
          </p:cNvSpPr>
          <p:nvPr/>
        </p:nvSpPr>
        <p:spPr bwMode="auto">
          <a:xfrm>
            <a:off x="7597440" y="3934493"/>
            <a:ext cx="44928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2" name="Rectangle 90"/>
          <p:cNvSpPr>
            <a:spLocks noChangeArrowheads="1"/>
          </p:cNvSpPr>
          <p:nvPr/>
        </p:nvSpPr>
        <p:spPr bwMode="auto">
          <a:xfrm>
            <a:off x="7148160" y="3934493"/>
            <a:ext cx="44928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3" name="Rectangle 91"/>
          <p:cNvSpPr>
            <a:spLocks noChangeArrowheads="1"/>
          </p:cNvSpPr>
          <p:nvPr/>
        </p:nvSpPr>
        <p:spPr bwMode="auto">
          <a:xfrm>
            <a:off x="6697441" y="3934493"/>
            <a:ext cx="45072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4" name="Rectangle 92"/>
          <p:cNvSpPr>
            <a:spLocks noChangeArrowheads="1"/>
          </p:cNvSpPr>
          <p:nvPr/>
        </p:nvSpPr>
        <p:spPr bwMode="auto">
          <a:xfrm>
            <a:off x="6248160" y="3934493"/>
            <a:ext cx="44928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5" name="Rectangle 93"/>
          <p:cNvSpPr>
            <a:spLocks noChangeArrowheads="1"/>
          </p:cNvSpPr>
          <p:nvPr/>
        </p:nvSpPr>
        <p:spPr bwMode="auto">
          <a:xfrm>
            <a:off x="5797440" y="3934493"/>
            <a:ext cx="45072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8256" name="Rectangle 94"/>
          <p:cNvSpPr>
            <a:spLocks noChangeArrowheads="1"/>
          </p:cNvSpPr>
          <p:nvPr/>
        </p:nvSpPr>
        <p:spPr bwMode="auto">
          <a:xfrm>
            <a:off x="5348160" y="3934493"/>
            <a:ext cx="449280" cy="12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800" dirty="0">
              <a:latin typeface="Tahoma" pitchFamily="34" charset="0"/>
            </a:endParaRPr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579744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624816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412" name="Line 100"/>
          <p:cNvSpPr>
            <a:spLocks noChangeShapeType="1"/>
          </p:cNvSpPr>
          <p:nvPr/>
        </p:nvSpPr>
        <p:spPr bwMode="auto">
          <a:xfrm>
            <a:off x="669744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413" name="Line 101"/>
          <p:cNvSpPr>
            <a:spLocks noChangeShapeType="1"/>
          </p:cNvSpPr>
          <p:nvPr/>
        </p:nvSpPr>
        <p:spPr bwMode="auto">
          <a:xfrm>
            <a:off x="714816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414" name="Line 102"/>
          <p:cNvSpPr>
            <a:spLocks noChangeShapeType="1"/>
          </p:cNvSpPr>
          <p:nvPr/>
        </p:nvSpPr>
        <p:spPr bwMode="auto">
          <a:xfrm>
            <a:off x="759744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415" name="Line 103"/>
          <p:cNvSpPr>
            <a:spLocks noChangeShapeType="1"/>
          </p:cNvSpPr>
          <p:nvPr/>
        </p:nvSpPr>
        <p:spPr bwMode="auto">
          <a:xfrm>
            <a:off x="804672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sp>
        <p:nvSpPr>
          <p:cNvPr id="13416" name="Line 104"/>
          <p:cNvSpPr>
            <a:spLocks noChangeShapeType="1"/>
          </p:cNvSpPr>
          <p:nvPr/>
        </p:nvSpPr>
        <p:spPr bwMode="auto">
          <a:xfrm>
            <a:off x="8497440" y="3934493"/>
            <a:ext cx="0" cy="12500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lIns="91430" tIns="45715" rIns="91430" bIns="45715"/>
          <a:lstStyle/>
          <a:p>
            <a:endParaRPr lang="ru-RU"/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788000" y="2348888"/>
            <a:ext cx="4174560" cy="2835657"/>
            <a:chOff x="3016" y="1480"/>
            <a:chExt cx="2630" cy="1786"/>
          </a:xfrm>
        </p:grpSpPr>
        <p:sp>
          <p:nvSpPr>
            <p:cNvPr id="8265" name="Line 82"/>
            <p:cNvSpPr>
              <a:spLocks noChangeShapeType="1"/>
            </p:cNvSpPr>
            <p:nvPr/>
          </p:nvSpPr>
          <p:spPr bwMode="auto">
            <a:xfrm>
              <a:off x="5646" y="1480"/>
              <a:ext cx="0" cy="788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" name="Group 107"/>
            <p:cNvGrpSpPr>
              <a:grpSpLocks/>
            </p:cNvGrpSpPr>
            <p:nvPr/>
          </p:nvGrpSpPr>
          <p:grpSpPr bwMode="auto">
            <a:xfrm>
              <a:off x="3016" y="1480"/>
              <a:ext cx="2630" cy="1786"/>
              <a:chOff x="3016" y="1480"/>
              <a:chExt cx="2630" cy="1786"/>
            </a:xfrm>
          </p:grpSpPr>
          <p:sp>
            <p:nvSpPr>
              <p:cNvPr id="8268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525"/>
                <a:ext cx="3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/>
                  <a:t>3)</a:t>
                </a:r>
              </a:p>
            </p:txBody>
          </p:sp>
          <p:sp>
            <p:nvSpPr>
              <p:cNvPr id="8269" name="Line 72"/>
              <p:cNvSpPr>
                <a:spLocks noChangeShapeType="1"/>
              </p:cNvSpPr>
              <p:nvPr/>
            </p:nvSpPr>
            <p:spPr bwMode="auto">
              <a:xfrm>
                <a:off x="3379" y="1480"/>
                <a:ext cx="2267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0" name="Line 73"/>
              <p:cNvSpPr>
                <a:spLocks noChangeShapeType="1"/>
              </p:cNvSpPr>
              <p:nvPr/>
            </p:nvSpPr>
            <p:spPr bwMode="auto">
              <a:xfrm>
                <a:off x="3379" y="2268"/>
                <a:ext cx="2267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1" name="Line 74"/>
              <p:cNvSpPr>
                <a:spLocks noChangeShapeType="1"/>
              </p:cNvSpPr>
              <p:nvPr/>
            </p:nvSpPr>
            <p:spPr bwMode="auto">
              <a:xfrm>
                <a:off x="3379" y="1480"/>
                <a:ext cx="0" cy="788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2" name="Line 95"/>
              <p:cNvSpPr>
                <a:spLocks noChangeShapeType="1"/>
              </p:cNvSpPr>
              <p:nvPr/>
            </p:nvSpPr>
            <p:spPr bwMode="auto">
              <a:xfrm>
                <a:off x="3369" y="2478"/>
                <a:ext cx="2267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3" name="Line 96"/>
              <p:cNvSpPr>
                <a:spLocks noChangeShapeType="1"/>
              </p:cNvSpPr>
              <p:nvPr/>
            </p:nvSpPr>
            <p:spPr bwMode="auto">
              <a:xfrm>
                <a:off x="3369" y="3266"/>
                <a:ext cx="2267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74" name="Line 97"/>
              <p:cNvSpPr>
                <a:spLocks noChangeShapeType="1"/>
              </p:cNvSpPr>
              <p:nvPr/>
            </p:nvSpPr>
            <p:spPr bwMode="auto">
              <a:xfrm>
                <a:off x="3369" y="2478"/>
                <a:ext cx="0" cy="788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267" name="Line 105"/>
            <p:cNvSpPr>
              <a:spLocks noChangeShapeType="1"/>
            </p:cNvSpPr>
            <p:nvPr/>
          </p:nvSpPr>
          <p:spPr bwMode="auto">
            <a:xfrm>
              <a:off x="5636" y="2478"/>
              <a:ext cx="0" cy="788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3423" name="Object 4"/>
          <p:cNvGraphicFramePr>
            <a:graphicFrameLocks noChangeAspect="1"/>
          </p:cNvGraphicFramePr>
          <p:nvPr/>
        </p:nvGraphicFramePr>
        <p:xfrm>
          <a:off x="6012001" y="5373205"/>
          <a:ext cx="648000" cy="1062832"/>
        </p:xfrm>
        <a:graphic>
          <a:graphicData uri="http://schemas.openxmlformats.org/presentationml/2006/ole">
            <p:oleObj spid="_x0000_s26628" name="Формула" r:id="rId5" imgW="190440" imgH="393480" progId="">
              <p:embed/>
            </p:oleObj>
          </a:graphicData>
        </a:graphic>
      </p:graphicFrame>
      <p:pic>
        <p:nvPicPr>
          <p:cNvPr id="89" name="Picture 7" descr="C:\Windows\System32\config\systemprofile\Pictures\depositphotos_27384525-stock-illustration-cute-raven-cartoon-wav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88640"/>
            <a:ext cx="1823965" cy="199340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1" dur="2000"/>
                                        <p:tgtEl>
                                          <p:spTgt spid="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1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2" grpId="0" animBg="1"/>
      <p:bldP spid="13421" grpId="0" animBg="1"/>
      <p:bldP spid="13339" grpId="0" animBg="1"/>
      <p:bldP spid="13329" grpId="0" animBg="1"/>
      <p:bldP spid="13330" grpId="0" animBg="1"/>
      <p:bldP spid="13331" grpId="0" animBg="1"/>
      <p:bldP spid="13332" grpId="0" animBg="1"/>
      <p:bldP spid="13333" grpId="0" animBg="1"/>
      <p:bldP spid="13334" grpId="0" animBg="1"/>
      <p:bldP spid="13335" grpId="0" animBg="1"/>
      <p:bldP spid="13343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  <p:bldP spid="13363" grpId="0" animBg="1"/>
      <p:bldP spid="13387" grpId="0" animBg="1"/>
      <p:bldP spid="13388" grpId="0" animBg="1"/>
      <p:bldP spid="13389" grpId="0" animBg="1"/>
      <p:bldP spid="13390" grpId="0" animBg="1"/>
      <p:bldP spid="13391" grpId="0" animBg="1"/>
      <p:bldP spid="13392" grpId="0" animBg="1"/>
      <p:bldP spid="13393" grpId="0" animBg="1"/>
      <p:bldP spid="13410" grpId="0" animBg="1"/>
      <p:bldP spid="13411" grpId="0" animBg="1"/>
      <p:bldP spid="13412" grpId="0" animBg="1"/>
      <p:bldP spid="13413" grpId="0" animBg="1"/>
      <p:bldP spid="13414" grpId="0" animBg="1"/>
      <p:bldP spid="13415" grpId="0" animBg="1"/>
      <p:bldP spid="134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0"/>
            <a:ext cx="2376264" cy="2376264"/>
          </a:xfrm>
          <a:prstGeom prst="rect">
            <a:avLst/>
          </a:prstGeom>
          <a:noFill/>
        </p:spPr>
      </p:pic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2987824" y="188640"/>
          <a:ext cx="676275" cy="1903412"/>
        </p:xfrm>
        <a:graphic>
          <a:graphicData uri="http://schemas.openxmlformats.org/presentationml/2006/ole">
            <p:oleObj spid="_x0000_s25604" name="Формула" r:id="rId4" imgW="139680" imgH="393480" progId="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87750" y="692696"/>
            <a:ext cx="494469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- </a:t>
            </a:r>
            <a:r>
              <a:rPr lang="ru-RU" sz="4400" b="1" dirty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 </a:t>
            </a:r>
            <a:r>
              <a:rPr lang="ru-RU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правильний</a:t>
            </a:r>
            <a:r>
              <a:rPr lang="ru-RU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</a:t>
            </a:r>
            <a:r>
              <a:rPr lang="ru-RU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дріб</a:t>
            </a:r>
            <a:endParaRPr lang="ru-RU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2579688" y="2430463"/>
          <a:ext cx="639762" cy="1804987"/>
        </p:xfrm>
        <a:graphic>
          <a:graphicData uri="http://schemas.openxmlformats.org/presentationml/2006/ole">
            <p:oleObj spid="_x0000_s25605" name="Формула" r:id="rId5" imgW="139680" imgH="393480" progId="">
              <p:embed/>
            </p:oleObj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52813" y="2951163"/>
            <a:ext cx="5794375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-   </a:t>
            </a:r>
            <a:r>
              <a:rPr lang="ru-RU" sz="40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неправильний</a:t>
            </a:r>
            <a:r>
              <a:rPr lang="ru-RU" sz="40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</a:t>
            </a:r>
            <a:r>
              <a:rPr lang="ru-RU" sz="40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дріб</a:t>
            </a:r>
            <a:endParaRPr lang="ru-RU" sz="4000" b="1" dirty="0"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graphicFrame>
        <p:nvGraphicFramePr>
          <p:cNvPr id="15368" name="Object 4"/>
          <p:cNvGraphicFramePr>
            <a:graphicFrameLocks noChangeAspect="1"/>
          </p:cNvGraphicFramePr>
          <p:nvPr/>
        </p:nvGraphicFramePr>
        <p:xfrm>
          <a:off x="1187624" y="4293096"/>
          <a:ext cx="922338" cy="1905000"/>
        </p:xfrm>
        <a:graphic>
          <a:graphicData uri="http://schemas.openxmlformats.org/presentationml/2006/ole">
            <p:oleObj spid="_x0000_s25606" name="Формула" r:id="rId6" imgW="190440" imgH="393480" progId="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23728" y="4869160"/>
            <a:ext cx="6667500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000" b="1" dirty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-   </a:t>
            </a:r>
            <a:r>
              <a:rPr lang="ru-RU" sz="4000" b="1" dirty="0" err="1" smtClean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неправильний</a:t>
            </a:r>
            <a:r>
              <a:rPr lang="ru-RU" sz="4000" b="1" dirty="0" smtClean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</a:t>
            </a:r>
            <a:r>
              <a:rPr lang="ru-RU" sz="4000" b="1" dirty="0" err="1" smtClean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дріб</a:t>
            </a:r>
            <a:endParaRPr lang="ru-RU" sz="4000" b="1" dirty="0">
              <a:solidFill>
                <a:srgbClr val="572AD4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00192" cy="7647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uk-UA" b="1" i="1" dirty="0" smtClean="0">
                <a:solidFill>
                  <a:srgbClr val="006600"/>
                </a:solidFill>
                <a:latin typeface="Comic Sans MS" pitchFamily="66" charset="0"/>
              </a:rPr>
              <a:t>Допоможіть вороненяті: </a:t>
            </a:r>
            <a:endParaRPr lang="ru-RU" b="1" i="1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67744" y="907600"/>
            <a:ext cx="6876557" cy="3386526"/>
            <a:chOff x="1520" y="4524"/>
            <a:chExt cx="9957" cy="4550"/>
          </a:xfrm>
        </p:grpSpPr>
        <p:sp>
          <p:nvSpPr>
            <p:cNvPr id="12" name="AutoShape 42"/>
            <p:cNvSpPr>
              <a:spLocks noChangeArrowheads="1"/>
            </p:cNvSpPr>
            <p:nvPr/>
          </p:nvSpPr>
          <p:spPr bwMode="auto">
            <a:xfrm>
              <a:off x="1520" y="5783"/>
              <a:ext cx="9957" cy="1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>
              <a:off x="1884" y="8299"/>
              <a:ext cx="959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 rot="16273696" flipH="1" flipV="1">
              <a:off x="496" y="6747"/>
              <a:ext cx="4550" cy="10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</p:grpSp>
      <p:sp>
        <p:nvSpPr>
          <p:cNvPr id="17" name="Цилиндр 16"/>
          <p:cNvSpPr/>
          <p:nvPr/>
        </p:nvSpPr>
        <p:spPr>
          <a:xfrm>
            <a:off x="2555776" y="4077072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Цилиндр 17"/>
          <p:cNvSpPr/>
          <p:nvPr/>
        </p:nvSpPr>
        <p:spPr>
          <a:xfrm>
            <a:off x="3923928" y="4005064"/>
            <a:ext cx="864096" cy="1152128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5220072" y="400506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Цилиндр 19"/>
          <p:cNvSpPr/>
          <p:nvPr/>
        </p:nvSpPr>
        <p:spPr>
          <a:xfrm>
            <a:off x="6516216" y="4077072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Цилиндр 20"/>
          <p:cNvSpPr/>
          <p:nvPr/>
        </p:nvSpPr>
        <p:spPr>
          <a:xfrm>
            <a:off x="327585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Цилиндр 21"/>
          <p:cNvSpPr/>
          <p:nvPr/>
        </p:nvSpPr>
        <p:spPr>
          <a:xfrm>
            <a:off x="3275856" y="256490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Цилиндр 22"/>
          <p:cNvSpPr/>
          <p:nvPr/>
        </p:nvSpPr>
        <p:spPr>
          <a:xfrm>
            <a:off x="7956376" y="4077072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Цилиндр 23"/>
          <p:cNvSpPr/>
          <p:nvPr/>
        </p:nvSpPr>
        <p:spPr>
          <a:xfrm>
            <a:off x="3491880" y="5301208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Цилиндр 24"/>
          <p:cNvSpPr/>
          <p:nvPr/>
        </p:nvSpPr>
        <p:spPr>
          <a:xfrm>
            <a:off x="5220072" y="5301208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Цилиндр 25"/>
          <p:cNvSpPr/>
          <p:nvPr/>
        </p:nvSpPr>
        <p:spPr>
          <a:xfrm>
            <a:off x="6948264" y="537321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419872" y="908720"/>
          <a:ext cx="720080" cy="950506"/>
        </p:xfrm>
        <a:graphic>
          <a:graphicData uri="http://schemas.openxmlformats.org/presentationml/2006/ole">
            <p:oleObj spid="_x0000_s27650" name="Формула" r:id="rId3" imgW="152334" imgH="393529" progId="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5292080" y="4149080"/>
          <a:ext cx="936104" cy="1008113"/>
        </p:xfrm>
        <a:graphic>
          <a:graphicData uri="http://schemas.openxmlformats.org/presentationml/2006/ole">
            <p:oleObj spid="_x0000_s27651" name="Формула" r:id="rId4" imgW="152334" imgH="393529" progId="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8100392" y="4293096"/>
          <a:ext cx="720080" cy="1008063"/>
        </p:xfrm>
        <a:graphic>
          <a:graphicData uri="http://schemas.openxmlformats.org/presentationml/2006/ole">
            <p:oleObj spid="_x0000_s27652" name="Формула" r:id="rId5" imgW="152334" imgH="393529" progId="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491880" y="5445224"/>
          <a:ext cx="864096" cy="1008063"/>
        </p:xfrm>
        <a:graphic>
          <a:graphicData uri="http://schemas.openxmlformats.org/presentationml/2006/ole">
            <p:oleObj spid="_x0000_s27653" name="Формула" r:id="rId6" imgW="152334" imgH="393529" progId="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020272" y="5589240"/>
          <a:ext cx="864096" cy="1008062"/>
        </p:xfrm>
        <a:graphic>
          <a:graphicData uri="http://schemas.openxmlformats.org/presentationml/2006/ole">
            <p:oleObj spid="_x0000_s27654" name="Формула" r:id="rId7" imgW="139639" imgH="393529" progId="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75856" y="2708275"/>
          <a:ext cx="864096" cy="1008063"/>
        </p:xfrm>
        <a:graphic>
          <a:graphicData uri="http://schemas.openxmlformats.org/presentationml/2006/ole">
            <p:oleObj spid="_x0000_s27655" name="Формула" r:id="rId8" imgW="203112" imgH="393529" progId="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555776" y="4149725"/>
          <a:ext cx="864096" cy="1223491"/>
        </p:xfrm>
        <a:graphic>
          <a:graphicData uri="http://schemas.openxmlformats.org/presentationml/2006/ole">
            <p:oleObj spid="_x0000_s27656" name="Формула" r:id="rId9" imgW="152334" imgH="393529" progId="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6588224" y="4221163"/>
          <a:ext cx="792088" cy="1008062"/>
        </p:xfrm>
        <a:graphic>
          <a:graphicData uri="http://schemas.openxmlformats.org/presentationml/2006/ole">
            <p:oleObj spid="_x0000_s27657" name="Формула" r:id="rId10" imgW="152334" imgH="393529" progId="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5327650" y="5445125"/>
          <a:ext cx="647700" cy="1008063"/>
        </p:xfrm>
        <a:graphic>
          <a:graphicData uri="http://schemas.openxmlformats.org/presentationml/2006/ole">
            <p:oleObj spid="_x0000_s27658" name="Формула" r:id="rId11" imgW="152334" imgH="393529" progId="">
              <p:embed/>
            </p:oleObj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3995936" y="4149725"/>
          <a:ext cx="792088" cy="1079475"/>
        </p:xfrm>
        <a:graphic>
          <a:graphicData uri="http://schemas.openxmlformats.org/presentationml/2006/ole">
            <p:oleObj spid="_x0000_s27659" name="Формула" r:id="rId12" imgW="139639" imgH="393529" progId="">
              <p:embed/>
            </p:oleObj>
          </a:graphicData>
        </a:graphic>
      </p:graphicFrame>
      <p:pic>
        <p:nvPicPr>
          <p:cNvPr id="27660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2564904"/>
            <a:ext cx="2286000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499992" cy="6206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uk-UA" b="1" i="1" dirty="0" smtClean="0">
                <a:solidFill>
                  <a:srgbClr val="006600"/>
                </a:solidFill>
                <a:latin typeface="Comic Sans MS" pitchFamily="66" charset="0"/>
              </a:rPr>
              <a:t>Самоперевірка</a:t>
            </a:r>
            <a:r>
              <a:rPr lang="uk-UA" b="1" i="1" dirty="0" smtClean="0">
                <a:solidFill>
                  <a:srgbClr val="006600"/>
                </a:solidFill>
              </a:rPr>
              <a:t>:</a:t>
            </a:r>
            <a:endParaRPr lang="ru-RU" b="1" i="1" dirty="0" smtClean="0">
              <a:solidFill>
                <a:srgbClr val="006600"/>
              </a:solidFill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67443" y="836712"/>
            <a:ext cx="6876557" cy="3672408"/>
            <a:chOff x="1520" y="4524"/>
            <a:chExt cx="9957" cy="4550"/>
          </a:xfrm>
        </p:grpSpPr>
        <p:sp>
          <p:nvSpPr>
            <p:cNvPr id="12" name="AutoShape 42"/>
            <p:cNvSpPr>
              <a:spLocks noChangeArrowheads="1"/>
            </p:cNvSpPr>
            <p:nvPr/>
          </p:nvSpPr>
          <p:spPr bwMode="auto">
            <a:xfrm>
              <a:off x="1520" y="5783"/>
              <a:ext cx="9957" cy="1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>
              <a:off x="1884" y="8299"/>
              <a:ext cx="959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 rot="16273696" flipH="1" flipV="1">
              <a:off x="496" y="6747"/>
              <a:ext cx="4550" cy="10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</p:grpSp>
      <p:sp>
        <p:nvSpPr>
          <p:cNvPr id="17" name="Цилиндр 16"/>
          <p:cNvSpPr/>
          <p:nvPr/>
        </p:nvSpPr>
        <p:spPr>
          <a:xfrm>
            <a:off x="4427984" y="256490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Цилиндр 17"/>
          <p:cNvSpPr/>
          <p:nvPr/>
        </p:nvSpPr>
        <p:spPr>
          <a:xfrm>
            <a:off x="5508104" y="2564904"/>
            <a:ext cx="936104" cy="1224136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435597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Цилиндр 19"/>
          <p:cNvSpPr/>
          <p:nvPr/>
        </p:nvSpPr>
        <p:spPr>
          <a:xfrm>
            <a:off x="543609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Цилиндр 20"/>
          <p:cNvSpPr/>
          <p:nvPr/>
        </p:nvSpPr>
        <p:spPr>
          <a:xfrm>
            <a:off x="327585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Цилиндр 21"/>
          <p:cNvSpPr/>
          <p:nvPr/>
        </p:nvSpPr>
        <p:spPr>
          <a:xfrm>
            <a:off x="3275856" y="256490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Цилиндр 22"/>
          <p:cNvSpPr/>
          <p:nvPr/>
        </p:nvSpPr>
        <p:spPr>
          <a:xfrm>
            <a:off x="6588224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Цилиндр 23"/>
          <p:cNvSpPr/>
          <p:nvPr/>
        </p:nvSpPr>
        <p:spPr>
          <a:xfrm>
            <a:off x="7884368" y="2492896"/>
            <a:ext cx="1008112" cy="1288160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Цилиндр 24"/>
          <p:cNvSpPr/>
          <p:nvPr/>
        </p:nvSpPr>
        <p:spPr>
          <a:xfrm>
            <a:off x="6588224" y="2492896"/>
            <a:ext cx="936104" cy="1288160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Цилиндр 25"/>
          <p:cNvSpPr/>
          <p:nvPr/>
        </p:nvSpPr>
        <p:spPr>
          <a:xfrm>
            <a:off x="7740352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419872" y="908720"/>
          <a:ext cx="720080" cy="950506"/>
        </p:xfrm>
        <a:graphic>
          <a:graphicData uri="http://schemas.openxmlformats.org/presentationml/2006/ole">
            <p:oleObj spid="_x0000_s28674" name="Формула" r:id="rId3" imgW="152334" imgH="393529" progId="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7740352" y="908720"/>
          <a:ext cx="936104" cy="1008113"/>
        </p:xfrm>
        <a:graphic>
          <a:graphicData uri="http://schemas.openxmlformats.org/presentationml/2006/ole">
            <p:oleObj spid="_x0000_s28675" name="Формула" r:id="rId4" imgW="152334" imgH="393529" progId="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660232" y="836712"/>
          <a:ext cx="720080" cy="1008063"/>
        </p:xfrm>
        <a:graphic>
          <a:graphicData uri="http://schemas.openxmlformats.org/presentationml/2006/ole">
            <p:oleObj spid="_x0000_s28676" name="Формула" r:id="rId5" imgW="152334" imgH="393529" progId="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355976" y="836712"/>
          <a:ext cx="864096" cy="1008063"/>
        </p:xfrm>
        <a:graphic>
          <a:graphicData uri="http://schemas.openxmlformats.org/presentationml/2006/ole">
            <p:oleObj spid="_x0000_s28677" name="Формула" r:id="rId6" imgW="152334" imgH="393529" progId="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436096" y="836712"/>
          <a:ext cx="864096" cy="1008062"/>
        </p:xfrm>
        <a:graphic>
          <a:graphicData uri="http://schemas.openxmlformats.org/presentationml/2006/ole">
            <p:oleObj spid="_x0000_s28678" name="Формула" r:id="rId7" imgW="139639" imgH="393529" progId="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75856" y="2708275"/>
          <a:ext cx="864096" cy="1008063"/>
        </p:xfrm>
        <a:graphic>
          <a:graphicData uri="http://schemas.openxmlformats.org/presentationml/2006/ole">
            <p:oleObj spid="_x0000_s28679" name="Формула" r:id="rId8" imgW="203112" imgH="393529" progId="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427984" y="2636912"/>
          <a:ext cx="864096" cy="1223491"/>
        </p:xfrm>
        <a:graphic>
          <a:graphicData uri="http://schemas.openxmlformats.org/presentationml/2006/ole">
            <p:oleObj spid="_x0000_s28680" name="Формула" r:id="rId9" imgW="152334" imgH="393529" progId="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5580112" y="2708920"/>
          <a:ext cx="792088" cy="1008062"/>
        </p:xfrm>
        <a:graphic>
          <a:graphicData uri="http://schemas.openxmlformats.org/presentationml/2006/ole">
            <p:oleObj spid="_x0000_s28681" name="Формула" r:id="rId10" imgW="152334" imgH="393529" progId="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6732240" y="2708920"/>
          <a:ext cx="647700" cy="1008063"/>
        </p:xfrm>
        <a:graphic>
          <a:graphicData uri="http://schemas.openxmlformats.org/presentationml/2006/ole">
            <p:oleObj spid="_x0000_s28682" name="Формула" r:id="rId11" imgW="152334" imgH="393529" progId="">
              <p:embed/>
            </p:oleObj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7956376" y="2636912"/>
          <a:ext cx="792088" cy="1079475"/>
        </p:xfrm>
        <a:graphic>
          <a:graphicData uri="http://schemas.openxmlformats.org/presentationml/2006/ole">
            <p:oleObj spid="_x0000_s28683" name="Формула" r:id="rId12" imgW="139639" imgH="393529" progId="">
              <p:embed/>
            </p:oleObj>
          </a:graphicData>
        </a:graphic>
      </p:graphicFrame>
      <p:pic>
        <p:nvPicPr>
          <p:cNvPr id="28684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2852936"/>
            <a:ext cx="2286000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006600"/>
                </a:solidFill>
                <a:latin typeface="Comic Sans MS" pitchFamily="66" charset="0"/>
              </a:rPr>
              <a:t>Розподіліть</a:t>
            </a:r>
            <a:r>
              <a:rPr lang="ru-RU" dirty="0" smtClean="0">
                <a:solidFill>
                  <a:srgbClr val="006600"/>
                </a:solidFill>
                <a:latin typeface="Comic Sans MS" pitchFamily="66" charset="0"/>
              </a:rPr>
              <a:t> дроби на </a:t>
            </a:r>
            <a:r>
              <a:rPr lang="ru-RU" dirty="0" err="1" smtClean="0">
                <a:solidFill>
                  <a:srgbClr val="006600"/>
                </a:solidFill>
                <a:latin typeface="Comic Sans MS" pitchFamily="66" charset="0"/>
              </a:rPr>
              <a:t>правильні</a:t>
            </a:r>
            <a:r>
              <a:rPr lang="ru-RU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6600"/>
                </a:solidFill>
                <a:latin typeface="Comic Sans MS" pitchFamily="66" charset="0"/>
              </a:rPr>
              <a:t>і</a:t>
            </a:r>
            <a:r>
              <a:rPr lang="ru-RU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6600"/>
                </a:solidFill>
                <a:latin typeface="Comic Sans MS" pitchFamily="66" charset="0"/>
              </a:rPr>
              <a:t>неправильні</a:t>
            </a:r>
            <a:endParaRPr lang="ru-RU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4653136"/>
            <a:ext cx="8064896" cy="14401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  <a:hlinkClick r:id="rId2"/>
              </a:rPr>
              <a:t>https://learningapps.org/view7890753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4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44824"/>
            <a:ext cx="2016224" cy="268829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Windows\System32\config\systemprofile\Pictures\depositphotos_27384525-stock-illustration-cute-raven-cartoon-wav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88640"/>
            <a:ext cx="1823965" cy="19934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260648"/>
            <a:ext cx="6244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Робота з підручником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899592" y="119675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№723</a:t>
            </a:r>
            <a:endParaRPr lang="ru-RU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1340768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Запишіть всі правильні дроби зі знаменником 8.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573016"/>
            <a:ext cx="4929583" cy="1656184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915664" y="2708920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Розв</a:t>
            </a:r>
            <a:r>
              <a:rPr lang="en-US" sz="32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’</a:t>
            </a:r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язання</a:t>
            </a:r>
            <a:endParaRPr lang="ru-RU" sz="3200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Windows\System32\config\systemprofile\Pictures\depositphotos_27384525-stock-illustration-cute-raven-cartoon-wav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88640"/>
            <a:ext cx="1823965" cy="19934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260648"/>
            <a:ext cx="6244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Робота з підручником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899592" y="119675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№725</a:t>
            </a:r>
            <a:endParaRPr lang="ru-RU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63688" y="1340768"/>
            <a:ext cx="5328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Запишіть всі неправильні дроби з чисельником 8.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91880" y="2636912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Розв</a:t>
            </a:r>
            <a:r>
              <a:rPr lang="en-US" sz="32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’</a:t>
            </a:r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язання</a:t>
            </a:r>
            <a:endParaRPr lang="ru-RU" sz="3200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501008"/>
            <a:ext cx="5910194" cy="1584176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74"/>
          <a:stretch>
            <a:fillRect/>
          </a:stretch>
        </p:blipFill>
        <p:spPr bwMode="auto">
          <a:xfrm>
            <a:off x="6588224" y="4879975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188640"/>
            <a:ext cx="6244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Робота з підручником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899592" y="119675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№731</a:t>
            </a:r>
            <a:endParaRPr lang="ru-RU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744" y="1196752"/>
            <a:ext cx="6624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 smtClean="0">
                <a:solidFill>
                  <a:srgbClr val="FF0000"/>
                </a:solidFill>
                <a:latin typeface="Comic Sans MS" pitchFamily="66" charset="0"/>
              </a:rPr>
              <a:t>Знайдіть усі натуральні значення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uk-UA" sz="2800" dirty="0" smtClean="0">
                <a:solidFill>
                  <a:srgbClr val="FF0000"/>
                </a:solidFill>
                <a:latin typeface="Comic Sans MS" pitchFamily="66" charset="0"/>
              </a:rPr>
              <a:t>,</a:t>
            </a:r>
          </a:p>
          <a:p>
            <a:pPr algn="ctr"/>
            <a:endParaRPr lang="uk-UA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uk-UA" sz="2800" dirty="0" smtClean="0">
                <a:solidFill>
                  <a:srgbClr val="FF0000"/>
                </a:solidFill>
                <a:latin typeface="Comic Sans MS" pitchFamily="66" charset="0"/>
              </a:rPr>
              <a:t> при яких дріб     буде правильним.</a:t>
            </a:r>
            <a:endParaRPr lang="ru-RU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1844824"/>
            <a:ext cx="216024" cy="820890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47864" y="2780928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Розв</a:t>
            </a:r>
            <a:r>
              <a:rPr lang="en-US" sz="32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’</a:t>
            </a:r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язання</a:t>
            </a:r>
            <a:endParaRPr lang="ru-RU" sz="3200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429000"/>
            <a:ext cx="5304893" cy="1440160"/>
          </a:xfrm>
          <a:prstGeom prst="rect">
            <a:avLst/>
          </a:prstGeom>
          <a:noFill/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5720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5373216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  <a:latin typeface="Comic Sans MS" pitchFamily="66" charset="0"/>
              </a:rPr>
              <a:t>Х = 1, 2, 3, 4, 5, 6, 7, 8.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74"/>
          <a:stretch>
            <a:fillRect/>
          </a:stretch>
        </p:blipFill>
        <p:spPr bwMode="auto">
          <a:xfrm>
            <a:off x="6660232" y="4581128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704" y="188640"/>
            <a:ext cx="6244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Робота з підручником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7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99592" y="119675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№733</a:t>
            </a:r>
            <a:endParaRPr lang="ru-RU" dirty="0">
              <a:solidFill>
                <a:srgbClr val="0066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39144" y="112474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Знайдіть усі натуральні значення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,</a:t>
            </a:r>
          </a:p>
          <a:p>
            <a:pPr algn="ctr"/>
            <a:endParaRPr lang="uk-UA" sz="32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 при яких дріб    буде неправильним.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988840"/>
            <a:ext cx="226934" cy="936104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9872" y="3068960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Розв</a:t>
            </a:r>
            <a:r>
              <a:rPr lang="en-US" sz="32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’</a:t>
            </a:r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язання</a:t>
            </a:r>
            <a:endParaRPr lang="ru-RU" sz="3200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3717032"/>
            <a:ext cx="4386948" cy="1584176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720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566124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  <a:latin typeface="Comic Sans MS" pitchFamily="66" charset="0"/>
              </a:rPr>
              <a:t>Х = 1, 2, 3, 4, 5, 6.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74"/>
          <a:stretch>
            <a:fillRect/>
          </a:stretch>
        </p:blipFill>
        <p:spPr bwMode="auto">
          <a:xfrm>
            <a:off x="6660232" y="4581128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47664" y="188640"/>
            <a:ext cx="6244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Робота з підручником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899592" y="119675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№739</a:t>
            </a:r>
            <a:endParaRPr lang="ru-RU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43200" y="1268760"/>
            <a:ext cx="6949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Які цифри можна підставити замість зірочки, щоб: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70892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1) дріб           був неправильним;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2636911"/>
            <a:ext cx="792088" cy="870181"/>
          </a:xfrm>
          <a:prstGeom prst="rect">
            <a:avLst/>
          </a:prstGeom>
          <a:noFill/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789040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6600"/>
                </a:solidFill>
                <a:latin typeface="Comic Sans MS" pitchFamily="66" charset="0"/>
              </a:rPr>
              <a:t>* = 7, 8, 9 </a:t>
            </a:r>
            <a:endParaRPr lang="ru-RU" sz="2800" b="1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4653137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omic Sans MS" pitchFamily="66" charset="0"/>
              </a:rPr>
              <a:t>2) дріб         був правильним?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581128"/>
            <a:ext cx="676275" cy="752475"/>
          </a:xfrm>
          <a:prstGeom prst="rect">
            <a:avLst/>
          </a:prstGeom>
          <a:noFill/>
        </p:spPr>
      </p:pic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3688" y="5517232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6600"/>
                </a:solidFill>
                <a:latin typeface="Comic Sans MS" pitchFamily="66" charset="0"/>
              </a:rPr>
              <a:t>* = 8, 9 </a:t>
            </a:r>
            <a:endParaRPr lang="ru-RU" sz="2800" b="1" dirty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74"/>
          <a:stretch>
            <a:fillRect/>
          </a:stretch>
        </p:blipFill>
        <p:spPr bwMode="auto">
          <a:xfrm>
            <a:off x="6815138" y="4581525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8" descr="MCj037014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863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907704" y="188640"/>
            <a:ext cx="6639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5400" dirty="0" smtClean="0">
                <a:solidFill>
                  <a:srgbClr val="FF0000"/>
                </a:solidFill>
                <a:latin typeface="Comic Sans MS" pitchFamily="66" charset="0"/>
              </a:rPr>
              <a:t>Прочитайте дроби:</a:t>
            </a:r>
            <a:endParaRPr lang="ru-RU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1032" name="Object 4"/>
          <p:cNvGraphicFramePr>
            <a:graphicFrameLocks noChangeAspect="1"/>
          </p:cNvGraphicFramePr>
          <p:nvPr/>
        </p:nvGraphicFramePr>
        <p:xfrm>
          <a:off x="1835696" y="1196752"/>
          <a:ext cx="1150937" cy="2376487"/>
        </p:xfrm>
        <a:graphic>
          <a:graphicData uri="http://schemas.openxmlformats.org/presentationml/2006/ole">
            <p:oleObj spid="_x0000_s1032" name="Формула" r:id="rId6" imgW="190440" imgH="393480" progId="">
              <p:embed/>
            </p:oleObj>
          </a:graphicData>
        </a:graphic>
      </p:graphicFrame>
      <p:graphicFrame>
        <p:nvGraphicFramePr>
          <p:cNvPr id="1033" name="Object 25"/>
          <p:cNvGraphicFramePr>
            <a:graphicFrameLocks noChangeAspect="1"/>
          </p:cNvGraphicFramePr>
          <p:nvPr/>
        </p:nvGraphicFramePr>
        <p:xfrm>
          <a:off x="3419872" y="1196752"/>
          <a:ext cx="1111250" cy="2382838"/>
        </p:xfrm>
        <a:graphic>
          <a:graphicData uri="http://schemas.openxmlformats.org/presentationml/2006/ole">
            <p:oleObj spid="_x0000_s1033" name="Формула" r:id="rId7" imgW="203040" imgH="393480" progId="">
              <p:embed/>
            </p:oleObj>
          </a:graphicData>
        </a:graphic>
      </p:graphicFrame>
      <p:graphicFrame>
        <p:nvGraphicFramePr>
          <p:cNvPr id="1034" name="Object 26"/>
          <p:cNvGraphicFramePr>
            <a:graphicFrameLocks noChangeAspect="1"/>
          </p:cNvGraphicFramePr>
          <p:nvPr/>
        </p:nvGraphicFramePr>
        <p:xfrm>
          <a:off x="5076056" y="1196752"/>
          <a:ext cx="1033463" cy="2373312"/>
        </p:xfrm>
        <a:graphic>
          <a:graphicData uri="http://schemas.openxmlformats.org/presentationml/2006/ole">
            <p:oleObj spid="_x0000_s1034" name="Формула" r:id="rId8" imgW="203040" imgH="393480" progId="">
              <p:embed/>
            </p:oleObj>
          </a:graphicData>
        </a:graphic>
      </p:graphicFrame>
      <p:graphicFrame>
        <p:nvGraphicFramePr>
          <p:cNvPr id="1035" name="Object 24"/>
          <p:cNvGraphicFramePr>
            <a:graphicFrameLocks noChangeAspect="1"/>
          </p:cNvGraphicFramePr>
          <p:nvPr/>
        </p:nvGraphicFramePr>
        <p:xfrm>
          <a:off x="6444208" y="1268760"/>
          <a:ext cx="1189037" cy="2305050"/>
        </p:xfrm>
        <a:graphic>
          <a:graphicData uri="http://schemas.openxmlformats.org/presentationml/2006/ole">
            <p:oleObj spid="_x0000_s1035" name="Формула" r:id="rId9" imgW="203040" imgH="393480" progId="">
              <p:embed/>
            </p:oleObj>
          </a:graphicData>
        </a:graphic>
      </p:graphicFrame>
      <p:graphicFrame>
        <p:nvGraphicFramePr>
          <p:cNvPr id="1036" name="Object 27"/>
          <p:cNvGraphicFramePr>
            <a:graphicFrameLocks noChangeAspect="1"/>
          </p:cNvGraphicFramePr>
          <p:nvPr/>
        </p:nvGraphicFramePr>
        <p:xfrm>
          <a:off x="7532688" y="1268760"/>
          <a:ext cx="1611312" cy="2378075"/>
        </p:xfrm>
        <a:graphic>
          <a:graphicData uri="http://schemas.openxmlformats.org/presentationml/2006/ole">
            <p:oleObj spid="_x0000_s1036" name="Формула" r:id="rId10" imgW="266400" imgH="393480" progId="">
              <p:embed/>
            </p:oleObj>
          </a:graphicData>
        </a:graphic>
      </p:graphicFrame>
      <p:graphicFrame>
        <p:nvGraphicFramePr>
          <p:cNvPr id="1037" name="Object 28"/>
          <p:cNvGraphicFramePr>
            <a:graphicFrameLocks noChangeAspect="1"/>
          </p:cNvGraphicFramePr>
          <p:nvPr/>
        </p:nvGraphicFramePr>
        <p:xfrm>
          <a:off x="395536" y="4149080"/>
          <a:ext cx="1192212" cy="2382837"/>
        </p:xfrm>
        <a:graphic>
          <a:graphicData uri="http://schemas.openxmlformats.org/presentationml/2006/ole">
            <p:oleObj spid="_x0000_s1037" name="Формула" r:id="rId11" imgW="203040" imgH="393480" progId="">
              <p:embed/>
            </p:oleObj>
          </a:graphicData>
        </a:graphic>
      </p:graphicFrame>
      <p:graphicFrame>
        <p:nvGraphicFramePr>
          <p:cNvPr id="1038" name="Object 29"/>
          <p:cNvGraphicFramePr>
            <a:graphicFrameLocks noChangeAspect="1"/>
          </p:cNvGraphicFramePr>
          <p:nvPr/>
        </p:nvGraphicFramePr>
        <p:xfrm>
          <a:off x="1691680" y="4149080"/>
          <a:ext cx="1111250" cy="2376487"/>
        </p:xfrm>
        <a:graphic>
          <a:graphicData uri="http://schemas.openxmlformats.org/presentationml/2006/ole">
            <p:oleObj spid="_x0000_s1038" name="Формула" r:id="rId12" imgW="253800" imgH="393480" progId="">
              <p:embed/>
            </p:oleObj>
          </a:graphicData>
        </a:graphic>
      </p:graphicFrame>
      <p:graphicFrame>
        <p:nvGraphicFramePr>
          <p:cNvPr id="1039" name="Object 30"/>
          <p:cNvGraphicFramePr>
            <a:graphicFrameLocks noChangeAspect="1"/>
          </p:cNvGraphicFramePr>
          <p:nvPr/>
        </p:nvGraphicFramePr>
        <p:xfrm>
          <a:off x="3131840" y="4149080"/>
          <a:ext cx="1270000" cy="2379662"/>
        </p:xfrm>
        <a:graphic>
          <a:graphicData uri="http://schemas.openxmlformats.org/presentationml/2006/ole">
            <p:oleObj spid="_x0000_s1039" name="Формула" r:id="rId13" imgW="279360" imgH="393480" progId="">
              <p:embed/>
            </p:oleObj>
          </a:graphicData>
        </a:graphic>
      </p:graphicFrame>
      <p:graphicFrame>
        <p:nvGraphicFramePr>
          <p:cNvPr id="1040" name="Object 31"/>
          <p:cNvGraphicFramePr>
            <a:graphicFrameLocks noChangeAspect="1"/>
          </p:cNvGraphicFramePr>
          <p:nvPr/>
        </p:nvGraphicFramePr>
        <p:xfrm>
          <a:off x="4427984" y="4149080"/>
          <a:ext cx="1349375" cy="2381250"/>
        </p:xfrm>
        <a:graphic>
          <a:graphicData uri="http://schemas.openxmlformats.org/presentationml/2006/ole">
            <p:oleObj spid="_x0000_s1040" name="Формула" r:id="rId14" imgW="203040" imgH="393480" progId="">
              <p:embed/>
            </p:oleObj>
          </a:graphicData>
        </a:graphic>
      </p:graphicFrame>
      <p:graphicFrame>
        <p:nvGraphicFramePr>
          <p:cNvPr id="1041" name="Object 32"/>
          <p:cNvGraphicFramePr>
            <a:graphicFrameLocks noChangeAspect="1"/>
          </p:cNvGraphicFramePr>
          <p:nvPr/>
        </p:nvGraphicFramePr>
        <p:xfrm>
          <a:off x="5652120" y="4077072"/>
          <a:ext cx="1189038" cy="2459037"/>
        </p:xfrm>
        <a:graphic>
          <a:graphicData uri="http://schemas.openxmlformats.org/presentationml/2006/ole">
            <p:oleObj spid="_x0000_s1041" name="Формула" r:id="rId15" imgW="190440" imgH="393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1695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404664"/>
            <a:ext cx="6696744" cy="1008112"/>
          </a:xfrm>
        </p:spPr>
        <p:txBody>
          <a:bodyPr/>
          <a:lstStyle/>
          <a:p>
            <a:r>
              <a:rPr lang="uk-UA" altLang="uk-UA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Домашнє завдання</a:t>
            </a:r>
            <a:endParaRPr lang="uk-UA" altLang="uk-UA" b="1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2136339"/>
            <a:ext cx="75608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Прочитати параграф 26 (с.166 – 168),</a:t>
            </a:r>
          </a:p>
          <a:p>
            <a:pPr algn="ctr">
              <a:spcBef>
                <a:spcPct val="50000"/>
              </a:spcBef>
            </a:pP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Підручник </a:t>
            </a:r>
            <a:r>
              <a:rPr lang="uk-UA" altLang="ru-RU" sz="2800" i="1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“Математика”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 5 клас, (А.Г.Мерзляк, В.Б.Полонський, М.С.Якір)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ru-RU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№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724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(середній рівень)</a:t>
            </a:r>
            <a:r>
              <a:rPr lang="en-US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, </a:t>
            </a:r>
            <a:endParaRPr lang="uk-UA" altLang="ru-RU" sz="2800" i="1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</a:pP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№ 734 </a:t>
            </a:r>
            <a:r>
              <a:rPr lang="uk-UA" altLang="ru-RU" sz="28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(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достатній рівень),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№ 743 </a:t>
            </a:r>
            <a:r>
              <a:rPr lang="uk-UA" altLang="ru-RU" sz="28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(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високий рівень)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. </a:t>
            </a:r>
          </a:p>
          <a:p>
            <a:pPr algn="ctr">
              <a:spcBef>
                <a:spcPct val="50000"/>
              </a:spcBef>
            </a:pPr>
            <a:endParaRPr lang="uk-UA" altLang="ru-RU" sz="2800" i="1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1545636" cy="206084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780928"/>
            <a:ext cx="8271269" cy="1296144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1381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8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0"/>
            <a:ext cx="2555776" cy="255577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23528" y="1916832"/>
            <a:ext cx="1944216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819" name="Picture 3" descr="C:\Windows\System32\config\systemprofile\Pictures\cartoon-man-in-suit_11460-569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60848"/>
            <a:ext cx="2075107" cy="280831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42350" cy="36893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395536" y="260648"/>
            <a:ext cx="89646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 dirty="0" smtClean="0">
                <a:solidFill>
                  <a:srgbClr val="003300"/>
                </a:solidFill>
              </a:rPr>
              <a:t> </a:t>
            </a:r>
            <a:r>
              <a:rPr lang="ru-RU" sz="2400" dirty="0" err="1" smtClean="0">
                <a:solidFill>
                  <a:srgbClr val="003300"/>
                </a:solidFill>
              </a:rPr>
              <a:t>Рік</a:t>
            </a:r>
            <a:r>
              <a:rPr lang="ru-RU" sz="2400" dirty="0" smtClean="0">
                <a:solidFill>
                  <a:srgbClr val="003300"/>
                </a:solidFill>
              </a:rPr>
              <a:t> </a:t>
            </a:r>
            <a:r>
              <a:rPr lang="ru-RU" sz="2400" dirty="0" err="1" smtClean="0">
                <a:solidFill>
                  <a:srgbClr val="003300"/>
                </a:solidFill>
              </a:rPr>
              <a:t>складає</a:t>
            </a:r>
            <a:r>
              <a:rPr lang="ru-RU" sz="2400" dirty="0" smtClean="0">
                <a:solidFill>
                  <a:srgbClr val="003300"/>
                </a:solidFill>
              </a:rPr>
              <a:t> 365 </a:t>
            </a:r>
            <a:r>
              <a:rPr lang="ru-RU" sz="2400" dirty="0" err="1" smtClean="0">
                <a:solidFill>
                  <a:srgbClr val="003300"/>
                </a:solidFill>
              </a:rPr>
              <a:t>днів</a:t>
            </a:r>
            <a:r>
              <a:rPr lang="ru-RU" sz="2400" dirty="0" smtClean="0">
                <a:solidFill>
                  <a:srgbClr val="003300"/>
                </a:solidFill>
              </a:rPr>
              <a:t>. </a:t>
            </a:r>
            <a:r>
              <a:rPr lang="ru-RU" sz="2400" dirty="0">
                <a:solidFill>
                  <a:srgbClr val="003300"/>
                </a:solidFill>
              </a:rPr>
              <a:t>В </a:t>
            </a:r>
            <a:r>
              <a:rPr lang="ru-RU" sz="2400" dirty="0" smtClean="0">
                <a:solidFill>
                  <a:srgbClr val="003300"/>
                </a:solidFill>
              </a:rPr>
              <a:t>лютому </a:t>
            </a:r>
            <a:r>
              <a:rPr lang="ru-RU" sz="2400" dirty="0">
                <a:solidFill>
                  <a:srgbClr val="003300"/>
                </a:solidFill>
              </a:rPr>
              <a:t>– 28 </a:t>
            </a:r>
            <a:r>
              <a:rPr lang="ru-RU" sz="2400" dirty="0" err="1" smtClean="0">
                <a:solidFill>
                  <a:srgbClr val="003300"/>
                </a:solidFill>
              </a:rPr>
              <a:t>днів</a:t>
            </a:r>
            <a:r>
              <a:rPr lang="ru-RU" sz="2400" dirty="0" smtClean="0">
                <a:solidFill>
                  <a:srgbClr val="003300"/>
                </a:solidFill>
              </a:rPr>
              <a:t>, </a:t>
            </a:r>
            <a:r>
              <a:rPr lang="ru-RU" sz="2400" dirty="0">
                <a:solidFill>
                  <a:srgbClr val="003300"/>
                </a:solidFill>
              </a:rPr>
              <a:t>а в </a:t>
            </a:r>
            <a:r>
              <a:rPr lang="ru-RU" sz="2400" dirty="0" err="1" smtClean="0">
                <a:solidFill>
                  <a:srgbClr val="003300"/>
                </a:solidFill>
              </a:rPr>
              <a:t>липні</a:t>
            </a:r>
            <a:r>
              <a:rPr lang="ru-RU" sz="2400" dirty="0" smtClean="0">
                <a:solidFill>
                  <a:srgbClr val="003300"/>
                </a:solidFill>
              </a:rPr>
              <a:t> </a:t>
            </a:r>
            <a:r>
              <a:rPr lang="ru-RU" sz="2400" dirty="0">
                <a:solidFill>
                  <a:srgbClr val="003300"/>
                </a:solidFill>
              </a:rPr>
              <a:t>31 </a:t>
            </a:r>
            <a:r>
              <a:rPr lang="ru-RU" sz="2400" dirty="0" smtClean="0">
                <a:solidFill>
                  <a:srgbClr val="003300"/>
                </a:solidFill>
              </a:rPr>
              <a:t>-день. Яку </a:t>
            </a:r>
            <a:r>
              <a:rPr lang="ru-RU" sz="2400" dirty="0" err="1" smtClean="0">
                <a:solidFill>
                  <a:srgbClr val="003300"/>
                </a:solidFill>
              </a:rPr>
              <a:t>частину</a:t>
            </a:r>
            <a:r>
              <a:rPr lang="ru-RU" sz="2400" dirty="0" smtClean="0">
                <a:solidFill>
                  <a:srgbClr val="003300"/>
                </a:solidFill>
              </a:rPr>
              <a:t> року </a:t>
            </a:r>
            <a:r>
              <a:rPr lang="ru-RU" sz="2400" dirty="0" err="1" smtClean="0">
                <a:solidFill>
                  <a:srgbClr val="003300"/>
                </a:solidFill>
              </a:rPr>
              <a:t>складає</a:t>
            </a:r>
            <a:r>
              <a:rPr lang="ru-RU" sz="2400" dirty="0" smtClean="0">
                <a:solidFill>
                  <a:srgbClr val="003300"/>
                </a:solidFill>
              </a:rPr>
              <a:t> </a:t>
            </a:r>
            <a:r>
              <a:rPr lang="ru-RU" sz="2400" dirty="0" err="1" smtClean="0">
                <a:solidFill>
                  <a:srgbClr val="003300"/>
                </a:solidFill>
              </a:rPr>
              <a:t>лютий</a:t>
            </a:r>
            <a:r>
              <a:rPr lang="ru-RU" sz="2400" dirty="0" smtClean="0">
                <a:solidFill>
                  <a:srgbClr val="003300"/>
                </a:solidFill>
              </a:rPr>
              <a:t>, </a:t>
            </a:r>
            <a:r>
              <a:rPr lang="ru-RU" sz="2400" dirty="0">
                <a:solidFill>
                  <a:srgbClr val="003300"/>
                </a:solidFill>
              </a:rPr>
              <a:t>а </a:t>
            </a:r>
            <a:r>
              <a:rPr lang="ru-RU" sz="2400" dirty="0" smtClean="0">
                <a:solidFill>
                  <a:srgbClr val="003300"/>
                </a:solidFill>
              </a:rPr>
              <a:t>яку </a:t>
            </a:r>
            <a:r>
              <a:rPr lang="ru-RU" sz="2400" dirty="0">
                <a:solidFill>
                  <a:srgbClr val="003300"/>
                </a:solidFill>
              </a:rPr>
              <a:t>– </a:t>
            </a:r>
            <a:r>
              <a:rPr lang="ru-RU" sz="2400" dirty="0" err="1" smtClean="0">
                <a:solidFill>
                  <a:srgbClr val="003300"/>
                </a:solidFill>
              </a:rPr>
              <a:t>липень</a:t>
            </a:r>
            <a:r>
              <a:rPr lang="ru-RU" sz="2400" dirty="0" smtClean="0">
                <a:solidFill>
                  <a:srgbClr val="003300"/>
                </a:solidFill>
              </a:rPr>
              <a:t>?</a:t>
            </a:r>
            <a:endParaRPr lang="ru-RU" sz="2400" dirty="0">
              <a:solidFill>
                <a:srgbClr val="003300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979712" y="5301208"/>
            <a:ext cx="4315867" cy="1309688"/>
            <a:chOff x="1979712" y="5301208"/>
            <a:chExt cx="4315867" cy="1309688"/>
          </a:xfrm>
        </p:grpSpPr>
        <p:pic>
          <p:nvPicPr>
            <p:cNvPr id="16896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7928"/>
            <a:stretch>
              <a:fillRect/>
            </a:stretch>
          </p:blipFill>
          <p:spPr bwMode="auto">
            <a:xfrm>
              <a:off x="1979712" y="5301208"/>
              <a:ext cx="2878138" cy="13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8976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28" r="16873"/>
            <a:stretch>
              <a:fillRect/>
            </a:stretch>
          </p:blipFill>
          <p:spPr bwMode="auto">
            <a:xfrm>
              <a:off x="4716016" y="5301208"/>
              <a:ext cx="1579563" cy="13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Прямоугольник 14"/>
          <p:cNvSpPr/>
          <p:nvPr/>
        </p:nvSpPr>
        <p:spPr>
          <a:xfrm>
            <a:off x="4211960" y="5661248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3300"/>
                </a:solidFill>
              </a:rPr>
              <a:t> </a:t>
            </a:r>
            <a:r>
              <a:rPr lang="uk-UA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к</a:t>
            </a:r>
            <a:endParaRPr lang="uk-U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24128" y="5589240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3300"/>
                </a:solidFill>
                <a:latin typeface="Comic Sans MS" pitchFamily="66" charset="0"/>
              </a:rPr>
              <a:t>року</a:t>
            </a:r>
            <a:endParaRPr lang="uk-UA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4859338" y="5300665"/>
            <a:ext cx="1584870" cy="1151247"/>
            <a:chOff x="4859338" y="5300665"/>
            <a:chExt cx="1584870" cy="1151247"/>
          </a:xfrm>
        </p:grpSpPr>
        <p:grpSp>
          <p:nvGrpSpPr>
            <p:cNvPr id="168977" name="Group 17"/>
            <p:cNvGrpSpPr>
              <a:grpSpLocks/>
            </p:cNvGrpSpPr>
            <p:nvPr/>
          </p:nvGrpSpPr>
          <p:grpSpPr bwMode="auto">
            <a:xfrm>
              <a:off x="4859338" y="5300665"/>
              <a:ext cx="936625" cy="1151247"/>
              <a:chOff x="1020" y="3385"/>
              <a:chExt cx="499" cy="681"/>
            </a:xfrm>
          </p:grpSpPr>
          <p:sp>
            <p:nvSpPr>
              <p:cNvPr id="4104" name="Text Box 18"/>
              <p:cNvSpPr txBox="1">
                <a:spLocks noChangeArrowheads="1"/>
              </p:cNvSpPr>
              <p:nvPr/>
            </p:nvSpPr>
            <p:spPr bwMode="auto">
              <a:xfrm>
                <a:off x="1111" y="3385"/>
                <a:ext cx="31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sz="2400" b="1" dirty="0">
                    <a:solidFill>
                      <a:srgbClr val="003300"/>
                    </a:solidFill>
                  </a:rPr>
                  <a:t>31</a:t>
                </a:r>
              </a:p>
            </p:txBody>
          </p:sp>
          <p:sp>
            <p:nvSpPr>
              <p:cNvPr id="4105" name="Text Box 19"/>
              <p:cNvSpPr txBox="1">
                <a:spLocks noChangeArrowheads="1"/>
              </p:cNvSpPr>
              <p:nvPr/>
            </p:nvSpPr>
            <p:spPr bwMode="auto">
              <a:xfrm>
                <a:off x="1020" y="3793"/>
                <a:ext cx="49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sz="2400" b="1" dirty="0" smtClean="0">
                    <a:solidFill>
                      <a:srgbClr val="003300"/>
                    </a:solidFill>
                  </a:rPr>
                  <a:t> 365</a:t>
                </a:r>
                <a:endParaRPr lang="ru-RU" sz="2400" b="1" dirty="0">
                  <a:solidFill>
                    <a:srgbClr val="003300"/>
                  </a:solidFill>
                </a:endParaRPr>
              </a:p>
            </p:txBody>
          </p:sp>
        </p:grpSp>
        <p:sp>
          <p:nvSpPr>
            <p:cNvPr id="18" name="Прямоугольник 17"/>
            <p:cNvSpPr/>
            <p:nvPr/>
          </p:nvSpPr>
          <p:spPr>
            <a:xfrm>
              <a:off x="5724128" y="5589240"/>
              <a:ext cx="72008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003300"/>
                  </a:solidFill>
                  <a:latin typeface="Comic Sans MS" pitchFamily="66" charset="0"/>
                </a:rPr>
                <a:t>року</a:t>
              </a:r>
              <a:endParaRPr lang="uk-U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907704" y="5300665"/>
            <a:ext cx="2880320" cy="1152841"/>
            <a:chOff x="1907704" y="5300665"/>
            <a:chExt cx="2880320" cy="1152841"/>
          </a:xfrm>
        </p:grpSpPr>
        <p:grpSp>
          <p:nvGrpSpPr>
            <p:cNvPr id="168969" name="Group 9"/>
            <p:cNvGrpSpPr>
              <a:grpSpLocks/>
            </p:cNvGrpSpPr>
            <p:nvPr/>
          </p:nvGrpSpPr>
          <p:grpSpPr bwMode="auto">
            <a:xfrm>
              <a:off x="3132138" y="5300665"/>
              <a:ext cx="936625" cy="1152841"/>
              <a:chOff x="1020" y="3385"/>
              <a:chExt cx="499" cy="681"/>
            </a:xfrm>
          </p:grpSpPr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1111" y="3385"/>
                <a:ext cx="31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sz="2400" b="1" dirty="0">
                    <a:solidFill>
                      <a:srgbClr val="003300"/>
                    </a:solidFill>
                  </a:rPr>
                  <a:t>28</a:t>
                </a:r>
              </a:p>
            </p:txBody>
          </p:sp>
          <p:sp>
            <p:nvSpPr>
              <p:cNvPr id="4107" name="Text Box 11"/>
              <p:cNvSpPr txBox="1">
                <a:spLocks noChangeArrowheads="1"/>
              </p:cNvSpPr>
              <p:nvPr/>
            </p:nvSpPr>
            <p:spPr bwMode="auto">
              <a:xfrm>
                <a:off x="1020" y="3793"/>
                <a:ext cx="49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sz="2400" b="1" dirty="0" smtClean="0">
                    <a:solidFill>
                      <a:srgbClr val="003300"/>
                    </a:solidFill>
                  </a:rPr>
                  <a:t> 365</a:t>
                </a:r>
                <a:endParaRPr lang="ru-RU" sz="2400" b="1" dirty="0">
                  <a:solidFill>
                    <a:srgbClr val="003300"/>
                  </a:solidFill>
                </a:endParaRPr>
              </a:p>
            </p:txBody>
          </p:sp>
        </p:grpSp>
        <p:sp>
          <p:nvSpPr>
            <p:cNvPr id="14" name="Прямоугольник 13"/>
            <p:cNvSpPr/>
            <p:nvPr/>
          </p:nvSpPr>
          <p:spPr>
            <a:xfrm>
              <a:off x="2123257" y="5517207"/>
              <a:ext cx="1152128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5661248"/>
              <a:ext cx="1434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err="1" smtClean="0">
                  <a:solidFill>
                    <a:srgbClr val="003300"/>
                  </a:solidFill>
                  <a:latin typeface="Comic Sans MS" pitchFamily="66" charset="0"/>
                  <a:cs typeface="Times New Roman" pitchFamily="18" charset="0"/>
                </a:rPr>
                <a:t>Відповідь</a:t>
              </a:r>
              <a:r>
                <a:rPr lang="ru-RU" sz="2000" dirty="0" smtClean="0">
                  <a:solidFill>
                    <a:srgbClr val="003300"/>
                  </a:solidFill>
                  <a:latin typeface="Comic Sans MS" pitchFamily="66" charset="0"/>
                  <a:cs typeface="Times New Roman" pitchFamily="18" charset="0"/>
                </a:rPr>
                <a:t>: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067944" y="5589240"/>
              <a:ext cx="72008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003300"/>
                  </a:solidFill>
                </a:rPr>
                <a:t> </a:t>
              </a:r>
              <a:r>
                <a:rPr lang="ru-RU" dirty="0" smtClean="0">
                  <a:solidFill>
                    <a:srgbClr val="003300"/>
                  </a:solidFill>
                  <a:latin typeface="Comic Sans MS" pitchFamily="66" charset="0"/>
                </a:rPr>
                <a:t>року </a:t>
              </a:r>
              <a:r>
                <a:rPr lang="uk-U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mic Sans MS" pitchFamily="66" charset="0"/>
                </a:rPr>
                <a:t>к</a:t>
              </a:r>
              <a:endParaRPr lang="uk-U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94562" y="1676515"/>
            <a:ext cx="7848093" cy="373647"/>
            <a:chOff x="694562" y="1676515"/>
            <a:chExt cx="7848093" cy="373647"/>
          </a:xfrm>
        </p:grpSpPr>
        <p:sp>
          <p:nvSpPr>
            <p:cNvPr id="27" name="TextBox 26"/>
            <p:cNvSpPr txBox="1"/>
            <p:nvPr/>
          </p:nvSpPr>
          <p:spPr>
            <a:xfrm rot="21361209">
              <a:off x="694562" y="1680830"/>
              <a:ext cx="1512168" cy="369332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 r="-100000" b="-100000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 smtClean="0">
                  <a:latin typeface="Comic Sans MS" pitchFamily="66" charset="0"/>
                </a:rPr>
                <a:t>Лютий</a:t>
              </a:r>
              <a:endParaRPr lang="uk-UA" dirty="0"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8797">
              <a:off x="7030487" y="1676515"/>
              <a:ext cx="1512168" cy="369332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 r="-100000" b="-100000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 smtClean="0">
                  <a:latin typeface="Comic Sans MS" pitchFamily="66" charset="0"/>
                </a:rPr>
                <a:t>Липень</a:t>
              </a:r>
              <a:endParaRPr lang="uk-UA" dirty="0">
                <a:latin typeface="Comic Sans MS" pitchFamily="66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1907704" y="5301208"/>
            <a:ext cx="4608512" cy="1309688"/>
            <a:chOff x="1907704" y="5301208"/>
            <a:chExt cx="4608512" cy="1309688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2051720" y="5301208"/>
              <a:ext cx="4315867" cy="1309688"/>
              <a:chOff x="1979712" y="5301208"/>
              <a:chExt cx="4315867" cy="1309688"/>
            </a:xfrm>
          </p:grpSpPr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7928"/>
              <a:stretch>
                <a:fillRect/>
              </a:stretch>
            </p:blipFill>
            <p:spPr bwMode="auto">
              <a:xfrm>
                <a:off x="1979712" y="5301208"/>
                <a:ext cx="2878138" cy="130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60028" r="16873"/>
              <a:stretch>
                <a:fillRect/>
              </a:stretch>
            </p:blipFill>
            <p:spPr bwMode="auto">
              <a:xfrm>
                <a:off x="4716016" y="5301208"/>
                <a:ext cx="1579563" cy="130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Группа 32"/>
            <p:cNvGrpSpPr/>
            <p:nvPr/>
          </p:nvGrpSpPr>
          <p:grpSpPr>
            <a:xfrm>
              <a:off x="4931346" y="5373355"/>
              <a:ext cx="1584870" cy="1078554"/>
              <a:chOff x="4859338" y="5373355"/>
              <a:chExt cx="1584870" cy="1078554"/>
            </a:xfrm>
          </p:grpSpPr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4859338" y="5373355"/>
                <a:ext cx="936625" cy="1078554"/>
                <a:chOff x="1020" y="3428"/>
                <a:chExt cx="499" cy="638"/>
              </a:xfrm>
            </p:grpSpPr>
            <p:sp>
              <p:nvSpPr>
                <p:cNvPr id="3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59" y="3428"/>
                  <a:ext cx="318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ru-RU" sz="2400" b="1" dirty="0">
                      <a:solidFill>
                        <a:srgbClr val="003300"/>
                      </a:solidFill>
                    </a:rPr>
                    <a:t>31</a:t>
                  </a:r>
                </a:p>
              </p:txBody>
            </p:sp>
            <p:sp>
              <p:nvSpPr>
                <p:cNvPr id="3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20" y="3793"/>
                  <a:ext cx="499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ru-RU" sz="2400" b="1" dirty="0" smtClean="0">
                      <a:solidFill>
                        <a:srgbClr val="003300"/>
                      </a:solidFill>
                    </a:rPr>
                    <a:t>365</a:t>
                  </a:r>
                  <a:endParaRPr lang="ru-RU" sz="2400" b="1" dirty="0">
                    <a:solidFill>
                      <a:srgbClr val="003300"/>
                    </a:solidFill>
                  </a:endParaRPr>
                </a:p>
              </p:txBody>
            </p:sp>
          </p:grpSp>
          <p:sp>
            <p:nvSpPr>
              <p:cNvPr id="35" name="Прямоугольник 34"/>
              <p:cNvSpPr/>
              <p:nvPr/>
            </p:nvSpPr>
            <p:spPr>
              <a:xfrm>
                <a:off x="5724128" y="5589240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rgbClr val="003300"/>
                    </a:solidFill>
                    <a:latin typeface="Comic Sans MS" pitchFamily="66" charset="0"/>
                  </a:rPr>
                  <a:t>року</a:t>
                </a:r>
                <a:endParaRPr lang="uk-U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1907704" y="5373456"/>
              <a:ext cx="2952328" cy="1110519"/>
              <a:chOff x="1835696" y="5373456"/>
              <a:chExt cx="2952328" cy="1110519"/>
            </a:xfrm>
          </p:grpSpPr>
          <p:grpSp>
            <p:nvGrpSpPr>
              <p:cNvPr id="39" name="Group 9"/>
              <p:cNvGrpSpPr>
                <a:grpSpLocks/>
              </p:cNvGrpSpPr>
              <p:nvPr/>
            </p:nvGrpSpPr>
            <p:grpSpPr bwMode="auto">
              <a:xfrm>
                <a:off x="3203464" y="5373456"/>
                <a:ext cx="936625" cy="1110519"/>
                <a:chOff x="1058" y="3428"/>
                <a:chExt cx="499" cy="656"/>
              </a:xfrm>
            </p:grpSpPr>
            <p:sp>
              <p:nvSpPr>
                <p:cNvPr id="4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73" y="3428"/>
                  <a:ext cx="318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ru-RU" sz="2400" b="1" dirty="0" smtClean="0">
                      <a:solidFill>
                        <a:srgbClr val="003300"/>
                      </a:solidFill>
                    </a:rPr>
                    <a:t>28</a:t>
                  </a:r>
                  <a:endParaRPr lang="ru-RU" sz="2400" b="1" dirty="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58" y="3811"/>
                  <a:ext cx="499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ru-RU" sz="2400" b="1" dirty="0" smtClean="0">
                      <a:solidFill>
                        <a:srgbClr val="003300"/>
                      </a:solidFill>
                    </a:rPr>
                    <a:t> 365</a:t>
                  </a:r>
                  <a:endParaRPr lang="ru-RU" sz="2400" b="1" dirty="0">
                    <a:solidFill>
                      <a:srgbClr val="003300"/>
                    </a:solidFill>
                  </a:endParaRPr>
                </a:p>
              </p:txBody>
            </p:sp>
          </p:grpSp>
          <p:sp>
            <p:nvSpPr>
              <p:cNvPr id="40" name="Прямоугольник 39"/>
              <p:cNvSpPr/>
              <p:nvPr/>
            </p:nvSpPr>
            <p:spPr>
              <a:xfrm>
                <a:off x="2123257" y="5517207"/>
                <a:ext cx="1152128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35696" y="5661248"/>
                <a:ext cx="1434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err="1" smtClean="0">
                    <a:solidFill>
                      <a:srgbClr val="003300"/>
                    </a:solidFill>
                    <a:latin typeface="Comic Sans MS" pitchFamily="66" charset="0"/>
                    <a:cs typeface="Times New Roman" pitchFamily="18" charset="0"/>
                  </a:rPr>
                  <a:t>Відповідь</a:t>
                </a:r>
                <a:r>
                  <a:rPr lang="ru-RU" sz="2000" dirty="0" smtClean="0">
                    <a:solidFill>
                      <a:srgbClr val="003300"/>
                    </a:solidFill>
                    <a:latin typeface="Comic Sans MS" pitchFamily="66" charset="0"/>
                    <a:cs typeface="Times New Roman" pitchFamily="18" charset="0"/>
                  </a:rPr>
                  <a:t>:</a:t>
                </a:r>
                <a:endParaRPr lang="uk-UA" sz="2000" dirty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4067944" y="5589240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rgbClr val="003300"/>
                    </a:solidFill>
                  </a:rPr>
                  <a:t> </a:t>
                </a:r>
                <a:r>
                  <a:rPr lang="ru-RU" dirty="0" smtClean="0">
                    <a:solidFill>
                      <a:srgbClr val="003300"/>
                    </a:solidFill>
                    <a:latin typeface="Comic Sans MS" pitchFamily="66" charset="0"/>
                  </a:rPr>
                  <a:t>року </a:t>
                </a:r>
                <a:r>
                  <a:rPr lang="uk-UA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itchFamily="66" charset="0"/>
                  </a:rPr>
                  <a:t>к</a:t>
                </a:r>
                <a:endParaRPr lang="uk-U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839964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2" cstate="print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569325" cy="34305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5229225"/>
            <a:ext cx="6840538" cy="13731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763713" y="53736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dirty="0"/>
          </a:p>
        </p:txBody>
      </p:sp>
      <p:grpSp>
        <p:nvGrpSpPr>
          <p:cNvPr id="160780" name="Group 12"/>
          <p:cNvGrpSpPr>
            <a:grpSpLocks/>
          </p:cNvGrpSpPr>
          <p:nvPr/>
        </p:nvGrpSpPr>
        <p:grpSpPr bwMode="auto">
          <a:xfrm>
            <a:off x="1619250" y="5373688"/>
            <a:ext cx="792163" cy="1104900"/>
            <a:chOff x="1020" y="3385"/>
            <a:chExt cx="499" cy="696"/>
          </a:xfrm>
        </p:grpSpPr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1111" y="338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9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20" y="379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24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160781" name="Group 13"/>
          <p:cNvGrpSpPr>
            <a:grpSpLocks/>
          </p:cNvGrpSpPr>
          <p:nvPr/>
        </p:nvGrpSpPr>
        <p:grpSpPr bwMode="auto">
          <a:xfrm>
            <a:off x="5219700" y="5373688"/>
            <a:ext cx="792163" cy="1104900"/>
            <a:chOff x="3288" y="3385"/>
            <a:chExt cx="499" cy="696"/>
          </a:xfrm>
        </p:grpSpPr>
        <p:sp>
          <p:nvSpPr>
            <p:cNvPr id="5128" name="Text Box 10"/>
            <p:cNvSpPr txBox="1">
              <a:spLocks noChangeArrowheads="1"/>
            </p:cNvSpPr>
            <p:nvPr/>
          </p:nvSpPr>
          <p:spPr bwMode="auto">
            <a:xfrm>
              <a:off x="3288" y="379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24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3288" y="3385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 5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</p:grp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179388" y="333375"/>
            <a:ext cx="87852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dirty="0" err="1" smtClean="0">
                <a:solidFill>
                  <a:srgbClr val="003300"/>
                </a:solidFill>
              </a:rPr>
              <a:t>Вороненя</a:t>
            </a:r>
            <a:r>
              <a:rPr lang="ru-RU" sz="2800" dirty="0" smtClean="0">
                <a:solidFill>
                  <a:srgbClr val="003300"/>
                </a:solidFill>
              </a:rPr>
              <a:t> спить </a:t>
            </a:r>
            <a:r>
              <a:rPr lang="ru-RU" sz="2800" b="1" dirty="0">
                <a:solidFill>
                  <a:srgbClr val="003300"/>
                </a:solidFill>
              </a:rPr>
              <a:t>9</a:t>
            </a:r>
            <a:r>
              <a:rPr lang="ru-RU" sz="2800" dirty="0">
                <a:solidFill>
                  <a:srgbClr val="003300"/>
                </a:solidFill>
              </a:rPr>
              <a:t> </a:t>
            </a:r>
            <a:r>
              <a:rPr lang="ru-RU" sz="2800" dirty="0" smtClean="0">
                <a:solidFill>
                  <a:srgbClr val="003300"/>
                </a:solidFill>
              </a:rPr>
              <a:t>годин на </a:t>
            </a:r>
            <a:r>
              <a:rPr lang="ru-RU" sz="2800" dirty="0" err="1" smtClean="0">
                <a:solidFill>
                  <a:srgbClr val="003300"/>
                </a:solidFill>
              </a:rPr>
              <a:t>добу</a:t>
            </a:r>
            <a:r>
              <a:rPr lang="ru-RU" sz="2800" dirty="0" smtClean="0">
                <a:solidFill>
                  <a:srgbClr val="003300"/>
                </a:solidFill>
              </a:rPr>
              <a:t>, </a:t>
            </a:r>
            <a:r>
              <a:rPr lang="ru-RU" sz="2800" dirty="0">
                <a:solidFill>
                  <a:srgbClr val="003300"/>
                </a:solidFill>
              </a:rPr>
              <a:t>а </a:t>
            </a:r>
            <a:r>
              <a:rPr lang="ru-RU" sz="2800" dirty="0" err="1" smtClean="0">
                <a:solidFill>
                  <a:srgbClr val="003300"/>
                </a:solidFill>
              </a:rPr>
              <a:t>вчиться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b="1" dirty="0">
                <a:solidFill>
                  <a:srgbClr val="003300"/>
                </a:solidFill>
              </a:rPr>
              <a:t>5</a:t>
            </a:r>
            <a:r>
              <a:rPr lang="ru-RU" sz="2800" dirty="0">
                <a:solidFill>
                  <a:srgbClr val="003300"/>
                </a:solidFill>
              </a:rPr>
              <a:t> </a:t>
            </a:r>
            <a:r>
              <a:rPr lang="ru-RU" sz="2800" dirty="0" smtClean="0">
                <a:solidFill>
                  <a:srgbClr val="003300"/>
                </a:solidFill>
              </a:rPr>
              <a:t>годин.</a:t>
            </a:r>
            <a:r>
              <a:rPr lang="ru-RU" sz="2800" dirty="0">
                <a:solidFill>
                  <a:srgbClr val="003300"/>
                </a:solidFill>
              </a:rPr>
              <a:t> </a:t>
            </a:r>
            <a:r>
              <a:rPr lang="ru-RU" sz="2800" dirty="0" smtClean="0">
                <a:solidFill>
                  <a:srgbClr val="003300"/>
                </a:solidFill>
              </a:rPr>
              <a:t>Яку </a:t>
            </a:r>
            <a:r>
              <a:rPr lang="ru-RU" sz="2800" dirty="0" err="1" smtClean="0">
                <a:solidFill>
                  <a:srgbClr val="003300"/>
                </a:solidFill>
              </a:rPr>
              <a:t>частину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доби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він</a:t>
            </a:r>
            <a:r>
              <a:rPr lang="ru-RU" sz="2800" dirty="0" smtClean="0">
                <a:solidFill>
                  <a:srgbClr val="003300"/>
                </a:solidFill>
              </a:rPr>
              <a:t> спить, </a:t>
            </a:r>
            <a:r>
              <a:rPr lang="ru-RU" sz="2800" dirty="0">
                <a:solidFill>
                  <a:srgbClr val="003300"/>
                </a:solidFill>
              </a:rPr>
              <a:t>а </a:t>
            </a:r>
            <a:r>
              <a:rPr lang="ru-RU" sz="2800" dirty="0" smtClean="0">
                <a:solidFill>
                  <a:srgbClr val="003300"/>
                </a:solidFill>
              </a:rPr>
              <a:t>яку </a:t>
            </a:r>
            <a:r>
              <a:rPr lang="ru-RU" sz="2800" dirty="0">
                <a:solidFill>
                  <a:srgbClr val="003300"/>
                </a:solidFill>
              </a:rPr>
              <a:t>– </a:t>
            </a:r>
            <a:r>
              <a:rPr lang="ru-RU" sz="2800" dirty="0" err="1" smtClean="0">
                <a:solidFill>
                  <a:srgbClr val="003300"/>
                </a:solidFill>
              </a:rPr>
              <a:t>вчиться</a:t>
            </a:r>
            <a:r>
              <a:rPr lang="ru-RU" sz="2800" dirty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11760" y="5589240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251520" y="5517232"/>
            <a:ext cx="6984776" cy="504056"/>
            <a:chOff x="251520" y="5517232"/>
            <a:chExt cx="6984776" cy="50405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6084168" y="5589240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вчиться</a:t>
              </a:r>
              <a:endParaRPr lang="uk-U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95536" y="5589240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5517232"/>
              <a:ext cx="1434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err="1" smtClean="0">
                  <a:solidFill>
                    <a:srgbClr val="003300"/>
                  </a:solidFill>
                  <a:latin typeface="Comic Sans MS" pitchFamily="66" charset="0"/>
                  <a:cs typeface="Times New Roman" pitchFamily="18" charset="0"/>
                </a:rPr>
                <a:t>Відповідь</a:t>
              </a:r>
              <a:r>
                <a:rPr lang="ru-RU" sz="2000" dirty="0" smtClean="0">
                  <a:solidFill>
                    <a:srgbClr val="003300"/>
                  </a:solidFill>
                  <a:latin typeface="Comic Sans MS" pitchFamily="66" charset="0"/>
                  <a:cs typeface="Times New Roman" pitchFamily="18" charset="0"/>
                </a:rPr>
                <a:t>: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3768" y="5517232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000" dirty="0" smtClean="0">
                  <a:latin typeface="Comic Sans MS" pitchFamily="66" charset="0"/>
                  <a:cs typeface="Times New Roman" pitchFamily="18" charset="0"/>
                </a:rPr>
                <a:t>доби він спить,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4168" y="551723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000" dirty="0" smtClean="0">
                  <a:latin typeface="Comic Sans MS" pitchFamily="66" charset="0"/>
                  <a:cs typeface="Times New Roman" pitchFamily="18" charset="0"/>
                </a:rPr>
                <a:t>вчиться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17020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642350" cy="36814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5157788"/>
            <a:ext cx="6697663" cy="133508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547813" y="5300664"/>
            <a:ext cx="935037" cy="1068088"/>
            <a:chOff x="1020" y="3385"/>
            <a:chExt cx="499" cy="718"/>
          </a:xfrm>
        </p:grpSpPr>
        <p:sp>
          <p:nvSpPr>
            <p:cNvPr id="6150" name="Text Box 9"/>
            <p:cNvSpPr txBox="1">
              <a:spLocks noChangeArrowheads="1"/>
            </p:cNvSpPr>
            <p:nvPr/>
          </p:nvSpPr>
          <p:spPr bwMode="auto">
            <a:xfrm>
              <a:off x="1111" y="3385"/>
              <a:ext cx="31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>
                  <a:solidFill>
                    <a:srgbClr val="003300"/>
                  </a:solidFill>
                </a:rPr>
                <a:t>60</a:t>
              </a:r>
            </a:p>
          </p:txBody>
        </p:sp>
        <p:sp>
          <p:nvSpPr>
            <p:cNvPr id="6151" name="Text Box 10"/>
            <p:cNvSpPr txBox="1">
              <a:spLocks noChangeArrowheads="1"/>
            </p:cNvSpPr>
            <p:nvPr/>
          </p:nvSpPr>
          <p:spPr bwMode="auto">
            <a:xfrm>
              <a:off x="1020" y="3793"/>
              <a:ext cx="49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100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</p:grp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611560" y="0"/>
            <a:ext cx="83518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dirty="0" err="1" smtClean="0">
                <a:solidFill>
                  <a:srgbClr val="003300"/>
                </a:solidFill>
              </a:rPr>
              <a:t>Довжина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змії</a:t>
            </a:r>
            <a:r>
              <a:rPr lang="ru-RU" sz="2800" dirty="0" smtClean="0">
                <a:solidFill>
                  <a:srgbClr val="003300"/>
                </a:solidFill>
              </a:rPr>
              <a:t>, яку </a:t>
            </a:r>
            <a:r>
              <a:rPr lang="ru-RU" sz="2800" dirty="0" err="1" smtClean="0">
                <a:solidFill>
                  <a:srgbClr val="003300"/>
                </a:solidFill>
              </a:rPr>
              <a:t>спіймали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вороненята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складає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>
                <a:solidFill>
                  <a:srgbClr val="003300"/>
                </a:solidFill>
              </a:rPr>
              <a:t>60 см. </a:t>
            </a:r>
            <a:br>
              <a:rPr lang="ru-RU" sz="2800" dirty="0">
                <a:solidFill>
                  <a:srgbClr val="003300"/>
                </a:solidFill>
              </a:rPr>
            </a:br>
            <a:r>
              <a:rPr lang="ru-RU" sz="2800" dirty="0" smtClean="0">
                <a:solidFill>
                  <a:srgbClr val="003300"/>
                </a:solidFill>
              </a:rPr>
              <a:t>Яку </a:t>
            </a:r>
            <a:r>
              <a:rPr lang="ru-RU" sz="2800" dirty="0" err="1" smtClean="0">
                <a:solidFill>
                  <a:srgbClr val="003300"/>
                </a:solidFill>
              </a:rPr>
              <a:t>частину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>
                <a:solidFill>
                  <a:srgbClr val="003300"/>
                </a:solidFill>
              </a:rPr>
              <a:t>метра </a:t>
            </a:r>
            <a:r>
              <a:rPr lang="ru-RU" sz="2800" dirty="0" err="1" smtClean="0">
                <a:solidFill>
                  <a:srgbClr val="003300"/>
                </a:solidFill>
              </a:rPr>
              <a:t>складає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довжина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змії</a:t>
            </a:r>
            <a:r>
              <a:rPr lang="ru-RU" sz="2800" dirty="0" smtClean="0">
                <a:solidFill>
                  <a:srgbClr val="003300"/>
                </a:solidFill>
              </a:rPr>
              <a:t>?</a:t>
            </a:r>
            <a:endParaRPr lang="ru-RU" sz="2800" dirty="0">
              <a:solidFill>
                <a:srgbClr val="0033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5373216"/>
            <a:ext cx="11521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5589240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558924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003300"/>
                </a:solidFill>
                <a:latin typeface="Comic Sans MS" pitchFamily="66" charset="0"/>
                <a:cs typeface="Times New Roman" pitchFamily="18" charset="0"/>
              </a:rPr>
              <a:t>Відповідь</a:t>
            </a:r>
            <a:r>
              <a:rPr lang="ru-RU" dirty="0" smtClean="0">
                <a:solidFill>
                  <a:srgbClr val="003300"/>
                </a:solidFill>
                <a:latin typeface="Comic Sans MS" pitchFamily="66" charset="0"/>
                <a:cs typeface="Times New Roman" pitchFamily="18" charset="0"/>
              </a:rPr>
              <a:t>:</a:t>
            </a:r>
            <a:endParaRPr lang="uk-UA" dirty="0" smtClean="0">
              <a:latin typeface="Comic Sans MS" pitchFamily="66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5589240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003300"/>
                </a:solidFill>
                <a:latin typeface="Comic Sans MS" pitchFamily="66" charset="0"/>
                <a:cs typeface="Times New Roman" pitchFamily="18" charset="0"/>
              </a:rPr>
              <a:t>м складає довжина змії</a:t>
            </a:r>
            <a:endParaRPr lang="uk-UA" dirty="0" smtClean="0">
              <a:latin typeface="Comic Sans MS" pitchFamily="66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6946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29225"/>
            <a:ext cx="6842125" cy="14001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1476375" y="5373688"/>
            <a:ext cx="1223963" cy="1104900"/>
            <a:chOff x="1020" y="3385"/>
            <a:chExt cx="499" cy="696"/>
          </a:xfrm>
        </p:grpSpPr>
        <p:sp>
          <p:nvSpPr>
            <p:cNvPr id="7174" name="Text Box 7"/>
            <p:cNvSpPr txBox="1">
              <a:spLocks noChangeArrowheads="1"/>
            </p:cNvSpPr>
            <p:nvPr/>
          </p:nvSpPr>
          <p:spPr bwMode="auto">
            <a:xfrm>
              <a:off x="1111" y="338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>
                  <a:solidFill>
                    <a:srgbClr val="003300"/>
                  </a:solidFill>
                </a:rPr>
                <a:t>200</a:t>
              </a:r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1020" y="379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1000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</p:grp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179388" y="260350"/>
            <a:ext cx="86407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 dirty="0" err="1" smtClean="0">
                <a:solidFill>
                  <a:srgbClr val="003300"/>
                </a:solidFill>
              </a:rPr>
              <a:t>Одне</a:t>
            </a:r>
            <a:r>
              <a:rPr lang="ru-RU" sz="2400" dirty="0" smtClean="0">
                <a:solidFill>
                  <a:srgbClr val="003300"/>
                </a:solidFill>
              </a:rPr>
              <a:t> яблоко становить </a:t>
            </a:r>
            <a:r>
              <a:rPr lang="ru-RU" sz="2400" dirty="0">
                <a:solidFill>
                  <a:srgbClr val="003300"/>
                </a:solidFill>
              </a:rPr>
              <a:t>200 </a:t>
            </a:r>
            <a:r>
              <a:rPr lang="ru-RU" sz="2400" dirty="0" err="1" smtClean="0">
                <a:solidFill>
                  <a:srgbClr val="003300"/>
                </a:solidFill>
              </a:rPr>
              <a:t>грамів</a:t>
            </a:r>
            <a:r>
              <a:rPr lang="ru-RU" sz="2400" dirty="0">
                <a:solidFill>
                  <a:srgbClr val="0033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ru-RU" sz="2400" dirty="0" smtClean="0">
                <a:solidFill>
                  <a:srgbClr val="003300"/>
                </a:solidFill>
              </a:rPr>
              <a:t>Яку </a:t>
            </a:r>
            <a:r>
              <a:rPr lang="ru-RU" sz="2400" dirty="0" err="1" smtClean="0">
                <a:solidFill>
                  <a:srgbClr val="003300"/>
                </a:solidFill>
              </a:rPr>
              <a:t>частину</a:t>
            </a:r>
            <a:r>
              <a:rPr lang="ru-RU" sz="2400" dirty="0" smtClean="0">
                <a:solidFill>
                  <a:srgbClr val="003300"/>
                </a:solidFill>
              </a:rPr>
              <a:t> </a:t>
            </a:r>
            <a:r>
              <a:rPr lang="ru-RU" sz="2400" dirty="0" err="1" smtClean="0">
                <a:solidFill>
                  <a:srgbClr val="003300"/>
                </a:solidFill>
              </a:rPr>
              <a:t>кілограма</a:t>
            </a:r>
            <a:r>
              <a:rPr lang="ru-RU" sz="2400" dirty="0" smtClean="0">
                <a:solidFill>
                  <a:srgbClr val="003300"/>
                </a:solidFill>
              </a:rPr>
              <a:t> </a:t>
            </a:r>
            <a:r>
              <a:rPr lang="ru-RU" sz="2400" dirty="0" err="1" smtClean="0">
                <a:solidFill>
                  <a:srgbClr val="003300"/>
                </a:solidFill>
              </a:rPr>
              <a:t>складає</a:t>
            </a:r>
            <a:r>
              <a:rPr lang="ru-RU" sz="2400" dirty="0" smtClean="0">
                <a:solidFill>
                  <a:srgbClr val="003300"/>
                </a:solidFill>
              </a:rPr>
              <a:t> яблоко</a:t>
            </a:r>
            <a:r>
              <a:rPr lang="ru-RU" sz="2400" dirty="0">
                <a:solidFill>
                  <a:srgbClr val="003300"/>
                </a:solidFill>
              </a:rPr>
              <a:t>?</a:t>
            </a:r>
          </a:p>
        </p:txBody>
      </p:sp>
      <p:pic>
        <p:nvPicPr>
          <p:cNvPr id="16999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642350" cy="37560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251520" y="5517232"/>
            <a:ext cx="6912768" cy="720080"/>
            <a:chOff x="251520" y="5517232"/>
            <a:chExt cx="6912768" cy="72008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51520" y="5517232"/>
              <a:ext cx="1368152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627784" y="5661248"/>
              <a:ext cx="45365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573325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>
                  <a:latin typeface="Comic Sans MS" pitchFamily="66" charset="0"/>
                </a:rPr>
                <a:t>Відповідь:</a:t>
              </a:r>
              <a:endParaRPr lang="uk-UA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9792" y="5733256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>
                  <a:latin typeface="Comic Sans MS" pitchFamily="66" charset="0"/>
                </a:rPr>
                <a:t>складає яблуко від кілограма</a:t>
              </a:r>
              <a:endParaRPr lang="uk-UA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2599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  <a:latin typeface="Comic Sans MS" pitchFamily="66" charset="0"/>
              </a:rPr>
              <a:t>Розподіліть дроби на групи:</a:t>
            </a:r>
            <a:r>
              <a:rPr lang="ru-RU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ru-RU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95536" y="2852936"/>
          <a:ext cx="714375" cy="1827212"/>
        </p:xfrm>
        <a:graphic>
          <a:graphicData uri="http://schemas.openxmlformats.org/presentationml/2006/ole">
            <p:oleObj spid="_x0000_s22531" name="Формула" r:id="rId3" imgW="190440" imgH="393480" progId="">
              <p:embed/>
            </p:oleObj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1547664" y="2852936"/>
          <a:ext cx="1012825" cy="1825625"/>
        </p:xfrm>
        <a:graphic>
          <a:graphicData uri="http://schemas.openxmlformats.org/presentationml/2006/ole">
            <p:oleObj spid="_x0000_s22532" name="Формула" r:id="rId4" imgW="203040" imgH="393480" progId="">
              <p:embed/>
            </p:oleObj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555776" y="2852936"/>
          <a:ext cx="1031875" cy="1825625"/>
        </p:xfrm>
        <a:graphic>
          <a:graphicData uri="http://schemas.openxmlformats.org/presentationml/2006/ole">
            <p:oleObj spid="_x0000_s22533" name="Формула" r:id="rId5" imgW="203040" imgH="393480" progId="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707904" y="2852936"/>
          <a:ext cx="1030287" cy="1825625"/>
        </p:xfrm>
        <a:graphic>
          <a:graphicData uri="http://schemas.openxmlformats.org/presentationml/2006/ole">
            <p:oleObj spid="_x0000_s22534" name="Формула" r:id="rId6" imgW="266400" imgH="393480" progId="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076056" y="2852936"/>
          <a:ext cx="1190625" cy="1825625"/>
        </p:xfrm>
        <a:graphic>
          <a:graphicData uri="http://schemas.openxmlformats.org/presentationml/2006/ole">
            <p:oleObj spid="_x0000_s22535" name="Формула" r:id="rId7" imgW="203040" imgH="393480" progId="">
              <p:embed/>
            </p:oleObj>
          </a:graphicData>
        </a:graphic>
      </p:graphicFrame>
      <p:pic>
        <p:nvPicPr>
          <p:cNvPr id="22536" name="Picture 8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980728"/>
            <a:ext cx="3131840" cy="3131840"/>
          </a:xfrm>
          <a:prstGeom prst="rect">
            <a:avLst/>
          </a:prstGeom>
          <a:noFill/>
        </p:spPr>
      </p:pic>
      <p:graphicFrame>
        <p:nvGraphicFramePr>
          <p:cNvPr id="22537" name="Object 12"/>
          <p:cNvGraphicFramePr>
            <a:graphicFrameLocks noChangeAspect="1"/>
          </p:cNvGraphicFramePr>
          <p:nvPr/>
        </p:nvGraphicFramePr>
        <p:xfrm>
          <a:off x="323528" y="4725144"/>
          <a:ext cx="871537" cy="1825625"/>
        </p:xfrm>
        <a:graphic>
          <a:graphicData uri="http://schemas.openxmlformats.org/presentationml/2006/ole">
            <p:oleObj spid="_x0000_s22537" name="Формула" r:id="rId9" imgW="203040" imgH="393480" progId="">
              <p:embed/>
            </p:oleObj>
          </a:graphicData>
        </a:graphic>
      </p:graphicFrame>
      <p:graphicFrame>
        <p:nvGraphicFramePr>
          <p:cNvPr id="22538" name="Object 8"/>
          <p:cNvGraphicFramePr>
            <a:graphicFrameLocks noChangeAspect="1"/>
          </p:cNvGraphicFramePr>
          <p:nvPr/>
        </p:nvGraphicFramePr>
        <p:xfrm>
          <a:off x="1403648" y="4725144"/>
          <a:ext cx="874713" cy="1825625"/>
        </p:xfrm>
        <a:graphic>
          <a:graphicData uri="http://schemas.openxmlformats.org/presentationml/2006/ole">
            <p:oleObj spid="_x0000_s22538" name="Формула" r:id="rId10" imgW="253800" imgH="393480" progId="">
              <p:embed/>
            </p:oleObj>
          </a:graphicData>
        </a:graphic>
      </p:graphicFrame>
      <p:graphicFrame>
        <p:nvGraphicFramePr>
          <p:cNvPr id="22539" name="Object 9"/>
          <p:cNvGraphicFramePr>
            <a:graphicFrameLocks noChangeAspect="1"/>
          </p:cNvGraphicFramePr>
          <p:nvPr/>
        </p:nvGraphicFramePr>
        <p:xfrm>
          <a:off x="2483768" y="4725144"/>
          <a:ext cx="1271587" cy="1825625"/>
        </p:xfrm>
        <a:graphic>
          <a:graphicData uri="http://schemas.openxmlformats.org/presentationml/2006/ole">
            <p:oleObj spid="_x0000_s22539" name="Формула" r:id="rId11" imgW="279360" imgH="393480" progId="">
              <p:embed/>
            </p:oleObj>
          </a:graphicData>
        </a:graphic>
      </p:graphicFrame>
      <p:graphicFrame>
        <p:nvGraphicFramePr>
          <p:cNvPr id="22540" name="Object 10"/>
          <p:cNvGraphicFramePr>
            <a:graphicFrameLocks noChangeAspect="1"/>
          </p:cNvGraphicFramePr>
          <p:nvPr/>
        </p:nvGraphicFramePr>
        <p:xfrm>
          <a:off x="3851920" y="4725144"/>
          <a:ext cx="1033462" cy="1825625"/>
        </p:xfrm>
        <a:graphic>
          <a:graphicData uri="http://schemas.openxmlformats.org/presentationml/2006/ole">
            <p:oleObj spid="_x0000_s22540" name="Формула" r:id="rId12" imgW="203040" imgH="393480" progId="">
              <p:embed/>
            </p:oleObj>
          </a:graphicData>
        </a:graphic>
      </p:graphicFrame>
      <p:graphicFrame>
        <p:nvGraphicFramePr>
          <p:cNvPr id="22541" name="Object 11"/>
          <p:cNvGraphicFramePr>
            <a:graphicFrameLocks noChangeAspect="1"/>
          </p:cNvGraphicFramePr>
          <p:nvPr/>
        </p:nvGraphicFramePr>
        <p:xfrm>
          <a:off x="5004048" y="4725144"/>
          <a:ext cx="1190625" cy="1827212"/>
        </p:xfrm>
        <a:graphic>
          <a:graphicData uri="http://schemas.openxmlformats.org/presentationml/2006/ole">
            <p:oleObj spid="_x0000_s22541" name="Формула" r:id="rId13" imgW="190440" imgH="393480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9592" y="980728"/>
            <a:ext cx="5633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uk-UA" sz="2800" dirty="0" smtClean="0">
                <a:solidFill>
                  <a:srgbClr val="006600"/>
                </a:solidFill>
                <a:latin typeface="Comic Sans MS" pitchFamily="66" charset="0"/>
              </a:rPr>
              <a:t> Чисельник менше знаменника</a:t>
            </a:r>
          </a:p>
          <a:p>
            <a:endParaRPr lang="ru-RU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1628800"/>
            <a:ext cx="557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uk-UA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uk-UA" sz="2800" dirty="0" smtClean="0">
                <a:solidFill>
                  <a:srgbClr val="006600"/>
                </a:solidFill>
                <a:latin typeface="Comic Sans MS" pitchFamily="66" charset="0"/>
              </a:rPr>
              <a:t>Чисельник більше знаменника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39552" y="2348880"/>
            <a:ext cx="6013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uk-UA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uk-UA" sz="2800" dirty="0" smtClean="0">
                <a:solidFill>
                  <a:srgbClr val="006600"/>
                </a:solidFill>
                <a:latin typeface="Comic Sans MS" pitchFamily="66" charset="0"/>
              </a:rPr>
              <a:t>Чисельник дорівнює знаменнику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rganization Chart 3"/>
          <p:cNvGrpSpPr>
            <a:grpSpLocks noChangeAspect="1"/>
          </p:cNvGrpSpPr>
          <p:nvPr/>
        </p:nvGrpSpPr>
        <p:grpSpPr bwMode="auto">
          <a:xfrm>
            <a:off x="0" y="476672"/>
            <a:ext cx="9251950" cy="5540189"/>
            <a:chOff x="-199" y="326"/>
            <a:chExt cx="2877" cy="3259"/>
          </a:xfrm>
        </p:grpSpPr>
        <p:graphicFrame>
          <p:nvGraphicFramePr>
            <p:cNvPr id="9" name="Схема 8"/>
            <p:cNvGraphicFramePr/>
            <p:nvPr/>
          </p:nvGraphicFramePr>
          <p:xfrm>
            <a:off x="-199" y="326"/>
            <a:ext cx="2877" cy="24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Object 31"/>
            <p:cNvSpPr>
              <a:spLocks noChangeAspect="1" noChangeArrowheads="1" noTextEdit="1"/>
            </p:cNvSpPr>
            <p:nvPr/>
          </p:nvSpPr>
          <p:spPr bwMode="auto">
            <a:xfrm>
              <a:off x="-142" y="2678"/>
              <a:ext cx="195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3584" name="Picture 3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620688"/>
            <a:ext cx="1512168" cy="2016224"/>
          </a:xfrm>
          <a:prstGeom prst="rect">
            <a:avLst/>
          </a:prstGeom>
          <a:noFill/>
        </p:spPr>
      </p:pic>
      <p:pic>
        <p:nvPicPr>
          <p:cNvPr id="11" name="Picture 3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620688"/>
            <a:ext cx="1512168" cy="2016224"/>
          </a:xfrm>
          <a:prstGeom prst="rect">
            <a:avLst/>
          </a:prstGeom>
          <a:noFill/>
        </p:spPr>
      </p:pic>
      <p:graphicFrame>
        <p:nvGraphicFramePr>
          <p:cNvPr id="23585" name="Object 5"/>
          <p:cNvGraphicFramePr>
            <a:graphicFrameLocks noChangeAspect="1"/>
          </p:cNvGraphicFramePr>
          <p:nvPr/>
        </p:nvGraphicFramePr>
        <p:xfrm>
          <a:off x="539552" y="4365104"/>
          <a:ext cx="854075" cy="1539875"/>
        </p:xfrm>
        <a:graphic>
          <a:graphicData uri="http://schemas.openxmlformats.org/presentationml/2006/ole">
            <p:oleObj spid="_x0000_s23585" name="Формула" r:id="rId9" imgW="203040" imgH="393480" progId="">
              <p:embed/>
            </p:oleObj>
          </a:graphicData>
        </a:graphic>
      </p:graphicFrame>
      <p:graphicFrame>
        <p:nvGraphicFramePr>
          <p:cNvPr id="23586" name="Object 3"/>
          <p:cNvGraphicFramePr>
            <a:graphicFrameLocks noChangeAspect="1"/>
          </p:cNvGraphicFramePr>
          <p:nvPr/>
        </p:nvGraphicFramePr>
        <p:xfrm>
          <a:off x="0" y="4365104"/>
          <a:ext cx="591204" cy="1512168"/>
        </p:xfrm>
        <a:graphic>
          <a:graphicData uri="http://schemas.openxmlformats.org/presentationml/2006/ole">
            <p:oleObj spid="_x0000_s23586" name="Формула" r:id="rId10" imgW="190440" imgH="393480" progId="">
              <p:embed/>
            </p:oleObj>
          </a:graphicData>
        </a:graphic>
      </p:graphicFrame>
      <p:graphicFrame>
        <p:nvGraphicFramePr>
          <p:cNvPr id="23587" name="Object 4"/>
          <p:cNvGraphicFramePr>
            <a:graphicFrameLocks noChangeAspect="1"/>
          </p:cNvGraphicFramePr>
          <p:nvPr/>
        </p:nvGraphicFramePr>
        <p:xfrm>
          <a:off x="1259632" y="4365104"/>
          <a:ext cx="871538" cy="1539875"/>
        </p:xfrm>
        <a:graphic>
          <a:graphicData uri="http://schemas.openxmlformats.org/presentationml/2006/ole">
            <p:oleObj spid="_x0000_s23587" name="Формула" r:id="rId11" imgW="203040" imgH="393480" progId="">
              <p:embed/>
            </p:oleObj>
          </a:graphicData>
        </a:graphic>
      </p:graphicFrame>
      <p:graphicFrame>
        <p:nvGraphicFramePr>
          <p:cNvPr id="23588" name="Object 8"/>
          <p:cNvGraphicFramePr>
            <a:graphicFrameLocks noChangeAspect="1"/>
          </p:cNvGraphicFramePr>
          <p:nvPr/>
        </p:nvGraphicFramePr>
        <p:xfrm>
          <a:off x="1979712" y="4365104"/>
          <a:ext cx="700088" cy="1460500"/>
        </p:xfrm>
        <a:graphic>
          <a:graphicData uri="http://schemas.openxmlformats.org/presentationml/2006/ole">
            <p:oleObj spid="_x0000_s23588" name="Формула" r:id="rId12" imgW="253800" imgH="393480" progId="">
              <p:embed/>
            </p:oleObj>
          </a:graphicData>
        </a:graphic>
      </p:graphicFrame>
      <p:sp>
        <p:nvSpPr>
          <p:cNvPr id="16" name="AutoShape 22"/>
          <p:cNvSpPr>
            <a:spLocks/>
          </p:cNvSpPr>
          <p:nvPr/>
        </p:nvSpPr>
        <p:spPr bwMode="auto">
          <a:xfrm rot="16200000">
            <a:off x="1224087" y="4904705"/>
            <a:ext cx="285750" cy="2374900"/>
          </a:xfrm>
          <a:prstGeom prst="leftBrace">
            <a:avLst>
              <a:gd name="adj1" fmla="val 6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3589" name="Object 6"/>
          <p:cNvGraphicFramePr>
            <a:graphicFrameLocks noChangeAspect="1"/>
          </p:cNvGraphicFramePr>
          <p:nvPr/>
        </p:nvGraphicFramePr>
        <p:xfrm>
          <a:off x="3275856" y="4365104"/>
          <a:ext cx="850900" cy="1508125"/>
        </p:xfrm>
        <a:graphic>
          <a:graphicData uri="http://schemas.openxmlformats.org/presentationml/2006/ole">
            <p:oleObj spid="_x0000_s23589" name="Формула" r:id="rId13" imgW="266400" imgH="393480" progId="">
              <p:embed/>
            </p:oleObj>
          </a:graphicData>
        </a:graphic>
      </p:graphicFrame>
      <p:graphicFrame>
        <p:nvGraphicFramePr>
          <p:cNvPr id="23590" name="Object 10"/>
          <p:cNvGraphicFramePr>
            <a:graphicFrameLocks noChangeAspect="1"/>
          </p:cNvGraphicFramePr>
          <p:nvPr/>
        </p:nvGraphicFramePr>
        <p:xfrm>
          <a:off x="4139952" y="4365104"/>
          <a:ext cx="876300" cy="1549400"/>
        </p:xfrm>
        <a:graphic>
          <a:graphicData uri="http://schemas.openxmlformats.org/presentationml/2006/ole">
            <p:oleObj spid="_x0000_s23590" name="Формула" r:id="rId14" imgW="203040" imgH="393480" progId="">
              <p:embed/>
            </p:oleObj>
          </a:graphicData>
        </a:graphic>
      </p:graphicFrame>
      <p:graphicFrame>
        <p:nvGraphicFramePr>
          <p:cNvPr id="23591" name="Object 11"/>
          <p:cNvGraphicFramePr>
            <a:graphicFrameLocks noChangeAspect="1"/>
          </p:cNvGraphicFramePr>
          <p:nvPr/>
        </p:nvGraphicFramePr>
        <p:xfrm>
          <a:off x="4860032" y="4365104"/>
          <a:ext cx="1008112" cy="1546983"/>
        </p:xfrm>
        <a:graphic>
          <a:graphicData uri="http://schemas.openxmlformats.org/presentationml/2006/ole">
            <p:oleObj spid="_x0000_s23591" name="Формула" r:id="rId15" imgW="190440" imgH="393480" progId="">
              <p:embed/>
            </p:oleObj>
          </a:graphicData>
        </a:graphic>
      </p:graphicFrame>
      <p:sp>
        <p:nvSpPr>
          <p:cNvPr id="20" name="AutoShape 22"/>
          <p:cNvSpPr>
            <a:spLocks/>
          </p:cNvSpPr>
          <p:nvPr/>
        </p:nvSpPr>
        <p:spPr bwMode="auto">
          <a:xfrm rot="16200000">
            <a:off x="4464447" y="4904705"/>
            <a:ext cx="285750" cy="2374900"/>
          </a:xfrm>
          <a:prstGeom prst="leftBrace">
            <a:avLst>
              <a:gd name="adj1" fmla="val 6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3592" name="Object 7"/>
          <p:cNvGraphicFramePr>
            <a:graphicFrameLocks noChangeAspect="1"/>
          </p:cNvGraphicFramePr>
          <p:nvPr/>
        </p:nvGraphicFramePr>
        <p:xfrm>
          <a:off x="6516216" y="4326660"/>
          <a:ext cx="1008633" cy="1547140"/>
        </p:xfrm>
        <a:graphic>
          <a:graphicData uri="http://schemas.openxmlformats.org/presentationml/2006/ole">
            <p:oleObj spid="_x0000_s23592" name="Формула" r:id="rId16" imgW="203040" imgH="393480" progId="">
              <p:embed/>
            </p:oleObj>
          </a:graphicData>
        </a:graphic>
      </p:graphicFrame>
      <p:graphicFrame>
        <p:nvGraphicFramePr>
          <p:cNvPr id="23593" name="Object 12"/>
          <p:cNvGraphicFramePr>
            <a:graphicFrameLocks noChangeAspect="1"/>
          </p:cNvGraphicFramePr>
          <p:nvPr/>
        </p:nvGraphicFramePr>
        <p:xfrm>
          <a:off x="7452320" y="4365104"/>
          <a:ext cx="721846" cy="1512168"/>
        </p:xfrm>
        <a:graphic>
          <a:graphicData uri="http://schemas.openxmlformats.org/presentationml/2006/ole">
            <p:oleObj spid="_x0000_s23593" name="Формула" r:id="rId17" imgW="203040" imgH="393480" progId="">
              <p:embed/>
            </p:oleObj>
          </a:graphicData>
        </a:graphic>
      </p:graphicFrame>
      <p:graphicFrame>
        <p:nvGraphicFramePr>
          <p:cNvPr id="23594" name="Object 9"/>
          <p:cNvGraphicFramePr>
            <a:graphicFrameLocks noChangeAspect="1"/>
          </p:cNvGraphicFramePr>
          <p:nvPr/>
        </p:nvGraphicFramePr>
        <p:xfrm>
          <a:off x="8090272" y="4365104"/>
          <a:ext cx="1053728" cy="1512167"/>
        </p:xfrm>
        <a:graphic>
          <a:graphicData uri="http://schemas.openxmlformats.org/presentationml/2006/ole">
            <p:oleObj spid="_x0000_s23594" name="Формула" r:id="rId18" imgW="279360" imgH="393480" progId="">
              <p:embed/>
            </p:oleObj>
          </a:graphicData>
        </a:graphic>
      </p:graphicFrame>
      <p:sp>
        <p:nvSpPr>
          <p:cNvPr id="24" name="AutoShape 22"/>
          <p:cNvSpPr>
            <a:spLocks/>
          </p:cNvSpPr>
          <p:nvPr/>
        </p:nvSpPr>
        <p:spPr bwMode="auto">
          <a:xfrm rot="16200000">
            <a:off x="7813675" y="4904705"/>
            <a:ext cx="285750" cy="2374900"/>
          </a:xfrm>
          <a:prstGeom prst="leftBrace">
            <a:avLst>
              <a:gd name="adj1" fmla="val 6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1268760"/>
            <a:ext cx="7786688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Дріб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у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якого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чисельник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менший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від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знаменника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називають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правильним</a:t>
            </a:r>
            <a:r>
              <a:rPr lang="ru-RU" sz="3600" b="1" kern="0" dirty="0" smtClean="0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дробом</a:t>
            </a:r>
            <a:r>
              <a:rPr lang="ru-RU" sz="3600" b="1" kern="0" dirty="0" smtClean="0">
                <a:solidFill>
                  <a:srgbClr val="FF0000"/>
                </a:solidFill>
                <a:latin typeface="Verdana"/>
                <a:ea typeface="+mn-ea"/>
              </a:rPr>
              <a:t>.</a:t>
            </a:r>
            <a:endParaRPr lang="ru-RU" sz="3600" b="1" kern="0" dirty="0">
              <a:solidFill>
                <a:srgbClr val="FF0000"/>
              </a:solidFill>
              <a:latin typeface="Verdana"/>
              <a:ea typeface="+mn-ea"/>
            </a:endParaRPr>
          </a:p>
          <a:p>
            <a:pPr marL="342900" indent="-342900" defTabSz="914400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lang="ru-RU" sz="3600" b="1" kern="0" dirty="0">
              <a:solidFill>
                <a:srgbClr val="006600"/>
              </a:solidFill>
              <a:latin typeface="Verdana"/>
              <a:ea typeface="+mn-ea"/>
            </a:endParaRPr>
          </a:p>
          <a:p>
            <a:pPr marL="342900" indent="-342900" defTabSz="91440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Дріб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у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якого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чисельник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більший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за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знаменник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або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</a:rPr>
              <a:t>дорівнює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</a:rPr>
              <a:t>йому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називають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неправильним</a:t>
            </a:r>
            <a:r>
              <a:rPr lang="ru-RU" sz="3600" b="1" kern="0" dirty="0" smtClean="0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дробом</a:t>
            </a:r>
            <a:r>
              <a:rPr lang="ru-RU" sz="2800" b="1" kern="0" dirty="0" smtClean="0">
                <a:solidFill>
                  <a:srgbClr val="FF0000"/>
                </a:solidFill>
                <a:latin typeface="Verdana"/>
                <a:ea typeface="+mn-ea"/>
              </a:rPr>
              <a:t>.</a:t>
            </a:r>
            <a:endParaRPr lang="ru-RU" sz="2800" b="1" kern="0" dirty="0">
              <a:solidFill>
                <a:srgbClr val="FF0000"/>
              </a:solidFill>
              <a:latin typeface="Verdana"/>
              <a:ea typeface="+mn-ea"/>
            </a:endParaRPr>
          </a:p>
        </p:txBody>
      </p:sp>
      <p:pic>
        <p:nvPicPr>
          <p:cNvPr id="6" name="Picture 8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-243408"/>
            <a:ext cx="2555776" cy="25557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1">
  <a:themeElements>
    <a:clrScheme name="Оформление по умолчанию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800000"/>
      </a:hlink>
      <a:folHlink>
        <a:srgbClr val="FFCC99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22B00"/>
        </a:hlink>
        <a:folHlink>
          <a:srgbClr val="FFA9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747</TotalTime>
  <Words>430</Words>
  <Application>Microsoft Office PowerPoint</Application>
  <PresentationFormat>Экран (4:3)</PresentationFormat>
  <Paragraphs>107</Paragraphs>
  <Slides>21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Тема1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Розподіліть дроби на групи: </vt:lpstr>
      <vt:lpstr>Слайд 8</vt:lpstr>
      <vt:lpstr>Слайд 9</vt:lpstr>
      <vt:lpstr>Слайд 10</vt:lpstr>
      <vt:lpstr>Слайд 11</vt:lpstr>
      <vt:lpstr>Допоможіть вороненяті: </vt:lpstr>
      <vt:lpstr>Самоперевірка:</vt:lpstr>
      <vt:lpstr>Розподіліть дроби на правильні і неправильні</vt:lpstr>
      <vt:lpstr>Слайд 15</vt:lpstr>
      <vt:lpstr>Слайд 16</vt:lpstr>
      <vt:lpstr>Слайд 17</vt:lpstr>
      <vt:lpstr>Слайд 18</vt:lpstr>
      <vt:lpstr>Слайд 19</vt:lpstr>
      <vt:lpstr>Домашнє завдання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User</cp:lastModifiedBy>
  <cp:revision>124</cp:revision>
  <dcterms:created xsi:type="dcterms:W3CDTF">2013-01-02T12:19:40Z</dcterms:created>
  <dcterms:modified xsi:type="dcterms:W3CDTF">2021-01-25T14:23:55Z</dcterms:modified>
</cp:coreProperties>
</file>