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3"/>
  </p:notesMasterIdLst>
  <p:sldIdLst>
    <p:sldId id="279" r:id="rId2"/>
    <p:sldId id="282" r:id="rId3"/>
    <p:sldId id="293" r:id="rId4"/>
    <p:sldId id="295" r:id="rId5"/>
    <p:sldId id="288" r:id="rId6"/>
    <p:sldId id="283" r:id="rId7"/>
    <p:sldId id="296" r:id="rId8"/>
    <p:sldId id="297" r:id="rId9"/>
    <p:sldId id="298" r:id="rId10"/>
    <p:sldId id="299" r:id="rId11"/>
    <p:sldId id="289" r:id="rId12"/>
    <p:sldId id="290" r:id="rId13"/>
    <p:sldId id="261" r:id="rId14"/>
    <p:sldId id="262" r:id="rId15"/>
    <p:sldId id="263" r:id="rId16"/>
    <p:sldId id="265" r:id="rId17"/>
    <p:sldId id="264" r:id="rId18"/>
    <p:sldId id="266" r:id="rId19"/>
    <p:sldId id="267" r:id="rId20"/>
    <p:sldId id="268" r:id="rId21"/>
    <p:sldId id="269" r:id="rId22"/>
    <p:sldId id="270" r:id="rId23"/>
    <p:sldId id="301" r:id="rId24"/>
    <p:sldId id="272" r:id="rId25"/>
    <p:sldId id="273" r:id="rId26"/>
    <p:sldId id="286" r:id="rId27"/>
    <p:sldId id="287" r:id="rId28"/>
    <p:sldId id="274" r:id="rId29"/>
    <p:sldId id="284" r:id="rId30"/>
    <p:sldId id="291" r:id="rId31"/>
    <p:sldId id="292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00CC"/>
    <a:srgbClr val="FFE1FF"/>
    <a:srgbClr val="008000"/>
    <a:srgbClr val="FF0000"/>
    <a:srgbClr val="99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C70FA55-36FD-4483-BA5D-63A1718EA2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B17DD-55AA-458B-8771-A6BE806A2488}" type="slidenum">
              <a:rPr lang="ru-RU" smtClean="0">
                <a:cs typeface="Arial" charset="0"/>
              </a:rPr>
              <a:pPr/>
              <a:t>1</a:t>
            </a:fld>
            <a:endParaRPr lang="ru-RU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D0DFE-67BD-4E0E-BA13-181271B4EBDC}" type="slidenum">
              <a:rPr lang="ru-RU">
                <a:latin typeface="Arial" pitchFamily="34" charset="0"/>
                <a:cs typeface="Arial" pitchFamily="34" charset="0"/>
              </a:rPr>
              <a:pPr/>
              <a:t>2</a:t>
            </a:fld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0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1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fld id="{46E6035D-9C83-45EB-8F1B-7E31164181C0}" type="slidenum">
              <a:rPr lang="ru-RU" sz="1200" b="0">
                <a:latin typeface="Times New Roman" pitchFamily="18" charset="0"/>
                <a:cs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ru-RU" sz="1200" b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B17DD-55AA-458B-8771-A6BE806A2488}" type="slidenum">
              <a:rPr lang="ru-RU" smtClean="0">
                <a:cs typeface="Arial" charset="0"/>
              </a:rPr>
              <a:pPr/>
              <a:t>4</a:t>
            </a:fld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2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63001-F1A8-431D-8813-62312A8A93F4}" type="slidenum">
              <a:rPr lang="ru-RU" smtClean="0">
                <a:cs typeface="Arial" charset="0"/>
              </a:rPr>
              <a:pPr/>
              <a:t>24</a:t>
            </a:fld>
            <a:endParaRPr lang="ru-RU" smtClean="0">
              <a:cs typeface="Arial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Решение в тетрадях. Проверка решения – на доске.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9CB1B-2CCD-4A9F-AEB8-3F791DB3DB4B}" type="slidenum">
              <a:rPr lang="ru-RU" smtClean="0">
                <a:cs typeface="Arial" charset="0"/>
              </a:rPr>
              <a:pPr/>
              <a:t>28</a:t>
            </a:fld>
            <a:endParaRPr lang="ru-RU" smtClean="0">
              <a:cs typeface="Arial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Данное задание можно распечатать и раздать каждому ребенку.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8496-3A90-4EDD-8EA3-2A9EE539663F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8C259-1794-4981-8B9E-4D621F5FFAB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2C3BA-843C-4AF2-8EF0-49F5CA48CC7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94AF8-4EB9-4F51-9599-B634DE2687E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F59B9-C4D9-486D-91BD-046B9C9B41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46B3F-7F2A-4C57-9F9B-55E024ED99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CA304-D67E-4E98-B80F-26EED25DF57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D4ACD-D533-434A-8C78-0169F7F9A3E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FF92A-732A-4341-AC1A-09EE8838705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698C-FD11-4CCF-BD91-E55313B1BB2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4E6F4-5FE1-454C-A9E4-356EA2A7D46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03B5E-8EF1-46E4-BFCC-1B71D49F8DA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9582F-DAA5-4B96-B184-3AEAAD86264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17B88C-5A78-4C91-8694-32AA58F2C4E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miles.33b.ru/smile.104595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miles.33b.ru/smile.104595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 descr="C:\Documents and Settings\Оксана Павливна\Рабочий стол\картинки\пп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843392"/>
            <a:ext cx="4248968" cy="301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043608" y="1556792"/>
            <a:ext cx="75608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Десяте</a:t>
            </a:r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ru-RU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жовтня</a:t>
            </a:r>
            <a:endParaRPr lang="ru-RU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ru-RU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Класна</a:t>
            </a:r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робота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одержимое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4000" dirty="0" smtClean="0"/>
              <a:t>Число 105 </a:t>
            </a:r>
            <a:r>
              <a:rPr lang="ru-RU" sz="4000" dirty="0" err="1" smtClean="0"/>
              <a:t>збільшити</a:t>
            </a:r>
            <a:r>
              <a:rPr lang="ru-RU" sz="4000" dirty="0" smtClean="0"/>
              <a:t> на 45.</a:t>
            </a:r>
            <a:br>
              <a:rPr lang="ru-RU" sz="4000" dirty="0" smtClean="0"/>
            </a:br>
            <a:endParaRPr lang="ru-RU" sz="4000" dirty="0"/>
          </a:p>
        </p:txBody>
      </p:sp>
      <p:sp>
        <p:nvSpPr>
          <p:cNvPr id="18" name="Содержимое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  </a:t>
            </a:r>
            <a:r>
              <a:rPr lang="ru-RU" sz="4000" dirty="0" smtClean="0"/>
              <a:t>Яке число </a:t>
            </a:r>
            <a:r>
              <a:rPr lang="ru-RU" sz="4000" dirty="0" err="1" smtClean="0"/>
              <a:t>більше</a:t>
            </a:r>
            <a:r>
              <a:rPr lang="ru-RU" sz="4000" dirty="0" smtClean="0"/>
              <a:t> за 90 на 80?</a:t>
            </a:r>
            <a:br>
              <a:rPr lang="ru-RU" sz="4000" dirty="0" smtClean="0"/>
            </a:br>
            <a:endParaRPr lang="ru-RU" sz="4000" dirty="0"/>
          </a:p>
        </p:txBody>
      </p:sp>
      <p:pic>
        <p:nvPicPr>
          <p:cNvPr id="4" name="Picture 3" descr="C:\Users\Вика\Desktop\загруженное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857628"/>
            <a:ext cx="2009775" cy="2276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507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d36efffaa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838"/>
            <a:ext cx="242887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Рисунок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8263" y="2420938"/>
            <a:ext cx="2725737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WordArt 6"/>
          <p:cNvSpPr>
            <a:spLocks noChangeArrowheads="1" noChangeShapeType="1" noTextEdit="1"/>
          </p:cNvSpPr>
          <p:nvPr/>
        </p:nvSpPr>
        <p:spPr bwMode="auto">
          <a:xfrm>
            <a:off x="2124075" y="549275"/>
            <a:ext cx="4681538" cy="649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 dirty="0" smtClean="0">
                <a:ln w="1905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90+ 80 </a:t>
            </a:r>
            <a:r>
              <a:rPr lang="ru-RU" sz="3600" b="1" i="1" kern="10" dirty="0">
                <a:ln w="1905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= ...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6156325" y="549275"/>
            <a:ext cx="1008063" cy="658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 dirty="0" smtClean="0"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170</a:t>
            </a:r>
            <a:endParaRPr lang="ru-RU" sz="3600" b="1" i="1" kern="10" dirty="0">
              <a:ln w="19050">
                <a:solidFill>
                  <a:srgbClr val="00FF00"/>
                </a:solidFill>
                <a:round/>
                <a:headEnd/>
                <a:tailEnd/>
              </a:ln>
              <a:solidFill>
                <a:srgbClr val="008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132138" y="2636838"/>
            <a:ext cx="2808287" cy="1258887"/>
          </a:xfrm>
          <a:prstGeom prst="cloudCallout">
            <a:avLst>
              <a:gd name="adj1" fmla="val -81431"/>
              <a:gd name="adj2" fmla="val 62991"/>
            </a:avLst>
          </a:prstGeom>
          <a:solidFill>
            <a:srgbClr val="FFFF99"/>
          </a:solidFill>
          <a:ln w="952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ru-RU" sz="5400" b="1" dirty="0">
                <a:solidFill>
                  <a:srgbClr val="FF0000"/>
                </a:solidFill>
                <a:latin typeface="Georgia" pitchFamily="18" charset="0"/>
              </a:rPr>
              <a:t>???</a:t>
            </a: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rot="-4201669">
            <a:off x="2431256" y="1466057"/>
            <a:ext cx="1235075" cy="1417638"/>
          </a:xfrm>
          <a:custGeom>
            <a:avLst/>
            <a:gdLst>
              <a:gd name="T0" fmla="*/ 0 w 778"/>
              <a:gd name="T1" fmla="*/ 1417638 h 893"/>
              <a:gd name="T2" fmla="*/ 1235075 w 778"/>
              <a:gd name="T3" fmla="*/ 0 h 893"/>
              <a:gd name="T4" fmla="*/ 0 60000 65536"/>
              <a:gd name="T5" fmla="*/ 0 60000 65536"/>
              <a:gd name="T6" fmla="*/ 0 w 778"/>
              <a:gd name="T7" fmla="*/ 0 h 893"/>
              <a:gd name="T8" fmla="*/ 778 w 778"/>
              <a:gd name="T9" fmla="*/ 893 h 8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8" h="893">
                <a:moveTo>
                  <a:pt x="0" y="893"/>
                </a:moveTo>
                <a:lnTo>
                  <a:pt x="778" y="0"/>
                </a:ln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3992563" y="1322388"/>
            <a:ext cx="614362" cy="1512887"/>
          </a:xfrm>
          <a:custGeom>
            <a:avLst/>
            <a:gdLst>
              <a:gd name="T0" fmla="*/ 0 w 387"/>
              <a:gd name="T1" fmla="*/ 1512887 h 953"/>
              <a:gd name="T2" fmla="*/ 614362 w 387"/>
              <a:gd name="T3" fmla="*/ 0 h 953"/>
              <a:gd name="T4" fmla="*/ 0 60000 65536"/>
              <a:gd name="T5" fmla="*/ 0 60000 65536"/>
              <a:gd name="T6" fmla="*/ 0 w 387"/>
              <a:gd name="T7" fmla="*/ 0 h 953"/>
              <a:gd name="T8" fmla="*/ 387 w 387"/>
              <a:gd name="T9" fmla="*/ 953 h 9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7" h="953">
                <a:moveTo>
                  <a:pt x="0" y="953"/>
                </a:moveTo>
                <a:lnTo>
                  <a:pt x="387" y="0"/>
                </a:ln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241925" y="1401763"/>
            <a:ext cx="1235075" cy="1417637"/>
          </a:xfrm>
          <a:custGeom>
            <a:avLst/>
            <a:gdLst>
              <a:gd name="T0" fmla="*/ 0 w 778"/>
              <a:gd name="T1" fmla="*/ 1417637 h 893"/>
              <a:gd name="T2" fmla="*/ 1235075 w 778"/>
              <a:gd name="T3" fmla="*/ 0 h 893"/>
              <a:gd name="T4" fmla="*/ 0 60000 65536"/>
              <a:gd name="T5" fmla="*/ 0 60000 65536"/>
              <a:gd name="T6" fmla="*/ 0 w 778"/>
              <a:gd name="T7" fmla="*/ 0 h 893"/>
              <a:gd name="T8" fmla="*/ 778 w 778"/>
              <a:gd name="T9" fmla="*/ 893 h 8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8" h="893">
                <a:moveTo>
                  <a:pt x="0" y="893"/>
                </a:moveTo>
                <a:lnTo>
                  <a:pt x="778" y="0"/>
                </a:ln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771775" y="4652963"/>
            <a:ext cx="3671888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3200" b="1" i="1" dirty="0">
                <a:solidFill>
                  <a:srgbClr val="008000"/>
                </a:solidFill>
                <a:latin typeface="Georgia" pitchFamily="18" charset="0"/>
              </a:rPr>
              <a:t>Сума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2843213" y="5734050"/>
            <a:ext cx="3671887" cy="647700"/>
          </a:xfrm>
          <a:prstGeom prst="roundRect">
            <a:avLst>
              <a:gd name="adj" fmla="val 16667"/>
            </a:avLst>
          </a:prstGeom>
          <a:solidFill>
            <a:srgbClr val="FFE1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3200" b="1" i="1">
                <a:solidFill>
                  <a:srgbClr val="9900CC"/>
                </a:solidFill>
                <a:latin typeface="Georgia" pitchFamily="18" charset="0"/>
              </a:rPr>
              <a:t>Доданки</a:t>
            </a:r>
            <a:endParaRPr lang="ru-RU" sz="3200" b="1" i="1">
              <a:solidFill>
                <a:srgbClr val="9900CC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Рисунок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263" y="2420938"/>
            <a:ext cx="2725737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79388" y="5734050"/>
            <a:ext cx="6913562" cy="936625"/>
          </a:xfrm>
          <a:prstGeom prst="wedgeRoundRectCallout">
            <a:avLst>
              <a:gd name="adj1" fmla="val 59782"/>
              <a:gd name="adj2" fmla="val -247625"/>
              <a:gd name="adj3" fmla="val 16667"/>
            </a:avLst>
          </a:prstGeom>
          <a:solidFill>
            <a:srgbClr val="CCFF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2400" b="1" i="1" dirty="0">
                <a:latin typeface="Georgia" pitchFamily="18" charset="0"/>
              </a:rPr>
              <a:t>Додавання чисел можна показати на координатному промені.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 descr="Рисунок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263" y="2420938"/>
            <a:ext cx="2725737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179388" y="5734050"/>
            <a:ext cx="6913562" cy="936625"/>
          </a:xfrm>
          <a:prstGeom prst="wedgeRoundRectCallout">
            <a:avLst>
              <a:gd name="adj1" fmla="val 59782"/>
              <a:gd name="adj2" fmla="val -247625"/>
              <a:gd name="adj3" fmla="val 16667"/>
            </a:avLst>
          </a:prstGeom>
          <a:solidFill>
            <a:srgbClr val="CCFF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2400" b="1" i="1" dirty="0">
                <a:latin typeface="Georgia" pitchFamily="18" charset="0"/>
              </a:rPr>
              <a:t>Додавання чисел можна показати на координатному промені.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5288" y="620713"/>
            <a:ext cx="6553200" cy="914400"/>
            <a:chOff x="476" y="2387"/>
            <a:chExt cx="4128" cy="576"/>
          </a:xfrm>
        </p:grpSpPr>
        <p:sp>
          <p:nvSpPr>
            <p:cNvPr id="19477" name="Rectangle 7"/>
            <p:cNvSpPr>
              <a:spLocks noChangeArrowheads="1"/>
            </p:cNvSpPr>
            <p:nvPr/>
          </p:nvSpPr>
          <p:spPr bwMode="auto">
            <a:xfrm>
              <a:off x="476" y="2387"/>
              <a:ext cx="41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b="1" i="1">
                <a:latin typeface="Georgia" pitchFamily="18" charset="0"/>
              </a:endParaRPr>
            </a:p>
            <a:p>
              <a:r>
                <a:rPr lang="ru-RU" sz="2400" b="1">
                  <a:latin typeface="Times New Roman" pitchFamily="18" charset="0"/>
                </a:rPr>
                <a:t>0        1        2       3       4        5       6              </a:t>
              </a:r>
              <a:r>
                <a:rPr lang="ru-RU" sz="2400" b="1" i="1">
                  <a:latin typeface="Times New Roman" pitchFamily="18" charset="0"/>
                </a:rPr>
                <a:t>х</a:t>
              </a:r>
              <a:endParaRPr lang="ru-RU" sz="2400" b="1" i="1">
                <a:latin typeface="Georgia" pitchFamily="18" charset="0"/>
              </a:endParaRPr>
            </a:p>
          </p:txBody>
        </p:sp>
        <p:sp>
          <p:nvSpPr>
            <p:cNvPr id="19478" name="Freeform 8"/>
            <p:cNvSpPr>
              <a:spLocks/>
            </p:cNvSpPr>
            <p:nvPr/>
          </p:nvSpPr>
          <p:spPr bwMode="auto">
            <a:xfrm>
              <a:off x="595" y="2659"/>
              <a:ext cx="3715" cy="1"/>
            </a:xfrm>
            <a:custGeom>
              <a:avLst/>
              <a:gdLst>
                <a:gd name="T0" fmla="*/ 0 w 3715"/>
                <a:gd name="T1" fmla="*/ 0 h 1"/>
                <a:gd name="T2" fmla="*/ 3715 w 3715"/>
                <a:gd name="T3" fmla="*/ 0 h 1"/>
                <a:gd name="T4" fmla="*/ 0 60000 65536"/>
                <a:gd name="T5" fmla="*/ 0 60000 65536"/>
                <a:gd name="T6" fmla="*/ 0 w 3715"/>
                <a:gd name="T7" fmla="*/ 0 h 1"/>
                <a:gd name="T8" fmla="*/ 3715 w 37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15" h="1">
                  <a:moveTo>
                    <a:pt x="0" y="0"/>
                  </a:moveTo>
                  <a:lnTo>
                    <a:pt x="3715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9" name="Line 9"/>
            <p:cNvSpPr>
              <a:spLocks noChangeShapeType="1"/>
            </p:cNvSpPr>
            <p:nvPr/>
          </p:nvSpPr>
          <p:spPr bwMode="auto">
            <a:xfrm>
              <a:off x="612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0" name="Line 10"/>
            <p:cNvSpPr>
              <a:spLocks noChangeShapeType="1"/>
            </p:cNvSpPr>
            <p:nvPr/>
          </p:nvSpPr>
          <p:spPr bwMode="auto">
            <a:xfrm>
              <a:off x="106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1" name="Line 11"/>
            <p:cNvSpPr>
              <a:spLocks noChangeShapeType="1"/>
            </p:cNvSpPr>
            <p:nvPr/>
          </p:nvSpPr>
          <p:spPr bwMode="auto">
            <a:xfrm>
              <a:off x="1519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2" name="Line 12"/>
            <p:cNvSpPr>
              <a:spLocks noChangeShapeType="1"/>
            </p:cNvSpPr>
            <p:nvPr/>
          </p:nvSpPr>
          <p:spPr bwMode="auto">
            <a:xfrm>
              <a:off x="1973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3" name="Line 13"/>
            <p:cNvSpPr>
              <a:spLocks noChangeShapeType="1"/>
            </p:cNvSpPr>
            <p:nvPr/>
          </p:nvSpPr>
          <p:spPr bwMode="auto">
            <a:xfrm>
              <a:off x="242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4" name="Line 14"/>
            <p:cNvSpPr>
              <a:spLocks noChangeShapeType="1"/>
            </p:cNvSpPr>
            <p:nvPr/>
          </p:nvSpPr>
          <p:spPr bwMode="auto">
            <a:xfrm>
              <a:off x="2880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5" name="Line 15"/>
            <p:cNvSpPr>
              <a:spLocks noChangeShapeType="1"/>
            </p:cNvSpPr>
            <p:nvPr/>
          </p:nvSpPr>
          <p:spPr bwMode="auto">
            <a:xfrm>
              <a:off x="3334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86" name="Line 16"/>
            <p:cNvSpPr>
              <a:spLocks noChangeShapeType="1"/>
            </p:cNvSpPr>
            <p:nvPr/>
          </p:nvSpPr>
          <p:spPr bwMode="auto">
            <a:xfrm>
              <a:off x="3787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85" name="Freeform 17"/>
          <p:cNvSpPr>
            <a:spLocks/>
          </p:cNvSpPr>
          <p:nvPr/>
        </p:nvSpPr>
        <p:spPr bwMode="auto">
          <a:xfrm>
            <a:off x="1331913" y="549275"/>
            <a:ext cx="2133600" cy="395288"/>
          </a:xfrm>
          <a:custGeom>
            <a:avLst/>
            <a:gdLst>
              <a:gd name="T0" fmla="*/ 2133600 w 1344"/>
              <a:gd name="T1" fmla="*/ 395288 h 249"/>
              <a:gd name="T2" fmla="*/ 1668463 w 1344"/>
              <a:gd name="T3" fmla="*/ 119063 h 249"/>
              <a:gd name="T4" fmla="*/ 1058863 w 1344"/>
              <a:gd name="T5" fmla="*/ 3175 h 249"/>
              <a:gd name="T6" fmla="*/ 493713 w 1344"/>
              <a:gd name="T7" fmla="*/ 104775 h 249"/>
              <a:gd name="T8" fmla="*/ 0 w 1344"/>
              <a:gd name="T9" fmla="*/ 381000 h 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49"/>
              <a:gd name="T17" fmla="*/ 1344 w 1344"/>
              <a:gd name="T18" fmla="*/ 249 h 2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49">
                <a:moveTo>
                  <a:pt x="1344" y="249"/>
                </a:moveTo>
                <a:cubicBezTo>
                  <a:pt x="1295" y="222"/>
                  <a:pt x="1164" y="116"/>
                  <a:pt x="1051" y="75"/>
                </a:cubicBezTo>
                <a:cubicBezTo>
                  <a:pt x="938" y="34"/>
                  <a:pt x="790" y="4"/>
                  <a:pt x="667" y="2"/>
                </a:cubicBezTo>
                <a:cubicBezTo>
                  <a:pt x="544" y="0"/>
                  <a:pt x="422" y="26"/>
                  <a:pt x="311" y="66"/>
                </a:cubicBezTo>
                <a:cubicBezTo>
                  <a:pt x="200" y="106"/>
                  <a:pt x="65" y="204"/>
                  <a:pt x="0" y="24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2124075" y="0"/>
            <a:ext cx="56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Times New Roman" pitchFamily="18" charset="0"/>
              </a:rPr>
              <a:t>+3</a:t>
            </a:r>
          </a:p>
        </p:txBody>
      </p:sp>
      <p:sp>
        <p:nvSpPr>
          <p:cNvPr id="7187" name="WordArt 19"/>
          <p:cNvSpPr>
            <a:spLocks noChangeArrowheads="1" noChangeShapeType="1" noTextEdit="1"/>
          </p:cNvSpPr>
          <p:nvPr/>
        </p:nvSpPr>
        <p:spPr bwMode="auto">
          <a:xfrm>
            <a:off x="395288" y="1700213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1 + 3 = 4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3850" y="2852738"/>
            <a:ext cx="6553200" cy="914400"/>
            <a:chOff x="476" y="2387"/>
            <a:chExt cx="4128" cy="576"/>
          </a:xfrm>
        </p:grpSpPr>
        <p:sp>
          <p:nvSpPr>
            <p:cNvPr id="19467" name="Rectangle 21"/>
            <p:cNvSpPr>
              <a:spLocks noChangeArrowheads="1"/>
            </p:cNvSpPr>
            <p:nvPr/>
          </p:nvSpPr>
          <p:spPr bwMode="auto">
            <a:xfrm>
              <a:off x="476" y="2387"/>
              <a:ext cx="41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b="1" i="1">
                <a:latin typeface="Georgia" pitchFamily="18" charset="0"/>
              </a:endParaRPr>
            </a:p>
            <a:p>
              <a:r>
                <a:rPr lang="ru-RU" sz="2400" b="1">
                  <a:latin typeface="Times New Roman" pitchFamily="18" charset="0"/>
                </a:rPr>
                <a:t>0        1        2       3       4        5       6              </a:t>
              </a:r>
              <a:r>
                <a:rPr lang="ru-RU" sz="2400" b="1" i="1">
                  <a:latin typeface="Times New Roman" pitchFamily="18" charset="0"/>
                </a:rPr>
                <a:t>х</a:t>
              </a:r>
              <a:endParaRPr lang="ru-RU" sz="2400" b="1" i="1">
                <a:latin typeface="Georgia" pitchFamily="18" charset="0"/>
              </a:endParaRPr>
            </a:p>
          </p:txBody>
        </p:sp>
        <p:sp>
          <p:nvSpPr>
            <p:cNvPr id="19468" name="Freeform 22"/>
            <p:cNvSpPr>
              <a:spLocks/>
            </p:cNvSpPr>
            <p:nvPr/>
          </p:nvSpPr>
          <p:spPr bwMode="auto">
            <a:xfrm>
              <a:off x="595" y="2659"/>
              <a:ext cx="3715" cy="1"/>
            </a:xfrm>
            <a:custGeom>
              <a:avLst/>
              <a:gdLst>
                <a:gd name="T0" fmla="*/ 0 w 3715"/>
                <a:gd name="T1" fmla="*/ 0 h 1"/>
                <a:gd name="T2" fmla="*/ 3715 w 3715"/>
                <a:gd name="T3" fmla="*/ 0 h 1"/>
                <a:gd name="T4" fmla="*/ 0 60000 65536"/>
                <a:gd name="T5" fmla="*/ 0 60000 65536"/>
                <a:gd name="T6" fmla="*/ 0 w 3715"/>
                <a:gd name="T7" fmla="*/ 0 h 1"/>
                <a:gd name="T8" fmla="*/ 3715 w 37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15" h="1">
                  <a:moveTo>
                    <a:pt x="0" y="0"/>
                  </a:moveTo>
                  <a:lnTo>
                    <a:pt x="3715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69" name="Line 23"/>
            <p:cNvSpPr>
              <a:spLocks noChangeShapeType="1"/>
            </p:cNvSpPr>
            <p:nvPr/>
          </p:nvSpPr>
          <p:spPr bwMode="auto">
            <a:xfrm>
              <a:off x="612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0" name="Line 24"/>
            <p:cNvSpPr>
              <a:spLocks noChangeShapeType="1"/>
            </p:cNvSpPr>
            <p:nvPr/>
          </p:nvSpPr>
          <p:spPr bwMode="auto">
            <a:xfrm>
              <a:off x="106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1" name="Line 25"/>
            <p:cNvSpPr>
              <a:spLocks noChangeShapeType="1"/>
            </p:cNvSpPr>
            <p:nvPr/>
          </p:nvSpPr>
          <p:spPr bwMode="auto">
            <a:xfrm>
              <a:off x="1519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2" name="Line 26"/>
            <p:cNvSpPr>
              <a:spLocks noChangeShapeType="1"/>
            </p:cNvSpPr>
            <p:nvPr/>
          </p:nvSpPr>
          <p:spPr bwMode="auto">
            <a:xfrm>
              <a:off x="1973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3" name="Line 27"/>
            <p:cNvSpPr>
              <a:spLocks noChangeShapeType="1"/>
            </p:cNvSpPr>
            <p:nvPr/>
          </p:nvSpPr>
          <p:spPr bwMode="auto">
            <a:xfrm>
              <a:off x="242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4" name="Line 28"/>
            <p:cNvSpPr>
              <a:spLocks noChangeShapeType="1"/>
            </p:cNvSpPr>
            <p:nvPr/>
          </p:nvSpPr>
          <p:spPr bwMode="auto">
            <a:xfrm>
              <a:off x="2880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5" name="Line 29"/>
            <p:cNvSpPr>
              <a:spLocks noChangeShapeType="1"/>
            </p:cNvSpPr>
            <p:nvPr/>
          </p:nvSpPr>
          <p:spPr bwMode="auto">
            <a:xfrm>
              <a:off x="3334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6" name="Line 30"/>
            <p:cNvSpPr>
              <a:spLocks noChangeShapeType="1"/>
            </p:cNvSpPr>
            <p:nvPr/>
          </p:nvSpPr>
          <p:spPr bwMode="auto">
            <a:xfrm>
              <a:off x="3787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99" name="Freeform 31"/>
          <p:cNvSpPr>
            <a:spLocks/>
          </p:cNvSpPr>
          <p:nvPr/>
        </p:nvSpPr>
        <p:spPr bwMode="auto">
          <a:xfrm>
            <a:off x="1979613" y="2636838"/>
            <a:ext cx="2887662" cy="538162"/>
          </a:xfrm>
          <a:custGeom>
            <a:avLst/>
            <a:gdLst>
              <a:gd name="T0" fmla="*/ 2887662 w 1819"/>
              <a:gd name="T1" fmla="*/ 538162 h 339"/>
              <a:gd name="T2" fmla="*/ 2152650 w 1819"/>
              <a:gd name="T3" fmla="*/ 120650 h 339"/>
              <a:gd name="T4" fmla="*/ 1450975 w 1819"/>
              <a:gd name="T5" fmla="*/ 1587 h 339"/>
              <a:gd name="T6" fmla="*/ 701675 w 1819"/>
              <a:gd name="T7" fmla="*/ 134937 h 339"/>
              <a:gd name="T8" fmla="*/ 0 w 1819"/>
              <a:gd name="T9" fmla="*/ 509587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9"/>
              <a:gd name="T16" fmla="*/ 0 h 339"/>
              <a:gd name="T17" fmla="*/ 1819 w 1819"/>
              <a:gd name="T18" fmla="*/ 339 h 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9" h="339">
                <a:moveTo>
                  <a:pt x="1819" y="339"/>
                </a:moveTo>
                <a:cubicBezTo>
                  <a:pt x="1742" y="295"/>
                  <a:pt x="1507" y="132"/>
                  <a:pt x="1356" y="76"/>
                </a:cubicBezTo>
                <a:cubicBezTo>
                  <a:pt x="1205" y="20"/>
                  <a:pt x="1066" y="0"/>
                  <a:pt x="914" y="1"/>
                </a:cubicBezTo>
                <a:cubicBezTo>
                  <a:pt x="762" y="2"/>
                  <a:pt x="594" y="32"/>
                  <a:pt x="442" y="85"/>
                </a:cubicBezTo>
                <a:cubicBezTo>
                  <a:pt x="290" y="138"/>
                  <a:pt x="92" y="272"/>
                  <a:pt x="0" y="321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3348038" y="2133600"/>
            <a:ext cx="56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Times New Roman" pitchFamily="18" charset="0"/>
              </a:rPr>
              <a:t>+4</a:t>
            </a:r>
          </a:p>
        </p:txBody>
      </p:sp>
      <p:sp>
        <p:nvSpPr>
          <p:cNvPr id="7201" name="WordArt 33"/>
          <p:cNvSpPr>
            <a:spLocks noChangeArrowheads="1" noChangeShapeType="1" noTextEdit="1"/>
          </p:cNvSpPr>
          <p:nvPr/>
        </p:nvSpPr>
        <p:spPr bwMode="auto">
          <a:xfrm>
            <a:off x="539750" y="4076700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2 + 4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85" grpId="0" animBg="1"/>
      <p:bldP spid="7186" grpId="0"/>
      <p:bldP spid="7187" grpId="0" animBg="1"/>
      <p:bldP spid="7199" grpId="0" animBg="1"/>
      <p:bldP spid="7200" grpId="0"/>
      <p:bldP spid="72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d36efffaa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2428875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250825" y="188913"/>
            <a:ext cx="8713788" cy="576262"/>
          </a:xfrm>
          <a:prstGeom prst="wedgeRoundRectCallout">
            <a:avLst>
              <a:gd name="adj1" fmla="val -34713"/>
              <a:gd name="adj2" fmla="val 264324"/>
              <a:gd name="adj3" fmla="val 16667"/>
            </a:avLst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2400" b="1" i="1" dirty="0">
                <a:latin typeface="Georgia" pitchFamily="18" charset="0"/>
              </a:rPr>
              <a:t>Зобразіть на координатному промені: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11413" y="2420938"/>
            <a:ext cx="6553200" cy="914400"/>
            <a:chOff x="476" y="2387"/>
            <a:chExt cx="4128" cy="576"/>
          </a:xfrm>
        </p:grpSpPr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476" y="2387"/>
              <a:ext cx="41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b="1" i="1">
                <a:latin typeface="Georgia" pitchFamily="18" charset="0"/>
              </a:endParaRPr>
            </a:p>
            <a:p>
              <a:r>
                <a:rPr lang="ru-RU" sz="2400" b="1">
                  <a:latin typeface="Times New Roman" pitchFamily="18" charset="0"/>
                </a:rPr>
                <a:t>0        1        2       3       4        5       6              </a:t>
              </a:r>
              <a:r>
                <a:rPr lang="ru-RU" sz="2400" b="1" i="1">
                  <a:latin typeface="Times New Roman" pitchFamily="18" charset="0"/>
                </a:rPr>
                <a:t>х</a:t>
              </a:r>
              <a:endParaRPr lang="ru-RU" sz="2400" b="1" i="1">
                <a:latin typeface="Georgia" pitchFamily="18" charset="0"/>
              </a:endParaRPr>
            </a:p>
          </p:txBody>
        </p:sp>
        <p:sp>
          <p:nvSpPr>
            <p:cNvPr id="20490" name="Freeform 8"/>
            <p:cNvSpPr>
              <a:spLocks/>
            </p:cNvSpPr>
            <p:nvPr/>
          </p:nvSpPr>
          <p:spPr bwMode="auto">
            <a:xfrm>
              <a:off x="595" y="2659"/>
              <a:ext cx="3715" cy="1"/>
            </a:xfrm>
            <a:custGeom>
              <a:avLst/>
              <a:gdLst>
                <a:gd name="T0" fmla="*/ 0 w 3715"/>
                <a:gd name="T1" fmla="*/ 0 h 1"/>
                <a:gd name="T2" fmla="*/ 3715 w 3715"/>
                <a:gd name="T3" fmla="*/ 0 h 1"/>
                <a:gd name="T4" fmla="*/ 0 60000 65536"/>
                <a:gd name="T5" fmla="*/ 0 60000 65536"/>
                <a:gd name="T6" fmla="*/ 0 w 3715"/>
                <a:gd name="T7" fmla="*/ 0 h 1"/>
                <a:gd name="T8" fmla="*/ 3715 w 37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15" h="1">
                  <a:moveTo>
                    <a:pt x="0" y="0"/>
                  </a:moveTo>
                  <a:lnTo>
                    <a:pt x="3715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>
              <a:off x="612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106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>
              <a:off x="1519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1973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>
              <a:off x="242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96" name="Line 14"/>
            <p:cNvSpPr>
              <a:spLocks noChangeShapeType="1"/>
            </p:cNvSpPr>
            <p:nvPr/>
          </p:nvSpPr>
          <p:spPr bwMode="auto">
            <a:xfrm>
              <a:off x="2880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97" name="Line 15"/>
            <p:cNvSpPr>
              <a:spLocks noChangeShapeType="1"/>
            </p:cNvSpPr>
            <p:nvPr/>
          </p:nvSpPr>
          <p:spPr bwMode="auto">
            <a:xfrm>
              <a:off x="3334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98" name="Line 16"/>
            <p:cNvSpPr>
              <a:spLocks noChangeShapeType="1"/>
            </p:cNvSpPr>
            <p:nvPr/>
          </p:nvSpPr>
          <p:spPr bwMode="auto">
            <a:xfrm>
              <a:off x="3787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209" name="WordArt 17"/>
          <p:cNvSpPr>
            <a:spLocks noChangeArrowheads="1" noChangeShapeType="1" noTextEdit="1"/>
          </p:cNvSpPr>
          <p:nvPr/>
        </p:nvSpPr>
        <p:spPr bwMode="auto">
          <a:xfrm>
            <a:off x="4140200" y="1196975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4 + 2 = ...</a:t>
            </a:r>
          </a:p>
        </p:txBody>
      </p:sp>
      <p:sp>
        <p:nvSpPr>
          <p:cNvPr id="8210" name="WordArt 18"/>
          <p:cNvSpPr>
            <a:spLocks noChangeArrowheads="1" noChangeShapeType="1" noTextEdit="1"/>
          </p:cNvSpPr>
          <p:nvPr/>
        </p:nvSpPr>
        <p:spPr bwMode="auto">
          <a:xfrm>
            <a:off x="6588125" y="1125538"/>
            <a:ext cx="358775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8211" name="Freeform 19"/>
          <p:cNvSpPr>
            <a:spLocks/>
          </p:cNvSpPr>
          <p:nvPr/>
        </p:nvSpPr>
        <p:spPr bwMode="auto">
          <a:xfrm>
            <a:off x="5507038" y="2349500"/>
            <a:ext cx="1439862" cy="358775"/>
          </a:xfrm>
          <a:custGeom>
            <a:avLst/>
            <a:gdLst>
              <a:gd name="T0" fmla="*/ 1439862 w 1344"/>
              <a:gd name="T1" fmla="*/ 358775 h 249"/>
              <a:gd name="T2" fmla="*/ 1125964 w 1344"/>
              <a:gd name="T3" fmla="*/ 108065 h 249"/>
              <a:gd name="T4" fmla="*/ 714574 w 1344"/>
              <a:gd name="T5" fmla="*/ 2882 h 249"/>
              <a:gd name="T6" fmla="*/ 333182 w 1344"/>
              <a:gd name="T7" fmla="*/ 95097 h 249"/>
              <a:gd name="T8" fmla="*/ 0 w 1344"/>
              <a:gd name="T9" fmla="*/ 345807 h 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49"/>
              <a:gd name="T17" fmla="*/ 1344 w 1344"/>
              <a:gd name="T18" fmla="*/ 249 h 2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49">
                <a:moveTo>
                  <a:pt x="1344" y="249"/>
                </a:moveTo>
                <a:cubicBezTo>
                  <a:pt x="1295" y="222"/>
                  <a:pt x="1164" y="116"/>
                  <a:pt x="1051" y="75"/>
                </a:cubicBezTo>
                <a:cubicBezTo>
                  <a:pt x="938" y="34"/>
                  <a:pt x="790" y="4"/>
                  <a:pt x="667" y="2"/>
                </a:cubicBezTo>
                <a:cubicBezTo>
                  <a:pt x="544" y="0"/>
                  <a:pt x="422" y="26"/>
                  <a:pt x="311" y="66"/>
                </a:cubicBezTo>
                <a:cubicBezTo>
                  <a:pt x="200" y="106"/>
                  <a:pt x="65" y="204"/>
                  <a:pt x="0" y="24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5940425" y="1844675"/>
            <a:ext cx="56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Times New Roman" pitchFamily="18" charset="0"/>
              </a:rPr>
              <a:t>+2</a:t>
            </a:r>
          </a:p>
        </p:txBody>
      </p:sp>
      <p:sp>
        <p:nvSpPr>
          <p:cNvPr id="8213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1188" y="6165850"/>
            <a:ext cx="1512887" cy="504825"/>
          </a:xfrm>
          <a:prstGeom prst="actionButtonBlank">
            <a:avLst/>
          </a:prstGeom>
          <a:gradFill rotWithShape="1">
            <a:gsLst>
              <a:gs pos="0">
                <a:srgbClr val="333399"/>
              </a:gs>
              <a:gs pos="50000">
                <a:schemeClr val="bg1"/>
              </a:gs>
              <a:gs pos="100000">
                <a:srgbClr val="33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uk-UA" b="1" dirty="0">
                <a:latin typeface="Georgia" pitchFamily="18" charset="0"/>
                <a:cs typeface="+mn-cs"/>
              </a:rPr>
              <a:t>Перевірка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13"/>
                  </p:tgtEl>
                </p:cond>
              </p:nextCondLst>
            </p:seq>
          </p:childTnLst>
        </p:cTn>
      </p:par>
    </p:tnLst>
    <p:bldLst>
      <p:bldP spid="8197" grpId="0" animBg="1"/>
      <p:bldP spid="8209" grpId="0" animBg="1"/>
      <p:bldP spid="8210" grpId="0" animBg="1"/>
      <p:bldP spid="8211" grpId="0" animBg="1"/>
      <p:bldP spid="82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dd36efffaa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2428875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AutoShape 3"/>
          <p:cNvSpPr>
            <a:spLocks noChangeArrowheads="1"/>
          </p:cNvSpPr>
          <p:nvPr/>
        </p:nvSpPr>
        <p:spPr bwMode="auto">
          <a:xfrm>
            <a:off x="250825" y="188913"/>
            <a:ext cx="8713788" cy="576262"/>
          </a:xfrm>
          <a:prstGeom prst="wedgeRoundRectCallout">
            <a:avLst>
              <a:gd name="adj1" fmla="val -34713"/>
              <a:gd name="adj2" fmla="val 264324"/>
              <a:gd name="adj3" fmla="val 16667"/>
            </a:avLst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2400" b="1" i="1" dirty="0">
                <a:latin typeface="Georgia" pitchFamily="18" charset="0"/>
              </a:rPr>
              <a:t>Зобразіть на координатному промені</a:t>
            </a:r>
            <a:r>
              <a:rPr lang="ru-RU" sz="2400" b="1" i="1" dirty="0">
                <a:latin typeface="Georgia" pitchFamily="18" charset="0"/>
              </a:rPr>
              <a:t>: 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2411413" y="2420938"/>
            <a:ext cx="6553200" cy="914400"/>
            <a:chOff x="476" y="2387"/>
            <a:chExt cx="4128" cy="576"/>
          </a:xfrm>
        </p:grpSpPr>
        <p:sp>
          <p:nvSpPr>
            <p:cNvPr id="21529" name="Rectangle 5"/>
            <p:cNvSpPr>
              <a:spLocks noChangeArrowheads="1"/>
            </p:cNvSpPr>
            <p:nvPr/>
          </p:nvSpPr>
          <p:spPr bwMode="auto">
            <a:xfrm>
              <a:off x="476" y="2387"/>
              <a:ext cx="41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b="1" i="1">
                <a:latin typeface="Georgia" pitchFamily="18" charset="0"/>
              </a:endParaRPr>
            </a:p>
            <a:p>
              <a:r>
                <a:rPr lang="ru-RU" sz="2400" b="1">
                  <a:latin typeface="Times New Roman" pitchFamily="18" charset="0"/>
                </a:rPr>
                <a:t>0        1        2       3       4        5       6              </a:t>
              </a:r>
              <a:r>
                <a:rPr lang="ru-RU" sz="2400" b="1" i="1">
                  <a:latin typeface="Times New Roman" pitchFamily="18" charset="0"/>
                </a:rPr>
                <a:t>х</a:t>
              </a:r>
              <a:endParaRPr lang="ru-RU" sz="2400" b="1" i="1">
                <a:latin typeface="Georgia" pitchFamily="18" charset="0"/>
              </a:endParaRPr>
            </a:p>
          </p:txBody>
        </p:sp>
        <p:sp>
          <p:nvSpPr>
            <p:cNvPr id="21530" name="Freeform 6"/>
            <p:cNvSpPr>
              <a:spLocks/>
            </p:cNvSpPr>
            <p:nvPr/>
          </p:nvSpPr>
          <p:spPr bwMode="auto">
            <a:xfrm>
              <a:off x="595" y="2659"/>
              <a:ext cx="3715" cy="1"/>
            </a:xfrm>
            <a:custGeom>
              <a:avLst/>
              <a:gdLst>
                <a:gd name="T0" fmla="*/ 0 w 3715"/>
                <a:gd name="T1" fmla="*/ 0 h 1"/>
                <a:gd name="T2" fmla="*/ 3715 w 3715"/>
                <a:gd name="T3" fmla="*/ 0 h 1"/>
                <a:gd name="T4" fmla="*/ 0 60000 65536"/>
                <a:gd name="T5" fmla="*/ 0 60000 65536"/>
                <a:gd name="T6" fmla="*/ 0 w 3715"/>
                <a:gd name="T7" fmla="*/ 0 h 1"/>
                <a:gd name="T8" fmla="*/ 3715 w 37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15" h="1">
                  <a:moveTo>
                    <a:pt x="0" y="0"/>
                  </a:moveTo>
                  <a:lnTo>
                    <a:pt x="3715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31" name="Line 7"/>
            <p:cNvSpPr>
              <a:spLocks noChangeShapeType="1"/>
            </p:cNvSpPr>
            <p:nvPr/>
          </p:nvSpPr>
          <p:spPr bwMode="auto">
            <a:xfrm>
              <a:off x="612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32" name="Line 8"/>
            <p:cNvSpPr>
              <a:spLocks noChangeShapeType="1"/>
            </p:cNvSpPr>
            <p:nvPr/>
          </p:nvSpPr>
          <p:spPr bwMode="auto">
            <a:xfrm>
              <a:off x="106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33" name="Line 9"/>
            <p:cNvSpPr>
              <a:spLocks noChangeShapeType="1"/>
            </p:cNvSpPr>
            <p:nvPr/>
          </p:nvSpPr>
          <p:spPr bwMode="auto">
            <a:xfrm>
              <a:off x="1519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34" name="Line 10"/>
            <p:cNvSpPr>
              <a:spLocks noChangeShapeType="1"/>
            </p:cNvSpPr>
            <p:nvPr/>
          </p:nvSpPr>
          <p:spPr bwMode="auto">
            <a:xfrm>
              <a:off x="1973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35" name="Line 11"/>
            <p:cNvSpPr>
              <a:spLocks noChangeShapeType="1"/>
            </p:cNvSpPr>
            <p:nvPr/>
          </p:nvSpPr>
          <p:spPr bwMode="auto">
            <a:xfrm>
              <a:off x="242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36" name="Line 12"/>
            <p:cNvSpPr>
              <a:spLocks noChangeShapeType="1"/>
            </p:cNvSpPr>
            <p:nvPr/>
          </p:nvSpPr>
          <p:spPr bwMode="auto">
            <a:xfrm>
              <a:off x="2880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37" name="Line 13"/>
            <p:cNvSpPr>
              <a:spLocks noChangeShapeType="1"/>
            </p:cNvSpPr>
            <p:nvPr/>
          </p:nvSpPr>
          <p:spPr bwMode="auto">
            <a:xfrm>
              <a:off x="3334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38" name="Line 14"/>
            <p:cNvSpPr>
              <a:spLocks noChangeShapeType="1"/>
            </p:cNvSpPr>
            <p:nvPr/>
          </p:nvSpPr>
          <p:spPr bwMode="auto">
            <a:xfrm>
              <a:off x="3787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1508" name="WordArt 15"/>
          <p:cNvSpPr>
            <a:spLocks noChangeArrowheads="1" noChangeShapeType="1" noTextEdit="1"/>
          </p:cNvSpPr>
          <p:nvPr/>
        </p:nvSpPr>
        <p:spPr bwMode="auto">
          <a:xfrm>
            <a:off x="4140200" y="1196975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4 + 2 = ...</a:t>
            </a:r>
          </a:p>
        </p:txBody>
      </p:sp>
      <p:sp>
        <p:nvSpPr>
          <p:cNvPr id="21509" name="WordArt 16"/>
          <p:cNvSpPr>
            <a:spLocks noChangeArrowheads="1" noChangeShapeType="1" noTextEdit="1"/>
          </p:cNvSpPr>
          <p:nvPr/>
        </p:nvSpPr>
        <p:spPr bwMode="auto">
          <a:xfrm>
            <a:off x="6588125" y="1125538"/>
            <a:ext cx="358775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21510" name="Freeform 17"/>
          <p:cNvSpPr>
            <a:spLocks/>
          </p:cNvSpPr>
          <p:nvPr/>
        </p:nvSpPr>
        <p:spPr bwMode="auto">
          <a:xfrm>
            <a:off x="5507038" y="2349500"/>
            <a:ext cx="1439862" cy="358775"/>
          </a:xfrm>
          <a:custGeom>
            <a:avLst/>
            <a:gdLst>
              <a:gd name="T0" fmla="*/ 1439862 w 1344"/>
              <a:gd name="T1" fmla="*/ 358775 h 249"/>
              <a:gd name="T2" fmla="*/ 1125964 w 1344"/>
              <a:gd name="T3" fmla="*/ 108065 h 249"/>
              <a:gd name="T4" fmla="*/ 714574 w 1344"/>
              <a:gd name="T5" fmla="*/ 2882 h 249"/>
              <a:gd name="T6" fmla="*/ 333182 w 1344"/>
              <a:gd name="T7" fmla="*/ 95097 h 249"/>
              <a:gd name="T8" fmla="*/ 0 w 1344"/>
              <a:gd name="T9" fmla="*/ 345807 h 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49"/>
              <a:gd name="T17" fmla="*/ 1344 w 1344"/>
              <a:gd name="T18" fmla="*/ 249 h 2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49">
                <a:moveTo>
                  <a:pt x="1344" y="249"/>
                </a:moveTo>
                <a:cubicBezTo>
                  <a:pt x="1295" y="222"/>
                  <a:pt x="1164" y="116"/>
                  <a:pt x="1051" y="75"/>
                </a:cubicBezTo>
                <a:cubicBezTo>
                  <a:pt x="938" y="34"/>
                  <a:pt x="790" y="4"/>
                  <a:pt x="667" y="2"/>
                </a:cubicBezTo>
                <a:cubicBezTo>
                  <a:pt x="544" y="0"/>
                  <a:pt x="422" y="26"/>
                  <a:pt x="311" y="66"/>
                </a:cubicBezTo>
                <a:cubicBezTo>
                  <a:pt x="200" y="106"/>
                  <a:pt x="65" y="204"/>
                  <a:pt x="0" y="24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1" name="Text Box 18"/>
          <p:cNvSpPr txBox="1">
            <a:spLocks noChangeArrowheads="1"/>
          </p:cNvSpPr>
          <p:nvPr/>
        </p:nvSpPr>
        <p:spPr bwMode="auto">
          <a:xfrm>
            <a:off x="5940425" y="1844675"/>
            <a:ext cx="56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Times New Roman" pitchFamily="18" charset="0"/>
              </a:rPr>
              <a:t>+2</a:t>
            </a:r>
          </a:p>
        </p:txBody>
      </p:sp>
      <p:sp>
        <p:nvSpPr>
          <p:cNvPr id="9235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1188" y="6165850"/>
            <a:ext cx="1512887" cy="504825"/>
          </a:xfrm>
          <a:prstGeom prst="actionButtonBlank">
            <a:avLst/>
          </a:prstGeom>
          <a:gradFill rotWithShape="1">
            <a:gsLst>
              <a:gs pos="0">
                <a:srgbClr val="333399"/>
              </a:gs>
              <a:gs pos="50000">
                <a:schemeClr val="bg1"/>
              </a:gs>
              <a:gs pos="100000">
                <a:srgbClr val="33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uk-UA" b="1">
                <a:latin typeface="Georgia" pitchFamily="18" charset="0"/>
                <a:cs typeface="+mn-cs"/>
              </a:rPr>
              <a:t>Перевірка</a:t>
            </a:r>
          </a:p>
        </p:txBody>
      </p:sp>
      <p:sp>
        <p:nvSpPr>
          <p:cNvPr id="9236" name="WordArt 20"/>
          <p:cNvSpPr>
            <a:spLocks noChangeArrowheads="1" noChangeShapeType="1" noTextEdit="1"/>
          </p:cNvSpPr>
          <p:nvPr/>
        </p:nvSpPr>
        <p:spPr bwMode="auto">
          <a:xfrm>
            <a:off x="4211638" y="3789363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2 + 4 = ...</a:t>
            </a:r>
          </a:p>
        </p:txBody>
      </p:sp>
      <p:sp>
        <p:nvSpPr>
          <p:cNvPr id="9237" name="WordArt 21"/>
          <p:cNvSpPr>
            <a:spLocks noChangeArrowheads="1" noChangeShapeType="1" noTextEdit="1"/>
          </p:cNvSpPr>
          <p:nvPr/>
        </p:nvSpPr>
        <p:spPr bwMode="auto">
          <a:xfrm>
            <a:off x="6659563" y="3644900"/>
            <a:ext cx="358775" cy="658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411413" y="5013325"/>
            <a:ext cx="6553200" cy="914400"/>
            <a:chOff x="476" y="2387"/>
            <a:chExt cx="4128" cy="576"/>
          </a:xfrm>
        </p:grpSpPr>
        <p:sp>
          <p:nvSpPr>
            <p:cNvPr id="21519" name="Rectangle 23"/>
            <p:cNvSpPr>
              <a:spLocks noChangeArrowheads="1"/>
            </p:cNvSpPr>
            <p:nvPr/>
          </p:nvSpPr>
          <p:spPr bwMode="auto">
            <a:xfrm>
              <a:off x="476" y="2387"/>
              <a:ext cx="41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b="1" i="1">
                <a:latin typeface="Georgia" pitchFamily="18" charset="0"/>
              </a:endParaRPr>
            </a:p>
            <a:p>
              <a:r>
                <a:rPr lang="ru-RU" sz="2400" b="1">
                  <a:latin typeface="Times New Roman" pitchFamily="18" charset="0"/>
                </a:rPr>
                <a:t>0        1        2       3       4        5       6              </a:t>
              </a:r>
              <a:r>
                <a:rPr lang="ru-RU" sz="2400" b="1" i="1">
                  <a:latin typeface="Times New Roman" pitchFamily="18" charset="0"/>
                </a:rPr>
                <a:t>х</a:t>
              </a:r>
              <a:endParaRPr lang="ru-RU" sz="2400" b="1" i="1">
                <a:latin typeface="Georgia" pitchFamily="18" charset="0"/>
              </a:endParaRPr>
            </a:p>
          </p:txBody>
        </p:sp>
        <p:sp>
          <p:nvSpPr>
            <p:cNvPr id="21520" name="Freeform 24"/>
            <p:cNvSpPr>
              <a:spLocks/>
            </p:cNvSpPr>
            <p:nvPr/>
          </p:nvSpPr>
          <p:spPr bwMode="auto">
            <a:xfrm>
              <a:off x="595" y="2659"/>
              <a:ext cx="3715" cy="1"/>
            </a:xfrm>
            <a:custGeom>
              <a:avLst/>
              <a:gdLst>
                <a:gd name="T0" fmla="*/ 0 w 3715"/>
                <a:gd name="T1" fmla="*/ 0 h 1"/>
                <a:gd name="T2" fmla="*/ 3715 w 3715"/>
                <a:gd name="T3" fmla="*/ 0 h 1"/>
                <a:gd name="T4" fmla="*/ 0 60000 65536"/>
                <a:gd name="T5" fmla="*/ 0 60000 65536"/>
                <a:gd name="T6" fmla="*/ 0 w 3715"/>
                <a:gd name="T7" fmla="*/ 0 h 1"/>
                <a:gd name="T8" fmla="*/ 3715 w 37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15" h="1">
                  <a:moveTo>
                    <a:pt x="0" y="0"/>
                  </a:moveTo>
                  <a:lnTo>
                    <a:pt x="3715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21" name="Line 25"/>
            <p:cNvSpPr>
              <a:spLocks noChangeShapeType="1"/>
            </p:cNvSpPr>
            <p:nvPr/>
          </p:nvSpPr>
          <p:spPr bwMode="auto">
            <a:xfrm>
              <a:off x="612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22" name="Line 26"/>
            <p:cNvSpPr>
              <a:spLocks noChangeShapeType="1"/>
            </p:cNvSpPr>
            <p:nvPr/>
          </p:nvSpPr>
          <p:spPr bwMode="auto">
            <a:xfrm>
              <a:off x="106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23" name="Line 27"/>
            <p:cNvSpPr>
              <a:spLocks noChangeShapeType="1"/>
            </p:cNvSpPr>
            <p:nvPr/>
          </p:nvSpPr>
          <p:spPr bwMode="auto">
            <a:xfrm>
              <a:off x="1519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24" name="Line 28"/>
            <p:cNvSpPr>
              <a:spLocks noChangeShapeType="1"/>
            </p:cNvSpPr>
            <p:nvPr/>
          </p:nvSpPr>
          <p:spPr bwMode="auto">
            <a:xfrm>
              <a:off x="1973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25" name="Line 29"/>
            <p:cNvSpPr>
              <a:spLocks noChangeShapeType="1"/>
            </p:cNvSpPr>
            <p:nvPr/>
          </p:nvSpPr>
          <p:spPr bwMode="auto">
            <a:xfrm>
              <a:off x="242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26" name="Line 30"/>
            <p:cNvSpPr>
              <a:spLocks noChangeShapeType="1"/>
            </p:cNvSpPr>
            <p:nvPr/>
          </p:nvSpPr>
          <p:spPr bwMode="auto">
            <a:xfrm>
              <a:off x="2880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27" name="Line 31"/>
            <p:cNvSpPr>
              <a:spLocks noChangeShapeType="1"/>
            </p:cNvSpPr>
            <p:nvPr/>
          </p:nvSpPr>
          <p:spPr bwMode="auto">
            <a:xfrm>
              <a:off x="3334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528" name="Line 32"/>
            <p:cNvSpPr>
              <a:spLocks noChangeShapeType="1"/>
            </p:cNvSpPr>
            <p:nvPr/>
          </p:nvSpPr>
          <p:spPr bwMode="auto">
            <a:xfrm>
              <a:off x="3787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249" name="Freeform 33"/>
          <p:cNvSpPr>
            <a:spLocks/>
          </p:cNvSpPr>
          <p:nvPr/>
        </p:nvSpPr>
        <p:spPr bwMode="auto">
          <a:xfrm>
            <a:off x="4067175" y="5013325"/>
            <a:ext cx="2882900" cy="358775"/>
          </a:xfrm>
          <a:custGeom>
            <a:avLst/>
            <a:gdLst>
              <a:gd name="T0" fmla="*/ 2882900 w 1344"/>
              <a:gd name="T1" fmla="*/ 358775 h 249"/>
              <a:gd name="T2" fmla="*/ 2254411 w 1344"/>
              <a:gd name="T3" fmla="*/ 108065 h 249"/>
              <a:gd name="T4" fmla="*/ 1430725 w 1344"/>
              <a:gd name="T5" fmla="*/ 2882 h 249"/>
              <a:gd name="T6" fmla="*/ 667100 w 1344"/>
              <a:gd name="T7" fmla="*/ 95097 h 249"/>
              <a:gd name="T8" fmla="*/ 0 w 1344"/>
              <a:gd name="T9" fmla="*/ 345807 h 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49"/>
              <a:gd name="T17" fmla="*/ 1344 w 1344"/>
              <a:gd name="T18" fmla="*/ 249 h 2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49">
                <a:moveTo>
                  <a:pt x="1344" y="249"/>
                </a:moveTo>
                <a:cubicBezTo>
                  <a:pt x="1295" y="222"/>
                  <a:pt x="1164" y="116"/>
                  <a:pt x="1051" y="75"/>
                </a:cubicBezTo>
                <a:cubicBezTo>
                  <a:pt x="938" y="34"/>
                  <a:pt x="790" y="4"/>
                  <a:pt x="667" y="2"/>
                </a:cubicBezTo>
                <a:cubicBezTo>
                  <a:pt x="544" y="0"/>
                  <a:pt x="422" y="26"/>
                  <a:pt x="311" y="66"/>
                </a:cubicBezTo>
                <a:cubicBezTo>
                  <a:pt x="200" y="106"/>
                  <a:pt x="65" y="204"/>
                  <a:pt x="0" y="24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5219700" y="4508500"/>
            <a:ext cx="56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Times New Roman" pitchFamily="18" charset="0"/>
              </a:rPr>
              <a:t>+4</a:t>
            </a:r>
          </a:p>
        </p:txBody>
      </p:sp>
      <p:sp>
        <p:nvSpPr>
          <p:cNvPr id="9251" name="AutoShape 35"/>
          <p:cNvSpPr>
            <a:spLocks noChangeArrowheads="1"/>
          </p:cNvSpPr>
          <p:nvPr/>
        </p:nvSpPr>
        <p:spPr bwMode="auto">
          <a:xfrm>
            <a:off x="2771775" y="5949950"/>
            <a:ext cx="6048375" cy="647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400" b="1" i="1">
                <a:latin typeface="Georgia" pitchFamily="18" charset="0"/>
              </a:rPr>
              <a:t>Який висновок можна зробити?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92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35"/>
                  </p:tgtEl>
                </p:cond>
              </p:nextCondLst>
            </p:seq>
          </p:childTnLst>
        </p:cTn>
      </p:par>
    </p:tnLst>
    <p:bldLst>
      <p:bldP spid="9236" grpId="0" animBg="1"/>
      <p:bldP spid="9237" grpId="0" animBg="1"/>
      <p:bldP spid="9249" grpId="0" animBg="1"/>
      <p:bldP spid="9250" grpId="0"/>
      <p:bldP spid="92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WordArt 4"/>
          <p:cNvSpPr>
            <a:spLocks noChangeArrowheads="1" noChangeShapeType="1" noTextEdit="1"/>
          </p:cNvSpPr>
          <p:nvPr/>
        </p:nvSpPr>
        <p:spPr bwMode="auto">
          <a:xfrm>
            <a:off x="755650" y="4292600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4 + 2 = 6</a:t>
            </a:r>
          </a:p>
        </p:txBody>
      </p:sp>
      <p:sp>
        <p:nvSpPr>
          <p:cNvPr id="11269" name="WordArt 5"/>
          <p:cNvSpPr>
            <a:spLocks noChangeArrowheads="1" noChangeShapeType="1" noTextEdit="1"/>
          </p:cNvSpPr>
          <p:nvPr/>
        </p:nvSpPr>
        <p:spPr bwMode="auto">
          <a:xfrm>
            <a:off x="827088" y="5373688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2 + 4 = 6</a:t>
            </a:r>
          </a:p>
        </p:txBody>
      </p:sp>
      <p:pic>
        <p:nvPicPr>
          <p:cNvPr id="11270" name="Picture 6" descr="Рисунок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263" y="2420938"/>
            <a:ext cx="2725737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971550" y="836613"/>
            <a:ext cx="6769100" cy="1727200"/>
          </a:xfrm>
          <a:prstGeom prst="wedgeRoundRectCallout">
            <a:avLst>
              <a:gd name="adj1" fmla="val 46551"/>
              <a:gd name="adj2" fmla="val 85662"/>
              <a:gd name="adj3" fmla="val 16667"/>
            </a:avLst>
          </a:prstGeom>
          <a:solidFill>
            <a:srgbClr val="CCFF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3200" b="1" i="1">
                <a:solidFill>
                  <a:schemeClr val="accent2"/>
                </a:solidFill>
                <a:latin typeface="Georgia" pitchFamily="18" charset="0"/>
              </a:rPr>
              <a:t>Сума чисел не зміниться при перестановці доданків</a:t>
            </a:r>
            <a:endParaRPr lang="ru-RU" sz="3200" b="1" i="1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dd36efffaa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2428875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250825" y="188913"/>
            <a:ext cx="4249738" cy="1584325"/>
          </a:xfrm>
          <a:prstGeom prst="wedgeRoundRectCallout">
            <a:avLst>
              <a:gd name="adj1" fmla="val -39801"/>
              <a:gd name="adj2" fmla="val 101301"/>
              <a:gd name="adj3" fmla="val 16667"/>
            </a:avLst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2400" b="1" i="1">
                <a:solidFill>
                  <a:srgbClr val="993300"/>
                </a:solidFill>
                <a:latin typeface="Georgia" pitchFamily="18" charset="0"/>
              </a:rPr>
              <a:t>Зобразіть додавання на одному координатному промені:</a:t>
            </a:r>
            <a:r>
              <a:rPr lang="ru-RU" sz="2400" b="1" i="1">
                <a:solidFill>
                  <a:srgbClr val="993300"/>
                </a:solidFill>
                <a:latin typeface="Georgia" pitchFamily="18" charset="0"/>
              </a:rPr>
              <a:t> </a:t>
            </a:r>
          </a:p>
        </p:txBody>
      </p:sp>
      <p:sp>
        <p:nvSpPr>
          <p:cNvPr id="1024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1188" y="6165850"/>
            <a:ext cx="1728787" cy="504825"/>
          </a:xfrm>
          <a:prstGeom prst="actionButtonBlank">
            <a:avLst/>
          </a:prstGeom>
          <a:gradFill rotWithShape="1">
            <a:gsLst>
              <a:gs pos="0">
                <a:srgbClr val="333399"/>
              </a:gs>
              <a:gs pos="50000">
                <a:schemeClr val="bg1"/>
              </a:gs>
              <a:gs pos="100000">
                <a:srgbClr val="33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uk-UA" b="1">
                <a:latin typeface="Georgia" pitchFamily="18" charset="0"/>
                <a:cs typeface="+mn-cs"/>
              </a:rPr>
              <a:t>Перевірка(2)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13000" y="2924175"/>
            <a:ext cx="6553200" cy="914400"/>
            <a:chOff x="476" y="2387"/>
            <a:chExt cx="4128" cy="576"/>
          </a:xfrm>
        </p:grpSpPr>
        <p:sp>
          <p:nvSpPr>
            <p:cNvPr id="23569" name="Rectangle 8"/>
            <p:cNvSpPr>
              <a:spLocks noChangeArrowheads="1"/>
            </p:cNvSpPr>
            <p:nvPr/>
          </p:nvSpPr>
          <p:spPr bwMode="auto">
            <a:xfrm>
              <a:off x="476" y="2387"/>
              <a:ext cx="41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b="1" i="1">
                <a:latin typeface="Georgia" pitchFamily="18" charset="0"/>
              </a:endParaRPr>
            </a:p>
            <a:p>
              <a:r>
                <a:rPr lang="ru-RU" sz="2400" b="1">
                  <a:latin typeface="Times New Roman" pitchFamily="18" charset="0"/>
                </a:rPr>
                <a:t>0        1       2        3       4        5       6       7       </a:t>
              </a:r>
              <a:r>
                <a:rPr lang="ru-RU" sz="2400" b="1" i="1">
                  <a:latin typeface="Times New Roman" pitchFamily="18" charset="0"/>
                </a:rPr>
                <a:t>х</a:t>
              </a:r>
              <a:endParaRPr lang="ru-RU" sz="2400" b="1" i="1">
                <a:latin typeface="Georgia" pitchFamily="18" charset="0"/>
              </a:endParaRPr>
            </a:p>
          </p:txBody>
        </p:sp>
        <p:sp>
          <p:nvSpPr>
            <p:cNvPr id="23570" name="Freeform 9"/>
            <p:cNvSpPr>
              <a:spLocks/>
            </p:cNvSpPr>
            <p:nvPr/>
          </p:nvSpPr>
          <p:spPr bwMode="auto">
            <a:xfrm>
              <a:off x="595" y="2659"/>
              <a:ext cx="3715" cy="1"/>
            </a:xfrm>
            <a:custGeom>
              <a:avLst/>
              <a:gdLst>
                <a:gd name="T0" fmla="*/ 0 w 3715"/>
                <a:gd name="T1" fmla="*/ 0 h 1"/>
                <a:gd name="T2" fmla="*/ 3715 w 3715"/>
                <a:gd name="T3" fmla="*/ 0 h 1"/>
                <a:gd name="T4" fmla="*/ 0 60000 65536"/>
                <a:gd name="T5" fmla="*/ 0 60000 65536"/>
                <a:gd name="T6" fmla="*/ 0 w 3715"/>
                <a:gd name="T7" fmla="*/ 0 h 1"/>
                <a:gd name="T8" fmla="*/ 3715 w 37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15" h="1">
                  <a:moveTo>
                    <a:pt x="0" y="0"/>
                  </a:moveTo>
                  <a:lnTo>
                    <a:pt x="3715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71" name="Line 10"/>
            <p:cNvSpPr>
              <a:spLocks noChangeShapeType="1"/>
            </p:cNvSpPr>
            <p:nvPr/>
          </p:nvSpPr>
          <p:spPr bwMode="auto">
            <a:xfrm>
              <a:off x="612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72" name="Line 11"/>
            <p:cNvSpPr>
              <a:spLocks noChangeShapeType="1"/>
            </p:cNvSpPr>
            <p:nvPr/>
          </p:nvSpPr>
          <p:spPr bwMode="auto">
            <a:xfrm>
              <a:off x="106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73" name="Line 12"/>
            <p:cNvSpPr>
              <a:spLocks noChangeShapeType="1"/>
            </p:cNvSpPr>
            <p:nvPr/>
          </p:nvSpPr>
          <p:spPr bwMode="auto">
            <a:xfrm>
              <a:off x="1519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74" name="Line 13"/>
            <p:cNvSpPr>
              <a:spLocks noChangeShapeType="1"/>
            </p:cNvSpPr>
            <p:nvPr/>
          </p:nvSpPr>
          <p:spPr bwMode="auto">
            <a:xfrm>
              <a:off x="1973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75" name="Line 14"/>
            <p:cNvSpPr>
              <a:spLocks noChangeShapeType="1"/>
            </p:cNvSpPr>
            <p:nvPr/>
          </p:nvSpPr>
          <p:spPr bwMode="auto">
            <a:xfrm>
              <a:off x="242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76" name="Line 15"/>
            <p:cNvSpPr>
              <a:spLocks noChangeShapeType="1"/>
            </p:cNvSpPr>
            <p:nvPr/>
          </p:nvSpPr>
          <p:spPr bwMode="auto">
            <a:xfrm>
              <a:off x="2880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77" name="Line 16"/>
            <p:cNvSpPr>
              <a:spLocks noChangeShapeType="1"/>
            </p:cNvSpPr>
            <p:nvPr/>
          </p:nvSpPr>
          <p:spPr bwMode="auto">
            <a:xfrm>
              <a:off x="3334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578" name="Line 17"/>
            <p:cNvSpPr>
              <a:spLocks noChangeShapeType="1"/>
            </p:cNvSpPr>
            <p:nvPr/>
          </p:nvSpPr>
          <p:spPr bwMode="auto">
            <a:xfrm>
              <a:off x="3787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58" name="WordArt 18"/>
          <p:cNvSpPr>
            <a:spLocks noChangeArrowheads="1" noChangeShapeType="1" noTextEdit="1"/>
          </p:cNvSpPr>
          <p:nvPr/>
        </p:nvSpPr>
        <p:spPr bwMode="auto">
          <a:xfrm>
            <a:off x="5076825" y="549275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1 + 2 = ...</a:t>
            </a:r>
          </a:p>
        </p:txBody>
      </p:sp>
      <p:sp>
        <p:nvSpPr>
          <p:cNvPr id="10259" name="WordArt 19"/>
          <p:cNvSpPr>
            <a:spLocks noChangeArrowheads="1" noChangeShapeType="1" noTextEdit="1"/>
          </p:cNvSpPr>
          <p:nvPr/>
        </p:nvSpPr>
        <p:spPr bwMode="auto">
          <a:xfrm>
            <a:off x="5003800" y="1341438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3 + 4 = ...</a:t>
            </a:r>
          </a:p>
        </p:txBody>
      </p:sp>
      <p:sp>
        <p:nvSpPr>
          <p:cNvPr id="10260" name="WordArt 20"/>
          <p:cNvSpPr>
            <a:spLocks noChangeArrowheads="1" noChangeShapeType="1" noTextEdit="1"/>
          </p:cNvSpPr>
          <p:nvPr/>
        </p:nvSpPr>
        <p:spPr bwMode="auto">
          <a:xfrm>
            <a:off x="3995738" y="5229225"/>
            <a:ext cx="3960812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 1 + (2 + 4) = 7</a:t>
            </a:r>
          </a:p>
        </p:txBody>
      </p:sp>
      <p:sp>
        <p:nvSpPr>
          <p:cNvPr id="10261" name="WordArt 21"/>
          <p:cNvSpPr>
            <a:spLocks noChangeArrowheads="1" noChangeShapeType="1" noTextEdit="1"/>
          </p:cNvSpPr>
          <p:nvPr/>
        </p:nvSpPr>
        <p:spPr bwMode="auto">
          <a:xfrm>
            <a:off x="3924300" y="6092825"/>
            <a:ext cx="3960813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 1 + 2 + 4 = 7</a:t>
            </a:r>
          </a:p>
        </p:txBody>
      </p:sp>
      <p:sp>
        <p:nvSpPr>
          <p:cNvPr id="10264" name="Freeform 24"/>
          <p:cNvSpPr>
            <a:spLocks/>
          </p:cNvSpPr>
          <p:nvPr/>
        </p:nvSpPr>
        <p:spPr bwMode="auto">
          <a:xfrm>
            <a:off x="4789488" y="2924175"/>
            <a:ext cx="2882900" cy="358775"/>
          </a:xfrm>
          <a:custGeom>
            <a:avLst/>
            <a:gdLst>
              <a:gd name="T0" fmla="*/ 2882900 w 1344"/>
              <a:gd name="T1" fmla="*/ 358775 h 249"/>
              <a:gd name="T2" fmla="*/ 2254411 w 1344"/>
              <a:gd name="T3" fmla="*/ 108065 h 249"/>
              <a:gd name="T4" fmla="*/ 1430725 w 1344"/>
              <a:gd name="T5" fmla="*/ 2882 h 249"/>
              <a:gd name="T6" fmla="*/ 667100 w 1344"/>
              <a:gd name="T7" fmla="*/ 95097 h 249"/>
              <a:gd name="T8" fmla="*/ 0 w 1344"/>
              <a:gd name="T9" fmla="*/ 345807 h 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49"/>
              <a:gd name="T17" fmla="*/ 1344 w 1344"/>
              <a:gd name="T18" fmla="*/ 249 h 2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49">
                <a:moveTo>
                  <a:pt x="1344" y="249"/>
                </a:moveTo>
                <a:cubicBezTo>
                  <a:pt x="1295" y="222"/>
                  <a:pt x="1164" y="116"/>
                  <a:pt x="1051" y="75"/>
                </a:cubicBezTo>
                <a:cubicBezTo>
                  <a:pt x="938" y="34"/>
                  <a:pt x="790" y="4"/>
                  <a:pt x="667" y="2"/>
                </a:cubicBezTo>
                <a:cubicBezTo>
                  <a:pt x="544" y="0"/>
                  <a:pt x="422" y="26"/>
                  <a:pt x="311" y="66"/>
                </a:cubicBezTo>
                <a:cubicBezTo>
                  <a:pt x="200" y="106"/>
                  <a:pt x="65" y="204"/>
                  <a:pt x="0" y="24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5940425" y="2420938"/>
            <a:ext cx="565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Times New Roman" pitchFamily="18" charset="0"/>
              </a:rPr>
              <a:t>+4</a:t>
            </a:r>
          </a:p>
        </p:txBody>
      </p:sp>
      <p:sp>
        <p:nvSpPr>
          <p:cNvPr id="10266" name="Freeform 26"/>
          <p:cNvSpPr>
            <a:spLocks/>
          </p:cNvSpPr>
          <p:nvPr/>
        </p:nvSpPr>
        <p:spPr bwMode="auto">
          <a:xfrm>
            <a:off x="3348038" y="3357563"/>
            <a:ext cx="4248150" cy="425450"/>
          </a:xfrm>
          <a:custGeom>
            <a:avLst/>
            <a:gdLst>
              <a:gd name="T0" fmla="*/ 4248150 w 2676"/>
              <a:gd name="T1" fmla="*/ 0 h 268"/>
              <a:gd name="T2" fmla="*/ 3128962 w 2676"/>
              <a:gd name="T3" fmla="*/ 320675 h 268"/>
              <a:gd name="T4" fmla="*/ 2184400 w 2676"/>
              <a:gd name="T5" fmla="*/ 423863 h 268"/>
              <a:gd name="T6" fmla="*/ 1225550 w 2676"/>
              <a:gd name="T7" fmla="*/ 334962 h 268"/>
              <a:gd name="T8" fmla="*/ 0 w 2676"/>
              <a:gd name="T9" fmla="*/ 11112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6"/>
              <a:gd name="T16" fmla="*/ 0 h 268"/>
              <a:gd name="T17" fmla="*/ 2676 w 2676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6" h="268">
                <a:moveTo>
                  <a:pt x="2676" y="0"/>
                </a:moveTo>
                <a:cubicBezTo>
                  <a:pt x="2559" y="34"/>
                  <a:pt x="2188" y="157"/>
                  <a:pt x="1971" y="202"/>
                </a:cubicBezTo>
                <a:cubicBezTo>
                  <a:pt x="1754" y="247"/>
                  <a:pt x="1576" y="266"/>
                  <a:pt x="1376" y="267"/>
                </a:cubicBezTo>
                <a:cubicBezTo>
                  <a:pt x="1176" y="268"/>
                  <a:pt x="1001" y="254"/>
                  <a:pt x="772" y="211"/>
                </a:cubicBezTo>
                <a:cubicBezTo>
                  <a:pt x="543" y="167"/>
                  <a:pt x="161" y="49"/>
                  <a:pt x="0" y="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67" name="Freeform 27"/>
          <p:cNvSpPr>
            <a:spLocks/>
          </p:cNvSpPr>
          <p:nvPr/>
        </p:nvSpPr>
        <p:spPr bwMode="auto">
          <a:xfrm>
            <a:off x="3348038" y="2924175"/>
            <a:ext cx="1439862" cy="358775"/>
          </a:xfrm>
          <a:custGeom>
            <a:avLst/>
            <a:gdLst>
              <a:gd name="T0" fmla="*/ 1439862 w 1344"/>
              <a:gd name="T1" fmla="*/ 358775 h 249"/>
              <a:gd name="T2" fmla="*/ 1125964 w 1344"/>
              <a:gd name="T3" fmla="*/ 108065 h 249"/>
              <a:gd name="T4" fmla="*/ 714574 w 1344"/>
              <a:gd name="T5" fmla="*/ 2882 h 249"/>
              <a:gd name="T6" fmla="*/ 333182 w 1344"/>
              <a:gd name="T7" fmla="*/ 95097 h 249"/>
              <a:gd name="T8" fmla="*/ 0 w 1344"/>
              <a:gd name="T9" fmla="*/ 345807 h 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49"/>
              <a:gd name="T17" fmla="*/ 1344 w 1344"/>
              <a:gd name="T18" fmla="*/ 249 h 2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49">
                <a:moveTo>
                  <a:pt x="1344" y="249"/>
                </a:moveTo>
                <a:cubicBezTo>
                  <a:pt x="1295" y="222"/>
                  <a:pt x="1164" y="116"/>
                  <a:pt x="1051" y="75"/>
                </a:cubicBezTo>
                <a:cubicBezTo>
                  <a:pt x="938" y="34"/>
                  <a:pt x="790" y="4"/>
                  <a:pt x="667" y="2"/>
                </a:cubicBezTo>
                <a:cubicBezTo>
                  <a:pt x="544" y="0"/>
                  <a:pt x="422" y="26"/>
                  <a:pt x="311" y="66"/>
                </a:cubicBezTo>
                <a:cubicBezTo>
                  <a:pt x="200" y="106"/>
                  <a:pt x="65" y="204"/>
                  <a:pt x="0" y="24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3781425" y="2419350"/>
            <a:ext cx="56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Times New Roman" pitchFamily="18" charset="0"/>
              </a:rPr>
              <a:t>+2</a:t>
            </a:r>
          </a:p>
        </p:txBody>
      </p:sp>
      <p:sp>
        <p:nvSpPr>
          <p:cNvPr id="10270" name="WordArt 30"/>
          <p:cNvSpPr>
            <a:spLocks noChangeArrowheads="1" noChangeShapeType="1" noTextEdit="1"/>
          </p:cNvSpPr>
          <p:nvPr/>
        </p:nvSpPr>
        <p:spPr bwMode="auto">
          <a:xfrm>
            <a:off x="7524750" y="404813"/>
            <a:ext cx="358775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271" name="WordArt 31"/>
          <p:cNvSpPr>
            <a:spLocks noChangeArrowheads="1" noChangeShapeType="1" noTextEdit="1"/>
          </p:cNvSpPr>
          <p:nvPr/>
        </p:nvSpPr>
        <p:spPr bwMode="auto">
          <a:xfrm>
            <a:off x="7524750" y="1196975"/>
            <a:ext cx="358775" cy="658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0272" name="AutoShape 32"/>
          <p:cNvSpPr>
            <a:spLocks noChangeArrowheads="1"/>
          </p:cNvSpPr>
          <p:nvPr/>
        </p:nvSpPr>
        <p:spPr bwMode="auto">
          <a:xfrm>
            <a:off x="2700338" y="5876925"/>
            <a:ext cx="6048375" cy="647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400" b="1" i="1">
                <a:latin typeface="Georgia" pitchFamily="18" charset="0"/>
              </a:rPr>
              <a:t>Який висновок можна зробити?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83 -0.14699 " pathEditMode="relative" ptsTypes="AA">
                                      <p:cBhvr>
                                        <p:cTn id="53" dur="2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83 -0.14699 " pathEditMode="relative" ptsTypes="AA">
                                      <p:cBhvr>
                                        <p:cTn id="55" dur="2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0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6"/>
                  </p:tgtEl>
                </p:cond>
              </p:nextCondLst>
            </p:seq>
          </p:childTnLst>
        </p:cTn>
      </p:par>
    </p:tnLst>
    <p:bldLst>
      <p:bldP spid="10245" grpId="0" animBg="1"/>
      <p:bldP spid="10258" grpId="0" animBg="1"/>
      <p:bldP spid="10259" grpId="0" animBg="1"/>
      <p:bldP spid="10260" grpId="0" animBg="1"/>
      <p:bldP spid="10260" grpId="1" animBg="1"/>
      <p:bldP spid="10261" grpId="0" animBg="1"/>
      <p:bldP spid="10261" grpId="1" animBg="1"/>
      <p:bldP spid="10264" grpId="0" animBg="1"/>
      <p:bldP spid="10265" grpId="0"/>
      <p:bldP spid="10266" grpId="0" animBg="1"/>
      <p:bldP spid="10267" grpId="0" animBg="1"/>
      <p:bldP spid="10268" grpId="0"/>
      <p:bldP spid="10270" grpId="0" animBg="1"/>
      <p:bldP spid="10271" grpId="0" animBg="1"/>
      <p:bldP spid="102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WordArt 4"/>
          <p:cNvSpPr>
            <a:spLocks noChangeArrowheads="1" noChangeShapeType="1" noTextEdit="1"/>
          </p:cNvSpPr>
          <p:nvPr/>
        </p:nvSpPr>
        <p:spPr bwMode="auto">
          <a:xfrm>
            <a:off x="468313" y="4365625"/>
            <a:ext cx="3960812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 1 + (2 + 4) = 7</a:t>
            </a:r>
          </a:p>
        </p:txBody>
      </p:sp>
      <p:sp>
        <p:nvSpPr>
          <p:cNvPr id="12293" name="WordArt 5"/>
          <p:cNvSpPr>
            <a:spLocks noChangeArrowheads="1" noChangeShapeType="1" noTextEdit="1"/>
          </p:cNvSpPr>
          <p:nvPr/>
        </p:nvSpPr>
        <p:spPr bwMode="auto">
          <a:xfrm>
            <a:off x="396875" y="5229225"/>
            <a:ext cx="3960813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 1 + 2 + 4 = 7</a:t>
            </a:r>
          </a:p>
        </p:txBody>
      </p:sp>
      <p:pic>
        <p:nvPicPr>
          <p:cNvPr id="12294" name="Picture 6" descr="Рисунок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263" y="2420938"/>
            <a:ext cx="2725737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395288" y="260350"/>
            <a:ext cx="7129462" cy="3141663"/>
          </a:xfrm>
          <a:prstGeom prst="wedgeRoundRectCallout">
            <a:avLst>
              <a:gd name="adj1" fmla="val 51157"/>
              <a:gd name="adj2" fmla="val 61824"/>
              <a:gd name="adj3" fmla="val 16667"/>
            </a:avLst>
          </a:prstGeom>
          <a:solidFill>
            <a:srgbClr val="CCFF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3200" b="1" i="1" dirty="0">
                <a:latin typeface="Georgia" pitchFamily="18" charset="0"/>
              </a:rPr>
              <a:t>Щоб додати до числа суму двох чисел, можна спочатку додати перший і другий доданок , а потім до отриманої суми – третій доданок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d36efffaa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2428875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50825" y="188913"/>
            <a:ext cx="4067175" cy="863600"/>
          </a:xfrm>
          <a:prstGeom prst="wedgeRoundRectCallout">
            <a:avLst>
              <a:gd name="adj1" fmla="val -39343"/>
              <a:gd name="adj2" fmla="val 205699"/>
              <a:gd name="adj3" fmla="val 16667"/>
            </a:avLst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2400" b="1" i="1" dirty="0">
                <a:latin typeface="Georgia" pitchFamily="18" charset="0"/>
              </a:rPr>
              <a:t>Знайдіть значення виразів: </a:t>
            </a:r>
          </a:p>
        </p:txBody>
      </p:sp>
      <p:sp>
        <p:nvSpPr>
          <p:cNvPr id="13318" name="WordArt 6"/>
          <p:cNvSpPr>
            <a:spLocks noChangeArrowheads="1" noChangeShapeType="1" noTextEdit="1"/>
          </p:cNvSpPr>
          <p:nvPr/>
        </p:nvSpPr>
        <p:spPr bwMode="auto">
          <a:xfrm>
            <a:off x="3924300" y="1485900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1 + 0 = ...</a:t>
            </a:r>
          </a:p>
        </p:txBody>
      </p:sp>
      <p:sp>
        <p:nvSpPr>
          <p:cNvPr id="13319" name="WordArt 7"/>
          <p:cNvSpPr>
            <a:spLocks noChangeArrowheads="1" noChangeShapeType="1" noTextEdit="1"/>
          </p:cNvSpPr>
          <p:nvPr/>
        </p:nvSpPr>
        <p:spPr bwMode="auto">
          <a:xfrm>
            <a:off x="3924300" y="2565400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0 + 24 = ...</a:t>
            </a:r>
          </a:p>
        </p:txBody>
      </p:sp>
      <p:sp>
        <p:nvSpPr>
          <p:cNvPr id="13321" name="WordArt 9"/>
          <p:cNvSpPr>
            <a:spLocks noChangeArrowheads="1" noChangeShapeType="1" noTextEdit="1"/>
          </p:cNvSpPr>
          <p:nvPr/>
        </p:nvSpPr>
        <p:spPr bwMode="auto">
          <a:xfrm>
            <a:off x="3852863" y="3502025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12 + 0 = ...</a:t>
            </a:r>
          </a:p>
        </p:txBody>
      </p:sp>
      <p:sp>
        <p:nvSpPr>
          <p:cNvPr id="13322" name="WordArt 10"/>
          <p:cNvSpPr>
            <a:spLocks noChangeArrowheads="1" noChangeShapeType="1" noTextEdit="1"/>
          </p:cNvSpPr>
          <p:nvPr/>
        </p:nvSpPr>
        <p:spPr bwMode="auto">
          <a:xfrm>
            <a:off x="3924300" y="4510088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0 + 71 = ...</a:t>
            </a:r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2771775" y="5949950"/>
            <a:ext cx="6048375" cy="647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uk-UA" sz="2400" b="1" i="1">
                <a:latin typeface="Georgia" pitchFamily="18" charset="0"/>
              </a:rPr>
              <a:t>Який висновок можна зробити</a:t>
            </a:r>
            <a:r>
              <a:rPr lang="ru-RU" sz="2400" b="1" i="1">
                <a:latin typeface="Georgia" pitchFamily="18" charset="0"/>
              </a:rPr>
              <a:t>?</a:t>
            </a:r>
          </a:p>
        </p:txBody>
      </p:sp>
      <p:sp>
        <p:nvSpPr>
          <p:cNvPr id="13324" name="WordArt 12"/>
          <p:cNvSpPr>
            <a:spLocks noChangeArrowheads="1" noChangeShapeType="1" noTextEdit="1"/>
          </p:cNvSpPr>
          <p:nvPr/>
        </p:nvSpPr>
        <p:spPr bwMode="auto">
          <a:xfrm>
            <a:off x="6372225" y="4365625"/>
            <a:ext cx="576263" cy="658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71</a:t>
            </a:r>
          </a:p>
        </p:txBody>
      </p:sp>
      <p:sp>
        <p:nvSpPr>
          <p:cNvPr id="13325" name="WordArt 13"/>
          <p:cNvSpPr>
            <a:spLocks noChangeArrowheads="1" noChangeShapeType="1" noTextEdit="1"/>
          </p:cNvSpPr>
          <p:nvPr/>
        </p:nvSpPr>
        <p:spPr bwMode="auto">
          <a:xfrm>
            <a:off x="6300788" y="3430588"/>
            <a:ext cx="792162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12</a:t>
            </a:r>
          </a:p>
        </p:txBody>
      </p:sp>
      <p:sp>
        <p:nvSpPr>
          <p:cNvPr id="13326" name="WordArt 14"/>
          <p:cNvSpPr>
            <a:spLocks noChangeArrowheads="1" noChangeShapeType="1" noTextEdit="1"/>
          </p:cNvSpPr>
          <p:nvPr/>
        </p:nvSpPr>
        <p:spPr bwMode="auto">
          <a:xfrm>
            <a:off x="6300788" y="2493963"/>
            <a:ext cx="792162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3327" name="WordArt 15"/>
          <p:cNvSpPr>
            <a:spLocks noChangeArrowheads="1" noChangeShapeType="1" noTextEdit="1"/>
          </p:cNvSpPr>
          <p:nvPr/>
        </p:nvSpPr>
        <p:spPr bwMode="auto">
          <a:xfrm>
            <a:off x="6445250" y="1414463"/>
            <a:ext cx="358775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 animBg="1"/>
      <p:bldP spid="13321" grpId="0" animBg="1"/>
      <p:bldP spid="13322" grpId="0" animBg="1"/>
      <p:bldP spid="13323" grpId="0" animBg="1"/>
      <p:bldP spid="13324" grpId="0" animBg="1"/>
      <p:bldP spid="13325" grpId="0" animBg="1"/>
      <p:bldP spid="13326" grpId="0" animBg="1"/>
      <p:bldP spid="133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8"/>
          <p:cNvSpPr>
            <a:spLocks noChangeArrowheads="1"/>
          </p:cNvSpPr>
          <p:nvPr/>
        </p:nvSpPr>
        <p:spPr bwMode="gray">
          <a:xfrm>
            <a:off x="683568" y="836712"/>
            <a:ext cx="7704856" cy="496855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ru-RU" sz="3600" b="1" dirty="0" err="1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Девіз</a:t>
            </a:r>
            <a:r>
              <a:rPr lang="ru-RU" sz="3600" b="1" dirty="0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уроку:</a:t>
            </a:r>
          </a:p>
          <a:p>
            <a:pPr eaLnBrk="0" hangingPunct="0"/>
            <a:r>
              <a:rPr lang="ru-RU" sz="3600" b="1" dirty="0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«</a:t>
            </a:r>
            <a:r>
              <a:rPr lang="ru-RU" sz="3600" b="1" dirty="0" err="1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Міркуй</a:t>
            </a:r>
            <a:r>
              <a:rPr lang="ru-RU" sz="3600" b="1" dirty="0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точно, </a:t>
            </a:r>
            <a:endParaRPr lang="ru-RU" sz="3600" b="1" dirty="0" smtClean="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  <a:p>
            <a:pPr eaLnBrk="0" hangingPunct="0"/>
            <a:r>
              <a:rPr lang="ru-RU" sz="3600" b="1" dirty="0" err="1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відповідай</a:t>
            </a:r>
            <a:r>
              <a:rPr lang="ru-RU" sz="3600" b="1" dirty="0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чітко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, </a:t>
            </a:r>
            <a:endParaRPr lang="ru-RU" sz="3600" b="1" dirty="0" smtClean="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  <a:p>
            <a:pPr eaLnBrk="0" hangingPunct="0"/>
            <a:r>
              <a:rPr lang="ru-RU" sz="3600" b="1" dirty="0" err="1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записуй</a:t>
            </a:r>
            <a:r>
              <a:rPr lang="ru-RU" sz="3600" b="1" dirty="0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правильно </a:t>
            </a:r>
            <a:endParaRPr lang="ru-RU" sz="3600" b="1" dirty="0" smtClean="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  <a:p>
            <a:pPr eaLnBrk="0" hangingPunct="0"/>
            <a:r>
              <a:rPr lang="ru-RU" sz="3600" b="1" dirty="0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і </a:t>
            </a:r>
            <a:r>
              <a:rPr lang="ru-RU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швидко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».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endParaRPr lang="en-US" sz="3600" b="1" dirty="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</p:txBody>
      </p:sp>
      <p:pic>
        <p:nvPicPr>
          <p:cNvPr id="7183" name="Рисунок 4" descr="MCj037014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36655" y="0"/>
            <a:ext cx="25193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6  0.125 0.16651  C 0.125 0.25843  0.069 0.33302  0 0.33302  C -0.069 0.33302  -0.125 0.25843  -0.125 0.16651  C -0.125 0.0746  -0.069 0  0 0  Z" pathEditMode="relative" ptsTypes="">
                                      <p:cBhvr>
                                        <p:cTn id="12" dur="2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Рисунок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263" y="2420938"/>
            <a:ext cx="2725737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8313" y="1268413"/>
            <a:ext cx="6553200" cy="914400"/>
            <a:chOff x="476" y="2387"/>
            <a:chExt cx="4128" cy="576"/>
          </a:xfrm>
        </p:grpSpPr>
        <p:sp>
          <p:nvSpPr>
            <p:cNvPr id="26634" name="Rectangle 11"/>
            <p:cNvSpPr>
              <a:spLocks noChangeArrowheads="1"/>
            </p:cNvSpPr>
            <p:nvPr/>
          </p:nvSpPr>
          <p:spPr bwMode="auto">
            <a:xfrm>
              <a:off x="476" y="2387"/>
              <a:ext cx="4128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b="1" i="1">
                <a:latin typeface="Georgia" pitchFamily="18" charset="0"/>
              </a:endParaRPr>
            </a:p>
            <a:p>
              <a:r>
                <a:rPr lang="ru-RU" sz="2400" b="1">
                  <a:latin typeface="Times New Roman" pitchFamily="18" charset="0"/>
                </a:rPr>
                <a:t>0        1        2       3       4        5       6              </a:t>
              </a:r>
              <a:r>
                <a:rPr lang="ru-RU" sz="2400" b="1" i="1">
                  <a:latin typeface="Times New Roman" pitchFamily="18" charset="0"/>
                </a:rPr>
                <a:t>х</a:t>
              </a:r>
              <a:endParaRPr lang="ru-RU" sz="2400" b="1" i="1">
                <a:latin typeface="Georgia" pitchFamily="18" charset="0"/>
              </a:endParaRPr>
            </a:p>
          </p:txBody>
        </p:sp>
        <p:sp>
          <p:nvSpPr>
            <p:cNvPr id="26635" name="Freeform 12"/>
            <p:cNvSpPr>
              <a:spLocks/>
            </p:cNvSpPr>
            <p:nvPr/>
          </p:nvSpPr>
          <p:spPr bwMode="auto">
            <a:xfrm>
              <a:off x="595" y="2659"/>
              <a:ext cx="3715" cy="1"/>
            </a:xfrm>
            <a:custGeom>
              <a:avLst/>
              <a:gdLst>
                <a:gd name="T0" fmla="*/ 0 w 3715"/>
                <a:gd name="T1" fmla="*/ 0 h 1"/>
                <a:gd name="T2" fmla="*/ 3715 w 3715"/>
                <a:gd name="T3" fmla="*/ 0 h 1"/>
                <a:gd name="T4" fmla="*/ 0 60000 65536"/>
                <a:gd name="T5" fmla="*/ 0 60000 65536"/>
                <a:gd name="T6" fmla="*/ 0 w 3715"/>
                <a:gd name="T7" fmla="*/ 0 h 1"/>
                <a:gd name="T8" fmla="*/ 3715 w 37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15" h="1">
                  <a:moveTo>
                    <a:pt x="0" y="0"/>
                  </a:moveTo>
                  <a:lnTo>
                    <a:pt x="3715" y="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36" name="Line 13"/>
            <p:cNvSpPr>
              <a:spLocks noChangeShapeType="1"/>
            </p:cNvSpPr>
            <p:nvPr/>
          </p:nvSpPr>
          <p:spPr bwMode="auto">
            <a:xfrm>
              <a:off x="612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37" name="Line 14"/>
            <p:cNvSpPr>
              <a:spLocks noChangeShapeType="1"/>
            </p:cNvSpPr>
            <p:nvPr/>
          </p:nvSpPr>
          <p:spPr bwMode="auto">
            <a:xfrm>
              <a:off x="106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38" name="Line 15"/>
            <p:cNvSpPr>
              <a:spLocks noChangeShapeType="1"/>
            </p:cNvSpPr>
            <p:nvPr/>
          </p:nvSpPr>
          <p:spPr bwMode="auto">
            <a:xfrm>
              <a:off x="1519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39" name="Line 16"/>
            <p:cNvSpPr>
              <a:spLocks noChangeShapeType="1"/>
            </p:cNvSpPr>
            <p:nvPr/>
          </p:nvSpPr>
          <p:spPr bwMode="auto">
            <a:xfrm>
              <a:off x="1973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40" name="Line 17"/>
            <p:cNvSpPr>
              <a:spLocks noChangeShapeType="1"/>
            </p:cNvSpPr>
            <p:nvPr/>
          </p:nvSpPr>
          <p:spPr bwMode="auto">
            <a:xfrm>
              <a:off x="2426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41" name="Line 18"/>
            <p:cNvSpPr>
              <a:spLocks noChangeShapeType="1"/>
            </p:cNvSpPr>
            <p:nvPr/>
          </p:nvSpPr>
          <p:spPr bwMode="auto">
            <a:xfrm>
              <a:off x="2880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42" name="Line 19"/>
            <p:cNvSpPr>
              <a:spLocks noChangeShapeType="1"/>
            </p:cNvSpPr>
            <p:nvPr/>
          </p:nvSpPr>
          <p:spPr bwMode="auto">
            <a:xfrm>
              <a:off x="3334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43" name="Line 20"/>
            <p:cNvSpPr>
              <a:spLocks noChangeShapeType="1"/>
            </p:cNvSpPr>
            <p:nvPr/>
          </p:nvSpPr>
          <p:spPr bwMode="auto">
            <a:xfrm>
              <a:off x="3787" y="2613"/>
              <a:ext cx="0" cy="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779838" y="1700213"/>
            <a:ext cx="936625" cy="1001712"/>
            <a:chOff x="1156" y="2890"/>
            <a:chExt cx="590" cy="631"/>
          </a:xfrm>
        </p:grpSpPr>
        <p:sp>
          <p:nvSpPr>
            <p:cNvPr id="26631" name="Oval 22"/>
            <p:cNvSpPr>
              <a:spLocks noChangeArrowheads="1"/>
            </p:cNvSpPr>
            <p:nvPr/>
          </p:nvSpPr>
          <p:spPr bwMode="auto">
            <a:xfrm>
              <a:off x="1156" y="2931"/>
              <a:ext cx="590" cy="5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2" name="Line 23"/>
            <p:cNvSpPr>
              <a:spLocks noChangeShapeType="1"/>
            </p:cNvSpPr>
            <p:nvPr/>
          </p:nvSpPr>
          <p:spPr bwMode="auto">
            <a:xfrm>
              <a:off x="1474" y="2931"/>
              <a:ext cx="45" cy="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633" name="Freeform 24"/>
            <p:cNvSpPr>
              <a:spLocks/>
            </p:cNvSpPr>
            <p:nvPr/>
          </p:nvSpPr>
          <p:spPr bwMode="auto">
            <a:xfrm>
              <a:off x="1469" y="2890"/>
              <a:ext cx="86" cy="28"/>
            </a:xfrm>
            <a:custGeom>
              <a:avLst/>
              <a:gdLst>
                <a:gd name="T0" fmla="*/ 0 w 86"/>
                <a:gd name="T1" fmla="*/ 28 h 28"/>
                <a:gd name="T2" fmla="*/ 86 w 86"/>
                <a:gd name="T3" fmla="*/ 0 h 28"/>
                <a:gd name="T4" fmla="*/ 0 60000 65536"/>
                <a:gd name="T5" fmla="*/ 0 60000 65536"/>
                <a:gd name="T6" fmla="*/ 0 w 86"/>
                <a:gd name="T7" fmla="*/ 0 h 28"/>
                <a:gd name="T8" fmla="*/ 86 w 86"/>
                <a:gd name="T9" fmla="*/ 28 h 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6" h="28">
                  <a:moveTo>
                    <a:pt x="0" y="28"/>
                  </a:moveTo>
                  <a:lnTo>
                    <a:pt x="8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361" name="WordArt 25"/>
          <p:cNvSpPr>
            <a:spLocks noChangeArrowheads="1" noChangeShapeType="1" noTextEdit="1"/>
          </p:cNvSpPr>
          <p:nvPr/>
        </p:nvSpPr>
        <p:spPr bwMode="auto">
          <a:xfrm>
            <a:off x="900113" y="404813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5 + 0 = 5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3995738" y="2708275"/>
            <a:ext cx="56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Times New Roman" pitchFamily="18" charset="0"/>
              </a:rPr>
              <a:t>+0</a:t>
            </a:r>
          </a:p>
        </p:txBody>
      </p:sp>
      <p:sp>
        <p:nvSpPr>
          <p:cNvPr id="14363" name="AutoShape 27"/>
          <p:cNvSpPr>
            <a:spLocks noChangeArrowheads="1"/>
          </p:cNvSpPr>
          <p:nvPr/>
        </p:nvSpPr>
        <p:spPr bwMode="auto">
          <a:xfrm>
            <a:off x="539750" y="4508500"/>
            <a:ext cx="6589713" cy="1728788"/>
          </a:xfrm>
          <a:prstGeom prst="wedgeRoundRectCallout">
            <a:avLst>
              <a:gd name="adj1" fmla="val 57250"/>
              <a:gd name="adj2" fmla="val -92514"/>
              <a:gd name="adj3" fmla="val 16667"/>
            </a:avLst>
          </a:prstGeom>
          <a:solidFill>
            <a:srgbClr val="CCFF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3200" b="1" i="1" dirty="0">
                <a:latin typeface="Georgia" pitchFamily="18" charset="0"/>
              </a:rPr>
              <a:t>Якщо до числа додати  </a:t>
            </a:r>
            <a:r>
              <a:rPr lang="uk-UA" sz="3200" b="1" i="1" dirty="0">
                <a:solidFill>
                  <a:srgbClr val="FF0000"/>
                </a:solidFill>
                <a:latin typeface="Georgia" pitchFamily="18" charset="0"/>
              </a:rPr>
              <a:t>нуль</a:t>
            </a:r>
            <a:r>
              <a:rPr lang="uk-UA" sz="3200" b="1" i="1" dirty="0">
                <a:latin typeface="Georgia" pitchFamily="18" charset="0"/>
              </a:rPr>
              <a:t>, то отримаємо дане число.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1" grpId="0" animBg="1"/>
      <p:bldP spid="14362" grpId="0"/>
      <p:bldP spid="143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dd36efffaa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2428875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250825" y="188913"/>
            <a:ext cx="6265863" cy="576262"/>
          </a:xfrm>
          <a:prstGeom prst="wedgeRoundRectCallout">
            <a:avLst>
              <a:gd name="adj1" fmla="val -43083"/>
              <a:gd name="adj2" fmla="val 333194"/>
              <a:gd name="adj3" fmla="val 16667"/>
            </a:avLst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2400" b="1" i="1" dirty="0">
                <a:latin typeface="Georgia" pitchFamily="18" charset="0"/>
              </a:rPr>
              <a:t>Обчисліть зручним способом: </a:t>
            </a:r>
          </a:p>
        </p:txBody>
      </p:sp>
      <p:sp>
        <p:nvSpPr>
          <p:cNvPr id="15366" name="WordArt 6"/>
          <p:cNvSpPr>
            <a:spLocks noChangeArrowheads="1" noChangeShapeType="1" noTextEdit="1"/>
          </p:cNvSpPr>
          <p:nvPr/>
        </p:nvSpPr>
        <p:spPr bwMode="auto">
          <a:xfrm>
            <a:off x="2627313" y="1484313"/>
            <a:ext cx="57594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99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37 + 48 + 23 + 12 = 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2700338" y="2205038"/>
            <a:ext cx="3816350" cy="517525"/>
          </a:xfrm>
          <a:prstGeom prst="curvedUpArrow">
            <a:avLst>
              <a:gd name="adj1" fmla="val 147485"/>
              <a:gd name="adj2" fmla="val 294969"/>
              <a:gd name="adj3" fmla="val 33333"/>
            </a:avLst>
          </a:prstGeom>
          <a:solidFill>
            <a:srgbClr val="FF99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9" name="WordArt 9"/>
          <p:cNvSpPr>
            <a:spLocks noChangeArrowheads="1" noChangeShapeType="1" noTextEdit="1"/>
          </p:cNvSpPr>
          <p:nvPr/>
        </p:nvSpPr>
        <p:spPr bwMode="auto">
          <a:xfrm>
            <a:off x="2268538" y="3068638"/>
            <a:ext cx="28797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= (37 + 23)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4067175" y="2205038"/>
            <a:ext cx="3816350" cy="517525"/>
          </a:xfrm>
          <a:prstGeom prst="curvedUpArrow">
            <a:avLst>
              <a:gd name="adj1" fmla="val 147485"/>
              <a:gd name="adj2" fmla="val 294969"/>
              <a:gd name="adj3" fmla="val 33333"/>
            </a:avLst>
          </a:prstGeom>
          <a:solidFill>
            <a:srgbClr val="FF99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71" name="WordArt 11"/>
          <p:cNvSpPr>
            <a:spLocks noChangeArrowheads="1" noChangeShapeType="1" noTextEdit="1"/>
          </p:cNvSpPr>
          <p:nvPr/>
        </p:nvSpPr>
        <p:spPr bwMode="auto">
          <a:xfrm>
            <a:off x="5292725" y="3068638"/>
            <a:ext cx="36734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+ (48 + 12) =</a:t>
            </a:r>
          </a:p>
        </p:txBody>
      </p:sp>
      <p:sp>
        <p:nvSpPr>
          <p:cNvPr id="15372" name="WordArt 12"/>
          <p:cNvSpPr>
            <a:spLocks noChangeArrowheads="1" noChangeShapeType="1" noTextEdit="1"/>
          </p:cNvSpPr>
          <p:nvPr/>
        </p:nvSpPr>
        <p:spPr bwMode="auto">
          <a:xfrm>
            <a:off x="3708400" y="4076700"/>
            <a:ext cx="2879725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= 60 + 60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3779838" y="4652963"/>
            <a:ext cx="3313112" cy="1778000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6000" b="1" i="1">
                <a:solidFill>
                  <a:srgbClr val="FF0000"/>
                </a:solidFill>
                <a:latin typeface="Times New Roman" pitchFamily="18" charset="0"/>
              </a:rPr>
              <a:t>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5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9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6" grpId="0" animBg="1"/>
      <p:bldP spid="15368" grpId="0" animBg="1"/>
      <p:bldP spid="15368" grpId="1" animBg="1"/>
      <p:bldP spid="15369" grpId="0" animBg="1"/>
      <p:bldP spid="15370" grpId="0" animBg="1"/>
      <p:bldP spid="15370" grpId="1" animBg="1"/>
      <p:bldP spid="15371" grpId="0" animBg="1"/>
      <p:bldP spid="15372" grpId="0" animBg="1"/>
      <p:bldP spid="153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Рисунок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263" y="1916113"/>
            <a:ext cx="2725737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3492500" y="260350"/>
            <a:ext cx="4824413" cy="1008063"/>
          </a:xfrm>
          <a:prstGeom prst="wedgeRoundRectCallout">
            <a:avLst>
              <a:gd name="adj1" fmla="val 36574"/>
              <a:gd name="adj2" fmla="val 21850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sz="2800" b="1" i="1" dirty="0">
                <a:latin typeface="Georgia" pitchFamily="18" charset="0"/>
              </a:rPr>
              <a:t>А тепер обчисліть самостійно:</a:t>
            </a:r>
          </a:p>
        </p:txBody>
      </p:sp>
      <p:sp>
        <p:nvSpPr>
          <p:cNvPr id="17414" name="WordArt 6"/>
          <p:cNvSpPr>
            <a:spLocks noChangeArrowheads="1" noChangeShapeType="1" noTextEdit="1"/>
          </p:cNvSpPr>
          <p:nvPr/>
        </p:nvSpPr>
        <p:spPr bwMode="auto">
          <a:xfrm>
            <a:off x="323850" y="1989138"/>
            <a:ext cx="57594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99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15 + 42 + 28 + 25 = </a:t>
            </a:r>
          </a:p>
        </p:txBody>
      </p:sp>
      <p:sp>
        <p:nvSpPr>
          <p:cNvPr id="17415" name="WordArt 7"/>
          <p:cNvSpPr>
            <a:spLocks noChangeArrowheads="1" noChangeShapeType="1" noTextEdit="1"/>
          </p:cNvSpPr>
          <p:nvPr/>
        </p:nvSpPr>
        <p:spPr bwMode="auto">
          <a:xfrm>
            <a:off x="323850" y="2997200"/>
            <a:ext cx="5327650" cy="649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99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296 + (122 + 204) = </a:t>
            </a:r>
          </a:p>
        </p:txBody>
      </p:sp>
      <p:sp>
        <p:nvSpPr>
          <p:cNvPr id="1741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380288" y="6165850"/>
            <a:ext cx="1512887" cy="504825"/>
          </a:xfrm>
          <a:prstGeom prst="actionButtonBlank">
            <a:avLst/>
          </a:prstGeom>
          <a:gradFill rotWithShape="1">
            <a:gsLst>
              <a:gs pos="0">
                <a:srgbClr val="333399"/>
              </a:gs>
              <a:gs pos="50000">
                <a:schemeClr val="bg1"/>
              </a:gs>
              <a:gs pos="100000">
                <a:srgbClr val="3333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uk-UA" b="1">
                <a:latin typeface="Georgia" pitchFamily="18" charset="0"/>
                <a:cs typeface="+mn-cs"/>
              </a:rPr>
              <a:t>Перевірка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5580063" y="1628775"/>
            <a:ext cx="2232025" cy="1346200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4800" b="1" i="1">
                <a:solidFill>
                  <a:srgbClr val="FF0000"/>
                </a:solidFill>
                <a:latin typeface="Times New Roman" pitchFamily="18" charset="0"/>
              </a:rPr>
              <a:t>110</a:t>
            </a:r>
          </a:p>
        </p:txBody>
      </p:sp>
      <p:sp>
        <p:nvSpPr>
          <p:cNvPr id="17418" name="WordArt 10"/>
          <p:cNvSpPr>
            <a:spLocks noChangeArrowheads="1" noChangeShapeType="1" noTextEdit="1"/>
          </p:cNvSpPr>
          <p:nvPr/>
        </p:nvSpPr>
        <p:spPr bwMode="auto">
          <a:xfrm>
            <a:off x="323850" y="4076700"/>
            <a:ext cx="532765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= 296 + 122 + 204 = </a:t>
            </a:r>
          </a:p>
        </p:txBody>
      </p:sp>
      <p:sp>
        <p:nvSpPr>
          <p:cNvPr id="17419" name="WordArt 11"/>
          <p:cNvSpPr>
            <a:spLocks noChangeArrowheads="1" noChangeShapeType="1" noTextEdit="1"/>
          </p:cNvSpPr>
          <p:nvPr/>
        </p:nvSpPr>
        <p:spPr bwMode="auto">
          <a:xfrm>
            <a:off x="323850" y="4868863"/>
            <a:ext cx="53276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=(296 + 204) + 122 = </a:t>
            </a:r>
          </a:p>
        </p:txBody>
      </p:sp>
      <p:sp>
        <p:nvSpPr>
          <p:cNvPr id="17420" name="WordArt 12"/>
          <p:cNvSpPr>
            <a:spLocks noChangeArrowheads="1" noChangeShapeType="1" noTextEdit="1"/>
          </p:cNvSpPr>
          <p:nvPr/>
        </p:nvSpPr>
        <p:spPr bwMode="auto">
          <a:xfrm>
            <a:off x="250825" y="5734050"/>
            <a:ext cx="3744913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= 500 + 122 = 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3851275" y="5300663"/>
            <a:ext cx="2232025" cy="1346200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4800" b="1" i="1">
                <a:solidFill>
                  <a:srgbClr val="FF0000"/>
                </a:solidFill>
                <a:latin typeface="Times New Roman" pitchFamily="18" charset="0"/>
              </a:rPr>
              <a:t>622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5364163" y="2636838"/>
            <a:ext cx="2232025" cy="1346200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4800" b="1" i="1">
                <a:solidFill>
                  <a:srgbClr val="FF0000"/>
                </a:solidFill>
                <a:latin typeface="Times New Roman" pitchFamily="18" charset="0"/>
              </a:rPr>
              <a:t>622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74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16"/>
                  </p:tgtEl>
                </p:cond>
              </p:nextCondLst>
            </p:seq>
          </p:childTnLst>
        </p:cTn>
      </p:par>
    </p:tnLst>
    <p:bldLst>
      <p:bldP spid="17413" grpId="0" animBg="1"/>
      <p:bldP spid="17414" grpId="0" animBg="1"/>
      <p:bldP spid="17415" grpId="0" animBg="1"/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60648"/>
            <a:ext cx="8229600" cy="882352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Додавання багатоцифрових чисел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uk-UA" dirty="0" smtClean="0"/>
              <a:t>  </a:t>
            </a:r>
            <a:r>
              <a:rPr lang="uk-UA" sz="4000" dirty="0" smtClean="0"/>
              <a:t>Щоб знайти суму чисел, треба розмістити доданки один під одним так, щоб одиниці були під одиницями, десятки під десятками і т.д.</a:t>
            </a:r>
          </a:p>
          <a:p>
            <a:pPr algn="ctr">
              <a:lnSpc>
                <a:spcPct val="50000"/>
              </a:lnSpc>
              <a:buNone/>
            </a:pPr>
            <a:r>
              <a:rPr lang="uk-UA" sz="4800" dirty="0"/>
              <a:t> </a:t>
            </a:r>
            <a:r>
              <a:rPr lang="uk-UA" sz="4800" dirty="0" smtClean="0"/>
              <a:t> 152 764 </a:t>
            </a:r>
          </a:p>
          <a:p>
            <a:pPr algn="just">
              <a:lnSpc>
                <a:spcPct val="50000"/>
              </a:lnSpc>
              <a:buNone/>
            </a:pPr>
            <a:r>
              <a:rPr lang="uk-UA" sz="4800" dirty="0" smtClean="0"/>
              <a:t>                         +                </a:t>
            </a:r>
          </a:p>
          <a:p>
            <a:pPr algn="ctr">
              <a:lnSpc>
                <a:spcPct val="50000"/>
              </a:lnSpc>
              <a:buNone/>
            </a:pPr>
            <a:r>
              <a:rPr lang="uk-UA" sz="4800" dirty="0"/>
              <a:t> </a:t>
            </a:r>
            <a:r>
              <a:rPr lang="uk-UA" sz="4800" dirty="0" smtClean="0"/>
              <a:t>   96 078</a:t>
            </a:r>
          </a:p>
          <a:p>
            <a:pPr algn="ctr">
              <a:lnSpc>
                <a:spcPct val="50000"/>
              </a:lnSpc>
            </a:pPr>
            <a:endParaRPr lang="uk-UA" sz="4800" dirty="0"/>
          </a:p>
          <a:p>
            <a:pPr algn="ctr">
              <a:lnSpc>
                <a:spcPct val="50000"/>
              </a:lnSpc>
              <a:buNone/>
            </a:pPr>
            <a:r>
              <a:rPr lang="uk-UA" sz="4800" dirty="0" smtClean="0"/>
              <a:t>  248 842</a:t>
            </a:r>
            <a:endParaRPr lang="ru-RU" sz="4800" dirty="0"/>
          </a:p>
        </p:txBody>
      </p:sp>
      <p:cxnSp>
        <p:nvCxnSpPr>
          <p:cNvPr id="5" name="Прямая соединительная линия 4"/>
          <p:cNvCxnSpPr/>
          <p:nvPr/>
        </p:nvCxnSpPr>
        <p:spPr bwMode="auto">
          <a:xfrm>
            <a:off x="3571868" y="5357826"/>
            <a:ext cx="21431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81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dd36efffaa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36838"/>
            <a:ext cx="242887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250825" y="188913"/>
            <a:ext cx="6985000" cy="1223962"/>
          </a:xfrm>
          <a:prstGeom prst="wedgeRoundRectCallout">
            <a:avLst>
              <a:gd name="adj1" fmla="val -45546"/>
              <a:gd name="adj2" fmla="val 183981"/>
              <a:gd name="adj3" fmla="val 16667"/>
            </a:avLst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2400" b="1" i="1">
                <a:solidFill>
                  <a:srgbClr val="993300"/>
                </a:solidFill>
                <a:latin typeface="Georgia" pitchFamily="18" charset="0"/>
              </a:rPr>
              <a:t>Можна знати правила  – і не вміти додавати багатоцифрові  числа. Перевіримо. Розв'яжи задачу: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979613" y="1773238"/>
            <a:ext cx="73088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2400" b="1" i="1">
                <a:latin typeface="Georgia" pitchFamily="18" charset="0"/>
              </a:rPr>
              <a:t>Відпочиваючи після уроків, хлопчики і </a:t>
            </a:r>
          </a:p>
          <a:p>
            <a:r>
              <a:rPr lang="uk-UA" sz="2400" b="1" i="1">
                <a:latin typeface="Georgia" pitchFamily="18" charset="0"/>
              </a:rPr>
              <a:t>дівчатка говорять кожного дня 11 875 </a:t>
            </a:r>
          </a:p>
          <a:p>
            <a:r>
              <a:rPr lang="uk-UA" sz="2400" b="1" i="1">
                <a:latin typeface="Georgia" pitchFamily="18" charset="0"/>
              </a:rPr>
              <a:t>слів по справі, 5316 – з певним змістом, </a:t>
            </a:r>
          </a:p>
          <a:p>
            <a:r>
              <a:rPr lang="uk-UA" sz="2400" b="1" i="1">
                <a:latin typeface="Georgia" pitchFamily="18" charset="0"/>
              </a:rPr>
              <a:t>27 981 – не задумуючись, а 379 слів краще </a:t>
            </a:r>
          </a:p>
          <a:p>
            <a:r>
              <a:rPr lang="uk-UA" sz="2400" b="1" i="1">
                <a:latin typeface="Georgia" pitchFamily="18" charset="0"/>
              </a:rPr>
              <a:t>б взагалі не говорили. Скільки всього</a:t>
            </a:r>
          </a:p>
          <a:p>
            <a:r>
              <a:rPr lang="uk-UA" sz="2400" b="1" i="1">
                <a:latin typeface="Georgia" pitchFamily="18" charset="0"/>
              </a:rPr>
              <a:t>слів в день говорять хлопчики і дівчатка  </a:t>
            </a:r>
          </a:p>
          <a:p>
            <a:r>
              <a:rPr lang="uk-UA" sz="2400" b="1" i="1">
                <a:latin typeface="Georgia" pitchFamily="18" charset="0"/>
              </a:rPr>
              <a:t>Відпочиваючи після уроків?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732588" y="4221163"/>
            <a:ext cx="2411412" cy="2386012"/>
            <a:chOff x="4241" y="2659"/>
            <a:chExt cx="1519" cy="1503"/>
          </a:xfrm>
        </p:grpSpPr>
        <p:pic>
          <p:nvPicPr>
            <p:cNvPr id="30726" name="Picture 10" descr="girl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30" y="2704"/>
              <a:ext cx="625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7" name="Picture 13" descr="boy4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41" y="2840"/>
              <a:ext cx="622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0728" name="Group 14"/>
            <p:cNvGrpSpPr>
              <a:grpSpLocks/>
            </p:cNvGrpSpPr>
            <p:nvPr/>
          </p:nvGrpSpPr>
          <p:grpSpPr bwMode="auto">
            <a:xfrm>
              <a:off x="5261" y="2659"/>
              <a:ext cx="499" cy="965"/>
              <a:chOff x="288" y="2928"/>
              <a:chExt cx="576" cy="1056"/>
            </a:xfrm>
          </p:grpSpPr>
          <p:grpSp>
            <p:nvGrpSpPr>
              <p:cNvPr id="30765" name="Group 15"/>
              <p:cNvGrpSpPr>
                <a:grpSpLocks/>
              </p:cNvGrpSpPr>
              <p:nvPr/>
            </p:nvGrpSpPr>
            <p:grpSpPr bwMode="auto">
              <a:xfrm>
                <a:off x="288" y="2928"/>
                <a:ext cx="576" cy="1056"/>
                <a:chOff x="288" y="2928"/>
                <a:chExt cx="576" cy="1056"/>
              </a:xfrm>
            </p:grpSpPr>
            <p:sp>
              <p:nvSpPr>
                <p:cNvPr id="30767" name="Freeform 16"/>
                <p:cNvSpPr>
                  <a:spLocks/>
                </p:cNvSpPr>
                <p:nvPr/>
              </p:nvSpPr>
              <p:spPr bwMode="auto">
                <a:xfrm>
                  <a:off x="586" y="3714"/>
                  <a:ext cx="1" cy="238"/>
                </a:xfrm>
                <a:custGeom>
                  <a:avLst/>
                  <a:gdLst>
                    <a:gd name="T0" fmla="*/ 0 w 1"/>
                    <a:gd name="T1" fmla="*/ 0 h 256"/>
                    <a:gd name="T2" fmla="*/ 0 w 1"/>
                    <a:gd name="T3" fmla="*/ 238 h 256"/>
                    <a:gd name="T4" fmla="*/ 0 60000 65536"/>
                    <a:gd name="T5" fmla="*/ 0 60000 65536"/>
                    <a:gd name="T6" fmla="*/ 0 w 1"/>
                    <a:gd name="T7" fmla="*/ 0 h 256"/>
                    <a:gd name="T8" fmla="*/ 1 w 1"/>
                    <a:gd name="T9" fmla="*/ 256 h 2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56">
                      <a:moveTo>
                        <a:pt x="0" y="0"/>
                      </a:moveTo>
                      <a:lnTo>
                        <a:pt x="0" y="25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68" name="Freeform 17"/>
                <p:cNvSpPr>
                  <a:spLocks/>
                </p:cNvSpPr>
                <p:nvPr/>
              </p:nvSpPr>
              <p:spPr bwMode="auto">
                <a:xfrm>
                  <a:off x="379" y="3568"/>
                  <a:ext cx="416" cy="394"/>
                </a:xfrm>
                <a:custGeom>
                  <a:avLst/>
                  <a:gdLst>
                    <a:gd name="T0" fmla="*/ 70 w 468"/>
                    <a:gd name="T1" fmla="*/ 7 h 423"/>
                    <a:gd name="T2" fmla="*/ 278 w 468"/>
                    <a:gd name="T3" fmla="*/ 7 h 423"/>
                    <a:gd name="T4" fmla="*/ 326 w 468"/>
                    <a:gd name="T5" fmla="*/ 7 h 423"/>
                    <a:gd name="T6" fmla="*/ 342 w 468"/>
                    <a:gd name="T7" fmla="*/ 26 h 423"/>
                    <a:gd name="T8" fmla="*/ 371 w 468"/>
                    <a:gd name="T9" fmla="*/ 78 h 423"/>
                    <a:gd name="T10" fmla="*/ 385 w 468"/>
                    <a:gd name="T11" fmla="*/ 123 h 423"/>
                    <a:gd name="T12" fmla="*/ 412 w 468"/>
                    <a:gd name="T13" fmla="*/ 186 h 423"/>
                    <a:gd name="T14" fmla="*/ 412 w 468"/>
                    <a:gd name="T15" fmla="*/ 276 h 423"/>
                    <a:gd name="T16" fmla="*/ 388 w 468"/>
                    <a:gd name="T17" fmla="*/ 324 h 423"/>
                    <a:gd name="T18" fmla="*/ 381 w 468"/>
                    <a:gd name="T19" fmla="*/ 376 h 423"/>
                    <a:gd name="T20" fmla="*/ 378 w 468"/>
                    <a:gd name="T21" fmla="*/ 391 h 423"/>
                    <a:gd name="T22" fmla="*/ 349 w 468"/>
                    <a:gd name="T23" fmla="*/ 361 h 423"/>
                    <a:gd name="T24" fmla="*/ 328 w 468"/>
                    <a:gd name="T25" fmla="*/ 346 h 423"/>
                    <a:gd name="T26" fmla="*/ 282 w 468"/>
                    <a:gd name="T27" fmla="*/ 335 h 423"/>
                    <a:gd name="T28" fmla="*/ 243 w 468"/>
                    <a:gd name="T29" fmla="*/ 354 h 423"/>
                    <a:gd name="T30" fmla="*/ 211 w 468"/>
                    <a:gd name="T31" fmla="*/ 380 h 423"/>
                    <a:gd name="T32" fmla="*/ 198 w 468"/>
                    <a:gd name="T33" fmla="*/ 365 h 423"/>
                    <a:gd name="T34" fmla="*/ 147 w 468"/>
                    <a:gd name="T35" fmla="*/ 343 h 423"/>
                    <a:gd name="T36" fmla="*/ 93 w 468"/>
                    <a:gd name="T37" fmla="*/ 343 h 423"/>
                    <a:gd name="T38" fmla="*/ 65 w 468"/>
                    <a:gd name="T39" fmla="*/ 373 h 423"/>
                    <a:gd name="T40" fmla="*/ 44 w 468"/>
                    <a:gd name="T41" fmla="*/ 384 h 423"/>
                    <a:gd name="T42" fmla="*/ 28 w 468"/>
                    <a:gd name="T43" fmla="*/ 365 h 423"/>
                    <a:gd name="T44" fmla="*/ 12 w 468"/>
                    <a:gd name="T45" fmla="*/ 317 h 423"/>
                    <a:gd name="T46" fmla="*/ 1 w 468"/>
                    <a:gd name="T47" fmla="*/ 253 h 423"/>
                    <a:gd name="T48" fmla="*/ 4 w 468"/>
                    <a:gd name="T49" fmla="*/ 197 h 423"/>
                    <a:gd name="T50" fmla="*/ 28 w 468"/>
                    <a:gd name="T51" fmla="*/ 142 h 423"/>
                    <a:gd name="T52" fmla="*/ 51 w 468"/>
                    <a:gd name="T53" fmla="*/ 93 h 423"/>
                    <a:gd name="T54" fmla="*/ 70 w 468"/>
                    <a:gd name="T55" fmla="*/ 7 h 42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68"/>
                    <a:gd name="T85" fmla="*/ 0 h 423"/>
                    <a:gd name="T86" fmla="*/ 468 w 468"/>
                    <a:gd name="T87" fmla="*/ 423 h 42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68" h="423">
                      <a:moveTo>
                        <a:pt x="79" y="8"/>
                      </a:moveTo>
                      <a:cubicBezTo>
                        <a:pt x="118" y="0"/>
                        <a:pt x="265" y="8"/>
                        <a:pt x="313" y="8"/>
                      </a:cubicBezTo>
                      <a:cubicBezTo>
                        <a:pt x="361" y="8"/>
                        <a:pt x="355" y="5"/>
                        <a:pt x="367" y="8"/>
                      </a:cubicBezTo>
                      <a:cubicBezTo>
                        <a:pt x="379" y="11"/>
                        <a:pt x="377" y="15"/>
                        <a:pt x="385" y="28"/>
                      </a:cubicBezTo>
                      <a:cubicBezTo>
                        <a:pt x="393" y="41"/>
                        <a:pt x="409" y="67"/>
                        <a:pt x="417" y="84"/>
                      </a:cubicBezTo>
                      <a:cubicBezTo>
                        <a:pt x="425" y="101"/>
                        <a:pt x="425" y="113"/>
                        <a:pt x="433" y="132"/>
                      </a:cubicBezTo>
                      <a:cubicBezTo>
                        <a:pt x="441" y="151"/>
                        <a:pt x="458" y="173"/>
                        <a:pt x="463" y="200"/>
                      </a:cubicBezTo>
                      <a:cubicBezTo>
                        <a:pt x="468" y="227"/>
                        <a:pt x="467" y="271"/>
                        <a:pt x="463" y="296"/>
                      </a:cubicBezTo>
                      <a:cubicBezTo>
                        <a:pt x="459" y="321"/>
                        <a:pt x="443" y="330"/>
                        <a:pt x="437" y="348"/>
                      </a:cubicBezTo>
                      <a:cubicBezTo>
                        <a:pt x="431" y="366"/>
                        <a:pt x="431" y="392"/>
                        <a:pt x="429" y="404"/>
                      </a:cubicBezTo>
                      <a:cubicBezTo>
                        <a:pt x="427" y="416"/>
                        <a:pt x="431" y="423"/>
                        <a:pt x="425" y="420"/>
                      </a:cubicBezTo>
                      <a:cubicBezTo>
                        <a:pt x="419" y="417"/>
                        <a:pt x="402" y="396"/>
                        <a:pt x="393" y="388"/>
                      </a:cubicBezTo>
                      <a:cubicBezTo>
                        <a:pt x="384" y="380"/>
                        <a:pt x="382" y="377"/>
                        <a:pt x="369" y="372"/>
                      </a:cubicBezTo>
                      <a:cubicBezTo>
                        <a:pt x="356" y="367"/>
                        <a:pt x="333" y="359"/>
                        <a:pt x="317" y="360"/>
                      </a:cubicBezTo>
                      <a:cubicBezTo>
                        <a:pt x="301" y="361"/>
                        <a:pt x="286" y="372"/>
                        <a:pt x="273" y="380"/>
                      </a:cubicBezTo>
                      <a:cubicBezTo>
                        <a:pt x="260" y="388"/>
                        <a:pt x="245" y="406"/>
                        <a:pt x="237" y="408"/>
                      </a:cubicBezTo>
                      <a:cubicBezTo>
                        <a:pt x="229" y="410"/>
                        <a:pt x="235" y="399"/>
                        <a:pt x="223" y="392"/>
                      </a:cubicBezTo>
                      <a:cubicBezTo>
                        <a:pt x="211" y="385"/>
                        <a:pt x="185" y="372"/>
                        <a:pt x="165" y="368"/>
                      </a:cubicBezTo>
                      <a:cubicBezTo>
                        <a:pt x="145" y="364"/>
                        <a:pt x="120" y="363"/>
                        <a:pt x="105" y="368"/>
                      </a:cubicBezTo>
                      <a:cubicBezTo>
                        <a:pt x="90" y="373"/>
                        <a:pt x="82" y="393"/>
                        <a:pt x="73" y="400"/>
                      </a:cubicBezTo>
                      <a:cubicBezTo>
                        <a:pt x="64" y="407"/>
                        <a:pt x="56" y="413"/>
                        <a:pt x="49" y="412"/>
                      </a:cubicBezTo>
                      <a:cubicBezTo>
                        <a:pt x="42" y="411"/>
                        <a:pt x="37" y="404"/>
                        <a:pt x="31" y="392"/>
                      </a:cubicBezTo>
                      <a:cubicBezTo>
                        <a:pt x="25" y="380"/>
                        <a:pt x="18" y="360"/>
                        <a:pt x="13" y="340"/>
                      </a:cubicBezTo>
                      <a:cubicBezTo>
                        <a:pt x="8" y="320"/>
                        <a:pt x="2" y="293"/>
                        <a:pt x="1" y="272"/>
                      </a:cubicBezTo>
                      <a:cubicBezTo>
                        <a:pt x="0" y="251"/>
                        <a:pt x="0" y="232"/>
                        <a:pt x="5" y="212"/>
                      </a:cubicBezTo>
                      <a:cubicBezTo>
                        <a:pt x="10" y="192"/>
                        <a:pt x="22" y="171"/>
                        <a:pt x="31" y="152"/>
                      </a:cubicBezTo>
                      <a:cubicBezTo>
                        <a:pt x="40" y="133"/>
                        <a:pt x="49" y="124"/>
                        <a:pt x="57" y="100"/>
                      </a:cubicBezTo>
                      <a:cubicBezTo>
                        <a:pt x="65" y="76"/>
                        <a:pt x="75" y="27"/>
                        <a:pt x="79" y="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50000">
                      <a:srgbClr val="333333"/>
                    </a:gs>
                    <a:gs pos="100000">
                      <a:srgbClr val="777777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9474" name="Freeform 18"/>
                <p:cNvSpPr>
                  <a:spLocks/>
                </p:cNvSpPr>
                <p:nvPr/>
              </p:nvSpPr>
              <p:spPr bwMode="auto">
                <a:xfrm>
                  <a:off x="577" y="3576"/>
                  <a:ext cx="44" cy="1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8" y="0"/>
                    </a:cxn>
                    <a:cxn ang="0">
                      <a:pos x="48" y="144"/>
                    </a:cxn>
                    <a:cxn ang="0">
                      <a:pos x="0" y="14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8" h="144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48" y="144"/>
                      </a:lnTo>
                      <a:lnTo>
                        <a:pt x="0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tx1"/>
                    </a:gs>
                    <a:gs pos="50000">
                      <a:srgbClr val="4D4D4D"/>
                    </a:gs>
                    <a:gs pos="100000">
                      <a:schemeClr val="tx1"/>
                    </a:gs>
                  </a:gsLst>
                  <a:lin ang="5400000" scaled="1"/>
                </a:gradFill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cs typeface="+mn-cs"/>
                  </a:endParaRPr>
                </a:p>
              </p:txBody>
            </p:sp>
            <p:sp>
              <p:nvSpPr>
                <p:cNvPr id="19475" name="Freeform 19"/>
                <p:cNvSpPr>
                  <a:spLocks/>
                </p:cNvSpPr>
                <p:nvPr/>
              </p:nvSpPr>
              <p:spPr bwMode="auto">
                <a:xfrm>
                  <a:off x="659" y="3571"/>
                  <a:ext cx="112" cy="135"/>
                </a:xfrm>
                <a:custGeom>
                  <a:avLst/>
                  <a:gdLst/>
                  <a:ahLst/>
                  <a:cxnLst>
                    <a:cxn ang="0">
                      <a:pos x="127" y="133"/>
                    </a:cxn>
                    <a:cxn ang="0">
                      <a:pos x="128" y="144"/>
                    </a:cxn>
                    <a:cxn ang="0">
                      <a:pos x="0" y="4"/>
                    </a:cxn>
                    <a:cxn ang="0">
                      <a:pos x="60" y="0"/>
                    </a:cxn>
                    <a:cxn ang="0">
                      <a:pos x="127" y="133"/>
                    </a:cxn>
                  </a:cxnLst>
                  <a:rect l="0" t="0" r="r" b="b"/>
                  <a:pathLst>
                    <a:path w="128" h="144">
                      <a:moveTo>
                        <a:pt x="127" y="133"/>
                      </a:moveTo>
                      <a:lnTo>
                        <a:pt x="128" y="144"/>
                      </a:lnTo>
                      <a:lnTo>
                        <a:pt x="0" y="4"/>
                      </a:lnTo>
                      <a:lnTo>
                        <a:pt x="60" y="0"/>
                      </a:lnTo>
                      <a:lnTo>
                        <a:pt x="127" y="1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tx1"/>
                    </a:gs>
                    <a:gs pos="50000">
                      <a:srgbClr val="4D4D4D"/>
                    </a:gs>
                    <a:gs pos="100000">
                      <a:schemeClr val="tx1"/>
                    </a:gs>
                  </a:gsLst>
                  <a:lin ang="5400000" scaled="1"/>
                </a:gradFill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cs typeface="+mn-cs"/>
                  </a:endParaRPr>
                </a:p>
              </p:txBody>
            </p:sp>
            <p:sp>
              <p:nvSpPr>
                <p:cNvPr id="19476" name="Freeform 20"/>
                <p:cNvSpPr>
                  <a:spLocks/>
                </p:cNvSpPr>
                <p:nvPr/>
              </p:nvSpPr>
              <p:spPr bwMode="auto">
                <a:xfrm>
                  <a:off x="412" y="3568"/>
                  <a:ext cx="92" cy="142"/>
                </a:xfrm>
                <a:custGeom>
                  <a:avLst/>
                  <a:gdLst/>
                  <a:ahLst/>
                  <a:cxnLst>
                    <a:cxn ang="0">
                      <a:pos x="0" y="152"/>
                    </a:cxn>
                    <a:cxn ang="0">
                      <a:pos x="8" y="136"/>
                    </a:cxn>
                    <a:cxn ang="0">
                      <a:pos x="44" y="0"/>
                    </a:cxn>
                    <a:cxn ang="0">
                      <a:pos x="104" y="8"/>
                    </a:cxn>
                    <a:cxn ang="0">
                      <a:pos x="0" y="152"/>
                    </a:cxn>
                  </a:cxnLst>
                  <a:rect l="0" t="0" r="r" b="b"/>
                  <a:pathLst>
                    <a:path w="104" h="152">
                      <a:moveTo>
                        <a:pt x="0" y="152"/>
                      </a:moveTo>
                      <a:lnTo>
                        <a:pt x="8" y="136"/>
                      </a:lnTo>
                      <a:lnTo>
                        <a:pt x="44" y="0"/>
                      </a:lnTo>
                      <a:lnTo>
                        <a:pt x="104" y="8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tx1"/>
                    </a:gs>
                    <a:gs pos="50000">
                      <a:srgbClr val="4D4D4D"/>
                    </a:gs>
                    <a:gs pos="100000">
                      <a:schemeClr val="tx1"/>
                    </a:gs>
                  </a:gsLst>
                  <a:lin ang="5400000" scaled="1"/>
                </a:gradFill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cs typeface="+mn-cs"/>
                  </a:endParaRPr>
                </a:p>
              </p:txBody>
            </p:sp>
            <p:sp>
              <p:nvSpPr>
                <p:cNvPr id="30772" name="Freeform 21"/>
                <p:cNvSpPr>
                  <a:spLocks/>
                </p:cNvSpPr>
                <p:nvPr/>
              </p:nvSpPr>
              <p:spPr bwMode="auto">
                <a:xfrm>
                  <a:off x="443" y="3377"/>
                  <a:ext cx="280" cy="202"/>
                </a:xfrm>
                <a:custGeom>
                  <a:avLst/>
                  <a:gdLst>
                    <a:gd name="T0" fmla="*/ 5 w 313"/>
                    <a:gd name="T1" fmla="*/ 199 h 215"/>
                    <a:gd name="T2" fmla="*/ 39 w 313"/>
                    <a:gd name="T3" fmla="*/ 195 h 215"/>
                    <a:gd name="T4" fmla="*/ 236 w 313"/>
                    <a:gd name="T5" fmla="*/ 192 h 215"/>
                    <a:gd name="T6" fmla="*/ 272 w 313"/>
                    <a:gd name="T7" fmla="*/ 192 h 215"/>
                    <a:gd name="T8" fmla="*/ 279 w 313"/>
                    <a:gd name="T9" fmla="*/ 143 h 215"/>
                    <a:gd name="T10" fmla="*/ 276 w 313"/>
                    <a:gd name="T11" fmla="*/ 86 h 215"/>
                    <a:gd name="T12" fmla="*/ 254 w 313"/>
                    <a:gd name="T13" fmla="*/ 38 h 215"/>
                    <a:gd name="T14" fmla="*/ 222 w 313"/>
                    <a:gd name="T15" fmla="*/ 19 h 215"/>
                    <a:gd name="T16" fmla="*/ 182 w 313"/>
                    <a:gd name="T17" fmla="*/ 4 h 215"/>
                    <a:gd name="T18" fmla="*/ 143 w 313"/>
                    <a:gd name="T19" fmla="*/ 41 h 215"/>
                    <a:gd name="T20" fmla="*/ 136 w 313"/>
                    <a:gd name="T21" fmla="*/ 41 h 215"/>
                    <a:gd name="T22" fmla="*/ 97 w 313"/>
                    <a:gd name="T23" fmla="*/ 8 h 215"/>
                    <a:gd name="T24" fmla="*/ 72 w 313"/>
                    <a:gd name="T25" fmla="*/ 15 h 215"/>
                    <a:gd name="T26" fmla="*/ 39 w 313"/>
                    <a:gd name="T27" fmla="*/ 45 h 215"/>
                    <a:gd name="T28" fmla="*/ 14 w 313"/>
                    <a:gd name="T29" fmla="*/ 79 h 215"/>
                    <a:gd name="T30" fmla="*/ 5 w 313"/>
                    <a:gd name="T31" fmla="*/ 109 h 215"/>
                    <a:gd name="T32" fmla="*/ 5 w 313"/>
                    <a:gd name="T33" fmla="*/ 154 h 215"/>
                    <a:gd name="T34" fmla="*/ 0 w 313"/>
                    <a:gd name="T35" fmla="*/ 180 h 215"/>
                    <a:gd name="T36" fmla="*/ 5 w 313"/>
                    <a:gd name="T37" fmla="*/ 199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13"/>
                    <a:gd name="T58" fmla="*/ 0 h 215"/>
                    <a:gd name="T59" fmla="*/ 313 w 313"/>
                    <a:gd name="T60" fmla="*/ 215 h 21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13" h="215">
                      <a:moveTo>
                        <a:pt x="6" y="212"/>
                      </a:moveTo>
                      <a:cubicBezTo>
                        <a:pt x="13" y="215"/>
                        <a:pt x="1" y="209"/>
                        <a:pt x="44" y="208"/>
                      </a:cubicBezTo>
                      <a:cubicBezTo>
                        <a:pt x="87" y="207"/>
                        <a:pt x="221" y="205"/>
                        <a:pt x="264" y="204"/>
                      </a:cubicBezTo>
                      <a:cubicBezTo>
                        <a:pt x="307" y="203"/>
                        <a:pt x="296" y="213"/>
                        <a:pt x="304" y="204"/>
                      </a:cubicBezTo>
                      <a:cubicBezTo>
                        <a:pt x="312" y="195"/>
                        <a:pt x="311" y="171"/>
                        <a:pt x="312" y="152"/>
                      </a:cubicBezTo>
                      <a:cubicBezTo>
                        <a:pt x="313" y="133"/>
                        <a:pt x="313" y="111"/>
                        <a:pt x="308" y="92"/>
                      </a:cubicBezTo>
                      <a:cubicBezTo>
                        <a:pt x="303" y="73"/>
                        <a:pt x="294" y="52"/>
                        <a:pt x="284" y="40"/>
                      </a:cubicBezTo>
                      <a:cubicBezTo>
                        <a:pt x="274" y="28"/>
                        <a:pt x="261" y="26"/>
                        <a:pt x="248" y="20"/>
                      </a:cubicBezTo>
                      <a:cubicBezTo>
                        <a:pt x="235" y="14"/>
                        <a:pt x="219" y="0"/>
                        <a:pt x="204" y="4"/>
                      </a:cubicBezTo>
                      <a:cubicBezTo>
                        <a:pt x="189" y="8"/>
                        <a:pt x="169" y="37"/>
                        <a:pt x="160" y="44"/>
                      </a:cubicBezTo>
                      <a:cubicBezTo>
                        <a:pt x="151" y="51"/>
                        <a:pt x="161" y="50"/>
                        <a:pt x="152" y="44"/>
                      </a:cubicBezTo>
                      <a:cubicBezTo>
                        <a:pt x="143" y="38"/>
                        <a:pt x="120" y="13"/>
                        <a:pt x="108" y="8"/>
                      </a:cubicBezTo>
                      <a:cubicBezTo>
                        <a:pt x="96" y="3"/>
                        <a:pt x="91" y="9"/>
                        <a:pt x="80" y="16"/>
                      </a:cubicBezTo>
                      <a:cubicBezTo>
                        <a:pt x="69" y="23"/>
                        <a:pt x="55" y="37"/>
                        <a:pt x="44" y="48"/>
                      </a:cubicBezTo>
                      <a:cubicBezTo>
                        <a:pt x="33" y="59"/>
                        <a:pt x="22" y="73"/>
                        <a:pt x="16" y="84"/>
                      </a:cubicBezTo>
                      <a:cubicBezTo>
                        <a:pt x="10" y="95"/>
                        <a:pt x="8" y="103"/>
                        <a:pt x="6" y="116"/>
                      </a:cubicBezTo>
                      <a:cubicBezTo>
                        <a:pt x="4" y="129"/>
                        <a:pt x="7" y="151"/>
                        <a:pt x="6" y="164"/>
                      </a:cubicBezTo>
                      <a:cubicBezTo>
                        <a:pt x="5" y="177"/>
                        <a:pt x="0" y="184"/>
                        <a:pt x="0" y="192"/>
                      </a:cubicBezTo>
                      <a:cubicBezTo>
                        <a:pt x="0" y="200"/>
                        <a:pt x="2" y="209"/>
                        <a:pt x="6" y="2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73" name="Freeform 22"/>
                <p:cNvSpPr>
                  <a:spLocks/>
                </p:cNvSpPr>
                <p:nvPr/>
              </p:nvSpPr>
              <p:spPr bwMode="auto">
                <a:xfrm>
                  <a:off x="663" y="3375"/>
                  <a:ext cx="176" cy="298"/>
                </a:xfrm>
                <a:custGeom>
                  <a:avLst/>
                  <a:gdLst>
                    <a:gd name="T0" fmla="*/ 0 w 198"/>
                    <a:gd name="T1" fmla="*/ 21 h 320"/>
                    <a:gd name="T2" fmla="*/ 66 w 198"/>
                    <a:gd name="T3" fmla="*/ 7 h 320"/>
                    <a:gd name="T4" fmla="*/ 137 w 198"/>
                    <a:gd name="T5" fmla="*/ 62 h 320"/>
                    <a:gd name="T6" fmla="*/ 148 w 198"/>
                    <a:gd name="T7" fmla="*/ 126 h 320"/>
                    <a:gd name="T8" fmla="*/ 151 w 198"/>
                    <a:gd name="T9" fmla="*/ 167 h 320"/>
                    <a:gd name="T10" fmla="*/ 158 w 198"/>
                    <a:gd name="T11" fmla="*/ 226 h 320"/>
                    <a:gd name="T12" fmla="*/ 171 w 198"/>
                    <a:gd name="T13" fmla="*/ 245 h 320"/>
                    <a:gd name="T14" fmla="*/ 128 w 198"/>
                    <a:gd name="T15" fmla="*/ 290 h 320"/>
                    <a:gd name="T16" fmla="*/ 105 w 198"/>
                    <a:gd name="T17" fmla="*/ 293 h 320"/>
                    <a:gd name="T18" fmla="*/ 87 w 198"/>
                    <a:gd name="T19" fmla="*/ 267 h 320"/>
                    <a:gd name="T20" fmla="*/ 52 w 198"/>
                    <a:gd name="T21" fmla="*/ 204 h 320"/>
                    <a:gd name="T22" fmla="*/ 59 w 198"/>
                    <a:gd name="T23" fmla="*/ 170 h 320"/>
                    <a:gd name="T24" fmla="*/ 59 w 198"/>
                    <a:gd name="T25" fmla="*/ 115 h 320"/>
                    <a:gd name="T26" fmla="*/ 43 w 198"/>
                    <a:gd name="T27" fmla="*/ 66 h 320"/>
                    <a:gd name="T28" fmla="*/ 30 w 198"/>
                    <a:gd name="T29" fmla="*/ 36 h 320"/>
                    <a:gd name="T30" fmla="*/ 0 w 198"/>
                    <a:gd name="T31" fmla="*/ 21 h 32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98"/>
                    <a:gd name="T49" fmla="*/ 0 h 320"/>
                    <a:gd name="T50" fmla="*/ 198 w 198"/>
                    <a:gd name="T51" fmla="*/ 320 h 32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98" h="320">
                      <a:moveTo>
                        <a:pt x="0" y="23"/>
                      </a:moveTo>
                      <a:cubicBezTo>
                        <a:pt x="8" y="16"/>
                        <a:pt x="48" y="0"/>
                        <a:pt x="74" y="7"/>
                      </a:cubicBezTo>
                      <a:cubicBezTo>
                        <a:pt x="100" y="14"/>
                        <a:pt x="139" y="46"/>
                        <a:pt x="154" y="67"/>
                      </a:cubicBezTo>
                      <a:cubicBezTo>
                        <a:pt x="169" y="88"/>
                        <a:pt x="163" y="116"/>
                        <a:pt x="166" y="135"/>
                      </a:cubicBezTo>
                      <a:cubicBezTo>
                        <a:pt x="169" y="154"/>
                        <a:pt x="168" y="161"/>
                        <a:pt x="170" y="179"/>
                      </a:cubicBezTo>
                      <a:cubicBezTo>
                        <a:pt x="172" y="197"/>
                        <a:pt x="174" y="229"/>
                        <a:pt x="178" y="243"/>
                      </a:cubicBezTo>
                      <a:cubicBezTo>
                        <a:pt x="182" y="257"/>
                        <a:pt x="198" y="252"/>
                        <a:pt x="192" y="263"/>
                      </a:cubicBezTo>
                      <a:cubicBezTo>
                        <a:pt x="186" y="274"/>
                        <a:pt x="156" y="302"/>
                        <a:pt x="144" y="311"/>
                      </a:cubicBezTo>
                      <a:cubicBezTo>
                        <a:pt x="132" y="320"/>
                        <a:pt x="126" y="319"/>
                        <a:pt x="118" y="315"/>
                      </a:cubicBezTo>
                      <a:cubicBezTo>
                        <a:pt x="110" y="311"/>
                        <a:pt x="108" y="303"/>
                        <a:pt x="98" y="287"/>
                      </a:cubicBezTo>
                      <a:cubicBezTo>
                        <a:pt x="88" y="271"/>
                        <a:pt x="63" y="236"/>
                        <a:pt x="58" y="219"/>
                      </a:cubicBezTo>
                      <a:cubicBezTo>
                        <a:pt x="53" y="202"/>
                        <a:pt x="65" y="199"/>
                        <a:pt x="66" y="183"/>
                      </a:cubicBezTo>
                      <a:cubicBezTo>
                        <a:pt x="67" y="167"/>
                        <a:pt x="69" y="142"/>
                        <a:pt x="66" y="123"/>
                      </a:cubicBezTo>
                      <a:cubicBezTo>
                        <a:pt x="63" y="104"/>
                        <a:pt x="53" y="85"/>
                        <a:pt x="48" y="71"/>
                      </a:cubicBezTo>
                      <a:cubicBezTo>
                        <a:pt x="43" y="57"/>
                        <a:pt x="42" y="47"/>
                        <a:pt x="34" y="39"/>
                      </a:cubicBezTo>
                      <a:cubicBezTo>
                        <a:pt x="26" y="31"/>
                        <a:pt x="7" y="26"/>
                        <a:pt x="0" y="2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74" name="Freeform 23"/>
                <p:cNvSpPr>
                  <a:spLocks/>
                </p:cNvSpPr>
                <p:nvPr/>
              </p:nvSpPr>
              <p:spPr bwMode="auto">
                <a:xfrm>
                  <a:off x="318" y="3380"/>
                  <a:ext cx="198" cy="300"/>
                </a:xfrm>
                <a:custGeom>
                  <a:avLst/>
                  <a:gdLst>
                    <a:gd name="T0" fmla="*/ 197 w 222"/>
                    <a:gd name="T1" fmla="*/ 22 h 322"/>
                    <a:gd name="T2" fmla="*/ 165 w 222"/>
                    <a:gd name="T3" fmla="*/ 2 h 322"/>
                    <a:gd name="T4" fmla="*/ 108 w 222"/>
                    <a:gd name="T5" fmla="*/ 9 h 322"/>
                    <a:gd name="T6" fmla="*/ 42 w 222"/>
                    <a:gd name="T7" fmla="*/ 56 h 322"/>
                    <a:gd name="T8" fmla="*/ 31 w 222"/>
                    <a:gd name="T9" fmla="*/ 119 h 322"/>
                    <a:gd name="T10" fmla="*/ 28 w 222"/>
                    <a:gd name="T11" fmla="*/ 160 h 322"/>
                    <a:gd name="T12" fmla="*/ 21 w 222"/>
                    <a:gd name="T13" fmla="*/ 220 h 322"/>
                    <a:gd name="T14" fmla="*/ 8 w 222"/>
                    <a:gd name="T15" fmla="*/ 239 h 322"/>
                    <a:gd name="T16" fmla="*/ 69 w 222"/>
                    <a:gd name="T17" fmla="*/ 278 h 322"/>
                    <a:gd name="T18" fmla="*/ 104 w 222"/>
                    <a:gd name="T19" fmla="*/ 296 h 322"/>
                    <a:gd name="T20" fmla="*/ 111 w 222"/>
                    <a:gd name="T21" fmla="*/ 255 h 322"/>
                    <a:gd name="T22" fmla="*/ 128 w 222"/>
                    <a:gd name="T23" fmla="*/ 198 h 322"/>
                    <a:gd name="T24" fmla="*/ 129 w 222"/>
                    <a:gd name="T25" fmla="*/ 166 h 322"/>
                    <a:gd name="T26" fmla="*/ 129 w 222"/>
                    <a:gd name="T27" fmla="*/ 138 h 322"/>
                    <a:gd name="T28" fmla="*/ 140 w 222"/>
                    <a:gd name="T29" fmla="*/ 78 h 322"/>
                    <a:gd name="T30" fmla="*/ 147 w 222"/>
                    <a:gd name="T31" fmla="*/ 67 h 322"/>
                    <a:gd name="T32" fmla="*/ 161 w 222"/>
                    <a:gd name="T33" fmla="*/ 52 h 322"/>
                    <a:gd name="T34" fmla="*/ 197 w 222"/>
                    <a:gd name="T35" fmla="*/ 22 h 32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22"/>
                    <a:gd name="T55" fmla="*/ 0 h 322"/>
                    <a:gd name="T56" fmla="*/ 222 w 222"/>
                    <a:gd name="T57" fmla="*/ 322 h 32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22" h="322">
                      <a:moveTo>
                        <a:pt x="221" y="24"/>
                      </a:moveTo>
                      <a:cubicBezTo>
                        <a:pt x="222" y="15"/>
                        <a:pt x="202" y="4"/>
                        <a:pt x="185" y="2"/>
                      </a:cubicBezTo>
                      <a:cubicBezTo>
                        <a:pt x="168" y="0"/>
                        <a:pt x="144" y="0"/>
                        <a:pt x="121" y="10"/>
                      </a:cubicBezTo>
                      <a:cubicBezTo>
                        <a:pt x="98" y="20"/>
                        <a:pt x="61" y="40"/>
                        <a:pt x="47" y="60"/>
                      </a:cubicBezTo>
                      <a:cubicBezTo>
                        <a:pt x="33" y="80"/>
                        <a:pt x="38" y="109"/>
                        <a:pt x="35" y="128"/>
                      </a:cubicBezTo>
                      <a:cubicBezTo>
                        <a:pt x="32" y="147"/>
                        <a:pt x="33" y="154"/>
                        <a:pt x="31" y="172"/>
                      </a:cubicBezTo>
                      <a:cubicBezTo>
                        <a:pt x="29" y="190"/>
                        <a:pt x="27" y="222"/>
                        <a:pt x="23" y="236"/>
                      </a:cubicBezTo>
                      <a:cubicBezTo>
                        <a:pt x="19" y="250"/>
                        <a:pt x="0" y="246"/>
                        <a:pt x="9" y="256"/>
                      </a:cubicBezTo>
                      <a:cubicBezTo>
                        <a:pt x="18" y="266"/>
                        <a:pt x="59" y="288"/>
                        <a:pt x="77" y="298"/>
                      </a:cubicBezTo>
                      <a:cubicBezTo>
                        <a:pt x="95" y="308"/>
                        <a:pt x="109" y="322"/>
                        <a:pt x="117" y="318"/>
                      </a:cubicBezTo>
                      <a:cubicBezTo>
                        <a:pt x="125" y="314"/>
                        <a:pt x="121" y="292"/>
                        <a:pt x="125" y="274"/>
                      </a:cubicBezTo>
                      <a:cubicBezTo>
                        <a:pt x="129" y="256"/>
                        <a:pt x="140" y="228"/>
                        <a:pt x="143" y="212"/>
                      </a:cubicBezTo>
                      <a:cubicBezTo>
                        <a:pt x="146" y="196"/>
                        <a:pt x="145" y="189"/>
                        <a:pt x="145" y="178"/>
                      </a:cubicBezTo>
                      <a:cubicBezTo>
                        <a:pt x="145" y="167"/>
                        <a:pt x="143" y="164"/>
                        <a:pt x="145" y="148"/>
                      </a:cubicBezTo>
                      <a:cubicBezTo>
                        <a:pt x="147" y="132"/>
                        <a:pt x="154" y="97"/>
                        <a:pt x="157" y="84"/>
                      </a:cubicBezTo>
                      <a:cubicBezTo>
                        <a:pt x="160" y="71"/>
                        <a:pt x="161" y="77"/>
                        <a:pt x="165" y="72"/>
                      </a:cubicBezTo>
                      <a:cubicBezTo>
                        <a:pt x="169" y="67"/>
                        <a:pt x="172" y="64"/>
                        <a:pt x="181" y="56"/>
                      </a:cubicBezTo>
                      <a:cubicBezTo>
                        <a:pt x="190" y="48"/>
                        <a:pt x="213" y="31"/>
                        <a:pt x="221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75" name="Freeform 24"/>
                <p:cNvSpPr>
                  <a:spLocks/>
                </p:cNvSpPr>
                <p:nvPr/>
              </p:nvSpPr>
              <p:spPr bwMode="auto">
                <a:xfrm>
                  <a:off x="330" y="3576"/>
                  <a:ext cx="99" cy="96"/>
                </a:xfrm>
                <a:custGeom>
                  <a:avLst/>
                  <a:gdLst>
                    <a:gd name="T0" fmla="*/ 18 w 112"/>
                    <a:gd name="T1" fmla="*/ 0 h 104"/>
                    <a:gd name="T2" fmla="*/ 14 w 112"/>
                    <a:gd name="T3" fmla="*/ 0 h 104"/>
                    <a:gd name="T4" fmla="*/ 0 w 112"/>
                    <a:gd name="T5" fmla="*/ 41 h 104"/>
                    <a:gd name="T6" fmla="*/ 88 w 112"/>
                    <a:gd name="T7" fmla="*/ 96 h 104"/>
                    <a:gd name="T8" fmla="*/ 99 w 112"/>
                    <a:gd name="T9" fmla="*/ 59 h 104"/>
                    <a:gd name="T10" fmla="*/ 18 w 112"/>
                    <a:gd name="T11" fmla="*/ 0 h 1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104"/>
                    <a:gd name="T20" fmla="*/ 112 w 112"/>
                    <a:gd name="T21" fmla="*/ 104 h 1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104">
                      <a:moveTo>
                        <a:pt x="20" y="0"/>
                      </a:moveTo>
                      <a:lnTo>
                        <a:pt x="16" y="0"/>
                      </a:lnTo>
                      <a:lnTo>
                        <a:pt x="0" y="44"/>
                      </a:lnTo>
                      <a:lnTo>
                        <a:pt x="100" y="104"/>
                      </a:lnTo>
                      <a:lnTo>
                        <a:pt x="112" y="6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76" name="Freeform 25"/>
                <p:cNvSpPr>
                  <a:spLocks/>
                </p:cNvSpPr>
                <p:nvPr/>
              </p:nvSpPr>
              <p:spPr bwMode="auto">
                <a:xfrm>
                  <a:off x="503" y="3344"/>
                  <a:ext cx="74" cy="89"/>
                </a:xfrm>
                <a:custGeom>
                  <a:avLst/>
                  <a:gdLst>
                    <a:gd name="T0" fmla="*/ 35 w 84"/>
                    <a:gd name="T1" fmla="*/ 0 h 96"/>
                    <a:gd name="T2" fmla="*/ 25 w 84"/>
                    <a:gd name="T3" fmla="*/ 11 h 96"/>
                    <a:gd name="T4" fmla="*/ 0 w 84"/>
                    <a:gd name="T5" fmla="*/ 26 h 96"/>
                    <a:gd name="T6" fmla="*/ 49 w 84"/>
                    <a:gd name="T7" fmla="*/ 89 h 96"/>
                    <a:gd name="T8" fmla="*/ 74 w 84"/>
                    <a:gd name="T9" fmla="*/ 56 h 96"/>
                    <a:gd name="T10" fmla="*/ 28 w 84"/>
                    <a:gd name="T11" fmla="*/ 7 h 9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4"/>
                    <a:gd name="T19" fmla="*/ 0 h 96"/>
                    <a:gd name="T20" fmla="*/ 84 w 84"/>
                    <a:gd name="T21" fmla="*/ 96 h 9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4" h="96">
                      <a:moveTo>
                        <a:pt x="40" y="0"/>
                      </a:moveTo>
                      <a:cubicBezTo>
                        <a:pt x="34" y="12"/>
                        <a:pt x="43" y="12"/>
                        <a:pt x="28" y="12"/>
                      </a:cubicBezTo>
                      <a:lnTo>
                        <a:pt x="0" y="28"/>
                      </a:lnTo>
                      <a:lnTo>
                        <a:pt x="56" y="96"/>
                      </a:lnTo>
                      <a:lnTo>
                        <a:pt x="84" y="60"/>
                      </a:lnTo>
                      <a:lnTo>
                        <a:pt x="32" y="8"/>
                      </a:ln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77" name="Freeform 26"/>
                <p:cNvSpPr>
                  <a:spLocks/>
                </p:cNvSpPr>
                <p:nvPr/>
              </p:nvSpPr>
              <p:spPr bwMode="auto">
                <a:xfrm flipH="1">
                  <a:off x="575" y="3344"/>
                  <a:ext cx="74" cy="89"/>
                </a:xfrm>
                <a:custGeom>
                  <a:avLst/>
                  <a:gdLst>
                    <a:gd name="T0" fmla="*/ 35 w 84"/>
                    <a:gd name="T1" fmla="*/ 0 h 96"/>
                    <a:gd name="T2" fmla="*/ 25 w 84"/>
                    <a:gd name="T3" fmla="*/ 11 h 96"/>
                    <a:gd name="T4" fmla="*/ 0 w 84"/>
                    <a:gd name="T5" fmla="*/ 26 h 96"/>
                    <a:gd name="T6" fmla="*/ 49 w 84"/>
                    <a:gd name="T7" fmla="*/ 89 h 96"/>
                    <a:gd name="T8" fmla="*/ 74 w 84"/>
                    <a:gd name="T9" fmla="*/ 56 h 96"/>
                    <a:gd name="T10" fmla="*/ 28 w 84"/>
                    <a:gd name="T11" fmla="*/ 7 h 9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4"/>
                    <a:gd name="T19" fmla="*/ 0 h 96"/>
                    <a:gd name="T20" fmla="*/ 84 w 84"/>
                    <a:gd name="T21" fmla="*/ 96 h 9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4" h="96">
                      <a:moveTo>
                        <a:pt x="40" y="0"/>
                      </a:moveTo>
                      <a:cubicBezTo>
                        <a:pt x="34" y="12"/>
                        <a:pt x="43" y="12"/>
                        <a:pt x="28" y="12"/>
                      </a:cubicBezTo>
                      <a:lnTo>
                        <a:pt x="0" y="28"/>
                      </a:lnTo>
                      <a:lnTo>
                        <a:pt x="56" y="96"/>
                      </a:lnTo>
                      <a:lnTo>
                        <a:pt x="84" y="60"/>
                      </a:lnTo>
                      <a:lnTo>
                        <a:pt x="32" y="8"/>
                      </a:ln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78" name="Freeform 27"/>
                <p:cNvSpPr>
                  <a:spLocks/>
                </p:cNvSpPr>
                <p:nvPr/>
              </p:nvSpPr>
              <p:spPr bwMode="auto">
                <a:xfrm>
                  <a:off x="583" y="3576"/>
                  <a:ext cx="7" cy="372"/>
                </a:xfrm>
                <a:custGeom>
                  <a:avLst/>
                  <a:gdLst>
                    <a:gd name="T0" fmla="*/ 0 w 8"/>
                    <a:gd name="T1" fmla="*/ 0 h 400"/>
                    <a:gd name="T2" fmla="*/ 7 w 8"/>
                    <a:gd name="T3" fmla="*/ 372 h 400"/>
                    <a:gd name="T4" fmla="*/ 0 60000 65536"/>
                    <a:gd name="T5" fmla="*/ 0 60000 65536"/>
                    <a:gd name="T6" fmla="*/ 0 w 8"/>
                    <a:gd name="T7" fmla="*/ 0 h 400"/>
                    <a:gd name="T8" fmla="*/ 8 w 8"/>
                    <a:gd name="T9" fmla="*/ 400 h 4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" h="400">
                      <a:moveTo>
                        <a:pt x="0" y="0"/>
                      </a:moveTo>
                      <a:lnTo>
                        <a:pt x="8" y="40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79" name="Freeform 28"/>
                <p:cNvSpPr>
                  <a:spLocks/>
                </p:cNvSpPr>
                <p:nvPr/>
              </p:nvSpPr>
              <p:spPr bwMode="auto">
                <a:xfrm>
                  <a:off x="579" y="3415"/>
                  <a:ext cx="1" cy="149"/>
                </a:xfrm>
                <a:custGeom>
                  <a:avLst/>
                  <a:gdLst>
                    <a:gd name="T0" fmla="*/ 0 w 1"/>
                    <a:gd name="T1" fmla="*/ 0 h 160"/>
                    <a:gd name="T2" fmla="*/ 0 w 1"/>
                    <a:gd name="T3" fmla="*/ 149 h 160"/>
                    <a:gd name="T4" fmla="*/ 0 60000 65536"/>
                    <a:gd name="T5" fmla="*/ 0 60000 65536"/>
                    <a:gd name="T6" fmla="*/ 0 w 1"/>
                    <a:gd name="T7" fmla="*/ 0 h 160"/>
                    <a:gd name="T8" fmla="*/ 1 w 1"/>
                    <a:gd name="T9" fmla="*/ 160 h 16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0">
                      <a:moveTo>
                        <a:pt x="0" y="0"/>
                      </a:moveTo>
                      <a:lnTo>
                        <a:pt x="0" y="16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80" name="Freeform 29" descr="Коричневый мрамор"/>
                <p:cNvSpPr>
                  <a:spLocks/>
                </p:cNvSpPr>
                <p:nvPr/>
              </p:nvSpPr>
              <p:spPr bwMode="auto">
                <a:xfrm>
                  <a:off x="426" y="3892"/>
                  <a:ext cx="340" cy="92"/>
                </a:xfrm>
                <a:custGeom>
                  <a:avLst/>
                  <a:gdLst>
                    <a:gd name="T0" fmla="*/ 10 w 352"/>
                    <a:gd name="T1" fmla="*/ 47 h 95"/>
                    <a:gd name="T2" fmla="*/ 11 w 352"/>
                    <a:gd name="T3" fmla="*/ 83 h 95"/>
                    <a:gd name="T4" fmla="*/ 57 w 352"/>
                    <a:gd name="T5" fmla="*/ 83 h 95"/>
                    <a:gd name="T6" fmla="*/ 175 w 352"/>
                    <a:gd name="T7" fmla="*/ 85 h 95"/>
                    <a:gd name="T8" fmla="*/ 317 w 352"/>
                    <a:gd name="T9" fmla="*/ 85 h 95"/>
                    <a:gd name="T10" fmla="*/ 314 w 352"/>
                    <a:gd name="T11" fmla="*/ 42 h 95"/>
                    <a:gd name="T12" fmla="*/ 236 w 352"/>
                    <a:gd name="T13" fmla="*/ 1 h 95"/>
                    <a:gd name="T14" fmla="*/ 175 w 352"/>
                    <a:gd name="T15" fmla="*/ 39 h 95"/>
                    <a:gd name="T16" fmla="*/ 181 w 352"/>
                    <a:gd name="T17" fmla="*/ 82 h 95"/>
                    <a:gd name="T18" fmla="*/ 149 w 352"/>
                    <a:gd name="T19" fmla="*/ 33 h 95"/>
                    <a:gd name="T20" fmla="*/ 68 w 352"/>
                    <a:gd name="T21" fmla="*/ 7 h 95"/>
                    <a:gd name="T22" fmla="*/ 10 w 352"/>
                    <a:gd name="T23" fmla="*/ 47 h 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52"/>
                    <a:gd name="T37" fmla="*/ 0 h 95"/>
                    <a:gd name="T38" fmla="*/ 352 w 352"/>
                    <a:gd name="T39" fmla="*/ 95 h 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52" h="95">
                      <a:moveTo>
                        <a:pt x="10" y="49"/>
                      </a:moveTo>
                      <a:cubicBezTo>
                        <a:pt x="0" y="62"/>
                        <a:pt x="3" y="80"/>
                        <a:pt x="11" y="86"/>
                      </a:cubicBezTo>
                      <a:cubicBezTo>
                        <a:pt x="19" y="92"/>
                        <a:pt x="31" y="86"/>
                        <a:pt x="59" y="86"/>
                      </a:cubicBezTo>
                      <a:cubicBezTo>
                        <a:pt x="87" y="86"/>
                        <a:pt x="136" y="88"/>
                        <a:pt x="181" y="88"/>
                      </a:cubicBezTo>
                      <a:cubicBezTo>
                        <a:pt x="226" y="88"/>
                        <a:pt x="304" y="95"/>
                        <a:pt x="328" y="88"/>
                      </a:cubicBezTo>
                      <a:cubicBezTo>
                        <a:pt x="352" y="81"/>
                        <a:pt x="339" y="58"/>
                        <a:pt x="325" y="43"/>
                      </a:cubicBezTo>
                      <a:cubicBezTo>
                        <a:pt x="311" y="28"/>
                        <a:pt x="268" y="2"/>
                        <a:pt x="244" y="1"/>
                      </a:cubicBezTo>
                      <a:cubicBezTo>
                        <a:pt x="220" y="0"/>
                        <a:pt x="191" y="26"/>
                        <a:pt x="181" y="40"/>
                      </a:cubicBezTo>
                      <a:cubicBezTo>
                        <a:pt x="171" y="54"/>
                        <a:pt x="191" y="86"/>
                        <a:pt x="187" y="85"/>
                      </a:cubicBezTo>
                      <a:cubicBezTo>
                        <a:pt x="183" y="84"/>
                        <a:pt x="173" y="47"/>
                        <a:pt x="154" y="34"/>
                      </a:cubicBezTo>
                      <a:cubicBezTo>
                        <a:pt x="135" y="21"/>
                        <a:pt x="94" y="4"/>
                        <a:pt x="70" y="7"/>
                      </a:cubicBezTo>
                      <a:cubicBezTo>
                        <a:pt x="46" y="10"/>
                        <a:pt x="20" y="36"/>
                        <a:pt x="10" y="49"/>
                      </a:cubicBez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81" name="Freeform 30"/>
                <p:cNvSpPr>
                  <a:spLocks/>
                </p:cNvSpPr>
                <p:nvPr/>
              </p:nvSpPr>
              <p:spPr bwMode="auto">
                <a:xfrm>
                  <a:off x="379" y="2928"/>
                  <a:ext cx="385" cy="295"/>
                </a:xfrm>
                <a:custGeom>
                  <a:avLst/>
                  <a:gdLst>
                    <a:gd name="T0" fmla="*/ 364 w 400"/>
                    <a:gd name="T1" fmla="*/ 280 h 301"/>
                    <a:gd name="T2" fmla="*/ 384 w 400"/>
                    <a:gd name="T3" fmla="*/ 216 h 301"/>
                    <a:gd name="T4" fmla="*/ 370 w 400"/>
                    <a:gd name="T5" fmla="*/ 198 h 301"/>
                    <a:gd name="T6" fmla="*/ 372 w 400"/>
                    <a:gd name="T7" fmla="*/ 163 h 301"/>
                    <a:gd name="T8" fmla="*/ 347 w 400"/>
                    <a:gd name="T9" fmla="*/ 148 h 301"/>
                    <a:gd name="T10" fmla="*/ 352 w 400"/>
                    <a:gd name="T11" fmla="*/ 119 h 301"/>
                    <a:gd name="T12" fmla="*/ 338 w 400"/>
                    <a:gd name="T13" fmla="*/ 122 h 301"/>
                    <a:gd name="T14" fmla="*/ 283 w 400"/>
                    <a:gd name="T15" fmla="*/ 66 h 301"/>
                    <a:gd name="T16" fmla="*/ 257 w 400"/>
                    <a:gd name="T17" fmla="*/ 63 h 301"/>
                    <a:gd name="T18" fmla="*/ 238 w 400"/>
                    <a:gd name="T19" fmla="*/ 52 h 301"/>
                    <a:gd name="T20" fmla="*/ 251 w 400"/>
                    <a:gd name="T21" fmla="*/ 27 h 301"/>
                    <a:gd name="T22" fmla="*/ 271 w 400"/>
                    <a:gd name="T23" fmla="*/ 30 h 301"/>
                    <a:gd name="T24" fmla="*/ 254 w 400"/>
                    <a:gd name="T25" fmla="*/ 1 h 301"/>
                    <a:gd name="T26" fmla="*/ 219 w 400"/>
                    <a:gd name="T27" fmla="*/ 39 h 301"/>
                    <a:gd name="T28" fmla="*/ 211 w 400"/>
                    <a:gd name="T29" fmla="*/ 54 h 301"/>
                    <a:gd name="T30" fmla="*/ 185 w 400"/>
                    <a:gd name="T31" fmla="*/ 10 h 301"/>
                    <a:gd name="T32" fmla="*/ 179 w 400"/>
                    <a:gd name="T33" fmla="*/ 22 h 301"/>
                    <a:gd name="T34" fmla="*/ 196 w 400"/>
                    <a:gd name="T35" fmla="*/ 54 h 301"/>
                    <a:gd name="T36" fmla="*/ 156 w 400"/>
                    <a:gd name="T37" fmla="*/ 10 h 301"/>
                    <a:gd name="T38" fmla="*/ 139 w 400"/>
                    <a:gd name="T39" fmla="*/ 16 h 301"/>
                    <a:gd name="T40" fmla="*/ 115 w 400"/>
                    <a:gd name="T41" fmla="*/ 19 h 301"/>
                    <a:gd name="T42" fmla="*/ 110 w 400"/>
                    <a:gd name="T43" fmla="*/ 33 h 301"/>
                    <a:gd name="T44" fmla="*/ 141 w 400"/>
                    <a:gd name="T45" fmla="*/ 36 h 301"/>
                    <a:gd name="T46" fmla="*/ 153 w 400"/>
                    <a:gd name="T47" fmla="*/ 57 h 301"/>
                    <a:gd name="T48" fmla="*/ 121 w 400"/>
                    <a:gd name="T49" fmla="*/ 54 h 301"/>
                    <a:gd name="T50" fmla="*/ 110 w 400"/>
                    <a:gd name="T51" fmla="*/ 72 h 301"/>
                    <a:gd name="T52" fmla="*/ 90 w 400"/>
                    <a:gd name="T53" fmla="*/ 77 h 301"/>
                    <a:gd name="T54" fmla="*/ 69 w 400"/>
                    <a:gd name="T55" fmla="*/ 92 h 301"/>
                    <a:gd name="T56" fmla="*/ 52 w 400"/>
                    <a:gd name="T57" fmla="*/ 104 h 301"/>
                    <a:gd name="T58" fmla="*/ 58 w 400"/>
                    <a:gd name="T59" fmla="*/ 122 h 301"/>
                    <a:gd name="T60" fmla="*/ 43 w 400"/>
                    <a:gd name="T61" fmla="*/ 139 h 301"/>
                    <a:gd name="T62" fmla="*/ 26 w 400"/>
                    <a:gd name="T63" fmla="*/ 151 h 301"/>
                    <a:gd name="T64" fmla="*/ 12 w 400"/>
                    <a:gd name="T65" fmla="*/ 210 h 301"/>
                    <a:gd name="T66" fmla="*/ 3 w 400"/>
                    <a:gd name="T67" fmla="*/ 269 h 301"/>
                    <a:gd name="T68" fmla="*/ 32 w 400"/>
                    <a:gd name="T69" fmla="*/ 295 h 3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00"/>
                    <a:gd name="T106" fmla="*/ 0 h 301"/>
                    <a:gd name="T107" fmla="*/ 400 w 400"/>
                    <a:gd name="T108" fmla="*/ 301 h 30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00" h="301">
                      <a:moveTo>
                        <a:pt x="378" y="286"/>
                      </a:moveTo>
                      <a:cubicBezTo>
                        <a:pt x="381" y="275"/>
                        <a:pt x="398" y="234"/>
                        <a:pt x="399" y="220"/>
                      </a:cubicBezTo>
                      <a:cubicBezTo>
                        <a:pt x="400" y="206"/>
                        <a:pt x="386" y="211"/>
                        <a:pt x="384" y="202"/>
                      </a:cubicBezTo>
                      <a:cubicBezTo>
                        <a:pt x="382" y="193"/>
                        <a:pt x="391" y="174"/>
                        <a:pt x="387" y="166"/>
                      </a:cubicBezTo>
                      <a:cubicBezTo>
                        <a:pt x="383" y="158"/>
                        <a:pt x="363" y="158"/>
                        <a:pt x="360" y="151"/>
                      </a:cubicBezTo>
                      <a:cubicBezTo>
                        <a:pt x="357" y="144"/>
                        <a:pt x="367" y="125"/>
                        <a:pt x="366" y="121"/>
                      </a:cubicBezTo>
                      <a:cubicBezTo>
                        <a:pt x="365" y="117"/>
                        <a:pt x="363" y="133"/>
                        <a:pt x="351" y="124"/>
                      </a:cubicBezTo>
                      <a:cubicBezTo>
                        <a:pt x="339" y="115"/>
                        <a:pt x="308" y="77"/>
                        <a:pt x="294" y="67"/>
                      </a:cubicBezTo>
                      <a:cubicBezTo>
                        <a:pt x="280" y="57"/>
                        <a:pt x="275" y="66"/>
                        <a:pt x="267" y="64"/>
                      </a:cubicBezTo>
                      <a:cubicBezTo>
                        <a:pt x="259" y="62"/>
                        <a:pt x="248" y="59"/>
                        <a:pt x="247" y="53"/>
                      </a:cubicBezTo>
                      <a:cubicBezTo>
                        <a:pt x="246" y="47"/>
                        <a:pt x="255" y="32"/>
                        <a:pt x="261" y="28"/>
                      </a:cubicBezTo>
                      <a:cubicBezTo>
                        <a:pt x="267" y="24"/>
                        <a:pt x="282" y="35"/>
                        <a:pt x="282" y="31"/>
                      </a:cubicBezTo>
                      <a:cubicBezTo>
                        <a:pt x="282" y="27"/>
                        <a:pt x="273" y="0"/>
                        <a:pt x="264" y="1"/>
                      </a:cubicBezTo>
                      <a:cubicBezTo>
                        <a:pt x="255" y="2"/>
                        <a:pt x="235" y="31"/>
                        <a:pt x="228" y="40"/>
                      </a:cubicBezTo>
                      <a:cubicBezTo>
                        <a:pt x="221" y="49"/>
                        <a:pt x="225" y="60"/>
                        <a:pt x="219" y="55"/>
                      </a:cubicBezTo>
                      <a:cubicBezTo>
                        <a:pt x="213" y="50"/>
                        <a:pt x="197" y="15"/>
                        <a:pt x="192" y="10"/>
                      </a:cubicBezTo>
                      <a:cubicBezTo>
                        <a:pt x="187" y="5"/>
                        <a:pt x="184" y="15"/>
                        <a:pt x="186" y="22"/>
                      </a:cubicBezTo>
                      <a:cubicBezTo>
                        <a:pt x="188" y="29"/>
                        <a:pt x="208" y="57"/>
                        <a:pt x="204" y="55"/>
                      </a:cubicBezTo>
                      <a:cubicBezTo>
                        <a:pt x="200" y="53"/>
                        <a:pt x="172" y="17"/>
                        <a:pt x="162" y="10"/>
                      </a:cubicBezTo>
                      <a:cubicBezTo>
                        <a:pt x="152" y="3"/>
                        <a:pt x="151" y="15"/>
                        <a:pt x="144" y="16"/>
                      </a:cubicBezTo>
                      <a:cubicBezTo>
                        <a:pt x="137" y="17"/>
                        <a:pt x="125" y="16"/>
                        <a:pt x="120" y="19"/>
                      </a:cubicBezTo>
                      <a:cubicBezTo>
                        <a:pt x="115" y="22"/>
                        <a:pt x="110" y="31"/>
                        <a:pt x="114" y="34"/>
                      </a:cubicBezTo>
                      <a:cubicBezTo>
                        <a:pt x="118" y="37"/>
                        <a:pt x="140" y="33"/>
                        <a:pt x="147" y="37"/>
                      </a:cubicBezTo>
                      <a:cubicBezTo>
                        <a:pt x="154" y="41"/>
                        <a:pt x="163" y="55"/>
                        <a:pt x="159" y="58"/>
                      </a:cubicBezTo>
                      <a:cubicBezTo>
                        <a:pt x="155" y="61"/>
                        <a:pt x="133" y="53"/>
                        <a:pt x="126" y="55"/>
                      </a:cubicBezTo>
                      <a:cubicBezTo>
                        <a:pt x="119" y="57"/>
                        <a:pt x="119" y="69"/>
                        <a:pt x="114" y="73"/>
                      </a:cubicBezTo>
                      <a:cubicBezTo>
                        <a:pt x="109" y="77"/>
                        <a:pt x="100" y="76"/>
                        <a:pt x="93" y="79"/>
                      </a:cubicBezTo>
                      <a:cubicBezTo>
                        <a:pt x="86" y="82"/>
                        <a:pt x="79" y="89"/>
                        <a:pt x="72" y="94"/>
                      </a:cubicBezTo>
                      <a:cubicBezTo>
                        <a:pt x="65" y="99"/>
                        <a:pt x="56" y="101"/>
                        <a:pt x="54" y="106"/>
                      </a:cubicBezTo>
                      <a:cubicBezTo>
                        <a:pt x="52" y="111"/>
                        <a:pt x="61" y="118"/>
                        <a:pt x="60" y="124"/>
                      </a:cubicBezTo>
                      <a:cubicBezTo>
                        <a:pt x="59" y="130"/>
                        <a:pt x="51" y="137"/>
                        <a:pt x="45" y="142"/>
                      </a:cubicBezTo>
                      <a:cubicBezTo>
                        <a:pt x="39" y="147"/>
                        <a:pt x="33" y="142"/>
                        <a:pt x="27" y="154"/>
                      </a:cubicBezTo>
                      <a:cubicBezTo>
                        <a:pt x="21" y="166"/>
                        <a:pt x="16" y="194"/>
                        <a:pt x="12" y="214"/>
                      </a:cubicBezTo>
                      <a:cubicBezTo>
                        <a:pt x="8" y="234"/>
                        <a:pt x="0" y="260"/>
                        <a:pt x="3" y="274"/>
                      </a:cubicBezTo>
                      <a:cubicBezTo>
                        <a:pt x="6" y="288"/>
                        <a:pt x="27" y="295"/>
                        <a:pt x="33" y="301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D20000"/>
                    </a:gs>
                    <a:gs pos="50000">
                      <a:srgbClr val="993300"/>
                    </a:gs>
                    <a:gs pos="100000">
                      <a:srgbClr val="D20000"/>
                    </a:gs>
                  </a:gsLst>
                  <a:lin ang="1890000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82" name="Freeform 31"/>
                <p:cNvSpPr>
                  <a:spLocks/>
                </p:cNvSpPr>
                <p:nvPr/>
              </p:nvSpPr>
              <p:spPr bwMode="auto">
                <a:xfrm>
                  <a:off x="766" y="3636"/>
                  <a:ext cx="98" cy="104"/>
                </a:xfrm>
                <a:custGeom>
                  <a:avLst/>
                  <a:gdLst>
                    <a:gd name="T0" fmla="*/ 65 w 99"/>
                    <a:gd name="T1" fmla="*/ 0 h 101"/>
                    <a:gd name="T2" fmla="*/ 90 w 99"/>
                    <a:gd name="T3" fmla="*/ 20 h 101"/>
                    <a:gd name="T4" fmla="*/ 96 w 99"/>
                    <a:gd name="T5" fmla="*/ 67 h 101"/>
                    <a:gd name="T6" fmla="*/ 77 w 99"/>
                    <a:gd name="T7" fmla="*/ 93 h 101"/>
                    <a:gd name="T8" fmla="*/ 36 w 99"/>
                    <a:gd name="T9" fmla="*/ 99 h 101"/>
                    <a:gd name="T10" fmla="*/ 4 w 99"/>
                    <a:gd name="T11" fmla="*/ 61 h 101"/>
                    <a:gd name="T12" fmla="*/ 12 w 99"/>
                    <a:gd name="T13" fmla="*/ 31 h 10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9"/>
                    <a:gd name="T22" fmla="*/ 0 h 101"/>
                    <a:gd name="T23" fmla="*/ 99 w 99"/>
                    <a:gd name="T24" fmla="*/ 101 h 10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9" h="101">
                      <a:moveTo>
                        <a:pt x="66" y="0"/>
                      </a:moveTo>
                      <a:cubicBezTo>
                        <a:pt x="70" y="4"/>
                        <a:pt x="86" y="8"/>
                        <a:pt x="91" y="19"/>
                      </a:cubicBezTo>
                      <a:cubicBezTo>
                        <a:pt x="96" y="30"/>
                        <a:pt x="99" y="53"/>
                        <a:pt x="97" y="65"/>
                      </a:cubicBezTo>
                      <a:cubicBezTo>
                        <a:pt x="95" y="77"/>
                        <a:pt x="88" y="85"/>
                        <a:pt x="78" y="90"/>
                      </a:cubicBezTo>
                      <a:cubicBezTo>
                        <a:pt x="68" y="95"/>
                        <a:pt x="48" y="101"/>
                        <a:pt x="36" y="96"/>
                      </a:cubicBezTo>
                      <a:cubicBezTo>
                        <a:pt x="24" y="91"/>
                        <a:pt x="8" y="70"/>
                        <a:pt x="4" y="59"/>
                      </a:cubicBezTo>
                      <a:cubicBezTo>
                        <a:pt x="0" y="48"/>
                        <a:pt x="10" y="36"/>
                        <a:pt x="12" y="3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FF9F3F"/>
                    </a:gs>
                    <a:gs pos="100000">
                      <a:srgbClr val="FFAE5D"/>
                    </a:gs>
                  </a:gsLst>
                  <a:path path="rect">
                    <a:fillToRect l="50000" t="50000" r="50000" b="50000"/>
                  </a:path>
                </a:gra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83" name="Freeform 32"/>
                <p:cNvSpPr>
                  <a:spLocks/>
                </p:cNvSpPr>
                <p:nvPr/>
              </p:nvSpPr>
              <p:spPr bwMode="auto">
                <a:xfrm>
                  <a:off x="288" y="3622"/>
                  <a:ext cx="107" cy="114"/>
                </a:xfrm>
                <a:custGeom>
                  <a:avLst/>
                  <a:gdLst>
                    <a:gd name="T0" fmla="*/ 48 w 108"/>
                    <a:gd name="T1" fmla="*/ 0 h 111"/>
                    <a:gd name="T2" fmla="*/ 10 w 108"/>
                    <a:gd name="T3" fmla="*/ 32 h 111"/>
                    <a:gd name="T4" fmla="*/ 4 w 108"/>
                    <a:gd name="T5" fmla="*/ 79 h 111"/>
                    <a:gd name="T6" fmla="*/ 36 w 108"/>
                    <a:gd name="T7" fmla="*/ 93 h 111"/>
                    <a:gd name="T8" fmla="*/ 64 w 108"/>
                    <a:gd name="T9" fmla="*/ 111 h 111"/>
                    <a:gd name="T10" fmla="*/ 96 w 108"/>
                    <a:gd name="T11" fmla="*/ 73 h 111"/>
                    <a:gd name="T12" fmla="*/ 107 w 108"/>
                    <a:gd name="T13" fmla="*/ 45 h 11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8"/>
                    <a:gd name="T22" fmla="*/ 0 h 111"/>
                    <a:gd name="T23" fmla="*/ 108 w 108"/>
                    <a:gd name="T24" fmla="*/ 111 h 11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8" h="111">
                      <a:moveTo>
                        <a:pt x="48" y="0"/>
                      </a:moveTo>
                      <a:cubicBezTo>
                        <a:pt x="42" y="5"/>
                        <a:pt x="17" y="19"/>
                        <a:pt x="10" y="31"/>
                      </a:cubicBezTo>
                      <a:cubicBezTo>
                        <a:pt x="2" y="44"/>
                        <a:pt x="0" y="66"/>
                        <a:pt x="4" y="77"/>
                      </a:cubicBezTo>
                      <a:cubicBezTo>
                        <a:pt x="8" y="87"/>
                        <a:pt x="26" y="86"/>
                        <a:pt x="36" y="91"/>
                      </a:cubicBezTo>
                      <a:cubicBezTo>
                        <a:pt x="46" y="96"/>
                        <a:pt x="55" y="111"/>
                        <a:pt x="65" y="108"/>
                      </a:cubicBezTo>
                      <a:cubicBezTo>
                        <a:pt x="75" y="105"/>
                        <a:pt x="90" y="82"/>
                        <a:pt x="97" y="71"/>
                      </a:cubicBezTo>
                      <a:cubicBezTo>
                        <a:pt x="104" y="60"/>
                        <a:pt x="106" y="50"/>
                        <a:pt x="108" y="44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FF9F3F"/>
                    </a:gs>
                    <a:gs pos="100000">
                      <a:srgbClr val="FFAE5D"/>
                    </a:gs>
                  </a:gsLst>
                  <a:path path="rect">
                    <a:fillToRect l="50000" t="50000" r="50000" b="50000"/>
                  </a:path>
                </a:gra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84" name="Freeform 33"/>
                <p:cNvSpPr>
                  <a:spLocks/>
                </p:cNvSpPr>
                <p:nvPr/>
              </p:nvSpPr>
              <p:spPr bwMode="auto">
                <a:xfrm>
                  <a:off x="411" y="3033"/>
                  <a:ext cx="332" cy="356"/>
                </a:xfrm>
                <a:custGeom>
                  <a:avLst/>
                  <a:gdLst>
                    <a:gd name="T0" fmla="*/ 0 w 344"/>
                    <a:gd name="T1" fmla="*/ 189 h 365"/>
                    <a:gd name="T2" fmla="*/ 6 w 344"/>
                    <a:gd name="T3" fmla="*/ 204 h 365"/>
                    <a:gd name="T4" fmla="*/ 35 w 344"/>
                    <a:gd name="T5" fmla="*/ 259 h 365"/>
                    <a:gd name="T6" fmla="*/ 84 w 344"/>
                    <a:gd name="T7" fmla="*/ 300 h 365"/>
                    <a:gd name="T8" fmla="*/ 133 w 344"/>
                    <a:gd name="T9" fmla="*/ 312 h 365"/>
                    <a:gd name="T10" fmla="*/ 139 w 344"/>
                    <a:gd name="T11" fmla="*/ 336 h 365"/>
                    <a:gd name="T12" fmla="*/ 159 w 344"/>
                    <a:gd name="T13" fmla="*/ 356 h 365"/>
                    <a:gd name="T14" fmla="*/ 185 w 344"/>
                    <a:gd name="T15" fmla="*/ 333 h 365"/>
                    <a:gd name="T16" fmla="*/ 200 w 344"/>
                    <a:gd name="T17" fmla="*/ 309 h 365"/>
                    <a:gd name="T18" fmla="*/ 246 w 344"/>
                    <a:gd name="T19" fmla="*/ 300 h 365"/>
                    <a:gd name="T20" fmla="*/ 292 w 344"/>
                    <a:gd name="T21" fmla="*/ 268 h 365"/>
                    <a:gd name="T22" fmla="*/ 330 w 344"/>
                    <a:gd name="T23" fmla="*/ 175 h 365"/>
                    <a:gd name="T24" fmla="*/ 278 w 344"/>
                    <a:gd name="T25" fmla="*/ 96 h 365"/>
                    <a:gd name="T26" fmla="*/ 247 w 344"/>
                    <a:gd name="T27" fmla="*/ 26 h 365"/>
                    <a:gd name="T28" fmla="*/ 201 w 344"/>
                    <a:gd name="T29" fmla="*/ 73 h 365"/>
                    <a:gd name="T30" fmla="*/ 191 w 344"/>
                    <a:gd name="T31" fmla="*/ 55 h 365"/>
                    <a:gd name="T32" fmla="*/ 177 w 344"/>
                    <a:gd name="T33" fmla="*/ 52 h 365"/>
                    <a:gd name="T34" fmla="*/ 108 w 344"/>
                    <a:gd name="T35" fmla="*/ 73 h 365"/>
                    <a:gd name="T36" fmla="*/ 122 w 344"/>
                    <a:gd name="T37" fmla="*/ 40 h 365"/>
                    <a:gd name="T38" fmla="*/ 110 w 344"/>
                    <a:gd name="T39" fmla="*/ 11 h 365"/>
                    <a:gd name="T40" fmla="*/ 52 w 344"/>
                    <a:gd name="T41" fmla="*/ 107 h 365"/>
                    <a:gd name="T42" fmla="*/ 58 w 344"/>
                    <a:gd name="T43" fmla="*/ 134 h 365"/>
                    <a:gd name="T44" fmla="*/ 52 w 344"/>
                    <a:gd name="T45" fmla="*/ 157 h 365"/>
                    <a:gd name="T46" fmla="*/ 35 w 344"/>
                    <a:gd name="T47" fmla="*/ 151 h 365"/>
                    <a:gd name="T48" fmla="*/ 32 w 344"/>
                    <a:gd name="T49" fmla="*/ 116 h 365"/>
                    <a:gd name="T50" fmla="*/ 12 w 344"/>
                    <a:gd name="T51" fmla="*/ 148 h 365"/>
                    <a:gd name="T52" fmla="*/ 12 w 344"/>
                    <a:gd name="T53" fmla="*/ 169 h 365"/>
                    <a:gd name="T54" fmla="*/ 9 w 344"/>
                    <a:gd name="T55" fmla="*/ 180 h 365"/>
                    <a:gd name="T56" fmla="*/ 0 w 344"/>
                    <a:gd name="T57" fmla="*/ 189 h 36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44"/>
                    <a:gd name="T88" fmla="*/ 0 h 365"/>
                    <a:gd name="T89" fmla="*/ 344 w 344"/>
                    <a:gd name="T90" fmla="*/ 365 h 36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44" h="365">
                      <a:moveTo>
                        <a:pt x="0" y="194"/>
                      </a:moveTo>
                      <a:cubicBezTo>
                        <a:pt x="0" y="198"/>
                        <a:pt x="0" y="197"/>
                        <a:pt x="6" y="209"/>
                      </a:cubicBezTo>
                      <a:cubicBezTo>
                        <a:pt x="12" y="221"/>
                        <a:pt x="23" y="250"/>
                        <a:pt x="36" y="266"/>
                      </a:cubicBezTo>
                      <a:cubicBezTo>
                        <a:pt x="49" y="282"/>
                        <a:pt x="70" y="299"/>
                        <a:pt x="87" y="308"/>
                      </a:cubicBezTo>
                      <a:cubicBezTo>
                        <a:pt x="104" y="317"/>
                        <a:pt x="129" y="314"/>
                        <a:pt x="138" y="320"/>
                      </a:cubicBezTo>
                      <a:cubicBezTo>
                        <a:pt x="147" y="326"/>
                        <a:pt x="140" y="337"/>
                        <a:pt x="144" y="344"/>
                      </a:cubicBezTo>
                      <a:cubicBezTo>
                        <a:pt x="148" y="351"/>
                        <a:pt x="157" y="365"/>
                        <a:pt x="165" y="365"/>
                      </a:cubicBezTo>
                      <a:cubicBezTo>
                        <a:pt x="173" y="365"/>
                        <a:pt x="185" y="349"/>
                        <a:pt x="192" y="341"/>
                      </a:cubicBezTo>
                      <a:cubicBezTo>
                        <a:pt x="199" y="333"/>
                        <a:pt x="197" y="322"/>
                        <a:pt x="207" y="317"/>
                      </a:cubicBezTo>
                      <a:cubicBezTo>
                        <a:pt x="217" y="312"/>
                        <a:pt x="239" y="315"/>
                        <a:pt x="255" y="308"/>
                      </a:cubicBezTo>
                      <a:cubicBezTo>
                        <a:pt x="271" y="301"/>
                        <a:pt x="289" y="296"/>
                        <a:pt x="303" y="275"/>
                      </a:cubicBezTo>
                      <a:cubicBezTo>
                        <a:pt x="317" y="254"/>
                        <a:pt x="344" y="208"/>
                        <a:pt x="342" y="179"/>
                      </a:cubicBezTo>
                      <a:cubicBezTo>
                        <a:pt x="340" y="150"/>
                        <a:pt x="302" y="123"/>
                        <a:pt x="288" y="98"/>
                      </a:cubicBezTo>
                      <a:cubicBezTo>
                        <a:pt x="274" y="73"/>
                        <a:pt x="269" y="31"/>
                        <a:pt x="256" y="27"/>
                      </a:cubicBezTo>
                      <a:cubicBezTo>
                        <a:pt x="243" y="23"/>
                        <a:pt x="218" y="70"/>
                        <a:pt x="208" y="75"/>
                      </a:cubicBezTo>
                      <a:cubicBezTo>
                        <a:pt x="198" y="80"/>
                        <a:pt x="202" y="60"/>
                        <a:pt x="198" y="56"/>
                      </a:cubicBezTo>
                      <a:cubicBezTo>
                        <a:pt x="194" y="52"/>
                        <a:pt x="197" y="50"/>
                        <a:pt x="183" y="53"/>
                      </a:cubicBezTo>
                      <a:cubicBezTo>
                        <a:pt x="169" y="56"/>
                        <a:pt x="121" y="77"/>
                        <a:pt x="112" y="75"/>
                      </a:cubicBezTo>
                      <a:cubicBezTo>
                        <a:pt x="103" y="73"/>
                        <a:pt x="126" y="52"/>
                        <a:pt x="126" y="41"/>
                      </a:cubicBezTo>
                      <a:cubicBezTo>
                        <a:pt x="126" y="30"/>
                        <a:pt x="126" y="0"/>
                        <a:pt x="114" y="11"/>
                      </a:cubicBezTo>
                      <a:cubicBezTo>
                        <a:pt x="102" y="22"/>
                        <a:pt x="63" y="89"/>
                        <a:pt x="54" y="110"/>
                      </a:cubicBezTo>
                      <a:cubicBezTo>
                        <a:pt x="45" y="131"/>
                        <a:pt x="60" y="129"/>
                        <a:pt x="60" y="137"/>
                      </a:cubicBezTo>
                      <a:cubicBezTo>
                        <a:pt x="60" y="145"/>
                        <a:pt x="58" y="158"/>
                        <a:pt x="54" y="161"/>
                      </a:cubicBezTo>
                      <a:cubicBezTo>
                        <a:pt x="50" y="164"/>
                        <a:pt x="39" y="162"/>
                        <a:pt x="36" y="155"/>
                      </a:cubicBezTo>
                      <a:cubicBezTo>
                        <a:pt x="33" y="148"/>
                        <a:pt x="37" y="119"/>
                        <a:pt x="33" y="119"/>
                      </a:cubicBezTo>
                      <a:cubicBezTo>
                        <a:pt x="29" y="119"/>
                        <a:pt x="16" y="143"/>
                        <a:pt x="12" y="152"/>
                      </a:cubicBezTo>
                      <a:cubicBezTo>
                        <a:pt x="8" y="161"/>
                        <a:pt x="12" y="168"/>
                        <a:pt x="12" y="173"/>
                      </a:cubicBezTo>
                      <a:cubicBezTo>
                        <a:pt x="12" y="178"/>
                        <a:pt x="11" y="182"/>
                        <a:pt x="9" y="185"/>
                      </a:cubicBezTo>
                      <a:cubicBezTo>
                        <a:pt x="7" y="188"/>
                        <a:pt x="0" y="190"/>
                        <a:pt x="0" y="19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C993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85" name="Freeform 34"/>
                <p:cNvSpPr>
                  <a:spLocks/>
                </p:cNvSpPr>
                <p:nvPr/>
              </p:nvSpPr>
              <p:spPr bwMode="auto">
                <a:xfrm>
                  <a:off x="530" y="3272"/>
                  <a:ext cx="109" cy="32"/>
                </a:xfrm>
                <a:custGeom>
                  <a:avLst/>
                  <a:gdLst>
                    <a:gd name="T0" fmla="*/ 0 w 114"/>
                    <a:gd name="T1" fmla="*/ 0 h 32"/>
                    <a:gd name="T2" fmla="*/ 37 w 114"/>
                    <a:gd name="T3" fmla="*/ 27 h 32"/>
                    <a:gd name="T4" fmla="*/ 57 w 114"/>
                    <a:gd name="T5" fmla="*/ 30 h 32"/>
                    <a:gd name="T6" fmla="*/ 77 w 114"/>
                    <a:gd name="T7" fmla="*/ 27 h 32"/>
                    <a:gd name="T8" fmla="*/ 109 w 114"/>
                    <a:gd name="T9" fmla="*/ 3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4"/>
                    <a:gd name="T16" fmla="*/ 0 h 32"/>
                    <a:gd name="T17" fmla="*/ 114 w 114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4" h="32">
                      <a:moveTo>
                        <a:pt x="0" y="0"/>
                      </a:moveTo>
                      <a:cubicBezTo>
                        <a:pt x="7" y="4"/>
                        <a:pt x="29" y="22"/>
                        <a:pt x="39" y="27"/>
                      </a:cubicBezTo>
                      <a:cubicBezTo>
                        <a:pt x="49" y="32"/>
                        <a:pt x="53" y="30"/>
                        <a:pt x="60" y="30"/>
                      </a:cubicBezTo>
                      <a:cubicBezTo>
                        <a:pt x="67" y="30"/>
                        <a:pt x="72" y="32"/>
                        <a:pt x="81" y="27"/>
                      </a:cubicBezTo>
                      <a:cubicBezTo>
                        <a:pt x="90" y="22"/>
                        <a:pt x="107" y="8"/>
                        <a:pt x="114" y="3"/>
                      </a:cubicBezTo>
                    </a:path>
                  </a:pathLst>
                </a:custGeom>
                <a:noFill/>
                <a:ln w="12700">
                  <a:solidFill>
                    <a:srgbClr val="D200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86" name="Freeform 35"/>
                <p:cNvSpPr>
                  <a:spLocks/>
                </p:cNvSpPr>
                <p:nvPr/>
              </p:nvSpPr>
              <p:spPr bwMode="auto">
                <a:xfrm>
                  <a:off x="566" y="3283"/>
                  <a:ext cx="45" cy="10"/>
                </a:xfrm>
                <a:custGeom>
                  <a:avLst/>
                  <a:gdLst>
                    <a:gd name="T0" fmla="*/ 0 w 45"/>
                    <a:gd name="T1" fmla="*/ 10 h 10"/>
                    <a:gd name="T2" fmla="*/ 10 w 45"/>
                    <a:gd name="T3" fmla="*/ 1 h 10"/>
                    <a:gd name="T4" fmla="*/ 25 w 45"/>
                    <a:gd name="T5" fmla="*/ 4 h 10"/>
                    <a:gd name="T6" fmla="*/ 36 w 45"/>
                    <a:gd name="T7" fmla="*/ 1 h 10"/>
                    <a:gd name="T8" fmla="*/ 45 w 45"/>
                    <a:gd name="T9" fmla="*/ 10 h 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"/>
                    <a:gd name="T16" fmla="*/ 0 h 10"/>
                    <a:gd name="T17" fmla="*/ 45 w 45"/>
                    <a:gd name="T18" fmla="*/ 10 h 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" h="10">
                      <a:moveTo>
                        <a:pt x="0" y="10"/>
                      </a:moveTo>
                      <a:cubicBezTo>
                        <a:pt x="2" y="8"/>
                        <a:pt x="6" y="2"/>
                        <a:pt x="10" y="1"/>
                      </a:cubicBezTo>
                      <a:cubicBezTo>
                        <a:pt x="14" y="0"/>
                        <a:pt x="21" y="4"/>
                        <a:pt x="25" y="4"/>
                      </a:cubicBezTo>
                      <a:cubicBezTo>
                        <a:pt x="29" y="4"/>
                        <a:pt x="33" y="0"/>
                        <a:pt x="36" y="1"/>
                      </a:cubicBezTo>
                      <a:cubicBezTo>
                        <a:pt x="39" y="2"/>
                        <a:pt x="43" y="8"/>
                        <a:pt x="45" y="10"/>
                      </a:cubicBezTo>
                    </a:path>
                  </a:pathLst>
                </a:cu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87" name="Freeform 36"/>
                <p:cNvSpPr>
                  <a:spLocks/>
                </p:cNvSpPr>
                <p:nvPr/>
              </p:nvSpPr>
              <p:spPr bwMode="auto">
                <a:xfrm>
                  <a:off x="513" y="3157"/>
                  <a:ext cx="61" cy="27"/>
                </a:xfrm>
                <a:custGeom>
                  <a:avLst/>
                  <a:gdLst>
                    <a:gd name="T0" fmla="*/ 61 w 63"/>
                    <a:gd name="T1" fmla="*/ 15 h 28"/>
                    <a:gd name="T2" fmla="*/ 32 w 63"/>
                    <a:gd name="T3" fmla="*/ 4 h 28"/>
                    <a:gd name="T4" fmla="*/ 23 w 63"/>
                    <a:gd name="T5" fmla="*/ 4 h 28"/>
                    <a:gd name="T6" fmla="*/ 0 w 63"/>
                    <a:gd name="T7" fmla="*/ 27 h 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28"/>
                    <a:gd name="T14" fmla="*/ 63 w 63"/>
                    <a:gd name="T15" fmla="*/ 28 h 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28">
                      <a:moveTo>
                        <a:pt x="63" y="16"/>
                      </a:moveTo>
                      <a:cubicBezTo>
                        <a:pt x="58" y="14"/>
                        <a:pt x="39" y="6"/>
                        <a:pt x="33" y="4"/>
                      </a:cubicBezTo>
                      <a:cubicBezTo>
                        <a:pt x="27" y="2"/>
                        <a:pt x="29" y="0"/>
                        <a:pt x="24" y="4"/>
                      </a:cubicBezTo>
                      <a:cubicBezTo>
                        <a:pt x="19" y="8"/>
                        <a:pt x="5" y="23"/>
                        <a:pt x="0" y="2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88" name="Freeform 37"/>
                <p:cNvSpPr>
                  <a:spLocks/>
                </p:cNvSpPr>
                <p:nvPr/>
              </p:nvSpPr>
              <p:spPr bwMode="auto">
                <a:xfrm>
                  <a:off x="533" y="3187"/>
                  <a:ext cx="26" cy="26"/>
                </a:xfrm>
                <a:custGeom>
                  <a:avLst/>
                  <a:gdLst>
                    <a:gd name="T0" fmla="*/ 26 w 27"/>
                    <a:gd name="T1" fmla="*/ 12 h 27"/>
                    <a:gd name="T2" fmla="*/ 12 w 27"/>
                    <a:gd name="T3" fmla="*/ 0 h 27"/>
                    <a:gd name="T4" fmla="*/ 0 w 27"/>
                    <a:gd name="T5" fmla="*/ 14 h 27"/>
                    <a:gd name="T6" fmla="*/ 14 w 27"/>
                    <a:gd name="T7" fmla="*/ 26 h 27"/>
                    <a:gd name="T8" fmla="*/ 26 w 27"/>
                    <a:gd name="T9" fmla="*/ 12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"/>
                    <a:gd name="T16" fmla="*/ 0 h 27"/>
                    <a:gd name="T17" fmla="*/ 27 w 27"/>
                    <a:gd name="T18" fmla="*/ 27 h 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" h="27">
                      <a:moveTo>
                        <a:pt x="27" y="12"/>
                      </a:moveTo>
                      <a:cubicBezTo>
                        <a:pt x="27" y="8"/>
                        <a:pt x="16" y="0"/>
                        <a:pt x="12" y="0"/>
                      </a:cubicBezTo>
                      <a:cubicBezTo>
                        <a:pt x="8" y="0"/>
                        <a:pt x="0" y="11"/>
                        <a:pt x="0" y="15"/>
                      </a:cubicBezTo>
                      <a:cubicBezTo>
                        <a:pt x="0" y="19"/>
                        <a:pt x="11" y="27"/>
                        <a:pt x="15" y="27"/>
                      </a:cubicBezTo>
                      <a:cubicBezTo>
                        <a:pt x="19" y="27"/>
                        <a:pt x="27" y="16"/>
                        <a:pt x="27" y="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89" name="Freeform 38"/>
                <p:cNvSpPr>
                  <a:spLocks/>
                </p:cNvSpPr>
                <p:nvPr/>
              </p:nvSpPr>
              <p:spPr bwMode="auto">
                <a:xfrm>
                  <a:off x="512" y="3165"/>
                  <a:ext cx="62" cy="36"/>
                </a:xfrm>
                <a:custGeom>
                  <a:avLst/>
                  <a:gdLst>
                    <a:gd name="T0" fmla="*/ 4 w 64"/>
                    <a:gd name="T1" fmla="*/ 31 h 36"/>
                    <a:gd name="T2" fmla="*/ 4 w 64"/>
                    <a:gd name="T3" fmla="*/ 22 h 36"/>
                    <a:gd name="T4" fmla="*/ 30 w 64"/>
                    <a:gd name="T5" fmla="*/ 1 h 36"/>
                    <a:gd name="T6" fmla="*/ 59 w 64"/>
                    <a:gd name="T7" fmla="*/ 13 h 36"/>
                    <a:gd name="T8" fmla="*/ 50 w 64"/>
                    <a:gd name="T9" fmla="*/ 31 h 36"/>
                    <a:gd name="T10" fmla="*/ 33 w 64"/>
                    <a:gd name="T11" fmla="*/ 19 h 36"/>
                    <a:gd name="T12" fmla="*/ 13 w 64"/>
                    <a:gd name="T13" fmla="*/ 34 h 36"/>
                    <a:gd name="T14" fmla="*/ 4 w 64"/>
                    <a:gd name="T15" fmla="*/ 31 h 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4"/>
                    <a:gd name="T25" fmla="*/ 0 h 36"/>
                    <a:gd name="T26" fmla="*/ 64 w 64"/>
                    <a:gd name="T27" fmla="*/ 36 h 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4" h="36">
                      <a:moveTo>
                        <a:pt x="4" y="31"/>
                      </a:moveTo>
                      <a:cubicBezTo>
                        <a:pt x="3" y="29"/>
                        <a:pt x="0" y="27"/>
                        <a:pt x="4" y="22"/>
                      </a:cubicBezTo>
                      <a:cubicBezTo>
                        <a:pt x="8" y="17"/>
                        <a:pt x="22" y="2"/>
                        <a:pt x="31" y="1"/>
                      </a:cubicBezTo>
                      <a:cubicBezTo>
                        <a:pt x="40" y="0"/>
                        <a:pt x="58" y="8"/>
                        <a:pt x="61" y="13"/>
                      </a:cubicBezTo>
                      <a:cubicBezTo>
                        <a:pt x="64" y="18"/>
                        <a:pt x="56" y="30"/>
                        <a:pt x="52" y="31"/>
                      </a:cubicBezTo>
                      <a:cubicBezTo>
                        <a:pt x="48" y="32"/>
                        <a:pt x="40" y="19"/>
                        <a:pt x="34" y="19"/>
                      </a:cubicBezTo>
                      <a:cubicBezTo>
                        <a:pt x="28" y="19"/>
                        <a:pt x="18" y="32"/>
                        <a:pt x="13" y="34"/>
                      </a:cubicBezTo>
                      <a:cubicBezTo>
                        <a:pt x="8" y="36"/>
                        <a:pt x="4" y="34"/>
                        <a:pt x="4" y="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90" name="Freeform 39"/>
                <p:cNvSpPr>
                  <a:spLocks/>
                </p:cNvSpPr>
                <p:nvPr/>
              </p:nvSpPr>
              <p:spPr bwMode="auto">
                <a:xfrm flipH="1">
                  <a:off x="611" y="3153"/>
                  <a:ext cx="61" cy="27"/>
                </a:xfrm>
                <a:custGeom>
                  <a:avLst/>
                  <a:gdLst>
                    <a:gd name="T0" fmla="*/ 61 w 63"/>
                    <a:gd name="T1" fmla="*/ 15 h 28"/>
                    <a:gd name="T2" fmla="*/ 32 w 63"/>
                    <a:gd name="T3" fmla="*/ 4 h 28"/>
                    <a:gd name="T4" fmla="*/ 23 w 63"/>
                    <a:gd name="T5" fmla="*/ 4 h 28"/>
                    <a:gd name="T6" fmla="*/ 0 w 63"/>
                    <a:gd name="T7" fmla="*/ 27 h 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28"/>
                    <a:gd name="T14" fmla="*/ 63 w 63"/>
                    <a:gd name="T15" fmla="*/ 28 h 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28">
                      <a:moveTo>
                        <a:pt x="63" y="16"/>
                      </a:moveTo>
                      <a:cubicBezTo>
                        <a:pt x="58" y="14"/>
                        <a:pt x="39" y="6"/>
                        <a:pt x="33" y="4"/>
                      </a:cubicBezTo>
                      <a:cubicBezTo>
                        <a:pt x="27" y="2"/>
                        <a:pt x="29" y="0"/>
                        <a:pt x="24" y="4"/>
                      </a:cubicBezTo>
                      <a:cubicBezTo>
                        <a:pt x="19" y="8"/>
                        <a:pt x="5" y="23"/>
                        <a:pt x="0" y="2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91" name="Freeform 40"/>
                <p:cNvSpPr>
                  <a:spLocks/>
                </p:cNvSpPr>
                <p:nvPr/>
              </p:nvSpPr>
              <p:spPr bwMode="auto">
                <a:xfrm flipH="1">
                  <a:off x="626" y="3183"/>
                  <a:ext cx="26" cy="26"/>
                </a:xfrm>
                <a:custGeom>
                  <a:avLst/>
                  <a:gdLst>
                    <a:gd name="T0" fmla="*/ 26 w 27"/>
                    <a:gd name="T1" fmla="*/ 12 h 27"/>
                    <a:gd name="T2" fmla="*/ 12 w 27"/>
                    <a:gd name="T3" fmla="*/ 0 h 27"/>
                    <a:gd name="T4" fmla="*/ 0 w 27"/>
                    <a:gd name="T5" fmla="*/ 14 h 27"/>
                    <a:gd name="T6" fmla="*/ 14 w 27"/>
                    <a:gd name="T7" fmla="*/ 26 h 27"/>
                    <a:gd name="T8" fmla="*/ 26 w 27"/>
                    <a:gd name="T9" fmla="*/ 12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"/>
                    <a:gd name="T16" fmla="*/ 0 h 27"/>
                    <a:gd name="T17" fmla="*/ 27 w 27"/>
                    <a:gd name="T18" fmla="*/ 27 h 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" h="27">
                      <a:moveTo>
                        <a:pt x="27" y="12"/>
                      </a:moveTo>
                      <a:cubicBezTo>
                        <a:pt x="27" y="8"/>
                        <a:pt x="16" y="0"/>
                        <a:pt x="12" y="0"/>
                      </a:cubicBezTo>
                      <a:cubicBezTo>
                        <a:pt x="8" y="0"/>
                        <a:pt x="0" y="11"/>
                        <a:pt x="0" y="15"/>
                      </a:cubicBezTo>
                      <a:cubicBezTo>
                        <a:pt x="0" y="19"/>
                        <a:pt x="11" y="27"/>
                        <a:pt x="15" y="27"/>
                      </a:cubicBezTo>
                      <a:cubicBezTo>
                        <a:pt x="19" y="27"/>
                        <a:pt x="27" y="16"/>
                        <a:pt x="27" y="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92" name="Freeform 41"/>
                <p:cNvSpPr>
                  <a:spLocks/>
                </p:cNvSpPr>
                <p:nvPr/>
              </p:nvSpPr>
              <p:spPr bwMode="auto">
                <a:xfrm flipH="1">
                  <a:off x="611" y="3162"/>
                  <a:ext cx="62" cy="35"/>
                </a:xfrm>
                <a:custGeom>
                  <a:avLst/>
                  <a:gdLst>
                    <a:gd name="T0" fmla="*/ 4 w 64"/>
                    <a:gd name="T1" fmla="*/ 30 h 36"/>
                    <a:gd name="T2" fmla="*/ 4 w 64"/>
                    <a:gd name="T3" fmla="*/ 21 h 36"/>
                    <a:gd name="T4" fmla="*/ 30 w 64"/>
                    <a:gd name="T5" fmla="*/ 1 h 36"/>
                    <a:gd name="T6" fmla="*/ 59 w 64"/>
                    <a:gd name="T7" fmla="*/ 13 h 36"/>
                    <a:gd name="T8" fmla="*/ 50 w 64"/>
                    <a:gd name="T9" fmla="*/ 30 h 36"/>
                    <a:gd name="T10" fmla="*/ 33 w 64"/>
                    <a:gd name="T11" fmla="*/ 18 h 36"/>
                    <a:gd name="T12" fmla="*/ 13 w 64"/>
                    <a:gd name="T13" fmla="*/ 33 h 36"/>
                    <a:gd name="T14" fmla="*/ 4 w 64"/>
                    <a:gd name="T15" fmla="*/ 30 h 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4"/>
                    <a:gd name="T25" fmla="*/ 0 h 36"/>
                    <a:gd name="T26" fmla="*/ 64 w 64"/>
                    <a:gd name="T27" fmla="*/ 36 h 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4" h="36">
                      <a:moveTo>
                        <a:pt x="4" y="31"/>
                      </a:moveTo>
                      <a:cubicBezTo>
                        <a:pt x="3" y="29"/>
                        <a:pt x="0" y="27"/>
                        <a:pt x="4" y="22"/>
                      </a:cubicBezTo>
                      <a:cubicBezTo>
                        <a:pt x="8" y="17"/>
                        <a:pt x="22" y="2"/>
                        <a:pt x="31" y="1"/>
                      </a:cubicBezTo>
                      <a:cubicBezTo>
                        <a:pt x="40" y="0"/>
                        <a:pt x="58" y="8"/>
                        <a:pt x="61" y="13"/>
                      </a:cubicBezTo>
                      <a:cubicBezTo>
                        <a:pt x="64" y="18"/>
                        <a:pt x="56" y="30"/>
                        <a:pt x="52" y="31"/>
                      </a:cubicBezTo>
                      <a:cubicBezTo>
                        <a:pt x="48" y="32"/>
                        <a:pt x="40" y="19"/>
                        <a:pt x="34" y="19"/>
                      </a:cubicBezTo>
                      <a:cubicBezTo>
                        <a:pt x="28" y="19"/>
                        <a:pt x="18" y="32"/>
                        <a:pt x="13" y="34"/>
                      </a:cubicBezTo>
                      <a:cubicBezTo>
                        <a:pt x="8" y="36"/>
                        <a:pt x="4" y="34"/>
                        <a:pt x="4" y="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93" name="Freeform 42"/>
                <p:cNvSpPr>
                  <a:spLocks/>
                </p:cNvSpPr>
                <p:nvPr/>
              </p:nvSpPr>
              <p:spPr bwMode="auto">
                <a:xfrm>
                  <a:off x="592" y="3126"/>
                  <a:ext cx="99" cy="105"/>
                </a:xfrm>
                <a:custGeom>
                  <a:avLst/>
                  <a:gdLst>
                    <a:gd name="T0" fmla="*/ 4 w 102"/>
                    <a:gd name="T1" fmla="*/ 34 h 107"/>
                    <a:gd name="T2" fmla="*/ 36 w 102"/>
                    <a:gd name="T3" fmla="*/ 5 h 107"/>
                    <a:gd name="T4" fmla="*/ 65 w 102"/>
                    <a:gd name="T5" fmla="*/ 5 h 107"/>
                    <a:gd name="T6" fmla="*/ 94 w 102"/>
                    <a:gd name="T7" fmla="*/ 34 h 107"/>
                    <a:gd name="T8" fmla="*/ 94 w 102"/>
                    <a:gd name="T9" fmla="*/ 67 h 107"/>
                    <a:gd name="T10" fmla="*/ 68 w 102"/>
                    <a:gd name="T11" fmla="*/ 99 h 107"/>
                    <a:gd name="T12" fmla="*/ 39 w 102"/>
                    <a:gd name="T13" fmla="*/ 102 h 107"/>
                    <a:gd name="T14" fmla="*/ 13 w 102"/>
                    <a:gd name="T15" fmla="*/ 90 h 107"/>
                    <a:gd name="T16" fmla="*/ 1 w 102"/>
                    <a:gd name="T17" fmla="*/ 64 h 107"/>
                    <a:gd name="T18" fmla="*/ 4 w 102"/>
                    <a:gd name="T19" fmla="*/ 34 h 10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2"/>
                    <a:gd name="T31" fmla="*/ 0 h 107"/>
                    <a:gd name="T32" fmla="*/ 102 w 102"/>
                    <a:gd name="T33" fmla="*/ 107 h 10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2" h="107">
                      <a:moveTo>
                        <a:pt x="4" y="35"/>
                      </a:moveTo>
                      <a:cubicBezTo>
                        <a:pt x="9" y="25"/>
                        <a:pt x="27" y="10"/>
                        <a:pt x="37" y="5"/>
                      </a:cubicBezTo>
                      <a:cubicBezTo>
                        <a:pt x="47" y="0"/>
                        <a:pt x="57" y="0"/>
                        <a:pt x="67" y="5"/>
                      </a:cubicBezTo>
                      <a:cubicBezTo>
                        <a:pt x="77" y="10"/>
                        <a:pt x="92" y="25"/>
                        <a:pt x="97" y="35"/>
                      </a:cubicBezTo>
                      <a:cubicBezTo>
                        <a:pt x="102" y="45"/>
                        <a:pt x="101" y="57"/>
                        <a:pt x="97" y="68"/>
                      </a:cubicBezTo>
                      <a:cubicBezTo>
                        <a:pt x="93" y="79"/>
                        <a:pt x="79" y="95"/>
                        <a:pt x="70" y="101"/>
                      </a:cubicBezTo>
                      <a:cubicBezTo>
                        <a:pt x="61" y="107"/>
                        <a:pt x="49" y="105"/>
                        <a:pt x="40" y="104"/>
                      </a:cubicBezTo>
                      <a:cubicBezTo>
                        <a:pt x="31" y="103"/>
                        <a:pt x="19" y="98"/>
                        <a:pt x="13" y="92"/>
                      </a:cubicBezTo>
                      <a:cubicBezTo>
                        <a:pt x="7" y="86"/>
                        <a:pt x="2" y="74"/>
                        <a:pt x="1" y="65"/>
                      </a:cubicBezTo>
                      <a:cubicBezTo>
                        <a:pt x="0" y="56"/>
                        <a:pt x="4" y="41"/>
                        <a:pt x="4" y="35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94" name="Freeform 43"/>
                <p:cNvSpPr>
                  <a:spLocks/>
                </p:cNvSpPr>
                <p:nvPr/>
              </p:nvSpPr>
              <p:spPr bwMode="auto">
                <a:xfrm>
                  <a:off x="491" y="3132"/>
                  <a:ext cx="99" cy="103"/>
                </a:xfrm>
                <a:custGeom>
                  <a:avLst/>
                  <a:gdLst>
                    <a:gd name="T0" fmla="*/ 1 w 99"/>
                    <a:gd name="T1" fmla="*/ 31 h 103"/>
                    <a:gd name="T2" fmla="*/ 27 w 99"/>
                    <a:gd name="T3" fmla="*/ 8 h 103"/>
                    <a:gd name="T4" fmla="*/ 70 w 99"/>
                    <a:gd name="T5" fmla="*/ 5 h 103"/>
                    <a:gd name="T6" fmla="*/ 96 w 99"/>
                    <a:gd name="T7" fmla="*/ 37 h 103"/>
                    <a:gd name="T8" fmla="*/ 90 w 99"/>
                    <a:gd name="T9" fmla="*/ 73 h 103"/>
                    <a:gd name="T10" fmla="*/ 70 w 99"/>
                    <a:gd name="T11" fmla="*/ 96 h 103"/>
                    <a:gd name="T12" fmla="*/ 58 w 99"/>
                    <a:gd name="T13" fmla="*/ 101 h 103"/>
                    <a:gd name="T14" fmla="*/ 30 w 99"/>
                    <a:gd name="T15" fmla="*/ 99 h 103"/>
                    <a:gd name="T16" fmla="*/ 7 w 99"/>
                    <a:gd name="T17" fmla="*/ 78 h 103"/>
                    <a:gd name="T18" fmla="*/ 1 w 99"/>
                    <a:gd name="T19" fmla="*/ 59 h 103"/>
                    <a:gd name="T20" fmla="*/ 1 w 99"/>
                    <a:gd name="T21" fmla="*/ 31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9"/>
                    <a:gd name="T34" fmla="*/ 0 h 103"/>
                    <a:gd name="T35" fmla="*/ 99 w 99"/>
                    <a:gd name="T36" fmla="*/ 103 h 10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9" h="103">
                      <a:moveTo>
                        <a:pt x="1" y="31"/>
                      </a:moveTo>
                      <a:cubicBezTo>
                        <a:pt x="5" y="23"/>
                        <a:pt x="15" y="12"/>
                        <a:pt x="27" y="8"/>
                      </a:cubicBezTo>
                      <a:cubicBezTo>
                        <a:pt x="38" y="4"/>
                        <a:pt x="59" y="0"/>
                        <a:pt x="70" y="5"/>
                      </a:cubicBezTo>
                      <a:cubicBezTo>
                        <a:pt x="82" y="10"/>
                        <a:pt x="93" y="26"/>
                        <a:pt x="96" y="37"/>
                      </a:cubicBezTo>
                      <a:cubicBezTo>
                        <a:pt x="99" y="48"/>
                        <a:pt x="94" y="63"/>
                        <a:pt x="90" y="73"/>
                      </a:cubicBezTo>
                      <a:cubicBezTo>
                        <a:pt x="87" y="82"/>
                        <a:pt x="75" y="91"/>
                        <a:pt x="70" y="96"/>
                      </a:cubicBezTo>
                      <a:cubicBezTo>
                        <a:pt x="65" y="101"/>
                        <a:pt x="65" y="100"/>
                        <a:pt x="58" y="101"/>
                      </a:cubicBezTo>
                      <a:cubicBezTo>
                        <a:pt x="51" y="102"/>
                        <a:pt x="38" y="103"/>
                        <a:pt x="30" y="99"/>
                      </a:cubicBezTo>
                      <a:cubicBezTo>
                        <a:pt x="22" y="95"/>
                        <a:pt x="12" y="85"/>
                        <a:pt x="7" y="78"/>
                      </a:cubicBezTo>
                      <a:cubicBezTo>
                        <a:pt x="2" y="71"/>
                        <a:pt x="2" y="67"/>
                        <a:pt x="1" y="59"/>
                      </a:cubicBezTo>
                      <a:cubicBezTo>
                        <a:pt x="0" y="51"/>
                        <a:pt x="1" y="37"/>
                        <a:pt x="1" y="31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95" name="Freeform 44"/>
                <p:cNvSpPr>
                  <a:spLocks/>
                </p:cNvSpPr>
                <p:nvPr/>
              </p:nvSpPr>
              <p:spPr bwMode="auto">
                <a:xfrm>
                  <a:off x="637" y="3213"/>
                  <a:ext cx="67" cy="80"/>
                </a:xfrm>
                <a:custGeom>
                  <a:avLst/>
                  <a:gdLst>
                    <a:gd name="T0" fmla="*/ 57 w 70"/>
                    <a:gd name="T1" fmla="*/ 6 h 82"/>
                    <a:gd name="T2" fmla="*/ 60 w 70"/>
                    <a:gd name="T3" fmla="*/ 38 h 82"/>
                    <a:gd name="T4" fmla="*/ 41 w 70"/>
                    <a:gd name="T5" fmla="*/ 79 h 82"/>
                    <a:gd name="T6" fmla="*/ 3 w 70"/>
                    <a:gd name="T7" fmla="*/ 29 h 82"/>
                    <a:gd name="T8" fmla="*/ 57 w 70"/>
                    <a:gd name="T9" fmla="*/ 6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82"/>
                    <a:gd name="T17" fmla="*/ 70 w 70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82">
                      <a:moveTo>
                        <a:pt x="60" y="6"/>
                      </a:moveTo>
                      <a:cubicBezTo>
                        <a:pt x="70" y="8"/>
                        <a:pt x="66" y="27"/>
                        <a:pt x="63" y="39"/>
                      </a:cubicBezTo>
                      <a:cubicBezTo>
                        <a:pt x="60" y="51"/>
                        <a:pt x="53" y="82"/>
                        <a:pt x="43" y="81"/>
                      </a:cubicBezTo>
                      <a:cubicBezTo>
                        <a:pt x="33" y="80"/>
                        <a:pt x="0" y="42"/>
                        <a:pt x="3" y="30"/>
                      </a:cubicBezTo>
                      <a:cubicBezTo>
                        <a:pt x="6" y="18"/>
                        <a:pt x="50" y="0"/>
                        <a:pt x="60" y="6"/>
                      </a:cubicBezTo>
                      <a:close/>
                    </a:path>
                  </a:pathLst>
                </a:custGeom>
                <a:solidFill>
                  <a:srgbClr val="FDA1F0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96" name="Freeform 45"/>
                <p:cNvSpPr>
                  <a:spLocks/>
                </p:cNvSpPr>
                <p:nvPr/>
              </p:nvSpPr>
              <p:spPr bwMode="auto">
                <a:xfrm>
                  <a:off x="468" y="3219"/>
                  <a:ext cx="75" cy="67"/>
                </a:xfrm>
                <a:custGeom>
                  <a:avLst/>
                  <a:gdLst>
                    <a:gd name="T0" fmla="*/ 0 w 75"/>
                    <a:gd name="T1" fmla="*/ 26 h 67"/>
                    <a:gd name="T2" fmla="*/ 12 w 75"/>
                    <a:gd name="T3" fmla="*/ 53 h 67"/>
                    <a:gd name="T4" fmla="*/ 42 w 75"/>
                    <a:gd name="T5" fmla="*/ 56 h 67"/>
                    <a:gd name="T6" fmla="*/ 54 w 75"/>
                    <a:gd name="T7" fmla="*/ 62 h 67"/>
                    <a:gd name="T8" fmla="*/ 72 w 75"/>
                    <a:gd name="T9" fmla="*/ 26 h 67"/>
                    <a:gd name="T10" fmla="*/ 36 w 75"/>
                    <a:gd name="T11" fmla="*/ 14 h 67"/>
                    <a:gd name="T12" fmla="*/ 15 w 75"/>
                    <a:gd name="T13" fmla="*/ 2 h 67"/>
                    <a:gd name="T14" fmla="*/ 0 w 75"/>
                    <a:gd name="T15" fmla="*/ 26 h 6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5"/>
                    <a:gd name="T25" fmla="*/ 0 h 67"/>
                    <a:gd name="T26" fmla="*/ 75 w 75"/>
                    <a:gd name="T27" fmla="*/ 67 h 6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5" h="67">
                      <a:moveTo>
                        <a:pt x="0" y="26"/>
                      </a:moveTo>
                      <a:cubicBezTo>
                        <a:pt x="0" y="34"/>
                        <a:pt x="5" y="48"/>
                        <a:pt x="12" y="53"/>
                      </a:cubicBezTo>
                      <a:cubicBezTo>
                        <a:pt x="19" y="58"/>
                        <a:pt x="35" y="55"/>
                        <a:pt x="42" y="56"/>
                      </a:cubicBezTo>
                      <a:cubicBezTo>
                        <a:pt x="49" y="57"/>
                        <a:pt x="49" y="67"/>
                        <a:pt x="54" y="62"/>
                      </a:cubicBezTo>
                      <a:cubicBezTo>
                        <a:pt x="59" y="57"/>
                        <a:pt x="75" y="34"/>
                        <a:pt x="72" y="26"/>
                      </a:cubicBezTo>
                      <a:cubicBezTo>
                        <a:pt x="69" y="18"/>
                        <a:pt x="45" y="18"/>
                        <a:pt x="36" y="14"/>
                      </a:cubicBezTo>
                      <a:cubicBezTo>
                        <a:pt x="27" y="10"/>
                        <a:pt x="21" y="0"/>
                        <a:pt x="15" y="2"/>
                      </a:cubicBezTo>
                      <a:cubicBezTo>
                        <a:pt x="9" y="4"/>
                        <a:pt x="3" y="21"/>
                        <a:pt x="0" y="26"/>
                      </a:cubicBezTo>
                      <a:close/>
                    </a:path>
                  </a:pathLst>
                </a:custGeom>
                <a:solidFill>
                  <a:srgbClr val="FDA1F0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97" name="Freeform 46"/>
                <p:cNvSpPr>
                  <a:spLocks/>
                </p:cNvSpPr>
                <p:nvPr/>
              </p:nvSpPr>
              <p:spPr bwMode="auto">
                <a:xfrm>
                  <a:off x="754" y="3568"/>
                  <a:ext cx="89" cy="108"/>
                </a:xfrm>
                <a:custGeom>
                  <a:avLst/>
                  <a:gdLst>
                    <a:gd name="T0" fmla="*/ 68 w 100"/>
                    <a:gd name="T1" fmla="*/ 4 h 116"/>
                    <a:gd name="T2" fmla="*/ 68 w 100"/>
                    <a:gd name="T3" fmla="*/ 0 h 116"/>
                    <a:gd name="T4" fmla="*/ 89 w 100"/>
                    <a:gd name="T5" fmla="*/ 52 h 116"/>
                    <a:gd name="T6" fmla="*/ 25 w 100"/>
                    <a:gd name="T7" fmla="*/ 108 h 116"/>
                    <a:gd name="T8" fmla="*/ 0 w 100"/>
                    <a:gd name="T9" fmla="*/ 74 h 116"/>
                    <a:gd name="T10" fmla="*/ 68 w 100"/>
                    <a:gd name="T11" fmla="*/ 4 h 1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0"/>
                    <a:gd name="T19" fmla="*/ 0 h 116"/>
                    <a:gd name="T20" fmla="*/ 100 w 100"/>
                    <a:gd name="T21" fmla="*/ 116 h 11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0" h="116">
                      <a:moveTo>
                        <a:pt x="76" y="4"/>
                      </a:moveTo>
                      <a:lnTo>
                        <a:pt x="76" y="0"/>
                      </a:lnTo>
                      <a:lnTo>
                        <a:pt x="100" y="56"/>
                      </a:lnTo>
                      <a:lnTo>
                        <a:pt x="28" y="116"/>
                      </a:lnTo>
                      <a:lnTo>
                        <a:pt x="0" y="80"/>
                      </a:lnTo>
                      <a:lnTo>
                        <a:pt x="76" y="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0766" name="Freeform 47"/>
              <p:cNvSpPr>
                <a:spLocks/>
              </p:cNvSpPr>
              <p:nvPr/>
            </p:nvSpPr>
            <p:spPr bwMode="auto">
              <a:xfrm>
                <a:off x="570" y="3232"/>
                <a:ext cx="39" cy="15"/>
              </a:xfrm>
              <a:custGeom>
                <a:avLst/>
                <a:gdLst>
                  <a:gd name="T0" fmla="*/ 0 w 39"/>
                  <a:gd name="T1" fmla="*/ 10 h 15"/>
                  <a:gd name="T2" fmla="*/ 6 w 39"/>
                  <a:gd name="T3" fmla="*/ 13 h 15"/>
                  <a:gd name="T4" fmla="*/ 18 w 39"/>
                  <a:gd name="T5" fmla="*/ 0 h 15"/>
                  <a:gd name="T6" fmla="*/ 30 w 39"/>
                  <a:gd name="T7" fmla="*/ 13 h 15"/>
                  <a:gd name="T8" fmla="*/ 39 w 39"/>
                  <a:gd name="T9" fmla="*/ 10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15"/>
                  <a:gd name="T17" fmla="*/ 39 w 39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15">
                    <a:moveTo>
                      <a:pt x="0" y="10"/>
                    </a:moveTo>
                    <a:cubicBezTo>
                      <a:pt x="1" y="10"/>
                      <a:pt x="3" y="15"/>
                      <a:pt x="6" y="13"/>
                    </a:cubicBezTo>
                    <a:cubicBezTo>
                      <a:pt x="9" y="11"/>
                      <a:pt x="14" y="0"/>
                      <a:pt x="18" y="0"/>
                    </a:cubicBezTo>
                    <a:cubicBezTo>
                      <a:pt x="22" y="0"/>
                      <a:pt x="27" y="11"/>
                      <a:pt x="30" y="13"/>
                    </a:cubicBezTo>
                    <a:cubicBezTo>
                      <a:pt x="33" y="15"/>
                      <a:pt x="37" y="11"/>
                      <a:pt x="39" y="1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0729" name="Group 48"/>
            <p:cNvGrpSpPr>
              <a:grpSpLocks/>
            </p:cNvGrpSpPr>
            <p:nvPr/>
          </p:nvGrpSpPr>
          <p:grpSpPr bwMode="auto">
            <a:xfrm>
              <a:off x="5057" y="3203"/>
              <a:ext cx="499" cy="959"/>
              <a:chOff x="768" y="48"/>
              <a:chExt cx="581" cy="1050"/>
            </a:xfrm>
          </p:grpSpPr>
          <p:grpSp>
            <p:nvGrpSpPr>
              <p:cNvPr id="30731" name="Group 49"/>
              <p:cNvGrpSpPr>
                <a:grpSpLocks/>
              </p:cNvGrpSpPr>
              <p:nvPr/>
            </p:nvGrpSpPr>
            <p:grpSpPr bwMode="auto">
              <a:xfrm>
                <a:off x="768" y="48"/>
                <a:ext cx="581" cy="1050"/>
                <a:chOff x="1680" y="1488"/>
                <a:chExt cx="581" cy="1050"/>
              </a:xfrm>
            </p:grpSpPr>
            <p:sp>
              <p:nvSpPr>
                <p:cNvPr id="30733" name="Freeform 50"/>
                <p:cNvSpPr>
                  <a:spLocks/>
                </p:cNvSpPr>
                <p:nvPr/>
              </p:nvSpPr>
              <p:spPr bwMode="auto">
                <a:xfrm>
                  <a:off x="1971" y="2252"/>
                  <a:ext cx="0" cy="241"/>
                </a:xfrm>
                <a:custGeom>
                  <a:avLst/>
                  <a:gdLst>
                    <a:gd name="T0" fmla="*/ 0 w 1"/>
                    <a:gd name="T1" fmla="*/ 0 h 256"/>
                    <a:gd name="T2" fmla="*/ 0 w 1"/>
                    <a:gd name="T3" fmla="*/ 241 h 256"/>
                    <a:gd name="T4" fmla="*/ 0 60000 65536"/>
                    <a:gd name="T5" fmla="*/ 0 60000 65536"/>
                    <a:gd name="T6" fmla="*/ 0 w 1"/>
                    <a:gd name="T7" fmla="*/ 0 h 256"/>
                    <a:gd name="T8" fmla="*/ 0 w 1"/>
                    <a:gd name="T9" fmla="*/ 256 h 2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56">
                      <a:moveTo>
                        <a:pt x="0" y="0"/>
                      </a:moveTo>
                      <a:lnTo>
                        <a:pt x="0" y="25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34" name="Freeform 51"/>
                <p:cNvSpPr>
                  <a:spLocks/>
                </p:cNvSpPr>
                <p:nvPr/>
              </p:nvSpPr>
              <p:spPr bwMode="auto">
                <a:xfrm>
                  <a:off x="1768" y="2105"/>
                  <a:ext cx="406" cy="399"/>
                </a:xfrm>
                <a:custGeom>
                  <a:avLst/>
                  <a:gdLst>
                    <a:gd name="T0" fmla="*/ 69 w 468"/>
                    <a:gd name="T1" fmla="*/ 8 h 423"/>
                    <a:gd name="T2" fmla="*/ 272 w 468"/>
                    <a:gd name="T3" fmla="*/ 8 h 423"/>
                    <a:gd name="T4" fmla="*/ 318 w 468"/>
                    <a:gd name="T5" fmla="*/ 8 h 423"/>
                    <a:gd name="T6" fmla="*/ 334 w 468"/>
                    <a:gd name="T7" fmla="*/ 26 h 423"/>
                    <a:gd name="T8" fmla="*/ 362 w 468"/>
                    <a:gd name="T9" fmla="*/ 79 h 423"/>
                    <a:gd name="T10" fmla="*/ 376 w 468"/>
                    <a:gd name="T11" fmla="*/ 125 h 423"/>
                    <a:gd name="T12" fmla="*/ 402 w 468"/>
                    <a:gd name="T13" fmla="*/ 189 h 423"/>
                    <a:gd name="T14" fmla="*/ 402 w 468"/>
                    <a:gd name="T15" fmla="*/ 279 h 423"/>
                    <a:gd name="T16" fmla="*/ 379 w 468"/>
                    <a:gd name="T17" fmla="*/ 328 h 423"/>
                    <a:gd name="T18" fmla="*/ 372 w 468"/>
                    <a:gd name="T19" fmla="*/ 381 h 423"/>
                    <a:gd name="T20" fmla="*/ 369 w 468"/>
                    <a:gd name="T21" fmla="*/ 396 h 423"/>
                    <a:gd name="T22" fmla="*/ 341 w 468"/>
                    <a:gd name="T23" fmla="*/ 366 h 423"/>
                    <a:gd name="T24" fmla="*/ 320 w 468"/>
                    <a:gd name="T25" fmla="*/ 351 h 423"/>
                    <a:gd name="T26" fmla="*/ 275 w 468"/>
                    <a:gd name="T27" fmla="*/ 340 h 423"/>
                    <a:gd name="T28" fmla="*/ 237 w 468"/>
                    <a:gd name="T29" fmla="*/ 358 h 423"/>
                    <a:gd name="T30" fmla="*/ 206 w 468"/>
                    <a:gd name="T31" fmla="*/ 385 h 423"/>
                    <a:gd name="T32" fmla="*/ 193 w 468"/>
                    <a:gd name="T33" fmla="*/ 370 h 423"/>
                    <a:gd name="T34" fmla="*/ 143 w 468"/>
                    <a:gd name="T35" fmla="*/ 347 h 423"/>
                    <a:gd name="T36" fmla="*/ 91 w 468"/>
                    <a:gd name="T37" fmla="*/ 347 h 423"/>
                    <a:gd name="T38" fmla="*/ 63 w 468"/>
                    <a:gd name="T39" fmla="*/ 377 h 423"/>
                    <a:gd name="T40" fmla="*/ 43 w 468"/>
                    <a:gd name="T41" fmla="*/ 389 h 423"/>
                    <a:gd name="T42" fmla="*/ 27 w 468"/>
                    <a:gd name="T43" fmla="*/ 370 h 423"/>
                    <a:gd name="T44" fmla="*/ 11 w 468"/>
                    <a:gd name="T45" fmla="*/ 321 h 423"/>
                    <a:gd name="T46" fmla="*/ 1 w 468"/>
                    <a:gd name="T47" fmla="*/ 257 h 423"/>
                    <a:gd name="T48" fmla="*/ 4 w 468"/>
                    <a:gd name="T49" fmla="*/ 200 h 423"/>
                    <a:gd name="T50" fmla="*/ 27 w 468"/>
                    <a:gd name="T51" fmla="*/ 143 h 423"/>
                    <a:gd name="T52" fmla="*/ 49 w 468"/>
                    <a:gd name="T53" fmla="*/ 94 h 423"/>
                    <a:gd name="T54" fmla="*/ 69 w 468"/>
                    <a:gd name="T55" fmla="*/ 8 h 42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68"/>
                    <a:gd name="T85" fmla="*/ 0 h 423"/>
                    <a:gd name="T86" fmla="*/ 468 w 468"/>
                    <a:gd name="T87" fmla="*/ 423 h 42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68" h="423">
                      <a:moveTo>
                        <a:pt x="79" y="8"/>
                      </a:moveTo>
                      <a:cubicBezTo>
                        <a:pt x="118" y="0"/>
                        <a:pt x="265" y="8"/>
                        <a:pt x="313" y="8"/>
                      </a:cubicBezTo>
                      <a:cubicBezTo>
                        <a:pt x="361" y="8"/>
                        <a:pt x="355" y="5"/>
                        <a:pt x="367" y="8"/>
                      </a:cubicBezTo>
                      <a:cubicBezTo>
                        <a:pt x="379" y="11"/>
                        <a:pt x="377" y="15"/>
                        <a:pt x="385" y="28"/>
                      </a:cubicBezTo>
                      <a:cubicBezTo>
                        <a:pt x="393" y="41"/>
                        <a:pt x="409" y="67"/>
                        <a:pt x="417" y="84"/>
                      </a:cubicBezTo>
                      <a:cubicBezTo>
                        <a:pt x="425" y="101"/>
                        <a:pt x="425" y="113"/>
                        <a:pt x="433" y="132"/>
                      </a:cubicBezTo>
                      <a:cubicBezTo>
                        <a:pt x="441" y="151"/>
                        <a:pt x="458" y="173"/>
                        <a:pt x="463" y="200"/>
                      </a:cubicBezTo>
                      <a:cubicBezTo>
                        <a:pt x="468" y="227"/>
                        <a:pt x="467" y="271"/>
                        <a:pt x="463" y="296"/>
                      </a:cubicBezTo>
                      <a:cubicBezTo>
                        <a:pt x="459" y="321"/>
                        <a:pt x="443" y="330"/>
                        <a:pt x="437" y="348"/>
                      </a:cubicBezTo>
                      <a:cubicBezTo>
                        <a:pt x="431" y="366"/>
                        <a:pt x="431" y="392"/>
                        <a:pt x="429" y="404"/>
                      </a:cubicBezTo>
                      <a:cubicBezTo>
                        <a:pt x="427" y="416"/>
                        <a:pt x="431" y="423"/>
                        <a:pt x="425" y="420"/>
                      </a:cubicBezTo>
                      <a:cubicBezTo>
                        <a:pt x="419" y="417"/>
                        <a:pt x="402" y="396"/>
                        <a:pt x="393" y="388"/>
                      </a:cubicBezTo>
                      <a:cubicBezTo>
                        <a:pt x="384" y="380"/>
                        <a:pt x="382" y="377"/>
                        <a:pt x="369" y="372"/>
                      </a:cubicBezTo>
                      <a:cubicBezTo>
                        <a:pt x="356" y="367"/>
                        <a:pt x="333" y="359"/>
                        <a:pt x="317" y="360"/>
                      </a:cubicBezTo>
                      <a:cubicBezTo>
                        <a:pt x="301" y="361"/>
                        <a:pt x="286" y="372"/>
                        <a:pt x="273" y="380"/>
                      </a:cubicBezTo>
                      <a:cubicBezTo>
                        <a:pt x="260" y="388"/>
                        <a:pt x="245" y="406"/>
                        <a:pt x="237" y="408"/>
                      </a:cubicBezTo>
                      <a:cubicBezTo>
                        <a:pt x="229" y="410"/>
                        <a:pt x="235" y="399"/>
                        <a:pt x="223" y="392"/>
                      </a:cubicBezTo>
                      <a:cubicBezTo>
                        <a:pt x="211" y="385"/>
                        <a:pt x="185" y="372"/>
                        <a:pt x="165" y="368"/>
                      </a:cubicBezTo>
                      <a:cubicBezTo>
                        <a:pt x="145" y="364"/>
                        <a:pt x="120" y="363"/>
                        <a:pt x="105" y="368"/>
                      </a:cubicBezTo>
                      <a:cubicBezTo>
                        <a:pt x="90" y="373"/>
                        <a:pt x="82" y="393"/>
                        <a:pt x="73" y="400"/>
                      </a:cubicBezTo>
                      <a:cubicBezTo>
                        <a:pt x="64" y="407"/>
                        <a:pt x="56" y="413"/>
                        <a:pt x="49" y="412"/>
                      </a:cubicBezTo>
                      <a:cubicBezTo>
                        <a:pt x="42" y="411"/>
                        <a:pt x="37" y="404"/>
                        <a:pt x="31" y="392"/>
                      </a:cubicBezTo>
                      <a:cubicBezTo>
                        <a:pt x="25" y="380"/>
                        <a:pt x="18" y="360"/>
                        <a:pt x="13" y="340"/>
                      </a:cubicBezTo>
                      <a:cubicBezTo>
                        <a:pt x="8" y="320"/>
                        <a:pt x="2" y="293"/>
                        <a:pt x="1" y="272"/>
                      </a:cubicBezTo>
                      <a:cubicBezTo>
                        <a:pt x="0" y="251"/>
                        <a:pt x="0" y="232"/>
                        <a:pt x="5" y="212"/>
                      </a:cubicBezTo>
                      <a:cubicBezTo>
                        <a:pt x="10" y="192"/>
                        <a:pt x="22" y="171"/>
                        <a:pt x="31" y="152"/>
                      </a:cubicBezTo>
                      <a:cubicBezTo>
                        <a:pt x="40" y="133"/>
                        <a:pt x="49" y="124"/>
                        <a:pt x="57" y="100"/>
                      </a:cubicBezTo>
                      <a:cubicBezTo>
                        <a:pt x="65" y="76"/>
                        <a:pt x="75" y="27"/>
                        <a:pt x="79" y="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0066CC"/>
                    </a:gs>
                    <a:gs pos="50000">
                      <a:srgbClr val="000099"/>
                    </a:gs>
                    <a:gs pos="100000">
                      <a:srgbClr val="0066CC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35" name="Freeform 52"/>
                <p:cNvSpPr>
                  <a:spLocks/>
                </p:cNvSpPr>
                <p:nvPr/>
              </p:nvSpPr>
              <p:spPr bwMode="auto">
                <a:xfrm>
                  <a:off x="1962" y="2112"/>
                  <a:ext cx="41" cy="136"/>
                </a:xfrm>
                <a:custGeom>
                  <a:avLst/>
                  <a:gdLst>
                    <a:gd name="T0" fmla="*/ 0 w 48"/>
                    <a:gd name="T1" fmla="*/ 0 h 144"/>
                    <a:gd name="T2" fmla="*/ 41 w 48"/>
                    <a:gd name="T3" fmla="*/ 0 h 144"/>
                    <a:gd name="T4" fmla="*/ 41 w 48"/>
                    <a:gd name="T5" fmla="*/ 136 h 144"/>
                    <a:gd name="T6" fmla="*/ 0 w 48"/>
                    <a:gd name="T7" fmla="*/ 136 h 144"/>
                    <a:gd name="T8" fmla="*/ 0 w 48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144"/>
                    <a:gd name="T17" fmla="*/ 48 w 48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144">
                      <a:moveTo>
                        <a:pt x="0" y="0"/>
                      </a:moveTo>
                      <a:lnTo>
                        <a:pt x="48" y="0"/>
                      </a:lnTo>
                      <a:lnTo>
                        <a:pt x="48" y="144"/>
                      </a:lnTo>
                      <a:lnTo>
                        <a:pt x="0" y="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36" name="Freeform 53"/>
                <p:cNvSpPr>
                  <a:spLocks/>
                </p:cNvSpPr>
                <p:nvPr/>
              </p:nvSpPr>
              <p:spPr bwMode="auto">
                <a:xfrm>
                  <a:off x="2040" y="2108"/>
                  <a:ext cx="111" cy="136"/>
                </a:xfrm>
                <a:custGeom>
                  <a:avLst/>
                  <a:gdLst>
                    <a:gd name="T0" fmla="*/ 110 w 128"/>
                    <a:gd name="T1" fmla="*/ 126 h 144"/>
                    <a:gd name="T2" fmla="*/ 111 w 128"/>
                    <a:gd name="T3" fmla="*/ 136 h 144"/>
                    <a:gd name="T4" fmla="*/ 0 w 128"/>
                    <a:gd name="T5" fmla="*/ 4 h 144"/>
                    <a:gd name="T6" fmla="*/ 52 w 128"/>
                    <a:gd name="T7" fmla="*/ 0 h 144"/>
                    <a:gd name="T8" fmla="*/ 110 w 128"/>
                    <a:gd name="T9" fmla="*/ 126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144"/>
                    <a:gd name="T17" fmla="*/ 128 w 128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144">
                      <a:moveTo>
                        <a:pt x="127" y="133"/>
                      </a:moveTo>
                      <a:lnTo>
                        <a:pt x="128" y="144"/>
                      </a:lnTo>
                      <a:lnTo>
                        <a:pt x="0" y="4"/>
                      </a:lnTo>
                      <a:lnTo>
                        <a:pt x="60" y="0"/>
                      </a:lnTo>
                      <a:lnTo>
                        <a:pt x="127" y="133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37" name="Freeform 54"/>
                <p:cNvSpPr>
                  <a:spLocks/>
                </p:cNvSpPr>
                <p:nvPr/>
              </p:nvSpPr>
              <p:spPr bwMode="auto">
                <a:xfrm>
                  <a:off x="1800" y="2105"/>
                  <a:ext cx="90" cy="143"/>
                </a:xfrm>
                <a:custGeom>
                  <a:avLst/>
                  <a:gdLst>
                    <a:gd name="T0" fmla="*/ 0 w 104"/>
                    <a:gd name="T1" fmla="*/ 143 h 152"/>
                    <a:gd name="T2" fmla="*/ 7 w 104"/>
                    <a:gd name="T3" fmla="*/ 128 h 152"/>
                    <a:gd name="T4" fmla="*/ 38 w 104"/>
                    <a:gd name="T5" fmla="*/ 0 h 152"/>
                    <a:gd name="T6" fmla="*/ 90 w 104"/>
                    <a:gd name="T7" fmla="*/ 8 h 152"/>
                    <a:gd name="T8" fmla="*/ 0 w 104"/>
                    <a:gd name="T9" fmla="*/ 143 h 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52"/>
                    <a:gd name="T17" fmla="*/ 104 w 104"/>
                    <a:gd name="T18" fmla="*/ 152 h 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52">
                      <a:moveTo>
                        <a:pt x="0" y="152"/>
                      </a:moveTo>
                      <a:lnTo>
                        <a:pt x="8" y="136"/>
                      </a:lnTo>
                      <a:lnTo>
                        <a:pt x="44" y="0"/>
                      </a:lnTo>
                      <a:lnTo>
                        <a:pt x="104" y="8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38" name="Freeform 55"/>
                <p:cNvSpPr>
                  <a:spLocks/>
                </p:cNvSpPr>
                <p:nvPr/>
              </p:nvSpPr>
              <p:spPr bwMode="auto">
                <a:xfrm>
                  <a:off x="1831" y="1912"/>
                  <a:ext cx="272" cy="203"/>
                </a:xfrm>
                <a:custGeom>
                  <a:avLst/>
                  <a:gdLst>
                    <a:gd name="T0" fmla="*/ 5 w 313"/>
                    <a:gd name="T1" fmla="*/ 200 h 215"/>
                    <a:gd name="T2" fmla="*/ 38 w 313"/>
                    <a:gd name="T3" fmla="*/ 196 h 215"/>
                    <a:gd name="T4" fmla="*/ 229 w 313"/>
                    <a:gd name="T5" fmla="*/ 193 h 215"/>
                    <a:gd name="T6" fmla="*/ 264 w 313"/>
                    <a:gd name="T7" fmla="*/ 193 h 215"/>
                    <a:gd name="T8" fmla="*/ 271 w 313"/>
                    <a:gd name="T9" fmla="*/ 144 h 215"/>
                    <a:gd name="T10" fmla="*/ 268 w 313"/>
                    <a:gd name="T11" fmla="*/ 87 h 215"/>
                    <a:gd name="T12" fmla="*/ 247 w 313"/>
                    <a:gd name="T13" fmla="*/ 38 h 215"/>
                    <a:gd name="T14" fmla="*/ 216 w 313"/>
                    <a:gd name="T15" fmla="*/ 19 h 215"/>
                    <a:gd name="T16" fmla="*/ 177 w 313"/>
                    <a:gd name="T17" fmla="*/ 4 h 215"/>
                    <a:gd name="T18" fmla="*/ 139 w 313"/>
                    <a:gd name="T19" fmla="*/ 42 h 215"/>
                    <a:gd name="T20" fmla="*/ 132 w 313"/>
                    <a:gd name="T21" fmla="*/ 42 h 215"/>
                    <a:gd name="T22" fmla="*/ 94 w 313"/>
                    <a:gd name="T23" fmla="*/ 8 h 215"/>
                    <a:gd name="T24" fmla="*/ 70 w 313"/>
                    <a:gd name="T25" fmla="*/ 15 h 215"/>
                    <a:gd name="T26" fmla="*/ 38 w 313"/>
                    <a:gd name="T27" fmla="*/ 45 h 215"/>
                    <a:gd name="T28" fmla="*/ 14 w 313"/>
                    <a:gd name="T29" fmla="*/ 79 h 215"/>
                    <a:gd name="T30" fmla="*/ 5 w 313"/>
                    <a:gd name="T31" fmla="*/ 110 h 215"/>
                    <a:gd name="T32" fmla="*/ 5 w 313"/>
                    <a:gd name="T33" fmla="*/ 155 h 215"/>
                    <a:gd name="T34" fmla="*/ 0 w 313"/>
                    <a:gd name="T35" fmla="*/ 181 h 215"/>
                    <a:gd name="T36" fmla="*/ 5 w 313"/>
                    <a:gd name="T37" fmla="*/ 20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13"/>
                    <a:gd name="T58" fmla="*/ 0 h 215"/>
                    <a:gd name="T59" fmla="*/ 313 w 313"/>
                    <a:gd name="T60" fmla="*/ 215 h 21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13" h="215">
                      <a:moveTo>
                        <a:pt x="6" y="212"/>
                      </a:moveTo>
                      <a:cubicBezTo>
                        <a:pt x="13" y="215"/>
                        <a:pt x="1" y="209"/>
                        <a:pt x="44" y="208"/>
                      </a:cubicBezTo>
                      <a:cubicBezTo>
                        <a:pt x="87" y="207"/>
                        <a:pt x="221" y="205"/>
                        <a:pt x="264" y="204"/>
                      </a:cubicBezTo>
                      <a:cubicBezTo>
                        <a:pt x="307" y="203"/>
                        <a:pt x="296" y="213"/>
                        <a:pt x="304" y="204"/>
                      </a:cubicBezTo>
                      <a:cubicBezTo>
                        <a:pt x="312" y="195"/>
                        <a:pt x="311" y="171"/>
                        <a:pt x="312" y="152"/>
                      </a:cubicBezTo>
                      <a:cubicBezTo>
                        <a:pt x="313" y="133"/>
                        <a:pt x="313" y="111"/>
                        <a:pt x="308" y="92"/>
                      </a:cubicBezTo>
                      <a:cubicBezTo>
                        <a:pt x="303" y="73"/>
                        <a:pt x="294" y="52"/>
                        <a:pt x="284" y="40"/>
                      </a:cubicBezTo>
                      <a:cubicBezTo>
                        <a:pt x="274" y="28"/>
                        <a:pt x="261" y="26"/>
                        <a:pt x="248" y="20"/>
                      </a:cubicBezTo>
                      <a:cubicBezTo>
                        <a:pt x="235" y="14"/>
                        <a:pt x="219" y="0"/>
                        <a:pt x="204" y="4"/>
                      </a:cubicBezTo>
                      <a:cubicBezTo>
                        <a:pt x="189" y="8"/>
                        <a:pt x="169" y="37"/>
                        <a:pt x="160" y="44"/>
                      </a:cubicBezTo>
                      <a:cubicBezTo>
                        <a:pt x="151" y="51"/>
                        <a:pt x="161" y="50"/>
                        <a:pt x="152" y="44"/>
                      </a:cubicBezTo>
                      <a:cubicBezTo>
                        <a:pt x="143" y="38"/>
                        <a:pt x="120" y="13"/>
                        <a:pt x="108" y="8"/>
                      </a:cubicBezTo>
                      <a:cubicBezTo>
                        <a:pt x="96" y="3"/>
                        <a:pt x="91" y="9"/>
                        <a:pt x="80" y="16"/>
                      </a:cubicBezTo>
                      <a:cubicBezTo>
                        <a:pt x="69" y="23"/>
                        <a:pt x="55" y="37"/>
                        <a:pt x="44" y="48"/>
                      </a:cubicBezTo>
                      <a:cubicBezTo>
                        <a:pt x="33" y="59"/>
                        <a:pt x="22" y="73"/>
                        <a:pt x="16" y="84"/>
                      </a:cubicBezTo>
                      <a:cubicBezTo>
                        <a:pt x="10" y="95"/>
                        <a:pt x="8" y="103"/>
                        <a:pt x="6" y="116"/>
                      </a:cubicBezTo>
                      <a:cubicBezTo>
                        <a:pt x="4" y="129"/>
                        <a:pt x="7" y="151"/>
                        <a:pt x="6" y="164"/>
                      </a:cubicBezTo>
                      <a:cubicBezTo>
                        <a:pt x="5" y="177"/>
                        <a:pt x="0" y="184"/>
                        <a:pt x="0" y="192"/>
                      </a:cubicBezTo>
                      <a:cubicBezTo>
                        <a:pt x="0" y="200"/>
                        <a:pt x="2" y="209"/>
                        <a:pt x="6" y="2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39" name="Freeform 56"/>
                <p:cNvSpPr>
                  <a:spLocks/>
                </p:cNvSpPr>
                <p:nvPr/>
              </p:nvSpPr>
              <p:spPr bwMode="auto">
                <a:xfrm>
                  <a:off x="2045" y="1910"/>
                  <a:ext cx="171" cy="301"/>
                </a:xfrm>
                <a:custGeom>
                  <a:avLst/>
                  <a:gdLst>
                    <a:gd name="T0" fmla="*/ 0 w 198"/>
                    <a:gd name="T1" fmla="*/ 22 h 320"/>
                    <a:gd name="T2" fmla="*/ 64 w 198"/>
                    <a:gd name="T3" fmla="*/ 7 h 320"/>
                    <a:gd name="T4" fmla="*/ 133 w 198"/>
                    <a:gd name="T5" fmla="*/ 63 h 320"/>
                    <a:gd name="T6" fmla="*/ 143 w 198"/>
                    <a:gd name="T7" fmla="*/ 127 h 320"/>
                    <a:gd name="T8" fmla="*/ 147 w 198"/>
                    <a:gd name="T9" fmla="*/ 168 h 320"/>
                    <a:gd name="T10" fmla="*/ 154 w 198"/>
                    <a:gd name="T11" fmla="*/ 229 h 320"/>
                    <a:gd name="T12" fmla="*/ 166 w 198"/>
                    <a:gd name="T13" fmla="*/ 247 h 320"/>
                    <a:gd name="T14" fmla="*/ 124 w 198"/>
                    <a:gd name="T15" fmla="*/ 293 h 320"/>
                    <a:gd name="T16" fmla="*/ 102 w 198"/>
                    <a:gd name="T17" fmla="*/ 296 h 320"/>
                    <a:gd name="T18" fmla="*/ 85 w 198"/>
                    <a:gd name="T19" fmla="*/ 270 h 320"/>
                    <a:gd name="T20" fmla="*/ 50 w 198"/>
                    <a:gd name="T21" fmla="*/ 206 h 320"/>
                    <a:gd name="T22" fmla="*/ 57 w 198"/>
                    <a:gd name="T23" fmla="*/ 172 h 320"/>
                    <a:gd name="T24" fmla="*/ 57 w 198"/>
                    <a:gd name="T25" fmla="*/ 116 h 320"/>
                    <a:gd name="T26" fmla="*/ 41 w 198"/>
                    <a:gd name="T27" fmla="*/ 67 h 320"/>
                    <a:gd name="T28" fmla="*/ 29 w 198"/>
                    <a:gd name="T29" fmla="*/ 37 h 320"/>
                    <a:gd name="T30" fmla="*/ 0 w 198"/>
                    <a:gd name="T31" fmla="*/ 22 h 32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98"/>
                    <a:gd name="T49" fmla="*/ 0 h 320"/>
                    <a:gd name="T50" fmla="*/ 198 w 198"/>
                    <a:gd name="T51" fmla="*/ 320 h 32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98" h="320">
                      <a:moveTo>
                        <a:pt x="0" y="23"/>
                      </a:moveTo>
                      <a:cubicBezTo>
                        <a:pt x="8" y="16"/>
                        <a:pt x="48" y="0"/>
                        <a:pt x="74" y="7"/>
                      </a:cubicBezTo>
                      <a:cubicBezTo>
                        <a:pt x="100" y="14"/>
                        <a:pt x="139" y="46"/>
                        <a:pt x="154" y="67"/>
                      </a:cubicBezTo>
                      <a:cubicBezTo>
                        <a:pt x="169" y="88"/>
                        <a:pt x="163" y="116"/>
                        <a:pt x="166" y="135"/>
                      </a:cubicBezTo>
                      <a:cubicBezTo>
                        <a:pt x="169" y="154"/>
                        <a:pt x="168" y="161"/>
                        <a:pt x="170" y="179"/>
                      </a:cubicBezTo>
                      <a:cubicBezTo>
                        <a:pt x="172" y="197"/>
                        <a:pt x="174" y="229"/>
                        <a:pt x="178" y="243"/>
                      </a:cubicBezTo>
                      <a:cubicBezTo>
                        <a:pt x="182" y="257"/>
                        <a:pt x="198" y="252"/>
                        <a:pt x="192" y="263"/>
                      </a:cubicBezTo>
                      <a:cubicBezTo>
                        <a:pt x="186" y="274"/>
                        <a:pt x="156" y="302"/>
                        <a:pt x="144" y="311"/>
                      </a:cubicBezTo>
                      <a:cubicBezTo>
                        <a:pt x="132" y="320"/>
                        <a:pt x="126" y="319"/>
                        <a:pt x="118" y="315"/>
                      </a:cubicBezTo>
                      <a:cubicBezTo>
                        <a:pt x="110" y="311"/>
                        <a:pt x="108" y="303"/>
                        <a:pt x="98" y="287"/>
                      </a:cubicBezTo>
                      <a:cubicBezTo>
                        <a:pt x="88" y="271"/>
                        <a:pt x="63" y="236"/>
                        <a:pt x="58" y="219"/>
                      </a:cubicBezTo>
                      <a:cubicBezTo>
                        <a:pt x="53" y="202"/>
                        <a:pt x="65" y="199"/>
                        <a:pt x="66" y="183"/>
                      </a:cubicBezTo>
                      <a:cubicBezTo>
                        <a:pt x="67" y="167"/>
                        <a:pt x="69" y="142"/>
                        <a:pt x="66" y="123"/>
                      </a:cubicBezTo>
                      <a:cubicBezTo>
                        <a:pt x="63" y="104"/>
                        <a:pt x="53" y="85"/>
                        <a:pt x="48" y="71"/>
                      </a:cubicBezTo>
                      <a:cubicBezTo>
                        <a:pt x="43" y="57"/>
                        <a:pt x="42" y="47"/>
                        <a:pt x="34" y="39"/>
                      </a:cubicBezTo>
                      <a:cubicBezTo>
                        <a:pt x="26" y="31"/>
                        <a:pt x="7" y="26"/>
                        <a:pt x="0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40" name="Freeform 57"/>
                <p:cNvSpPr>
                  <a:spLocks/>
                </p:cNvSpPr>
                <p:nvPr/>
              </p:nvSpPr>
              <p:spPr bwMode="auto">
                <a:xfrm>
                  <a:off x="2133" y="2105"/>
                  <a:ext cx="87" cy="108"/>
                </a:xfrm>
                <a:custGeom>
                  <a:avLst/>
                  <a:gdLst>
                    <a:gd name="T0" fmla="*/ 66 w 100"/>
                    <a:gd name="T1" fmla="*/ 4 h 116"/>
                    <a:gd name="T2" fmla="*/ 66 w 100"/>
                    <a:gd name="T3" fmla="*/ 0 h 116"/>
                    <a:gd name="T4" fmla="*/ 87 w 100"/>
                    <a:gd name="T5" fmla="*/ 52 h 116"/>
                    <a:gd name="T6" fmla="*/ 24 w 100"/>
                    <a:gd name="T7" fmla="*/ 108 h 116"/>
                    <a:gd name="T8" fmla="*/ 0 w 100"/>
                    <a:gd name="T9" fmla="*/ 74 h 116"/>
                    <a:gd name="T10" fmla="*/ 66 w 100"/>
                    <a:gd name="T11" fmla="*/ 4 h 1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0"/>
                    <a:gd name="T19" fmla="*/ 0 h 116"/>
                    <a:gd name="T20" fmla="*/ 100 w 100"/>
                    <a:gd name="T21" fmla="*/ 116 h 11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0" h="116">
                      <a:moveTo>
                        <a:pt x="76" y="4"/>
                      </a:moveTo>
                      <a:lnTo>
                        <a:pt x="76" y="0"/>
                      </a:lnTo>
                      <a:lnTo>
                        <a:pt x="100" y="56"/>
                      </a:lnTo>
                      <a:lnTo>
                        <a:pt x="28" y="116"/>
                      </a:lnTo>
                      <a:lnTo>
                        <a:pt x="0" y="80"/>
                      </a:lnTo>
                      <a:lnTo>
                        <a:pt x="76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41" name="Freeform 58"/>
                <p:cNvSpPr>
                  <a:spLocks/>
                </p:cNvSpPr>
                <p:nvPr/>
              </p:nvSpPr>
              <p:spPr bwMode="auto">
                <a:xfrm>
                  <a:off x="1709" y="1914"/>
                  <a:ext cx="193" cy="304"/>
                </a:xfrm>
                <a:custGeom>
                  <a:avLst/>
                  <a:gdLst>
                    <a:gd name="T0" fmla="*/ 192 w 222"/>
                    <a:gd name="T1" fmla="*/ 23 h 322"/>
                    <a:gd name="T2" fmla="*/ 161 w 222"/>
                    <a:gd name="T3" fmla="*/ 2 h 322"/>
                    <a:gd name="T4" fmla="*/ 105 w 222"/>
                    <a:gd name="T5" fmla="*/ 9 h 322"/>
                    <a:gd name="T6" fmla="*/ 41 w 222"/>
                    <a:gd name="T7" fmla="*/ 57 h 322"/>
                    <a:gd name="T8" fmla="*/ 30 w 222"/>
                    <a:gd name="T9" fmla="*/ 121 h 322"/>
                    <a:gd name="T10" fmla="*/ 27 w 222"/>
                    <a:gd name="T11" fmla="*/ 162 h 322"/>
                    <a:gd name="T12" fmla="*/ 20 w 222"/>
                    <a:gd name="T13" fmla="*/ 223 h 322"/>
                    <a:gd name="T14" fmla="*/ 8 w 222"/>
                    <a:gd name="T15" fmla="*/ 242 h 322"/>
                    <a:gd name="T16" fmla="*/ 67 w 222"/>
                    <a:gd name="T17" fmla="*/ 281 h 322"/>
                    <a:gd name="T18" fmla="*/ 102 w 222"/>
                    <a:gd name="T19" fmla="*/ 300 h 322"/>
                    <a:gd name="T20" fmla="*/ 109 w 222"/>
                    <a:gd name="T21" fmla="*/ 259 h 322"/>
                    <a:gd name="T22" fmla="*/ 124 w 222"/>
                    <a:gd name="T23" fmla="*/ 200 h 322"/>
                    <a:gd name="T24" fmla="*/ 126 w 222"/>
                    <a:gd name="T25" fmla="*/ 168 h 322"/>
                    <a:gd name="T26" fmla="*/ 126 w 222"/>
                    <a:gd name="T27" fmla="*/ 140 h 322"/>
                    <a:gd name="T28" fmla="*/ 136 w 222"/>
                    <a:gd name="T29" fmla="*/ 79 h 322"/>
                    <a:gd name="T30" fmla="*/ 143 w 222"/>
                    <a:gd name="T31" fmla="*/ 68 h 322"/>
                    <a:gd name="T32" fmla="*/ 157 w 222"/>
                    <a:gd name="T33" fmla="*/ 53 h 322"/>
                    <a:gd name="T34" fmla="*/ 192 w 222"/>
                    <a:gd name="T35" fmla="*/ 23 h 32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22"/>
                    <a:gd name="T55" fmla="*/ 0 h 322"/>
                    <a:gd name="T56" fmla="*/ 222 w 222"/>
                    <a:gd name="T57" fmla="*/ 322 h 32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22" h="322">
                      <a:moveTo>
                        <a:pt x="221" y="24"/>
                      </a:moveTo>
                      <a:cubicBezTo>
                        <a:pt x="222" y="15"/>
                        <a:pt x="202" y="4"/>
                        <a:pt x="185" y="2"/>
                      </a:cubicBezTo>
                      <a:cubicBezTo>
                        <a:pt x="168" y="0"/>
                        <a:pt x="144" y="0"/>
                        <a:pt x="121" y="10"/>
                      </a:cubicBezTo>
                      <a:cubicBezTo>
                        <a:pt x="98" y="20"/>
                        <a:pt x="61" y="40"/>
                        <a:pt x="47" y="60"/>
                      </a:cubicBezTo>
                      <a:cubicBezTo>
                        <a:pt x="33" y="80"/>
                        <a:pt x="38" y="109"/>
                        <a:pt x="35" y="128"/>
                      </a:cubicBezTo>
                      <a:cubicBezTo>
                        <a:pt x="32" y="147"/>
                        <a:pt x="33" y="154"/>
                        <a:pt x="31" y="172"/>
                      </a:cubicBezTo>
                      <a:cubicBezTo>
                        <a:pt x="29" y="190"/>
                        <a:pt x="27" y="222"/>
                        <a:pt x="23" y="236"/>
                      </a:cubicBezTo>
                      <a:cubicBezTo>
                        <a:pt x="19" y="250"/>
                        <a:pt x="0" y="246"/>
                        <a:pt x="9" y="256"/>
                      </a:cubicBezTo>
                      <a:cubicBezTo>
                        <a:pt x="18" y="266"/>
                        <a:pt x="59" y="288"/>
                        <a:pt x="77" y="298"/>
                      </a:cubicBezTo>
                      <a:cubicBezTo>
                        <a:pt x="95" y="308"/>
                        <a:pt x="109" y="322"/>
                        <a:pt x="117" y="318"/>
                      </a:cubicBezTo>
                      <a:cubicBezTo>
                        <a:pt x="125" y="314"/>
                        <a:pt x="121" y="292"/>
                        <a:pt x="125" y="274"/>
                      </a:cubicBezTo>
                      <a:cubicBezTo>
                        <a:pt x="129" y="256"/>
                        <a:pt x="140" y="228"/>
                        <a:pt x="143" y="212"/>
                      </a:cubicBezTo>
                      <a:cubicBezTo>
                        <a:pt x="146" y="196"/>
                        <a:pt x="145" y="189"/>
                        <a:pt x="145" y="178"/>
                      </a:cubicBezTo>
                      <a:cubicBezTo>
                        <a:pt x="145" y="167"/>
                        <a:pt x="143" y="164"/>
                        <a:pt x="145" y="148"/>
                      </a:cubicBezTo>
                      <a:cubicBezTo>
                        <a:pt x="147" y="132"/>
                        <a:pt x="154" y="97"/>
                        <a:pt x="157" y="84"/>
                      </a:cubicBezTo>
                      <a:cubicBezTo>
                        <a:pt x="160" y="71"/>
                        <a:pt x="161" y="77"/>
                        <a:pt x="165" y="72"/>
                      </a:cubicBezTo>
                      <a:cubicBezTo>
                        <a:pt x="169" y="67"/>
                        <a:pt x="172" y="64"/>
                        <a:pt x="181" y="56"/>
                      </a:cubicBezTo>
                      <a:cubicBezTo>
                        <a:pt x="190" y="48"/>
                        <a:pt x="213" y="31"/>
                        <a:pt x="221" y="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42" name="Freeform 59"/>
                <p:cNvSpPr>
                  <a:spLocks/>
                </p:cNvSpPr>
                <p:nvPr/>
              </p:nvSpPr>
              <p:spPr bwMode="auto">
                <a:xfrm>
                  <a:off x="1721" y="2112"/>
                  <a:ext cx="97" cy="98"/>
                </a:xfrm>
                <a:custGeom>
                  <a:avLst/>
                  <a:gdLst>
                    <a:gd name="T0" fmla="*/ 17 w 112"/>
                    <a:gd name="T1" fmla="*/ 0 h 104"/>
                    <a:gd name="T2" fmla="*/ 14 w 112"/>
                    <a:gd name="T3" fmla="*/ 0 h 104"/>
                    <a:gd name="T4" fmla="*/ 0 w 112"/>
                    <a:gd name="T5" fmla="*/ 41 h 104"/>
                    <a:gd name="T6" fmla="*/ 87 w 112"/>
                    <a:gd name="T7" fmla="*/ 98 h 104"/>
                    <a:gd name="T8" fmla="*/ 97 w 112"/>
                    <a:gd name="T9" fmla="*/ 60 h 104"/>
                    <a:gd name="T10" fmla="*/ 17 w 112"/>
                    <a:gd name="T11" fmla="*/ 0 h 1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2"/>
                    <a:gd name="T19" fmla="*/ 0 h 104"/>
                    <a:gd name="T20" fmla="*/ 112 w 112"/>
                    <a:gd name="T21" fmla="*/ 104 h 1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2" h="104">
                      <a:moveTo>
                        <a:pt x="20" y="0"/>
                      </a:moveTo>
                      <a:lnTo>
                        <a:pt x="16" y="0"/>
                      </a:lnTo>
                      <a:lnTo>
                        <a:pt x="0" y="44"/>
                      </a:lnTo>
                      <a:lnTo>
                        <a:pt x="100" y="104"/>
                      </a:lnTo>
                      <a:lnTo>
                        <a:pt x="112" y="6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43" name="Freeform 60"/>
                <p:cNvSpPr>
                  <a:spLocks/>
                </p:cNvSpPr>
                <p:nvPr/>
              </p:nvSpPr>
              <p:spPr bwMode="auto">
                <a:xfrm>
                  <a:off x="1889" y="1886"/>
                  <a:ext cx="73" cy="90"/>
                </a:xfrm>
                <a:custGeom>
                  <a:avLst/>
                  <a:gdLst>
                    <a:gd name="T0" fmla="*/ 35 w 84"/>
                    <a:gd name="T1" fmla="*/ 0 h 96"/>
                    <a:gd name="T2" fmla="*/ 24 w 84"/>
                    <a:gd name="T3" fmla="*/ 11 h 96"/>
                    <a:gd name="T4" fmla="*/ 0 w 84"/>
                    <a:gd name="T5" fmla="*/ 26 h 96"/>
                    <a:gd name="T6" fmla="*/ 49 w 84"/>
                    <a:gd name="T7" fmla="*/ 90 h 96"/>
                    <a:gd name="T8" fmla="*/ 73 w 84"/>
                    <a:gd name="T9" fmla="*/ 56 h 96"/>
                    <a:gd name="T10" fmla="*/ 28 w 84"/>
                    <a:gd name="T11" fmla="*/ 8 h 9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4"/>
                    <a:gd name="T19" fmla="*/ 0 h 96"/>
                    <a:gd name="T20" fmla="*/ 84 w 84"/>
                    <a:gd name="T21" fmla="*/ 96 h 9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4" h="96">
                      <a:moveTo>
                        <a:pt x="40" y="0"/>
                      </a:moveTo>
                      <a:cubicBezTo>
                        <a:pt x="34" y="12"/>
                        <a:pt x="43" y="12"/>
                        <a:pt x="28" y="12"/>
                      </a:cubicBezTo>
                      <a:lnTo>
                        <a:pt x="0" y="28"/>
                      </a:lnTo>
                      <a:lnTo>
                        <a:pt x="56" y="96"/>
                      </a:lnTo>
                      <a:lnTo>
                        <a:pt x="84" y="60"/>
                      </a:lnTo>
                      <a:lnTo>
                        <a:pt x="32" y="8"/>
                      </a:ln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44" name="Freeform 61"/>
                <p:cNvSpPr>
                  <a:spLocks/>
                </p:cNvSpPr>
                <p:nvPr/>
              </p:nvSpPr>
              <p:spPr bwMode="auto">
                <a:xfrm flipH="1">
                  <a:off x="1962" y="1886"/>
                  <a:ext cx="72" cy="90"/>
                </a:xfrm>
                <a:custGeom>
                  <a:avLst/>
                  <a:gdLst>
                    <a:gd name="T0" fmla="*/ 34 w 84"/>
                    <a:gd name="T1" fmla="*/ 0 h 96"/>
                    <a:gd name="T2" fmla="*/ 24 w 84"/>
                    <a:gd name="T3" fmla="*/ 11 h 96"/>
                    <a:gd name="T4" fmla="*/ 0 w 84"/>
                    <a:gd name="T5" fmla="*/ 26 h 96"/>
                    <a:gd name="T6" fmla="*/ 48 w 84"/>
                    <a:gd name="T7" fmla="*/ 90 h 96"/>
                    <a:gd name="T8" fmla="*/ 72 w 84"/>
                    <a:gd name="T9" fmla="*/ 56 h 96"/>
                    <a:gd name="T10" fmla="*/ 27 w 84"/>
                    <a:gd name="T11" fmla="*/ 8 h 9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4"/>
                    <a:gd name="T19" fmla="*/ 0 h 96"/>
                    <a:gd name="T20" fmla="*/ 84 w 84"/>
                    <a:gd name="T21" fmla="*/ 96 h 9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4" h="96">
                      <a:moveTo>
                        <a:pt x="40" y="0"/>
                      </a:moveTo>
                      <a:cubicBezTo>
                        <a:pt x="34" y="12"/>
                        <a:pt x="43" y="12"/>
                        <a:pt x="28" y="12"/>
                      </a:cubicBezTo>
                      <a:lnTo>
                        <a:pt x="0" y="28"/>
                      </a:lnTo>
                      <a:lnTo>
                        <a:pt x="56" y="96"/>
                      </a:lnTo>
                      <a:lnTo>
                        <a:pt x="84" y="60"/>
                      </a:lnTo>
                      <a:lnTo>
                        <a:pt x="32" y="8"/>
                      </a:ln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45" name="Freeform 62"/>
                <p:cNvSpPr>
                  <a:spLocks/>
                </p:cNvSpPr>
                <p:nvPr/>
              </p:nvSpPr>
              <p:spPr bwMode="auto">
                <a:xfrm>
                  <a:off x="1968" y="2112"/>
                  <a:ext cx="6" cy="376"/>
                </a:xfrm>
                <a:custGeom>
                  <a:avLst/>
                  <a:gdLst>
                    <a:gd name="T0" fmla="*/ 0 w 8"/>
                    <a:gd name="T1" fmla="*/ 0 h 400"/>
                    <a:gd name="T2" fmla="*/ 6 w 8"/>
                    <a:gd name="T3" fmla="*/ 376 h 400"/>
                    <a:gd name="T4" fmla="*/ 0 60000 65536"/>
                    <a:gd name="T5" fmla="*/ 0 60000 65536"/>
                    <a:gd name="T6" fmla="*/ 0 w 8"/>
                    <a:gd name="T7" fmla="*/ 0 h 400"/>
                    <a:gd name="T8" fmla="*/ 8 w 8"/>
                    <a:gd name="T9" fmla="*/ 400 h 4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" h="400">
                      <a:moveTo>
                        <a:pt x="0" y="0"/>
                      </a:moveTo>
                      <a:lnTo>
                        <a:pt x="8" y="40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46" name="Freeform 63"/>
                <p:cNvSpPr>
                  <a:spLocks/>
                </p:cNvSpPr>
                <p:nvPr/>
              </p:nvSpPr>
              <p:spPr bwMode="auto">
                <a:xfrm>
                  <a:off x="1964" y="1950"/>
                  <a:ext cx="1" cy="150"/>
                </a:xfrm>
                <a:custGeom>
                  <a:avLst/>
                  <a:gdLst>
                    <a:gd name="T0" fmla="*/ 0 w 1"/>
                    <a:gd name="T1" fmla="*/ 0 h 160"/>
                    <a:gd name="T2" fmla="*/ 0 w 1"/>
                    <a:gd name="T3" fmla="*/ 150 h 160"/>
                    <a:gd name="T4" fmla="*/ 0 60000 65536"/>
                    <a:gd name="T5" fmla="*/ 0 60000 65536"/>
                    <a:gd name="T6" fmla="*/ 0 w 1"/>
                    <a:gd name="T7" fmla="*/ 0 h 160"/>
                    <a:gd name="T8" fmla="*/ 1 w 1"/>
                    <a:gd name="T9" fmla="*/ 160 h 16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0">
                      <a:moveTo>
                        <a:pt x="0" y="0"/>
                      </a:moveTo>
                      <a:lnTo>
                        <a:pt x="0" y="16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0747" name="Freeform 64" descr="Коричневый мрамор"/>
                <p:cNvSpPr>
                  <a:spLocks/>
                </p:cNvSpPr>
                <p:nvPr/>
              </p:nvSpPr>
              <p:spPr bwMode="auto">
                <a:xfrm>
                  <a:off x="1809" y="2448"/>
                  <a:ext cx="341" cy="90"/>
                </a:xfrm>
                <a:custGeom>
                  <a:avLst/>
                  <a:gdLst>
                    <a:gd name="T0" fmla="*/ 10 w 352"/>
                    <a:gd name="T1" fmla="*/ 46 h 95"/>
                    <a:gd name="T2" fmla="*/ 11 w 352"/>
                    <a:gd name="T3" fmla="*/ 81 h 95"/>
                    <a:gd name="T4" fmla="*/ 57 w 352"/>
                    <a:gd name="T5" fmla="*/ 81 h 95"/>
                    <a:gd name="T6" fmla="*/ 175 w 352"/>
                    <a:gd name="T7" fmla="*/ 83 h 95"/>
                    <a:gd name="T8" fmla="*/ 318 w 352"/>
                    <a:gd name="T9" fmla="*/ 83 h 95"/>
                    <a:gd name="T10" fmla="*/ 315 w 352"/>
                    <a:gd name="T11" fmla="*/ 41 h 95"/>
                    <a:gd name="T12" fmla="*/ 236 w 352"/>
                    <a:gd name="T13" fmla="*/ 1 h 95"/>
                    <a:gd name="T14" fmla="*/ 175 w 352"/>
                    <a:gd name="T15" fmla="*/ 38 h 95"/>
                    <a:gd name="T16" fmla="*/ 181 w 352"/>
                    <a:gd name="T17" fmla="*/ 81 h 95"/>
                    <a:gd name="T18" fmla="*/ 149 w 352"/>
                    <a:gd name="T19" fmla="*/ 32 h 95"/>
                    <a:gd name="T20" fmla="*/ 68 w 352"/>
                    <a:gd name="T21" fmla="*/ 7 h 95"/>
                    <a:gd name="T22" fmla="*/ 10 w 352"/>
                    <a:gd name="T23" fmla="*/ 46 h 9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52"/>
                    <a:gd name="T37" fmla="*/ 0 h 95"/>
                    <a:gd name="T38" fmla="*/ 352 w 352"/>
                    <a:gd name="T39" fmla="*/ 95 h 9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52" h="95">
                      <a:moveTo>
                        <a:pt x="10" y="49"/>
                      </a:moveTo>
                      <a:cubicBezTo>
                        <a:pt x="0" y="62"/>
                        <a:pt x="3" y="80"/>
                        <a:pt x="11" y="86"/>
                      </a:cubicBezTo>
                      <a:cubicBezTo>
                        <a:pt x="19" y="92"/>
                        <a:pt x="31" y="86"/>
                        <a:pt x="59" y="86"/>
                      </a:cubicBezTo>
                      <a:cubicBezTo>
                        <a:pt x="87" y="86"/>
                        <a:pt x="136" y="88"/>
                        <a:pt x="181" y="88"/>
                      </a:cubicBezTo>
                      <a:cubicBezTo>
                        <a:pt x="226" y="88"/>
                        <a:pt x="304" y="95"/>
                        <a:pt x="328" y="88"/>
                      </a:cubicBezTo>
                      <a:cubicBezTo>
                        <a:pt x="352" y="81"/>
                        <a:pt x="339" y="58"/>
                        <a:pt x="325" y="43"/>
                      </a:cubicBezTo>
                      <a:cubicBezTo>
                        <a:pt x="311" y="28"/>
                        <a:pt x="268" y="2"/>
                        <a:pt x="244" y="1"/>
                      </a:cubicBezTo>
                      <a:cubicBezTo>
                        <a:pt x="220" y="0"/>
                        <a:pt x="191" y="26"/>
                        <a:pt x="181" y="40"/>
                      </a:cubicBezTo>
                      <a:cubicBezTo>
                        <a:pt x="171" y="54"/>
                        <a:pt x="191" y="86"/>
                        <a:pt x="187" y="85"/>
                      </a:cubicBezTo>
                      <a:cubicBezTo>
                        <a:pt x="183" y="84"/>
                        <a:pt x="173" y="47"/>
                        <a:pt x="154" y="34"/>
                      </a:cubicBezTo>
                      <a:cubicBezTo>
                        <a:pt x="135" y="21"/>
                        <a:pt x="94" y="4"/>
                        <a:pt x="70" y="7"/>
                      </a:cubicBezTo>
                      <a:cubicBezTo>
                        <a:pt x="46" y="10"/>
                        <a:pt x="20" y="36"/>
                        <a:pt x="10" y="49"/>
                      </a:cubicBez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30748" name="Group 65"/>
                <p:cNvGrpSpPr>
                  <a:grpSpLocks/>
                </p:cNvGrpSpPr>
                <p:nvPr/>
              </p:nvGrpSpPr>
              <p:grpSpPr bwMode="auto">
                <a:xfrm>
                  <a:off x="1680" y="1488"/>
                  <a:ext cx="581" cy="789"/>
                  <a:chOff x="1680" y="1488"/>
                  <a:chExt cx="581" cy="789"/>
                </a:xfrm>
              </p:grpSpPr>
              <p:sp>
                <p:nvSpPr>
                  <p:cNvPr id="19522" name="Freeform 66"/>
                  <p:cNvSpPr>
                    <a:spLocks/>
                  </p:cNvSpPr>
                  <p:nvPr/>
                </p:nvSpPr>
                <p:spPr bwMode="auto">
                  <a:xfrm>
                    <a:off x="1771" y="1488"/>
                    <a:ext cx="388" cy="287"/>
                  </a:xfrm>
                  <a:custGeom>
                    <a:avLst/>
                    <a:gdLst/>
                    <a:ahLst/>
                    <a:cxnLst>
                      <a:cxn ang="0">
                        <a:pos x="378" y="286"/>
                      </a:cxn>
                      <a:cxn ang="0">
                        <a:pos x="399" y="220"/>
                      </a:cxn>
                      <a:cxn ang="0">
                        <a:pos x="384" y="202"/>
                      </a:cxn>
                      <a:cxn ang="0">
                        <a:pos x="387" y="166"/>
                      </a:cxn>
                      <a:cxn ang="0">
                        <a:pos x="360" y="151"/>
                      </a:cxn>
                      <a:cxn ang="0">
                        <a:pos x="366" y="121"/>
                      </a:cxn>
                      <a:cxn ang="0">
                        <a:pos x="351" y="124"/>
                      </a:cxn>
                      <a:cxn ang="0">
                        <a:pos x="294" y="67"/>
                      </a:cxn>
                      <a:cxn ang="0">
                        <a:pos x="267" y="64"/>
                      </a:cxn>
                      <a:cxn ang="0">
                        <a:pos x="247" y="53"/>
                      </a:cxn>
                      <a:cxn ang="0">
                        <a:pos x="261" y="28"/>
                      </a:cxn>
                      <a:cxn ang="0">
                        <a:pos x="282" y="31"/>
                      </a:cxn>
                      <a:cxn ang="0">
                        <a:pos x="264" y="1"/>
                      </a:cxn>
                      <a:cxn ang="0">
                        <a:pos x="228" y="40"/>
                      </a:cxn>
                      <a:cxn ang="0">
                        <a:pos x="219" y="55"/>
                      </a:cxn>
                      <a:cxn ang="0">
                        <a:pos x="192" y="10"/>
                      </a:cxn>
                      <a:cxn ang="0">
                        <a:pos x="186" y="22"/>
                      </a:cxn>
                      <a:cxn ang="0">
                        <a:pos x="204" y="55"/>
                      </a:cxn>
                      <a:cxn ang="0">
                        <a:pos x="162" y="10"/>
                      </a:cxn>
                      <a:cxn ang="0">
                        <a:pos x="144" y="16"/>
                      </a:cxn>
                      <a:cxn ang="0">
                        <a:pos x="120" y="19"/>
                      </a:cxn>
                      <a:cxn ang="0">
                        <a:pos x="114" y="34"/>
                      </a:cxn>
                      <a:cxn ang="0">
                        <a:pos x="147" y="37"/>
                      </a:cxn>
                      <a:cxn ang="0">
                        <a:pos x="159" y="58"/>
                      </a:cxn>
                      <a:cxn ang="0">
                        <a:pos x="126" y="55"/>
                      </a:cxn>
                      <a:cxn ang="0">
                        <a:pos x="114" y="73"/>
                      </a:cxn>
                      <a:cxn ang="0">
                        <a:pos x="93" y="79"/>
                      </a:cxn>
                      <a:cxn ang="0">
                        <a:pos x="72" y="94"/>
                      </a:cxn>
                      <a:cxn ang="0">
                        <a:pos x="54" y="106"/>
                      </a:cxn>
                      <a:cxn ang="0">
                        <a:pos x="60" y="124"/>
                      </a:cxn>
                      <a:cxn ang="0">
                        <a:pos x="45" y="142"/>
                      </a:cxn>
                      <a:cxn ang="0">
                        <a:pos x="27" y="154"/>
                      </a:cxn>
                      <a:cxn ang="0">
                        <a:pos x="12" y="214"/>
                      </a:cxn>
                      <a:cxn ang="0">
                        <a:pos x="3" y="274"/>
                      </a:cxn>
                      <a:cxn ang="0">
                        <a:pos x="33" y="301"/>
                      </a:cxn>
                    </a:cxnLst>
                    <a:rect l="0" t="0" r="r" b="b"/>
                    <a:pathLst>
                      <a:path w="400" h="301">
                        <a:moveTo>
                          <a:pt x="378" y="286"/>
                        </a:moveTo>
                        <a:cubicBezTo>
                          <a:pt x="381" y="275"/>
                          <a:pt x="398" y="234"/>
                          <a:pt x="399" y="220"/>
                        </a:cubicBezTo>
                        <a:cubicBezTo>
                          <a:pt x="400" y="206"/>
                          <a:pt x="386" y="211"/>
                          <a:pt x="384" y="202"/>
                        </a:cubicBezTo>
                        <a:cubicBezTo>
                          <a:pt x="382" y="193"/>
                          <a:pt x="391" y="174"/>
                          <a:pt x="387" y="166"/>
                        </a:cubicBezTo>
                        <a:cubicBezTo>
                          <a:pt x="383" y="158"/>
                          <a:pt x="363" y="158"/>
                          <a:pt x="360" y="151"/>
                        </a:cubicBezTo>
                        <a:cubicBezTo>
                          <a:pt x="357" y="144"/>
                          <a:pt x="367" y="125"/>
                          <a:pt x="366" y="121"/>
                        </a:cubicBezTo>
                        <a:cubicBezTo>
                          <a:pt x="365" y="117"/>
                          <a:pt x="363" y="133"/>
                          <a:pt x="351" y="124"/>
                        </a:cubicBezTo>
                        <a:cubicBezTo>
                          <a:pt x="339" y="115"/>
                          <a:pt x="308" y="77"/>
                          <a:pt x="294" y="67"/>
                        </a:cubicBezTo>
                        <a:cubicBezTo>
                          <a:pt x="280" y="57"/>
                          <a:pt x="275" y="66"/>
                          <a:pt x="267" y="64"/>
                        </a:cubicBezTo>
                        <a:cubicBezTo>
                          <a:pt x="259" y="62"/>
                          <a:pt x="248" y="59"/>
                          <a:pt x="247" y="53"/>
                        </a:cubicBezTo>
                        <a:cubicBezTo>
                          <a:pt x="246" y="47"/>
                          <a:pt x="255" y="32"/>
                          <a:pt x="261" y="28"/>
                        </a:cubicBezTo>
                        <a:cubicBezTo>
                          <a:pt x="267" y="24"/>
                          <a:pt x="282" y="35"/>
                          <a:pt x="282" y="31"/>
                        </a:cubicBezTo>
                        <a:cubicBezTo>
                          <a:pt x="282" y="27"/>
                          <a:pt x="273" y="0"/>
                          <a:pt x="264" y="1"/>
                        </a:cubicBezTo>
                        <a:cubicBezTo>
                          <a:pt x="255" y="2"/>
                          <a:pt x="235" y="31"/>
                          <a:pt x="228" y="40"/>
                        </a:cubicBezTo>
                        <a:cubicBezTo>
                          <a:pt x="221" y="49"/>
                          <a:pt x="225" y="60"/>
                          <a:pt x="219" y="55"/>
                        </a:cubicBezTo>
                        <a:cubicBezTo>
                          <a:pt x="213" y="50"/>
                          <a:pt x="197" y="15"/>
                          <a:pt x="192" y="10"/>
                        </a:cubicBezTo>
                        <a:cubicBezTo>
                          <a:pt x="187" y="5"/>
                          <a:pt x="184" y="15"/>
                          <a:pt x="186" y="22"/>
                        </a:cubicBezTo>
                        <a:cubicBezTo>
                          <a:pt x="188" y="29"/>
                          <a:pt x="208" y="57"/>
                          <a:pt x="204" y="55"/>
                        </a:cubicBezTo>
                        <a:cubicBezTo>
                          <a:pt x="200" y="53"/>
                          <a:pt x="172" y="17"/>
                          <a:pt x="162" y="10"/>
                        </a:cubicBezTo>
                        <a:cubicBezTo>
                          <a:pt x="152" y="3"/>
                          <a:pt x="151" y="15"/>
                          <a:pt x="144" y="16"/>
                        </a:cubicBezTo>
                        <a:cubicBezTo>
                          <a:pt x="137" y="17"/>
                          <a:pt x="125" y="16"/>
                          <a:pt x="120" y="19"/>
                        </a:cubicBezTo>
                        <a:cubicBezTo>
                          <a:pt x="115" y="22"/>
                          <a:pt x="110" y="31"/>
                          <a:pt x="114" y="34"/>
                        </a:cubicBezTo>
                        <a:cubicBezTo>
                          <a:pt x="118" y="37"/>
                          <a:pt x="140" y="33"/>
                          <a:pt x="147" y="37"/>
                        </a:cubicBezTo>
                        <a:cubicBezTo>
                          <a:pt x="154" y="41"/>
                          <a:pt x="163" y="55"/>
                          <a:pt x="159" y="58"/>
                        </a:cubicBezTo>
                        <a:cubicBezTo>
                          <a:pt x="155" y="61"/>
                          <a:pt x="133" y="53"/>
                          <a:pt x="126" y="55"/>
                        </a:cubicBezTo>
                        <a:cubicBezTo>
                          <a:pt x="119" y="57"/>
                          <a:pt x="119" y="69"/>
                          <a:pt x="114" y="73"/>
                        </a:cubicBezTo>
                        <a:cubicBezTo>
                          <a:pt x="109" y="77"/>
                          <a:pt x="100" y="76"/>
                          <a:pt x="93" y="79"/>
                        </a:cubicBezTo>
                        <a:cubicBezTo>
                          <a:pt x="86" y="82"/>
                          <a:pt x="79" y="89"/>
                          <a:pt x="72" y="94"/>
                        </a:cubicBezTo>
                        <a:cubicBezTo>
                          <a:pt x="65" y="99"/>
                          <a:pt x="56" y="101"/>
                          <a:pt x="54" y="106"/>
                        </a:cubicBezTo>
                        <a:cubicBezTo>
                          <a:pt x="52" y="111"/>
                          <a:pt x="61" y="118"/>
                          <a:pt x="60" y="124"/>
                        </a:cubicBezTo>
                        <a:cubicBezTo>
                          <a:pt x="59" y="130"/>
                          <a:pt x="51" y="137"/>
                          <a:pt x="45" y="142"/>
                        </a:cubicBezTo>
                        <a:cubicBezTo>
                          <a:pt x="39" y="147"/>
                          <a:pt x="33" y="142"/>
                          <a:pt x="27" y="154"/>
                        </a:cubicBezTo>
                        <a:cubicBezTo>
                          <a:pt x="21" y="166"/>
                          <a:pt x="16" y="194"/>
                          <a:pt x="12" y="214"/>
                        </a:cubicBezTo>
                        <a:cubicBezTo>
                          <a:pt x="8" y="234"/>
                          <a:pt x="0" y="260"/>
                          <a:pt x="3" y="274"/>
                        </a:cubicBezTo>
                        <a:cubicBezTo>
                          <a:pt x="6" y="288"/>
                          <a:pt x="27" y="295"/>
                          <a:pt x="33" y="301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chemeClr val="bg2"/>
                      </a:gs>
                      <a:gs pos="50000">
                        <a:srgbClr val="333333"/>
                      </a:gs>
                      <a:gs pos="100000">
                        <a:schemeClr val="bg2"/>
                      </a:gs>
                    </a:gsLst>
                    <a:lin ang="18900000" scaled="1"/>
                  </a:gradFill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ru-RU">
                      <a:cs typeface="+mn-cs"/>
                    </a:endParaRPr>
                  </a:p>
                </p:txBody>
              </p:sp>
              <p:sp>
                <p:nvSpPr>
                  <p:cNvPr id="30750" name="Freeform 67"/>
                  <p:cNvSpPr>
                    <a:spLocks/>
                  </p:cNvSpPr>
                  <p:nvPr/>
                </p:nvSpPr>
                <p:spPr bwMode="auto">
                  <a:xfrm>
                    <a:off x="2159" y="2166"/>
                    <a:ext cx="102" cy="111"/>
                  </a:xfrm>
                  <a:custGeom>
                    <a:avLst/>
                    <a:gdLst>
                      <a:gd name="T0" fmla="*/ 54 w 105"/>
                      <a:gd name="T1" fmla="*/ 0 h 117"/>
                      <a:gd name="T2" fmla="*/ 92 w 105"/>
                      <a:gd name="T3" fmla="*/ 31 h 117"/>
                      <a:gd name="T4" fmla="*/ 98 w 105"/>
                      <a:gd name="T5" fmla="*/ 77 h 117"/>
                      <a:gd name="T6" fmla="*/ 66 w 105"/>
                      <a:gd name="T7" fmla="*/ 91 h 117"/>
                      <a:gd name="T8" fmla="*/ 37 w 105"/>
                      <a:gd name="T9" fmla="*/ 108 h 117"/>
                      <a:gd name="T10" fmla="*/ 5 w 105"/>
                      <a:gd name="T11" fmla="*/ 71 h 117"/>
                      <a:gd name="T12" fmla="*/ 5 w 105"/>
                      <a:gd name="T13" fmla="*/ 46 h 1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5"/>
                      <a:gd name="T22" fmla="*/ 0 h 117"/>
                      <a:gd name="T23" fmla="*/ 105 w 105"/>
                      <a:gd name="T24" fmla="*/ 117 h 1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5" h="117">
                        <a:moveTo>
                          <a:pt x="56" y="0"/>
                        </a:moveTo>
                        <a:cubicBezTo>
                          <a:pt x="62" y="5"/>
                          <a:pt x="87" y="20"/>
                          <a:pt x="95" y="33"/>
                        </a:cubicBezTo>
                        <a:cubicBezTo>
                          <a:pt x="103" y="46"/>
                          <a:pt x="105" y="70"/>
                          <a:pt x="101" y="81"/>
                        </a:cubicBezTo>
                        <a:cubicBezTo>
                          <a:pt x="97" y="92"/>
                          <a:pt x="78" y="91"/>
                          <a:pt x="68" y="96"/>
                        </a:cubicBezTo>
                        <a:cubicBezTo>
                          <a:pt x="58" y="101"/>
                          <a:pt x="48" y="117"/>
                          <a:pt x="38" y="114"/>
                        </a:cubicBezTo>
                        <a:cubicBezTo>
                          <a:pt x="28" y="111"/>
                          <a:pt x="10" y="86"/>
                          <a:pt x="5" y="75"/>
                        </a:cubicBezTo>
                        <a:cubicBezTo>
                          <a:pt x="0" y="64"/>
                          <a:pt x="5" y="54"/>
                          <a:pt x="5" y="48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FF9F3F"/>
                      </a:gs>
                      <a:gs pos="100000">
                        <a:srgbClr val="FFAE5D"/>
                      </a:gs>
                    </a:gsLst>
                    <a:path path="rect">
                      <a:fillToRect l="50000" t="50000" r="50000" b="50000"/>
                    </a:path>
                  </a:gra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51" name="Freeform 68"/>
                  <p:cNvSpPr>
                    <a:spLocks/>
                  </p:cNvSpPr>
                  <p:nvPr/>
                </p:nvSpPr>
                <p:spPr bwMode="auto">
                  <a:xfrm flipH="1">
                    <a:off x="1680" y="2164"/>
                    <a:ext cx="102" cy="111"/>
                  </a:xfrm>
                  <a:custGeom>
                    <a:avLst/>
                    <a:gdLst>
                      <a:gd name="T0" fmla="*/ 54 w 105"/>
                      <a:gd name="T1" fmla="*/ 0 h 117"/>
                      <a:gd name="T2" fmla="*/ 92 w 105"/>
                      <a:gd name="T3" fmla="*/ 31 h 117"/>
                      <a:gd name="T4" fmla="*/ 98 w 105"/>
                      <a:gd name="T5" fmla="*/ 77 h 117"/>
                      <a:gd name="T6" fmla="*/ 66 w 105"/>
                      <a:gd name="T7" fmla="*/ 91 h 117"/>
                      <a:gd name="T8" fmla="*/ 37 w 105"/>
                      <a:gd name="T9" fmla="*/ 108 h 117"/>
                      <a:gd name="T10" fmla="*/ 5 w 105"/>
                      <a:gd name="T11" fmla="*/ 71 h 117"/>
                      <a:gd name="T12" fmla="*/ 5 w 105"/>
                      <a:gd name="T13" fmla="*/ 46 h 1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5"/>
                      <a:gd name="T22" fmla="*/ 0 h 117"/>
                      <a:gd name="T23" fmla="*/ 105 w 105"/>
                      <a:gd name="T24" fmla="*/ 117 h 11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5" h="117">
                        <a:moveTo>
                          <a:pt x="56" y="0"/>
                        </a:moveTo>
                        <a:cubicBezTo>
                          <a:pt x="62" y="5"/>
                          <a:pt x="87" y="20"/>
                          <a:pt x="95" y="33"/>
                        </a:cubicBezTo>
                        <a:cubicBezTo>
                          <a:pt x="103" y="46"/>
                          <a:pt x="105" y="70"/>
                          <a:pt x="101" y="81"/>
                        </a:cubicBezTo>
                        <a:cubicBezTo>
                          <a:pt x="97" y="92"/>
                          <a:pt x="78" y="91"/>
                          <a:pt x="68" y="96"/>
                        </a:cubicBezTo>
                        <a:cubicBezTo>
                          <a:pt x="58" y="101"/>
                          <a:pt x="48" y="117"/>
                          <a:pt x="38" y="114"/>
                        </a:cubicBezTo>
                        <a:cubicBezTo>
                          <a:pt x="28" y="111"/>
                          <a:pt x="10" y="86"/>
                          <a:pt x="5" y="75"/>
                        </a:cubicBezTo>
                        <a:cubicBezTo>
                          <a:pt x="0" y="64"/>
                          <a:pt x="5" y="54"/>
                          <a:pt x="5" y="48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FF9F3F"/>
                      </a:gs>
                      <a:gs pos="100000">
                        <a:srgbClr val="FFAE5D"/>
                      </a:gs>
                    </a:gsLst>
                    <a:path path="rect">
                      <a:fillToRect l="50000" t="50000" r="50000" b="50000"/>
                    </a:path>
                  </a:gra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52" name="Freeform 69"/>
                  <p:cNvSpPr>
                    <a:spLocks/>
                  </p:cNvSpPr>
                  <p:nvPr/>
                </p:nvSpPr>
                <p:spPr bwMode="auto">
                  <a:xfrm>
                    <a:off x="1804" y="1590"/>
                    <a:ext cx="333" cy="347"/>
                  </a:xfrm>
                  <a:custGeom>
                    <a:avLst/>
                    <a:gdLst>
                      <a:gd name="T0" fmla="*/ 0 w 344"/>
                      <a:gd name="T1" fmla="*/ 184 h 365"/>
                      <a:gd name="T2" fmla="*/ 6 w 344"/>
                      <a:gd name="T3" fmla="*/ 199 h 365"/>
                      <a:gd name="T4" fmla="*/ 35 w 344"/>
                      <a:gd name="T5" fmla="*/ 253 h 365"/>
                      <a:gd name="T6" fmla="*/ 84 w 344"/>
                      <a:gd name="T7" fmla="*/ 293 h 365"/>
                      <a:gd name="T8" fmla="*/ 134 w 344"/>
                      <a:gd name="T9" fmla="*/ 304 h 365"/>
                      <a:gd name="T10" fmla="*/ 139 w 344"/>
                      <a:gd name="T11" fmla="*/ 327 h 365"/>
                      <a:gd name="T12" fmla="*/ 160 w 344"/>
                      <a:gd name="T13" fmla="*/ 347 h 365"/>
                      <a:gd name="T14" fmla="*/ 186 w 344"/>
                      <a:gd name="T15" fmla="*/ 324 h 365"/>
                      <a:gd name="T16" fmla="*/ 200 w 344"/>
                      <a:gd name="T17" fmla="*/ 301 h 365"/>
                      <a:gd name="T18" fmla="*/ 247 w 344"/>
                      <a:gd name="T19" fmla="*/ 293 h 365"/>
                      <a:gd name="T20" fmla="*/ 293 w 344"/>
                      <a:gd name="T21" fmla="*/ 261 h 365"/>
                      <a:gd name="T22" fmla="*/ 331 w 344"/>
                      <a:gd name="T23" fmla="*/ 170 h 365"/>
                      <a:gd name="T24" fmla="*/ 279 w 344"/>
                      <a:gd name="T25" fmla="*/ 93 h 365"/>
                      <a:gd name="T26" fmla="*/ 248 w 344"/>
                      <a:gd name="T27" fmla="*/ 26 h 365"/>
                      <a:gd name="T28" fmla="*/ 201 w 344"/>
                      <a:gd name="T29" fmla="*/ 71 h 365"/>
                      <a:gd name="T30" fmla="*/ 192 w 344"/>
                      <a:gd name="T31" fmla="*/ 53 h 365"/>
                      <a:gd name="T32" fmla="*/ 177 w 344"/>
                      <a:gd name="T33" fmla="*/ 50 h 365"/>
                      <a:gd name="T34" fmla="*/ 108 w 344"/>
                      <a:gd name="T35" fmla="*/ 71 h 365"/>
                      <a:gd name="T36" fmla="*/ 122 w 344"/>
                      <a:gd name="T37" fmla="*/ 39 h 365"/>
                      <a:gd name="T38" fmla="*/ 110 w 344"/>
                      <a:gd name="T39" fmla="*/ 10 h 365"/>
                      <a:gd name="T40" fmla="*/ 52 w 344"/>
                      <a:gd name="T41" fmla="*/ 105 h 365"/>
                      <a:gd name="T42" fmla="*/ 58 w 344"/>
                      <a:gd name="T43" fmla="*/ 130 h 365"/>
                      <a:gd name="T44" fmla="*/ 52 w 344"/>
                      <a:gd name="T45" fmla="*/ 153 h 365"/>
                      <a:gd name="T46" fmla="*/ 35 w 344"/>
                      <a:gd name="T47" fmla="*/ 147 h 365"/>
                      <a:gd name="T48" fmla="*/ 32 w 344"/>
                      <a:gd name="T49" fmla="*/ 113 h 365"/>
                      <a:gd name="T50" fmla="*/ 12 w 344"/>
                      <a:gd name="T51" fmla="*/ 145 h 365"/>
                      <a:gd name="T52" fmla="*/ 12 w 344"/>
                      <a:gd name="T53" fmla="*/ 164 h 365"/>
                      <a:gd name="T54" fmla="*/ 9 w 344"/>
                      <a:gd name="T55" fmla="*/ 176 h 365"/>
                      <a:gd name="T56" fmla="*/ 0 w 344"/>
                      <a:gd name="T57" fmla="*/ 184 h 365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344"/>
                      <a:gd name="T88" fmla="*/ 0 h 365"/>
                      <a:gd name="T89" fmla="*/ 344 w 344"/>
                      <a:gd name="T90" fmla="*/ 365 h 365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344" h="365">
                        <a:moveTo>
                          <a:pt x="0" y="194"/>
                        </a:moveTo>
                        <a:cubicBezTo>
                          <a:pt x="0" y="198"/>
                          <a:pt x="0" y="197"/>
                          <a:pt x="6" y="209"/>
                        </a:cubicBezTo>
                        <a:cubicBezTo>
                          <a:pt x="12" y="221"/>
                          <a:pt x="23" y="250"/>
                          <a:pt x="36" y="266"/>
                        </a:cubicBezTo>
                        <a:cubicBezTo>
                          <a:pt x="49" y="282"/>
                          <a:pt x="70" y="299"/>
                          <a:pt x="87" y="308"/>
                        </a:cubicBezTo>
                        <a:cubicBezTo>
                          <a:pt x="104" y="317"/>
                          <a:pt x="129" y="314"/>
                          <a:pt x="138" y="320"/>
                        </a:cubicBezTo>
                        <a:cubicBezTo>
                          <a:pt x="147" y="326"/>
                          <a:pt x="140" y="337"/>
                          <a:pt x="144" y="344"/>
                        </a:cubicBezTo>
                        <a:cubicBezTo>
                          <a:pt x="148" y="351"/>
                          <a:pt x="157" y="365"/>
                          <a:pt x="165" y="365"/>
                        </a:cubicBezTo>
                        <a:cubicBezTo>
                          <a:pt x="173" y="365"/>
                          <a:pt x="185" y="349"/>
                          <a:pt x="192" y="341"/>
                        </a:cubicBezTo>
                        <a:cubicBezTo>
                          <a:pt x="199" y="333"/>
                          <a:pt x="197" y="322"/>
                          <a:pt x="207" y="317"/>
                        </a:cubicBezTo>
                        <a:cubicBezTo>
                          <a:pt x="217" y="312"/>
                          <a:pt x="239" y="315"/>
                          <a:pt x="255" y="308"/>
                        </a:cubicBezTo>
                        <a:cubicBezTo>
                          <a:pt x="271" y="301"/>
                          <a:pt x="289" y="296"/>
                          <a:pt x="303" y="275"/>
                        </a:cubicBezTo>
                        <a:cubicBezTo>
                          <a:pt x="317" y="254"/>
                          <a:pt x="344" y="208"/>
                          <a:pt x="342" y="179"/>
                        </a:cubicBezTo>
                        <a:cubicBezTo>
                          <a:pt x="340" y="150"/>
                          <a:pt x="302" y="123"/>
                          <a:pt x="288" y="98"/>
                        </a:cubicBezTo>
                        <a:cubicBezTo>
                          <a:pt x="274" y="73"/>
                          <a:pt x="269" y="31"/>
                          <a:pt x="256" y="27"/>
                        </a:cubicBezTo>
                        <a:cubicBezTo>
                          <a:pt x="243" y="23"/>
                          <a:pt x="218" y="70"/>
                          <a:pt x="208" y="75"/>
                        </a:cubicBezTo>
                        <a:cubicBezTo>
                          <a:pt x="198" y="80"/>
                          <a:pt x="202" y="60"/>
                          <a:pt x="198" y="56"/>
                        </a:cubicBezTo>
                        <a:cubicBezTo>
                          <a:pt x="194" y="52"/>
                          <a:pt x="197" y="50"/>
                          <a:pt x="183" y="53"/>
                        </a:cubicBezTo>
                        <a:cubicBezTo>
                          <a:pt x="169" y="56"/>
                          <a:pt x="121" y="77"/>
                          <a:pt x="112" y="75"/>
                        </a:cubicBezTo>
                        <a:cubicBezTo>
                          <a:pt x="103" y="73"/>
                          <a:pt x="126" y="52"/>
                          <a:pt x="126" y="41"/>
                        </a:cubicBezTo>
                        <a:cubicBezTo>
                          <a:pt x="126" y="30"/>
                          <a:pt x="126" y="0"/>
                          <a:pt x="114" y="11"/>
                        </a:cubicBezTo>
                        <a:cubicBezTo>
                          <a:pt x="102" y="22"/>
                          <a:pt x="63" y="89"/>
                          <a:pt x="54" y="110"/>
                        </a:cubicBezTo>
                        <a:cubicBezTo>
                          <a:pt x="45" y="131"/>
                          <a:pt x="60" y="129"/>
                          <a:pt x="60" y="137"/>
                        </a:cubicBezTo>
                        <a:cubicBezTo>
                          <a:pt x="60" y="145"/>
                          <a:pt x="58" y="158"/>
                          <a:pt x="54" y="161"/>
                        </a:cubicBezTo>
                        <a:cubicBezTo>
                          <a:pt x="50" y="164"/>
                          <a:pt x="39" y="162"/>
                          <a:pt x="36" y="155"/>
                        </a:cubicBezTo>
                        <a:cubicBezTo>
                          <a:pt x="33" y="148"/>
                          <a:pt x="37" y="119"/>
                          <a:pt x="33" y="119"/>
                        </a:cubicBezTo>
                        <a:cubicBezTo>
                          <a:pt x="29" y="119"/>
                          <a:pt x="16" y="143"/>
                          <a:pt x="12" y="152"/>
                        </a:cubicBezTo>
                        <a:cubicBezTo>
                          <a:pt x="8" y="161"/>
                          <a:pt x="12" y="168"/>
                          <a:pt x="12" y="173"/>
                        </a:cubicBezTo>
                        <a:cubicBezTo>
                          <a:pt x="12" y="178"/>
                          <a:pt x="11" y="182"/>
                          <a:pt x="9" y="185"/>
                        </a:cubicBezTo>
                        <a:cubicBezTo>
                          <a:pt x="7" y="188"/>
                          <a:pt x="0" y="190"/>
                          <a:pt x="0" y="194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FFC993"/>
                      </a:gs>
                    </a:gsLst>
                    <a:path path="rect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53" name="Freeform 70"/>
                  <p:cNvSpPr>
                    <a:spLocks/>
                  </p:cNvSpPr>
                  <p:nvPr/>
                </p:nvSpPr>
                <p:spPr bwMode="auto">
                  <a:xfrm>
                    <a:off x="1923" y="1823"/>
                    <a:ext cx="110" cy="31"/>
                  </a:xfrm>
                  <a:custGeom>
                    <a:avLst/>
                    <a:gdLst>
                      <a:gd name="T0" fmla="*/ 0 w 114"/>
                      <a:gd name="T1" fmla="*/ 0 h 32"/>
                      <a:gd name="T2" fmla="*/ 38 w 114"/>
                      <a:gd name="T3" fmla="*/ 26 h 32"/>
                      <a:gd name="T4" fmla="*/ 58 w 114"/>
                      <a:gd name="T5" fmla="*/ 29 h 32"/>
                      <a:gd name="T6" fmla="*/ 78 w 114"/>
                      <a:gd name="T7" fmla="*/ 26 h 32"/>
                      <a:gd name="T8" fmla="*/ 110 w 114"/>
                      <a:gd name="T9" fmla="*/ 3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4"/>
                      <a:gd name="T16" fmla="*/ 0 h 32"/>
                      <a:gd name="T17" fmla="*/ 114 w 114"/>
                      <a:gd name="T18" fmla="*/ 32 h 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4" h="32">
                        <a:moveTo>
                          <a:pt x="0" y="0"/>
                        </a:moveTo>
                        <a:cubicBezTo>
                          <a:pt x="7" y="4"/>
                          <a:pt x="29" y="22"/>
                          <a:pt x="39" y="27"/>
                        </a:cubicBezTo>
                        <a:cubicBezTo>
                          <a:pt x="49" y="32"/>
                          <a:pt x="53" y="30"/>
                          <a:pt x="60" y="30"/>
                        </a:cubicBezTo>
                        <a:cubicBezTo>
                          <a:pt x="67" y="30"/>
                          <a:pt x="72" y="32"/>
                          <a:pt x="81" y="27"/>
                        </a:cubicBezTo>
                        <a:cubicBezTo>
                          <a:pt x="90" y="22"/>
                          <a:pt x="107" y="8"/>
                          <a:pt x="114" y="3"/>
                        </a:cubicBezTo>
                      </a:path>
                    </a:pathLst>
                  </a:custGeom>
                  <a:noFill/>
                  <a:ln w="12700">
                    <a:solidFill>
                      <a:srgbClr val="D20000"/>
                    </a:solidFill>
                    <a:round/>
                    <a:headEnd/>
                    <a:tailEnd type="none" w="sm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54" name="Freeform 71"/>
                  <p:cNvSpPr>
                    <a:spLocks/>
                  </p:cNvSpPr>
                  <p:nvPr/>
                </p:nvSpPr>
                <p:spPr bwMode="auto">
                  <a:xfrm>
                    <a:off x="1959" y="1835"/>
                    <a:ext cx="46" cy="9"/>
                  </a:xfrm>
                  <a:custGeom>
                    <a:avLst/>
                    <a:gdLst>
                      <a:gd name="T0" fmla="*/ 0 w 48"/>
                      <a:gd name="T1" fmla="*/ 9 h 10"/>
                      <a:gd name="T2" fmla="*/ 11 w 48"/>
                      <a:gd name="T3" fmla="*/ 0 h 10"/>
                      <a:gd name="T4" fmla="*/ 22 w 48"/>
                      <a:gd name="T5" fmla="*/ 8 h 10"/>
                      <a:gd name="T6" fmla="*/ 36 w 48"/>
                      <a:gd name="T7" fmla="*/ 0 h 10"/>
                      <a:gd name="T8" fmla="*/ 46 w 48"/>
                      <a:gd name="T9" fmla="*/ 9 h 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8"/>
                      <a:gd name="T16" fmla="*/ 0 h 10"/>
                      <a:gd name="T17" fmla="*/ 48 w 48"/>
                      <a:gd name="T18" fmla="*/ 10 h 1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8" h="10">
                        <a:moveTo>
                          <a:pt x="0" y="10"/>
                        </a:moveTo>
                        <a:cubicBezTo>
                          <a:pt x="2" y="8"/>
                          <a:pt x="7" y="0"/>
                          <a:pt x="11" y="0"/>
                        </a:cubicBezTo>
                        <a:cubicBezTo>
                          <a:pt x="15" y="0"/>
                          <a:pt x="19" y="9"/>
                          <a:pt x="23" y="9"/>
                        </a:cubicBezTo>
                        <a:cubicBezTo>
                          <a:pt x="27" y="9"/>
                          <a:pt x="34" y="0"/>
                          <a:pt x="38" y="0"/>
                        </a:cubicBezTo>
                        <a:cubicBezTo>
                          <a:pt x="42" y="0"/>
                          <a:pt x="46" y="8"/>
                          <a:pt x="48" y="10"/>
                        </a:cubicBezTo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55" name="Freeform 72"/>
                  <p:cNvSpPr>
                    <a:spLocks/>
                  </p:cNvSpPr>
                  <p:nvPr/>
                </p:nvSpPr>
                <p:spPr bwMode="auto">
                  <a:xfrm>
                    <a:off x="1906" y="1711"/>
                    <a:ext cx="61" cy="26"/>
                  </a:xfrm>
                  <a:custGeom>
                    <a:avLst/>
                    <a:gdLst>
                      <a:gd name="T0" fmla="*/ 61 w 63"/>
                      <a:gd name="T1" fmla="*/ 15 h 28"/>
                      <a:gd name="T2" fmla="*/ 32 w 63"/>
                      <a:gd name="T3" fmla="*/ 4 h 28"/>
                      <a:gd name="T4" fmla="*/ 23 w 63"/>
                      <a:gd name="T5" fmla="*/ 4 h 28"/>
                      <a:gd name="T6" fmla="*/ 0 w 63"/>
                      <a:gd name="T7" fmla="*/ 26 h 2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3"/>
                      <a:gd name="T13" fmla="*/ 0 h 28"/>
                      <a:gd name="T14" fmla="*/ 63 w 63"/>
                      <a:gd name="T15" fmla="*/ 28 h 2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3" h="28">
                        <a:moveTo>
                          <a:pt x="63" y="16"/>
                        </a:moveTo>
                        <a:cubicBezTo>
                          <a:pt x="58" y="14"/>
                          <a:pt x="39" y="6"/>
                          <a:pt x="33" y="4"/>
                        </a:cubicBezTo>
                        <a:cubicBezTo>
                          <a:pt x="27" y="2"/>
                          <a:pt x="29" y="0"/>
                          <a:pt x="24" y="4"/>
                        </a:cubicBezTo>
                        <a:cubicBezTo>
                          <a:pt x="19" y="8"/>
                          <a:pt x="5" y="23"/>
                          <a:pt x="0" y="2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56" name="Freeform 73"/>
                  <p:cNvSpPr>
                    <a:spLocks/>
                  </p:cNvSpPr>
                  <p:nvPr/>
                </p:nvSpPr>
                <p:spPr bwMode="auto">
                  <a:xfrm>
                    <a:off x="1926" y="1740"/>
                    <a:ext cx="26" cy="26"/>
                  </a:xfrm>
                  <a:custGeom>
                    <a:avLst/>
                    <a:gdLst>
                      <a:gd name="T0" fmla="*/ 26 w 27"/>
                      <a:gd name="T1" fmla="*/ 12 h 27"/>
                      <a:gd name="T2" fmla="*/ 12 w 27"/>
                      <a:gd name="T3" fmla="*/ 0 h 27"/>
                      <a:gd name="T4" fmla="*/ 0 w 27"/>
                      <a:gd name="T5" fmla="*/ 14 h 27"/>
                      <a:gd name="T6" fmla="*/ 14 w 27"/>
                      <a:gd name="T7" fmla="*/ 26 h 27"/>
                      <a:gd name="T8" fmla="*/ 26 w 27"/>
                      <a:gd name="T9" fmla="*/ 12 h 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"/>
                      <a:gd name="T16" fmla="*/ 0 h 27"/>
                      <a:gd name="T17" fmla="*/ 27 w 27"/>
                      <a:gd name="T18" fmla="*/ 27 h 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" h="27">
                        <a:moveTo>
                          <a:pt x="27" y="12"/>
                        </a:moveTo>
                        <a:cubicBezTo>
                          <a:pt x="27" y="8"/>
                          <a:pt x="16" y="0"/>
                          <a:pt x="12" y="0"/>
                        </a:cubicBezTo>
                        <a:cubicBezTo>
                          <a:pt x="8" y="0"/>
                          <a:pt x="0" y="11"/>
                          <a:pt x="0" y="15"/>
                        </a:cubicBezTo>
                        <a:cubicBezTo>
                          <a:pt x="0" y="19"/>
                          <a:pt x="11" y="27"/>
                          <a:pt x="15" y="27"/>
                        </a:cubicBezTo>
                        <a:cubicBezTo>
                          <a:pt x="19" y="27"/>
                          <a:pt x="27" y="16"/>
                          <a:pt x="27" y="1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57" name="Freeform 74"/>
                  <p:cNvSpPr>
                    <a:spLocks/>
                  </p:cNvSpPr>
                  <p:nvPr/>
                </p:nvSpPr>
                <p:spPr bwMode="auto">
                  <a:xfrm>
                    <a:off x="1905" y="1719"/>
                    <a:ext cx="62" cy="35"/>
                  </a:xfrm>
                  <a:custGeom>
                    <a:avLst/>
                    <a:gdLst>
                      <a:gd name="T0" fmla="*/ 4 w 64"/>
                      <a:gd name="T1" fmla="*/ 30 h 36"/>
                      <a:gd name="T2" fmla="*/ 4 w 64"/>
                      <a:gd name="T3" fmla="*/ 21 h 36"/>
                      <a:gd name="T4" fmla="*/ 30 w 64"/>
                      <a:gd name="T5" fmla="*/ 1 h 36"/>
                      <a:gd name="T6" fmla="*/ 59 w 64"/>
                      <a:gd name="T7" fmla="*/ 13 h 36"/>
                      <a:gd name="T8" fmla="*/ 50 w 64"/>
                      <a:gd name="T9" fmla="*/ 30 h 36"/>
                      <a:gd name="T10" fmla="*/ 33 w 64"/>
                      <a:gd name="T11" fmla="*/ 18 h 36"/>
                      <a:gd name="T12" fmla="*/ 13 w 64"/>
                      <a:gd name="T13" fmla="*/ 33 h 36"/>
                      <a:gd name="T14" fmla="*/ 4 w 64"/>
                      <a:gd name="T15" fmla="*/ 30 h 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64"/>
                      <a:gd name="T25" fmla="*/ 0 h 36"/>
                      <a:gd name="T26" fmla="*/ 64 w 64"/>
                      <a:gd name="T27" fmla="*/ 36 h 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64" h="36">
                        <a:moveTo>
                          <a:pt x="4" y="31"/>
                        </a:moveTo>
                        <a:cubicBezTo>
                          <a:pt x="3" y="29"/>
                          <a:pt x="0" y="27"/>
                          <a:pt x="4" y="22"/>
                        </a:cubicBezTo>
                        <a:cubicBezTo>
                          <a:pt x="8" y="17"/>
                          <a:pt x="22" y="2"/>
                          <a:pt x="31" y="1"/>
                        </a:cubicBezTo>
                        <a:cubicBezTo>
                          <a:pt x="40" y="0"/>
                          <a:pt x="58" y="8"/>
                          <a:pt x="61" y="13"/>
                        </a:cubicBezTo>
                        <a:cubicBezTo>
                          <a:pt x="64" y="18"/>
                          <a:pt x="56" y="30"/>
                          <a:pt x="52" y="31"/>
                        </a:cubicBezTo>
                        <a:cubicBezTo>
                          <a:pt x="48" y="32"/>
                          <a:pt x="40" y="19"/>
                          <a:pt x="34" y="19"/>
                        </a:cubicBezTo>
                        <a:cubicBezTo>
                          <a:pt x="28" y="19"/>
                          <a:pt x="18" y="32"/>
                          <a:pt x="13" y="34"/>
                        </a:cubicBezTo>
                        <a:cubicBezTo>
                          <a:pt x="8" y="36"/>
                          <a:pt x="4" y="34"/>
                          <a:pt x="4" y="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317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58" name="Freeform 75"/>
                  <p:cNvSpPr>
                    <a:spLocks/>
                  </p:cNvSpPr>
                  <p:nvPr/>
                </p:nvSpPr>
                <p:spPr bwMode="auto">
                  <a:xfrm flipH="1">
                    <a:off x="2005" y="1707"/>
                    <a:ext cx="61" cy="27"/>
                  </a:xfrm>
                  <a:custGeom>
                    <a:avLst/>
                    <a:gdLst>
                      <a:gd name="T0" fmla="*/ 61 w 63"/>
                      <a:gd name="T1" fmla="*/ 15 h 28"/>
                      <a:gd name="T2" fmla="*/ 32 w 63"/>
                      <a:gd name="T3" fmla="*/ 4 h 28"/>
                      <a:gd name="T4" fmla="*/ 23 w 63"/>
                      <a:gd name="T5" fmla="*/ 4 h 28"/>
                      <a:gd name="T6" fmla="*/ 0 w 63"/>
                      <a:gd name="T7" fmla="*/ 27 h 2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3"/>
                      <a:gd name="T13" fmla="*/ 0 h 28"/>
                      <a:gd name="T14" fmla="*/ 63 w 63"/>
                      <a:gd name="T15" fmla="*/ 28 h 2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3" h="28">
                        <a:moveTo>
                          <a:pt x="63" y="16"/>
                        </a:moveTo>
                        <a:cubicBezTo>
                          <a:pt x="58" y="14"/>
                          <a:pt x="39" y="6"/>
                          <a:pt x="33" y="4"/>
                        </a:cubicBezTo>
                        <a:cubicBezTo>
                          <a:pt x="27" y="2"/>
                          <a:pt x="29" y="0"/>
                          <a:pt x="24" y="4"/>
                        </a:cubicBezTo>
                        <a:cubicBezTo>
                          <a:pt x="19" y="8"/>
                          <a:pt x="5" y="23"/>
                          <a:pt x="0" y="2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59" name="Freeform 76"/>
                  <p:cNvSpPr>
                    <a:spLocks/>
                  </p:cNvSpPr>
                  <p:nvPr/>
                </p:nvSpPr>
                <p:spPr bwMode="auto">
                  <a:xfrm flipH="1">
                    <a:off x="2020" y="1736"/>
                    <a:ext cx="26" cy="26"/>
                  </a:xfrm>
                  <a:custGeom>
                    <a:avLst/>
                    <a:gdLst>
                      <a:gd name="T0" fmla="*/ 26 w 27"/>
                      <a:gd name="T1" fmla="*/ 12 h 27"/>
                      <a:gd name="T2" fmla="*/ 12 w 27"/>
                      <a:gd name="T3" fmla="*/ 0 h 27"/>
                      <a:gd name="T4" fmla="*/ 0 w 27"/>
                      <a:gd name="T5" fmla="*/ 14 h 27"/>
                      <a:gd name="T6" fmla="*/ 14 w 27"/>
                      <a:gd name="T7" fmla="*/ 26 h 27"/>
                      <a:gd name="T8" fmla="*/ 26 w 27"/>
                      <a:gd name="T9" fmla="*/ 12 h 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"/>
                      <a:gd name="T16" fmla="*/ 0 h 27"/>
                      <a:gd name="T17" fmla="*/ 27 w 27"/>
                      <a:gd name="T18" fmla="*/ 27 h 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" h="27">
                        <a:moveTo>
                          <a:pt x="27" y="12"/>
                        </a:moveTo>
                        <a:cubicBezTo>
                          <a:pt x="27" y="8"/>
                          <a:pt x="16" y="0"/>
                          <a:pt x="12" y="0"/>
                        </a:cubicBezTo>
                        <a:cubicBezTo>
                          <a:pt x="8" y="0"/>
                          <a:pt x="0" y="11"/>
                          <a:pt x="0" y="15"/>
                        </a:cubicBezTo>
                        <a:cubicBezTo>
                          <a:pt x="0" y="19"/>
                          <a:pt x="11" y="27"/>
                          <a:pt x="15" y="27"/>
                        </a:cubicBezTo>
                        <a:cubicBezTo>
                          <a:pt x="19" y="27"/>
                          <a:pt x="27" y="16"/>
                          <a:pt x="27" y="1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60" name="Freeform 77"/>
                  <p:cNvSpPr>
                    <a:spLocks/>
                  </p:cNvSpPr>
                  <p:nvPr/>
                </p:nvSpPr>
                <p:spPr bwMode="auto">
                  <a:xfrm flipH="1">
                    <a:off x="2005" y="1716"/>
                    <a:ext cx="62" cy="34"/>
                  </a:xfrm>
                  <a:custGeom>
                    <a:avLst/>
                    <a:gdLst>
                      <a:gd name="T0" fmla="*/ 4 w 64"/>
                      <a:gd name="T1" fmla="*/ 29 h 36"/>
                      <a:gd name="T2" fmla="*/ 4 w 64"/>
                      <a:gd name="T3" fmla="*/ 21 h 36"/>
                      <a:gd name="T4" fmla="*/ 30 w 64"/>
                      <a:gd name="T5" fmla="*/ 1 h 36"/>
                      <a:gd name="T6" fmla="*/ 59 w 64"/>
                      <a:gd name="T7" fmla="*/ 12 h 36"/>
                      <a:gd name="T8" fmla="*/ 50 w 64"/>
                      <a:gd name="T9" fmla="*/ 29 h 36"/>
                      <a:gd name="T10" fmla="*/ 33 w 64"/>
                      <a:gd name="T11" fmla="*/ 18 h 36"/>
                      <a:gd name="T12" fmla="*/ 13 w 64"/>
                      <a:gd name="T13" fmla="*/ 32 h 36"/>
                      <a:gd name="T14" fmla="*/ 4 w 64"/>
                      <a:gd name="T15" fmla="*/ 29 h 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64"/>
                      <a:gd name="T25" fmla="*/ 0 h 36"/>
                      <a:gd name="T26" fmla="*/ 64 w 64"/>
                      <a:gd name="T27" fmla="*/ 36 h 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64" h="36">
                        <a:moveTo>
                          <a:pt x="4" y="31"/>
                        </a:moveTo>
                        <a:cubicBezTo>
                          <a:pt x="3" y="29"/>
                          <a:pt x="0" y="27"/>
                          <a:pt x="4" y="22"/>
                        </a:cubicBezTo>
                        <a:cubicBezTo>
                          <a:pt x="8" y="17"/>
                          <a:pt x="22" y="2"/>
                          <a:pt x="31" y="1"/>
                        </a:cubicBezTo>
                        <a:cubicBezTo>
                          <a:pt x="40" y="0"/>
                          <a:pt x="58" y="8"/>
                          <a:pt x="61" y="13"/>
                        </a:cubicBezTo>
                        <a:cubicBezTo>
                          <a:pt x="64" y="18"/>
                          <a:pt x="56" y="30"/>
                          <a:pt x="52" y="31"/>
                        </a:cubicBezTo>
                        <a:cubicBezTo>
                          <a:pt x="48" y="32"/>
                          <a:pt x="40" y="19"/>
                          <a:pt x="34" y="19"/>
                        </a:cubicBezTo>
                        <a:cubicBezTo>
                          <a:pt x="28" y="19"/>
                          <a:pt x="18" y="32"/>
                          <a:pt x="13" y="34"/>
                        </a:cubicBezTo>
                        <a:cubicBezTo>
                          <a:pt x="8" y="36"/>
                          <a:pt x="4" y="34"/>
                          <a:pt x="4" y="3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317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61" name="Freeform 78"/>
                  <p:cNvSpPr>
                    <a:spLocks/>
                  </p:cNvSpPr>
                  <p:nvPr/>
                </p:nvSpPr>
                <p:spPr bwMode="auto">
                  <a:xfrm>
                    <a:off x="1986" y="1681"/>
                    <a:ext cx="99" cy="102"/>
                  </a:xfrm>
                  <a:custGeom>
                    <a:avLst/>
                    <a:gdLst>
                      <a:gd name="T0" fmla="*/ 4 w 102"/>
                      <a:gd name="T1" fmla="*/ 33 h 107"/>
                      <a:gd name="T2" fmla="*/ 36 w 102"/>
                      <a:gd name="T3" fmla="*/ 5 h 107"/>
                      <a:gd name="T4" fmla="*/ 65 w 102"/>
                      <a:gd name="T5" fmla="*/ 5 h 107"/>
                      <a:gd name="T6" fmla="*/ 94 w 102"/>
                      <a:gd name="T7" fmla="*/ 33 h 107"/>
                      <a:gd name="T8" fmla="*/ 94 w 102"/>
                      <a:gd name="T9" fmla="*/ 65 h 107"/>
                      <a:gd name="T10" fmla="*/ 68 w 102"/>
                      <a:gd name="T11" fmla="*/ 96 h 107"/>
                      <a:gd name="T12" fmla="*/ 39 w 102"/>
                      <a:gd name="T13" fmla="*/ 99 h 107"/>
                      <a:gd name="T14" fmla="*/ 13 w 102"/>
                      <a:gd name="T15" fmla="*/ 88 h 107"/>
                      <a:gd name="T16" fmla="*/ 1 w 102"/>
                      <a:gd name="T17" fmla="*/ 62 h 107"/>
                      <a:gd name="T18" fmla="*/ 4 w 102"/>
                      <a:gd name="T19" fmla="*/ 33 h 10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2"/>
                      <a:gd name="T31" fmla="*/ 0 h 107"/>
                      <a:gd name="T32" fmla="*/ 102 w 102"/>
                      <a:gd name="T33" fmla="*/ 107 h 10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2" h="107">
                        <a:moveTo>
                          <a:pt x="4" y="35"/>
                        </a:moveTo>
                        <a:cubicBezTo>
                          <a:pt x="9" y="25"/>
                          <a:pt x="27" y="10"/>
                          <a:pt x="37" y="5"/>
                        </a:cubicBezTo>
                        <a:cubicBezTo>
                          <a:pt x="47" y="0"/>
                          <a:pt x="57" y="0"/>
                          <a:pt x="67" y="5"/>
                        </a:cubicBezTo>
                        <a:cubicBezTo>
                          <a:pt x="77" y="10"/>
                          <a:pt x="92" y="25"/>
                          <a:pt x="97" y="35"/>
                        </a:cubicBezTo>
                        <a:cubicBezTo>
                          <a:pt x="102" y="45"/>
                          <a:pt x="101" y="57"/>
                          <a:pt x="97" y="68"/>
                        </a:cubicBezTo>
                        <a:cubicBezTo>
                          <a:pt x="93" y="79"/>
                          <a:pt x="79" y="95"/>
                          <a:pt x="70" y="101"/>
                        </a:cubicBezTo>
                        <a:cubicBezTo>
                          <a:pt x="61" y="107"/>
                          <a:pt x="49" y="105"/>
                          <a:pt x="40" y="104"/>
                        </a:cubicBezTo>
                        <a:cubicBezTo>
                          <a:pt x="31" y="103"/>
                          <a:pt x="19" y="98"/>
                          <a:pt x="13" y="92"/>
                        </a:cubicBezTo>
                        <a:cubicBezTo>
                          <a:pt x="7" y="86"/>
                          <a:pt x="2" y="74"/>
                          <a:pt x="1" y="65"/>
                        </a:cubicBezTo>
                        <a:cubicBezTo>
                          <a:pt x="0" y="56"/>
                          <a:pt x="4" y="41"/>
                          <a:pt x="4" y="35"/>
                        </a:cubicBez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62" name="Freeform 79"/>
                  <p:cNvSpPr>
                    <a:spLocks/>
                  </p:cNvSpPr>
                  <p:nvPr/>
                </p:nvSpPr>
                <p:spPr bwMode="auto">
                  <a:xfrm>
                    <a:off x="1883" y="1687"/>
                    <a:ext cx="101" cy="99"/>
                  </a:xfrm>
                  <a:custGeom>
                    <a:avLst/>
                    <a:gdLst>
                      <a:gd name="T0" fmla="*/ 2 w 104"/>
                      <a:gd name="T1" fmla="*/ 30 h 104"/>
                      <a:gd name="T2" fmla="*/ 28 w 104"/>
                      <a:gd name="T3" fmla="*/ 8 h 104"/>
                      <a:gd name="T4" fmla="*/ 72 w 104"/>
                      <a:gd name="T5" fmla="*/ 5 h 104"/>
                      <a:gd name="T6" fmla="*/ 98 w 104"/>
                      <a:gd name="T7" fmla="*/ 36 h 104"/>
                      <a:gd name="T8" fmla="*/ 92 w 104"/>
                      <a:gd name="T9" fmla="*/ 70 h 104"/>
                      <a:gd name="T10" fmla="*/ 72 w 104"/>
                      <a:gd name="T11" fmla="*/ 93 h 104"/>
                      <a:gd name="T12" fmla="*/ 60 w 104"/>
                      <a:gd name="T13" fmla="*/ 93 h 104"/>
                      <a:gd name="T14" fmla="*/ 31 w 104"/>
                      <a:gd name="T15" fmla="*/ 96 h 104"/>
                      <a:gd name="T16" fmla="*/ 8 w 104"/>
                      <a:gd name="T17" fmla="*/ 76 h 104"/>
                      <a:gd name="T18" fmla="*/ 5 w 104"/>
                      <a:gd name="T19" fmla="*/ 59 h 104"/>
                      <a:gd name="T20" fmla="*/ 2 w 104"/>
                      <a:gd name="T21" fmla="*/ 30 h 10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04"/>
                      <a:gd name="T34" fmla="*/ 0 h 104"/>
                      <a:gd name="T35" fmla="*/ 104 w 104"/>
                      <a:gd name="T36" fmla="*/ 104 h 104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04" h="104">
                        <a:moveTo>
                          <a:pt x="2" y="32"/>
                        </a:moveTo>
                        <a:cubicBezTo>
                          <a:pt x="6" y="23"/>
                          <a:pt x="17" y="12"/>
                          <a:pt x="29" y="8"/>
                        </a:cubicBezTo>
                        <a:cubicBezTo>
                          <a:pt x="41" y="4"/>
                          <a:pt x="62" y="0"/>
                          <a:pt x="74" y="5"/>
                        </a:cubicBezTo>
                        <a:cubicBezTo>
                          <a:pt x="86" y="10"/>
                          <a:pt x="98" y="27"/>
                          <a:pt x="101" y="38"/>
                        </a:cubicBezTo>
                        <a:cubicBezTo>
                          <a:pt x="104" y="49"/>
                          <a:pt x="99" y="64"/>
                          <a:pt x="95" y="74"/>
                        </a:cubicBezTo>
                        <a:cubicBezTo>
                          <a:pt x="91" y="84"/>
                          <a:pt x="79" y="94"/>
                          <a:pt x="74" y="98"/>
                        </a:cubicBezTo>
                        <a:cubicBezTo>
                          <a:pt x="69" y="102"/>
                          <a:pt x="69" y="97"/>
                          <a:pt x="62" y="98"/>
                        </a:cubicBezTo>
                        <a:cubicBezTo>
                          <a:pt x="55" y="99"/>
                          <a:pt x="41" y="104"/>
                          <a:pt x="32" y="101"/>
                        </a:cubicBezTo>
                        <a:cubicBezTo>
                          <a:pt x="23" y="98"/>
                          <a:pt x="12" y="87"/>
                          <a:pt x="8" y="80"/>
                        </a:cubicBezTo>
                        <a:cubicBezTo>
                          <a:pt x="4" y="73"/>
                          <a:pt x="6" y="70"/>
                          <a:pt x="5" y="62"/>
                        </a:cubicBezTo>
                        <a:cubicBezTo>
                          <a:pt x="4" y="54"/>
                          <a:pt x="0" y="40"/>
                          <a:pt x="2" y="32"/>
                        </a:cubicBez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63" name="Freeform 80"/>
                  <p:cNvSpPr>
                    <a:spLocks/>
                  </p:cNvSpPr>
                  <p:nvPr/>
                </p:nvSpPr>
                <p:spPr bwMode="auto">
                  <a:xfrm>
                    <a:off x="2031" y="1766"/>
                    <a:ext cx="67" cy="78"/>
                  </a:xfrm>
                  <a:custGeom>
                    <a:avLst/>
                    <a:gdLst>
                      <a:gd name="T0" fmla="*/ 57 w 70"/>
                      <a:gd name="T1" fmla="*/ 6 h 82"/>
                      <a:gd name="T2" fmla="*/ 60 w 70"/>
                      <a:gd name="T3" fmla="*/ 37 h 82"/>
                      <a:gd name="T4" fmla="*/ 41 w 70"/>
                      <a:gd name="T5" fmla="*/ 77 h 82"/>
                      <a:gd name="T6" fmla="*/ 3 w 70"/>
                      <a:gd name="T7" fmla="*/ 29 h 82"/>
                      <a:gd name="T8" fmla="*/ 57 w 70"/>
                      <a:gd name="T9" fmla="*/ 6 h 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"/>
                      <a:gd name="T16" fmla="*/ 0 h 82"/>
                      <a:gd name="T17" fmla="*/ 70 w 70"/>
                      <a:gd name="T18" fmla="*/ 82 h 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" h="82">
                        <a:moveTo>
                          <a:pt x="60" y="6"/>
                        </a:moveTo>
                        <a:cubicBezTo>
                          <a:pt x="70" y="8"/>
                          <a:pt x="66" y="27"/>
                          <a:pt x="63" y="39"/>
                        </a:cubicBezTo>
                        <a:cubicBezTo>
                          <a:pt x="60" y="51"/>
                          <a:pt x="53" y="82"/>
                          <a:pt x="43" y="81"/>
                        </a:cubicBezTo>
                        <a:cubicBezTo>
                          <a:pt x="33" y="80"/>
                          <a:pt x="0" y="42"/>
                          <a:pt x="3" y="30"/>
                        </a:cubicBezTo>
                        <a:cubicBezTo>
                          <a:pt x="6" y="18"/>
                          <a:pt x="50" y="0"/>
                          <a:pt x="60" y="6"/>
                        </a:cubicBezTo>
                        <a:close/>
                      </a:path>
                    </a:pathLst>
                  </a:custGeom>
                  <a:solidFill>
                    <a:srgbClr val="FDA1F0"/>
                  </a:solidFill>
                  <a:ln w="317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0764" name="Freeform 81"/>
                  <p:cNvSpPr>
                    <a:spLocks/>
                  </p:cNvSpPr>
                  <p:nvPr/>
                </p:nvSpPr>
                <p:spPr bwMode="auto">
                  <a:xfrm>
                    <a:off x="1866" y="1795"/>
                    <a:ext cx="71" cy="49"/>
                  </a:xfrm>
                  <a:custGeom>
                    <a:avLst/>
                    <a:gdLst>
                      <a:gd name="T0" fmla="*/ 10 w 73"/>
                      <a:gd name="T1" fmla="*/ 0 h 52"/>
                      <a:gd name="T2" fmla="*/ 7 w 73"/>
                      <a:gd name="T3" fmla="*/ 31 h 52"/>
                      <a:gd name="T4" fmla="*/ 27 w 73"/>
                      <a:gd name="T5" fmla="*/ 48 h 52"/>
                      <a:gd name="T6" fmla="*/ 68 w 73"/>
                      <a:gd name="T7" fmla="*/ 25 h 52"/>
                      <a:gd name="T8" fmla="*/ 10 w 73"/>
                      <a:gd name="T9" fmla="*/ 0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3"/>
                      <a:gd name="T16" fmla="*/ 0 h 52"/>
                      <a:gd name="T17" fmla="*/ 73 w 73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3" h="52">
                        <a:moveTo>
                          <a:pt x="10" y="0"/>
                        </a:moveTo>
                        <a:cubicBezTo>
                          <a:pt x="0" y="1"/>
                          <a:pt x="4" y="25"/>
                          <a:pt x="7" y="33"/>
                        </a:cubicBezTo>
                        <a:cubicBezTo>
                          <a:pt x="10" y="41"/>
                          <a:pt x="18" y="52"/>
                          <a:pt x="28" y="51"/>
                        </a:cubicBezTo>
                        <a:cubicBezTo>
                          <a:pt x="38" y="50"/>
                          <a:pt x="73" y="35"/>
                          <a:pt x="70" y="27"/>
                        </a:cubicBezTo>
                        <a:cubicBezTo>
                          <a:pt x="67" y="19"/>
                          <a:pt x="23" y="0"/>
                          <a:pt x="10" y="0"/>
                        </a:cubicBezTo>
                        <a:close/>
                      </a:path>
                    </a:pathLst>
                  </a:custGeom>
                  <a:solidFill>
                    <a:srgbClr val="FDA1F0"/>
                  </a:solidFill>
                  <a:ln w="317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30732" name="Freeform 82"/>
              <p:cNvSpPr>
                <a:spLocks/>
              </p:cNvSpPr>
              <p:nvPr/>
            </p:nvSpPr>
            <p:spPr bwMode="auto">
              <a:xfrm>
                <a:off x="1050" y="345"/>
                <a:ext cx="42" cy="17"/>
              </a:xfrm>
              <a:custGeom>
                <a:avLst/>
                <a:gdLst>
                  <a:gd name="T0" fmla="*/ 0 w 42"/>
                  <a:gd name="T1" fmla="*/ 9 h 17"/>
                  <a:gd name="T2" fmla="*/ 6 w 42"/>
                  <a:gd name="T3" fmla="*/ 15 h 17"/>
                  <a:gd name="T4" fmla="*/ 21 w 42"/>
                  <a:gd name="T5" fmla="*/ 0 h 17"/>
                  <a:gd name="T6" fmla="*/ 36 w 42"/>
                  <a:gd name="T7" fmla="*/ 15 h 17"/>
                  <a:gd name="T8" fmla="*/ 42 w 42"/>
                  <a:gd name="T9" fmla="*/ 12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17"/>
                  <a:gd name="T17" fmla="*/ 42 w 42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17">
                    <a:moveTo>
                      <a:pt x="0" y="9"/>
                    </a:moveTo>
                    <a:cubicBezTo>
                      <a:pt x="1" y="9"/>
                      <a:pt x="3" y="16"/>
                      <a:pt x="6" y="15"/>
                    </a:cubicBezTo>
                    <a:cubicBezTo>
                      <a:pt x="9" y="14"/>
                      <a:pt x="16" y="0"/>
                      <a:pt x="21" y="0"/>
                    </a:cubicBezTo>
                    <a:cubicBezTo>
                      <a:pt x="26" y="0"/>
                      <a:pt x="33" y="13"/>
                      <a:pt x="36" y="15"/>
                    </a:cubicBezTo>
                    <a:cubicBezTo>
                      <a:pt x="39" y="17"/>
                      <a:pt x="41" y="13"/>
                      <a:pt x="42" y="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30730" name="Picture 83" descr="girl5o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13" y="3203"/>
              <a:ext cx="601" cy="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541" name="AutoShape 85"/>
          <p:cNvSpPr>
            <a:spLocks noChangeArrowheads="1"/>
          </p:cNvSpPr>
          <p:nvPr/>
        </p:nvSpPr>
        <p:spPr bwMode="auto">
          <a:xfrm>
            <a:off x="2843213" y="4941888"/>
            <a:ext cx="4248150" cy="1584325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4400" b="1" i="1">
                <a:solidFill>
                  <a:srgbClr val="993300"/>
                </a:solidFill>
                <a:latin typeface="Times New Roman" pitchFamily="18" charset="0"/>
              </a:rPr>
              <a:t>45 551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60"/>
                            </p:stCondLst>
                            <p:childTnLst>
                              <p:par>
                                <p:cTn id="2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640"/>
                            </p:stCondLst>
                            <p:childTnLst>
                              <p:par>
                                <p:cTn id="2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60"/>
                            </p:stCondLst>
                            <p:childTnLst>
                              <p:par>
                                <p:cTn id="3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680"/>
                            </p:stCondLst>
                            <p:childTnLst>
                              <p:par>
                                <p:cTn id="4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80"/>
                            </p:stCondLst>
                            <p:childTnLst>
                              <p:par>
                                <p:cTn id="5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5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Рисунок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263" y="2276475"/>
            <a:ext cx="2725737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1619250" y="188913"/>
            <a:ext cx="7129463" cy="1223962"/>
          </a:xfrm>
          <a:prstGeom prst="wedgeRoundRectCallout">
            <a:avLst>
              <a:gd name="adj1" fmla="val 32764"/>
              <a:gd name="adj2" fmla="val 159856"/>
              <a:gd name="adj3" fmla="val 16667"/>
            </a:avLst>
          </a:prstGeom>
          <a:solidFill>
            <a:srgbClr val="CCFF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2400" b="1" i="1">
                <a:latin typeface="Georgia" pitchFamily="18" charset="0"/>
              </a:rPr>
              <a:t>Замість зірочок поставте цифри</a:t>
            </a:r>
          </a:p>
          <a:p>
            <a:pPr algn="ctr"/>
            <a:r>
              <a:rPr lang="uk-UA" sz="2400" b="1" i="1">
                <a:latin typeface="Georgia" pitchFamily="18" charset="0"/>
              </a:rPr>
              <a:t>щоб отрималась правильна рівність: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7675" y="3068638"/>
            <a:ext cx="3455988" cy="2665412"/>
            <a:chOff x="1882" y="1933"/>
            <a:chExt cx="2177" cy="1679"/>
          </a:xfrm>
        </p:grpSpPr>
        <p:sp>
          <p:nvSpPr>
            <p:cNvPr id="32789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290" y="1933"/>
              <a:ext cx="1724" cy="10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sz="3600" b="1" i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750*814*</a:t>
              </a:r>
            </a:p>
            <a:p>
              <a:pPr algn="ctr"/>
              <a:r>
                <a:rPr lang="ru-RU" sz="3600" b="1" i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*2*6*9*1</a:t>
              </a:r>
            </a:p>
          </p:txBody>
        </p:sp>
        <p:sp>
          <p:nvSpPr>
            <p:cNvPr id="32790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882" y="2341"/>
              <a:ext cx="272" cy="3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sz="3600" b="1" i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+</a:t>
              </a:r>
            </a:p>
          </p:txBody>
        </p:sp>
        <p:sp>
          <p:nvSpPr>
            <p:cNvPr id="32791" name="WordArt 8"/>
            <p:cNvSpPr>
              <a:spLocks noChangeArrowheads="1" noChangeShapeType="1" noTextEdit="1"/>
            </p:cNvSpPr>
            <p:nvPr/>
          </p:nvSpPr>
          <p:spPr bwMode="auto">
            <a:xfrm flipV="1">
              <a:off x="1973" y="3067"/>
              <a:ext cx="2086" cy="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sz="3600" b="1" i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_______</a:t>
              </a:r>
            </a:p>
          </p:txBody>
        </p:sp>
        <p:sp>
          <p:nvSpPr>
            <p:cNvPr id="32792" name="WordArt 9"/>
            <p:cNvSpPr>
              <a:spLocks noChangeArrowheads="1" noChangeShapeType="1" noTextEdit="1"/>
            </p:cNvSpPr>
            <p:nvPr/>
          </p:nvSpPr>
          <p:spPr bwMode="auto">
            <a:xfrm>
              <a:off x="2018" y="3203"/>
              <a:ext cx="1995" cy="4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sz="3600" b="1" i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10*597*75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3850" y="1484313"/>
            <a:ext cx="2159000" cy="2736850"/>
            <a:chOff x="567" y="935"/>
            <a:chExt cx="1360" cy="1724"/>
          </a:xfrm>
        </p:grpSpPr>
        <p:sp>
          <p:nvSpPr>
            <p:cNvPr id="32785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703" y="2205"/>
              <a:ext cx="1179" cy="4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sz="3600" b="1" i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10209</a:t>
              </a:r>
            </a:p>
          </p:txBody>
        </p:sp>
        <p:sp>
          <p:nvSpPr>
            <p:cNvPr id="32786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567" y="1298"/>
              <a:ext cx="272" cy="3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sz="3600" b="1" i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+</a:t>
              </a:r>
            </a:p>
          </p:txBody>
        </p:sp>
        <p:sp>
          <p:nvSpPr>
            <p:cNvPr id="32787" name="WordArt 12"/>
            <p:cNvSpPr>
              <a:spLocks noChangeArrowheads="1" noChangeShapeType="1" noTextEdit="1"/>
            </p:cNvSpPr>
            <p:nvPr/>
          </p:nvSpPr>
          <p:spPr bwMode="auto">
            <a:xfrm flipV="1">
              <a:off x="703" y="2069"/>
              <a:ext cx="1224" cy="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sz="3600" b="1" i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_______</a:t>
              </a:r>
            </a:p>
          </p:txBody>
        </p:sp>
        <p:sp>
          <p:nvSpPr>
            <p:cNvPr id="32788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975" y="935"/>
              <a:ext cx="907" cy="10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sz="3600" b="1" i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*5*8</a:t>
              </a:r>
            </a:p>
            <a:p>
              <a:pPr algn="ctr"/>
              <a:r>
                <a:rPr lang="ru-RU" sz="3600" b="1" i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5*3*</a:t>
              </a:r>
            </a:p>
          </p:txBody>
        </p:sp>
      </p:grpSp>
      <p:sp>
        <p:nvSpPr>
          <p:cNvPr id="22544" name="WordArt 16"/>
          <p:cNvSpPr>
            <a:spLocks noChangeArrowheads="1" noChangeShapeType="1" noTextEdit="1"/>
          </p:cNvSpPr>
          <p:nvPr/>
        </p:nvSpPr>
        <p:spPr bwMode="auto">
          <a:xfrm>
            <a:off x="1331913" y="2492375"/>
            <a:ext cx="358775" cy="658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22545" name="WordArt 17"/>
          <p:cNvSpPr>
            <a:spLocks noChangeArrowheads="1" noChangeShapeType="1" noTextEdit="1"/>
          </p:cNvSpPr>
          <p:nvPr/>
        </p:nvSpPr>
        <p:spPr bwMode="auto">
          <a:xfrm>
            <a:off x="2124075" y="2492375"/>
            <a:ext cx="287338" cy="649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2546" name="WordArt 18"/>
          <p:cNvSpPr>
            <a:spLocks noChangeArrowheads="1" noChangeShapeType="1" noTextEdit="1"/>
          </p:cNvSpPr>
          <p:nvPr/>
        </p:nvSpPr>
        <p:spPr bwMode="auto">
          <a:xfrm>
            <a:off x="1692275" y="1484313"/>
            <a:ext cx="358775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22547" name="WordArt 19"/>
          <p:cNvSpPr>
            <a:spLocks noChangeArrowheads="1" noChangeShapeType="1" noTextEdit="1"/>
          </p:cNvSpPr>
          <p:nvPr/>
        </p:nvSpPr>
        <p:spPr bwMode="auto">
          <a:xfrm>
            <a:off x="6084888" y="3068638"/>
            <a:ext cx="358775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2548" name="WordArt 20"/>
          <p:cNvSpPr>
            <a:spLocks noChangeArrowheads="1" noChangeShapeType="1" noTextEdit="1"/>
          </p:cNvSpPr>
          <p:nvPr/>
        </p:nvSpPr>
        <p:spPr bwMode="auto">
          <a:xfrm>
            <a:off x="4572000" y="3068638"/>
            <a:ext cx="358775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2549" name="WordArt 21"/>
          <p:cNvSpPr>
            <a:spLocks noChangeArrowheads="1" noChangeShapeType="1" noTextEdit="1"/>
          </p:cNvSpPr>
          <p:nvPr/>
        </p:nvSpPr>
        <p:spPr bwMode="auto">
          <a:xfrm>
            <a:off x="3995738" y="5084763"/>
            <a:ext cx="358775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22550" name="WordArt 22"/>
          <p:cNvSpPr>
            <a:spLocks noChangeArrowheads="1" noChangeShapeType="1" noTextEdit="1"/>
          </p:cNvSpPr>
          <p:nvPr/>
        </p:nvSpPr>
        <p:spPr bwMode="auto">
          <a:xfrm>
            <a:off x="5724525" y="4076700"/>
            <a:ext cx="358775" cy="658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2551" name="WordArt 23"/>
          <p:cNvSpPr>
            <a:spLocks noChangeArrowheads="1" noChangeShapeType="1" noTextEdit="1"/>
          </p:cNvSpPr>
          <p:nvPr/>
        </p:nvSpPr>
        <p:spPr bwMode="auto">
          <a:xfrm>
            <a:off x="5076825" y="4076700"/>
            <a:ext cx="358775" cy="658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22552" name="WordArt 24"/>
          <p:cNvSpPr>
            <a:spLocks noChangeArrowheads="1" noChangeShapeType="1" noTextEdit="1"/>
          </p:cNvSpPr>
          <p:nvPr/>
        </p:nvSpPr>
        <p:spPr bwMode="auto">
          <a:xfrm>
            <a:off x="4284663" y="4076700"/>
            <a:ext cx="358775" cy="658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22553" name="WordArt 25"/>
          <p:cNvSpPr>
            <a:spLocks noChangeArrowheads="1" noChangeShapeType="1" noTextEdit="1"/>
          </p:cNvSpPr>
          <p:nvPr/>
        </p:nvSpPr>
        <p:spPr bwMode="auto">
          <a:xfrm>
            <a:off x="3635375" y="4076700"/>
            <a:ext cx="358775" cy="658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2554" name="WordArt 26"/>
          <p:cNvSpPr>
            <a:spLocks noChangeArrowheads="1" noChangeShapeType="1" noTextEdit="1"/>
          </p:cNvSpPr>
          <p:nvPr/>
        </p:nvSpPr>
        <p:spPr bwMode="auto">
          <a:xfrm>
            <a:off x="5364163" y="5084763"/>
            <a:ext cx="358775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555" name="WordArt 27"/>
          <p:cNvSpPr>
            <a:spLocks noChangeArrowheads="1" noChangeShapeType="1" noTextEdit="1"/>
          </p:cNvSpPr>
          <p:nvPr/>
        </p:nvSpPr>
        <p:spPr bwMode="auto">
          <a:xfrm>
            <a:off x="971550" y="1484313"/>
            <a:ext cx="358775" cy="658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>
                <a:ln w="19050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44" grpId="0" animBg="1"/>
      <p:bldP spid="22545" grpId="0" animBg="1"/>
      <p:bldP spid="22546" grpId="0" animBg="1"/>
      <p:bldP spid="22547" grpId="0" animBg="1"/>
      <p:bldP spid="22548" grpId="0" animBg="1"/>
      <p:bldP spid="22549" grpId="0" animBg="1"/>
      <p:bldP spid="22550" grpId="0" animBg="1"/>
      <p:bldP spid="22551" grpId="0" animBg="1"/>
      <p:bldP spid="22552" grpId="0" animBg="1"/>
      <p:bldP spid="22553" grpId="0" animBg="1"/>
      <p:bldP spid="22554" grpId="0" animBg="1"/>
      <p:bldP spid="225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242887"/>
            <a:ext cx="8229600" cy="9355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uk-UA" sz="3200" b="1" i="1" dirty="0" smtClean="0">
                <a:solidFill>
                  <a:schemeClr val="tx1"/>
                </a:solidFill>
                <a:latin typeface="Georgia" pitchFamily="18" charset="0"/>
              </a:rPr>
              <a:t>Математичний диктант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836713"/>
            <a:ext cx="882047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uk-UA" sz="2800" b="1" i="1" dirty="0" smtClean="0">
                <a:solidFill>
                  <a:srgbClr val="FF0000"/>
                </a:solidFill>
                <a:latin typeface="Georgia" pitchFamily="18" charset="0"/>
              </a:rPr>
              <a:t>1. </a:t>
            </a:r>
            <a:r>
              <a:rPr lang="uk-UA" sz="2800" b="1" i="1" dirty="0" smtClean="0">
                <a:latin typeface="Georgia" pitchFamily="18" charset="0"/>
              </a:rPr>
              <a:t>Як називається результат додавання?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1340769"/>
            <a:ext cx="838842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uk-UA" sz="2800" b="1" i="1" dirty="0" smtClean="0">
                <a:solidFill>
                  <a:srgbClr val="FF0000"/>
                </a:solidFill>
                <a:latin typeface="Georgia" pitchFamily="18" charset="0"/>
              </a:rPr>
              <a:t>2. </a:t>
            </a:r>
            <a:r>
              <a:rPr lang="uk-UA" sz="2800" b="1" i="1" dirty="0" smtClean="0">
                <a:latin typeface="Georgia" pitchFamily="18" charset="0"/>
              </a:rPr>
              <a:t>Як називають числа які додають?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916832"/>
            <a:ext cx="820891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uk-UA" sz="2800" b="1" i="1" dirty="0" smtClean="0">
                <a:solidFill>
                  <a:srgbClr val="FF0000"/>
                </a:solidFill>
                <a:latin typeface="Georgia" pitchFamily="18" charset="0"/>
              </a:rPr>
              <a:t>3</a:t>
            </a:r>
            <a:r>
              <a:rPr lang="uk-UA" sz="2800" b="1" i="1" dirty="0" smtClean="0">
                <a:latin typeface="Georgia" pitchFamily="18" charset="0"/>
              </a:rPr>
              <a:t>. Чому рівна сума чисел  </a:t>
            </a:r>
            <a:r>
              <a:rPr lang="uk-UA" sz="2800" b="1" i="1" dirty="0" smtClean="0">
                <a:latin typeface="Times New Roman" pitchFamily="18" charset="0"/>
              </a:rPr>
              <a:t>2 367</a:t>
            </a:r>
            <a:r>
              <a:rPr lang="uk-UA" sz="2800" b="1" i="1" dirty="0" smtClean="0">
                <a:latin typeface="Georgia" pitchFamily="18" charset="0"/>
              </a:rPr>
              <a:t>  і  </a:t>
            </a:r>
            <a:r>
              <a:rPr lang="uk-UA" sz="2800" b="1" i="1" dirty="0" smtClean="0">
                <a:latin typeface="Times New Roman" pitchFamily="18" charset="0"/>
              </a:rPr>
              <a:t>3 633 </a:t>
            </a:r>
            <a:r>
              <a:rPr lang="uk-UA" sz="2800" b="1" i="1" dirty="0" smtClean="0">
                <a:latin typeface="Georgia" pitchFamily="18" charset="0"/>
              </a:rPr>
              <a:t>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2564904"/>
            <a:ext cx="83884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uk-UA" sz="2800" b="1" i="1" dirty="0" smtClean="0">
                <a:solidFill>
                  <a:srgbClr val="FF0000"/>
                </a:solidFill>
                <a:latin typeface="Georgia" pitchFamily="18" charset="0"/>
              </a:rPr>
              <a:t>4. </a:t>
            </a:r>
            <a:r>
              <a:rPr lang="uk-UA" sz="2800" b="1" i="1" dirty="0" smtClean="0">
                <a:latin typeface="Georgia" pitchFamily="18" charset="0"/>
              </a:rPr>
              <a:t>Чому рівна сума чисел  </a:t>
            </a:r>
            <a:r>
              <a:rPr lang="uk-UA" sz="2800" b="1" i="1" dirty="0" smtClean="0">
                <a:latin typeface="Times New Roman" pitchFamily="18" charset="0"/>
              </a:rPr>
              <a:t>7 549</a:t>
            </a:r>
            <a:r>
              <a:rPr lang="uk-UA" sz="2800" b="1" i="1" dirty="0" smtClean="0">
                <a:latin typeface="Georgia" pitchFamily="18" charset="0"/>
              </a:rPr>
              <a:t>  і </a:t>
            </a:r>
            <a:r>
              <a:rPr lang="uk-UA" sz="2800" b="1" i="1" dirty="0" smtClean="0">
                <a:latin typeface="Times New Roman" pitchFamily="18" charset="0"/>
              </a:rPr>
              <a:t>3 451 </a:t>
            </a:r>
            <a:r>
              <a:rPr lang="uk-UA" sz="2800" b="1" i="1" dirty="0" smtClean="0">
                <a:latin typeface="Georgia" pitchFamily="18" charset="0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068960"/>
            <a:ext cx="5544616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FF0000"/>
                </a:solidFill>
              </a:rPr>
              <a:t>5. </a:t>
            </a:r>
            <a:r>
              <a:rPr lang="uk-UA" sz="2800" b="1" dirty="0" smtClean="0"/>
              <a:t>Чому рівна сума 3456 і 0 </a:t>
            </a:r>
            <a:r>
              <a:rPr lang="en-US" sz="2800" b="1" dirty="0" smtClean="0"/>
              <a:t>?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573016"/>
            <a:ext cx="56970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6</a:t>
            </a:r>
            <a:r>
              <a:rPr lang="uk-UA" sz="2800" b="1" dirty="0" smtClean="0">
                <a:solidFill>
                  <a:srgbClr val="FF0000"/>
                </a:solidFill>
              </a:rPr>
              <a:t>. </a:t>
            </a:r>
            <a:r>
              <a:rPr lang="uk-UA" sz="2800" b="1" dirty="0" smtClean="0"/>
              <a:t>Чому рівна сума </a:t>
            </a:r>
            <a:r>
              <a:rPr lang="en-US" sz="2800" b="1" dirty="0" smtClean="0"/>
              <a:t>0</a:t>
            </a:r>
            <a:r>
              <a:rPr lang="uk-UA" sz="2800" b="1" dirty="0" smtClean="0"/>
              <a:t> і </a:t>
            </a:r>
            <a:r>
              <a:rPr lang="en-US" sz="2800" b="1" dirty="0" smtClean="0"/>
              <a:t>4567</a:t>
            </a:r>
            <a:r>
              <a:rPr lang="uk-UA" sz="2800" b="1" dirty="0" smtClean="0"/>
              <a:t> </a:t>
            </a:r>
            <a:r>
              <a:rPr lang="en-US" sz="2800" b="1" dirty="0" smtClean="0"/>
              <a:t>?</a:t>
            </a:r>
            <a:endParaRPr lang="ru-RU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4077072"/>
            <a:ext cx="91440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i="1" dirty="0" smtClean="0">
                <a:solidFill>
                  <a:srgbClr val="FF0000"/>
                </a:solidFill>
                <a:latin typeface="Georgia" pitchFamily="18" charset="0"/>
              </a:rPr>
              <a:t>7</a:t>
            </a:r>
            <a:r>
              <a:rPr lang="uk-UA" sz="2800" b="1" i="1" dirty="0" smtClean="0">
                <a:solidFill>
                  <a:srgbClr val="FF0000"/>
                </a:solidFill>
                <a:latin typeface="Georgia" pitchFamily="18" charset="0"/>
              </a:rPr>
              <a:t>. </a:t>
            </a:r>
            <a:r>
              <a:rPr lang="uk-UA" sz="2800" b="1" i="1" dirty="0" smtClean="0">
                <a:latin typeface="Georgia" pitchFamily="18" charset="0"/>
              </a:rPr>
              <a:t>Запишіть всі натуральні числа, які більші за 12, але менші за 15. Знайдіть їх суму.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5085184"/>
            <a:ext cx="91440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i="1" dirty="0" smtClean="0">
                <a:solidFill>
                  <a:srgbClr val="FF0000"/>
                </a:solidFill>
                <a:latin typeface="Georgia" pitchFamily="18" charset="0"/>
              </a:rPr>
              <a:t>8</a:t>
            </a:r>
            <a:r>
              <a:rPr lang="uk-UA" sz="2800" b="1" i="1" dirty="0" smtClean="0">
                <a:latin typeface="Georgia" pitchFamily="18" charset="0"/>
              </a:rPr>
              <a:t>. Запишіть всі натуральні числа, які більші за 15, але менші за 18. Знайдіть їх суму.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780929"/>
            <a:ext cx="5688632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i="1" dirty="0" smtClean="0">
                <a:solidFill>
                  <a:srgbClr val="FF0000"/>
                </a:solidFill>
                <a:latin typeface="Georgia" pitchFamily="18" charset="0"/>
              </a:rPr>
              <a:t>9</a:t>
            </a:r>
            <a:r>
              <a:rPr lang="uk-UA" sz="2800" b="1" i="1" dirty="0" smtClean="0">
                <a:solidFill>
                  <a:srgbClr val="FF0000"/>
                </a:solidFill>
                <a:latin typeface="Georgia" pitchFamily="18" charset="0"/>
              </a:rPr>
              <a:t>. </a:t>
            </a:r>
            <a:r>
              <a:rPr lang="uk-UA" sz="2800" b="1" i="1" dirty="0" smtClean="0">
                <a:latin typeface="Georgia" pitchFamily="18" charset="0"/>
              </a:rPr>
              <a:t>Знайдіть периметр трикутника зі сторонами 13, 15 і 17 см.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692696"/>
            <a:ext cx="5292080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i="1" dirty="0" smtClean="0">
                <a:solidFill>
                  <a:srgbClr val="FF0000"/>
                </a:solidFill>
                <a:latin typeface="Georgia" pitchFamily="18" charset="0"/>
              </a:rPr>
              <a:t>8</a:t>
            </a:r>
            <a:r>
              <a:rPr lang="uk-UA" sz="2800" b="1" i="1" dirty="0" smtClean="0">
                <a:latin typeface="Georgia" pitchFamily="18" charset="0"/>
              </a:rPr>
              <a:t>. Запишіть всі натуральні числа, які більші за 15, але менші за 18. Знайдіть їх суму.</a:t>
            </a:r>
          </a:p>
        </p:txBody>
      </p:sp>
      <p:pic>
        <p:nvPicPr>
          <p:cNvPr id="6" name="Picture 10" descr="C:\Users\PC\Pictures\29244027_199322847327173_667991251320045568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04664"/>
            <a:ext cx="2880320" cy="4365104"/>
          </a:xfrm>
          <a:prstGeom prst="rect">
            <a:avLst/>
          </a:prstGeom>
          <a:noFill/>
        </p:spPr>
      </p:pic>
      <p:pic>
        <p:nvPicPr>
          <p:cNvPr id="7" name="Picture 27" descr="78ce56ae5fa75ac85e3ab5e321d88a9d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437112"/>
            <a:ext cx="6408712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dd36efffaa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36838"/>
            <a:ext cx="2428875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179388" y="765175"/>
            <a:ext cx="5616575" cy="1223963"/>
          </a:xfrm>
          <a:prstGeom prst="wedgeRoundRectCallout">
            <a:avLst>
              <a:gd name="adj1" fmla="val -39657"/>
              <a:gd name="adj2" fmla="val 117833"/>
              <a:gd name="adj3" fmla="val 16667"/>
            </a:avLst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uk-UA" sz="2400" b="1" i="1" dirty="0">
                <a:latin typeface="Georgia" pitchFamily="18" charset="0"/>
              </a:rPr>
              <a:t>Поставте в кружечках дев'ять цифр, щоб сума на кожній стороні  була 20.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3419475" y="1700213"/>
            <a:ext cx="5473700" cy="4546600"/>
          </a:xfrm>
          <a:prstGeom prst="triangle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5580063" y="1125538"/>
            <a:ext cx="1081087" cy="105886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779838" y="4076700"/>
            <a:ext cx="1081087" cy="10588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2916238" y="5589588"/>
            <a:ext cx="1081087" cy="105886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8062913" y="5589588"/>
            <a:ext cx="1081087" cy="105886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300788" y="5589588"/>
            <a:ext cx="1081087" cy="105886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572000" y="5589588"/>
            <a:ext cx="1081088" cy="105886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716463" y="2565400"/>
            <a:ext cx="1081087" cy="10588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6443663" y="2565400"/>
            <a:ext cx="1081087" cy="10588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7308850" y="4076700"/>
            <a:ext cx="1081088" cy="10588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5853" name="Text Box 20"/>
          <p:cNvSpPr txBox="1">
            <a:spLocks noChangeArrowheads="1"/>
          </p:cNvSpPr>
          <p:nvPr/>
        </p:nvSpPr>
        <p:spPr bwMode="auto">
          <a:xfrm>
            <a:off x="447675" y="36513"/>
            <a:ext cx="4995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3200" b="1" i="1">
                <a:solidFill>
                  <a:schemeClr val="accent2"/>
                </a:solidFill>
                <a:latin typeface="Georgia" pitchFamily="18" charset="0"/>
              </a:rPr>
              <a:t>Додаткове завдання.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528" y="260649"/>
            <a:ext cx="5418459" cy="646331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Домашнє завдання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204864"/>
            <a:ext cx="507327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uk-UA" sz="36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Виконати вправи.</a:t>
            </a:r>
            <a:endParaRPr lang="ru-RU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924944"/>
            <a:ext cx="6048672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3200" b="1" dirty="0" smtClean="0"/>
              <a:t> </a:t>
            </a:r>
            <a:endParaRPr lang="uk-UA" sz="3200" b="1" dirty="0" smtClean="0">
              <a:solidFill>
                <a:srgbClr val="FF0000"/>
              </a:solidFill>
            </a:endParaRPr>
          </a:p>
          <a:p>
            <a:endParaRPr lang="ru-RU" sz="3200" b="1" dirty="0"/>
          </a:p>
        </p:txBody>
      </p:sp>
      <p:pic>
        <p:nvPicPr>
          <p:cNvPr id="8" name="Picture 27" descr="78ce56ae5fa75ac85e3ab5e321d88a9d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941168"/>
            <a:ext cx="6300192" cy="19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Рисунок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61048"/>
            <a:ext cx="2555776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8f6b5ccd7fcd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0"/>
            <a:ext cx="4067944" cy="11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79512" y="980729"/>
            <a:ext cx="784887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Grp="1" noChangeArrowheads="1"/>
          </p:cNvSpPr>
          <p:nvPr>
            <p:ph idx="1"/>
          </p:nvPr>
        </p:nvSpPr>
        <p:spPr bwMode="gray">
          <a:xfrm>
            <a:off x="467544" y="188640"/>
            <a:ext cx="8352928" cy="633670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rmAutofit/>
          </a:bodyPr>
          <a:lstStyle/>
          <a:p>
            <a:pPr marL="0" indent="0" algn="ctr" eaLnBrk="0" hangingPunct="0">
              <a:spcBef>
                <a:spcPct val="0"/>
              </a:spcBef>
              <a:buNone/>
            </a:pP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Ви </a:t>
            </a:r>
            <a:r>
              <a:rPr lang="ru-RU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прийшли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до магазину </a:t>
            </a:r>
            <a:endParaRPr lang="ru-RU" sz="3600" b="1" dirty="0" smtClean="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lang="ru-RU" sz="3600" b="1" dirty="0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і </a:t>
            </a:r>
            <a:r>
              <a:rPr lang="ru-RU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придбали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10 </a:t>
            </a:r>
            <a:r>
              <a:rPr lang="ru-RU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зошитів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у </a:t>
            </a:r>
            <a:endParaRPr lang="ru-RU" sz="3600" b="1" dirty="0" smtClean="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lang="ru-RU" sz="3600" b="1" dirty="0" err="1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клітинку</a:t>
            </a:r>
            <a:r>
              <a:rPr lang="ru-RU" sz="3600" b="1" dirty="0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і 8 у </a:t>
            </a:r>
            <a:r>
              <a:rPr lang="ru-RU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лінійку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. </a:t>
            </a: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lang="ru-RU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Скільки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зошитів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ви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ru-RU" sz="3600" b="1" dirty="0" smtClean="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lang="ru-RU" sz="3600" b="1" dirty="0" err="1" smtClean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придбали</a:t>
            </a:r>
            <a:r>
              <a:rPr lang="ru-RU" sz="3600" b="1" dirty="0">
                <a:solidFill>
                  <a:srgbClr val="002060"/>
                </a:solidFill>
                <a:latin typeface="Georgia" pitchFamily="18" charset="0"/>
                <a:cs typeface="Times New Roman" pitchFamily="18" charset="0"/>
              </a:rPr>
              <a:t>?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endParaRPr lang="en-US" sz="3600" b="1" dirty="0">
              <a:solidFill>
                <a:srgbClr val="002060"/>
              </a:solidFill>
              <a:latin typeface="Georg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0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2714625" y="2357438"/>
            <a:ext cx="31432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00000"/>
              </a:lnSpc>
              <a:defRPr/>
            </a:pPr>
            <a:endParaRPr lang="ru-RU" sz="4800" b="1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11560" y="188640"/>
            <a:ext cx="6120681" cy="16927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uk-UA" sz="5400" b="1" i="0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Підсумок уроку.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ru-RU" sz="3200" i="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ru-RU" sz="18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0" y="1785938"/>
            <a:ext cx="7215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3200" b="1" i="0" dirty="0">
                <a:latin typeface="Times New Roman" pitchFamily="18" charset="0"/>
                <a:cs typeface="Times New Roman" pitchFamily="18" charset="0"/>
              </a:rPr>
              <a:t>1. Під час проведення уроку мені </a:t>
            </a:r>
            <a:endParaRPr lang="ru-RU" sz="3200" b="1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57938" y="1916832"/>
            <a:ext cx="2928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сподобалось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0" y="2571750"/>
            <a:ext cx="4071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3200" b="1" i="0" dirty="0">
                <a:latin typeface="Times New Roman" pitchFamily="18" charset="0"/>
                <a:cs typeface="Times New Roman" pitchFamily="18" charset="0"/>
              </a:rPr>
              <a:t>2. Свої знання я</a:t>
            </a:r>
            <a:endParaRPr lang="ru-RU" sz="3200" b="1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29000" y="2636912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поповнив …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2" name="TextBox 9"/>
          <p:cNvSpPr txBox="1">
            <a:spLocks noChangeArrowheads="1"/>
          </p:cNvSpPr>
          <p:nvPr/>
        </p:nvSpPr>
        <p:spPr bwMode="auto">
          <a:xfrm>
            <a:off x="0" y="3357563"/>
            <a:ext cx="2571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3200" b="1" i="0" dirty="0">
                <a:latin typeface="Times New Roman" pitchFamily="18" charset="0"/>
                <a:cs typeface="Times New Roman" pitchFamily="18" charset="0"/>
              </a:rPr>
              <a:t>3. Я добре </a:t>
            </a:r>
            <a:endParaRPr lang="ru-RU" sz="3200" b="1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57438" y="3501008"/>
            <a:ext cx="3000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виконав … </a:t>
            </a:r>
            <a:endParaRPr lang="ru-RU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4143375"/>
            <a:ext cx="8501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3200" b="1" i="0" dirty="0">
                <a:latin typeface="Times New Roman" pitchFamily="18" charset="0"/>
                <a:cs typeface="Times New Roman" pitchFamily="18" charset="0"/>
              </a:rPr>
              <a:t>4. Я вважаю, що поставлену мету ми…</a:t>
            </a:r>
            <a:endParaRPr lang="ru-RU" sz="3200" b="1" i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5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5" y="4797425"/>
            <a:ext cx="17462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79" descr="сова.png"/>
          <p:cNvPicPr>
            <a:picLocks noChangeAspect="1"/>
          </p:cNvPicPr>
          <p:nvPr/>
        </p:nvPicPr>
        <p:blipFill>
          <a:blip r:embed="rId3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6876256" y="1"/>
            <a:ext cx="2267744" cy="19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020272" y="4149080"/>
            <a:ext cx="19442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uk-U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виконали </a:t>
            </a:r>
            <a:r>
              <a:rPr lang="uk-U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uk-UA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48" grpId="0"/>
      <p:bldP spid="6" grpId="0"/>
      <p:bldP spid="31750" grpId="0"/>
      <p:bldP spid="9" grpId="0"/>
      <p:bldP spid="31752" grpId="0"/>
      <p:bldP spid="11" grpId="0"/>
      <p:bldP spid="12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692150"/>
            <a:ext cx="938212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WordArt 18"/>
          <p:cNvSpPr>
            <a:spLocks noChangeArrowheads="1" noChangeShapeType="1" noTextEdit="1"/>
          </p:cNvSpPr>
          <p:nvPr/>
        </p:nvSpPr>
        <p:spPr bwMode="auto">
          <a:xfrm>
            <a:off x="971550" y="981075"/>
            <a:ext cx="50482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М</a:t>
            </a:r>
          </a:p>
        </p:txBody>
      </p:sp>
      <p:pic>
        <p:nvPicPr>
          <p:cNvPr id="1029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1268413"/>
            <a:ext cx="101123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WordArt 19"/>
          <p:cNvSpPr>
            <a:spLocks noChangeArrowheads="1" noChangeShapeType="1" noTextEdit="1"/>
          </p:cNvSpPr>
          <p:nvPr/>
        </p:nvSpPr>
        <p:spPr bwMode="auto">
          <a:xfrm>
            <a:off x="1908175" y="1557338"/>
            <a:ext cx="50482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О</a:t>
            </a:r>
          </a:p>
        </p:txBody>
      </p:sp>
      <p:pic>
        <p:nvPicPr>
          <p:cNvPr id="103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1844675"/>
            <a:ext cx="938212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WordArt 23"/>
          <p:cNvSpPr>
            <a:spLocks noChangeArrowheads="1" noChangeShapeType="1" noTextEdit="1"/>
          </p:cNvSpPr>
          <p:nvPr/>
        </p:nvSpPr>
        <p:spPr bwMode="auto">
          <a:xfrm>
            <a:off x="2916238" y="2133600"/>
            <a:ext cx="50482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Л</a:t>
            </a:r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4300" y="2349500"/>
            <a:ext cx="938213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WordArt 20"/>
          <p:cNvSpPr>
            <a:spLocks noChangeArrowheads="1" noChangeShapeType="1" noTextEdit="1"/>
          </p:cNvSpPr>
          <p:nvPr/>
        </p:nvSpPr>
        <p:spPr bwMode="auto">
          <a:xfrm>
            <a:off x="3995738" y="2636838"/>
            <a:ext cx="50482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О</a:t>
            </a:r>
          </a:p>
        </p:txBody>
      </p:sp>
      <p:pic>
        <p:nvPicPr>
          <p:cNvPr id="103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363" y="2781300"/>
            <a:ext cx="938212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WordArt 21"/>
          <p:cNvSpPr>
            <a:spLocks noChangeArrowheads="1" noChangeShapeType="1" noTextEdit="1"/>
          </p:cNvSpPr>
          <p:nvPr/>
        </p:nvSpPr>
        <p:spPr bwMode="auto">
          <a:xfrm>
            <a:off x="5076825" y="3141663"/>
            <a:ext cx="504825" cy="38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Д</a:t>
            </a:r>
          </a:p>
        </p:txBody>
      </p:sp>
      <p:pic>
        <p:nvPicPr>
          <p:cNvPr id="1037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1863" y="3284538"/>
            <a:ext cx="938212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WordArt 22"/>
          <p:cNvSpPr>
            <a:spLocks noChangeArrowheads="1" noChangeShapeType="1" noTextEdit="1"/>
          </p:cNvSpPr>
          <p:nvPr/>
        </p:nvSpPr>
        <p:spPr bwMode="auto">
          <a:xfrm>
            <a:off x="6156325" y="3573463"/>
            <a:ext cx="50482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Ц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9925" y="3789363"/>
            <a:ext cx="1011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WordArt 25"/>
          <p:cNvSpPr>
            <a:spLocks noChangeArrowheads="1" noChangeShapeType="1" noTextEdit="1"/>
          </p:cNvSpPr>
          <p:nvPr/>
        </p:nvSpPr>
        <p:spPr bwMode="auto">
          <a:xfrm>
            <a:off x="7308850" y="4076700"/>
            <a:ext cx="142875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latin typeface="Arial"/>
                <a:cs typeface="Arial"/>
              </a:rPr>
              <a:t>і</a:t>
            </a:r>
          </a:p>
        </p:txBody>
      </p:sp>
      <p:pic>
        <p:nvPicPr>
          <p:cNvPr id="1041" name="Picture 26" descr="001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938793">
            <a:off x="5502275" y="1047750"/>
            <a:ext cx="2160588" cy="173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9" name="WordArt 5"/>
          <p:cNvSpPr>
            <a:spLocks noChangeArrowheads="1" noChangeShapeType="1" noTextEdit="1"/>
          </p:cNvSpPr>
          <p:nvPr/>
        </p:nvSpPr>
        <p:spPr bwMode="auto">
          <a:xfrm>
            <a:off x="1187450" y="4797152"/>
            <a:ext cx="7129463" cy="1460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ru-RU" kern="10" dirty="0" err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Дякую</a:t>
            </a:r>
            <a:r>
              <a:rPr lang="ru-RU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 за  урок!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 descr="C:\Documents and Settings\Оксана Павливна\Рабочий стол\картинки\пп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843392"/>
            <a:ext cx="4248968" cy="301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043608" y="1556792"/>
            <a:ext cx="75608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Десяте</a:t>
            </a:r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ru-RU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жовтня</a:t>
            </a:r>
            <a:endParaRPr lang="ru-RU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ru-RU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Класна</a:t>
            </a:r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робота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251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d36efffaa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3016"/>
            <a:ext cx="3059832" cy="302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Рисунок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8263" y="3501008"/>
            <a:ext cx="2725737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WordArt 8"/>
          <p:cNvSpPr>
            <a:spLocks noChangeArrowheads="1" noChangeShapeType="1" noTextEdit="1"/>
          </p:cNvSpPr>
          <p:nvPr/>
        </p:nvSpPr>
        <p:spPr bwMode="auto">
          <a:xfrm>
            <a:off x="0" y="836712"/>
            <a:ext cx="9144000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 err="1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Georgia"/>
              </a:rPr>
              <a:t>Додавання</a:t>
            </a:r>
            <a:r>
              <a:rPr lang="ru-RU" sz="3600" b="1" kern="10" dirty="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Georgia"/>
              </a:rPr>
              <a:t> </a:t>
            </a:r>
            <a:r>
              <a:rPr lang="ru-RU" sz="3600" b="1" kern="10" dirty="0" err="1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Georgia"/>
              </a:rPr>
              <a:t>натуральних</a:t>
            </a:r>
            <a:r>
              <a:rPr lang="ru-RU" sz="3600" b="1" kern="10" dirty="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Georgia"/>
              </a:rPr>
              <a:t> чисел </a:t>
            </a:r>
          </a:p>
          <a:p>
            <a:pPr algn="ctr"/>
            <a:r>
              <a:rPr lang="ru-RU" sz="3600" b="1" kern="10" dirty="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Georgia"/>
              </a:rPr>
              <a:t>та </a:t>
            </a:r>
            <a:r>
              <a:rPr lang="ru-RU" sz="3600" b="1" kern="10" dirty="0" err="1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Georgia"/>
              </a:rPr>
              <a:t>його</a:t>
            </a:r>
            <a:r>
              <a:rPr lang="ru-RU" sz="3600" b="1" kern="10" dirty="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Georgia"/>
              </a:rPr>
              <a:t> </a:t>
            </a:r>
            <a:r>
              <a:rPr lang="ru-RU" sz="3600" b="1" kern="10" dirty="0" err="1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Georgia"/>
              </a:rPr>
              <a:t>властивості</a:t>
            </a:r>
            <a:r>
              <a:rPr lang="ru-RU" sz="3600" b="1" kern="10" dirty="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Georgia"/>
              </a:rPr>
              <a:t>.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356100" y="5229225"/>
            <a:ext cx="1638300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uk-UA" sz="3600" b="1" dirty="0">
                <a:solidFill>
                  <a:srgbClr val="FF0000"/>
                </a:solidFill>
              </a:rPr>
              <a:t>5-клас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0"/>
            <a:ext cx="432048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k-UA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Урок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nimBg="1"/>
      <p:bldP spid="174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47"/>
          <p:cNvSpPr>
            <a:spLocks noChangeArrowheads="1"/>
          </p:cNvSpPr>
          <p:nvPr/>
        </p:nvSpPr>
        <p:spPr bwMode="ltGray">
          <a:xfrm rot="5400000" flipH="1">
            <a:off x="-1694656" y="2051843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/>
          </a:gra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lang="ru-RU" sz="1800" b="0"/>
          </a:p>
        </p:txBody>
      </p:sp>
      <p:sp>
        <p:nvSpPr>
          <p:cNvPr id="5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FF0000"/>
          </a:solidFill>
          <a:ln w="9525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ru-RU" sz="1800" b="0">
              <a:cs typeface="+mn-cs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115616" y="1556792"/>
            <a:ext cx="381000" cy="381000"/>
            <a:chOff x="2078" y="1680"/>
            <a:chExt cx="1615" cy="1615"/>
          </a:xfrm>
        </p:grpSpPr>
        <p:sp>
          <p:nvSpPr>
            <p:cNvPr id="35845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35846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9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ru-RU" sz="1800" b="0">
                <a:cs typeface="+mn-cs"/>
              </a:endParaRPr>
            </a:p>
          </p:txBody>
        </p:sp>
        <p:sp>
          <p:nvSpPr>
            <p:cNvPr id="35848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11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ru-RU" sz="1800" b="0">
                <a:cs typeface="+mn-cs"/>
              </a:endParaRPr>
            </a:p>
          </p:txBody>
        </p:sp>
        <p:sp>
          <p:nvSpPr>
            <p:cNvPr id="35850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835696" y="2348880"/>
            <a:ext cx="381000" cy="381000"/>
            <a:chOff x="2078" y="1680"/>
            <a:chExt cx="1615" cy="1615"/>
          </a:xfrm>
        </p:grpSpPr>
        <p:sp>
          <p:nvSpPr>
            <p:cNvPr id="35852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35853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16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ru-RU" sz="1800" b="0">
                <a:cs typeface="+mn-cs"/>
              </a:endParaRPr>
            </a:p>
          </p:txBody>
        </p:sp>
        <p:sp>
          <p:nvSpPr>
            <p:cNvPr id="35855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18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ru-RU" sz="1800" b="0">
                <a:cs typeface="+mn-cs"/>
              </a:endParaRPr>
            </a:p>
          </p:txBody>
        </p:sp>
        <p:sp>
          <p:nvSpPr>
            <p:cNvPr id="35857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123728" y="3717032"/>
            <a:ext cx="381000" cy="381000"/>
            <a:chOff x="2078" y="1680"/>
            <a:chExt cx="1615" cy="1615"/>
          </a:xfrm>
        </p:grpSpPr>
        <p:sp>
          <p:nvSpPr>
            <p:cNvPr id="35859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35860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23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ru-RU" sz="1800" b="0">
                <a:cs typeface="+mn-cs"/>
              </a:endParaRPr>
            </a:p>
          </p:txBody>
        </p:sp>
        <p:sp>
          <p:nvSpPr>
            <p:cNvPr id="35862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25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ru-RU" sz="1800" b="0">
                <a:cs typeface="+mn-cs"/>
              </a:endParaRPr>
            </a:p>
          </p:txBody>
        </p:sp>
        <p:sp>
          <p:nvSpPr>
            <p:cNvPr id="35864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1835696" y="4725144"/>
            <a:ext cx="381000" cy="381000"/>
            <a:chOff x="2078" y="1680"/>
            <a:chExt cx="1615" cy="1615"/>
          </a:xfrm>
        </p:grpSpPr>
        <p:sp>
          <p:nvSpPr>
            <p:cNvPr id="35866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35867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30" name="Oval 7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ru-RU" sz="1800" b="0">
                <a:cs typeface="+mn-cs"/>
              </a:endParaRPr>
            </a:p>
          </p:txBody>
        </p:sp>
        <p:sp>
          <p:nvSpPr>
            <p:cNvPr id="35869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32" name="Oval 7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ru-RU" sz="1800" b="0">
                <a:cs typeface="+mn-cs"/>
              </a:endParaRPr>
            </a:p>
          </p:txBody>
        </p:sp>
        <p:sp>
          <p:nvSpPr>
            <p:cNvPr id="35871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1259632" y="5517232"/>
            <a:ext cx="355600" cy="381000"/>
            <a:chOff x="2078" y="1680"/>
            <a:chExt cx="1615" cy="1615"/>
          </a:xfrm>
        </p:grpSpPr>
        <p:sp>
          <p:nvSpPr>
            <p:cNvPr id="35873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35874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37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ru-RU" sz="1800" b="0">
                <a:cs typeface="+mn-cs"/>
              </a:endParaRPr>
            </a:p>
          </p:txBody>
        </p:sp>
        <p:sp>
          <p:nvSpPr>
            <p:cNvPr id="35876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  <p:sp>
          <p:nvSpPr>
            <p:cNvPr id="39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ru-RU" sz="1800" b="0">
                <a:cs typeface="+mn-cs"/>
              </a:endParaRPr>
            </a:p>
          </p:txBody>
        </p:sp>
        <p:sp>
          <p:nvSpPr>
            <p:cNvPr id="35878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lang="ru-RU" sz="1800" b="0"/>
            </a:p>
          </p:txBody>
        </p:sp>
      </p:grpSp>
      <p:sp>
        <p:nvSpPr>
          <p:cNvPr id="43" name="AutoShape 50"/>
          <p:cNvSpPr>
            <a:spLocks noChangeArrowheads="1"/>
          </p:cNvSpPr>
          <p:nvPr/>
        </p:nvSpPr>
        <p:spPr bwMode="gray">
          <a:xfrm>
            <a:off x="2411760" y="3140968"/>
            <a:ext cx="6732240" cy="1224136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Вміти додавати натуральн</a:t>
            </a:r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числа різними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способами.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52"/>
          <p:cNvSpPr>
            <a:spLocks noChangeArrowheads="1"/>
          </p:cNvSpPr>
          <p:nvPr/>
        </p:nvSpPr>
        <p:spPr bwMode="gray">
          <a:xfrm>
            <a:off x="1619672" y="764704"/>
            <a:ext cx="7200800" cy="108012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Ввести  поняття додавання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натуральних чисел, та їх властивостей.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.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82" name="Рисунок 47" descr="11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2123728" cy="271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Заголовок 2"/>
          <p:cNvSpPr txBox="1">
            <a:spLocks/>
          </p:cNvSpPr>
          <p:nvPr/>
        </p:nvSpPr>
        <p:spPr bwMode="auto">
          <a:xfrm>
            <a:off x="0" y="774797"/>
            <a:ext cx="8329613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ru-RU" sz="3600" i="1" kern="0" dirty="0">
              <a:solidFill>
                <a:srgbClr val="0033CC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AutoShape 49"/>
          <p:cNvSpPr>
            <a:spLocks noChangeArrowheads="1"/>
          </p:cNvSpPr>
          <p:nvPr/>
        </p:nvSpPr>
        <p:spPr bwMode="gray">
          <a:xfrm>
            <a:off x="2339752" y="4365104"/>
            <a:ext cx="6624736" cy="122413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Розвивати навчальні </a:t>
            </a:r>
            <a:r>
              <a:rPr lang="uk-UA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інтереси, здібності</a:t>
            </a:r>
            <a:endParaRPr lang="uk-UA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основі розумових дій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формувати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навички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самоаналізу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utoShape 48"/>
          <p:cNvSpPr>
            <a:spLocks noChangeArrowheads="1"/>
          </p:cNvSpPr>
          <p:nvPr/>
        </p:nvSpPr>
        <p:spPr bwMode="gray">
          <a:xfrm>
            <a:off x="1367136" y="5733256"/>
            <a:ext cx="7776864" cy="112474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Виховувати культуру математичних міркувань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eaLnBrk="0" hangingPunct="0">
              <a:spcBef>
                <a:spcPct val="0"/>
              </a:spcBef>
            </a:pP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тактовно висловлювати свою думку.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88" name="WordArt 48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3924300" cy="692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fromWordArt="1">
            <a:prstTxWarp prst="textPlain">
              <a:avLst>
                <a:gd name="adj" fmla="val 48987"/>
              </a:avLst>
            </a:prstTxWarp>
          </a:bodyPr>
          <a:lstStyle/>
          <a:p>
            <a:r>
              <a:rPr lang="ru-RU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  Мета уроку:</a:t>
            </a:r>
          </a:p>
        </p:txBody>
      </p:sp>
      <p:sp>
        <p:nvSpPr>
          <p:cNvPr id="48" name="AutoShape 51"/>
          <p:cNvSpPr>
            <a:spLocks noChangeArrowheads="1"/>
          </p:cNvSpPr>
          <p:nvPr/>
        </p:nvSpPr>
        <p:spPr bwMode="gray">
          <a:xfrm>
            <a:off x="2339752" y="1916832"/>
            <a:ext cx="6408712" cy="114699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Формувати вміння розв’язувати</a:t>
            </a:r>
          </a:p>
          <a:p>
            <a:pPr eaLnBrk="0" hangingPunct="0"/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приклади на використання властивостей.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" name="Picture 8" descr="8f6b5ccd7fcd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"/>
            <a:ext cx="2987824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5" grpId="0" animBg="1"/>
      <p:bldP spid="43" grpId="0" animBg="1"/>
      <p:bldP spid="45" grpId="0" animBg="1"/>
      <p:bldP spid="42" grpId="0" animBg="1"/>
      <p:bldP spid="41" grpId="0" animBg="1"/>
      <p:bldP spid="35888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8064896" cy="27392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uk-UA" sz="4400" b="1" dirty="0"/>
              <a:t>Завдання </a:t>
            </a:r>
            <a:r>
              <a:rPr lang="uk-UA" sz="4400" b="1" dirty="0" smtClean="0"/>
              <a:t>уроку:</a:t>
            </a:r>
            <a:endParaRPr lang="uk-UA" sz="4400" b="1" dirty="0"/>
          </a:p>
          <a:p>
            <a:pPr algn="ctr">
              <a:buFont typeface="Wingdings" pitchFamily="2" charset="2"/>
              <a:buChar char="ü"/>
            </a:pPr>
            <a:r>
              <a:rPr lang="uk-UA" sz="3200" dirty="0">
                <a:solidFill>
                  <a:schemeClr val="hlink"/>
                </a:solidFill>
              </a:rPr>
              <a:t>Згадати як називаються компоненти та результат дії додавання;</a:t>
            </a:r>
          </a:p>
          <a:p>
            <a:pPr algn="just"/>
            <a:endParaRPr lang="uk-UA" sz="3200" dirty="0">
              <a:solidFill>
                <a:schemeClr val="hlink"/>
              </a:solidFill>
            </a:endParaRPr>
          </a:p>
          <a:p>
            <a:pPr algn="ctr">
              <a:buFont typeface="Wingdings" pitchFamily="2" charset="2"/>
              <a:buChar char="ü"/>
            </a:pPr>
            <a:r>
              <a:rPr lang="uk-UA" sz="3200" dirty="0">
                <a:solidFill>
                  <a:schemeClr val="hlink"/>
                </a:solidFill>
              </a:rPr>
              <a:t>Навчитися додавати багатоцифрові числа.</a:t>
            </a:r>
            <a:endParaRPr lang="uk-UA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9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4067175" y="908050"/>
            <a:ext cx="352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ru-RU" sz="1800"/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3924300" y="333375"/>
            <a:ext cx="417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ru-RU" sz="1800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3995738" y="333375"/>
            <a:ext cx="3457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ru-RU" sz="1800"/>
          </a:p>
        </p:txBody>
      </p:sp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8229600" cy="1041409"/>
          </a:xfrm>
        </p:spPr>
        <p:txBody>
          <a:bodyPr/>
          <a:lstStyle/>
          <a:p>
            <a:r>
              <a:rPr lang="uk-UA" sz="4400" b="1" i="1" dirty="0" smtClean="0"/>
              <a:t>Прочитайте числа: </a:t>
            </a:r>
            <a:endParaRPr lang="ru-RU" sz="4400" dirty="0"/>
          </a:p>
        </p:txBody>
      </p:sp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>
          <a:xfrm>
            <a:off x="928662" y="1857364"/>
            <a:ext cx="6843738" cy="4857784"/>
          </a:xfrm>
        </p:spPr>
        <p:txBody>
          <a:bodyPr>
            <a:normAutofit lnSpcReduction="10000"/>
          </a:bodyPr>
          <a:lstStyle/>
          <a:p>
            <a:r>
              <a:rPr lang="uk-UA" sz="5400" dirty="0" smtClean="0">
                <a:solidFill>
                  <a:srgbClr val="002060"/>
                </a:solidFill>
              </a:rPr>
              <a:t>304 </a:t>
            </a:r>
            <a:r>
              <a:rPr lang="uk-UA" sz="5400" dirty="0">
                <a:solidFill>
                  <a:srgbClr val="002060"/>
                </a:solidFill>
              </a:rPr>
              <a:t>891</a:t>
            </a:r>
            <a:r>
              <a:rPr lang="uk-UA" sz="5400" dirty="0" smtClean="0">
                <a:solidFill>
                  <a:srgbClr val="002060"/>
                </a:solidFill>
              </a:rPr>
              <a:t>,</a:t>
            </a:r>
          </a:p>
          <a:p>
            <a:r>
              <a:rPr lang="uk-UA" sz="5400" dirty="0" smtClean="0">
                <a:solidFill>
                  <a:srgbClr val="002060"/>
                </a:solidFill>
              </a:rPr>
              <a:t>13 </a:t>
            </a:r>
            <a:r>
              <a:rPr lang="uk-UA" sz="5400" dirty="0">
                <a:solidFill>
                  <a:srgbClr val="002060"/>
                </a:solidFill>
              </a:rPr>
              <a:t>240, </a:t>
            </a:r>
            <a:endParaRPr lang="uk-UA" sz="5400" dirty="0" smtClean="0">
              <a:solidFill>
                <a:srgbClr val="002060"/>
              </a:solidFill>
            </a:endParaRPr>
          </a:p>
          <a:p>
            <a:r>
              <a:rPr lang="uk-UA" sz="5400" dirty="0" smtClean="0">
                <a:solidFill>
                  <a:srgbClr val="002060"/>
                </a:solidFill>
              </a:rPr>
              <a:t>101 </a:t>
            </a:r>
            <a:r>
              <a:rPr lang="uk-UA" sz="5400" dirty="0">
                <a:solidFill>
                  <a:srgbClr val="002060"/>
                </a:solidFill>
              </a:rPr>
              <a:t>101, </a:t>
            </a:r>
            <a:endParaRPr lang="uk-UA" sz="5400" dirty="0" smtClean="0">
              <a:solidFill>
                <a:srgbClr val="002060"/>
              </a:solidFill>
            </a:endParaRPr>
          </a:p>
          <a:p>
            <a:r>
              <a:rPr lang="uk-UA" sz="5400" dirty="0" smtClean="0">
                <a:solidFill>
                  <a:srgbClr val="002060"/>
                </a:solidFill>
              </a:rPr>
              <a:t>3 789, </a:t>
            </a:r>
          </a:p>
          <a:p>
            <a:r>
              <a:rPr lang="uk-UA" sz="5400" dirty="0" smtClean="0">
                <a:solidFill>
                  <a:srgbClr val="002060"/>
                </a:solidFill>
              </a:rPr>
              <a:t>1 342 789</a:t>
            </a:r>
            <a:endParaRPr lang="ru-RU" sz="5400" dirty="0">
              <a:solidFill>
                <a:srgbClr val="002060"/>
              </a:solidFill>
            </a:endParaRPr>
          </a:p>
        </p:txBody>
      </p:sp>
      <p:pic>
        <p:nvPicPr>
          <p:cNvPr id="7" name="Picture 4" descr="C:\Users\Вика\Desktop\загруженно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2156389" cy="2071678"/>
          </a:xfrm>
          <a:prstGeom prst="rect">
            <a:avLst/>
          </a:prstGeom>
          <a:noFill/>
        </p:spPr>
      </p:pic>
      <p:pic>
        <p:nvPicPr>
          <p:cNvPr id="8" name="Picture 3" descr="C:\Users\Вика\Desktop\images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8957" y="4999248"/>
            <a:ext cx="2005043" cy="185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285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5728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uk-UA" sz="3600" b="1" i="1" dirty="0" smtClean="0"/>
              <a:t>Інтелектуальна розминка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>
              <a:solidFill>
                <a:srgbClr val="FF9900"/>
              </a:solidFill>
            </a:endParaRP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>
          <a:xfrm>
            <a:off x="500034" y="1857364"/>
            <a:ext cx="7858180" cy="3324236"/>
          </a:xfrm>
        </p:spPr>
        <p:txBody>
          <a:bodyPr/>
          <a:lstStyle/>
          <a:p>
            <a:r>
              <a:rPr lang="uk-UA" sz="4400" dirty="0" smtClean="0">
                <a:solidFill>
                  <a:srgbClr val="002060"/>
                </a:solidFill>
              </a:rPr>
              <a:t>Продовж </a:t>
            </a:r>
            <a:r>
              <a:rPr lang="uk-UA" sz="4400" dirty="0">
                <a:solidFill>
                  <a:srgbClr val="002060"/>
                </a:solidFill>
              </a:rPr>
              <a:t>числовий ряд:   </a:t>
            </a:r>
            <a:endParaRPr lang="uk-UA" sz="4400" dirty="0" smtClean="0">
              <a:solidFill>
                <a:srgbClr val="002060"/>
              </a:solidFill>
            </a:endParaRPr>
          </a:p>
          <a:p>
            <a:r>
              <a:rPr lang="uk-UA" sz="4400" dirty="0" smtClean="0">
                <a:solidFill>
                  <a:srgbClr val="002060"/>
                </a:solidFill>
              </a:rPr>
              <a:t> </a:t>
            </a:r>
            <a:r>
              <a:rPr lang="uk-UA" sz="4400" dirty="0">
                <a:solidFill>
                  <a:srgbClr val="002060"/>
                </a:solidFill>
              </a:rPr>
              <a:t>1, </a:t>
            </a:r>
            <a:r>
              <a:rPr lang="uk-UA" sz="4400" dirty="0" smtClean="0">
                <a:solidFill>
                  <a:srgbClr val="002060"/>
                </a:solidFill>
              </a:rPr>
              <a:t>4, 7, 10, 13, … </a:t>
            </a:r>
          </a:p>
          <a:p>
            <a:r>
              <a:rPr lang="uk-UA" sz="4400" dirty="0" smtClean="0">
                <a:solidFill>
                  <a:srgbClr val="002060"/>
                </a:solidFill>
              </a:rPr>
              <a:t>(16, 19, 22…)</a:t>
            </a:r>
            <a:endParaRPr lang="ru-RU" sz="4400" dirty="0">
              <a:solidFill>
                <a:srgbClr val="002060"/>
              </a:solidFill>
            </a:endParaRPr>
          </a:p>
          <a:p>
            <a:endParaRPr lang="ru-RU" dirty="0"/>
          </a:p>
        </p:txBody>
      </p:sp>
      <p:pic>
        <p:nvPicPr>
          <p:cNvPr id="4" name="Picture 2" descr="C:\Users\Вика\Desktop\images (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4286256"/>
            <a:ext cx="1785918" cy="1542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308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926</Words>
  <Application>Microsoft Office PowerPoint</Application>
  <PresentationFormat>Экран (4:3)</PresentationFormat>
  <Paragraphs>214</Paragraphs>
  <Slides>31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Georgia</vt:lpstr>
      <vt:lpstr>Impact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Прочитайте числа: </vt:lpstr>
      <vt:lpstr>Інтелектуальна розминка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Додавання багатоцифрових чисел</vt:lpstr>
      <vt:lpstr>Презентация PowerPoint</vt:lpstr>
      <vt:lpstr>Презентация PowerPoint</vt:lpstr>
      <vt:lpstr>Математичний диктант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DNA7 X86</dc:creator>
  <cp:lastModifiedBy>Марья</cp:lastModifiedBy>
  <cp:revision>19</cp:revision>
  <dcterms:created xsi:type="dcterms:W3CDTF">2014-06-10T19:43:45Z</dcterms:created>
  <dcterms:modified xsi:type="dcterms:W3CDTF">2019-10-09T15:06:26Z</dcterms:modified>
</cp:coreProperties>
</file>