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53BC3F9-CBE5-4386-9976-2FE605B82F9D}" type="datetimeFigureOut">
              <a:rPr lang="ru-RU" smtClean="0"/>
              <a:t>27.01.2021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8947183-C71E-4BBD-924B-11B89DDFF4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90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3F9-CBE5-4386-9976-2FE605B82F9D}" type="datetimeFigureOut">
              <a:rPr lang="ru-RU" smtClean="0"/>
              <a:t>27.01.2021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47183-C71E-4BBD-924B-11B89DDFF4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664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3BC3F9-CBE5-4386-9976-2FE605B82F9D}" type="datetimeFigureOut">
              <a:rPr lang="ru-RU" smtClean="0"/>
              <a:t>27.01.2021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8947183-C71E-4BBD-924B-11B89DDFF4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986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3BC3F9-CBE5-4386-9976-2FE605B82F9D}" type="datetimeFigureOut">
              <a:rPr lang="ru-RU" smtClean="0"/>
              <a:t>27.01.2021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8947183-C71E-4BBD-924B-11B89DDFF40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9585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3BC3F9-CBE5-4386-9976-2FE605B82F9D}" type="datetimeFigureOut">
              <a:rPr lang="ru-RU" smtClean="0"/>
              <a:t>27.01.2021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8947183-C71E-4BBD-924B-11B89DDFF4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674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3F9-CBE5-4386-9976-2FE605B82F9D}" type="datetimeFigureOut">
              <a:rPr lang="ru-RU" smtClean="0"/>
              <a:t>27.01.2021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47183-C71E-4BBD-924B-11B89DDFF4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357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3F9-CBE5-4386-9976-2FE605B82F9D}" type="datetimeFigureOut">
              <a:rPr lang="ru-RU" smtClean="0"/>
              <a:t>27.01.2021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47183-C71E-4BBD-924B-11B89DDFF4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0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3F9-CBE5-4386-9976-2FE605B82F9D}" type="datetimeFigureOut">
              <a:rPr lang="ru-RU" smtClean="0"/>
              <a:t>27.01.2021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47183-C71E-4BBD-924B-11B89DDFF4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535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3BC3F9-CBE5-4386-9976-2FE605B82F9D}" type="datetimeFigureOut">
              <a:rPr lang="ru-RU" smtClean="0"/>
              <a:t>27.01.2021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8947183-C71E-4BBD-924B-11B89DDFF4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89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3F9-CBE5-4386-9976-2FE605B82F9D}" type="datetimeFigureOut">
              <a:rPr lang="ru-RU" smtClean="0"/>
              <a:t>27.01.2021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47183-C71E-4BBD-924B-11B89DDFF4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82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3BC3F9-CBE5-4386-9976-2FE605B82F9D}" type="datetimeFigureOut">
              <a:rPr lang="ru-RU" smtClean="0"/>
              <a:t>27.01.2021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8947183-C71E-4BBD-924B-11B89DDFF4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83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3F9-CBE5-4386-9976-2FE605B82F9D}" type="datetimeFigureOut">
              <a:rPr lang="ru-RU" smtClean="0"/>
              <a:t>27.01.2021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47183-C71E-4BBD-924B-11B89DDFF4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22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3F9-CBE5-4386-9976-2FE605B82F9D}" type="datetimeFigureOut">
              <a:rPr lang="ru-RU" smtClean="0"/>
              <a:t>27.01.2021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47183-C71E-4BBD-924B-11B89DDFF4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39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3F9-CBE5-4386-9976-2FE605B82F9D}" type="datetimeFigureOut">
              <a:rPr lang="ru-RU" smtClean="0"/>
              <a:t>27.01.2021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47183-C71E-4BBD-924B-11B89DDFF4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08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3F9-CBE5-4386-9976-2FE605B82F9D}" type="datetimeFigureOut">
              <a:rPr lang="ru-RU" smtClean="0"/>
              <a:t>27.01.2021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47183-C71E-4BBD-924B-11B89DDFF4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94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3F9-CBE5-4386-9976-2FE605B82F9D}" type="datetimeFigureOut">
              <a:rPr lang="ru-RU" smtClean="0"/>
              <a:t>27.01.2021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47183-C71E-4BBD-924B-11B89DDFF4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13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3F9-CBE5-4386-9976-2FE605B82F9D}" type="datetimeFigureOut">
              <a:rPr lang="ru-RU" smtClean="0"/>
              <a:t>27.01.2021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47183-C71E-4BBD-924B-11B89DDFF4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21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BC3F9-CBE5-4386-9976-2FE605B82F9D}" type="datetimeFigureOut">
              <a:rPr lang="ru-RU" smtClean="0"/>
              <a:t>27.01.2021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47183-C71E-4BBD-924B-11B89DDFF4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8645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36357" y="431386"/>
            <a:ext cx="9448800" cy="1825096"/>
          </a:xfrm>
        </p:spPr>
        <p:txBody>
          <a:bodyPr/>
          <a:lstStyle/>
          <a:p>
            <a:pPr algn="r"/>
            <a:r>
              <a:rPr lang="en-US" dirty="0" err="1" smtClean="0"/>
              <a:t>Pacman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36357" y="2511855"/>
            <a:ext cx="9448800" cy="685800"/>
          </a:xfrm>
        </p:spPr>
        <p:txBody>
          <a:bodyPr/>
          <a:lstStyle/>
          <a:p>
            <a:pPr algn="r"/>
            <a:r>
              <a:rPr lang="ru-RU" dirty="0" smtClean="0"/>
              <a:t>Подготовили Давид </a:t>
            </a:r>
            <a:r>
              <a:rPr lang="ru-RU" dirty="0" err="1" smtClean="0"/>
              <a:t>Ширикян</a:t>
            </a:r>
            <a:r>
              <a:rPr lang="ru-RU" dirty="0" smtClean="0"/>
              <a:t> и Александр Назаров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39" y="2511855"/>
            <a:ext cx="2969740" cy="381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9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Данная презентация – это часть проекта </a:t>
            </a:r>
            <a:r>
              <a:rPr lang="en-US" dirty="0" err="1" smtClean="0"/>
              <a:t>PyGame</a:t>
            </a:r>
            <a:r>
              <a:rPr lang="en-US" dirty="0" smtClean="0"/>
              <a:t> </a:t>
            </a:r>
            <a:r>
              <a:rPr lang="ru-RU" dirty="0" smtClean="0"/>
              <a:t>под названием </a:t>
            </a:r>
            <a:r>
              <a:rPr lang="en-US" dirty="0" err="1" smtClean="0"/>
              <a:t>PacMan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Я думаю, почти все знают, что такое аркада, но на всякий случай расскажу.</a:t>
            </a:r>
          </a:p>
          <a:p>
            <a:pPr marL="0" indent="0">
              <a:buNone/>
            </a:pPr>
            <a:r>
              <a:rPr lang="ru-RU" dirty="0" smtClean="0"/>
              <a:t>Аркада – жанр игр или зал, в котором стоят автоматами с различными компьютерными играми. Они были очень популярны в конце 80-х, 90-х: </a:t>
            </a:r>
            <a:r>
              <a:rPr lang="en-US" dirty="0" smtClean="0"/>
              <a:t>Donkey Kong, </a:t>
            </a:r>
            <a:r>
              <a:rPr lang="en-US" dirty="0" err="1" smtClean="0"/>
              <a:t>PacMan</a:t>
            </a:r>
            <a:r>
              <a:rPr lang="en-US" dirty="0" smtClean="0"/>
              <a:t>, </a:t>
            </a:r>
            <a:r>
              <a:rPr lang="ru-RU" dirty="0" smtClean="0"/>
              <a:t>«Змейка» и другие. В данном проекте я хочу воссоздать и дополнить игру </a:t>
            </a:r>
            <a:r>
              <a:rPr lang="en-US" dirty="0" err="1" smtClean="0"/>
              <a:t>PacMan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482" y="4367784"/>
            <a:ext cx="3657600" cy="238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0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геймплей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данной игре есть управляемый персонаж – </a:t>
            </a:r>
            <a:r>
              <a:rPr lang="ru-RU" dirty="0" err="1" smtClean="0"/>
              <a:t>пакман</a:t>
            </a:r>
            <a:r>
              <a:rPr lang="ru-RU" dirty="0" smtClean="0"/>
              <a:t> – и персонажи с ИИ – призраки. </a:t>
            </a:r>
            <a:r>
              <a:rPr lang="ru-RU" dirty="0" err="1" smtClean="0"/>
              <a:t>Пакмэн</a:t>
            </a:r>
            <a:r>
              <a:rPr lang="ru-RU" dirty="0" smtClean="0"/>
              <a:t> должен бегать по лабиринту и собирать точки – большие и маленькие. Призраки же бегают за ним и пытаются съесть, что и делают при контакте.</a:t>
            </a:r>
          </a:p>
          <a:p>
            <a:pPr marL="0" indent="0">
              <a:buNone/>
            </a:pPr>
            <a:r>
              <a:rPr lang="ru-RU" dirty="0" smtClean="0"/>
              <a:t>При поедании больших точек (их всего 4) </a:t>
            </a:r>
            <a:r>
              <a:rPr lang="ru-RU" dirty="0" err="1" smtClean="0"/>
              <a:t>пакман</a:t>
            </a:r>
            <a:r>
              <a:rPr lang="ru-RU" dirty="0" smtClean="0"/>
              <a:t> ненадолго получает способность есть призраков. Когда </a:t>
            </a:r>
            <a:r>
              <a:rPr lang="ru-RU" dirty="0" err="1" smtClean="0"/>
              <a:t>пакман</a:t>
            </a:r>
            <a:r>
              <a:rPr lang="ru-RU" dirty="0" smtClean="0"/>
              <a:t> съедает все точки, он переходит на новый уровень.</a:t>
            </a:r>
          </a:p>
          <a:p>
            <a:pPr marL="0" indent="0">
              <a:buNone/>
            </a:pPr>
            <a:r>
              <a:rPr lang="ru-RU" dirty="0" smtClean="0"/>
              <a:t>Также важно заметить, что каждый призрак использует индивидуальную стратегию преследования.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0165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улучшения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Добавилено</a:t>
            </a:r>
            <a:r>
              <a:rPr lang="ru-RU" dirty="0" smtClean="0"/>
              <a:t> несколько функций: </a:t>
            </a:r>
          </a:p>
          <a:p>
            <a:pPr marL="0" indent="0">
              <a:buNone/>
            </a:pPr>
            <a:r>
              <a:rPr lang="ru-RU" dirty="0" smtClean="0"/>
              <a:t>Во-первых, это регистрация. При выходе из игры Вы не потеряете свой рекорд или что-то еще.</a:t>
            </a:r>
          </a:p>
          <a:p>
            <a:pPr marL="0" indent="0">
              <a:buNone/>
            </a:pPr>
            <a:r>
              <a:rPr lang="ru-RU" dirty="0" smtClean="0"/>
              <a:t>Во-вторых, добавлен магазин. В нем можно получать бонусы, которые помогут при игре(доп. </a:t>
            </a:r>
            <a:r>
              <a:rPr lang="ru-RU" dirty="0"/>
              <a:t>ж</a:t>
            </a:r>
            <a:r>
              <a:rPr lang="ru-RU" dirty="0" smtClean="0"/>
              <a:t>изнь, замедление призраков и другие), а также </a:t>
            </a:r>
            <a:r>
              <a:rPr lang="ru-RU" dirty="0" err="1" smtClean="0"/>
              <a:t>кастомизация</a:t>
            </a:r>
            <a:r>
              <a:rPr lang="ru-RU" dirty="0" smtClean="0"/>
              <a:t> – теперь </a:t>
            </a:r>
            <a:r>
              <a:rPr lang="ru-RU" dirty="0" err="1" smtClean="0"/>
              <a:t>пакман</a:t>
            </a:r>
            <a:r>
              <a:rPr lang="ru-RU" dirty="0" smtClean="0"/>
              <a:t> или призраки будут выглядеть по-особенному. Монеты для магазина зарабатываются из набранного кол-ва очков.</a:t>
            </a:r>
          </a:p>
        </p:txBody>
      </p:sp>
    </p:spTree>
    <p:extLst>
      <p:ext uri="{BB962C8B-B14F-4D97-AF65-F5344CB8AC3E}">
        <p14:creationId xmlns:p14="http://schemas.microsoft.com/office/powerpoint/2010/main" val="257203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данном проекте были активно применены спрайты и рисование в </a:t>
            </a:r>
            <a:r>
              <a:rPr lang="en-US" dirty="0" err="1" smtClean="0"/>
              <a:t>PyGame</a:t>
            </a:r>
            <a:r>
              <a:rPr lang="ru-RU" dirty="0" smtClean="0"/>
              <a:t>, использовался импорт картинок и метод </a:t>
            </a:r>
            <a:r>
              <a:rPr lang="en-US" dirty="0" err="1" smtClean="0"/>
              <a:t>sqrt</a:t>
            </a:r>
            <a:r>
              <a:rPr lang="en-US" dirty="0" smtClean="0"/>
              <a:t> </a:t>
            </a:r>
            <a:r>
              <a:rPr lang="ru-RU" dirty="0" smtClean="0"/>
              <a:t>из библиотеки </a:t>
            </a:r>
            <a:r>
              <a:rPr lang="en-US" dirty="0" smtClean="0"/>
              <a:t>math </a:t>
            </a:r>
            <a:r>
              <a:rPr lang="ru-RU" dirty="0" smtClean="0"/>
              <a:t>для использования </a:t>
            </a:r>
            <a:r>
              <a:rPr lang="ru-RU" dirty="0" err="1" smtClean="0"/>
              <a:t>тиоремы</a:t>
            </a:r>
            <a:r>
              <a:rPr lang="ru-RU" dirty="0" smtClean="0"/>
              <a:t> Пифагора, для регистрации были </a:t>
            </a:r>
            <a:r>
              <a:rPr lang="ru-RU" dirty="0" err="1" smtClean="0"/>
              <a:t>пременены</a:t>
            </a:r>
            <a:r>
              <a:rPr lang="ru-RU" dirty="0" smtClean="0"/>
              <a:t> базы 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0339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Трудности и </a:t>
            </a:r>
            <a:r>
              <a:rPr lang="ru-RU" dirty="0" err="1" smtClean="0"/>
              <a:t>перспектИвы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процессе программирования возникали трудности с передвижением призраков и </a:t>
            </a:r>
            <a:r>
              <a:rPr lang="ru-RU" dirty="0" err="1" smtClean="0"/>
              <a:t>пакмана</a:t>
            </a:r>
            <a:r>
              <a:rPr lang="ru-RU" dirty="0" smtClean="0"/>
              <a:t> – не очень было понятно, по какому принципу записывать их передвижение и положение.</a:t>
            </a:r>
          </a:p>
          <a:p>
            <a:pPr marL="0" indent="0">
              <a:buNone/>
            </a:pPr>
            <a:r>
              <a:rPr lang="ru-RU" dirty="0" smtClean="0"/>
              <a:t>В теории можно совершенствовать эту игру и совершенствовать:  в некоторых версиях на уровнях есть порталы, позволяющие </a:t>
            </a:r>
            <a:r>
              <a:rPr lang="ru-RU" dirty="0" err="1" smtClean="0"/>
              <a:t>пакману</a:t>
            </a:r>
            <a:r>
              <a:rPr lang="ru-RU" dirty="0" smtClean="0"/>
              <a:t> резко перемещаться из одного края карты в другой. Можно совершенствовать магазин (тем более художники из нас не очень). Возможно, могут появиться и другие идеи.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355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57665" y="1859151"/>
            <a:ext cx="12249665" cy="1293028"/>
          </a:xfrm>
        </p:spPr>
        <p:txBody>
          <a:bodyPr>
            <a:noAutofit/>
          </a:bodyPr>
          <a:lstStyle/>
          <a:p>
            <a:pPr algn="ctr"/>
            <a:r>
              <a:rPr lang="ru-RU" sz="5400" dirty="0" smtClean="0"/>
              <a:t>СПАСИБО ЗА ВНИМАНИЕ!!!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4264276742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След самолета</Template>
  <TotalTime>32</TotalTime>
  <Words>349</Words>
  <Application>Microsoft Office PowerPoint</Application>
  <PresentationFormat>Широкоэкранный</PresentationFormat>
  <Paragraphs>20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След самолета</vt:lpstr>
      <vt:lpstr>Pacman</vt:lpstr>
      <vt:lpstr>Описание</vt:lpstr>
      <vt:lpstr>геймплей</vt:lpstr>
      <vt:lpstr>улучшения</vt:lpstr>
      <vt:lpstr>технологии</vt:lpstr>
      <vt:lpstr>Трудности и перспектИвы</vt:lpstr>
      <vt:lpstr>СПАСИБО ЗА ВНИМАНИЕ!!!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</dc:title>
  <dc:creator>Александр</dc:creator>
  <cp:lastModifiedBy>Александр</cp:lastModifiedBy>
  <cp:revision>4</cp:revision>
  <dcterms:created xsi:type="dcterms:W3CDTF">2021-01-27T20:02:06Z</dcterms:created>
  <dcterms:modified xsi:type="dcterms:W3CDTF">2021-01-27T20:35:01Z</dcterms:modified>
</cp:coreProperties>
</file>